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8"/>
  </p:notesMasterIdLst>
  <p:sldIdLst>
    <p:sldId id="256" r:id="rId2"/>
    <p:sldId id="917" r:id="rId3"/>
    <p:sldId id="918" r:id="rId4"/>
    <p:sldId id="919" r:id="rId5"/>
    <p:sldId id="920" r:id="rId6"/>
    <p:sldId id="921" r:id="rId7"/>
    <p:sldId id="922" r:id="rId8"/>
    <p:sldId id="924" r:id="rId9"/>
    <p:sldId id="923" r:id="rId10"/>
    <p:sldId id="925" r:id="rId11"/>
    <p:sldId id="926" r:id="rId12"/>
    <p:sldId id="932" r:id="rId13"/>
    <p:sldId id="930" r:id="rId14"/>
    <p:sldId id="969" r:id="rId15"/>
    <p:sldId id="933" r:id="rId16"/>
    <p:sldId id="931" r:id="rId17"/>
    <p:sldId id="934" r:id="rId18"/>
    <p:sldId id="935" r:id="rId19"/>
    <p:sldId id="936" r:id="rId20"/>
    <p:sldId id="937" r:id="rId21"/>
    <p:sldId id="938" r:id="rId22"/>
    <p:sldId id="939" r:id="rId23"/>
    <p:sldId id="940" r:id="rId24"/>
    <p:sldId id="941" r:id="rId25"/>
    <p:sldId id="942" r:id="rId26"/>
    <p:sldId id="943" r:id="rId27"/>
    <p:sldId id="944" r:id="rId28"/>
    <p:sldId id="945" r:id="rId29"/>
    <p:sldId id="946" r:id="rId30"/>
    <p:sldId id="947" r:id="rId31"/>
    <p:sldId id="948" r:id="rId32"/>
    <p:sldId id="949" r:id="rId33"/>
    <p:sldId id="950" r:id="rId34"/>
    <p:sldId id="951" r:id="rId35"/>
    <p:sldId id="952" r:id="rId36"/>
    <p:sldId id="953" r:id="rId37"/>
    <p:sldId id="954" r:id="rId38"/>
    <p:sldId id="955" r:id="rId39"/>
    <p:sldId id="956" r:id="rId40"/>
    <p:sldId id="957" r:id="rId41"/>
    <p:sldId id="958" r:id="rId42"/>
    <p:sldId id="959" r:id="rId43"/>
    <p:sldId id="960" r:id="rId44"/>
    <p:sldId id="961" r:id="rId45"/>
    <p:sldId id="962" r:id="rId46"/>
    <p:sldId id="963" r:id="rId47"/>
    <p:sldId id="964" r:id="rId48"/>
    <p:sldId id="965" r:id="rId49"/>
    <p:sldId id="966" r:id="rId50"/>
    <p:sldId id="967" r:id="rId51"/>
    <p:sldId id="968" r:id="rId52"/>
    <p:sldId id="1007" r:id="rId53"/>
    <p:sldId id="1008" r:id="rId54"/>
    <p:sldId id="1010" r:id="rId55"/>
    <p:sldId id="1012" r:id="rId56"/>
    <p:sldId id="1013" r:id="rId57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59"/>
      <p:bold r:id="rId60"/>
      <p:italic r:id="rId61"/>
      <p:boldItalic r:id="rId62"/>
    </p:embeddedFont>
    <p:embeddedFont>
      <p:font typeface="Tahoma" panose="020B0604030504040204" pitchFamily="34" charset="0"/>
      <p:regular r:id="rId63"/>
      <p:bold r:id="rId64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9" autoAdjust="0"/>
    <p:restoredTop sz="86496" autoAdjust="0"/>
  </p:normalViewPr>
  <p:slideViewPr>
    <p:cSldViewPr>
      <p:cViewPr varScale="1">
        <p:scale>
          <a:sx n="60" d="100"/>
          <a:sy n="60" d="100"/>
        </p:scale>
        <p:origin x="168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5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25-MST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25-MST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25-MST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25-MST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25-MST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25-MST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25-MST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dirty="0"/>
              <a:t>25-MST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25. Minimum Spanning Tree (MST)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Spanning tree that minimizes the weight</a:t>
            </a:r>
          </a:p>
          <a:p>
            <a:pPr lvl="1"/>
            <a:r>
              <a:rPr lang="en-US" dirty="0"/>
              <a:t>Such a tree is termed a minimum spanning tree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weight of this spanning tree is 14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6" name="Picture 7" descr="st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82" y="2492896"/>
            <a:ext cx="870383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98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different vertex is used as the root</a:t>
            </a:r>
          </a:p>
          <a:p>
            <a:pPr lvl="1"/>
            <a:r>
              <a:rPr lang="en-US" dirty="0"/>
              <a:t>A different tree is obtained</a:t>
            </a:r>
          </a:p>
          <a:p>
            <a:pPr lvl="1"/>
            <a:r>
              <a:rPr lang="en-US" dirty="0"/>
              <a:t>However, this is simply the result of one or more rotations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6" name="Picture 7" descr="st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83" y="2996952"/>
            <a:ext cx="870383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4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a graph is composed of N connected sub-graphs</a:t>
            </a:r>
          </a:p>
          <a:p>
            <a:r>
              <a:rPr lang="en-US" dirty="0"/>
              <a:t>A spanning forest is a collection of N spanning trees</a:t>
            </a:r>
          </a:p>
          <a:p>
            <a:pPr lvl="1"/>
            <a:r>
              <a:rPr lang="en-US" dirty="0"/>
              <a:t>One for each connected sub-graph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minimum spanning forest </a:t>
            </a:r>
          </a:p>
          <a:p>
            <a:pPr lvl="1"/>
            <a:r>
              <a:rPr lang="en-US" dirty="0"/>
              <a:t>A collection of N minimum spanning trees</a:t>
            </a:r>
          </a:p>
          <a:p>
            <a:pPr lvl="1"/>
            <a:r>
              <a:rPr lang="en-US" dirty="0"/>
              <a:t>One for each connected vertex-induced sub-graph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6" name="Picture 6" descr="A graph sub-divided into three connected sub-components.  In each of the sub-components, a spanning tree is highlighted.  Together, the three spanning trees create a spanning forest." title="A spanning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0792" y="2276872"/>
            <a:ext cx="4698942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55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Obtaining MST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Kruskal's</a:t>
            </a:r>
            <a:r>
              <a:rPr lang="en-US" dirty="0"/>
              <a:t> Algorithm</a:t>
            </a:r>
          </a:p>
          <a:p>
            <a:endParaRPr lang="en-US" dirty="0"/>
          </a:p>
          <a:p>
            <a:r>
              <a:rPr lang="en-US" dirty="0"/>
              <a:t>Prim's Algorithm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Boruvka's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Algorithm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15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Kruskal’s Algorithm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4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creates a forest of trees</a:t>
            </a:r>
          </a:p>
          <a:p>
            <a:endParaRPr lang="en-US" dirty="0"/>
          </a:p>
          <a:p>
            <a:r>
              <a:rPr lang="en-US" dirty="0"/>
              <a:t>Initially forest consists of N single node trees (and no edges)</a:t>
            </a:r>
          </a:p>
          <a:p>
            <a:endParaRPr lang="en-US" dirty="0"/>
          </a:p>
          <a:p>
            <a:r>
              <a:rPr lang="en-US" dirty="0"/>
              <a:t>Sorts the edges by weight and goes through the edges from least weight to greatest weight </a:t>
            </a:r>
          </a:p>
          <a:p>
            <a:endParaRPr lang="en-US" dirty="0"/>
          </a:p>
          <a:p>
            <a:r>
              <a:rPr lang="en-US" dirty="0"/>
              <a:t>At each step one edge (with least weight) is added so that it joins two trees together </a:t>
            </a:r>
          </a:p>
          <a:p>
            <a:pPr lvl="1"/>
            <a:r>
              <a:rPr lang="en-US" dirty="0"/>
              <a:t>As long as the addition does not create a cycle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023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halting conditions are as follows: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</a:t>
            </a:r>
            <a:r>
              <a:rPr lang="en-US" dirty="0">
                <a:latin typeface="Consolas" panose="020B0609020204030204" pitchFamily="49" charset="0"/>
              </a:rPr>
              <a:t>|V| – 1 </a:t>
            </a:r>
            <a:r>
              <a:rPr lang="en-US" dirty="0"/>
              <a:t>edges have been added</a:t>
            </a:r>
          </a:p>
          <a:p>
            <a:pPr lvl="1"/>
            <a:r>
              <a:rPr lang="en-US" dirty="0"/>
              <a:t>In this case we have  a minimum spanning tree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have gone through all edges</a:t>
            </a:r>
          </a:p>
          <a:p>
            <a:pPr lvl="1"/>
            <a:r>
              <a:rPr lang="en-US" dirty="0"/>
              <a:t>A forest of minimum spanning trees on all connected sub-graphs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01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forest is constructed – with each node in a separate tree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edges are placed in a priority queue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Until we've added </a:t>
            </a:r>
            <a:r>
              <a:rPr lang="en-US" dirty="0">
                <a:latin typeface="Consolas" panose="020B0609020204030204" pitchFamily="49" charset="0"/>
              </a:rPr>
              <a:t>n-1 </a:t>
            </a:r>
            <a:r>
              <a:rPr lang="en-US" dirty="0"/>
              <a:t>edges (assumption: connected graph)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Extract the cheapest edge from the queue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it forms a cycle, reject it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Else add it to the forest. Adding it to the forest will join two trees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Every step will have joined two trees in the forest together, so that at the end, there will only be one tree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48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Graph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grpSp>
        <p:nvGrpSpPr>
          <p:cNvPr id="58" name="Group 57"/>
          <p:cNvGrpSpPr/>
          <p:nvPr/>
        </p:nvGrpSpPr>
        <p:grpSpPr>
          <a:xfrm>
            <a:off x="4216124" y="1988840"/>
            <a:ext cx="3740304" cy="4114800"/>
            <a:chOff x="152400" y="2057400"/>
            <a:chExt cx="3740304" cy="4114800"/>
          </a:xfrm>
        </p:grpSpPr>
        <p:sp>
          <p:nvSpPr>
            <p:cNvPr id="6" name="Oval 38"/>
            <p:cNvSpPr>
              <a:spLocks noChangeAspect="1" noChangeArrowheads="1"/>
            </p:cNvSpPr>
            <p:nvPr/>
          </p:nvSpPr>
          <p:spPr bwMode="auto">
            <a:xfrm>
              <a:off x="17526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7" name="Oval 39"/>
            <p:cNvSpPr>
              <a:spLocks noChangeArrowheads="1"/>
            </p:cNvSpPr>
            <p:nvPr/>
          </p:nvSpPr>
          <p:spPr bwMode="auto">
            <a:xfrm>
              <a:off x="33528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8" name="AutoShape 40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2209800" y="2286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41"/>
            <p:cNvSpPr txBox="1">
              <a:spLocks noChangeArrowheads="1"/>
            </p:cNvSpPr>
            <p:nvPr/>
          </p:nvSpPr>
          <p:spPr bwMode="auto">
            <a:xfrm>
              <a:off x="2667000" y="20574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10" name="Oval 42"/>
            <p:cNvSpPr>
              <a:spLocks noChangeArrowheads="1"/>
            </p:cNvSpPr>
            <p:nvPr/>
          </p:nvSpPr>
          <p:spPr bwMode="auto">
            <a:xfrm>
              <a:off x="2514600" y="2971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762000" y="3581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1905000" y="5715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3276600" y="3048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25146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5" name="AutoShape 49"/>
            <p:cNvCxnSpPr>
              <a:cxnSpLocks noChangeShapeType="1"/>
              <a:stCxn id="6" idx="3"/>
              <a:endCxn id="11" idx="7"/>
            </p:cNvCxnSpPr>
            <p:nvPr/>
          </p:nvCxnSpPr>
          <p:spPr bwMode="auto">
            <a:xfrm flipH="1">
              <a:off x="1152525" y="2447925"/>
              <a:ext cx="666750" cy="1200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50"/>
            <p:cNvCxnSpPr>
              <a:cxnSpLocks noChangeShapeType="1"/>
              <a:stCxn id="11" idx="5"/>
              <a:endCxn id="12" idx="1"/>
            </p:cNvCxnSpPr>
            <p:nvPr/>
          </p:nvCxnSpPr>
          <p:spPr bwMode="auto">
            <a:xfrm>
              <a:off x="1152525" y="3971925"/>
              <a:ext cx="819150" cy="1809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1"/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2295525" y="4495800"/>
              <a:ext cx="447675" cy="1285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52"/>
            <p:cNvCxnSpPr>
              <a:cxnSpLocks noChangeShapeType="1"/>
              <a:stCxn id="13" idx="3"/>
              <a:endCxn id="14" idx="7"/>
            </p:cNvCxnSpPr>
            <p:nvPr/>
          </p:nvCxnSpPr>
          <p:spPr bwMode="auto">
            <a:xfrm flipH="1">
              <a:off x="2905125" y="3438525"/>
              <a:ext cx="438150" cy="666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53"/>
            <p:cNvCxnSpPr>
              <a:cxnSpLocks noChangeShapeType="1"/>
              <a:stCxn id="10" idx="4"/>
              <a:endCxn id="14" idx="0"/>
            </p:cNvCxnSpPr>
            <p:nvPr/>
          </p:nvCxnSpPr>
          <p:spPr bwMode="auto">
            <a:xfrm>
              <a:off x="2743200" y="3429000"/>
              <a:ext cx="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54"/>
            <p:cNvCxnSpPr>
              <a:cxnSpLocks noChangeShapeType="1"/>
              <a:stCxn id="6" idx="4"/>
              <a:endCxn id="12" idx="0"/>
            </p:cNvCxnSpPr>
            <p:nvPr/>
          </p:nvCxnSpPr>
          <p:spPr bwMode="auto">
            <a:xfrm>
              <a:off x="1981200" y="2514600"/>
              <a:ext cx="152400" cy="3200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55"/>
            <p:cNvCxnSpPr>
              <a:cxnSpLocks noChangeShapeType="1"/>
              <a:stCxn id="7" idx="3"/>
              <a:endCxn id="10" idx="7"/>
            </p:cNvCxnSpPr>
            <p:nvPr/>
          </p:nvCxnSpPr>
          <p:spPr bwMode="auto">
            <a:xfrm flipH="1">
              <a:off x="2905125" y="2447925"/>
              <a:ext cx="514350" cy="590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56"/>
            <p:cNvCxnSpPr>
              <a:cxnSpLocks noChangeShapeType="1"/>
              <a:stCxn id="7" idx="4"/>
              <a:endCxn id="13" idx="0"/>
            </p:cNvCxnSpPr>
            <p:nvPr/>
          </p:nvCxnSpPr>
          <p:spPr bwMode="auto">
            <a:xfrm flipH="1">
              <a:off x="3505200" y="2514600"/>
              <a:ext cx="762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92"/>
            <p:cNvSpPr>
              <a:spLocks noChangeArrowheads="1"/>
            </p:cNvSpPr>
            <p:nvPr/>
          </p:nvSpPr>
          <p:spPr bwMode="auto">
            <a:xfrm>
              <a:off x="32766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" name="Oval 93"/>
            <p:cNvSpPr>
              <a:spLocks noChangeArrowheads="1"/>
            </p:cNvSpPr>
            <p:nvPr/>
          </p:nvSpPr>
          <p:spPr bwMode="auto">
            <a:xfrm>
              <a:off x="914400" y="5257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5" name="Oval 94"/>
            <p:cNvSpPr>
              <a:spLocks noChangeArrowheads="1"/>
            </p:cNvSpPr>
            <p:nvPr/>
          </p:nvSpPr>
          <p:spPr bwMode="auto">
            <a:xfrm>
              <a:off x="152400" y="2895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6" name="AutoShape 95"/>
            <p:cNvCxnSpPr>
              <a:cxnSpLocks noChangeShapeType="1"/>
              <a:stCxn id="12" idx="6"/>
              <a:endCxn id="23" idx="3"/>
            </p:cNvCxnSpPr>
            <p:nvPr/>
          </p:nvCxnSpPr>
          <p:spPr bwMode="auto">
            <a:xfrm flipV="1">
              <a:off x="2362200" y="5419725"/>
              <a:ext cx="981075" cy="523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96"/>
            <p:cNvCxnSpPr>
              <a:cxnSpLocks noChangeShapeType="1"/>
              <a:stCxn id="12" idx="2"/>
              <a:endCxn id="24" idx="5"/>
            </p:cNvCxnSpPr>
            <p:nvPr/>
          </p:nvCxnSpPr>
          <p:spPr bwMode="auto">
            <a:xfrm flipH="1" flipV="1">
              <a:off x="1304925" y="5648325"/>
              <a:ext cx="600075" cy="295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98"/>
            <p:cNvCxnSpPr>
              <a:cxnSpLocks noChangeShapeType="1"/>
              <a:stCxn id="11" idx="1"/>
              <a:endCxn id="25" idx="5"/>
            </p:cNvCxnSpPr>
            <p:nvPr/>
          </p:nvCxnSpPr>
          <p:spPr bwMode="auto">
            <a:xfrm flipH="1" flipV="1">
              <a:off x="542925" y="3286125"/>
              <a:ext cx="285750" cy="361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99"/>
            <p:cNvCxnSpPr>
              <a:cxnSpLocks noChangeShapeType="1"/>
              <a:stCxn id="23" idx="1"/>
              <a:endCxn id="14" idx="5"/>
            </p:cNvCxnSpPr>
            <p:nvPr/>
          </p:nvCxnSpPr>
          <p:spPr bwMode="auto">
            <a:xfrm flipH="1" flipV="1">
              <a:off x="2905125" y="4429125"/>
              <a:ext cx="438150" cy="666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00"/>
            <p:cNvCxnSpPr>
              <a:cxnSpLocks noChangeShapeType="1"/>
              <a:stCxn id="13" idx="4"/>
              <a:endCxn id="23" idx="0"/>
            </p:cNvCxnSpPr>
            <p:nvPr/>
          </p:nvCxnSpPr>
          <p:spPr bwMode="auto">
            <a:xfrm>
              <a:off x="3505200" y="3505200"/>
              <a:ext cx="0" cy="1524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01"/>
            <p:cNvCxnSpPr>
              <a:cxnSpLocks noChangeShapeType="1"/>
              <a:stCxn id="25" idx="7"/>
              <a:endCxn id="6" idx="2"/>
            </p:cNvCxnSpPr>
            <p:nvPr/>
          </p:nvCxnSpPr>
          <p:spPr bwMode="auto">
            <a:xfrm flipV="1">
              <a:off x="542925" y="2286000"/>
              <a:ext cx="1209675" cy="676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103"/>
            <p:cNvSpPr txBox="1">
              <a:spLocks noChangeArrowheads="1"/>
            </p:cNvSpPr>
            <p:nvPr/>
          </p:nvSpPr>
          <p:spPr bwMode="auto">
            <a:xfrm>
              <a:off x="609600" y="32004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3" name="Text Box 104"/>
            <p:cNvSpPr txBox="1">
              <a:spLocks noChangeArrowheads="1"/>
            </p:cNvSpPr>
            <p:nvPr/>
          </p:nvSpPr>
          <p:spPr bwMode="auto">
            <a:xfrm>
              <a:off x="2438400" y="35814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34" name="Text Box 105"/>
            <p:cNvSpPr txBox="1">
              <a:spLocks noChangeArrowheads="1"/>
            </p:cNvSpPr>
            <p:nvPr/>
          </p:nvSpPr>
          <p:spPr bwMode="auto">
            <a:xfrm>
              <a:off x="3048000" y="36576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5" name="Text Box 107"/>
            <p:cNvSpPr txBox="1">
              <a:spLocks noChangeArrowheads="1"/>
            </p:cNvSpPr>
            <p:nvPr/>
          </p:nvSpPr>
          <p:spPr bwMode="auto">
            <a:xfrm>
              <a:off x="2971800" y="25146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36" name="Text Box 108"/>
            <p:cNvSpPr txBox="1">
              <a:spLocks noChangeArrowheads="1"/>
            </p:cNvSpPr>
            <p:nvPr/>
          </p:nvSpPr>
          <p:spPr bwMode="auto">
            <a:xfrm>
              <a:off x="3581400" y="25908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7" name="Text Box 109"/>
            <p:cNvSpPr txBox="1">
              <a:spLocks noChangeArrowheads="1"/>
            </p:cNvSpPr>
            <p:nvPr/>
          </p:nvSpPr>
          <p:spPr bwMode="auto">
            <a:xfrm>
              <a:off x="3048000" y="44958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8" name="Text Box 110"/>
            <p:cNvSpPr txBox="1">
              <a:spLocks noChangeArrowheads="1"/>
            </p:cNvSpPr>
            <p:nvPr/>
          </p:nvSpPr>
          <p:spPr bwMode="auto">
            <a:xfrm>
              <a:off x="3505200" y="40386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39" name="Text Box 111"/>
            <p:cNvSpPr txBox="1">
              <a:spLocks noChangeArrowheads="1"/>
            </p:cNvSpPr>
            <p:nvPr/>
          </p:nvSpPr>
          <p:spPr bwMode="auto">
            <a:xfrm>
              <a:off x="2895600" y="56388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40" name="Text Box 112"/>
            <p:cNvSpPr txBox="1">
              <a:spLocks noChangeArrowheads="1"/>
            </p:cNvSpPr>
            <p:nvPr/>
          </p:nvSpPr>
          <p:spPr bwMode="auto">
            <a:xfrm>
              <a:off x="2514600" y="48768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1" name="Text Box 113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42" name="Text Box 114"/>
            <p:cNvSpPr txBox="1">
              <a:spLocks noChangeArrowheads="1"/>
            </p:cNvSpPr>
            <p:nvPr/>
          </p:nvSpPr>
          <p:spPr bwMode="auto">
            <a:xfrm>
              <a:off x="762000" y="44958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43" name="Text Box 116"/>
            <p:cNvSpPr txBox="1">
              <a:spLocks noChangeArrowheads="1"/>
            </p:cNvSpPr>
            <p:nvPr/>
          </p:nvSpPr>
          <p:spPr bwMode="auto">
            <a:xfrm>
              <a:off x="1447800" y="44958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6</a:t>
              </a:r>
            </a:p>
          </p:txBody>
        </p:sp>
        <p:sp>
          <p:nvSpPr>
            <p:cNvPr id="44" name="Text Box 117"/>
            <p:cNvSpPr txBox="1">
              <a:spLocks noChangeArrowheads="1"/>
            </p:cNvSpPr>
            <p:nvPr/>
          </p:nvSpPr>
          <p:spPr bwMode="auto">
            <a:xfrm>
              <a:off x="914400" y="23622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5" name="Text Box 118"/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6" name="Text Box 119"/>
            <p:cNvSpPr txBox="1">
              <a:spLocks noChangeArrowheads="1"/>
            </p:cNvSpPr>
            <p:nvPr/>
          </p:nvSpPr>
          <p:spPr bwMode="auto">
            <a:xfrm>
              <a:off x="2057400" y="3886200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10</a:t>
              </a:r>
            </a:p>
          </p:txBody>
        </p:sp>
        <p:sp>
          <p:nvSpPr>
            <p:cNvPr id="47" name="Text Box 120"/>
            <p:cNvSpPr txBox="1">
              <a:spLocks noChangeArrowheads="1"/>
            </p:cNvSpPr>
            <p:nvPr/>
          </p:nvSpPr>
          <p:spPr bwMode="auto">
            <a:xfrm>
              <a:off x="228600" y="29718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48" name="Text Box 121"/>
            <p:cNvSpPr txBox="1">
              <a:spLocks noChangeArrowheads="1"/>
            </p:cNvSpPr>
            <p:nvPr/>
          </p:nvSpPr>
          <p:spPr bwMode="auto">
            <a:xfrm>
              <a:off x="1828800" y="21336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49" name="Text Box 122"/>
            <p:cNvSpPr txBox="1">
              <a:spLocks noChangeArrowheads="1"/>
            </p:cNvSpPr>
            <p:nvPr/>
          </p:nvSpPr>
          <p:spPr bwMode="auto">
            <a:xfrm>
              <a:off x="3429000" y="2133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50" name="Text Box 123"/>
            <p:cNvSpPr txBox="1">
              <a:spLocks noChangeArrowheads="1"/>
            </p:cNvSpPr>
            <p:nvPr/>
          </p:nvSpPr>
          <p:spPr bwMode="auto">
            <a:xfrm>
              <a:off x="838200" y="36576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51" name="Text Box 124"/>
            <p:cNvSpPr txBox="1">
              <a:spLocks noChangeArrowheads="1"/>
            </p:cNvSpPr>
            <p:nvPr/>
          </p:nvSpPr>
          <p:spPr bwMode="auto">
            <a:xfrm>
              <a:off x="2590800" y="30480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52" name="Text Box 125"/>
            <p:cNvSpPr txBox="1">
              <a:spLocks noChangeArrowheads="1"/>
            </p:cNvSpPr>
            <p:nvPr/>
          </p:nvSpPr>
          <p:spPr bwMode="auto">
            <a:xfrm>
              <a:off x="3352800" y="31242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53" name="Text Box 126"/>
            <p:cNvSpPr txBox="1">
              <a:spLocks noChangeArrowheads="1"/>
            </p:cNvSpPr>
            <p:nvPr/>
          </p:nvSpPr>
          <p:spPr bwMode="auto">
            <a:xfrm>
              <a:off x="2590800" y="41148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54" name="Text Box 127"/>
            <p:cNvSpPr txBox="1">
              <a:spLocks noChangeArrowheads="1"/>
            </p:cNvSpPr>
            <p:nvPr/>
          </p:nvSpPr>
          <p:spPr bwMode="auto">
            <a:xfrm>
              <a:off x="990600" y="53340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55" name="Text Box 128"/>
            <p:cNvSpPr txBox="1">
              <a:spLocks noChangeArrowheads="1"/>
            </p:cNvSpPr>
            <p:nvPr/>
          </p:nvSpPr>
          <p:spPr bwMode="auto">
            <a:xfrm>
              <a:off x="3352800" y="5105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56" name="Text Box 129"/>
            <p:cNvSpPr txBox="1">
              <a:spLocks noChangeArrowheads="1"/>
            </p:cNvSpPr>
            <p:nvPr/>
          </p:nvSpPr>
          <p:spPr bwMode="auto">
            <a:xfrm>
              <a:off x="1981200" y="57912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cxnSp>
          <p:nvCxnSpPr>
            <p:cNvPr id="57" name="AutoShape 162"/>
            <p:cNvCxnSpPr>
              <a:cxnSpLocks noChangeShapeType="1"/>
              <a:stCxn id="11" idx="4"/>
              <a:endCxn id="24" idx="0"/>
            </p:cNvCxnSpPr>
            <p:nvPr/>
          </p:nvCxnSpPr>
          <p:spPr bwMode="auto">
            <a:xfrm>
              <a:off x="990600" y="4038600"/>
              <a:ext cx="152400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4561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grpSp>
        <p:nvGrpSpPr>
          <p:cNvPr id="58" name="Group 57"/>
          <p:cNvGrpSpPr/>
          <p:nvPr/>
        </p:nvGrpSpPr>
        <p:grpSpPr>
          <a:xfrm>
            <a:off x="163488" y="1844824"/>
            <a:ext cx="3740304" cy="4114800"/>
            <a:chOff x="163488" y="1844824"/>
            <a:chExt cx="3740304" cy="4114800"/>
          </a:xfrm>
        </p:grpSpPr>
        <p:sp>
          <p:nvSpPr>
            <p:cNvPr id="6" name="Oval 34"/>
            <p:cNvSpPr>
              <a:spLocks noChangeAspect="1" noChangeArrowheads="1"/>
            </p:cNvSpPr>
            <p:nvPr/>
          </p:nvSpPr>
          <p:spPr bwMode="auto">
            <a:xfrm>
              <a:off x="1763688" y="18448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3363888" y="18448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8" name="AutoShape 36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2220888" y="2073424"/>
              <a:ext cx="1143000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2678088" y="1844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10" name="Oval 38"/>
            <p:cNvSpPr>
              <a:spLocks noChangeArrowheads="1"/>
            </p:cNvSpPr>
            <p:nvPr/>
          </p:nvSpPr>
          <p:spPr bwMode="auto">
            <a:xfrm>
              <a:off x="2525688" y="27592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1" name="Oval 39"/>
            <p:cNvSpPr>
              <a:spLocks noChangeArrowheads="1"/>
            </p:cNvSpPr>
            <p:nvPr/>
          </p:nvSpPr>
          <p:spPr bwMode="auto">
            <a:xfrm>
              <a:off x="773088" y="33688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2" name="Oval 40"/>
            <p:cNvSpPr>
              <a:spLocks noChangeArrowheads="1"/>
            </p:cNvSpPr>
            <p:nvPr/>
          </p:nvSpPr>
          <p:spPr bwMode="auto">
            <a:xfrm>
              <a:off x="1916088" y="55024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3287688" y="28354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/>
          </p:nvSpPr>
          <p:spPr bwMode="auto">
            <a:xfrm>
              <a:off x="2525688" y="38260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5" name="AutoShape 43"/>
            <p:cNvCxnSpPr>
              <a:cxnSpLocks noChangeShapeType="1"/>
              <a:stCxn id="6" idx="3"/>
              <a:endCxn id="11" idx="7"/>
            </p:cNvCxnSpPr>
            <p:nvPr/>
          </p:nvCxnSpPr>
          <p:spPr bwMode="auto">
            <a:xfrm flipH="1">
              <a:off x="1163613" y="2235349"/>
              <a:ext cx="666750" cy="12001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44"/>
            <p:cNvCxnSpPr>
              <a:cxnSpLocks noChangeShapeType="1"/>
              <a:stCxn id="11" idx="5"/>
              <a:endCxn id="12" idx="1"/>
            </p:cNvCxnSpPr>
            <p:nvPr/>
          </p:nvCxnSpPr>
          <p:spPr bwMode="auto">
            <a:xfrm>
              <a:off x="1163613" y="3759349"/>
              <a:ext cx="819150" cy="1809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45"/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2306613" y="4283224"/>
              <a:ext cx="447675" cy="12858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46"/>
            <p:cNvCxnSpPr>
              <a:cxnSpLocks noChangeShapeType="1"/>
              <a:stCxn id="13" idx="3"/>
              <a:endCxn id="14" idx="7"/>
            </p:cNvCxnSpPr>
            <p:nvPr/>
          </p:nvCxnSpPr>
          <p:spPr bwMode="auto">
            <a:xfrm flipH="1">
              <a:off x="2916213" y="3225949"/>
              <a:ext cx="438150" cy="666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47"/>
            <p:cNvCxnSpPr>
              <a:cxnSpLocks noChangeShapeType="1"/>
              <a:stCxn id="10" idx="4"/>
              <a:endCxn id="14" idx="0"/>
            </p:cNvCxnSpPr>
            <p:nvPr/>
          </p:nvCxnSpPr>
          <p:spPr bwMode="auto">
            <a:xfrm>
              <a:off x="2754288" y="3216424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48"/>
            <p:cNvCxnSpPr>
              <a:cxnSpLocks noChangeShapeType="1"/>
              <a:stCxn id="6" idx="4"/>
              <a:endCxn id="12" idx="0"/>
            </p:cNvCxnSpPr>
            <p:nvPr/>
          </p:nvCxnSpPr>
          <p:spPr bwMode="auto">
            <a:xfrm>
              <a:off x="1992288" y="2302024"/>
              <a:ext cx="152400" cy="32004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49"/>
            <p:cNvCxnSpPr>
              <a:cxnSpLocks noChangeShapeType="1"/>
              <a:stCxn id="7" idx="3"/>
              <a:endCxn id="10" idx="7"/>
            </p:cNvCxnSpPr>
            <p:nvPr/>
          </p:nvCxnSpPr>
          <p:spPr bwMode="auto">
            <a:xfrm flipH="1">
              <a:off x="2916213" y="2235349"/>
              <a:ext cx="514350" cy="5905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50"/>
            <p:cNvCxnSpPr>
              <a:cxnSpLocks noChangeShapeType="1"/>
              <a:stCxn id="7" idx="4"/>
              <a:endCxn id="13" idx="0"/>
            </p:cNvCxnSpPr>
            <p:nvPr/>
          </p:nvCxnSpPr>
          <p:spPr bwMode="auto">
            <a:xfrm flipH="1">
              <a:off x="3516288" y="2302024"/>
              <a:ext cx="76200" cy="5334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84"/>
            <p:cNvSpPr>
              <a:spLocks noChangeArrowheads="1"/>
            </p:cNvSpPr>
            <p:nvPr/>
          </p:nvSpPr>
          <p:spPr bwMode="auto">
            <a:xfrm>
              <a:off x="3287688" y="48166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" name="Oval 85"/>
            <p:cNvSpPr>
              <a:spLocks noChangeArrowheads="1"/>
            </p:cNvSpPr>
            <p:nvPr/>
          </p:nvSpPr>
          <p:spPr bwMode="auto">
            <a:xfrm>
              <a:off x="925488" y="50452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5" name="Oval 86"/>
            <p:cNvSpPr>
              <a:spLocks noChangeArrowheads="1"/>
            </p:cNvSpPr>
            <p:nvPr/>
          </p:nvSpPr>
          <p:spPr bwMode="auto">
            <a:xfrm>
              <a:off x="163488" y="26830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6" name="AutoShape 87"/>
            <p:cNvCxnSpPr>
              <a:cxnSpLocks noChangeShapeType="1"/>
              <a:stCxn id="12" idx="6"/>
              <a:endCxn id="23" idx="3"/>
            </p:cNvCxnSpPr>
            <p:nvPr/>
          </p:nvCxnSpPr>
          <p:spPr bwMode="auto">
            <a:xfrm flipV="1">
              <a:off x="2373288" y="5207149"/>
              <a:ext cx="981075" cy="5238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88"/>
            <p:cNvCxnSpPr>
              <a:cxnSpLocks noChangeShapeType="1"/>
              <a:stCxn id="12" idx="2"/>
              <a:endCxn id="24" idx="5"/>
            </p:cNvCxnSpPr>
            <p:nvPr/>
          </p:nvCxnSpPr>
          <p:spPr bwMode="auto">
            <a:xfrm flipH="1" flipV="1">
              <a:off x="1316013" y="5435749"/>
              <a:ext cx="600075" cy="2952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89"/>
            <p:cNvCxnSpPr>
              <a:cxnSpLocks noChangeShapeType="1"/>
              <a:stCxn id="11" idx="1"/>
              <a:endCxn id="25" idx="5"/>
            </p:cNvCxnSpPr>
            <p:nvPr/>
          </p:nvCxnSpPr>
          <p:spPr bwMode="auto">
            <a:xfrm flipH="1" flipV="1">
              <a:off x="554013" y="3073549"/>
              <a:ext cx="285750" cy="3619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90"/>
            <p:cNvCxnSpPr>
              <a:cxnSpLocks noChangeShapeType="1"/>
              <a:stCxn id="23" idx="1"/>
              <a:endCxn id="14" idx="5"/>
            </p:cNvCxnSpPr>
            <p:nvPr/>
          </p:nvCxnSpPr>
          <p:spPr bwMode="auto">
            <a:xfrm flipH="1" flipV="1">
              <a:off x="2916213" y="4216549"/>
              <a:ext cx="438150" cy="666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91"/>
            <p:cNvCxnSpPr>
              <a:cxnSpLocks noChangeShapeType="1"/>
              <a:stCxn id="13" idx="4"/>
              <a:endCxn id="23" idx="0"/>
            </p:cNvCxnSpPr>
            <p:nvPr/>
          </p:nvCxnSpPr>
          <p:spPr bwMode="auto">
            <a:xfrm>
              <a:off x="3516288" y="3292624"/>
              <a:ext cx="0" cy="15240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92"/>
            <p:cNvCxnSpPr>
              <a:cxnSpLocks noChangeShapeType="1"/>
              <a:stCxn id="25" idx="7"/>
              <a:endCxn id="6" idx="2"/>
            </p:cNvCxnSpPr>
            <p:nvPr/>
          </p:nvCxnSpPr>
          <p:spPr bwMode="auto">
            <a:xfrm flipV="1">
              <a:off x="554013" y="2073424"/>
              <a:ext cx="1209675" cy="6762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93"/>
            <p:cNvSpPr txBox="1">
              <a:spLocks noChangeArrowheads="1"/>
            </p:cNvSpPr>
            <p:nvPr/>
          </p:nvSpPr>
          <p:spPr bwMode="auto">
            <a:xfrm>
              <a:off x="620688" y="2987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3" name="Text Box 94"/>
            <p:cNvSpPr txBox="1">
              <a:spLocks noChangeArrowheads="1"/>
            </p:cNvSpPr>
            <p:nvPr/>
          </p:nvSpPr>
          <p:spPr bwMode="auto">
            <a:xfrm>
              <a:off x="2449488" y="3368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34" name="Text Box 95"/>
            <p:cNvSpPr txBox="1">
              <a:spLocks noChangeArrowheads="1"/>
            </p:cNvSpPr>
            <p:nvPr/>
          </p:nvSpPr>
          <p:spPr bwMode="auto">
            <a:xfrm>
              <a:off x="3059088" y="3445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5" name="Text Box 96"/>
            <p:cNvSpPr txBox="1">
              <a:spLocks noChangeArrowheads="1"/>
            </p:cNvSpPr>
            <p:nvPr/>
          </p:nvSpPr>
          <p:spPr bwMode="auto">
            <a:xfrm>
              <a:off x="2982888" y="2302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36" name="Text Box 97"/>
            <p:cNvSpPr txBox="1">
              <a:spLocks noChangeArrowheads="1"/>
            </p:cNvSpPr>
            <p:nvPr/>
          </p:nvSpPr>
          <p:spPr bwMode="auto">
            <a:xfrm>
              <a:off x="3592488" y="2378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7" name="Text Box 98"/>
            <p:cNvSpPr txBox="1">
              <a:spLocks noChangeArrowheads="1"/>
            </p:cNvSpPr>
            <p:nvPr/>
          </p:nvSpPr>
          <p:spPr bwMode="auto">
            <a:xfrm>
              <a:off x="3059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8" name="Text Box 99"/>
            <p:cNvSpPr txBox="1">
              <a:spLocks noChangeArrowheads="1"/>
            </p:cNvSpPr>
            <p:nvPr/>
          </p:nvSpPr>
          <p:spPr bwMode="auto">
            <a:xfrm>
              <a:off x="3516288" y="3826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39" name="Text Box 100"/>
            <p:cNvSpPr txBox="1">
              <a:spLocks noChangeArrowheads="1"/>
            </p:cNvSpPr>
            <p:nvPr/>
          </p:nvSpPr>
          <p:spPr bwMode="auto">
            <a:xfrm>
              <a:off x="2906688" y="5426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40" name="Text Box 101"/>
            <p:cNvSpPr txBox="1">
              <a:spLocks noChangeArrowheads="1"/>
            </p:cNvSpPr>
            <p:nvPr/>
          </p:nvSpPr>
          <p:spPr bwMode="auto">
            <a:xfrm>
              <a:off x="2525688" y="4664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41" name="Text Box 102"/>
            <p:cNvSpPr txBox="1">
              <a:spLocks noChangeArrowheads="1"/>
            </p:cNvSpPr>
            <p:nvPr/>
          </p:nvSpPr>
          <p:spPr bwMode="auto">
            <a:xfrm>
              <a:off x="1458888" y="55024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42" name="Text Box 103"/>
            <p:cNvSpPr txBox="1">
              <a:spLocks noChangeArrowheads="1"/>
            </p:cNvSpPr>
            <p:nvPr/>
          </p:nvSpPr>
          <p:spPr bwMode="auto">
            <a:xfrm>
              <a:off x="773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43" name="Text Box 104"/>
            <p:cNvSpPr txBox="1">
              <a:spLocks noChangeArrowheads="1"/>
            </p:cNvSpPr>
            <p:nvPr/>
          </p:nvSpPr>
          <p:spPr bwMode="auto">
            <a:xfrm>
              <a:off x="14588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6</a:t>
              </a:r>
            </a:p>
          </p:txBody>
        </p:sp>
        <p:sp>
          <p:nvSpPr>
            <p:cNvPr id="44" name="Text Box 105"/>
            <p:cNvSpPr txBox="1">
              <a:spLocks noChangeArrowheads="1"/>
            </p:cNvSpPr>
            <p:nvPr/>
          </p:nvSpPr>
          <p:spPr bwMode="auto">
            <a:xfrm>
              <a:off x="925488" y="21496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5" name="Text Box 106"/>
            <p:cNvSpPr txBox="1">
              <a:spLocks noChangeArrowheads="1"/>
            </p:cNvSpPr>
            <p:nvPr/>
          </p:nvSpPr>
          <p:spPr bwMode="auto">
            <a:xfrm>
              <a:off x="1458888" y="2759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6" name="Text Box 107"/>
            <p:cNvSpPr txBox="1">
              <a:spLocks noChangeArrowheads="1"/>
            </p:cNvSpPr>
            <p:nvPr/>
          </p:nvSpPr>
          <p:spPr bwMode="auto">
            <a:xfrm>
              <a:off x="2068488" y="3673624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10</a:t>
              </a:r>
            </a:p>
          </p:txBody>
        </p:sp>
        <p:sp>
          <p:nvSpPr>
            <p:cNvPr id="47" name="Text Box 108"/>
            <p:cNvSpPr txBox="1">
              <a:spLocks noChangeArrowheads="1"/>
            </p:cNvSpPr>
            <p:nvPr/>
          </p:nvSpPr>
          <p:spPr bwMode="auto">
            <a:xfrm>
              <a:off x="239688" y="27592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48" name="Text Box 109"/>
            <p:cNvSpPr txBox="1">
              <a:spLocks noChangeArrowheads="1"/>
            </p:cNvSpPr>
            <p:nvPr/>
          </p:nvSpPr>
          <p:spPr bwMode="auto">
            <a:xfrm>
              <a:off x="1839888" y="1921024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49" name="Text Box 110"/>
            <p:cNvSpPr txBox="1">
              <a:spLocks noChangeArrowheads="1"/>
            </p:cNvSpPr>
            <p:nvPr/>
          </p:nvSpPr>
          <p:spPr bwMode="auto">
            <a:xfrm>
              <a:off x="3440088" y="19210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50" name="Text Box 111"/>
            <p:cNvSpPr txBox="1">
              <a:spLocks noChangeArrowheads="1"/>
            </p:cNvSpPr>
            <p:nvPr/>
          </p:nvSpPr>
          <p:spPr bwMode="auto">
            <a:xfrm>
              <a:off x="849288" y="3445024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51" name="Text Box 112"/>
            <p:cNvSpPr txBox="1">
              <a:spLocks noChangeArrowheads="1"/>
            </p:cNvSpPr>
            <p:nvPr/>
          </p:nvSpPr>
          <p:spPr bwMode="auto">
            <a:xfrm>
              <a:off x="2601888" y="2835424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52" name="Text Box 113"/>
            <p:cNvSpPr txBox="1">
              <a:spLocks noChangeArrowheads="1"/>
            </p:cNvSpPr>
            <p:nvPr/>
          </p:nvSpPr>
          <p:spPr bwMode="auto">
            <a:xfrm>
              <a:off x="3363888" y="2911624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53" name="Text Box 114"/>
            <p:cNvSpPr txBox="1">
              <a:spLocks noChangeArrowheads="1"/>
            </p:cNvSpPr>
            <p:nvPr/>
          </p:nvSpPr>
          <p:spPr bwMode="auto">
            <a:xfrm>
              <a:off x="2601888" y="3902224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54" name="Text Box 115"/>
            <p:cNvSpPr txBox="1">
              <a:spLocks noChangeArrowheads="1"/>
            </p:cNvSpPr>
            <p:nvPr/>
          </p:nvSpPr>
          <p:spPr bwMode="auto">
            <a:xfrm>
              <a:off x="1001688" y="5121424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55" name="Text Box 116"/>
            <p:cNvSpPr txBox="1">
              <a:spLocks noChangeArrowheads="1"/>
            </p:cNvSpPr>
            <p:nvPr/>
          </p:nvSpPr>
          <p:spPr bwMode="auto">
            <a:xfrm>
              <a:off x="3363888" y="4892824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56" name="Text Box 117"/>
            <p:cNvSpPr txBox="1">
              <a:spLocks noChangeArrowheads="1"/>
            </p:cNvSpPr>
            <p:nvPr/>
          </p:nvSpPr>
          <p:spPr bwMode="auto">
            <a:xfrm>
              <a:off x="1992288" y="5578624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cxnSp>
          <p:nvCxnSpPr>
            <p:cNvPr id="57" name="AutoShape 150"/>
            <p:cNvCxnSpPr>
              <a:cxnSpLocks noChangeShapeType="1"/>
              <a:stCxn id="11" idx="4"/>
              <a:endCxn id="24" idx="0"/>
            </p:cNvCxnSpPr>
            <p:nvPr/>
          </p:nvCxnSpPr>
          <p:spPr bwMode="auto">
            <a:xfrm>
              <a:off x="1001688" y="3826024"/>
              <a:ext cx="152400" cy="12192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5" name="Group 154"/>
          <p:cNvGrpSpPr/>
          <p:nvPr/>
        </p:nvGrpSpPr>
        <p:grpSpPr>
          <a:xfrm>
            <a:off x="4572000" y="1227221"/>
            <a:ext cx="4343400" cy="545595"/>
            <a:chOff x="4572000" y="445005"/>
            <a:chExt cx="4343400" cy="545595"/>
          </a:xfrm>
        </p:grpSpPr>
        <p:sp>
          <p:nvSpPr>
            <p:cNvPr id="59" name="Oval 2"/>
            <p:cNvSpPr>
              <a:spLocks noChangeAspect="1" noChangeArrowheads="1"/>
            </p:cNvSpPr>
            <p:nvPr/>
          </p:nvSpPr>
          <p:spPr bwMode="auto">
            <a:xfrm>
              <a:off x="6858000" y="533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60" name="Oval 3"/>
            <p:cNvSpPr>
              <a:spLocks noChangeArrowheads="1"/>
            </p:cNvSpPr>
            <p:nvPr/>
          </p:nvSpPr>
          <p:spPr bwMode="auto">
            <a:xfrm>
              <a:off x="8458200" y="533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61" name="AutoShape 4"/>
            <p:cNvCxnSpPr>
              <a:cxnSpLocks noChangeShapeType="1"/>
              <a:stCxn id="59" idx="6"/>
              <a:endCxn id="60" idx="2"/>
            </p:cNvCxnSpPr>
            <p:nvPr/>
          </p:nvCxnSpPr>
          <p:spPr bwMode="auto">
            <a:xfrm>
              <a:off x="7315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Text Box 5"/>
            <p:cNvSpPr txBox="1">
              <a:spLocks noChangeArrowheads="1"/>
            </p:cNvSpPr>
            <p:nvPr/>
          </p:nvSpPr>
          <p:spPr bwMode="auto">
            <a:xfrm>
              <a:off x="7772400" y="46738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</a:t>
              </a:r>
            </a:p>
          </p:txBody>
        </p:sp>
        <p:sp>
          <p:nvSpPr>
            <p:cNvPr id="91" name="Oval 51"/>
            <p:cNvSpPr>
              <a:spLocks noChangeAspect="1" noChangeArrowheads="1"/>
            </p:cNvSpPr>
            <p:nvPr/>
          </p:nvSpPr>
          <p:spPr bwMode="auto">
            <a:xfrm>
              <a:off x="4572000" y="533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92" name="Oval 52"/>
            <p:cNvSpPr>
              <a:spLocks noChangeArrowheads="1"/>
            </p:cNvSpPr>
            <p:nvPr/>
          </p:nvSpPr>
          <p:spPr bwMode="auto">
            <a:xfrm>
              <a:off x="6172200" y="533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93" name="AutoShape 53"/>
            <p:cNvCxnSpPr>
              <a:cxnSpLocks noChangeShapeType="1"/>
              <a:stCxn id="91" idx="6"/>
              <a:endCxn id="92" idx="2"/>
            </p:cNvCxnSpPr>
            <p:nvPr/>
          </p:nvCxnSpPr>
          <p:spPr bwMode="auto">
            <a:xfrm>
              <a:off x="5029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Text Box 54"/>
            <p:cNvSpPr txBox="1">
              <a:spLocks noChangeArrowheads="1"/>
            </p:cNvSpPr>
            <p:nvPr/>
          </p:nvSpPr>
          <p:spPr bwMode="auto">
            <a:xfrm>
              <a:off x="5486400" y="44500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123" name="Text Box 118"/>
            <p:cNvSpPr txBox="1">
              <a:spLocks noChangeArrowheads="1"/>
            </p:cNvSpPr>
            <p:nvPr/>
          </p:nvSpPr>
          <p:spPr bwMode="auto">
            <a:xfrm>
              <a:off x="4648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124" name="Text Box 119"/>
            <p:cNvSpPr txBox="1">
              <a:spLocks noChangeArrowheads="1"/>
            </p:cNvSpPr>
            <p:nvPr/>
          </p:nvSpPr>
          <p:spPr bwMode="auto">
            <a:xfrm>
              <a:off x="6934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125" name="Text Box 120"/>
            <p:cNvSpPr txBox="1">
              <a:spLocks noChangeArrowheads="1"/>
            </p:cNvSpPr>
            <p:nvPr/>
          </p:nvSpPr>
          <p:spPr bwMode="auto">
            <a:xfrm>
              <a:off x="6248400" y="6096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126" name="Text Box 121"/>
            <p:cNvSpPr txBox="1">
              <a:spLocks noChangeArrowheads="1"/>
            </p:cNvSpPr>
            <p:nvPr/>
          </p:nvSpPr>
          <p:spPr bwMode="auto">
            <a:xfrm>
              <a:off x="8534400" y="6096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572000" y="1891934"/>
            <a:ext cx="4343400" cy="542401"/>
            <a:chOff x="4572000" y="1210199"/>
            <a:chExt cx="4343400" cy="542401"/>
          </a:xfrm>
        </p:grpSpPr>
        <p:sp>
          <p:nvSpPr>
            <p:cNvPr id="63" name="Oval 6"/>
            <p:cNvSpPr>
              <a:spLocks noChangeAspect="1" noChangeArrowheads="1"/>
            </p:cNvSpPr>
            <p:nvPr/>
          </p:nvSpPr>
          <p:spPr bwMode="auto">
            <a:xfrm>
              <a:off x="6858000" y="129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8458200" y="129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65" name="AutoShape 8"/>
            <p:cNvCxnSpPr>
              <a:cxnSpLocks noChangeShapeType="1"/>
              <a:stCxn id="63" idx="6"/>
              <a:endCxn id="64" idx="2"/>
            </p:cNvCxnSpPr>
            <p:nvPr/>
          </p:nvCxnSpPr>
          <p:spPr bwMode="auto">
            <a:xfrm>
              <a:off x="7315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7772400" y="121497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95" name="Oval 55"/>
            <p:cNvSpPr>
              <a:spLocks noChangeAspect="1" noChangeArrowheads="1"/>
            </p:cNvSpPr>
            <p:nvPr/>
          </p:nvSpPr>
          <p:spPr bwMode="auto">
            <a:xfrm>
              <a:off x="4572000" y="129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96" name="Oval 56"/>
            <p:cNvSpPr>
              <a:spLocks noChangeArrowheads="1"/>
            </p:cNvSpPr>
            <p:nvPr/>
          </p:nvSpPr>
          <p:spPr bwMode="auto">
            <a:xfrm>
              <a:off x="6172200" y="129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97" name="AutoShape 57"/>
            <p:cNvCxnSpPr>
              <a:cxnSpLocks noChangeShapeType="1"/>
              <a:stCxn id="95" idx="6"/>
              <a:endCxn id="96" idx="2"/>
            </p:cNvCxnSpPr>
            <p:nvPr/>
          </p:nvCxnSpPr>
          <p:spPr bwMode="auto">
            <a:xfrm>
              <a:off x="5029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" name="Text Box 58"/>
            <p:cNvSpPr txBox="1">
              <a:spLocks noChangeArrowheads="1"/>
            </p:cNvSpPr>
            <p:nvPr/>
          </p:nvSpPr>
          <p:spPr bwMode="auto">
            <a:xfrm>
              <a:off x="5486400" y="1210199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127" name="Text Box 122"/>
            <p:cNvSpPr txBox="1">
              <a:spLocks noChangeArrowheads="1"/>
            </p:cNvSpPr>
            <p:nvPr/>
          </p:nvSpPr>
          <p:spPr bwMode="auto">
            <a:xfrm>
              <a:off x="4648200" y="13716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128" name="Text Box 123"/>
            <p:cNvSpPr txBox="1">
              <a:spLocks noChangeArrowheads="1"/>
            </p:cNvSpPr>
            <p:nvPr/>
          </p:nvSpPr>
          <p:spPr bwMode="auto">
            <a:xfrm>
              <a:off x="6934200" y="13716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130" name="Text Box 125"/>
            <p:cNvSpPr txBox="1">
              <a:spLocks noChangeArrowheads="1"/>
            </p:cNvSpPr>
            <p:nvPr/>
          </p:nvSpPr>
          <p:spPr bwMode="auto">
            <a:xfrm>
              <a:off x="6248400" y="1371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131" name="Text Box 126"/>
            <p:cNvSpPr txBox="1">
              <a:spLocks noChangeArrowheads="1"/>
            </p:cNvSpPr>
            <p:nvPr/>
          </p:nvSpPr>
          <p:spPr bwMode="auto">
            <a:xfrm>
              <a:off x="8534400" y="13716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572000" y="2543200"/>
            <a:ext cx="4343400" cy="525760"/>
            <a:chOff x="4572000" y="1988840"/>
            <a:chExt cx="4343400" cy="525760"/>
          </a:xfrm>
        </p:grpSpPr>
        <p:sp>
          <p:nvSpPr>
            <p:cNvPr id="67" name="Oval 10"/>
            <p:cNvSpPr>
              <a:spLocks noChangeAspect="1" noChangeArrowheads="1"/>
            </p:cNvSpPr>
            <p:nvPr/>
          </p:nvSpPr>
          <p:spPr bwMode="auto">
            <a:xfrm>
              <a:off x="68580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68" name="Oval 11"/>
            <p:cNvSpPr>
              <a:spLocks noChangeArrowheads="1"/>
            </p:cNvSpPr>
            <p:nvPr/>
          </p:nvSpPr>
          <p:spPr bwMode="auto">
            <a:xfrm>
              <a:off x="84582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69" name="AutoShape 12"/>
            <p:cNvCxnSpPr>
              <a:cxnSpLocks noChangeShapeType="1"/>
              <a:stCxn id="67" idx="6"/>
              <a:endCxn id="68" idx="2"/>
            </p:cNvCxnSpPr>
            <p:nvPr/>
          </p:nvCxnSpPr>
          <p:spPr bwMode="auto">
            <a:xfrm>
              <a:off x="7315200" y="2286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Text Box 13"/>
            <p:cNvSpPr txBox="1">
              <a:spLocks noChangeArrowheads="1"/>
            </p:cNvSpPr>
            <p:nvPr/>
          </p:nvSpPr>
          <p:spPr bwMode="auto">
            <a:xfrm>
              <a:off x="7772400" y="198884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99" name="Oval 59"/>
            <p:cNvSpPr>
              <a:spLocks noChangeAspect="1" noChangeArrowheads="1"/>
            </p:cNvSpPr>
            <p:nvPr/>
          </p:nvSpPr>
          <p:spPr bwMode="auto">
            <a:xfrm>
              <a:off x="45720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00" name="Oval 60"/>
            <p:cNvSpPr>
              <a:spLocks noChangeArrowheads="1"/>
            </p:cNvSpPr>
            <p:nvPr/>
          </p:nvSpPr>
          <p:spPr bwMode="auto">
            <a:xfrm>
              <a:off x="61722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01" name="AutoShape 61"/>
            <p:cNvCxnSpPr>
              <a:cxnSpLocks noChangeShapeType="1"/>
              <a:stCxn id="99" idx="6"/>
              <a:endCxn id="100" idx="2"/>
            </p:cNvCxnSpPr>
            <p:nvPr/>
          </p:nvCxnSpPr>
          <p:spPr bwMode="auto">
            <a:xfrm>
              <a:off x="5029200" y="2286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" name="Text Box 62"/>
            <p:cNvSpPr txBox="1">
              <a:spLocks noChangeArrowheads="1"/>
            </p:cNvSpPr>
            <p:nvPr/>
          </p:nvSpPr>
          <p:spPr bwMode="auto">
            <a:xfrm>
              <a:off x="5486400" y="1988840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10</a:t>
              </a:r>
            </a:p>
          </p:txBody>
        </p:sp>
        <p:sp>
          <p:nvSpPr>
            <p:cNvPr id="129" name="Text Box 124"/>
            <p:cNvSpPr txBox="1">
              <a:spLocks noChangeArrowheads="1"/>
            </p:cNvSpPr>
            <p:nvPr/>
          </p:nvSpPr>
          <p:spPr bwMode="auto">
            <a:xfrm>
              <a:off x="4648200" y="21336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132" name="Text Box 127"/>
            <p:cNvSpPr txBox="1">
              <a:spLocks noChangeArrowheads="1"/>
            </p:cNvSpPr>
            <p:nvPr/>
          </p:nvSpPr>
          <p:spPr bwMode="auto">
            <a:xfrm>
              <a:off x="6248400" y="21336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133" name="Text Box 128"/>
            <p:cNvSpPr txBox="1">
              <a:spLocks noChangeArrowheads="1"/>
            </p:cNvSpPr>
            <p:nvPr/>
          </p:nvSpPr>
          <p:spPr bwMode="auto">
            <a:xfrm>
              <a:off x="6934200" y="2133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135" name="Text Box 130"/>
            <p:cNvSpPr txBox="1">
              <a:spLocks noChangeArrowheads="1"/>
            </p:cNvSpPr>
            <p:nvPr/>
          </p:nvSpPr>
          <p:spPr bwMode="auto">
            <a:xfrm>
              <a:off x="8534400" y="2133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4572000" y="3166991"/>
            <a:ext cx="4343400" cy="518374"/>
            <a:chOff x="4572000" y="2682026"/>
            <a:chExt cx="4343400" cy="518374"/>
          </a:xfrm>
        </p:grpSpPr>
        <p:sp>
          <p:nvSpPr>
            <p:cNvPr id="71" name="Oval 14"/>
            <p:cNvSpPr>
              <a:spLocks noChangeAspect="1" noChangeArrowheads="1"/>
            </p:cNvSpPr>
            <p:nvPr/>
          </p:nvSpPr>
          <p:spPr bwMode="auto">
            <a:xfrm>
              <a:off x="68580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84582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73" name="AutoShape 16"/>
            <p:cNvCxnSpPr>
              <a:cxnSpLocks noChangeShapeType="1"/>
              <a:stCxn id="71" idx="6"/>
              <a:endCxn id="72" idx="2"/>
            </p:cNvCxnSpPr>
            <p:nvPr/>
          </p:nvCxnSpPr>
          <p:spPr bwMode="auto">
            <a:xfrm>
              <a:off x="7315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Text Box 17"/>
            <p:cNvSpPr txBox="1">
              <a:spLocks noChangeArrowheads="1"/>
            </p:cNvSpPr>
            <p:nvPr/>
          </p:nvSpPr>
          <p:spPr bwMode="auto">
            <a:xfrm>
              <a:off x="7772400" y="2682026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103" name="Oval 63"/>
            <p:cNvSpPr>
              <a:spLocks noChangeAspect="1" noChangeArrowheads="1"/>
            </p:cNvSpPr>
            <p:nvPr/>
          </p:nvSpPr>
          <p:spPr bwMode="auto">
            <a:xfrm>
              <a:off x="45720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04" name="Oval 64"/>
            <p:cNvSpPr>
              <a:spLocks noChangeArrowheads="1"/>
            </p:cNvSpPr>
            <p:nvPr/>
          </p:nvSpPr>
          <p:spPr bwMode="auto">
            <a:xfrm>
              <a:off x="61722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05" name="AutoShape 65"/>
            <p:cNvCxnSpPr>
              <a:cxnSpLocks noChangeShapeType="1"/>
              <a:stCxn id="103" idx="6"/>
              <a:endCxn id="104" idx="2"/>
            </p:cNvCxnSpPr>
            <p:nvPr/>
          </p:nvCxnSpPr>
          <p:spPr bwMode="auto">
            <a:xfrm>
              <a:off x="5029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" name="Text Box 66"/>
            <p:cNvSpPr txBox="1">
              <a:spLocks noChangeArrowheads="1"/>
            </p:cNvSpPr>
            <p:nvPr/>
          </p:nvSpPr>
          <p:spPr bwMode="auto">
            <a:xfrm>
              <a:off x="5486400" y="2689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</a:t>
              </a:r>
            </a:p>
          </p:txBody>
        </p:sp>
        <p:sp>
          <p:nvSpPr>
            <p:cNvPr id="134" name="Text Box 129"/>
            <p:cNvSpPr txBox="1">
              <a:spLocks noChangeArrowheads="1"/>
            </p:cNvSpPr>
            <p:nvPr/>
          </p:nvSpPr>
          <p:spPr bwMode="auto">
            <a:xfrm>
              <a:off x="4648200" y="28194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136" name="Text Box 131"/>
            <p:cNvSpPr txBox="1">
              <a:spLocks noChangeArrowheads="1"/>
            </p:cNvSpPr>
            <p:nvPr/>
          </p:nvSpPr>
          <p:spPr bwMode="auto">
            <a:xfrm>
              <a:off x="6248400" y="28194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138" name="Text Box 133"/>
            <p:cNvSpPr txBox="1">
              <a:spLocks noChangeArrowheads="1"/>
            </p:cNvSpPr>
            <p:nvPr/>
          </p:nvSpPr>
          <p:spPr bwMode="auto">
            <a:xfrm>
              <a:off x="6934200" y="2819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139" name="Text Box 134"/>
            <p:cNvSpPr txBox="1">
              <a:spLocks noChangeArrowheads="1"/>
            </p:cNvSpPr>
            <p:nvPr/>
          </p:nvSpPr>
          <p:spPr bwMode="auto">
            <a:xfrm>
              <a:off x="8534400" y="28194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4585447" y="3782108"/>
            <a:ext cx="4343400" cy="510988"/>
            <a:chOff x="4572000" y="3451412"/>
            <a:chExt cx="4343400" cy="510988"/>
          </a:xfrm>
        </p:grpSpPr>
        <p:sp>
          <p:nvSpPr>
            <p:cNvPr id="75" name="Oval 18"/>
            <p:cNvSpPr>
              <a:spLocks noChangeAspect="1" noChangeArrowheads="1"/>
            </p:cNvSpPr>
            <p:nvPr/>
          </p:nvSpPr>
          <p:spPr bwMode="auto">
            <a:xfrm>
              <a:off x="6858000" y="3505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76" name="Oval 19"/>
            <p:cNvSpPr>
              <a:spLocks noChangeArrowheads="1"/>
            </p:cNvSpPr>
            <p:nvPr/>
          </p:nvSpPr>
          <p:spPr bwMode="auto">
            <a:xfrm>
              <a:off x="8458200" y="3505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77" name="AutoShape 20"/>
            <p:cNvCxnSpPr>
              <a:cxnSpLocks noChangeShapeType="1"/>
              <a:stCxn id="75" idx="6"/>
              <a:endCxn id="76" idx="2"/>
            </p:cNvCxnSpPr>
            <p:nvPr/>
          </p:nvCxnSpPr>
          <p:spPr bwMode="auto">
            <a:xfrm>
              <a:off x="7315200" y="3733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" name="Text Box 21"/>
            <p:cNvSpPr txBox="1">
              <a:spLocks noChangeArrowheads="1"/>
            </p:cNvSpPr>
            <p:nvPr/>
          </p:nvSpPr>
          <p:spPr bwMode="auto">
            <a:xfrm>
              <a:off x="7772400" y="3451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107" name="Oval 67"/>
            <p:cNvSpPr>
              <a:spLocks noChangeAspect="1" noChangeArrowheads="1"/>
            </p:cNvSpPr>
            <p:nvPr/>
          </p:nvSpPr>
          <p:spPr bwMode="auto">
            <a:xfrm>
              <a:off x="4572000" y="3505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08" name="Oval 68"/>
            <p:cNvSpPr>
              <a:spLocks noChangeArrowheads="1"/>
            </p:cNvSpPr>
            <p:nvPr/>
          </p:nvSpPr>
          <p:spPr bwMode="auto">
            <a:xfrm>
              <a:off x="6172200" y="3505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09" name="AutoShape 69"/>
            <p:cNvCxnSpPr>
              <a:cxnSpLocks noChangeShapeType="1"/>
              <a:stCxn id="107" idx="6"/>
              <a:endCxn id="108" idx="2"/>
            </p:cNvCxnSpPr>
            <p:nvPr/>
          </p:nvCxnSpPr>
          <p:spPr bwMode="auto">
            <a:xfrm>
              <a:off x="5029200" y="3733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" name="Text Box 70"/>
            <p:cNvSpPr txBox="1">
              <a:spLocks noChangeArrowheads="1"/>
            </p:cNvSpPr>
            <p:nvPr/>
          </p:nvSpPr>
          <p:spPr bwMode="auto">
            <a:xfrm>
              <a:off x="5486400" y="3451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6</a:t>
              </a:r>
            </a:p>
          </p:txBody>
        </p:sp>
        <p:sp>
          <p:nvSpPr>
            <p:cNvPr id="137" name="Text Box 132"/>
            <p:cNvSpPr txBox="1">
              <a:spLocks noChangeArrowheads="1"/>
            </p:cNvSpPr>
            <p:nvPr/>
          </p:nvSpPr>
          <p:spPr bwMode="auto">
            <a:xfrm>
              <a:off x="4648200" y="3581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140" name="Text Box 135"/>
            <p:cNvSpPr txBox="1">
              <a:spLocks noChangeArrowheads="1"/>
            </p:cNvSpPr>
            <p:nvPr/>
          </p:nvSpPr>
          <p:spPr bwMode="auto">
            <a:xfrm>
              <a:off x="6248400" y="3581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141" name="Text Box 136"/>
            <p:cNvSpPr txBox="1">
              <a:spLocks noChangeArrowheads="1"/>
            </p:cNvSpPr>
            <p:nvPr/>
          </p:nvSpPr>
          <p:spPr bwMode="auto">
            <a:xfrm>
              <a:off x="6934200" y="35814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142" name="Text Box 137"/>
            <p:cNvSpPr txBox="1">
              <a:spLocks noChangeArrowheads="1"/>
            </p:cNvSpPr>
            <p:nvPr/>
          </p:nvSpPr>
          <p:spPr bwMode="auto">
            <a:xfrm>
              <a:off x="8534400" y="3581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4580747" y="4403286"/>
            <a:ext cx="4343400" cy="537882"/>
            <a:chOff x="4572000" y="4186518"/>
            <a:chExt cx="4343400" cy="537882"/>
          </a:xfrm>
        </p:grpSpPr>
        <p:sp>
          <p:nvSpPr>
            <p:cNvPr id="79" name="Oval 22"/>
            <p:cNvSpPr>
              <a:spLocks noChangeAspect="1" noChangeArrowheads="1"/>
            </p:cNvSpPr>
            <p:nvPr/>
          </p:nvSpPr>
          <p:spPr bwMode="auto">
            <a:xfrm>
              <a:off x="6858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80" name="Oval 23"/>
            <p:cNvSpPr>
              <a:spLocks noChangeArrowheads="1"/>
            </p:cNvSpPr>
            <p:nvPr/>
          </p:nvSpPr>
          <p:spPr bwMode="auto">
            <a:xfrm>
              <a:off x="8458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81" name="AutoShape 24"/>
            <p:cNvCxnSpPr>
              <a:cxnSpLocks noChangeShapeType="1"/>
              <a:stCxn id="79" idx="6"/>
              <a:endCxn id="80" idx="2"/>
            </p:cNvCxnSpPr>
            <p:nvPr/>
          </p:nvCxnSpPr>
          <p:spPr bwMode="auto">
            <a:xfrm>
              <a:off x="7315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" name="Text Box 25"/>
            <p:cNvSpPr txBox="1">
              <a:spLocks noChangeArrowheads="1"/>
            </p:cNvSpPr>
            <p:nvPr/>
          </p:nvSpPr>
          <p:spPr bwMode="auto">
            <a:xfrm>
              <a:off x="7772400" y="41865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111" name="Oval 71"/>
            <p:cNvSpPr>
              <a:spLocks noChangeAspect="1" noChangeArrowheads="1"/>
            </p:cNvSpPr>
            <p:nvPr/>
          </p:nvSpPr>
          <p:spPr bwMode="auto">
            <a:xfrm>
              <a:off x="4572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12" name="Oval 72"/>
            <p:cNvSpPr>
              <a:spLocks noChangeArrowheads="1"/>
            </p:cNvSpPr>
            <p:nvPr/>
          </p:nvSpPr>
          <p:spPr bwMode="auto">
            <a:xfrm>
              <a:off x="6172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13" name="AutoShape 73"/>
            <p:cNvCxnSpPr>
              <a:cxnSpLocks noChangeShapeType="1"/>
              <a:stCxn id="111" idx="6"/>
              <a:endCxn id="112" idx="2"/>
            </p:cNvCxnSpPr>
            <p:nvPr/>
          </p:nvCxnSpPr>
          <p:spPr bwMode="auto">
            <a:xfrm>
              <a:off x="5029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Text Box 74"/>
            <p:cNvSpPr txBox="1">
              <a:spLocks noChangeArrowheads="1"/>
            </p:cNvSpPr>
            <p:nvPr/>
          </p:nvSpPr>
          <p:spPr bwMode="auto">
            <a:xfrm>
              <a:off x="5486400" y="41865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143" name="Text Box 138"/>
            <p:cNvSpPr txBox="1">
              <a:spLocks noChangeArrowheads="1"/>
            </p:cNvSpPr>
            <p:nvPr/>
          </p:nvSpPr>
          <p:spPr bwMode="auto">
            <a:xfrm>
              <a:off x="4648200" y="43434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144" name="Text Box 139"/>
            <p:cNvSpPr txBox="1">
              <a:spLocks noChangeArrowheads="1"/>
            </p:cNvSpPr>
            <p:nvPr/>
          </p:nvSpPr>
          <p:spPr bwMode="auto">
            <a:xfrm>
              <a:off x="6934200" y="43434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145" name="Text Box 140"/>
            <p:cNvSpPr txBox="1">
              <a:spLocks noChangeArrowheads="1"/>
            </p:cNvSpPr>
            <p:nvPr/>
          </p:nvSpPr>
          <p:spPr bwMode="auto">
            <a:xfrm>
              <a:off x="6248400" y="4343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146" name="Text Box 141"/>
            <p:cNvSpPr txBox="1">
              <a:spLocks noChangeArrowheads="1"/>
            </p:cNvSpPr>
            <p:nvPr/>
          </p:nvSpPr>
          <p:spPr bwMode="auto">
            <a:xfrm>
              <a:off x="8534400" y="4343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572000" y="4992797"/>
            <a:ext cx="4343400" cy="524435"/>
            <a:chOff x="4572000" y="4961965"/>
            <a:chExt cx="4343400" cy="524435"/>
          </a:xfrm>
        </p:grpSpPr>
        <p:sp>
          <p:nvSpPr>
            <p:cNvPr id="83" name="Oval 26"/>
            <p:cNvSpPr>
              <a:spLocks noChangeAspect="1" noChangeArrowheads="1"/>
            </p:cNvSpPr>
            <p:nvPr/>
          </p:nvSpPr>
          <p:spPr bwMode="auto">
            <a:xfrm>
              <a:off x="6858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84" name="Oval 27"/>
            <p:cNvSpPr>
              <a:spLocks noChangeArrowheads="1"/>
            </p:cNvSpPr>
            <p:nvPr/>
          </p:nvSpPr>
          <p:spPr bwMode="auto">
            <a:xfrm>
              <a:off x="8458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85" name="AutoShape 28"/>
            <p:cNvCxnSpPr>
              <a:cxnSpLocks noChangeShapeType="1"/>
              <a:stCxn id="83" idx="6"/>
              <a:endCxn id="84" idx="2"/>
            </p:cNvCxnSpPr>
            <p:nvPr/>
          </p:nvCxnSpPr>
          <p:spPr bwMode="auto">
            <a:xfrm>
              <a:off x="7315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" name="Text Box 29"/>
            <p:cNvSpPr txBox="1">
              <a:spLocks noChangeArrowheads="1"/>
            </p:cNvSpPr>
            <p:nvPr/>
          </p:nvSpPr>
          <p:spPr bwMode="auto">
            <a:xfrm>
              <a:off x="7772400" y="4961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115" name="Oval 75"/>
            <p:cNvSpPr>
              <a:spLocks noChangeAspect="1" noChangeArrowheads="1"/>
            </p:cNvSpPr>
            <p:nvPr/>
          </p:nvSpPr>
          <p:spPr bwMode="auto">
            <a:xfrm>
              <a:off x="4572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16" name="Oval 76"/>
            <p:cNvSpPr>
              <a:spLocks noChangeArrowheads="1"/>
            </p:cNvSpPr>
            <p:nvPr/>
          </p:nvSpPr>
          <p:spPr bwMode="auto">
            <a:xfrm>
              <a:off x="6172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17" name="AutoShape 77"/>
            <p:cNvCxnSpPr>
              <a:cxnSpLocks noChangeShapeType="1"/>
              <a:stCxn id="115" idx="6"/>
              <a:endCxn id="116" idx="2"/>
            </p:cNvCxnSpPr>
            <p:nvPr/>
          </p:nvCxnSpPr>
          <p:spPr bwMode="auto">
            <a:xfrm>
              <a:off x="5029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Text Box 78"/>
            <p:cNvSpPr txBox="1">
              <a:spLocks noChangeArrowheads="1"/>
            </p:cNvSpPr>
            <p:nvPr/>
          </p:nvSpPr>
          <p:spPr bwMode="auto">
            <a:xfrm>
              <a:off x="5486400" y="4975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147" name="Text Box 142"/>
            <p:cNvSpPr txBox="1">
              <a:spLocks noChangeArrowheads="1"/>
            </p:cNvSpPr>
            <p:nvPr/>
          </p:nvSpPr>
          <p:spPr bwMode="auto">
            <a:xfrm>
              <a:off x="4648200" y="5105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148" name="Text Box 143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149" name="Text Box 144"/>
            <p:cNvSpPr txBox="1">
              <a:spLocks noChangeArrowheads="1"/>
            </p:cNvSpPr>
            <p:nvPr/>
          </p:nvSpPr>
          <p:spPr bwMode="auto">
            <a:xfrm>
              <a:off x="6248400" y="5105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150" name="Text Box 145"/>
            <p:cNvSpPr txBox="1">
              <a:spLocks noChangeArrowheads="1"/>
            </p:cNvSpPr>
            <p:nvPr/>
          </p:nvSpPr>
          <p:spPr bwMode="auto">
            <a:xfrm>
              <a:off x="8534400" y="5105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4572000" y="5582308"/>
            <a:ext cx="4343400" cy="510988"/>
            <a:chOff x="4572000" y="5737412"/>
            <a:chExt cx="4343400" cy="510988"/>
          </a:xfrm>
        </p:grpSpPr>
        <p:sp>
          <p:nvSpPr>
            <p:cNvPr id="87" name="Oval 30"/>
            <p:cNvSpPr>
              <a:spLocks noChangeAspect="1" noChangeArrowheads="1"/>
            </p:cNvSpPr>
            <p:nvPr/>
          </p:nvSpPr>
          <p:spPr bwMode="auto">
            <a:xfrm>
              <a:off x="6858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88" name="Oval 31"/>
            <p:cNvSpPr>
              <a:spLocks noChangeArrowheads="1"/>
            </p:cNvSpPr>
            <p:nvPr/>
          </p:nvSpPr>
          <p:spPr bwMode="auto">
            <a:xfrm>
              <a:off x="8458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89" name="AutoShape 32"/>
            <p:cNvCxnSpPr>
              <a:cxnSpLocks noChangeShapeType="1"/>
              <a:stCxn id="87" idx="6"/>
              <a:endCxn id="88" idx="2"/>
            </p:cNvCxnSpPr>
            <p:nvPr/>
          </p:nvCxnSpPr>
          <p:spPr bwMode="auto">
            <a:xfrm>
              <a:off x="7315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Text Box 33"/>
            <p:cNvSpPr txBox="1">
              <a:spLocks noChangeArrowheads="1"/>
            </p:cNvSpPr>
            <p:nvPr/>
          </p:nvSpPr>
          <p:spPr bwMode="auto">
            <a:xfrm>
              <a:off x="7772400" y="5737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119" name="Oval 79"/>
            <p:cNvSpPr>
              <a:spLocks noChangeAspect="1" noChangeArrowheads="1"/>
            </p:cNvSpPr>
            <p:nvPr/>
          </p:nvSpPr>
          <p:spPr bwMode="auto">
            <a:xfrm>
              <a:off x="4572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20" name="Oval 80"/>
            <p:cNvSpPr>
              <a:spLocks noChangeArrowheads="1"/>
            </p:cNvSpPr>
            <p:nvPr/>
          </p:nvSpPr>
          <p:spPr bwMode="auto">
            <a:xfrm>
              <a:off x="6172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21" name="AutoShape 81"/>
            <p:cNvCxnSpPr>
              <a:cxnSpLocks noChangeShapeType="1"/>
              <a:stCxn id="119" idx="6"/>
              <a:endCxn id="120" idx="2"/>
            </p:cNvCxnSpPr>
            <p:nvPr/>
          </p:nvCxnSpPr>
          <p:spPr bwMode="auto">
            <a:xfrm>
              <a:off x="5029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" name="Text Box 82"/>
            <p:cNvSpPr txBox="1">
              <a:spLocks noChangeArrowheads="1"/>
            </p:cNvSpPr>
            <p:nvPr/>
          </p:nvSpPr>
          <p:spPr bwMode="auto">
            <a:xfrm>
              <a:off x="5486400" y="5737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151" name="Text Box 146"/>
            <p:cNvSpPr txBox="1">
              <a:spLocks noChangeArrowheads="1"/>
            </p:cNvSpPr>
            <p:nvPr/>
          </p:nvSpPr>
          <p:spPr bwMode="auto">
            <a:xfrm>
              <a:off x="4648200" y="58674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152" name="Text Box 147"/>
            <p:cNvSpPr txBox="1">
              <a:spLocks noChangeArrowheads="1"/>
            </p:cNvSpPr>
            <p:nvPr/>
          </p:nvSpPr>
          <p:spPr bwMode="auto">
            <a:xfrm>
              <a:off x="6248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153" name="Text Box 148"/>
            <p:cNvSpPr txBox="1">
              <a:spLocks noChangeArrowheads="1"/>
            </p:cNvSpPr>
            <p:nvPr/>
          </p:nvSpPr>
          <p:spPr bwMode="auto">
            <a:xfrm>
              <a:off x="8534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J</a:t>
              </a:r>
            </a:p>
          </p:txBody>
        </p:sp>
        <p:sp>
          <p:nvSpPr>
            <p:cNvPr id="154" name="Text Box 149"/>
            <p:cNvSpPr txBox="1">
              <a:spLocks noChangeArrowheads="1"/>
            </p:cNvSpPr>
            <p:nvPr/>
          </p:nvSpPr>
          <p:spPr bwMode="auto">
            <a:xfrm>
              <a:off x="6934200" y="5867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093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spanning tree of a graph is just a subgraph that contains all the vertices and is a tree</a:t>
            </a:r>
          </a:p>
          <a:p>
            <a:endParaRPr lang="en-US" dirty="0"/>
          </a:p>
          <a:p>
            <a:r>
              <a:rPr lang="en-US" dirty="0"/>
              <a:t>Formal definition</a:t>
            </a:r>
          </a:p>
          <a:p>
            <a:pPr lvl="1"/>
            <a:r>
              <a:rPr lang="en-US" dirty="0"/>
              <a:t>Given a connected graph with </a:t>
            </a:r>
            <a:r>
              <a:rPr lang="en-US" dirty="0">
                <a:latin typeface="Consolas" panose="020B0609020204030204" pitchFamily="49" charset="0"/>
              </a:rPr>
              <a:t>|V| = n </a:t>
            </a:r>
            <a:r>
              <a:rPr lang="en-US" dirty="0"/>
              <a:t>vertices</a:t>
            </a:r>
          </a:p>
          <a:p>
            <a:pPr lvl="1"/>
            <a:r>
              <a:rPr lang="en-US" dirty="0"/>
              <a:t>A spanning tree is defined a collection of </a:t>
            </a:r>
            <a:r>
              <a:rPr lang="en-US" dirty="0">
                <a:latin typeface="Consolas" panose="020B0609020204030204" pitchFamily="49" charset="0"/>
              </a:rPr>
              <a:t>n – 1 </a:t>
            </a:r>
            <a:r>
              <a:rPr lang="en-US" dirty="0"/>
              <a:t>edges which connect all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vertices</a:t>
            </a:r>
          </a:p>
          <a:p>
            <a:pPr lvl="1"/>
            <a:r>
              <a:rPr lang="en-US" dirty="0"/>
              <a:t>The n vertices and </a:t>
            </a:r>
            <a:r>
              <a:rPr lang="en-US" dirty="0">
                <a:latin typeface="Consolas" panose="020B0609020204030204" pitchFamily="49" charset="0"/>
              </a:rPr>
              <a:t>n – 1 </a:t>
            </a:r>
            <a:r>
              <a:rPr lang="en-US" dirty="0"/>
              <a:t>edges define a connected sub-graph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1979712" y="4388550"/>
            <a:ext cx="1333872" cy="1490464"/>
            <a:chOff x="1602904" y="4602832"/>
            <a:chExt cx="990600" cy="1066800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1602904" y="4602832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288704" y="4602832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602904" y="5364832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288704" y="5364832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cxnSp>
          <p:nvCxnSpPr>
            <p:cNvPr id="12" name="AutoShape 13"/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1907704" y="4755232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4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>
              <a:off x="1755304" y="4907632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5"/>
            <p:cNvCxnSpPr>
              <a:cxnSpLocks noChangeShapeType="1"/>
              <a:stCxn id="10" idx="6"/>
              <a:endCxn id="11" idx="2"/>
            </p:cNvCxnSpPr>
            <p:nvPr/>
          </p:nvCxnSpPr>
          <p:spPr bwMode="auto">
            <a:xfrm>
              <a:off x="1907704" y="5517232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6"/>
            <p:cNvCxnSpPr>
              <a:cxnSpLocks noChangeShapeType="1"/>
              <a:stCxn id="9" idx="4"/>
              <a:endCxn id="11" idx="0"/>
            </p:cNvCxnSpPr>
            <p:nvPr/>
          </p:nvCxnSpPr>
          <p:spPr bwMode="auto">
            <a:xfrm>
              <a:off x="2441104" y="4907632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7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flipH="1">
              <a:off x="1863254" y="4863182"/>
              <a:ext cx="469900" cy="54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8"/>
            <p:cNvCxnSpPr>
              <a:cxnSpLocks noChangeShapeType="1"/>
              <a:stCxn id="8" idx="5"/>
              <a:endCxn id="11" idx="1"/>
            </p:cNvCxnSpPr>
            <p:nvPr/>
          </p:nvCxnSpPr>
          <p:spPr bwMode="auto">
            <a:xfrm>
              <a:off x="1863254" y="4863182"/>
              <a:ext cx="469900" cy="54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25"/>
          <p:cNvGrpSpPr/>
          <p:nvPr/>
        </p:nvGrpSpPr>
        <p:grpSpPr>
          <a:xfrm>
            <a:off x="5652120" y="4361308"/>
            <a:ext cx="1316145" cy="1490464"/>
            <a:chOff x="2286000" y="4343400"/>
            <a:chExt cx="990600" cy="1066800"/>
          </a:xfrm>
        </p:grpSpPr>
        <p:sp>
          <p:nvSpPr>
            <p:cNvPr id="19" name="Oval 89"/>
            <p:cNvSpPr>
              <a:spLocks noChangeArrowheads="1"/>
            </p:cNvSpPr>
            <p:nvPr/>
          </p:nvSpPr>
          <p:spPr bwMode="auto">
            <a:xfrm>
              <a:off x="2286000" y="4343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sp>
          <p:nvSpPr>
            <p:cNvPr id="20" name="Oval 90"/>
            <p:cNvSpPr>
              <a:spLocks noChangeArrowheads="1"/>
            </p:cNvSpPr>
            <p:nvPr/>
          </p:nvSpPr>
          <p:spPr bwMode="auto">
            <a:xfrm>
              <a:off x="2971800" y="4343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sp>
          <p:nvSpPr>
            <p:cNvPr id="21" name="Oval 91"/>
            <p:cNvSpPr>
              <a:spLocks noChangeArrowheads="1"/>
            </p:cNvSpPr>
            <p:nvPr/>
          </p:nvSpPr>
          <p:spPr bwMode="auto">
            <a:xfrm>
              <a:off x="2286000" y="5105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sp>
          <p:nvSpPr>
            <p:cNvPr id="22" name="Oval 92"/>
            <p:cNvSpPr>
              <a:spLocks noChangeArrowheads="1"/>
            </p:cNvSpPr>
            <p:nvPr/>
          </p:nvSpPr>
          <p:spPr bwMode="auto">
            <a:xfrm>
              <a:off x="2971800" y="5105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cxnSp>
          <p:nvCxnSpPr>
            <p:cNvPr id="23" name="AutoShape 93"/>
            <p:cNvCxnSpPr>
              <a:cxnSpLocks noChangeShapeType="1"/>
              <a:stCxn id="19" idx="6"/>
              <a:endCxn id="20" idx="2"/>
            </p:cNvCxnSpPr>
            <p:nvPr/>
          </p:nvCxnSpPr>
          <p:spPr bwMode="auto">
            <a:xfrm>
              <a:off x="2590800" y="44958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95"/>
            <p:cNvCxnSpPr>
              <a:cxnSpLocks noChangeShapeType="1"/>
              <a:stCxn id="21" idx="6"/>
              <a:endCxn id="22" idx="2"/>
            </p:cNvCxnSpPr>
            <p:nvPr/>
          </p:nvCxnSpPr>
          <p:spPr bwMode="auto">
            <a:xfrm>
              <a:off x="2590800" y="52578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98"/>
            <p:cNvCxnSpPr>
              <a:cxnSpLocks noChangeShapeType="1"/>
              <a:stCxn id="19" idx="5"/>
              <a:endCxn id="22" idx="1"/>
            </p:cNvCxnSpPr>
            <p:nvPr/>
          </p:nvCxnSpPr>
          <p:spPr bwMode="auto">
            <a:xfrm>
              <a:off x="2546350" y="4603750"/>
              <a:ext cx="469900" cy="54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" name="TextBox 26"/>
          <p:cNvSpPr txBox="1"/>
          <p:nvPr/>
        </p:nvSpPr>
        <p:spPr>
          <a:xfrm>
            <a:off x="1954217" y="5918083"/>
            <a:ext cx="1384861" cy="38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46096" y="590409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Spanning Tree</a:t>
            </a:r>
          </a:p>
        </p:txBody>
      </p:sp>
    </p:spTree>
    <p:extLst>
      <p:ext uri="{BB962C8B-B14F-4D97-AF65-F5344CB8AC3E}">
        <p14:creationId xmlns:p14="http://schemas.microsoft.com/office/powerpoint/2010/main" val="3238699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Edges: In reality priority queue is used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grpSp>
        <p:nvGrpSpPr>
          <p:cNvPr id="58" name="Group 57"/>
          <p:cNvGrpSpPr/>
          <p:nvPr/>
        </p:nvGrpSpPr>
        <p:grpSpPr>
          <a:xfrm>
            <a:off x="163488" y="1777589"/>
            <a:ext cx="3740304" cy="4182035"/>
            <a:chOff x="163488" y="1777589"/>
            <a:chExt cx="3740304" cy="4182035"/>
          </a:xfrm>
        </p:grpSpPr>
        <p:sp>
          <p:nvSpPr>
            <p:cNvPr id="6" name="Oval 34"/>
            <p:cNvSpPr>
              <a:spLocks noChangeAspect="1" noChangeArrowheads="1"/>
            </p:cNvSpPr>
            <p:nvPr/>
          </p:nvSpPr>
          <p:spPr bwMode="auto">
            <a:xfrm>
              <a:off x="1763688" y="18448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3363888" y="18448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8" name="AutoShape 36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2220888" y="2073424"/>
              <a:ext cx="1143000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2678088" y="1777589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10" name="Oval 38"/>
            <p:cNvSpPr>
              <a:spLocks noChangeArrowheads="1"/>
            </p:cNvSpPr>
            <p:nvPr/>
          </p:nvSpPr>
          <p:spPr bwMode="auto">
            <a:xfrm>
              <a:off x="2525688" y="27592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1" name="Oval 39"/>
            <p:cNvSpPr>
              <a:spLocks noChangeArrowheads="1"/>
            </p:cNvSpPr>
            <p:nvPr/>
          </p:nvSpPr>
          <p:spPr bwMode="auto">
            <a:xfrm>
              <a:off x="773088" y="33688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2" name="Oval 40"/>
            <p:cNvSpPr>
              <a:spLocks noChangeArrowheads="1"/>
            </p:cNvSpPr>
            <p:nvPr/>
          </p:nvSpPr>
          <p:spPr bwMode="auto">
            <a:xfrm>
              <a:off x="1916088" y="55024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3287688" y="28354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/>
          </p:nvSpPr>
          <p:spPr bwMode="auto">
            <a:xfrm>
              <a:off x="2525688" y="38260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5" name="AutoShape 43"/>
            <p:cNvCxnSpPr>
              <a:cxnSpLocks noChangeShapeType="1"/>
              <a:stCxn id="6" idx="3"/>
              <a:endCxn id="11" idx="7"/>
            </p:cNvCxnSpPr>
            <p:nvPr/>
          </p:nvCxnSpPr>
          <p:spPr bwMode="auto">
            <a:xfrm flipH="1">
              <a:off x="1163613" y="2235349"/>
              <a:ext cx="666750" cy="12001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44"/>
            <p:cNvCxnSpPr>
              <a:cxnSpLocks noChangeShapeType="1"/>
              <a:stCxn id="11" idx="5"/>
              <a:endCxn id="12" idx="1"/>
            </p:cNvCxnSpPr>
            <p:nvPr/>
          </p:nvCxnSpPr>
          <p:spPr bwMode="auto">
            <a:xfrm>
              <a:off x="1163613" y="3759349"/>
              <a:ext cx="819150" cy="1809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45"/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2306613" y="4283224"/>
              <a:ext cx="447675" cy="12858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46"/>
            <p:cNvCxnSpPr>
              <a:cxnSpLocks noChangeShapeType="1"/>
              <a:stCxn id="13" idx="3"/>
              <a:endCxn id="14" idx="7"/>
            </p:cNvCxnSpPr>
            <p:nvPr/>
          </p:nvCxnSpPr>
          <p:spPr bwMode="auto">
            <a:xfrm flipH="1">
              <a:off x="2916213" y="3225949"/>
              <a:ext cx="438150" cy="666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47"/>
            <p:cNvCxnSpPr>
              <a:cxnSpLocks noChangeShapeType="1"/>
              <a:stCxn id="10" idx="4"/>
              <a:endCxn id="14" idx="0"/>
            </p:cNvCxnSpPr>
            <p:nvPr/>
          </p:nvCxnSpPr>
          <p:spPr bwMode="auto">
            <a:xfrm>
              <a:off x="2754288" y="3216424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48"/>
            <p:cNvCxnSpPr>
              <a:cxnSpLocks noChangeShapeType="1"/>
              <a:stCxn id="6" idx="4"/>
              <a:endCxn id="12" idx="0"/>
            </p:cNvCxnSpPr>
            <p:nvPr/>
          </p:nvCxnSpPr>
          <p:spPr bwMode="auto">
            <a:xfrm>
              <a:off x="1992288" y="2302024"/>
              <a:ext cx="152400" cy="32004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49"/>
            <p:cNvCxnSpPr>
              <a:cxnSpLocks noChangeShapeType="1"/>
              <a:stCxn id="7" idx="3"/>
              <a:endCxn id="10" idx="7"/>
            </p:cNvCxnSpPr>
            <p:nvPr/>
          </p:nvCxnSpPr>
          <p:spPr bwMode="auto">
            <a:xfrm flipH="1">
              <a:off x="2916213" y="2235349"/>
              <a:ext cx="514350" cy="5905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50"/>
            <p:cNvCxnSpPr>
              <a:cxnSpLocks noChangeShapeType="1"/>
              <a:stCxn id="7" idx="4"/>
              <a:endCxn id="13" idx="0"/>
            </p:cNvCxnSpPr>
            <p:nvPr/>
          </p:nvCxnSpPr>
          <p:spPr bwMode="auto">
            <a:xfrm flipH="1">
              <a:off x="3516288" y="2302024"/>
              <a:ext cx="76200" cy="5334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84"/>
            <p:cNvSpPr>
              <a:spLocks noChangeArrowheads="1"/>
            </p:cNvSpPr>
            <p:nvPr/>
          </p:nvSpPr>
          <p:spPr bwMode="auto">
            <a:xfrm>
              <a:off x="3287688" y="48166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" name="Oval 85"/>
            <p:cNvSpPr>
              <a:spLocks noChangeArrowheads="1"/>
            </p:cNvSpPr>
            <p:nvPr/>
          </p:nvSpPr>
          <p:spPr bwMode="auto">
            <a:xfrm>
              <a:off x="925488" y="50452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5" name="Oval 86"/>
            <p:cNvSpPr>
              <a:spLocks noChangeArrowheads="1"/>
            </p:cNvSpPr>
            <p:nvPr/>
          </p:nvSpPr>
          <p:spPr bwMode="auto">
            <a:xfrm>
              <a:off x="163488" y="26830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6" name="AutoShape 87"/>
            <p:cNvCxnSpPr>
              <a:cxnSpLocks noChangeShapeType="1"/>
              <a:stCxn id="12" idx="6"/>
              <a:endCxn id="23" idx="3"/>
            </p:cNvCxnSpPr>
            <p:nvPr/>
          </p:nvCxnSpPr>
          <p:spPr bwMode="auto">
            <a:xfrm flipV="1">
              <a:off x="2373288" y="5207149"/>
              <a:ext cx="981075" cy="5238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88"/>
            <p:cNvCxnSpPr>
              <a:cxnSpLocks noChangeShapeType="1"/>
              <a:stCxn id="12" idx="2"/>
              <a:endCxn id="24" idx="5"/>
            </p:cNvCxnSpPr>
            <p:nvPr/>
          </p:nvCxnSpPr>
          <p:spPr bwMode="auto">
            <a:xfrm flipH="1" flipV="1">
              <a:off x="1316013" y="5435749"/>
              <a:ext cx="600075" cy="2952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89"/>
            <p:cNvCxnSpPr>
              <a:cxnSpLocks noChangeShapeType="1"/>
              <a:stCxn id="11" idx="1"/>
              <a:endCxn id="25" idx="5"/>
            </p:cNvCxnSpPr>
            <p:nvPr/>
          </p:nvCxnSpPr>
          <p:spPr bwMode="auto">
            <a:xfrm flipH="1" flipV="1">
              <a:off x="554013" y="3073549"/>
              <a:ext cx="285750" cy="3619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90"/>
            <p:cNvCxnSpPr>
              <a:cxnSpLocks noChangeShapeType="1"/>
              <a:stCxn id="23" idx="1"/>
              <a:endCxn id="14" idx="5"/>
            </p:cNvCxnSpPr>
            <p:nvPr/>
          </p:nvCxnSpPr>
          <p:spPr bwMode="auto">
            <a:xfrm flipH="1" flipV="1">
              <a:off x="2916213" y="4216549"/>
              <a:ext cx="438150" cy="666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91"/>
            <p:cNvCxnSpPr>
              <a:cxnSpLocks noChangeShapeType="1"/>
              <a:stCxn id="13" idx="4"/>
              <a:endCxn id="23" idx="0"/>
            </p:cNvCxnSpPr>
            <p:nvPr/>
          </p:nvCxnSpPr>
          <p:spPr bwMode="auto">
            <a:xfrm>
              <a:off x="3516288" y="3292624"/>
              <a:ext cx="0" cy="15240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92"/>
            <p:cNvCxnSpPr>
              <a:cxnSpLocks noChangeShapeType="1"/>
              <a:stCxn id="25" idx="7"/>
              <a:endCxn id="6" idx="2"/>
            </p:cNvCxnSpPr>
            <p:nvPr/>
          </p:nvCxnSpPr>
          <p:spPr bwMode="auto">
            <a:xfrm flipV="1">
              <a:off x="554013" y="2073424"/>
              <a:ext cx="1209675" cy="6762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93"/>
            <p:cNvSpPr txBox="1">
              <a:spLocks noChangeArrowheads="1"/>
            </p:cNvSpPr>
            <p:nvPr/>
          </p:nvSpPr>
          <p:spPr bwMode="auto">
            <a:xfrm>
              <a:off x="620688" y="2987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3" name="Text Box 94"/>
            <p:cNvSpPr txBox="1">
              <a:spLocks noChangeArrowheads="1"/>
            </p:cNvSpPr>
            <p:nvPr/>
          </p:nvSpPr>
          <p:spPr bwMode="auto">
            <a:xfrm>
              <a:off x="2449488" y="3368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34" name="Text Box 95"/>
            <p:cNvSpPr txBox="1">
              <a:spLocks noChangeArrowheads="1"/>
            </p:cNvSpPr>
            <p:nvPr/>
          </p:nvSpPr>
          <p:spPr bwMode="auto">
            <a:xfrm>
              <a:off x="3059088" y="3445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5" name="Text Box 96"/>
            <p:cNvSpPr txBox="1">
              <a:spLocks noChangeArrowheads="1"/>
            </p:cNvSpPr>
            <p:nvPr/>
          </p:nvSpPr>
          <p:spPr bwMode="auto">
            <a:xfrm>
              <a:off x="2942547" y="227513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36" name="Text Box 97"/>
            <p:cNvSpPr txBox="1">
              <a:spLocks noChangeArrowheads="1"/>
            </p:cNvSpPr>
            <p:nvPr/>
          </p:nvSpPr>
          <p:spPr bwMode="auto">
            <a:xfrm>
              <a:off x="3592488" y="2378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7" name="Text Box 98"/>
            <p:cNvSpPr txBox="1">
              <a:spLocks noChangeArrowheads="1"/>
            </p:cNvSpPr>
            <p:nvPr/>
          </p:nvSpPr>
          <p:spPr bwMode="auto">
            <a:xfrm>
              <a:off x="3059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8" name="Text Box 99"/>
            <p:cNvSpPr txBox="1">
              <a:spLocks noChangeArrowheads="1"/>
            </p:cNvSpPr>
            <p:nvPr/>
          </p:nvSpPr>
          <p:spPr bwMode="auto">
            <a:xfrm>
              <a:off x="3516288" y="3826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39" name="Text Box 100"/>
            <p:cNvSpPr txBox="1">
              <a:spLocks noChangeArrowheads="1"/>
            </p:cNvSpPr>
            <p:nvPr/>
          </p:nvSpPr>
          <p:spPr bwMode="auto">
            <a:xfrm>
              <a:off x="2906688" y="5426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40" name="Text Box 101"/>
            <p:cNvSpPr txBox="1">
              <a:spLocks noChangeArrowheads="1"/>
            </p:cNvSpPr>
            <p:nvPr/>
          </p:nvSpPr>
          <p:spPr bwMode="auto">
            <a:xfrm>
              <a:off x="2525688" y="4664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41" name="Text Box 102"/>
            <p:cNvSpPr txBox="1">
              <a:spLocks noChangeArrowheads="1"/>
            </p:cNvSpPr>
            <p:nvPr/>
          </p:nvSpPr>
          <p:spPr bwMode="auto">
            <a:xfrm>
              <a:off x="1458888" y="55024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42" name="Text Box 103"/>
            <p:cNvSpPr txBox="1">
              <a:spLocks noChangeArrowheads="1"/>
            </p:cNvSpPr>
            <p:nvPr/>
          </p:nvSpPr>
          <p:spPr bwMode="auto">
            <a:xfrm>
              <a:off x="773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43" name="Text Box 104"/>
            <p:cNvSpPr txBox="1">
              <a:spLocks noChangeArrowheads="1"/>
            </p:cNvSpPr>
            <p:nvPr/>
          </p:nvSpPr>
          <p:spPr bwMode="auto">
            <a:xfrm>
              <a:off x="14588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6</a:t>
              </a:r>
            </a:p>
          </p:txBody>
        </p:sp>
        <p:sp>
          <p:nvSpPr>
            <p:cNvPr id="44" name="Text Box 105"/>
            <p:cNvSpPr txBox="1">
              <a:spLocks noChangeArrowheads="1"/>
            </p:cNvSpPr>
            <p:nvPr/>
          </p:nvSpPr>
          <p:spPr bwMode="auto">
            <a:xfrm>
              <a:off x="925488" y="21496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5" name="Text Box 106"/>
            <p:cNvSpPr txBox="1">
              <a:spLocks noChangeArrowheads="1"/>
            </p:cNvSpPr>
            <p:nvPr/>
          </p:nvSpPr>
          <p:spPr bwMode="auto">
            <a:xfrm>
              <a:off x="1458888" y="2759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6" name="Text Box 107"/>
            <p:cNvSpPr txBox="1">
              <a:spLocks noChangeArrowheads="1"/>
            </p:cNvSpPr>
            <p:nvPr/>
          </p:nvSpPr>
          <p:spPr bwMode="auto">
            <a:xfrm>
              <a:off x="2068488" y="3673624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10</a:t>
              </a:r>
            </a:p>
          </p:txBody>
        </p:sp>
        <p:sp>
          <p:nvSpPr>
            <p:cNvPr id="47" name="Text Box 108"/>
            <p:cNvSpPr txBox="1">
              <a:spLocks noChangeArrowheads="1"/>
            </p:cNvSpPr>
            <p:nvPr/>
          </p:nvSpPr>
          <p:spPr bwMode="auto">
            <a:xfrm>
              <a:off x="239688" y="27592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48" name="Text Box 109"/>
            <p:cNvSpPr txBox="1">
              <a:spLocks noChangeArrowheads="1"/>
            </p:cNvSpPr>
            <p:nvPr/>
          </p:nvSpPr>
          <p:spPr bwMode="auto">
            <a:xfrm>
              <a:off x="1839888" y="1921024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49" name="Text Box 110"/>
            <p:cNvSpPr txBox="1">
              <a:spLocks noChangeArrowheads="1"/>
            </p:cNvSpPr>
            <p:nvPr/>
          </p:nvSpPr>
          <p:spPr bwMode="auto">
            <a:xfrm>
              <a:off x="3440088" y="19210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50" name="Text Box 111"/>
            <p:cNvSpPr txBox="1">
              <a:spLocks noChangeArrowheads="1"/>
            </p:cNvSpPr>
            <p:nvPr/>
          </p:nvSpPr>
          <p:spPr bwMode="auto">
            <a:xfrm>
              <a:off x="849288" y="3445024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51" name="Text Box 112"/>
            <p:cNvSpPr txBox="1">
              <a:spLocks noChangeArrowheads="1"/>
            </p:cNvSpPr>
            <p:nvPr/>
          </p:nvSpPr>
          <p:spPr bwMode="auto">
            <a:xfrm>
              <a:off x="2601888" y="2835424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52" name="Text Box 113"/>
            <p:cNvSpPr txBox="1">
              <a:spLocks noChangeArrowheads="1"/>
            </p:cNvSpPr>
            <p:nvPr/>
          </p:nvSpPr>
          <p:spPr bwMode="auto">
            <a:xfrm>
              <a:off x="3363888" y="2911624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53" name="Text Box 114"/>
            <p:cNvSpPr txBox="1">
              <a:spLocks noChangeArrowheads="1"/>
            </p:cNvSpPr>
            <p:nvPr/>
          </p:nvSpPr>
          <p:spPr bwMode="auto">
            <a:xfrm>
              <a:off x="2601888" y="3902224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54" name="Text Box 115"/>
            <p:cNvSpPr txBox="1">
              <a:spLocks noChangeArrowheads="1"/>
            </p:cNvSpPr>
            <p:nvPr/>
          </p:nvSpPr>
          <p:spPr bwMode="auto">
            <a:xfrm>
              <a:off x="1001688" y="5121424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55" name="Text Box 116"/>
            <p:cNvSpPr txBox="1">
              <a:spLocks noChangeArrowheads="1"/>
            </p:cNvSpPr>
            <p:nvPr/>
          </p:nvSpPr>
          <p:spPr bwMode="auto">
            <a:xfrm>
              <a:off x="3363888" y="4892824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56" name="Text Box 117"/>
            <p:cNvSpPr txBox="1">
              <a:spLocks noChangeArrowheads="1"/>
            </p:cNvSpPr>
            <p:nvPr/>
          </p:nvSpPr>
          <p:spPr bwMode="auto">
            <a:xfrm>
              <a:off x="1992288" y="5578624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cxnSp>
          <p:nvCxnSpPr>
            <p:cNvPr id="57" name="AutoShape 150"/>
            <p:cNvCxnSpPr>
              <a:cxnSpLocks noChangeShapeType="1"/>
              <a:stCxn id="11" idx="4"/>
              <a:endCxn id="24" idx="0"/>
            </p:cNvCxnSpPr>
            <p:nvPr/>
          </p:nvCxnSpPr>
          <p:spPr bwMode="auto">
            <a:xfrm>
              <a:off x="1001688" y="3826024"/>
              <a:ext cx="152400" cy="12192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266"/>
          <p:cNvGrpSpPr/>
          <p:nvPr/>
        </p:nvGrpSpPr>
        <p:grpSpPr>
          <a:xfrm>
            <a:off x="4572000" y="5784885"/>
            <a:ext cx="4343400" cy="524435"/>
            <a:chOff x="4572000" y="5723965"/>
            <a:chExt cx="4343400" cy="524435"/>
          </a:xfrm>
        </p:grpSpPr>
        <p:sp>
          <p:nvSpPr>
            <p:cNvPr id="192" name="Oval 59"/>
            <p:cNvSpPr>
              <a:spLocks noChangeAspect="1" noChangeArrowheads="1"/>
            </p:cNvSpPr>
            <p:nvPr/>
          </p:nvSpPr>
          <p:spPr bwMode="auto">
            <a:xfrm>
              <a:off x="6858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93" name="Oval 60"/>
            <p:cNvSpPr>
              <a:spLocks noChangeArrowheads="1"/>
            </p:cNvSpPr>
            <p:nvPr/>
          </p:nvSpPr>
          <p:spPr bwMode="auto">
            <a:xfrm>
              <a:off x="8458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4" name="AutoShape 61"/>
            <p:cNvCxnSpPr>
              <a:cxnSpLocks noChangeShapeType="1"/>
              <a:stCxn id="192" idx="6"/>
              <a:endCxn id="193" idx="2"/>
            </p:cNvCxnSpPr>
            <p:nvPr/>
          </p:nvCxnSpPr>
          <p:spPr bwMode="auto">
            <a:xfrm>
              <a:off x="7315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" name="Text Box 62"/>
            <p:cNvSpPr txBox="1">
              <a:spLocks noChangeArrowheads="1"/>
            </p:cNvSpPr>
            <p:nvPr/>
          </p:nvSpPr>
          <p:spPr bwMode="auto">
            <a:xfrm>
              <a:off x="7772400" y="5737412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10</a:t>
              </a:r>
            </a:p>
          </p:txBody>
        </p:sp>
        <p:sp>
          <p:nvSpPr>
            <p:cNvPr id="200" name="Oval 67"/>
            <p:cNvSpPr>
              <a:spLocks noChangeAspect="1" noChangeArrowheads="1"/>
            </p:cNvSpPr>
            <p:nvPr/>
          </p:nvSpPr>
          <p:spPr bwMode="auto">
            <a:xfrm>
              <a:off x="4572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1" name="Oval 68"/>
            <p:cNvSpPr>
              <a:spLocks noChangeArrowheads="1"/>
            </p:cNvSpPr>
            <p:nvPr/>
          </p:nvSpPr>
          <p:spPr bwMode="auto">
            <a:xfrm>
              <a:off x="6172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02" name="AutoShape 69"/>
            <p:cNvCxnSpPr>
              <a:cxnSpLocks noChangeShapeType="1"/>
              <a:stCxn id="200" idx="6"/>
              <a:endCxn id="201" idx="2"/>
            </p:cNvCxnSpPr>
            <p:nvPr/>
          </p:nvCxnSpPr>
          <p:spPr bwMode="auto">
            <a:xfrm>
              <a:off x="5029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3" name="Text Box 70"/>
            <p:cNvSpPr txBox="1">
              <a:spLocks noChangeArrowheads="1"/>
            </p:cNvSpPr>
            <p:nvPr/>
          </p:nvSpPr>
          <p:spPr bwMode="auto">
            <a:xfrm>
              <a:off x="5486400" y="5723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6</a:t>
              </a:r>
            </a:p>
          </p:txBody>
        </p:sp>
        <p:sp>
          <p:nvSpPr>
            <p:cNvPr id="217" name="Text Box 124"/>
            <p:cNvSpPr txBox="1">
              <a:spLocks noChangeArrowheads="1"/>
            </p:cNvSpPr>
            <p:nvPr/>
          </p:nvSpPr>
          <p:spPr bwMode="auto">
            <a:xfrm>
              <a:off x="6934200" y="58674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219" name="Text Box 127"/>
            <p:cNvSpPr txBox="1">
              <a:spLocks noChangeArrowheads="1"/>
            </p:cNvSpPr>
            <p:nvPr/>
          </p:nvSpPr>
          <p:spPr bwMode="auto">
            <a:xfrm>
              <a:off x="8534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224" name="Text Box 132"/>
            <p:cNvSpPr txBox="1">
              <a:spLocks noChangeArrowheads="1"/>
            </p:cNvSpPr>
            <p:nvPr/>
          </p:nvSpPr>
          <p:spPr bwMode="auto">
            <a:xfrm>
              <a:off x="4648200" y="5867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227" name="Text Box 135"/>
            <p:cNvSpPr txBox="1">
              <a:spLocks noChangeArrowheads="1"/>
            </p:cNvSpPr>
            <p:nvPr/>
          </p:nvSpPr>
          <p:spPr bwMode="auto">
            <a:xfrm>
              <a:off x="6248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572000" y="2348880"/>
            <a:ext cx="4343400" cy="537882"/>
            <a:chOff x="4572000" y="1214718"/>
            <a:chExt cx="4343400" cy="537882"/>
          </a:xfrm>
        </p:grpSpPr>
        <p:sp>
          <p:nvSpPr>
            <p:cNvPr id="164" name="Oval 10"/>
            <p:cNvSpPr>
              <a:spLocks noChangeAspect="1" noChangeArrowheads="1"/>
            </p:cNvSpPr>
            <p:nvPr/>
          </p:nvSpPr>
          <p:spPr bwMode="auto">
            <a:xfrm>
              <a:off x="4572000" y="129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65" name="Oval 11"/>
            <p:cNvSpPr>
              <a:spLocks noChangeArrowheads="1"/>
            </p:cNvSpPr>
            <p:nvPr/>
          </p:nvSpPr>
          <p:spPr bwMode="auto">
            <a:xfrm>
              <a:off x="6172200" y="129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66" name="AutoShape 12"/>
            <p:cNvCxnSpPr>
              <a:cxnSpLocks noChangeShapeType="1"/>
              <a:stCxn id="164" idx="6"/>
              <a:endCxn id="165" idx="2"/>
            </p:cNvCxnSpPr>
            <p:nvPr/>
          </p:nvCxnSpPr>
          <p:spPr bwMode="auto">
            <a:xfrm>
              <a:off x="5029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Text Box 13"/>
            <p:cNvSpPr txBox="1">
              <a:spLocks noChangeArrowheads="1"/>
            </p:cNvSpPr>
            <p:nvPr/>
          </p:nvSpPr>
          <p:spPr bwMode="auto">
            <a:xfrm>
              <a:off x="5486400" y="12147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172" name="Oval 18"/>
            <p:cNvSpPr>
              <a:spLocks noChangeAspect="1" noChangeArrowheads="1"/>
            </p:cNvSpPr>
            <p:nvPr/>
          </p:nvSpPr>
          <p:spPr bwMode="auto">
            <a:xfrm>
              <a:off x="6858000" y="129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73" name="Oval 19"/>
            <p:cNvSpPr>
              <a:spLocks noChangeArrowheads="1"/>
            </p:cNvSpPr>
            <p:nvPr/>
          </p:nvSpPr>
          <p:spPr bwMode="auto">
            <a:xfrm>
              <a:off x="8458200" y="129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4" name="AutoShape 20"/>
            <p:cNvCxnSpPr>
              <a:cxnSpLocks noChangeShapeType="1"/>
              <a:stCxn id="172" idx="6"/>
              <a:endCxn id="173" idx="2"/>
            </p:cNvCxnSpPr>
            <p:nvPr/>
          </p:nvCxnSpPr>
          <p:spPr bwMode="auto">
            <a:xfrm>
              <a:off x="7315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Text Box 21"/>
            <p:cNvSpPr txBox="1">
              <a:spLocks noChangeArrowheads="1"/>
            </p:cNvSpPr>
            <p:nvPr/>
          </p:nvSpPr>
          <p:spPr bwMode="auto">
            <a:xfrm>
              <a:off x="7772400" y="1228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220" name="Text Box 128"/>
            <p:cNvSpPr txBox="1">
              <a:spLocks noChangeArrowheads="1"/>
            </p:cNvSpPr>
            <p:nvPr/>
          </p:nvSpPr>
          <p:spPr bwMode="auto">
            <a:xfrm>
              <a:off x="4648200" y="1371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222" name="Text Box 130"/>
            <p:cNvSpPr txBox="1">
              <a:spLocks noChangeArrowheads="1"/>
            </p:cNvSpPr>
            <p:nvPr/>
          </p:nvSpPr>
          <p:spPr bwMode="auto">
            <a:xfrm>
              <a:off x="6248400" y="1371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228" name="Text Box 136"/>
            <p:cNvSpPr txBox="1">
              <a:spLocks noChangeArrowheads="1"/>
            </p:cNvSpPr>
            <p:nvPr/>
          </p:nvSpPr>
          <p:spPr bwMode="auto">
            <a:xfrm>
              <a:off x="6934200" y="1371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229" name="Text Box 137"/>
            <p:cNvSpPr txBox="1">
              <a:spLocks noChangeArrowheads="1"/>
            </p:cNvSpPr>
            <p:nvPr/>
          </p:nvSpPr>
          <p:spPr bwMode="auto">
            <a:xfrm>
              <a:off x="8534400" y="1371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4572000" y="5208821"/>
            <a:ext cx="4343400" cy="524435"/>
            <a:chOff x="4572000" y="4961965"/>
            <a:chExt cx="4343400" cy="524435"/>
          </a:xfrm>
        </p:grpSpPr>
        <p:sp>
          <p:nvSpPr>
            <p:cNvPr id="168" name="Oval 14"/>
            <p:cNvSpPr>
              <a:spLocks noChangeAspect="1" noChangeArrowheads="1"/>
            </p:cNvSpPr>
            <p:nvPr/>
          </p:nvSpPr>
          <p:spPr bwMode="auto">
            <a:xfrm>
              <a:off x="6858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69" name="Oval 15"/>
            <p:cNvSpPr>
              <a:spLocks noChangeArrowheads="1"/>
            </p:cNvSpPr>
            <p:nvPr/>
          </p:nvSpPr>
          <p:spPr bwMode="auto">
            <a:xfrm>
              <a:off x="8458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0" name="AutoShape 16"/>
            <p:cNvCxnSpPr>
              <a:cxnSpLocks noChangeShapeType="1"/>
              <a:stCxn id="168" idx="6"/>
              <a:endCxn id="169" idx="2"/>
            </p:cNvCxnSpPr>
            <p:nvPr/>
          </p:nvCxnSpPr>
          <p:spPr bwMode="auto">
            <a:xfrm>
              <a:off x="7315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1" name="Text Box 17"/>
            <p:cNvSpPr txBox="1">
              <a:spLocks noChangeArrowheads="1"/>
            </p:cNvSpPr>
            <p:nvPr/>
          </p:nvSpPr>
          <p:spPr bwMode="auto">
            <a:xfrm>
              <a:off x="7772400" y="4975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176" name="Oval 22"/>
            <p:cNvSpPr>
              <a:spLocks noChangeAspect="1" noChangeArrowheads="1"/>
            </p:cNvSpPr>
            <p:nvPr/>
          </p:nvSpPr>
          <p:spPr bwMode="auto">
            <a:xfrm>
              <a:off x="4572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77" name="Oval 23"/>
            <p:cNvSpPr>
              <a:spLocks noChangeArrowheads="1"/>
            </p:cNvSpPr>
            <p:nvPr/>
          </p:nvSpPr>
          <p:spPr bwMode="auto">
            <a:xfrm>
              <a:off x="6172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8" name="AutoShape 24"/>
            <p:cNvCxnSpPr>
              <a:cxnSpLocks noChangeShapeType="1"/>
              <a:stCxn id="176" idx="6"/>
              <a:endCxn id="177" idx="2"/>
            </p:cNvCxnSpPr>
            <p:nvPr/>
          </p:nvCxnSpPr>
          <p:spPr bwMode="auto">
            <a:xfrm>
              <a:off x="5029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" name="Text Box 25"/>
            <p:cNvSpPr txBox="1">
              <a:spLocks noChangeArrowheads="1"/>
            </p:cNvSpPr>
            <p:nvPr/>
          </p:nvSpPr>
          <p:spPr bwMode="auto">
            <a:xfrm>
              <a:off x="5486400" y="4961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225" name="Text Box 133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226" name="Text Box 134"/>
            <p:cNvSpPr txBox="1">
              <a:spLocks noChangeArrowheads="1"/>
            </p:cNvSpPr>
            <p:nvPr/>
          </p:nvSpPr>
          <p:spPr bwMode="auto">
            <a:xfrm>
              <a:off x="8534400" y="51054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231" name="Text Box 139"/>
            <p:cNvSpPr txBox="1">
              <a:spLocks noChangeArrowheads="1"/>
            </p:cNvSpPr>
            <p:nvPr/>
          </p:nvSpPr>
          <p:spPr bwMode="auto">
            <a:xfrm>
              <a:off x="4648200" y="51054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33" name="Text Box 141"/>
            <p:cNvSpPr txBox="1">
              <a:spLocks noChangeArrowheads="1"/>
            </p:cNvSpPr>
            <p:nvPr/>
          </p:nvSpPr>
          <p:spPr bwMode="auto">
            <a:xfrm>
              <a:off x="6248400" y="5105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4572000" y="2924944"/>
            <a:ext cx="4343400" cy="524435"/>
            <a:chOff x="4572000" y="1990165"/>
            <a:chExt cx="4343400" cy="524435"/>
          </a:xfrm>
        </p:grpSpPr>
        <p:sp>
          <p:nvSpPr>
            <p:cNvPr id="204" name="Oval 71"/>
            <p:cNvSpPr>
              <a:spLocks noChangeAspect="1" noChangeArrowheads="1"/>
            </p:cNvSpPr>
            <p:nvPr/>
          </p:nvSpPr>
          <p:spPr bwMode="auto">
            <a:xfrm>
              <a:off x="68580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auto">
            <a:xfrm>
              <a:off x="84582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06" name="AutoShape 73"/>
            <p:cNvCxnSpPr>
              <a:cxnSpLocks noChangeShapeType="1"/>
              <a:stCxn id="204" idx="6"/>
              <a:endCxn id="205" idx="2"/>
            </p:cNvCxnSpPr>
            <p:nvPr/>
          </p:nvCxnSpPr>
          <p:spPr bwMode="auto">
            <a:xfrm>
              <a:off x="7315200" y="2286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7" name="Text Box 74"/>
            <p:cNvSpPr txBox="1">
              <a:spLocks noChangeArrowheads="1"/>
            </p:cNvSpPr>
            <p:nvPr/>
          </p:nvSpPr>
          <p:spPr bwMode="auto">
            <a:xfrm>
              <a:off x="7772400" y="20036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212" name="Oval 79"/>
            <p:cNvSpPr>
              <a:spLocks noChangeAspect="1" noChangeArrowheads="1"/>
            </p:cNvSpPr>
            <p:nvPr/>
          </p:nvSpPr>
          <p:spPr bwMode="auto">
            <a:xfrm>
              <a:off x="45720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13" name="Oval 80"/>
            <p:cNvSpPr>
              <a:spLocks noChangeArrowheads="1"/>
            </p:cNvSpPr>
            <p:nvPr/>
          </p:nvSpPr>
          <p:spPr bwMode="auto">
            <a:xfrm>
              <a:off x="61722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14" name="AutoShape 81"/>
            <p:cNvCxnSpPr>
              <a:cxnSpLocks noChangeShapeType="1"/>
              <a:stCxn id="212" idx="6"/>
              <a:endCxn id="213" idx="2"/>
            </p:cNvCxnSpPr>
            <p:nvPr/>
          </p:nvCxnSpPr>
          <p:spPr bwMode="auto">
            <a:xfrm>
              <a:off x="5029200" y="2286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" name="Text Box 82"/>
            <p:cNvSpPr txBox="1">
              <a:spLocks noChangeArrowheads="1"/>
            </p:cNvSpPr>
            <p:nvPr/>
          </p:nvSpPr>
          <p:spPr bwMode="auto">
            <a:xfrm>
              <a:off x="5486400" y="1990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230" name="Text Box 138"/>
            <p:cNvSpPr txBox="1">
              <a:spLocks noChangeArrowheads="1"/>
            </p:cNvSpPr>
            <p:nvPr/>
          </p:nvSpPr>
          <p:spPr bwMode="auto">
            <a:xfrm>
              <a:off x="6934200" y="21336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32" name="Text Box 140"/>
            <p:cNvSpPr txBox="1">
              <a:spLocks noChangeArrowheads="1"/>
            </p:cNvSpPr>
            <p:nvPr/>
          </p:nvSpPr>
          <p:spPr bwMode="auto">
            <a:xfrm>
              <a:off x="8534400" y="2133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8" name="Text Box 146"/>
            <p:cNvSpPr txBox="1">
              <a:spLocks noChangeArrowheads="1"/>
            </p:cNvSpPr>
            <p:nvPr/>
          </p:nvSpPr>
          <p:spPr bwMode="auto">
            <a:xfrm>
              <a:off x="4648200" y="21336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239" name="Text Box 147"/>
            <p:cNvSpPr txBox="1">
              <a:spLocks noChangeArrowheads="1"/>
            </p:cNvSpPr>
            <p:nvPr/>
          </p:nvSpPr>
          <p:spPr bwMode="auto">
            <a:xfrm>
              <a:off x="6248400" y="21336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572000" y="3481917"/>
            <a:ext cx="4343400" cy="523147"/>
            <a:chOff x="4572000" y="2677253"/>
            <a:chExt cx="4343400" cy="523147"/>
          </a:xfrm>
        </p:grpSpPr>
        <p:sp>
          <p:nvSpPr>
            <p:cNvPr id="184" name="Oval 30"/>
            <p:cNvSpPr>
              <a:spLocks noChangeAspect="1" noChangeArrowheads="1"/>
            </p:cNvSpPr>
            <p:nvPr/>
          </p:nvSpPr>
          <p:spPr bwMode="auto">
            <a:xfrm>
              <a:off x="68580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85" name="Oval 31"/>
            <p:cNvSpPr>
              <a:spLocks noChangeArrowheads="1"/>
            </p:cNvSpPr>
            <p:nvPr/>
          </p:nvSpPr>
          <p:spPr bwMode="auto">
            <a:xfrm>
              <a:off x="84582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86" name="AutoShape 32"/>
            <p:cNvCxnSpPr>
              <a:cxnSpLocks noChangeShapeType="1"/>
              <a:stCxn id="184" idx="6"/>
              <a:endCxn id="185" idx="2"/>
            </p:cNvCxnSpPr>
            <p:nvPr/>
          </p:nvCxnSpPr>
          <p:spPr bwMode="auto">
            <a:xfrm>
              <a:off x="7315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" name="Text Box 33"/>
            <p:cNvSpPr txBox="1">
              <a:spLocks noChangeArrowheads="1"/>
            </p:cNvSpPr>
            <p:nvPr/>
          </p:nvSpPr>
          <p:spPr bwMode="auto">
            <a:xfrm>
              <a:off x="7772400" y="267725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208" name="Oval 75"/>
            <p:cNvSpPr>
              <a:spLocks noChangeAspect="1" noChangeArrowheads="1"/>
            </p:cNvSpPr>
            <p:nvPr/>
          </p:nvSpPr>
          <p:spPr bwMode="auto">
            <a:xfrm>
              <a:off x="45720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9" name="Oval 76"/>
            <p:cNvSpPr>
              <a:spLocks noChangeArrowheads="1"/>
            </p:cNvSpPr>
            <p:nvPr/>
          </p:nvSpPr>
          <p:spPr bwMode="auto">
            <a:xfrm>
              <a:off x="61722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10" name="AutoShape 77"/>
            <p:cNvCxnSpPr>
              <a:cxnSpLocks noChangeShapeType="1"/>
              <a:stCxn id="208" idx="6"/>
              <a:endCxn id="209" idx="2"/>
            </p:cNvCxnSpPr>
            <p:nvPr/>
          </p:nvCxnSpPr>
          <p:spPr bwMode="auto">
            <a:xfrm>
              <a:off x="5029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1" name="Text Box 78"/>
            <p:cNvSpPr txBox="1">
              <a:spLocks noChangeArrowheads="1"/>
            </p:cNvSpPr>
            <p:nvPr/>
          </p:nvSpPr>
          <p:spPr bwMode="auto">
            <a:xfrm>
              <a:off x="5486400" y="2689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234" name="Text Box 142"/>
            <p:cNvSpPr txBox="1">
              <a:spLocks noChangeArrowheads="1"/>
            </p:cNvSpPr>
            <p:nvPr/>
          </p:nvSpPr>
          <p:spPr bwMode="auto">
            <a:xfrm>
              <a:off x="4648200" y="2819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6" name="Text Box 144"/>
            <p:cNvSpPr txBox="1">
              <a:spLocks noChangeArrowheads="1"/>
            </p:cNvSpPr>
            <p:nvPr/>
          </p:nvSpPr>
          <p:spPr bwMode="auto">
            <a:xfrm>
              <a:off x="6248400" y="2819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240" name="Text Box 148"/>
            <p:cNvSpPr txBox="1">
              <a:spLocks noChangeArrowheads="1"/>
            </p:cNvSpPr>
            <p:nvPr/>
          </p:nvSpPr>
          <p:spPr bwMode="auto">
            <a:xfrm>
              <a:off x="8534400" y="2819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241" name="Text Box 149"/>
            <p:cNvSpPr txBox="1">
              <a:spLocks noChangeArrowheads="1"/>
            </p:cNvSpPr>
            <p:nvPr/>
          </p:nvSpPr>
          <p:spPr bwMode="auto">
            <a:xfrm>
              <a:off x="6934200" y="2819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4572000" y="1772816"/>
            <a:ext cx="4343400" cy="524435"/>
            <a:chOff x="4572000" y="466165"/>
            <a:chExt cx="4343400" cy="524435"/>
          </a:xfrm>
        </p:grpSpPr>
        <p:sp>
          <p:nvSpPr>
            <p:cNvPr id="196" name="Oval 63"/>
            <p:cNvSpPr>
              <a:spLocks noChangeAspect="1" noChangeArrowheads="1"/>
            </p:cNvSpPr>
            <p:nvPr/>
          </p:nvSpPr>
          <p:spPr bwMode="auto">
            <a:xfrm>
              <a:off x="6858000" y="533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97" name="Oval 64"/>
            <p:cNvSpPr>
              <a:spLocks noChangeArrowheads="1"/>
            </p:cNvSpPr>
            <p:nvPr/>
          </p:nvSpPr>
          <p:spPr bwMode="auto">
            <a:xfrm>
              <a:off x="8458200" y="533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8" name="AutoShape 65"/>
            <p:cNvCxnSpPr>
              <a:cxnSpLocks noChangeShapeType="1"/>
              <a:stCxn id="196" idx="6"/>
              <a:endCxn id="197" idx="2"/>
            </p:cNvCxnSpPr>
            <p:nvPr/>
          </p:nvCxnSpPr>
          <p:spPr bwMode="auto">
            <a:xfrm>
              <a:off x="7315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" name="Text Box 66"/>
            <p:cNvSpPr txBox="1">
              <a:spLocks noChangeArrowheads="1"/>
            </p:cNvSpPr>
            <p:nvPr/>
          </p:nvSpPr>
          <p:spPr bwMode="auto">
            <a:xfrm>
              <a:off x="7772400" y="466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</a:t>
              </a:r>
            </a:p>
          </p:txBody>
        </p:sp>
        <p:sp>
          <p:nvSpPr>
            <p:cNvPr id="221" name="Text Box 129"/>
            <p:cNvSpPr txBox="1">
              <a:spLocks noChangeArrowheads="1"/>
            </p:cNvSpPr>
            <p:nvPr/>
          </p:nvSpPr>
          <p:spPr bwMode="auto">
            <a:xfrm>
              <a:off x="6934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223" name="Text Box 131"/>
            <p:cNvSpPr txBox="1">
              <a:spLocks noChangeArrowheads="1"/>
            </p:cNvSpPr>
            <p:nvPr/>
          </p:nvSpPr>
          <p:spPr bwMode="auto">
            <a:xfrm>
              <a:off x="8534400" y="6096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42" name="Oval 157"/>
            <p:cNvSpPr>
              <a:spLocks noChangeAspect="1" noChangeArrowheads="1"/>
            </p:cNvSpPr>
            <p:nvPr/>
          </p:nvSpPr>
          <p:spPr bwMode="auto">
            <a:xfrm>
              <a:off x="4572000" y="533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3" name="Oval 158"/>
            <p:cNvSpPr>
              <a:spLocks noChangeArrowheads="1"/>
            </p:cNvSpPr>
            <p:nvPr/>
          </p:nvSpPr>
          <p:spPr bwMode="auto">
            <a:xfrm>
              <a:off x="6172200" y="533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44" name="AutoShape 159"/>
            <p:cNvCxnSpPr>
              <a:cxnSpLocks noChangeShapeType="1"/>
              <a:stCxn id="242" idx="6"/>
              <a:endCxn id="243" idx="2"/>
            </p:cNvCxnSpPr>
            <p:nvPr/>
          </p:nvCxnSpPr>
          <p:spPr bwMode="auto">
            <a:xfrm>
              <a:off x="5029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" name="Text Box 160"/>
            <p:cNvSpPr txBox="1">
              <a:spLocks noChangeArrowheads="1"/>
            </p:cNvSpPr>
            <p:nvPr/>
          </p:nvSpPr>
          <p:spPr bwMode="auto">
            <a:xfrm>
              <a:off x="5486400" y="46738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246" name="Text Box 161"/>
            <p:cNvSpPr txBox="1">
              <a:spLocks noChangeArrowheads="1"/>
            </p:cNvSpPr>
            <p:nvPr/>
          </p:nvSpPr>
          <p:spPr bwMode="auto">
            <a:xfrm>
              <a:off x="4648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247" name="Text Box 162"/>
            <p:cNvSpPr txBox="1">
              <a:spLocks noChangeArrowheads="1"/>
            </p:cNvSpPr>
            <p:nvPr/>
          </p:nvSpPr>
          <p:spPr bwMode="auto">
            <a:xfrm>
              <a:off x="6248400" y="6096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572000" y="4619310"/>
            <a:ext cx="4343400" cy="537882"/>
            <a:chOff x="4572000" y="4186518"/>
            <a:chExt cx="4343400" cy="537882"/>
          </a:xfrm>
        </p:grpSpPr>
        <p:sp>
          <p:nvSpPr>
            <p:cNvPr id="180" name="Oval 26"/>
            <p:cNvSpPr>
              <a:spLocks noChangeAspect="1" noChangeArrowheads="1"/>
            </p:cNvSpPr>
            <p:nvPr/>
          </p:nvSpPr>
          <p:spPr bwMode="auto">
            <a:xfrm>
              <a:off x="6858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81" name="Oval 27"/>
            <p:cNvSpPr>
              <a:spLocks noChangeArrowheads="1"/>
            </p:cNvSpPr>
            <p:nvPr/>
          </p:nvSpPr>
          <p:spPr bwMode="auto">
            <a:xfrm>
              <a:off x="8458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82" name="AutoShape 28"/>
            <p:cNvCxnSpPr>
              <a:cxnSpLocks noChangeShapeType="1"/>
              <a:stCxn id="180" idx="6"/>
              <a:endCxn id="181" idx="2"/>
            </p:cNvCxnSpPr>
            <p:nvPr/>
          </p:nvCxnSpPr>
          <p:spPr bwMode="auto">
            <a:xfrm>
              <a:off x="7315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" name="Text Box 29"/>
            <p:cNvSpPr txBox="1">
              <a:spLocks noChangeArrowheads="1"/>
            </p:cNvSpPr>
            <p:nvPr/>
          </p:nvSpPr>
          <p:spPr bwMode="auto">
            <a:xfrm>
              <a:off x="7772400" y="419419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35" name="Text Box 143"/>
            <p:cNvSpPr txBox="1">
              <a:spLocks noChangeArrowheads="1"/>
            </p:cNvSpPr>
            <p:nvPr/>
          </p:nvSpPr>
          <p:spPr bwMode="auto">
            <a:xfrm>
              <a:off x="6934200" y="4343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7" name="Text Box 145"/>
            <p:cNvSpPr txBox="1">
              <a:spLocks noChangeArrowheads="1"/>
            </p:cNvSpPr>
            <p:nvPr/>
          </p:nvSpPr>
          <p:spPr bwMode="auto">
            <a:xfrm>
              <a:off x="8534400" y="4343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J</a:t>
              </a:r>
            </a:p>
          </p:txBody>
        </p:sp>
        <p:sp>
          <p:nvSpPr>
            <p:cNvPr id="248" name="Oval 163"/>
            <p:cNvSpPr>
              <a:spLocks noChangeAspect="1" noChangeArrowheads="1"/>
            </p:cNvSpPr>
            <p:nvPr/>
          </p:nvSpPr>
          <p:spPr bwMode="auto">
            <a:xfrm>
              <a:off x="4572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9" name="Oval 164"/>
            <p:cNvSpPr>
              <a:spLocks noChangeArrowheads="1"/>
            </p:cNvSpPr>
            <p:nvPr/>
          </p:nvSpPr>
          <p:spPr bwMode="auto">
            <a:xfrm>
              <a:off x="6172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50" name="AutoShape 165"/>
            <p:cNvCxnSpPr>
              <a:cxnSpLocks noChangeShapeType="1"/>
              <a:stCxn id="248" idx="6"/>
              <a:endCxn id="249" idx="2"/>
            </p:cNvCxnSpPr>
            <p:nvPr/>
          </p:nvCxnSpPr>
          <p:spPr bwMode="auto">
            <a:xfrm>
              <a:off x="5029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1" name="Text Box 166"/>
            <p:cNvSpPr txBox="1">
              <a:spLocks noChangeArrowheads="1"/>
            </p:cNvSpPr>
            <p:nvPr/>
          </p:nvSpPr>
          <p:spPr bwMode="auto">
            <a:xfrm>
              <a:off x="5486400" y="41865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52" name="Text Box 167"/>
            <p:cNvSpPr txBox="1">
              <a:spLocks noChangeArrowheads="1"/>
            </p:cNvSpPr>
            <p:nvPr/>
          </p:nvSpPr>
          <p:spPr bwMode="auto">
            <a:xfrm>
              <a:off x="4648200" y="43434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253" name="Text Box 168"/>
            <p:cNvSpPr txBox="1">
              <a:spLocks noChangeArrowheads="1"/>
            </p:cNvSpPr>
            <p:nvPr/>
          </p:nvSpPr>
          <p:spPr bwMode="auto">
            <a:xfrm>
              <a:off x="6248400" y="43434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4572000" y="4047728"/>
            <a:ext cx="4343400" cy="533400"/>
            <a:chOff x="4572000" y="3429000"/>
            <a:chExt cx="4343400" cy="533400"/>
          </a:xfrm>
        </p:grpSpPr>
        <p:sp>
          <p:nvSpPr>
            <p:cNvPr id="191" name="Text Box 58"/>
            <p:cNvSpPr txBox="1">
              <a:spLocks noChangeArrowheads="1"/>
            </p:cNvSpPr>
            <p:nvPr/>
          </p:nvSpPr>
          <p:spPr bwMode="auto">
            <a:xfrm>
              <a:off x="7772400" y="3429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57" name="Text Box 172"/>
            <p:cNvSpPr txBox="1">
              <a:spLocks noChangeArrowheads="1"/>
            </p:cNvSpPr>
            <p:nvPr/>
          </p:nvSpPr>
          <p:spPr bwMode="auto">
            <a:xfrm>
              <a:off x="5486400" y="3429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4572000" y="3505200"/>
              <a:ext cx="4343400" cy="457200"/>
              <a:chOff x="4572000" y="3505200"/>
              <a:chExt cx="4343400" cy="457200"/>
            </a:xfrm>
          </p:grpSpPr>
          <p:sp>
            <p:nvSpPr>
              <p:cNvPr id="188" name="Oval 55"/>
              <p:cNvSpPr>
                <a:spLocks noChangeAspect="1" noChangeArrowheads="1"/>
              </p:cNvSpPr>
              <p:nvPr/>
            </p:nvSpPr>
            <p:spPr bwMode="auto">
              <a:xfrm>
                <a:off x="68580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sp>
            <p:nvSpPr>
              <p:cNvPr id="189" name="Oval 56"/>
              <p:cNvSpPr>
                <a:spLocks noChangeArrowheads="1"/>
              </p:cNvSpPr>
              <p:nvPr/>
            </p:nvSpPr>
            <p:spPr bwMode="auto">
              <a:xfrm>
                <a:off x="84582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cxnSp>
            <p:nvCxnSpPr>
              <p:cNvPr id="190" name="AutoShape 57"/>
              <p:cNvCxnSpPr>
                <a:cxnSpLocks noChangeShapeType="1"/>
                <a:stCxn id="188" idx="6"/>
                <a:endCxn id="189" idx="2"/>
              </p:cNvCxnSpPr>
              <p:nvPr/>
            </p:nvCxnSpPr>
            <p:spPr bwMode="auto">
              <a:xfrm>
                <a:off x="7315200" y="3733800"/>
                <a:ext cx="11430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6" name="Text Box 122"/>
              <p:cNvSpPr txBox="1">
                <a:spLocks noChangeArrowheads="1"/>
              </p:cNvSpPr>
              <p:nvPr/>
            </p:nvSpPr>
            <p:spPr bwMode="auto">
              <a:xfrm>
                <a:off x="6934200" y="358140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B</a:t>
                </a:r>
              </a:p>
            </p:txBody>
          </p:sp>
          <p:sp>
            <p:nvSpPr>
              <p:cNvPr id="218" name="Text Box 125"/>
              <p:cNvSpPr txBox="1">
                <a:spLocks noChangeArrowheads="1"/>
              </p:cNvSpPr>
              <p:nvPr/>
            </p:nvSpPr>
            <p:spPr bwMode="auto">
              <a:xfrm>
                <a:off x="8534400" y="3581400"/>
                <a:ext cx="3417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D</a:t>
                </a:r>
              </a:p>
            </p:txBody>
          </p:sp>
          <p:sp>
            <p:nvSpPr>
              <p:cNvPr id="254" name="Oval 169"/>
              <p:cNvSpPr>
                <a:spLocks noChangeAspect="1" noChangeArrowheads="1"/>
              </p:cNvSpPr>
              <p:nvPr/>
            </p:nvSpPr>
            <p:spPr bwMode="auto">
              <a:xfrm>
                <a:off x="45720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sp>
            <p:nvSpPr>
              <p:cNvPr id="255" name="Oval 170"/>
              <p:cNvSpPr>
                <a:spLocks noChangeArrowheads="1"/>
              </p:cNvSpPr>
              <p:nvPr/>
            </p:nvSpPr>
            <p:spPr bwMode="auto">
              <a:xfrm>
                <a:off x="61722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cxnSp>
            <p:nvCxnSpPr>
              <p:cNvPr id="256" name="AutoShape 171"/>
              <p:cNvCxnSpPr>
                <a:cxnSpLocks noChangeShapeType="1"/>
                <a:stCxn id="254" idx="6"/>
                <a:endCxn id="255" idx="2"/>
              </p:cNvCxnSpPr>
              <p:nvPr/>
            </p:nvCxnSpPr>
            <p:spPr bwMode="auto">
              <a:xfrm>
                <a:off x="5029200" y="3733800"/>
                <a:ext cx="11430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8" name="Text Box 173"/>
              <p:cNvSpPr txBox="1">
                <a:spLocks noChangeArrowheads="1"/>
              </p:cNvSpPr>
              <p:nvPr/>
            </p:nvSpPr>
            <p:spPr bwMode="auto">
              <a:xfrm>
                <a:off x="4648200" y="358140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A</a:t>
                </a:r>
              </a:p>
            </p:txBody>
          </p:sp>
          <p:sp>
            <p:nvSpPr>
              <p:cNvPr id="259" name="Text Box 174"/>
              <p:cNvSpPr txBox="1">
                <a:spLocks noChangeArrowheads="1"/>
              </p:cNvSpPr>
              <p:nvPr/>
            </p:nvSpPr>
            <p:spPr bwMode="auto">
              <a:xfrm>
                <a:off x="6248400" y="358140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7149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Edge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grpSp>
        <p:nvGrpSpPr>
          <p:cNvPr id="58" name="Group 57"/>
          <p:cNvGrpSpPr/>
          <p:nvPr/>
        </p:nvGrpSpPr>
        <p:grpSpPr>
          <a:xfrm>
            <a:off x="163488" y="1777589"/>
            <a:ext cx="3740304" cy="4182035"/>
            <a:chOff x="163488" y="1777589"/>
            <a:chExt cx="3740304" cy="4182035"/>
          </a:xfrm>
        </p:grpSpPr>
        <p:sp>
          <p:nvSpPr>
            <p:cNvPr id="6" name="Oval 34"/>
            <p:cNvSpPr>
              <a:spLocks noChangeAspect="1" noChangeArrowheads="1"/>
            </p:cNvSpPr>
            <p:nvPr/>
          </p:nvSpPr>
          <p:spPr bwMode="auto">
            <a:xfrm>
              <a:off x="1763688" y="18448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3363888" y="18448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8" name="AutoShape 36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2220888" y="2073424"/>
              <a:ext cx="1143000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2678088" y="1777589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10" name="Oval 38"/>
            <p:cNvSpPr>
              <a:spLocks noChangeArrowheads="1"/>
            </p:cNvSpPr>
            <p:nvPr/>
          </p:nvSpPr>
          <p:spPr bwMode="auto">
            <a:xfrm>
              <a:off x="2525688" y="27592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1" name="Oval 39"/>
            <p:cNvSpPr>
              <a:spLocks noChangeArrowheads="1"/>
            </p:cNvSpPr>
            <p:nvPr/>
          </p:nvSpPr>
          <p:spPr bwMode="auto">
            <a:xfrm>
              <a:off x="773088" y="3368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2" name="Oval 40"/>
            <p:cNvSpPr>
              <a:spLocks noChangeArrowheads="1"/>
            </p:cNvSpPr>
            <p:nvPr/>
          </p:nvSpPr>
          <p:spPr bwMode="auto">
            <a:xfrm>
              <a:off x="1916088" y="55024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3287688" y="28354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/>
          </p:nvSpPr>
          <p:spPr bwMode="auto">
            <a:xfrm>
              <a:off x="2525688" y="38260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5" name="AutoShape 43"/>
            <p:cNvCxnSpPr>
              <a:cxnSpLocks noChangeShapeType="1"/>
              <a:stCxn id="6" idx="3"/>
              <a:endCxn id="11" idx="7"/>
            </p:cNvCxnSpPr>
            <p:nvPr/>
          </p:nvCxnSpPr>
          <p:spPr bwMode="auto">
            <a:xfrm flipH="1">
              <a:off x="1163613" y="2235349"/>
              <a:ext cx="666750" cy="12001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44"/>
            <p:cNvCxnSpPr>
              <a:cxnSpLocks noChangeShapeType="1"/>
              <a:stCxn id="11" idx="5"/>
              <a:endCxn id="12" idx="1"/>
            </p:cNvCxnSpPr>
            <p:nvPr/>
          </p:nvCxnSpPr>
          <p:spPr bwMode="auto">
            <a:xfrm>
              <a:off x="1163613" y="3759349"/>
              <a:ext cx="819150" cy="1809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45"/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2306613" y="4283224"/>
              <a:ext cx="447675" cy="12858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46"/>
            <p:cNvCxnSpPr>
              <a:cxnSpLocks noChangeShapeType="1"/>
              <a:stCxn id="13" idx="3"/>
              <a:endCxn id="14" idx="7"/>
            </p:cNvCxnSpPr>
            <p:nvPr/>
          </p:nvCxnSpPr>
          <p:spPr bwMode="auto">
            <a:xfrm flipH="1">
              <a:off x="2916213" y="3225949"/>
              <a:ext cx="438150" cy="666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47"/>
            <p:cNvCxnSpPr>
              <a:cxnSpLocks noChangeShapeType="1"/>
              <a:stCxn id="10" idx="4"/>
              <a:endCxn id="14" idx="0"/>
            </p:cNvCxnSpPr>
            <p:nvPr/>
          </p:nvCxnSpPr>
          <p:spPr bwMode="auto">
            <a:xfrm>
              <a:off x="2754288" y="3216424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48"/>
            <p:cNvCxnSpPr>
              <a:cxnSpLocks noChangeShapeType="1"/>
              <a:stCxn id="6" idx="4"/>
              <a:endCxn id="12" idx="0"/>
            </p:cNvCxnSpPr>
            <p:nvPr/>
          </p:nvCxnSpPr>
          <p:spPr bwMode="auto">
            <a:xfrm>
              <a:off x="1992288" y="2302024"/>
              <a:ext cx="152400" cy="32004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49"/>
            <p:cNvCxnSpPr>
              <a:cxnSpLocks noChangeShapeType="1"/>
              <a:stCxn id="7" idx="3"/>
              <a:endCxn id="10" idx="7"/>
            </p:cNvCxnSpPr>
            <p:nvPr/>
          </p:nvCxnSpPr>
          <p:spPr bwMode="auto">
            <a:xfrm flipH="1">
              <a:off x="2916213" y="2235349"/>
              <a:ext cx="514350" cy="5905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50"/>
            <p:cNvCxnSpPr>
              <a:cxnSpLocks noChangeShapeType="1"/>
              <a:stCxn id="7" idx="4"/>
              <a:endCxn id="13" idx="0"/>
            </p:cNvCxnSpPr>
            <p:nvPr/>
          </p:nvCxnSpPr>
          <p:spPr bwMode="auto">
            <a:xfrm flipH="1">
              <a:off x="3516288" y="2302024"/>
              <a:ext cx="76200" cy="5334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84"/>
            <p:cNvSpPr>
              <a:spLocks noChangeArrowheads="1"/>
            </p:cNvSpPr>
            <p:nvPr/>
          </p:nvSpPr>
          <p:spPr bwMode="auto">
            <a:xfrm>
              <a:off x="3287688" y="48166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" name="Oval 85"/>
            <p:cNvSpPr>
              <a:spLocks noChangeArrowheads="1"/>
            </p:cNvSpPr>
            <p:nvPr/>
          </p:nvSpPr>
          <p:spPr bwMode="auto">
            <a:xfrm>
              <a:off x="925488" y="50452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5" name="Oval 86"/>
            <p:cNvSpPr>
              <a:spLocks noChangeArrowheads="1"/>
            </p:cNvSpPr>
            <p:nvPr/>
          </p:nvSpPr>
          <p:spPr bwMode="auto">
            <a:xfrm>
              <a:off x="163488" y="26830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6" name="AutoShape 87"/>
            <p:cNvCxnSpPr>
              <a:cxnSpLocks noChangeShapeType="1"/>
              <a:stCxn id="12" idx="6"/>
              <a:endCxn id="23" idx="3"/>
            </p:cNvCxnSpPr>
            <p:nvPr/>
          </p:nvCxnSpPr>
          <p:spPr bwMode="auto">
            <a:xfrm flipV="1">
              <a:off x="2373288" y="5207149"/>
              <a:ext cx="981075" cy="5238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88"/>
            <p:cNvCxnSpPr>
              <a:cxnSpLocks noChangeShapeType="1"/>
              <a:stCxn id="12" idx="2"/>
              <a:endCxn id="24" idx="5"/>
            </p:cNvCxnSpPr>
            <p:nvPr/>
          </p:nvCxnSpPr>
          <p:spPr bwMode="auto">
            <a:xfrm flipH="1" flipV="1">
              <a:off x="1316013" y="5435749"/>
              <a:ext cx="600075" cy="2952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89"/>
            <p:cNvCxnSpPr>
              <a:cxnSpLocks noChangeShapeType="1"/>
              <a:stCxn id="11" idx="1"/>
              <a:endCxn id="25" idx="5"/>
            </p:cNvCxnSpPr>
            <p:nvPr/>
          </p:nvCxnSpPr>
          <p:spPr bwMode="auto">
            <a:xfrm flipH="1" flipV="1">
              <a:off x="554013" y="3073549"/>
              <a:ext cx="285750" cy="3619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90"/>
            <p:cNvCxnSpPr>
              <a:cxnSpLocks noChangeShapeType="1"/>
              <a:stCxn id="23" idx="1"/>
              <a:endCxn id="14" idx="5"/>
            </p:cNvCxnSpPr>
            <p:nvPr/>
          </p:nvCxnSpPr>
          <p:spPr bwMode="auto">
            <a:xfrm flipH="1" flipV="1">
              <a:off x="2916213" y="4216549"/>
              <a:ext cx="438150" cy="666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91"/>
            <p:cNvCxnSpPr>
              <a:cxnSpLocks noChangeShapeType="1"/>
              <a:stCxn id="13" idx="4"/>
              <a:endCxn id="23" idx="0"/>
            </p:cNvCxnSpPr>
            <p:nvPr/>
          </p:nvCxnSpPr>
          <p:spPr bwMode="auto">
            <a:xfrm>
              <a:off x="3516288" y="3292624"/>
              <a:ext cx="0" cy="15240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92"/>
            <p:cNvCxnSpPr>
              <a:cxnSpLocks noChangeShapeType="1"/>
              <a:stCxn id="25" idx="7"/>
              <a:endCxn id="6" idx="2"/>
            </p:cNvCxnSpPr>
            <p:nvPr/>
          </p:nvCxnSpPr>
          <p:spPr bwMode="auto">
            <a:xfrm flipV="1">
              <a:off x="554013" y="2073424"/>
              <a:ext cx="1209675" cy="6762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93"/>
            <p:cNvSpPr txBox="1">
              <a:spLocks noChangeArrowheads="1"/>
            </p:cNvSpPr>
            <p:nvPr/>
          </p:nvSpPr>
          <p:spPr bwMode="auto">
            <a:xfrm>
              <a:off x="620688" y="2987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3" name="Text Box 94"/>
            <p:cNvSpPr txBox="1">
              <a:spLocks noChangeArrowheads="1"/>
            </p:cNvSpPr>
            <p:nvPr/>
          </p:nvSpPr>
          <p:spPr bwMode="auto">
            <a:xfrm>
              <a:off x="2449488" y="3368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34" name="Text Box 95"/>
            <p:cNvSpPr txBox="1">
              <a:spLocks noChangeArrowheads="1"/>
            </p:cNvSpPr>
            <p:nvPr/>
          </p:nvSpPr>
          <p:spPr bwMode="auto">
            <a:xfrm>
              <a:off x="3059088" y="3445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5" name="Text Box 96"/>
            <p:cNvSpPr txBox="1">
              <a:spLocks noChangeArrowheads="1"/>
            </p:cNvSpPr>
            <p:nvPr/>
          </p:nvSpPr>
          <p:spPr bwMode="auto">
            <a:xfrm>
              <a:off x="2942547" y="227513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36" name="Text Box 97"/>
            <p:cNvSpPr txBox="1">
              <a:spLocks noChangeArrowheads="1"/>
            </p:cNvSpPr>
            <p:nvPr/>
          </p:nvSpPr>
          <p:spPr bwMode="auto">
            <a:xfrm>
              <a:off x="3592488" y="2378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7" name="Text Box 98"/>
            <p:cNvSpPr txBox="1">
              <a:spLocks noChangeArrowheads="1"/>
            </p:cNvSpPr>
            <p:nvPr/>
          </p:nvSpPr>
          <p:spPr bwMode="auto">
            <a:xfrm>
              <a:off x="3059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8" name="Text Box 99"/>
            <p:cNvSpPr txBox="1">
              <a:spLocks noChangeArrowheads="1"/>
            </p:cNvSpPr>
            <p:nvPr/>
          </p:nvSpPr>
          <p:spPr bwMode="auto">
            <a:xfrm>
              <a:off x="3516288" y="3826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39" name="Text Box 100"/>
            <p:cNvSpPr txBox="1">
              <a:spLocks noChangeArrowheads="1"/>
            </p:cNvSpPr>
            <p:nvPr/>
          </p:nvSpPr>
          <p:spPr bwMode="auto">
            <a:xfrm>
              <a:off x="2906688" y="5426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40" name="Text Box 101"/>
            <p:cNvSpPr txBox="1">
              <a:spLocks noChangeArrowheads="1"/>
            </p:cNvSpPr>
            <p:nvPr/>
          </p:nvSpPr>
          <p:spPr bwMode="auto">
            <a:xfrm>
              <a:off x="2525688" y="4664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41" name="Text Box 102"/>
            <p:cNvSpPr txBox="1">
              <a:spLocks noChangeArrowheads="1"/>
            </p:cNvSpPr>
            <p:nvPr/>
          </p:nvSpPr>
          <p:spPr bwMode="auto">
            <a:xfrm>
              <a:off x="1458888" y="55024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42" name="Text Box 103"/>
            <p:cNvSpPr txBox="1">
              <a:spLocks noChangeArrowheads="1"/>
            </p:cNvSpPr>
            <p:nvPr/>
          </p:nvSpPr>
          <p:spPr bwMode="auto">
            <a:xfrm>
              <a:off x="773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43" name="Text Box 104"/>
            <p:cNvSpPr txBox="1">
              <a:spLocks noChangeArrowheads="1"/>
            </p:cNvSpPr>
            <p:nvPr/>
          </p:nvSpPr>
          <p:spPr bwMode="auto">
            <a:xfrm>
              <a:off x="14588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6</a:t>
              </a:r>
            </a:p>
          </p:txBody>
        </p:sp>
        <p:sp>
          <p:nvSpPr>
            <p:cNvPr id="44" name="Text Box 105"/>
            <p:cNvSpPr txBox="1">
              <a:spLocks noChangeArrowheads="1"/>
            </p:cNvSpPr>
            <p:nvPr/>
          </p:nvSpPr>
          <p:spPr bwMode="auto">
            <a:xfrm>
              <a:off x="925488" y="21496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5" name="Text Box 106"/>
            <p:cNvSpPr txBox="1">
              <a:spLocks noChangeArrowheads="1"/>
            </p:cNvSpPr>
            <p:nvPr/>
          </p:nvSpPr>
          <p:spPr bwMode="auto">
            <a:xfrm>
              <a:off x="1458888" y="2759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6" name="Text Box 107"/>
            <p:cNvSpPr txBox="1">
              <a:spLocks noChangeArrowheads="1"/>
            </p:cNvSpPr>
            <p:nvPr/>
          </p:nvSpPr>
          <p:spPr bwMode="auto">
            <a:xfrm>
              <a:off x="2068488" y="3673624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10</a:t>
              </a:r>
            </a:p>
          </p:txBody>
        </p:sp>
        <p:sp>
          <p:nvSpPr>
            <p:cNvPr id="47" name="Text Box 108"/>
            <p:cNvSpPr txBox="1">
              <a:spLocks noChangeArrowheads="1"/>
            </p:cNvSpPr>
            <p:nvPr/>
          </p:nvSpPr>
          <p:spPr bwMode="auto">
            <a:xfrm>
              <a:off x="239688" y="27592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48" name="Text Box 109"/>
            <p:cNvSpPr txBox="1">
              <a:spLocks noChangeArrowheads="1"/>
            </p:cNvSpPr>
            <p:nvPr/>
          </p:nvSpPr>
          <p:spPr bwMode="auto">
            <a:xfrm>
              <a:off x="1839888" y="1921024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49" name="Text Box 110"/>
            <p:cNvSpPr txBox="1">
              <a:spLocks noChangeArrowheads="1"/>
            </p:cNvSpPr>
            <p:nvPr/>
          </p:nvSpPr>
          <p:spPr bwMode="auto">
            <a:xfrm>
              <a:off x="3440088" y="19210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50" name="Text Box 111"/>
            <p:cNvSpPr txBox="1">
              <a:spLocks noChangeArrowheads="1"/>
            </p:cNvSpPr>
            <p:nvPr/>
          </p:nvSpPr>
          <p:spPr bwMode="auto">
            <a:xfrm>
              <a:off x="849288" y="3445024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D</a:t>
              </a:r>
            </a:p>
          </p:txBody>
        </p:sp>
        <p:sp>
          <p:nvSpPr>
            <p:cNvPr id="51" name="Text Box 112"/>
            <p:cNvSpPr txBox="1">
              <a:spLocks noChangeArrowheads="1"/>
            </p:cNvSpPr>
            <p:nvPr/>
          </p:nvSpPr>
          <p:spPr bwMode="auto">
            <a:xfrm>
              <a:off x="2601888" y="2835424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52" name="Text Box 113"/>
            <p:cNvSpPr txBox="1">
              <a:spLocks noChangeArrowheads="1"/>
            </p:cNvSpPr>
            <p:nvPr/>
          </p:nvSpPr>
          <p:spPr bwMode="auto">
            <a:xfrm>
              <a:off x="3363888" y="2911624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53" name="Text Box 114"/>
            <p:cNvSpPr txBox="1">
              <a:spLocks noChangeArrowheads="1"/>
            </p:cNvSpPr>
            <p:nvPr/>
          </p:nvSpPr>
          <p:spPr bwMode="auto">
            <a:xfrm>
              <a:off x="2601888" y="3902224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54" name="Text Box 115"/>
            <p:cNvSpPr txBox="1">
              <a:spLocks noChangeArrowheads="1"/>
            </p:cNvSpPr>
            <p:nvPr/>
          </p:nvSpPr>
          <p:spPr bwMode="auto">
            <a:xfrm>
              <a:off x="1001688" y="5121424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55" name="Text Box 116"/>
            <p:cNvSpPr txBox="1">
              <a:spLocks noChangeArrowheads="1"/>
            </p:cNvSpPr>
            <p:nvPr/>
          </p:nvSpPr>
          <p:spPr bwMode="auto">
            <a:xfrm>
              <a:off x="3363888" y="4892824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56" name="Text Box 117"/>
            <p:cNvSpPr txBox="1">
              <a:spLocks noChangeArrowheads="1"/>
            </p:cNvSpPr>
            <p:nvPr/>
          </p:nvSpPr>
          <p:spPr bwMode="auto">
            <a:xfrm>
              <a:off x="1992288" y="5578624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cxnSp>
          <p:nvCxnSpPr>
            <p:cNvPr id="57" name="AutoShape 150"/>
            <p:cNvCxnSpPr>
              <a:cxnSpLocks noChangeShapeType="1"/>
              <a:stCxn id="11" idx="4"/>
              <a:endCxn id="24" idx="0"/>
            </p:cNvCxnSpPr>
            <p:nvPr/>
          </p:nvCxnSpPr>
          <p:spPr bwMode="auto">
            <a:xfrm>
              <a:off x="1001688" y="3826024"/>
              <a:ext cx="152400" cy="12192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266"/>
          <p:cNvGrpSpPr/>
          <p:nvPr/>
        </p:nvGrpSpPr>
        <p:grpSpPr>
          <a:xfrm>
            <a:off x="4572000" y="5784885"/>
            <a:ext cx="4343400" cy="524435"/>
            <a:chOff x="4572000" y="5723965"/>
            <a:chExt cx="4343400" cy="524435"/>
          </a:xfrm>
        </p:grpSpPr>
        <p:sp>
          <p:nvSpPr>
            <p:cNvPr id="192" name="Oval 59"/>
            <p:cNvSpPr>
              <a:spLocks noChangeAspect="1" noChangeArrowheads="1"/>
            </p:cNvSpPr>
            <p:nvPr/>
          </p:nvSpPr>
          <p:spPr bwMode="auto">
            <a:xfrm>
              <a:off x="6858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93" name="Oval 60"/>
            <p:cNvSpPr>
              <a:spLocks noChangeArrowheads="1"/>
            </p:cNvSpPr>
            <p:nvPr/>
          </p:nvSpPr>
          <p:spPr bwMode="auto">
            <a:xfrm>
              <a:off x="8458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4" name="AutoShape 61"/>
            <p:cNvCxnSpPr>
              <a:cxnSpLocks noChangeShapeType="1"/>
              <a:stCxn id="192" idx="6"/>
              <a:endCxn id="193" idx="2"/>
            </p:cNvCxnSpPr>
            <p:nvPr/>
          </p:nvCxnSpPr>
          <p:spPr bwMode="auto">
            <a:xfrm>
              <a:off x="7315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" name="Text Box 62"/>
            <p:cNvSpPr txBox="1">
              <a:spLocks noChangeArrowheads="1"/>
            </p:cNvSpPr>
            <p:nvPr/>
          </p:nvSpPr>
          <p:spPr bwMode="auto">
            <a:xfrm>
              <a:off x="7772400" y="5737412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10</a:t>
              </a:r>
            </a:p>
          </p:txBody>
        </p:sp>
        <p:sp>
          <p:nvSpPr>
            <p:cNvPr id="200" name="Oval 67"/>
            <p:cNvSpPr>
              <a:spLocks noChangeAspect="1" noChangeArrowheads="1"/>
            </p:cNvSpPr>
            <p:nvPr/>
          </p:nvSpPr>
          <p:spPr bwMode="auto">
            <a:xfrm>
              <a:off x="4572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1" name="Oval 68"/>
            <p:cNvSpPr>
              <a:spLocks noChangeArrowheads="1"/>
            </p:cNvSpPr>
            <p:nvPr/>
          </p:nvSpPr>
          <p:spPr bwMode="auto">
            <a:xfrm>
              <a:off x="6172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02" name="AutoShape 69"/>
            <p:cNvCxnSpPr>
              <a:cxnSpLocks noChangeShapeType="1"/>
              <a:stCxn id="200" idx="6"/>
              <a:endCxn id="201" idx="2"/>
            </p:cNvCxnSpPr>
            <p:nvPr/>
          </p:nvCxnSpPr>
          <p:spPr bwMode="auto">
            <a:xfrm>
              <a:off x="5029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3" name="Text Box 70"/>
            <p:cNvSpPr txBox="1">
              <a:spLocks noChangeArrowheads="1"/>
            </p:cNvSpPr>
            <p:nvPr/>
          </p:nvSpPr>
          <p:spPr bwMode="auto">
            <a:xfrm>
              <a:off x="5486400" y="5723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6</a:t>
              </a:r>
            </a:p>
          </p:txBody>
        </p:sp>
        <p:sp>
          <p:nvSpPr>
            <p:cNvPr id="217" name="Text Box 124"/>
            <p:cNvSpPr txBox="1">
              <a:spLocks noChangeArrowheads="1"/>
            </p:cNvSpPr>
            <p:nvPr/>
          </p:nvSpPr>
          <p:spPr bwMode="auto">
            <a:xfrm>
              <a:off x="6934200" y="58674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219" name="Text Box 127"/>
            <p:cNvSpPr txBox="1">
              <a:spLocks noChangeArrowheads="1"/>
            </p:cNvSpPr>
            <p:nvPr/>
          </p:nvSpPr>
          <p:spPr bwMode="auto">
            <a:xfrm>
              <a:off x="8534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224" name="Text Box 132"/>
            <p:cNvSpPr txBox="1">
              <a:spLocks noChangeArrowheads="1"/>
            </p:cNvSpPr>
            <p:nvPr/>
          </p:nvSpPr>
          <p:spPr bwMode="auto">
            <a:xfrm>
              <a:off x="4648200" y="5867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227" name="Text Box 135"/>
            <p:cNvSpPr txBox="1">
              <a:spLocks noChangeArrowheads="1"/>
            </p:cNvSpPr>
            <p:nvPr/>
          </p:nvSpPr>
          <p:spPr bwMode="auto">
            <a:xfrm>
              <a:off x="6248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572000" y="2348880"/>
            <a:ext cx="4343400" cy="537882"/>
            <a:chOff x="4572000" y="1214718"/>
            <a:chExt cx="4343400" cy="537882"/>
          </a:xfrm>
        </p:grpSpPr>
        <p:sp>
          <p:nvSpPr>
            <p:cNvPr id="164" name="Oval 10"/>
            <p:cNvSpPr>
              <a:spLocks noChangeAspect="1" noChangeArrowheads="1"/>
            </p:cNvSpPr>
            <p:nvPr/>
          </p:nvSpPr>
          <p:spPr bwMode="auto">
            <a:xfrm>
              <a:off x="4572000" y="129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65" name="Oval 11"/>
            <p:cNvSpPr>
              <a:spLocks noChangeArrowheads="1"/>
            </p:cNvSpPr>
            <p:nvPr/>
          </p:nvSpPr>
          <p:spPr bwMode="auto">
            <a:xfrm>
              <a:off x="6172200" y="129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66" name="AutoShape 12"/>
            <p:cNvCxnSpPr>
              <a:cxnSpLocks noChangeShapeType="1"/>
              <a:stCxn id="164" idx="6"/>
              <a:endCxn id="165" idx="2"/>
            </p:cNvCxnSpPr>
            <p:nvPr/>
          </p:nvCxnSpPr>
          <p:spPr bwMode="auto">
            <a:xfrm>
              <a:off x="5029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Text Box 13"/>
            <p:cNvSpPr txBox="1">
              <a:spLocks noChangeArrowheads="1"/>
            </p:cNvSpPr>
            <p:nvPr/>
          </p:nvSpPr>
          <p:spPr bwMode="auto">
            <a:xfrm>
              <a:off x="5486400" y="12147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172" name="Oval 18"/>
            <p:cNvSpPr>
              <a:spLocks noChangeAspect="1" noChangeArrowheads="1"/>
            </p:cNvSpPr>
            <p:nvPr/>
          </p:nvSpPr>
          <p:spPr bwMode="auto">
            <a:xfrm>
              <a:off x="6858000" y="129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73" name="Oval 19"/>
            <p:cNvSpPr>
              <a:spLocks noChangeArrowheads="1"/>
            </p:cNvSpPr>
            <p:nvPr/>
          </p:nvSpPr>
          <p:spPr bwMode="auto">
            <a:xfrm>
              <a:off x="8458200" y="129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4" name="AutoShape 20"/>
            <p:cNvCxnSpPr>
              <a:cxnSpLocks noChangeShapeType="1"/>
              <a:stCxn id="172" idx="6"/>
              <a:endCxn id="173" idx="2"/>
            </p:cNvCxnSpPr>
            <p:nvPr/>
          </p:nvCxnSpPr>
          <p:spPr bwMode="auto">
            <a:xfrm>
              <a:off x="7315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Text Box 21"/>
            <p:cNvSpPr txBox="1">
              <a:spLocks noChangeArrowheads="1"/>
            </p:cNvSpPr>
            <p:nvPr/>
          </p:nvSpPr>
          <p:spPr bwMode="auto">
            <a:xfrm>
              <a:off x="7772400" y="1228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220" name="Text Box 128"/>
            <p:cNvSpPr txBox="1">
              <a:spLocks noChangeArrowheads="1"/>
            </p:cNvSpPr>
            <p:nvPr/>
          </p:nvSpPr>
          <p:spPr bwMode="auto">
            <a:xfrm>
              <a:off x="4648200" y="1371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222" name="Text Box 130"/>
            <p:cNvSpPr txBox="1">
              <a:spLocks noChangeArrowheads="1"/>
            </p:cNvSpPr>
            <p:nvPr/>
          </p:nvSpPr>
          <p:spPr bwMode="auto">
            <a:xfrm>
              <a:off x="6248400" y="1371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228" name="Text Box 136"/>
            <p:cNvSpPr txBox="1">
              <a:spLocks noChangeArrowheads="1"/>
            </p:cNvSpPr>
            <p:nvPr/>
          </p:nvSpPr>
          <p:spPr bwMode="auto">
            <a:xfrm>
              <a:off x="6934200" y="1371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229" name="Text Box 137"/>
            <p:cNvSpPr txBox="1">
              <a:spLocks noChangeArrowheads="1"/>
            </p:cNvSpPr>
            <p:nvPr/>
          </p:nvSpPr>
          <p:spPr bwMode="auto">
            <a:xfrm>
              <a:off x="8534400" y="1371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4572000" y="5208821"/>
            <a:ext cx="4343400" cy="524435"/>
            <a:chOff x="4572000" y="4961965"/>
            <a:chExt cx="4343400" cy="524435"/>
          </a:xfrm>
        </p:grpSpPr>
        <p:sp>
          <p:nvSpPr>
            <p:cNvPr id="168" name="Oval 14"/>
            <p:cNvSpPr>
              <a:spLocks noChangeAspect="1" noChangeArrowheads="1"/>
            </p:cNvSpPr>
            <p:nvPr/>
          </p:nvSpPr>
          <p:spPr bwMode="auto">
            <a:xfrm>
              <a:off x="6858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69" name="Oval 15"/>
            <p:cNvSpPr>
              <a:spLocks noChangeArrowheads="1"/>
            </p:cNvSpPr>
            <p:nvPr/>
          </p:nvSpPr>
          <p:spPr bwMode="auto">
            <a:xfrm>
              <a:off x="8458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0" name="AutoShape 16"/>
            <p:cNvCxnSpPr>
              <a:cxnSpLocks noChangeShapeType="1"/>
              <a:stCxn id="168" idx="6"/>
              <a:endCxn id="169" idx="2"/>
            </p:cNvCxnSpPr>
            <p:nvPr/>
          </p:nvCxnSpPr>
          <p:spPr bwMode="auto">
            <a:xfrm>
              <a:off x="7315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1" name="Text Box 17"/>
            <p:cNvSpPr txBox="1">
              <a:spLocks noChangeArrowheads="1"/>
            </p:cNvSpPr>
            <p:nvPr/>
          </p:nvSpPr>
          <p:spPr bwMode="auto">
            <a:xfrm>
              <a:off x="7772400" y="4975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176" name="Oval 22"/>
            <p:cNvSpPr>
              <a:spLocks noChangeAspect="1" noChangeArrowheads="1"/>
            </p:cNvSpPr>
            <p:nvPr/>
          </p:nvSpPr>
          <p:spPr bwMode="auto">
            <a:xfrm>
              <a:off x="4572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77" name="Oval 23"/>
            <p:cNvSpPr>
              <a:spLocks noChangeArrowheads="1"/>
            </p:cNvSpPr>
            <p:nvPr/>
          </p:nvSpPr>
          <p:spPr bwMode="auto">
            <a:xfrm>
              <a:off x="6172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8" name="AutoShape 24"/>
            <p:cNvCxnSpPr>
              <a:cxnSpLocks noChangeShapeType="1"/>
              <a:stCxn id="176" idx="6"/>
              <a:endCxn id="177" idx="2"/>
            </p:cNvCxnSpPr>
            <p:nvPr/>
          </p:nvCxnSpPr>
          <p:spPr bwMode="auto">
            <a:xfrm>
              <a:off x="5029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" name="Text Box 25"/>
            <p:cNvSpPr txBox="1">
              <a:spLocks noChangeArrowheads="1"/>
            </p:cNvSpPr>
            <p:nvPr/>
          </p:nvSpPr>
          <p:spPr bwMode="auto">
            <a:xfrm>
              <a:off x="5486400" y="4961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225" name="Text Box 133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226" name="Text Box 134"/>
            <p:cNvSpPr txBox="1">
              <a:spLocks noChangeArrowheads="1"/>
            </p:cNvSpPr>
            <p:nvPr/>
          </p:nvSpPr>
          <p:spPr bwMode="auto">
            <a:xfrm>
              <a:off x="8534400" y="51054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231" name="Text Box 139"/>
            <p:cNvSpPr txBox="1">
              <a:spLocks noChangeArrowheads="1"/>
            </p:cNvSpPr>
            <p:nvPr/>
          </p:nvSpPr>
          <p:spPr bwMode="auto">
            <a:xfrm>
              <a:off x="4648200" y="51054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33" name="Text Box 141"/>
            <p:cNvSpPr txBox="1">
              <a:spLocks noChangeArrowheads="1"/>
            </p:cNvSpPr>
            <p:nvPr/>
          </p:nvSpPr>
          <p:spPr bwMode="auto">
            <a:xfrm>
              <a:off x="6248400" y="5105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4572000" y="2924944"/>
            <a:ext cx="4343400" cy="524435"/>
            <a:chOff x="4572000" y="1990165"/>
            <a:chExt cx="4343400" cy="524435"/>
          </a:xfrm>
        </p:grpSpPr>
        <p:sp>
          <p:nvSpPr>
            <p:cNvPr id="204" name="Oval 71"/>
            <p:cNvSpPr>
              <a:spLocks noChangeAspect="1" noChangeArrowheads="1"/>
            </p:cNvSpPr>
            <p:nvPr/>
          </p:nvSpPr>
          <p:spPr bwMode="auto">
            <a:xfrm>
              <a:off x="68580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auto">
            <a:xfrm>
              <a:off x="84582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06" name="AutoShape 73"/>
            <p:cNvCxnSpPr>
              <a:cxnSpLocks noChangeShapeType="1"/>
              <a:stCxn id="204" idx="6"/>
              <a:endCxn id="205" idx="2"/>
            </p:cNvCxnSpPr>
            <p:nvPr/>
          </p:nvCxnSpPr>
          <p:spPr bwMode="auto">
            <a:xfrm>
              <a:off x="7315200" y="2286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7" name="Text Box 74"/>
            <p:cNvSpPr txBox="1">
              <a:spLocks noChangeArrowheads="1"/>
            </p:cNvSpPr>
            <p:nvPr/>
          </p:nvSpPr>
          <p:spPr bwMode="auto">
            <a:xfrm>
              <a:off x="7772400" y="20036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212" name="Oval 79"/>
            <p:cNvSpPr>
              <a:spLocks noChangeAspect="1" noChangeArrowheads="1"/>
            </p:cNvSpPr>
            <p:nvPr/>
          </p:nvSpPr>
          <p:spPr bwMode="auto">
            <a:xfrm>
              <a:off x="45720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13" name="Oval 80"/>
            <p:cNvSpPr>
              <a:spLocks noChangeArrowheads="1"/>
            </p:cNvSpPr>
            <p:nvPr/>
          </p:nvSpPr>
          <p:spPr bwMode="auto">
            <a:xfrm>
              <a:off x="61722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14" name="AutoShape 81"/>
            <p:cNvCxnSpPr>
              <a:cxnSpLocks noChangeShapeType="1"/>
              <a:stCxn id="212" idx="6"/>
              <a:endCxn id="213" idx="2"/>
            </p:cNvCxnSpPr>
            <p:nvPr/>
          </p:nvCxnSpPr>
          <p:spPr bwMode="auto">
            <a:xfrm>
              <a:off x="5029200" y="2286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" name="Text Box 82"/>
            <p:cNvSpPr txBox="1">
              <a:spLocks noChangeArrowheads="1"/>
            </p:cNvSpPr>
            <p:nvPr/>
          </p:nvSpPr>
          <p:spPr bwMode="auto">
            <a:xfrm>
              <a:off x="5486400" y="1990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230" name="Text Box 138"/>
            <p:cNvSpPr txBox="1">
              <a:spLocks noChangeArrowheads="1"/>
            </p:cNvSpPr>
            <p:nvPr/>
          </p:nvSpPr>
          <p:spPr bwMode="auto">
            <a:xfrm>
              <a:off x="6934200" y="21336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32" name="Text Box 140"/>
            <p:cNvSpPr txBox="1">
              <a:spLocks noChangeArrowheads="1"/>
            </p:cNvSpPr>
            <p:nvPr/>
          </p:nvSpPr>
          <p:spPr bwMode="auto">
            <a:xfrm>
              <a:off x="8534400" y="2133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8" name="Text Box 146"/>
            <p:cNvSpPr txBox="1">
              <a:spLocks noChangeArrowheads="1"/>
            </p:cNvSpPr>
            <p:nvPr/>
          </p:nvSpPr>
          <p:spPr bwMode="auto">
            <a:xfrm>
              <a:off x="4648200" y="21336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239" name="Text Box 147"/>
            <p:cNvSpPr txBox="1">
              <a:spLocks noChangeArrowheads="1"/>
            </p:cNvSpPr>
            <p:nvPr/>
          </p:nvSpPr>
          <p:spPr bwMode="auto">
            <a:xfrm>
              <a:off x="6248400" y="21336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572000" y="3481917"/>
            <a:ext cx="4343400" cy="523147"/>
            <a:chOff x="4572000" y="2677253"/>
            <a:chExt cx="4343400" cy="523147"/>
          </a:xfrm>
        </p:grpSpPr>
        <p:sp>
          <p:nvSpPr>
            <p:cNvPr id="184" name="Oval 30"/>
            <p:cNvSpPr>
              <a:spLocks noChangeAspect="1" noChangeArrowheads="1"/>
            </p:cNvSpPr>
            <p:nvPr/>
          </p:nvSpPr>
          <p:spPr bwMode="auto">
            <a:xfrm>
              <a:off x="68580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85" name="Oval 31"/>
            <p:cNvSpPr>
              <a:spLocks noChangeArrowheads="1"/>
            </p:cNvSpPr>
            <p:nvPr/>
          </p:nvSpPr>
          <p:spPr bwMode="auto">
            <a:xfrm>
              <a:off x="84582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86" name="AutoShape 32"/>
            <p:cNvCxnSpPr>
              <a:cxnSpLocks noChangeShapeType="1"/>
              <a:stCxn id="184" idx="6"/>
              <a:endCxn id="185" idx="2"/>
            </p:cNvCxnSpPr>
            <p:nvPr/>
          </p:nvCxnSpPr>
          <p:spPr bwMode="auto">
            <a:xfrm>
              <a:off x="7315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" name="Text Box 33"/>
            <p:cNvSpPr txBox="1">
              <a:spLocks noChangeArrowheads="1"/>
            </p:cNvSpPr>
            <p:nvPr/>
          </p:nvSpPr>
          <p:spPr bwMode="auto">
            <a:xfrm>
              <a:off x="7772400" y="267725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208" name="Oval 75"/>
            <p:cNvSpPr>
              <a:spLocks noChangeAspect="1" noChangeArrowheads="1"/>
            </p:cNvSpPr>
            <p:nvPr/>
          </p:nvSpPr>
          <p:spPr bwMode="auto">
            <a:xfrm>
              <a:off x="45720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9" name="Oval 76"/>
            <p:cNvSpPr>
              <a:spLocks noChangeArrowheads="1"/>
            </p:cNvSpPr>
            <p:nvPr/>
          </p:nvSpPr>
          <p:spPr bwMode="auto">
            <a:xfrm>
              <a:off x="61722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10" name="AutoShape 77"/>
            <p:cNvCxnSpPr>
              <a:cxnSpLocks noChangeShapeType="1"/>
              <a:stCxn id="208" idx="6"/>
              <a:endCxn id="209" idx="2"/>
            </p:cNvCxnSpPr>
            <p:nvPr/>
          </p:nvCxnSpPr>
          <p:spPr bwMode="auto">
            <a:xfrm>
              <a:off x="5029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1" name="Text Box 78"/>
            <p:cNvSpPr txBox="1">
              <a:spLocks noChangeArrowheads="1"/>
            </p:cNvSpPr>
            <p:nvPr/>
          </p:nvSpPr>
          <p:spPr bwMode="auto">
            <a:xfrm>
              <a:off x="5486400" y="2689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234" name="Text Box 142"/>
            <p:cNvSpPr txBox="1">
              <a:spLocks noChangeArrowheads="1"/>
            </p:cNvSpPr>
            <p:nvPr/>
          </p:nvSpPr>
          <p:spPr bwMode="auto">
            <a:xfrm>
              <a:off x="4648200" y="2819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6" name="Text Box 144"/>
            <p:cNvSpPr txBox="1">
              <a:spLocks noChangeArrowheads="1"/>
            </p:cNvSpPr>
            <p:nvPr/>
          </p:nvSpPr>
          <p:spPr bwMode="auto">
            <a:xfrm>
              <a:off x="6248400" y="2819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240" name="Text Box 148"/>
            <p:cNvSpPr txBox="1">
              <a:spLocks noChangeArrowheads="1"/>
            </p:cNvSpPr>
            <p:nvPr/>
          </p:nvSpPr>
          <p:spPr bwMode="auto">
            <a:xfrm>
              <a:off x="8534400" y="2819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241" name="Text Box 149"/>
            <p:cNvSpPr txBox="1">
              <a:spLocks noChangeArrowheads="1"/>
            </p:cNvSpPr>
            <p:nvPr/>
          </p:nvSpPr>
          <p:spPr bwMode="auto">
            <a:xfrm>
              <a:off x="6934200" y="2819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4572000" y="1772816"/>
            <a:ext cx="4343400" cy="524435"/>
            <a:chOff x="4572000" y="466165"/>
            <a:chExt cx="4343400" cy="524435"/>
          </a:xfrm>
        </p:grpSpPr>
        <p:sp>
          <p:nvSpPr>
            <p:cNvPr id="196" name="Oval 63"/>
            <p:cNvSpPr>
              <a:spLocks noChangeAspect="1" noChangeArrowheads="1"/>
            </p:cNvSpPr>
            <p:nvPr/>
          </p:nvSpPr>
          <p:spPr bwMode="auto">
            <a:xfrm>
              <a:off x="6858000" y="533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97" name="Oval 64"/>
            <p:cNvSpPr>
              <a:spLocks noChangeArrowheads="1"/>
            </p:cNvSpPr>
            <p:nvPr/>
          </p:nvSpPr>
          <p:spPr bwMode="auto">
            <a:xfrm>
              <a:off x="8458200" y="533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8" name="AutoShape 65"/>
            <p:cNvCxnSpPr>
              <a:cxnSpLocks noChangeShapeType="1"/>
              <a:stCxn id="196" idx="6"/>
              <a:endCxn id="197" idx="2"/>
            </p:cNvCxnSpPr>
            <p:nvPr/>
          </p:nvCxnSpPr>
          <p:spPr bwMode="auto">
            <a:xfrm>
              <a:off x="7315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" name="Text Box 66"/>
            <p:cNvSpPr txBox="1">
              <a:spLocks noChangeArrowheads="1"/>
            </p:cNvSpPr>
            <p:nvPr/>
          </p:nvSpPr>
          <p:spPr bwMode="auto">
            <a:xfrm>
              <a:off x="7772400" y="466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</a:t>
              </a:r>
            </a:p>
          </p:txBody>
        </p:sp>
        <p:sp>
          <p:nvSpPr>
            <p:cNvPr id="221" name="Text Box 129"/>
            <p:cNvSpPr txBox="1">
              <a:spLocks noChangeArrowheads="1"/>
            </p:cNvSpPr>
            <p:nvPr/>
          </p:nvSpPr>
          <p:spPr bwMode="auto">
            <a:xfrm>
              <a:off x="6934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223" name="Text Box 131"/>
            <p:cNvSpPr txBox="1">
              <a:spLocks noChangeArrowheads="1"/>
            </p:cNvSpPr>
            <p:nvPr/>
          </p:nvSpPr>
          <p:spPr bwMode="auto">
            <a:xfrm>
              <a:off x="8534400" y="6096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42" name="Oval 157"/>
            <p:cNvSpPr>
              <a:spLocks noChangeAspect="1" noChangeArrowheads="1"/>
            </p:cNvSpPr>
            <p:nvPr/>
          </p:nvSpPr>
          <p:spPr bwMode="auto">
            <a:xfrm>
              <a:off x="45720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3" name="Oval 158"/>
            <p:cNvSpPr>
              <a:spLocks noChangeArrowheads="1"/>
            </p:cNvSpPr>
            <p:nvPr/>
          </p:nvSpPr>
          <p:spPr bwMode="auto">
            <a:xfrm>
              <a:off x="61722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44" name="AutoShape 159"/>
            <p:cNvCxnSpPr>
              <a:cxnSpLocks noChangeShapeType="1"/>
              <a:stCxn id="242" idx="6"/>
              <a:endCxn id="243" idx="2"/>
            </p:cNvCxnSpPr>
            <p:nvPr/>
          </p:nvCxnSpPr>
          <p:spPr bwMode="auto">
            <a:xfrm>
              <a:off x="5029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" name="Text Box 160"/>
            <p:cNvSpPr txBox="1">
              <a:spLocks noChangeArrowheads="1"/>
            </p:cNvSpPr>
            <p:nvPr/>
          </p:nvSpPr>
          <p:spPr bwMode="auto">
            <a:xfrm>
              <a:off x="5486400" y="46738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246" name="Text Box 161"/>
            <p:cNvSpPr txBox="1">
              <a:spLocks noChangeArrowheads="1"/>
            </p:cNvSpPr>
            <p:nvPr/>
          </p:nvSpPr>
          <p:spPr bwMode="auto">
            <a:xfrm>
              <a:off x="4648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247" name="Text Box 162"/>
            <p:cNvSpPr txBox="1">
              <a:spLocks noChangeArrowheads="1"/>
            </p:cNvSpPr>
            <p:nvPr/>
          </p:nvSpPr>
          <p:spPr bwMode="auto">
            <a:xfrm>
              <a:off x="6248400" y="6096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572000" y="4619310"/>
            <a:ext cx="4343400" cy="537882"/>
            <a:chOff x="4572000" y="4186518"/>
            <a:chExt cx="4343400" cy="537882"/>
          </a:xfrm>
        </p:grpSpPr>
        <p:sp>
          <p:nvSpPr>
            <p:cNvPr id="180" name="Oval 26"/>
            <p:cNvSpPr>
              <a:spLocks noChangeAspect="1" noChangeArrowheads="1"/>
            </p:cNvSpPr>
            <p:nvPr/>
          </p:nvSpPr>
          <p:spPr bwMode="auto">
            <a:xfrm>
              <a:off x="6858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81" name="Oval 27"/>
            <p:cNvSpPr>
              <a:spLocks noChangeArrowheads="1"/>
            </p:cNvSpPr>
            <p:nvPr/>
          </p:nvSpPr>
          <p:spPr bwMode="auto">
            <a:xfrm>
              <a:off x="8458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82" name="AutoShape 28"/>
            <p:cNvCxnSpPr>
              <a:cxnSpLocks noChangeShapeType="1"/>
              <a:stCxn id="180" idx="6"/>
              <a:endCxn id="181" idx="2"/>
            </p:cNvCxnSpPr>
            <p:nvPr/>
          </p:nvCxnSpPr>
          <p:spPr bwMode="auto">
            <a:xfrm>
              <a:off x="7315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" name="Text Box 29"/>
            <p:cNvSpPr txBox="1">
              <a:spLocks noChangeArrowheads="1"/>
            </p:cNvSpPr>
            <p:nvPr/>
          </p:nvSpPr>
          <p:spPr bwMode="auto">
            <a:xfrm>
              <a:off x="7772400" y="419419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35" name="Text Box 143"/>
            <p:cNvSpPr txBox="1">
              <a:spLocks noChangeArrowheads="1"/>
            </p:cNvSpPr>
            <p:nvPr/>
          </p:nvSpPr>
          <p:spPr bwMode="auto">
            <a:xfrm>
              <a:off x="6934200" y="4343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7" name="Text Box 145"/>
            <p:cNvSpPr txBox="1">
              <a:spLocks noChangeArrowheads="1"/>
            </p:cNvSpPr>
            <p:nvPr/>
          </p:nvSpPr>
          <p:spPr bwMode="auto">
            <a:xfrm>
              <a:off x="8534400" y="4343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J</a:t>
              </a:r>
            </a:p>
          </p:txBody>
        </p:sp>
        <p:sp>
          <p:nvSpPr>
            <p:cNvPr id="248" name="Oval 163"/>
            <p:cNvSpPr>
              <a:spLocks noChangeAspect="1" noChangeArrowheads="1"/>
            </p:cNvSpPr>
            <p:nvPr/>
          </p:nvSpPr>
          <p:spPr bwMode="auto">
            <a:xfrm>
              <a:off x="4572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9" name="Oval 164"/>
            <p:cNvSpPr>
              <a:spLocks noChangeArrowheads="1"/>
            </p:cNvSpPr>
            <p:nvPr/>
          </p:nvSpPr>
          <p:spPr bwMode="auto">
            <a:xfrm>
              <a:off x="6172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50" name="AutoShape 165"/>
            <p:cNvCxnSpPr>
              <a:cxnSpLocks noChangeShapeType="1"/>
              <a:stCxn id="248" idx="6"/>
              <a:endCxn id="249" idx="2"/>
            </p:cNvCxnSpPr>
            <p:nvPr/>
          </p:nvCxnSpPr>
          <p:spPr bwMode="auto">
            <a:xfrm>
              <a:off x="5029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1" name="Text Box 166"/>
            <p:cNvSpPr txBox="1">
              <a:spLocks noChangeArrowheads="1"/>
            </p:cNvSpPr>
            <p:nvPr/>
          </p:nvSpPr>
          <p:spPr bwMode="auto">
            <a:xfrm>
              <a:off x="5486400" y="41865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52" name="Text Box 167"/>
            <p:cNvSpPr txBox="1">
              <a:spLocks noChangeArrowheads="1"/>
            </p:cNvSpPr>
            <p:nvPr/>
          </p:nvSpPr>
          <p:spPr bwMode="auto">
            <a:xfrm>
              <a:off x="4648200" y="43434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253" name="Text Box 168"/>
            <p:cNvSpPr txBox="1">
              <a:spLocks noChangeArrowheads="1"/>
            </p:cNvSpPr>
            <p:nvPr/>
          </p:nvSpPr>
          <p:spPr bwMode="auto">
            <a:xfrm>
              <a:off x="6248400" y="43434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4572000" y="4047728"/>
            <a:ext cx="4343400" cy="533400"/>
            <a:chOff x="4572000" y="3429000"/>
            <a:chExt cx="4343400" cy="533400"/>
          </a:xfrm>
        </p:grpSpPr>
        <p:sp>
          <p:nvSpPr>
            <p:cNvPr id="191" name="Text Box 58"/>
            <p:cNvSpPr txBox="1">
              <a:spLocks noChangeArrowheads="1"/>
            </p:cNvSpPr>
            <p:nvPr/>
          </p:nvSpPr>
          <p:spPr bwMode="auto">
            <a:xfrm>
              <a:off x="7772400" y="3429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57" name="Text Box 172"/>
            <p:cNvSpPr txBox="1">
              <a:spLocks noChangeArrowheads="1"/>
            </p:cNvSpPr>
            <p:nvPr/>
          </p:nvSpPr>
          <p:spPr bwMode="auto">
            <a:xfrm>
              <a:off x="5486400" y="3429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4572000" y="3505200"/>
              <a:ext cx="4343400" cy="457200"/>
              <a:chOff x="4572000" y="3505200"/>
              <a:chExt cx="4343400" cy="457200"/>
            </a:xfrm>
          </p:grpSpPr>
          <p:sp>
            <p:nvSpPr>
              <p:cNvPr id="188" name="Oval 55"/>
              <p:cNvSpPr>
                <a:spLocks noChangeAspect="1" noChangeArrowheads="1"/>
              </p:cNvSpPr>
              <p:nvPr/>
            </p:nvSpPr>
            <p:spPr bwMode="auto">
              <a:xfrm>
                <a:off x="68580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sp>
            <p:nvSpPr>
              <p:cNvPr id="189" name="Oval 56"/>
              <p:cNvSpPr>
                <a:spLocks noChangeArrowheads="1"/>
              </p:cNvSpPr>
              <p:nvPr/>
            </p:nvSpPr>
            <p:spPr bwMode="auto">
              <a:xfrm>
                <a:off x="84582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cxnSp>
            <p:nvCxnSpPr>
              <p:cNvPr id="190" name="AutoShape 57"/>
              <p:cNvCxnSpPr>
                <a:cxnSpLocks noChangeShapeType="1"/>
                <a:stCxn id="188" idx="6"/>
                <a:endCxn id="189" idx="2"/>
              </p:cNvCxnSpPr>
              <p:nvPr/>
            </p:nvCxnSpPr>
            <p:spPr bwMode="auto">
              <a:xfrm>
                <a:off x="7315200" y="3733800"/>
                <a:ext cx="11430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6" name="Text Box 122"/>
              <p:cNvSpPr txBox="1">
                <a:spLocks noChangeArrowheads="1"/>
              </p:cNvSpPr>
              <p:nvPr/>
            </p:nvSpPr>
            <p:spPr bwMode="auto">
              <a:xfrm>
                <a:off x="6934200" y="358140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B</a:t>
                </a:r>
              </a:p>
            </p:txBody>
          </p:sp>
          <p:sp>
            <p:nvSpPr>
              <p:cNvPr id="218" name="Text Box 125"/>
              <p:cNvSpPr txBox="1">
                <a:spLocks noChangeArrowheads="1"/>
              </p:cNvSpPr>
              <p:nvPr/>
            </p:nvSpPr>
            <p:spPr bwMode="auto">
              <a:xfrm>
                <a:off x="8534400" y="3581400"/>
                <a:ext cx="3417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D</a:t>
                </a:r>
              </a:p>
            </p:txBody>
          </p:sp>
          <p:sp>
            <p:nvSpPr>
              <p:cNvPr id="254" name="Oval 169"/>
              <p:cNvSpPr>
                <a:spLocks noChangeAspect="1" noChangeArrowheads="1"/>
              </p:cNvSpPr>
              <p:nvPr/>
            </p:nvSpPr>
            <p:spPr bwMode="auto">
              <a:xfrm>
                <a:off x="45720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sp>
            <p:nvSpPr>
              <p:cNvPr id="255" name="Oval 170"/>
              <p:cNvSpPr>
                <a:spLocks noChangeArrowheads="1"/>
              </p:cNvSpPr>
              <p:nvPr/>
            </p:nvSpPr>
            <p:spPr bwMode="auto">
              <a:xfrm>
                <a:off x="61722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cxnSp>
            <p:nvCxnSpPr>
              <p:cNvPr id="256" name="AutoShape 171"/>
              <p:cNvCxnSpPr>
                <a:cxnSpLocks noChangeShapeType="1"/>
                <a:stCxn id="254" idx="6"/>
                <a:endCxn id="255" idx="2"/>
              </p:cNvCxnSpPr>
              <p:nvPr/>
            </p:nvCxnSpPr>
            <p:spPr bwMode="auto">
              <a:xfrm>
                <a:off x="5029200" y="3733800"/>
                <a:ext cx="11430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8" name="Text Box 173"/>
              <p:cNvSpPr txBox="1">
                <a:spLocks noChangeArrowheads="1"/>
              </p:cNvSpPr>
              <p:nvPr/>
            </p:nvSpPr>
            <p:spPr bwMode="auto">
              <a:xfrm>
                <a:off x="4648200" y="358140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A</a:t>
                </a:r>
              </a:p>
            </p:txBody>
          </p:sp>
          <p:sp>
            <p:nvSpPr>
              <p:cNvPr id="259" name="Text Box 174"/>
              <p:cNvSpPr txBox="1">
                <a:spLocks noChangeArrowheads="1"/>
              </p:cNvSpPr>
              <p:nvPr/>
            </p:nvSpPr>
            <p:spPr bwMode="auto">
              <a:xfrm>
                <a:off x="6248400" y="358140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7951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Edge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grpSp>
        <p:nvGrpSpPr>
          <p:cNvPr id="58" name="Group 57"/>
          <p:cNvGrpSpPr/>
          <p:nvPr/>
        </p:nvGrpSpPr>
        <p:grpSpPr>
          <a:xfrm>
            <a:off x="163488" y="1777589"/>
            <a:ext cx="3740304" cy="4182035"/>
            <a:chOff x="163488" y="1777589"/>
            <a:chExt cx="3740304" cy="4182035"/>
          </a:xfrm>
        </p:grpSpPr>
        <p:sp>
          <p:nvSpPr>
            <p:cNvPr id="6" name="Oval 34"/>
            <p:cNvSpPr>
              <a:spLocks noChangeAspect="1" noChangeArrowheads="1"/>
            </p:cNvSpPr>
            <p:nvPr/>
          </p:nvSpPr>
          <p:spPr bwMode="auto">
            <a:xfrm>
              <a:off x="1763688" y="18448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3363888" y="1844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8" name="AutoShape 36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2220888" y="2073424"/>
              <a:ext cx="1143000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2678088" y="1777589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10" name="Oval 38"/>
            <p:cNvSpPr>
              <a:spLocks noChangeArrowheads="1"/>
            </p:cNvSpPr>
            <p:nvPr/>
          </p:nvSpPr>
          <p:spPr bwMode="auto">
            <a:xfrm>
              <a:off x="2525688" y="27592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1" name="Oval 39"/>
            <p:cNvSpPr>
              <a:spLocks noChangeArrowheads="1"/>
            </p:cNvSpPr>
            <p:nvPr/>
          </p:nvSpPr>
          <p:spPr bwMode="auto">
            <a:xfrm>
              <a:off x="773088" y="3368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2" name="Oval 40"/>
            <p:cNvSpPr>
              <a:spLocks noChangeArrowheads="1"/>
            </p:cNvSpPr>
            <p:nvPr/>
          </p:nvSpPr>
          <p:spPr bwMode="auto">
            <a:xfrm>
              <a:off x="1916088" y="55024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3287688" y="28354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/>
          </p:nvSpPr>
          <p:spPr bwMode="auto">
            <a:xfrm>
              <a:off x="2525688" y="38260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5" name="AutoShape 43"/>
            <p:cNvCxnSpPr>
              <a:cxnSpLocks noChangeShapeType="1"/>
              <a:stCxn id="6" idx="3"/>
              <a:endCxn id="11" idx="7"/>
            </p:cNvCxnSpPr>
            <p:nvPr/>
          </p:nvCxnSpPr>
          <p:spPr bwMode="auto">
            <a:xfrm flipH="1">
              <a:off x="1163613" y="2235349"/>
              <a:ext cx="666750" cy="12001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44"/>
            <p:cNvCxnSpPr>
              <a:cxnSpLocks noChangeShapeType="1"/>
              <a:stCxn id="11" idx="5"/>
              <a:endCxn id="12" idx="1"/>
            </p:cNvCxnSpPr>
            <p:nvPr/>
          </p:nvCxnSpPr>
          <p:spPr bwMode="auto">
            <a:xfrm>
              <a:off x="1163613" y="3759349"/>
              <a:ext cx="819150" cy="1809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45"/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2306613" y="4283224"/>
              <a:ext cx="447675" cy="12858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46"/>
            <p:cNvCxnSpPr>
              <a:cxnSpLocks noChangeShapeType="1"/>
              <a:stCxn id="13" idx="3"/>
              <a:endCxn id="14" idx="7"/>
            </p:cNvCxnSpPr>
            <p:nvPr/>
          </p:nvCxnSpPr>
          <p:spPr bwMode="auto">
            <a:xfrm flipH="1">
              <a:off x="2916213" y="3225949"/>
              <a:ext cx="438150" cy="666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47"/>
            <p:cNvCxnSpPr>
              <a:cxnSpLocks noChangeShapeType="1"/>
              <a:stCxn id="10" idx="4"/>
              <a:endCxn id="14" idx="0"/>
            </p:cNvCxnSpPr>
            <p:nvPr/>
          </p:nvCxnSpPr>
          <p:spPr bwMode="auto">
            <a:xfrm>
              <a:off x="2754288" y="3216424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48"/>
            <p:cNvCxnSpPr>
              <a:cxnSpLocks noChangeShapeType="1"/>
              <a:stCxn id="6" idx="4"/>
              <a:endCxn id="12" idx="0"/>
            </p:cNvCxnSpPr>
            <p:nvPr/>
          </p:nvCxnSpPr>
          <p:spPr bwMode="auto">
            <a:xfrm>
              <a:off x="1992288" y="2302024"/>
              <a:ext cx="152400" cy="32004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49"/>
            <p:cNvCxnSpPr>
              <a:cxnSpLocks noChangeShapeType="1"/>
              <a:stCxn id="7" idx="3"/>
              <a:endCxn id="10" idx="7"/>
            </p:cNvCxnSpPr>
            <p:nvPr/>
          </p:nvCxnSpPr>
          <p:spPr bwMode="auto">
            <a:xfrm flipH="1">
              <a:off x="2916213" y="2235349"/>
              <a:ext cx="514350" cy="5905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50"/>
            <p:cNvCxnSpPr>
              <a:cxnSpLocks noChangeShapeType="1"/>
              <a:stCxn id="7" idx="4"/>
              <a:endCxn id="13" idx="0"/>
            </p:cNvCxnSpPr>
            <p:nvPr/>
          </p:nvCxnSpPr>
          <p:spPr bwMode="auto">
            <a:xfrm flipH="1">
              <a:off x="3516288" y="2302024"/>
              <a:ext cx="76200" cy="53340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84"/>
            <p:cNvSpPr>
              <a:spLocks noChangeArrowheads="1"/>
            </p:cNvSpPr>
            <p:nvPr/>
          </p:nvSpPr>
          <p:spPr bwMode="auto">
            <a:xfrm>
              <a:off x="3287688" y="48166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" name="Oval 85"/>
            <p:cNvSpPr>
              <a:spLocks noChangeArrowheads="1"/>
            </p:cNvSpPr>
            <p:nvPr/>
          </p:nvSpPr>
          <p:spPr bwMode="auto">
            <a:xfrm>
              <a:off x="925488" y="50452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5" name="Oval 86"/>
            <p:cNvSpPr>
              <a:spLocks noChangeArrowheads="1"/>
            </p:cNvSpPr>
            <p:nvPr/>
          </p:nvSpPr>
          <p:spPr bwMode="auto">
            <a:xfrm>
              <a:off x="163488" y="26830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6" name="AutoShape 87"/>
            <p:cNvCxnSpPr>
              <a:cxnSpLocks noChangeShapeType="1"/>
              <a:stCxn id="12" idx="6"/>
              <a:endCxn id="23" idx="3"/>
            </p:cNvCxnSpPr>
            <p:nvPr/>
          </p:nvCxnSpPr>
          <p:spPr bwMode="auto">
            <a:xfrm flipV="1">
              <a:off x="2373288" y="5207149"/>
              <a:ext cx="981075" cy="5238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88"/>
            <p:cNvCxnSpPr>
              <a:cxnSpLocks noChangeShapeType="1"/>
              <a:stCxn id="12" idx="2"/>
              <a:endCxn id="24" idx="5"/>
            </p:cNvCxnSpPr>
            <p:nvPr/>
          </p:nvCxnSpPr>
          <p:spPr bwMode="auto">
            <a:xfrm flipH="1" flipV="1">
              <a:off x="1316013" y="5435749"/>
              <a:ext cx="600075" cy="2952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89"/>
            <p:cNvCxnSpPr>
              <a:cxnSpLocks noChangeShapeType="1"/>
              <a:stCxn id="11" idx="1"/>
              <a:endCxn id="25" idx="5"/>
            </p:cNvCxnSpPr>
            <p:nvPr/>
          </p:nvCxnSpPr>
          <p:spPr bwMode="auto">
            <a:xfrm flipH="1" flipV="1">
              <a:off x="554013" y="3073549"/>
              <a:ext cx="285750" cy="3619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90"/>
            <p:cNvCxnSpPr>
              <a:cxnSpLocks noChangeShapeType="1"/>
              <a:stCxn id="23" idx="1"/>
              <a:endCxn id="14" idx="5"/>
            </p:cNvCxnSpPr>
            <p:nvPr/>
          </p:nvCxnSpPr>
          <p:spPr bwMode="auto">
            <a:xfrm flipH="1" flipV="1">
              <a:off x="2916213" y="4216549"/>
              <a:ext cx="438150" cy="666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91"/>
            <p:cNvCxnSpPr>
              <a:cxnSpLocks noChangeShapeType="1"/>
              <a:stCxn id="13" idx="4"/>
              <a:endCxn id="23" idx="0"/>
            </p:cNvCxnSpPr>
            <p:nvPr/>
          </p:nvCxnSpPr>
          <p:spPr bwMode="auto">
            <a:xfrm>
              <a:off x="3516288" y="3292624"/>
              <a:ext cx="0" cy="15240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92"/>
            <p:cNvCxnSpPr>
              <a:cxnSpLocks noChangeShapeType="1"/>
              <a:stCxn id="25" idx="7"/>
              <a:endCxn id="6" idx="2"/>
            </p:cNvCxnSpPr>
            <p:nvPr/>
          </p:nvCxnSpPr>
          <p:spPr bwMode="auto">
            <a:xfrm flipV="1">
              <a:off x="554013" y="2073424"/>
              <a:ext cx="1209675" cy="6762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93"/>
            <p:cNvSpPr txBox="1">
              <a:spLocks noChangeArrowheads="1"/>
            </p:cNvSpPr>
            <p:nvPr/>
          </p:nvSpPr>
          <p:spPr bwMode="auto">
            <a:xfrm>
              <a:off x="620688" y="2987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3" name="Text Box 94"/>
            <p:cNvSpPr txBox="1">
              <a:spLocks noChangeArrowheads="1"/>
            </p:cNvSpPr>
            <p:nvPr/>
          </p:nvSpPr>
          <p:spPr bwMode="auto">
            <a:xfrm>
              <a:off x="2449488" y="3368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34" name="Text Box 95"/>
            <p:cNvSpPr txBox="1">
              <a:spLocks noChangeArrowheads="1"/>
            </p:cNvSpPr>
            <p:nvPr/>
          </p:nvSpPr>
          <p:spPr bwMode="auto">
            <a:xfrm>
              <a:off x="3059088" y="3445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5" name="Text Box 96"/>
            <p:cNvSpPr txBox="1">
              <a:spLocks noChangeArrowheads="1"/>
            </p:cNvSpPr>
            <p:nvPr/>
          </p:nvSpPr>
          <p:spPr bwMode="auto">
            <a:xfrm>
              <a:off x="2942547" y="227513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36" name="Text Box 97"/>
            <p:cNvSpPr txBox="1">
              <a:spLocks noChangeArrowheads="1"/>
            </p:cNvSpPr>
            <p:nvPr/>
          </p:nvSpPr>
          <p:spPr bwMode="auto">
            <a:xfrm>
              <a:off x="3592488" y="2378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7" name="Text Box 98"/>
            <p:cNvSpPr txBox="1">
              <a:spLocks noChangeArrowheads="1"/>
            </p:cNvSpPr>
            <p:nvPr/>
          </p:nvSpPr>
          <p:spPr bwMode="auto">
            <a:xfrm>
              <a:off x="3059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8" name="Text Box 99"/>
            <p:cNvSpPr txBox="1">
              <a:spLocks noChangeArrowheads="1"/>
            </p:cNvSpPr>
            <p:nvPr/>
          </p:nvSpPr>
          <p:spPr bwMode="auto">
            <a:xfrm>
              <a:off x="3516288" y="3826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39" name="Text Box 100"/>
            <p:cNvSpPr txBox="1">
              <a:spLocks noChangeArrowheads="1"/>
            </p:cNvSpPr>
            <p:nvPr/>
          </p:nvSpPr>
          <p:spPr bwMode="auto">
            <a:xfrm>
              <a:off x="2906688" y="5426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40" name="Text Box 101"/>
            <p:cNvSpPr txBox="1">
              <a:spLocks noChangeArrowheads="1"/>
            </p:cNvSpPr>
            <p:nvPr/>
          </p:nvSpPr>
          <p:spPr bwMode="auto">
            <a:xfrm>
              <a:off x="2525688" y="4664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41" name="Text Box 102"/>
            <p:cNvSpPr txBox="1">
              <a:spLocks noChangeArrowheads="1"/>
            </p:cNvSpPr>
            <p:nvPr/>
          </p:nvSpPr>
          <p:spPr bwMode="auto">
            <a:xfrm>
              <a:off x="1458888" y="55024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42" name="Text Box 103"/>
            <p:cNvSpPr txBox="1">
              <a:spLocks noChangeArrowheads="1"/>
            </p:cNvSpPr>
            <p:nvPr/>
          </p:nvSpPr>
          <p:spPr bwMode="auto">
            <a:xfrm>
              <a:off x="773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43" name="Text Box 104"/>
            <p:cNvSpPr txBox="1">
              <a:spLocks noChangeArrowheads="1"/>
            </p:cNvSpPr>
            <p:nvPr/>
          </p:nvSpPr>
          <p:spPr bwMode="auto">
            <a:xfrm>
              <a:off x="14588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6</a:t>
              </a:r>
            </a:p>
          </p:txBody>
        </p:sp>
        <p:sp>
          <p:nvSpPr>
            <p:cNvPr id="44" name="Text Box 105"/>
            <p:cNvSpPr txBox="1">
              <a:spLocks noChangeArrowheads="1"/>
            </p:cNvSpPr>
            <p:nvPr/>
          </p:nvSpPr>
          <p:spPr bwMode="auto">
            <a:xfrm>
              <a:off x="925488" y="21496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5" name="Text Box 106"/>
            <p:cNvSpPr txBox="1">
              <a:spLocks noChangeArrowheads="1"/>
            </p:cNvSpPr>
            <p:nvPr/>
          </p:nvSpPr>
          <p:spPr bwMode="auto">
            <a:xfrm>
              <a:off x="1458888" y="2759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6" name="Text Box 107"/>
            <p:cNvSpPr txBox="1">
              <a:spLocks noChangeArrowheads="1"/>
            </p:cNvSpPr>
            <p:nvPr/>
          </p:nvSpPr>
          <p:spPr bwMode="auto">
            <a:xfrm>
              <a:off x="2068488" y="3673624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10</a:t>
              </a:r>
            </a:p>
          </p:txBody>
        </p:sp>
        <p:sp>
          <p:nvSpPr>
            <p:cNvPr id="47" name="Text Box 108"/>
            <p:cNvSpPr txBox="1">
              <a:spLocks noChangeArrowheads="1"/>
            </p:cNvSpPr>
            <p:nvPr/>
          </p:nvSpPr>
          <p:spPr bwMode="auto">
            <a:xfrm>
              <a:off x="239688" y="27592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48" name="Text Box 109"/>
            <p:cNvSpPr txBox="1">
              <a:spLocks noChangeArrowheads="1"/>
            </p:cNvSpPr>
            <p:nvPr/>
          </p:nvSpPr>
          <p:spPr bwMode="auto">
            <a:xfrm>
              <a:off x="1839888" y="1921024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49" name="Text Box 110"/>
            <p:cNvSpPr txBox="1">
              <a:spLocks noChangeArrowheads="1"/>
            </p:cNvSpPr>
            <p:nvPr/>
          </p:nvSpPr>
          <p:spPr bwMode="auto">
            <a:xfrm>
              <a:off x="3440088" y="19210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50" name="Text Box 111"/>
            <p:cNvSpPr txBox="1">
              <a:spLocks noChangeArrowheads="1"/>
            </p:cNvSpPr>
            <p:nvPr/>
          </p:nvSpPr>
          <p:spPr bwMode="auto">
            <a:xfrm>
              <a:off x="849288" y="3445024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D</a:t>
              </a:r>
            </a:p>
          </p:txBody>
        </p:sp>
        <p:sp>
          <p:nvSpPr>
            <p:cNvPr id="51" name="Text Box 112"/>
            <p:cNvSpPr txBox="1">
              <a:spLocks noChangeArrowheads="1"/>
            </p:cNvSpPr>
            <p:nvPr/>
          </p:nvSpPr>
          <p:spPr bwMode="auto">
            <a:xfrm>
              <a:off x="2601888" y="2835424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52" name="Text Box 113"/>
            <p:cNvSpPr txBox="1">
              <a:spLocks noChangeArrowheads="1"/>
            </p:cNvSpPr>
            <p:nvPr/>
          </p:nvSpPr>
          <p:spPr bwMode="auto">
            <a:xfrm>
              <a:off x="3363888" y="2911624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53" name="Text Box 114"/>
            <p:cNvSpPr txBox="1">
              <a:spLocks noChangeArrowheads="1"/>
            </p:cNvSpPr>
            <p:nvPr/>
          </p:nvSpPr>
          <p:spPr bwMode="auto">
            <a:xfrm>
              <a:off x="2601888" y="3902224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54" name="Text Box 115"/>
            <p:cNvSpPr txBox="1">
              <a:spLocks noChangeArrowheads="1"/>
            </p:cNvSpPr>
            <p:nvPr/>
          </p:nvSpPr>
          <p:spPr bwMode="auto">
            <a:xfrm>
              <a:off x="1001688" y="5121424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55" name="Text Box 116"/>
            <p:cNvSpPr txBox="1">
              <a:spLocks noChangeArrowheads="1"/>
            </p:cNvSpPr>
            <p:nvPr/>
          </p:nvSpPr>
          <p:spPr bwMode="auto">
            <a:xfrm>
              <a:off x="3363888" y="4892824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56" name="Text Box 117"/>
            <p:cNvSpPr txBox="1">
              <a:spLocks noChangeArrowheads="1"/>
            </p:cNvSpPr>
            <p:nvPr/>
          </p:nvSpPr>
          <p:spPr bwMode="auto">
            <a:xfrm>
              <a:off x="1992288" y="5578624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cxnSp>
          <p:nvCxnSpPr>
            <p:cNvPr id="57" name="AutoShape 150"/>
            <p:cNvCxnSpPr>
              <a:cxnSpLocks noChangeShapeType="1"/>
              <a:stCxn id="11" idx="4"/>
              <a:endCxn id="24" idx="0"/>
            </p:cNvCxnSpPr>
            <p:nvPr/>
          </p:nvCxnSpPr>
          <p:spPr bwMode="auto">
            <a:xfrm>
              <a:off x="1001688" y="3826024"/>
              <a:ext cx="152400" cy="12192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266"/>
          <p:cNvGrpSpPr/>
          <p:nvPr/>
        </p:nvGrpSpPr>
        <p:grpSpPr>
          <a:xfrm>
            <a:off x="4572000" y="5784885"/>
            <a:ext cx="4343400" cy="524435"/>
            <a:chOff x="4572000" y="5723965"/>
            <a:chExt cx="4343400" cy="524435"/>
          </a:xfrm>
        </p:grpSpPr>
        <p:sp>
          <p:nvSpPr>
            <p:cNvPr id="192" name="Oval 59"/>
            <p:cNvSpPr>
              <a:spLocks noChangeAspect="1" noChangeArrowheads="1"/>
            </p:cNvSpPr>
            <p:nvPr/>
          </p:nvSpPr>
          <p:spPr bwMode="auto">
            <a:xfrm>
              <a:off x="6858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93" name="Oval 60"/>
            <p:cNvSpPr>
              <a:spLocks noChangeArrowheads="1"/>
            </p:cNvSpPr>
            <p:nvPr/>
          </p:nvSpPr>
          <p:spPr bwMode="auto">
            <a:xfrm>
              <a:off x="8458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4" name="AutoShape 61"/>
            <p:cNvCxnSpPr>
              <a:cxnSpLocks noChangeShapeType="1"/>
              <a:stCxn id="192" idx="6"/>
              <a:endCxn id="193" idx="2"/>
            </p:cNvCxnSpPr>
            <p:nvPr/>
          </p:nvCxnSpPr>
          <p:spPr bwMode="auto">
            <a:xfrm>
              <a:off x="7315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" name="Text Box 62"/>
            <p:cNvSpPr txBox="1">
              <a:spLocks noChangeArrowheads="1"/>
            </p:cNvSpPr>
            <p:nvPr/>
          </p:nvSpPr>
          <p:spPr bwMode="auto">
            <a:xfrm>
              <a:off x="7772400" y="5737412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10</a:t>
              </a:r>
            </a:p>
          </p:txBody>
        </p:sp>
        <p:sp>
          <p:nvSpPr>
            <p:cNvPr id="200" name="Oval 67"/>
            <p:cNvSpPr>
              <a:spLocks noChangeAspect="1" noChangeArrowheads="1"/>
            </p:cNvSpPr>
            <p:nvPr/>
          </p:nvSpPr>
          <p:spPr bwMode="auto">
            <a:xfrm>
              <a:off x="4572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1" name="Oval 68"/>
            <p:cNvSpPr>
              <a:spLocks noChangeArrowheads="1"/>
            </p:cNvSpPr>
            <p:nvPr/>
          </p:nvSpPr>
          <p:spPr bwMode="auto">
            <a:xfrm>
              <a:off x="6172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02" name="AutoShape 69"/>
            <p:cNvCxnSpPr>
              <a:cxnSpLocks noChangeShapeType="1"/>
              <a:stCxn id="200" idx="6"/>
              <a:endCxn id="201" idx="2"/>
            </p:cNvCxnSpPr>
            <p:nvPr/>
          </p:nvCxnSpPr>
          <p:spPr bwMode="auto">
            <a:xfrm>
              <a:off x="5029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3" name="Text Box 70"/>
            <p:cNvSpPr txBox="1">
              <a:spLocks noChangeArrowheads="1"/>
            </p:cNvSpPr>
            <p:nvPr/>
          </p:nvSpPr>
          <p:spPr bwMode="auto">
            <a:xfrm>
              <a:off x="5486400" y="5723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6</a:t>
              </a:r>
            </a:p>
          </p:txBody>
        </p:sp>
        <p:sp>
          <p:nvSpPr>
            <p:cNvPr id="217" name="Text Box 124"/>
            <p:cNvSpPr txBox="1">
              <a:spLocks noChangeArrowheads="1"/>
            </p:cNvSpPr>
            <p:nvPr/>
          </p:nvSpPr>
          <p:spPr bwMode="auto">
            <a:xfrm>
              <a:off x="6934200" y="58674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219" name="Text Box 127"/>
            <p:cNvSpPr txBox="1">
              <a:spLocks noChangeArrowheads="1"/>
            </p:cNvSpPr>
            <p:nvPr/>
          </p:nvSpPr>
          <p:spPr bwMode="auto">
            <a:xfrm>
              <a:off x="8534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224" name="Text Box 132"/>
            <p:cNvSpPr txBox="1">
              <a:spLocks noChangeArrowheads="1"/>
            </p:cNvSpPr>
            <p:nvPr/>
          </p:nvSpPr>
          <p:spPr bwMode="auto">
            <a:xfrm>
              <a:off x="4648200" y="5867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227" name="Text Box 135"/>
            <p:cNvSpPr txBox="1">
              <a:spLocks noChangeArrowheads="1"/>
            </p:cNvSpPr>
            <p:nvPr/>
          </p:nvSpPr>
          <p:spPr bwMode="auto">
            <a:xfrm>
              <a:off x="6248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572000" y="2348880"/>
            <a:ext cx="4343400" cy="537882"/>
            <a:chOff x="4572000" y="1214718"/>
            <a:chExt cx="4343400" cy="537882"/>
          </a:xfrm>
        </p:grpSpPr>
        <p:sp>
          <p:nvSpPr>
            <p:cNvPr id="164" name="Oval 10"/>
            <p:cNvSpPr>
              <a:spLocks noChangeAspect="1" noChangeArrowheads="1"/>
            </p:cNvSpPr>
            <p:nvPr/>
          </p:nvSpPr>
          <p:spPr bwMode="auto">
            <a:xfrm>
              <a:off x="4572000" y="129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65" name="Oval 11"/>
            <p:cNvSpPr>
              <a:spLocks noChangeArrowheads="1"/>
            </p:cNvSpPr>
            <p:nvPr/>
          </p:nvSpPr>
          <p:spPr bwMode="auto">
            <a:xfrm>
              <a:off x="6172200" y="129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66" name="AutoShape 12"/>
            <p:cNvCxnSpPr>
              <a:cxnSpLocks noChangeShapeType="1"/>
              <a:stCxn id="164" idx="6"/>
              <a:endCxn id="165" idx="2"/>
            </p:cNvCxnSpPr>
            <p:nvPr/>
          </p:nvCxnSpPr>
          <p:spPr bwMode="auto">
            <a:xfrm>
              <a:off x="5029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Text Box 13"/>
            <p:cNvSpPr txBox="1">
              <a:spLocks noChangeArrowheads="1"/>
            </p:cNvSpPr>
            <p:nvPr/>
          </p:nvSpPr>
          <p:spPr bwMode="auto">
            <a:xfrm>
              <a:off x="5486400" y="12147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172" name="Oval 18"/>
            <p:cNvSpPr>
              <a:spLocks noChangeAspect="1" noChangeArrowheads="1"/>
            </p:cNvSpPr>
            <p:nvPr/>
          </p:nvSpPr>
          <p:spPr bwMode="auto">
            <a:xfrm>
              <a:off x="6858000" y="129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73" name="Oval 19"/>
            <p:cNvSpPr>
              <a:spLocks noChangeArrowheads="1"/>
            </p:cNvSpPr>
            <p:nvPr/>
          </p:nvSpPr>
          <p:spPr bwMode="auto">
            <a:xfrm>
              <a:off x="8458200" y="129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4" name="AutoShape 20"/>
            <p:cNvCxnSpPr>
              <a:cxnSpLocks noChangeShapeType="1"/>
              <a:stCxn id="172" idx="6"/>
              <a:endCxn id="173" idx="2"/>
            </p:cNvCxnSpPr>
            <p:nvPr/>
          </p:nvCxnSpPr>
          <p:spPr bwMode="auto">
            <a:xfrm>
              <a:off x="7315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Text Box 21"/>
            <p:cNvSpPr txBox="1">
              <a:spLocks noChangeArrowheads="1"/>
            </p:cNvSpPr>
            <p:nvPr/>
          </p:nvSpPr>
          <p:spPr bwMode="auto">
            <a:xfrm>
              <a:off x="7772400" y="1228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220" name="Text Box 128"/>
            <p:cNvSpPr txBox="1">
              <a:spLocks noChangeArrowheads="1"/>
            </p:cNvSpPr>
            <p:nvPr/>
          </p:nvSpPr>
          <p:spPr bwMode="auto">
            <a:xfrm>
              <a:off x="4648200" y="1371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222" name="Text Box 130"/>
            <p:cNvSpPr txBox="1">
              <a:spLocks noChangeArrowheads="1"/>
            </p:cNvSpPr>
            <p:nvPr/>
          </p:nvSpPr>
          <p:spPr bwMode="auto">
            <a:xfrm>
              <a:off x="6248400" y="1371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228" name="Text Box 136"/>
            <p:cNvSpPr txBox="1">
              <a:spLocks noChangeArrowheads="1"/>
            </p:cNvSpPr>
            <p:nvPr/>
          </p:nvSpPr>
          <p:spPr bwMode="auto">
            <a:xfrm>
              <a:off x="6934200" y="1371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229" name="Text Box 137"/>
            <p:cNvSpPr txBox="1">
              <a:spLocks noChangeArrowheads="1"/>
            </p:cNvSpPr>
            <p:nvPr/>
          </p:nvSpPr>
          <p:spPr bwMode="auto">
            <a:xfrm>
              <a:off x="8534400" y="1371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4572000" y="5208821"/>
            <a:ext cx="4343400" cy="524435"/>
            <a:chOff x="4572000" y="4961965"/>
            <a:chExt cx="4343400" cy="524435"/>
          </a:xfrm>
        </p:grpSpPr>
        <p:sp>
          <p:nvSpPr>
            <p:cNvPr id="168" name="Oval 14"/>
            <p:cNvSpPr>
              <a:spLocks noChangeAspect="1" noChangeArrowheads="1"/>
            </p:cNvSpPr>
            <p:nvPr/>
          </p:nvSpPr>
          <p:spPr bwMode="auto">
            <a:xfrm>
              <a:off x="6858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69" name="Oval 15"/>
            <p:cNvSpPr>
              <a:spLocks noChangeArrowheads="1"/>
            </p:cNvSpPr>
            <p:nvPr/>
          </p:nvSpPr>
          <p:spPr bwMode="auto">
            <a:xfrm>
              <a:off x="8458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0" name="AutoShape 16"/>
            <p:cNvCxnSpPr>
              <a:cxnSpLocks noChangeShapeType="1"/>
              <a:stCxn id="168" idx="6"/>
              <a:endCxn id="169" idx="2"/>
            </p:cNvCxnSpPr>
            <p:nvPr/>
          </p:nvCxnSpPr>
          <p:spPr bwMode="auto">
            <a:xfrm>
              <a:off x="7315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1" name="Text Box 17"/>
            <p:cNvSpPr txBox="1">
              <a:spLocks noChangeArrowheads="1"/>
            </p:cNvSpPr>
            <p:nvPr/>
          </p:nvSpPr>
          <p:spPr bwMode="auto">
            <a:xfrm>
              <a:off x="7772400" y="4975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176" name="Oval 22"/>
            <p:cNvSpPr>
              <a:spLocks noChangeAspect="1" noChangeArrowheads="1"/>
            </p:cNvSpPr>
            <p:nvPr/>
          </p:nvSpPr>
          <p:spPr bwMode="auto">
            <a:xfrm>
              <a:off x="4572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77" name="Oval 23"/>
            <p:cNvSpPr>
              <a:spLocks noChangeArrowheads="1"/>
            </p:cNvSpPr>
            <p:nvPr/>
          </p:nvSpPr>
          <p:spPr bwMode="auto">
            <a:xfrm>
              <a:off x="6172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8" name="AutoShape 24"/>
            <p:cNvCxnSpPr>
              <a:cxnSpLocks noChangeShapeType="1"/>
              <a:stCxn id="176" idx="6"/>
              <a:endCxn id="177" idx="2"/>
            </p:cNvCxnSpPr>
            <p:nvPr/>
          </p:nvCxnSpPr>
          <p:spPr bwMode="auto">
            <a:xfrm>
              <a:off x="5029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" name="Text Box 25"/>
            <p:cNvSpPr txBox="1">
              <a:spLocks noChangeArrowheads="1"/>
            </p:cNvSpPr>
            <p:nvPr/>
          </p:nvSpPr>
          <p:spPr bwMode="auto">
            <a:xfrm>
              <a:off x="5486400" y="4961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225" name="Text Box 133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226" name="Text Box 134"/>
            <p:cNvSpPr txBox="1">
              <a:spLocks noChangeArrowheads="1"/>
            </p:cNvSpPr>
            <p:nvPr/>
          </p:nvSpPr>
          <p:spPr bwMode="auto">
            <a:xfrm>
              <a:off x="8534400" y="51054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231" name="Text Box 139"/>
            <p:cNvSpPr txBox="1">
              <a:spLocks noChangeArrowheads="1"/>
            </p:cNvSpPr>
            <p:nvPr/>
          </p:nvSpPr>
          <p:spPr bwMode="auto">
            <a:xfrm>
              <a:off x="4648200" y="51054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33" name="Text Box 141"/>
            <p:cNvSpPr txBox="1">
              <a:spLocks noChangeArrowheads="1"/>
            </p:cNvSpPr>
            <p:nvPr/>
          </p:nvSpPr>
          <p:spPr bwMode="auto">
            <a:xfrm>
              <a:off x="6248400" y="5105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4572000" y="2924944"/>
            <a:ext cx="4343400" cy="524435"/>
            <a:chOff x="4572000" y="1990165"/>
            <a:chExt cx="4343400" cy="524435"/>
          </a:xfrm>
        </p:grpSpPr>
        <p:sp>
          <p:nvSpPr>
            <p:cNvPr id="204" name="Oval 71"/>
            <p:cNvSpPr>
              <a:spLocks noChangeAspect="1" noChangeArrowheads="1"/>
            </p:cNvSpPr>
            <p:nvPr/>
          </p:nvSpPr>
          <p:spPr bwMode="auto">
            <a:xfrm>
              <a:off x="68580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auto">
            <a:xfrm>
              <a:off x="84582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06" name="AutoShape 73"/>
            <p:cNvCxnSpPr>
              <a:cxnSpLocks noChangeShapeType="1"/>
              <a:stCxn id="204" idx="6"/>
              <a:endCxn id="205" idx="2"/>
            </p:cNvCxnSpPr>
            <p:nvPr/>
          </p:nvCxnSpPr>
          <p:spPr bwMode="auto">
            <a:xfrm>
              <a:off x="7315200" y="2286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7" name="Text Box 74"/>
            <p:cNvSpPr txBox="1">
              <a:spLocks noChangeArrowheads="1"/>
            </p:cNvSpPr>
            <p:nvPr/>
          </p:nvSpPr>
          <p:spPr bwMode="auto">
            <a:xfrm>
              <a:off x="7772400" y="20036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212" name="Oval 79"/>
            <p:cNvSpPr>
              <a:spLocks noChangeAspect="1" noChangeArrowheads="1"/>
            </p:cNvSpPr>
            <p:nvPr/>
          </p:nvSpPr>
          <p:spPr bwMode="auto">
            <a:xfrm>
              <a:off x="45720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13" name="Oval 80"/>
            <p:cNvSpPr>
              <a:spLocks noChangeArrowheads="1"/>
            </p:cNvSpPr>
            <p:nvPr/>
          </p:nvSpPr>
          <p:spPr bwMode="auto">
            <a:xfrm>
              <a:off x="61722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14" name="AutoShape 81"/>
            <p:cNvCxnSpPr>
              <a:cxnSpLocks noChangeShapeType="1"/>
              <a:stCxn id="212" idx="6"/>
              <a:endCxn id="213" idx="2"/>
            </p:cNvCxnSpPr>
            <p:nvPr/>
          </p:nvCxnSpPr>
          <p:spPr bwMode="auto">
            <a:xfrm>
              <a:off x="5029200" y="2286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" name="Text Box 82"/>
            <p:cNvSpPr txBox="1">
              <a:spLocks noChangeArrowheads="1"/>
            </p:cNvSpPr>
            <p:nvPr/>
          </p:nvSpPr>
          <p:spPr bwMode="auto">
            <a:xfrm>
              <a:off x="5486400" y="1990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230" name="Text Box 138"/>
            <p:cNvSpPr txBox="1">
              <a:spLocks noChangeArrowheads="1"/>
            </p:cNvSpPr>
            <p:nvPr/>
          </p:nvSpPr>
          <p:spPr bwMode="auto">
            <a:xfrm>
              <a:off x="6934200" y="21336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32" name="Text Box 140"/>
            <p:cNvSpPr txBox="1">
              <a:spLocks noChangeArrowheads="1"/>
            </p:cNvSpPr>
            <p:nvPr/>
          </p:nvSpPr>
          <p:spPr bwMode="auto">
            <a:xfrm>
              <a:off x="8534400" y="2133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8" name="Text Box 146"/>
            <p:cNvSpPr txBox="1">
              <a:spLocks noChangeArrowheads="1"/>
            </p:cNvSpPr>
            <p:nvPr/>
          </p:nvSpPr>
          <p:spPr bwMode="auto">
            <a:xfrm>
              <a:off x="4648200" y="21336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239" name="Text Box 147"/>
            <p:cNvSpPr txBox="1">
              <a:spLocks noChangeArrowheads="1"/>
            </p:cNvSpPr>
            <p:nvPr/>
          </p:nvSpPr>
          <p:spPr bwMode="auto">
            <a:xfrm>
              <a:off x="6248400" y="21336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572000" y="3481917"/>
            <a:ext cx="4343400" cy="523147"/>
            <a:chOff x="4572000" y="2677253"/>
            <a:chExt cx="4343400" cy="523147"/>
          </a:xfrm>
        </p:grpSpPr>
        <p:sp>
          <p:nvSpPr>
            <p:cNvPr id="184" name="Oval 30"/>
            <p:cNvSpPr>
              <a:spLocks noChangeAspect="1" noChangeArrowheads="1"/>
            </p:cNvSpPr>
            <p:nvPr/>
          </p:nvSpPr>
          <p:spPr bwMode="auto">
            <a:xfrm>
              <a:off x="68580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85" name="Oval 31"/>
            <p:cNvSpPr>
              <a:spLocks noChangeArrowheads="1"/>
            </p:cNvSpPr>
            <p:nvPr/>
          </p:nvSpPr>
          <p:spPr bwMode="auto">
            <a:xfrm>
              <a:off x="84582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86" name="AutoShape 32"/>
            <p:cNvCxnSpPr>
              <a:cxnSpLocks noChangeShapeType="1"/>
              <a:stCxn id="184" idx="6"/>
              <a:endCxn id="185" idx="2"/>
            </p:cNvCxnSpPr>
            <p:nvPr/>
          </p:nvCxnSpPr>
          <p:spPr bwMode="auto">
            <a:xfrm>
              <a:off x="7315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" name="Text Box 33"/>
            <p:cNvSpPr txBox="1">
              <a:spLocks noChangeArrowheads="1"/>
            </p:cNvSpPr>
            <p:nvPr/>
          </p:nvSpPr>
          <p:spPr bwMode="auto">
            <a:xfrm>
              <a:off x="7772400" y="267725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208" name="Oval 75"/>
            <p:cNvSpPr>
              <a:spLocks noChangeAspect="1" noChangeArrowheads="1"/>
            </p:cNvSpPr>
            <p:nvPr/>
          </p:nvSpPr>
          <p:spPr bwMode="auto">
            <a:xfrm>
              <a:off x="45720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9" name="Oval 76"/>
            <p:cNvSpPr>
              <a:spLocks noChangeArrowheads="1"/>
            </p:cNvSpPr>
            <p:nvPr/>
          </p:nvSpPr>
          <p:spPr bwMode="auto">
            <a:xfrm>
              <a:off x="61722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10" name="AutoShape 77"/>
            <p:cNvCxnSpPr>
              <a:cxnSpLocks noChangeShapeType="1"/>
              <a:stCxn id="208" idx="6"/>
              <a:endCxn id="209" idx="2"/>
            </p:cNvCxnSpPr>
            <p:nvPr/>
          </p:nvCxnSpPr>
          <p:spPr bwMode="auto">
            <a:xfrm>
              <a:off x="5029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1" name="Text Box 78"/>
            <p:cNvSpPr txBox="1">
              <a:spLocks noChangeArrowheads="1"/>
            </p:cNvSpPr>
            <p:nvPr/>
          </p:nvSpPr>
          <p:spPr bwMode="auto">
            <a:xfrm>
              <a:off x="5486400" y="2689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234" name="Text Box 142"/>
            <p:cNvSpPr txBox="1">
              <a:spLocks noChangeArrowheads="1"/>
            </p:cNvSpPr>
            <p:nvPr/>
          </p:nvSpPr>
          <p:spPr bwMode="auto">
            <a:xfrm>
              <a:off x="4648200" y="2819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6" name="Text Box 144"/>
            <p:cNvSpPr txBox="1">
              <a:spLocks noChangeArrowheads="1"/>
            </p:cNvSpPr>
            <p:nvPr/>
          </p:nvSpPr>
          <p:spPr bwMode="auto">
            <a:xfrm>
              <a:off x="6248400" y="2819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240" name="Text Box 148"/>
            <p:cNvSpPr txBox="1">
              <a:spLocks noChangeArrowheads="1"/>
            </p:cNvSpPr>
            <p:nvPr/>
          </p:nvSpPr>
          <p:spPr bwMode="auto">
            <a:xfrm>
              <a:off x="8534400" y="2819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241" name="Text Box 149"/>
            <p:cNvSpPr txBox="1">
              <a:spLocks noChangeArrowheads="1"/>
            </p:cNvSpPr>
            <p:nvPr/>
          </p:nvSpPr>
          <p:spPr bwMode="auto">
            <a:xfrm>
              <a:off x="6934200" y="2819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4572000" y="1772816"/>
            <a:ext cx="4343400" cy="524435"/>
            <a:chOff x="4572000" y="466165"/>
            <a:chExt cx="4343400" cy="524435"/>
          </a:xfrm>
        </p:grpSpPr>
        <p:sp>
          <p:nvSpPr>
            <p:cNvPr id="196" name="Oval 63"/>
            <p:cNvSpPr>
              <a:spLocks noChangeAspect="1" noChangeArrowheads="1"/>
            </p:cNvSpPr>
            <p:nvPr/>
          </p:nvSpPr>
          <p:spPr bwMode="auto">
            <a:xfrm>
              <a:off x="68580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97" name="Oval 64"/>
            <p:cNvSpPr>
              <a:spLocks noChangeArrowheads="1"/>
            </p:cNvSpPr>
            <p:nvPr/>
          </p:nvSpPr>
          <p:spPr bwMode="auto">
            <a:xfrm>
              <a:off x="84582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8" name="AutoShape 65"/>
            <p:cNvCxnSpPr>
              <a:cxnSpLocks noChangeShapeType="1"/>
              <a:stCxn id="196" idx="6"/>
              <a:endCxn id="197" idx="2"/>
            </p:cNvCxnSpPr>
            <p:nvPr/>
          </p:nvCxnSpPr>
          <p:spPr bwMode="auto">
            <a:xfrm>
              <a:off x="7315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" name="Text Box 66"/>
            <p:cNvSpPr txBox="1">
              <a:spLocks noChangeArrowheads="1"/>
            </p:cNvSpPr>
            <p:nvPr/>
          </p:nvSpPr>
          <p:spPr bwMode="auto">
            <a:xfrm>
              <a:off x="7772400" y="466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</a:t>
              </a:r>
            </a:p>
          </p:txBody>
        </p:sp>
        <p:sp>
          <p:nvSpPr>
            <p:cNvPr id="221" name="Text Box 129"/>
            <p:cNvSpPr txBox="1">
              <a:spLocks noChangeArrowheads="1"/>
            </p:cNvSpPr>
            <p:nvPr/>
          </p:nvSpPr>
          <p:spPr bwMode="auto">
            <a:xfrm>
              <a:off x="6934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223" name="Text Box 131"/>
            <p:cNvSpPr txBox="1">
              <a:spLocks noChangeArrowheads="1"/>
            </p:cNvSpPr>
            <p:nvPr/>
          </p:nvSpPr>
          <p:spPr bwMode="auto">
            <a:xfrm>
              <a:off x="8534400" y="6096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42" name="Oval 157"/>
            <p:cNvSpPr>
              <a:spLocks noChangeAspect="1" noChangeArrowheads="1"/>
            </p:cNvSpPr>
            <p:nvPr/>
          </p:nvSpPr>
          <p:spPr bwMode="auto">
            <a:xfrm>
              <a:off x="45720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3" name="Oval 158"/>
            <p:cNvSpPr>
              <a:spLocks noChangeArrowheads="1"/>
            </p:cNvSpPr>
            <p:nvPr/>
          </p:nvSpPr>
          <p:spPr bwMode="auto">
            <a:xfrm>
              <a:off x="61722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44" name="AutoShape 159"/>
            <p:cNvCxnSpPr>
              <a:cxnSpLocks noChangeShapeType="1"/>
              <a:stCxn id="242" idx="6"/>
              <a:endCxn id="243" idx="2"/>
            </p:cNvCxnSpPr>
            <p:nvPr/>
          </p:nvCxnSpPr>
          <p:spPr bwMode="auto">
            <a:xfrm>
              <a:off x="5029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" name="Text Box 160"/>
            <p:cNvSpPr txBox="1">
              <a:spLocks noChangeArrowheads="1"/>
            </p:cNvSpPr>
            <p:nvPr/>
          </p:nvSpPr>
          <p:spPr bwMode="auto">
            <a:xfrm>
              <a:off x="5486400" y="46738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246" name="Text Box 161"/>
            <p:cNvSpPr txBox="1">
              <a:spLocks noChangeArrowheads="1"/>
            </p:cNvSpPr>
            <p:nvPr/>
          </p:nvSpPr>
          <p:spPr bwMode="auto">
            <a:xfrm>
              <a:off x="4648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247" name="Text Box 162"/>
            <p:cNvSpPr txBox="1">
              <a:spLocks noChangeArrowheads="1"/>
            </p:cNvSpPr>
            <p:nvPr/>
          </p:nvSpPr>
          <p:spPr bwMode="auto">
            <a:xfrm>
              <a:off x="6248400" y="6096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572000" y="4619310"/>
            <a:ext cx="4343400" cy="537882"/>
            <a:chOff x="4572000" y="4186518"/>
            <a:chExt cx="4343400" cy="537882"/>
          </a:xfrm>
        </p:grpSpPr>
        <p:sp>
          <p:nvSpPr>
            <p:cNvPr id="180" name="Oval 26"/>
            <p:cNvSpPr>
              <a:spLocks noChangeAspect="1" noChangeArrowheads="1"/>
            </p:cNvSpPr>
            <p:nvPr/>
          </p:nvSpPr>
          <p:spPr bwMode="auto">
            <a:xfrm>
              <a:off x="6858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81" name="Oval 27"/>
            <p:cNvSpPr>
              <a:spLocks noChangeArrowheads="1"/>
            </p:cNvSpPr>
            <p:nvPr/>
          </p:nvSpPr>
          <p:spPr bwMode="auto">
            <a:xfrm>
              <a:off x="8458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82" name="AutoShape 28"/>
            <p:cNvCxnSpPr>
              <a:cxnSpLocks noChangeShapeType="1"/>
              <a:stCxn id="180" idx="6"/>
              <a:endCxn id="181" idx="2"/>
            </p:cNvCxnSpPr>
            <p:nvPr/>
          </p:nvCxnSpPr>
          <p:spPr bwMode="auto">
            <a:xfrm>
              <a:off x="7315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" name="Text Box 29"/>
            <p:cNvSpPr txBox="1">
              <a:spLocks noChangeArrowheads="1"/>
            </p:cNvSpPr>
            <p:nvPr/>
          </p:nvSpPr>
          <p:spPr bwMode="auto">
            <a:xfrm>
              <a:off x="7772400" y="419419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35" name="Text Box 143"/>
            <p:cNvSpPr txBox="1">
              <a:spLocks noChangeArrowheads="1"/>
            </p:cNvSpPr>
            <p:nvPr/>
          </p:nvSpPr>
          <p:spPr bwMode="auto">
            <a:xfrm>
              <a:off x="6934200" y="4343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7" name="Text Box 145"/>
            <p:cNvSpPr txBox="1">
              <a:spLocks noChangeArrowheads="1"/>
            </p:cNvSpPr>
            <p:nvPr/>
          </p:nvSpPr>
          <p:spPr bwMode="auto">
            <a:xfrm>
              <a:off x="8534400" y="4343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J</a:t>
              </a:r>
            </a:p>
          </p:txBody>
        </p:sp>
        <p:sp>
          <p:nvSpPr>
            <p:cNvPr id="248" name="Oval 163"/>
            <p:cNvSpPr>
              <a:spLocks noChangeAspect="1" noChangeArrowheads="1"/>
            </p:cNvSpPr>
            <p:nvPr/>
          </p:nvSpPr>
          <p:spPr bwMode="auto">
            <a:xfrm>
              <a:off x="4572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9" name="Oval 164"/>
            <p:cNvSpPr>
              <a:spLocks noChangeArrowheads="1"/>
            </p:cNvSpPr>
            <p:nvPr/>
          </p:nvSpPr>
          <p:spPr bwMode="auto">
            <a:xfrm>
              <a:off x="6172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50" name="AutoShape 165"/>
            <p:cNvCxnSpPr>
              <a:cxnSpLocks noChangeShapeType="1"/>
              <a:stCxn id="248" idx="6"/>
              <a:endCxn id="249" idx="2"/>
            </p:cNvCxnSpPr>
            <p:nvPr/>
          </p:nvCxnSpPr>
          <p:spPr bwMode="auto">
            <a:xfrm>
              <a:off x="5029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1" name="Text Box 166"/>
            <p:cNvSpPr txBox="1">
              <a:spLocks noChangeArrowheads="1"/>
            </p:cNvSpPr>
            <p:nvPr/>
          </p:nvSpPr>
          <p:spPr bwMode="auto">
            <a:xfrm>
              <a:off x="5486400" y="41865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52" name="Text Box 167"/>
            <p:cNvSpPr txBox="1">
              <a:spLocks noChangeArrowheads="1"/>
            </p:cNvSpPr>
            <p:nvPr/>
          </p:nvSpPr>
          <p:spPr bwMode="auto">
            <a:xfrm>
              <a:off x="4648200" y="43434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253" name="Text Box 168"/>
            <p:cNvSpPr txBox="1">
              <a:spLocks noChangeArrowheads="1"/>
            </p:cNvSpPr>
            <p:nvPr/>
          </p:nvSpPr>
          <p:spPr bwMode="auto">
            <a:xfrm>
              <a:off x="6248400" y="43434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4572000" y="4047728"/>
            <a:ext cx="4343400" cy="533400"/>
            <a:chOff x="4572000" y="3429000"/>
            <a:chExt cx="4343400" cy="533400"/>
          </a:xfrm>
        </p:grpSpPr>
        <p:sp>
          <p:nvSpPr>
            <p:cNvPr id="191" name="Text Box 58"/>
            <p:cNvSpPr txBox="1">
              <a:spLocks noChangeArrowheads="1"/>
            </p:cNvSpPr>
            <p:nvPr/>
          </p:nvSpPr>
          <p:spPr bwMode="auto">
            <a:xfrm>
              <a:off x="7772400" y="3429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57" name="Text Box 172"/>
            <p:cNvSpPr txBox="1">
              <a:spLocks noChangeArrowheads="1"/>
            </p:cNvSpPr>
            <p:nvPr/>
          </p:nvSpPr>
          <p:spPr bwMode="auto">
            <a:xfrm>
              <a:off x="5486400" y="3429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4572000" y="3505200"/>
              <a:ext cx="4343400" cy="457200"/>
              <a:chOff x="4572000" y="3505200"/>
              <a:chExt cx="4343400" cy="457200"/>
            </a:xfrm>
          </p:grpSpPr>
          <p:sp>
            <p:nvSpPr>
              <p:cNvPr id="188" name="Oval 55"/>
              <p:cNvSpPr>
                <a:spLocks noChangeAspect="1" noChangeArrowheads="1"/>
              </p:cNvSpPr>
              <p:nvPr/>
            </p:nvSpPr>
            <p:spPr bwMode="auto">
              <a:xfrm>
                <a:off x="68580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sp>
            <p:nvSpPr>
              <p:cNvPr id="189" name="Oval 56"/>
              <p:cNvSpPr>
                <a:spLocks noChangeArrowheads="1"/>
              </p:cNvSpPr>
              <p:nvPr/>
            </p:nvSpPr>
            <p:spPr bwMode="auto">
              <a:xfrm>
                <a:off x="84582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cxnSp>
            <p:nvCxnSpPr>
              <p:cNvPr id="190" name="AutoShape 57"/>
              <p:cNvCxnSpPr>
                <a:cxnSpLocks noChangeShapeType="1"/>
                <a:stCxn id="188" idx="6"/>
                <a:endCxn id="189" idx="2"/>
              </p:cNvCxnSpPr>
              <p:nvPr/>
            </p:nvCxnSpPr>
            <p:spPr bwMode="auto">
              <a:xfrm>
                <a:off x="7315200" y="3733800"/>
                <a:ext cx="11430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6" name="Text Box 122"/>
              <p:cNvSpPr txBox="1">
                <a:spLocks noChangeArrowheads="1"/>
              </p:cNvSpPr>
              <p:nvPr/>
            </p:nvSpPr>
            <p:spPr bwMode="auto">
              <a:xfrm>
                <a:off x="6934200" y="358140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B</a:t>
                </a:r>
              </a:p>
            </p:txBody>
          </p:sp>
          <p:sp>
            <p:nvSpPr>
              <p:cNvPr id="218" name="Text Box 125"/>
              <p:cNvSpPr txBox="1">
                <a:spLocks noChangeArrowheads="1"/>
              </p:cNvSpPr>
              <p:nvPr/>
            </p:nvSpPr>
            <p:spPr bwMode="auto">
              <a:xfrm>
                <a:off x="8534400" y="3581400"/>
                <a:ext cx="3417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D</a:t>
                </a:r>
              </a:p>
            </p:txBody>
          </p:sp>
          <p:sp>
            <p:nvSpPr>
              <p:cNvPr id="254" name="Oval 169"/>
              <p:cNvSpPr>
                <a:spLocks noChangeAspect="1" noChangeArrowheads="1"/>
              </p:cNvSpPr>
              <p:nvPr/>
            </p:nvSpPr>
            <p:spPr bwMode="auto">
              <a:xfrm>
                <a:off x="45720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sp>
            <p:nvSpPr>
              <p:cNvPr id="255" name="Oval 170"/>
              <p:cNvSpPr>
                <a:spLocks noChangeArrowheads="1"/>
              </p:cNvSpPr>
              <p:nvPr/>
            </p:nvSpPr>
            <p:spPr bwMode="auto">
              <a:xfrm>
                <a:off x="61722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cxnSp>
            <p:nvCxnSpPr>
              <p:cNvPr id="256" name="AutoShape 171"/>
              <p:cNvCxnSpPr>
                <a:cxnSpLocks noChangeShapeType="1"/>
                <a:stCxn id="254" idx="6"/>
                <a:endCxn id="255" idx="2"/>
              </p:cNvCxnSpPr>
              <p:nvPr/>
            </p:nvCxnSpPr>
            <p:spPr bwMode="auto">
              <a:xfrm>
                <a:off x="5029200" y="3733800"/>
                <a:ext cx="11430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8" name="Text Box 173"/>
              <p:cNvSpPr txBox="1">
                <a:spLocks noChangeArrowheads="1"/>
              </p:cNvSpPr>
              <p:nvPr/>
            </p:nvSpPr>
            <p:spPr bwMode="auto">
              <a:xfrm>
                <a:off x="4648200" y="358140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A</a:t>
                </a:r>
              </a:p>
            </p:txBody>
          </p:sp>
          <p:sp>
            <p:nvSpPr>
              <p:cNvPr id="259" name="Text Box 174"/>
              <p:cNvSpPr txBox="1">
                <a:spLocks noChangeArrowheads="1"/>
              </p:cNvSpPr>
              <p:nvPr/>
            </p:nvSpPr>
            <p:spPr bwMode="auto">
              <a:xfrm>
                <a:off x="6248400" y="358140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3689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Edge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grpSp>
        <p:nvGrpSpPr>
          <p:cNvPr id="58" name="Group 57"/>
          <p:cNvGrpSpPr/>
          <p:nvPr/>
        </p:nvGrpSpPr>
        <p:grpSpPr>
          <a:xfrm>
            <a:off x="163488" y="1777589"/>
            <a:ext cx="3740304" cy="4182035"/>
            <a:chOff x="163488" y="1777589"/>
            <a:chExt cx="3740304" cy="4182035"/>
          </a:xfrm>
        </p:grpSpPr>
        <p:sp>
          <p:nvSpPr>
            <p:cNvPr id="6" name="Oval 34"/>
            <p:cNvSpPr>
              <a:spLocks noChangeAspect="1" noChangeArrowheads="1"/>
            </p:cNvSpPr>
            <p:nvPr/>
          </p:nvSpPr>
          <p:spPr bwMode="auto">
            <a:xfrm>
              <a:off x="1763688" y="18448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3363888" y="1844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8" name="AutoShape 36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2220888" y="2073424"/>
              <a:ext cx="1143000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2678088" y="1777589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10" name="Oval 38"/>
            <p:cNvSpPr>
              <a:spLocks noChangeArrowheads="1"/>
            </p:cNvSpPr>
            <p:nvPr/>
          </p:nvSpPr>
          <p:spPr bwMode="auto">
            <a:xfrm>
              <a:off x="2525688" y="27592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1" name="Oval 39"/>
            <p:cNvSpPr>
              <a:spLocks noChangeArrowheads="1"/>
            </p:cNvSpPr>
            <p:nvPr/>
          </p:nvSpPr>
          <p:spPr bwMode="auto">
            <a:xfrm>
              <a:off x="773088" y="3368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2" name="Oval 40"/>
            <p:cNvSpPr>
              <a:spLocks noChangeArrowheads="1"/>
            </p:cNvSpPr>
            <p:nvPr/>
          </p:nvSpPr>
          <p:spPr bwMode="auto">
            <a:xfrm>
              <a:off x="1916088" y="55024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3287688" y="28354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/>
          </p:nvSpPr>
          <p:spPr bwMode="auto">
            <a:xfrm>
              <a:off x="2525688" y="3826024"/>
              <a:ext cx="457200" cy="457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5" name="AutoShape 43"/>
            <p:cNvCxnSpPr>
              <a:cxnSpLocks noChangeShapeType="1"/>
              <a:stCxn id="6" idx="3"/>
              <a:endCxn id="11" idx="7"/>
            </p:cNvCxnSpPr>
            <p:nvPr/>
          </p:nvCxnSpPr>
          <p:spPr bwMode="auto">
            <a:xfrm flipH="1">
              <a:off x="1163613" y="2235349"/>
              <a:ext cx="666750" cy="12001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44"/>
            <p:cNvCxnSpPr>
              <a:cxnSpLocks noChangeShapeType="1"/>
              <a:stCxn id="11" idx="5"/>
              <a:endCxn id="12" idx="1"/>
            </p:cNvCxnSpPr>
            <p:nvPr/>
          </p:nvCxnSpPr>
          <p:spPr bwMode="auto">
            <a:xfrm>
              <a:off x="1163613" y="3759349"/>
              <a:ext cx="819150" cy="1809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45"/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2306613" y="4283224"/>
              <a:ext cx="447675" cy="12858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46"/>
            <p:cNvCxnSpPr>
              <a:cxnSpLocks noChangeShapeType="1"/>
              <a:stCxn id="13" idx="3"/>
              <a:endCxn id="14" idx="7"/>
            </p:cNvCxnSpPr>
            <p:nvPr/>
          </p:nvCxnSpPr>
          <p:spPr bwMode="auto">
            <a:xfrm flipH="1">
              <a:off x="2916213" y="3225949"/>
              <a:ext cx="438150" cy="666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47"/>
            <p:cNvCxnSpPr>
              <a:cxnSpLocks noChangeShapeType="1"/>
              <a:stCxn id="10" idx="4"/>
              <a:endCxn id="14" idx="0"/>
            </p:cNvCxnSpPr>
            <p:nvPr/>
          </p:nvCxnSpPr>
          <p:spPr bwMode="auto">
            <a:xfrm>
              <a:off x="2754288" y="3216424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48"/>
            <p:cNvCxnSpPr>
              <a:cxnSpLocks noChangeShapeType="1"/>
              <a:stCxn id="6" idx="4"/>
              <a:endCxn id="12" idx="0"/>
            </p:cNvCxnSpPr>
            <p:nvPr/>
          </p:nvCxnSpPr>
          <p:spPr bwMode="auto">
            <a:xfrm>
              <a:off x="1992288" y="2302024"/>
              <a:ext cx="152400" cy="32004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49"/>
            <p:cNvCxnSpPr>
              <a:cxnSpLocks noChangeShapeType="1"/>
              <a:stCxn id="7" idx="3"/>
              <a:endCxn id="10" idx="7"/>
            </p:cNvCxnSpPr>
            <p:nvPr/>
          </p:nvCxnSpPr>
          <p:spPr bwMode="auto">
            <a:xfrm flipH="1">
              <a:off x="2916213" y="2235349"/>
              <a:ext cx="514350" cy="5905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50"/>
            <p:cNvCxnSpPr>
              <a:cxnSpLocks noChangeShapeType="1"/>
              <a:stCxn id="7" idx="4"/>
              <a:endCxn id="13" idx="0"/>
            </p:cNvCxnSpPr>
            <p:nvPr/>
          </p:nvCxnSpPr>
          <p:spPr bwMode="auto">
            <a:xfrm flipH="1">
              <a:off x="3516288" y="2302024"/>
              <a:ext cx="76200" cy="53340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84"/>
            <p:cNvSpPr>
              <a:spLocks noChangeArrowheads="1"/>
            </p:cNvSpPr>
            <p:nvPr/>
          </p:nvSpPr>
          <p:spPr bwMode="auto">
            <a:xfrm>
              <a:off x="3287688" y="48166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" name="Oval 85"/>
            <p:cNvSpPr>
              <a:spLocks noChangeArrowheads="1"/>
            </p:cNvSpPr>
            <p:nvPr/>
          </p:nvSpPr>
          <p:spPr bwMode="auto">
            <a:xfrm>
              <a:off x="925488" y="50452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5" name="Oval 86"/>
            <p:cNvSpPr>
              <a:spLocks noChangeArrowheads="1"/>
            </p:cNvSpPr>
            <p:nvPr/>
          </p:nvSpPr>
          <p:spPr bwMode="auto">
            <a:xfrm>
              <a:off x="163488" y="26830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6" name="AutoShape 87"/>
            <p:cNvCxnSpPr>
              <a:cxnSpLocks noChangeShapeType="1"/>
              <a:stCxn id="12" idx="6"/>
              <a:endCxn id="23" idx="3"/>
            </p:cNvCxnSpPr>
            <p:nvPr/>
          </p:nvCxnSpPr>
          <p:spPr bwMode="auto">
            <a:xfrm flipV="1">
              <a:off x="2373288" y="5207149"/>
              <a:ext cx="981075" cy="5238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88"/>
            <p:cNvCxnSpPr>
              <a:cxnSpLocks noChangeShapeType="1"/>
              <a:stCxn id="12" idx="2"/>
              <a:endCxn id="24" idx="5"/>
            </p:cNvCxnSpPr>
            <p:nvPr/>
          </p:nvCxnSpPr>
          <p:spPr bwMode="auto">
            <a:xfrm flipH="1" flipV="1">
              <a:off x="1316013" y="5435749"/>
              <a:ext cx="600075" cy="2952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89"/>
            <p:cNvCxnSpPr>
              <a:cxnSpLocks noChangeShapeType="1"/>
              <a:stCxn id="11" idx="1"/>
              <a:endCxn id="25" idx="5"/>
            </p:cNvCxnSpPr>
            <p:nvPr/>
          </p:nvCxnSpPr>
          <p:spPr bwMode="auto">
            <a:xfrm flipH="1" flipV="1">
              <a:off x="554013" y="3073549"/>
              <a:ext cx="285750" cy="3619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90"/>
            <p:cNvCxnSpPr>
              <a:cxnSpLocks noChangeShapeType="1"/>
              <a:stCxn id="23" idx="1"/>
              <a:endCxn id="14" idx="5"/>
            </p:cNvCxnSpPr>
            <p:nvPr/>
          </p:nvCxnSpPr>
          <p:spPr bwMode="auto">
            <a:xfrm flipH="1" flipV="1">
              <a:off x="2916213" y="4216549"/>
              <a:ext cx="438150" cy="666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91"/>
            <p:cNvCxnSpPr>
              <a:cxnSpLocks noChangeShapeType="1"/>
              <a:stCxn id="13" idx="4"/>
              <a:endCxn id="23" idx="0"/>
            </p:cNvCxnSpPr>
            <p:nvPr/>
          </p:nvCxnSpPr>
          <p:spPr bwMode="auto">
            <a:xfrm>
              <a:off x="3516288" y="3292624"/>
              <a:ext cx="0" cy="15240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92"/>
            <p:cNvCxnSpPr>
              <a:cxnSpLocks noChangeShapeType="1"/>
              <a:stCxn id="25" idx="7"/>
              <a:endCxn id="6" idx="2"/>
            </p:cNvCxnSpPr>
            <p:nvPr/>
          </p:nvCxnSpPr>
          <p:spPr bwMode="auto">
            <a:xfrm flipV="1">
              <a:off x="554013" y="2073424"/>
              <a:ext cx="1209675" cy="6762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93"/>
            <p:cNvSpPr txBox="1">
              <a:spLocks noChangeArrowheads="1"/>
            </p:cNvSpPr>
            <p:nvPr/>
          </p:nvSpPr>
          <p:spPr bwMode="auto">
            <a:xfrm>
              <a:off x="620688" y="2987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3" name="Text Box 94"/>
            <p:cNvSpPr txBox="1">
              <a:spLocks noChangeArrowheads="1"/>
            </p:cNvSpPr>
            <p:nvPr/>
          </p:nvSpPr>
          <p:spPr bwMode="auto">
            <a:xfrm>
              <a:off x="2449488" y="3368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34" name="Text Box 95"/>
            <p:cNvSpPr txBox="1">
              <a:spLocks noChangeArrowheads="1"/>
            </p:cNvSpPr>
            <p:nvPr/>
          </p:nvSpPr>
          <p:spPr bwMode="auto">
            <a:xfrm>
              <a:off x="3059088" y="3445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5" name="Text Box 96"/>
            <p:cNvSpPr txBox="1">
              <a:spLocks noChangeArrowheads="1"/>
            </p:cNvSpPr>
            <p:nvPr/>
          </p:nvSpPr>
          <p:spPr bwMode="auto">
            <a:xfrm>
              <a:off x="2942547" y="227513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36" name="Text Box 97"/>
            <p:cNvSpPr txBox="1">
              <a:spLocks noChangeArrowheads="1"/>
            </p:cNvSpPr>
            <p:nvPr/>
          </p:nvSpPr>
          <p:spPr bwMode="auto">
            <a:xfrm>
              <a:off x="3592488" y="2378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7" name="Text Box 98"/>
            <p:cNvSpPr txBox="1">
              <a:spLocks noChangeArrowheads="1"/>
            </p:cNvSpPr>
            <p:nvPr/>
          </p:nvSpPr>
          <p:spPr bwMode="auto">
            <a:xfrm>
              <a:off x="3059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8" name="Text Box 99"/>
            <p:cNvSpPr txBox="1">
              <a:spLocks noChangeArrowheads="1"/>
            </p:cNvSpPr>
            <p:nvPr/>
          </p:nvSpPr>
          <p:spPr bwMode="auto">
            <a:xfrm>
              <a:off x="3516288" y="3826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39" name="Text Box 100"/>
            <p:cNvSpPr txBox="1">
              <a:spLocks noChangeArrowheads="1"/>
            </p:cNvSpPr>
            <p:nvPr/>
          </p:nvSpPr>
          <p:spPr bwMode="auto">
            <a:xfrm>
              <a:off x="2906688" y="5426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40" name="Text Box 101"/>
            <p:cNvSpPr txBox="1">
              <a:spLocks noChangeArrowheads="1"/>
            </p:cNvSpPr>
            <p:nvPr/>
          </p:nvSpPr>
          <p:spPr bwMode="auto">
            <a:xfrm>
              <a:off x="2525688" y="4664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41" name="Text Box 102"/>
            <p:cNvSpPr txBox="1">
              <a:spLocks noChangeArrowheads="1"/>
            </p:cNvSpPr>
            <p:nvPr/>
          </p:nvSpPr>
          <p:spPr bwMode="auto">
            <a:xfrm>
              <a:off x="1458888" y="55024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42" name="Text Box 103"/>
            <p:cNvSpPr txBox="1">
              <a:spLocks noChangeArrowheads="1"/>
            </p:cNvSpPr>
            <p:nvPr/>
          </p:nvSpPr>
          <p:spPr bwMode="auto">
            <a:xfrm>
              <a:off x="773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43" name="Text Box 104"/>
            <p:cNvSpPr txBox="1">
              <a:spLocks noChangeArrowheads="1"/>
            </p:cNvSpPr>
            <p:nvPr/>
          </p:nvSpPr>
          <p:spPr bwMode="auto">
            <a:xfrm>
              <a:off x="14588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6</a:t>
              </a:r>
            </a:p>
          </p:txBody>
        </p:sp>
        <p:sp>
          <p:nvSpPr>
            <p:cNvPr id="44" name="Text Box 105"/>
            <p:cNvSpPr txBox="1">
              <a:spLocks noChangeArrowheads="1"/>
            </p:cNvSpPr>
            <p:nvPr/>
          </p:nvSpPr>
          <p:spPr bwMode="auto">
            <a:xfrm>
              <a:off x="925488" y="21496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5" name="Text Box 106"/>
            <p:cNvSpPr txBox="1">
              <a:spLocks noChangeArrowheads="1"/>
            </p:cNvSpPr>
            <p:nvPr/>
          </p:nvSpPr>
          <p:spPr bwMode="auto">
            <a:xfrm>
              <a:off x="1458888" y="2759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6" name="Text Box 107"/>
            <p:cNvSpPr txBox="1">
              <a:spLocks noChangeArrowheads="1"/>
            </p:cNvSpPr>
            <p:nvPr/>
          </p:nvSpPr>
          <p:spPr bwMode="auto">
            <a:xfrm>
              <a:off x="2068488" y="3673624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10</a:t>
              </a:r>
            </a:p>
          </p:txBody>
        </p:sp>
        <p:sp>
          <p:nvSpPr>
            <p:cNvPr id="47" name="Text Box 108"/>
            <p:cNvSpPr txBox="1">
              <a:spLocks noChangeArrowheads="1"/>
            </p:cNvSpPr>
            <p:nvPr/>
          </p:nvSpPr>
          <p:spPr bwMode="auto">
            <a:xfrm>
              <a:off x="239688" y="27592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48" name="Text Box 109"/>
            <p:cNvSpPr txBox="1">
              <a:spLocks noChangeArrowheads="1"/>
            </p:cNvSpPr>
            <p:nvPr/>
          </p:nvSpPr>
          <p:spPr bwMode="auto">
            <a:xfrm>
              <a:off x="1839888" y="1921024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49" name="Text Box 110"/>
            <p:cNvSpPr txBox="1">
              <a:spLocks noChangeArrowheads="1"/>
            </p:cNvSpPr>
            <p:nvPr/>
          </p:nvSpPr>
          <p:spPr bwMode="auto">
            <a:xfrm>
              <a:off x="3440088" y="19210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50" name="Text Box 111"/>
            <p:cNvSpPr txBox="1">
              <a:spLocks noChangeArrowheads="1"/>
            </p:cNvSpPr>
            <p:nvPr/>
          </p:nvSpPr>
          <p:spPr bwMode="auto">
            <a:xfrm>
              <a:off x="849288" y="3445024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D</a:t>
              </a:r>
            </a:p>
          </p:txBody>
        </p:sp>
        <p:sp>
          <p:nvSpPr>
            <p:cNvPr id="51" name="Text Box 112"/>
            <p:cNvSpPr txBox="1">
              <a:spLocks noChangeArrowheads="1"/>
            </p:cNvSpPr>
            <p:nvPr/>
          </p:nvSpPr>
          <p:spPr bwMode="auto">
            <a:xfrm>
              <a:off x="2601888" y="2835424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52" name="Text Box 113"/>
            <p:cNvSpPr txBox="1">
              <a:spLocks noChangeArrowheads="1"/>
            </p:cNvSpPr>
            <p:nvPr/>
          </p:nvSpPr>
          <p:spPr bwMode="auto">
            <a:xfrm>
              <a:off x="3363888" y="2911624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53" name="Text Box 114"/>
            <p:cNvSpPr txBox="1">
              <a:spLocks noChangeArrowheads="1"/>
            </p:cNvSpPr>
            <p:nvPr/>
          </p:nvSpPr>
          <p:spPr bwMode="auto">
            <a:xfrm>
              <a:off x="2601888" y="3902224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54" name="Text Box 115"/>
            <p:cNvSpPr txBox="1">
              <a:spLocks noChangeArrowheads="1"/>
            </p:cNvSpPr>
            <p:nvPr/>
          </p:nvSpPr>
          <p:spPr bwMode="auto">
            <a:xfrm>
              <a:off x="1001688" y="5121424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55" name="Text Box 116"/>
            <p:cNvSpPr txBox="1">
              <a:spLocks noChangeArrowheads="1"/>
            </p:cNvSpPr>
            <p:nvPr/>
          </p:nvSpPr>
          <p:spPr bwMode="auto">
            <a:xfrm>
              <a:off x="3363888" y="4892824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56" name="Text Box 117"/>
            <p:cNvSpPr txBox="1">
              <a:spLocks noChangeArrowheads="1"/>
            </p:cNvSpPr>
            <p:nvPr/>
          </p:nvSpPr>
          <p:spPr bwMode="auto">
            <a:xfrm>
              <a:off x="1992288" y="5578624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cxnSp>
          <p:nvCxnSpPr>
            <p:cNvPr id="57" name="AutoShape 150"/>
            <p:cNvCxnSpPr>
              <a:cxnSpLocks noChangeShapeType="1"/>
              <a:stCxn id="11" idx="4"/>
              <a:endCxn id="24" idx="0"/>
            </p:cNvCxnSpPr>
            <p:nvPr/>
          </p:nvCxnSpPr>
          <p:spPr bwMode="auto">
            <a:xfrm>
              <a:off x="1001688" y="3826024"/>
              <a:ext cx="152400" cy="12192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266"/>
          <p:cNvGrpSpPr/>
          <p:nvPr/>
        </p:nvGrpSpPr>
        <p:grpSpPr>
          <a:xfrm>
            <a:off x="4572000" y="5784885"/>
            <a:ext cx="4343400" cy="524435"/>
            <a:chOff x="4572000" y="5723965"/>
            <a:chExt cx="4343400" cy="524435"/>
          </a:xfrm>
        </p:grpSpPr>
        <p:sp>
          <p:nvSpPr>
            <p:cNvPr id="192" name="Oval 59"/>
            <p:cNvSpPr>
              <a:spLocks noChangeAspect="1" noChangeArrowheads="1"/>
            </p:cNvSpPr>
            <p:nvPr/>
          </p:nvSpPr>
          <p:spPr bwMode="auto">
            <a:xfrm>
              <a:off x="6858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93" name="Oval 60"/>
            <p:cNvSpPr>
              <a:spLocks noChangeArrowheads="1"/>
            </p:cNvSpPr>
            <p:nvPr/>
          </p:nvSpPr>
          <p:spPr bwMode="auto">
            <a:xfrm>
              <a:off x="8458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4" name="AutoShape 61"/>
            <p:cNvCxnSpPr>
              <a:cxnSpLocks noChangeShapeType="1"/>
              <a:stCxn id="192" idx="6"/>
              <a:endCxn id="193" idx="2"/>
            </p:cNvCxnSpPr>
            <p:nvPr/>
          </p:nvCxnSpPr>
          <p:spPr bwMode="auto">
            <a:xfrm>
              <a:off x="7315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" name="Text Box 62"/>
            <p:cNvSpPr txBox="1">
              <a:spLocks noChangeArrowheads="1"/>
            </p:cNvSpPr>
            <p:nvPr/>
          </p:nvSpPr>
          <p:spPr bwMode="auto">
            <a:xfrm>
              <a:off x="7772400" y="5737412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10</a:t>
              </a:r>
            </a:p>
          </p:txBody>
        </p:sp>
        <p:sp>
          <p:nvSpPr>
            <p:cNvPr id="200" name="Oval 67"/>
            <p:cNvSpPr>
              <a:spLocks noChangeAspect="1" noChangeArrowheads="1"/>
            </p:cNvSpPr>
            <p:nvPr/>
          </p:nvSpPr>
          <p:spPr bwMode="auto">
            <a:xfrm>
              <a:off x="4572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1" name="Oval 68"/>
            <p:cNvSpPr>
              <a:spLocks noChangeArrowheads="1"/>
            </p:cNvSpPr>
            <p:nvPr/>
          </p:nvSpPr>
          <p:spPr bwMode="auto">
            <a:xfrm>
              <a:off x="6172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02" name="AutoShape 69"/>
            <p:cNvCxnSpPr>
              <a:cxnSpLocks noChangeShapeType="1"/>
              <a:stCxn id="200" idx="6"/>
              <a:endCxn id="201" idx="2"/>
            </p:cNvCxnSpPr>
            <p:nvPr/>
          </p:nvCxnSpPr>
          <p:spPr bwMode="auto">
            <a:xfrm>
              <a:off x="5029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3" name="Text Box 70"/>
            <p:cNvSpPr txBox="1">
              <a:spLocks noChangeArrowheads="1"/>
            </p:cNvSpPr>
            <p:nvPr/>
          </p:nvSpPr>
          <p:spPr bwMode="auto">
            <a:xfrm>
              <a:off x="5486400" y="5723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6</a:t>
              </a:r>
            </a:p>
          </p:txBody>
        </p:sp>
        <p:sp>
          <p:nvSpPr>
            <p:cNvPr id="217" name="Text Box 124"/>
            <p:cNvSpPr txBox="1">
              <a:spLocks noChangeArrowheads="1"/>
            </p:cNvSpPr>
            <p:nvPr/>
          </p:nvSpPr>
          <p:spPr bwMode="auto">
            <a:xfrm>
              <a:off x="6934200" y="58674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219" name="Text Box 127"/>
            <p:cNvSpPr txBox="1">
              <a:spLocks noChangeArrowheads="1"/>
            </p:cNvSpPr>
            <p:nvPr/>
          </p:nvSpPr>
          <p:spPr bwMode="auto">
            <a:xfrm>
              <a:off x="8534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224" name="Text Box 132"/>
            <p:cNvSpPr txBox="1">
              <a:spLocks noChangeArrowheads="1"/>
            </p:cNvSpPr>
            <p:nvPr/>
          </p:nvSpPr>
          <p:spPr bwMode="auto">
            <a:xfrm>
              <a:off x="4648200" y="5867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227" name="Text Box 135"/>
            <p:cNvSpPr txBox="1">
              <a:spLocks noChangeArrowheads="1"/>
            </p:cNvSpPr>
            <p:nvPr/>
          </p:nvSpPr>
          <p:spPr bwMode="auto">
            <a:xfrm>
              <a:off x="6248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572000" y="2348880"/>
            <a:ext cx="4343400" cy="537882"/>
            <a:chOff x="4572000" y="1214718"/>
            <a:chExt cx="4343400" cy="537882"/>
          </a:xfrm>
        </p:grpSpPr>
        <p:sp>
          <p:nvSpPr>
            <p:cNvPr id="164" name="Oval 10"/>
            <p:cNvSpPr>
              <a:spLocks noChangeAspect="1" noChangeArrowheads="1"/>
            </p:cNvSpPr>
            <p:nvPr/>
          </p:nvSpPr>
          <p:spPr bwMode="auto">
            <a:xfrm>
              <a:off x="45720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65" name="Oval 11"/>
            <p:cNvSpPr>
              <a:spLocks noChangeArrowheads="1"/>
            </p:cNvSpPr>
            <p:nvPr/>
          </p:nvSpPr>
          <p:spPr bwMode="auto">
            <a:xfrm>
              <a:off x="61722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66" name="AutoShape 12"/>
            <p:cNvCxnSpPr>
              <a:cxnSpLocks noChangeShapeType="1"/>
              <a:stCxn id="164" idx="6"/>
              <a:endCxn id="165" idx="2"/>
            </p:cNvCxnSpPr>
            <p:nvPr/>
          </p:nvCxnSpPr>
          <p:spPr bwMode="auto">
            <a:xfrm>
              <a:off x="5029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Text Box 13"/>
            <p:cNvSpPr txBox="1">
              <a:spLocks noChangeArrowheads="1"/>
            </p:cNvSpPr>
            <p:nvPr/>
          </p:nvSpPr>
          <p:spPr bwMode="auto">
            <a:xfrm>
              <a:off x="5486400" y="12147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172" name="Oval 18"/>
            <p:cNvSpPr>
              <a:spLocks noChangeAspect="1" noChangeArrowheads="1"/>
            </p:cNvSpPr>
            <p:nvPr/>
          </p:nvSpPr>
          <p:spPr bwMode="auto">
            <a:xfrm>
              <a:off x="6858000" y="129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73" name="Oval 19"/>
            <p:cNvSpPr>
              <a:spLocks noChangeArrowheads="1"/>
            </p:cNvSpPr>
            <p:nvPr/>
          </p:nvSpPr>
          <p:spPr bwMode="auto">
            <a:xfrm>
              <a:off x="8458200" y="129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4" name="AutoShape 20"/>
            <p:cNvCxnSpPr>
              <a:cxnSpLocks noChangeShapeType="1"/>
              <a:stCxn id="172" idx="6"/>
              <a:endCxn id="173" idx="2"/>
            </p:cNvCxnSpPr>
            <p:nvPr/>
          </p:nvCxnSpPr>
          <p:spPr bwMode="auto">
            <a:xfrm>
              <a:off x="7315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Text Box 21"/>
            <p:cNvSpPr txBox="1">
              <a:spLocks noChangeArrowheads="1"/>
            </p:cNvSpPr>
            <p:nvPr/>
          </p:nvSpPr>
          <p:spPr bwMode="auto">
            <a:xfrm>
              <a:off x="7772400" y="1228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220" name="Text Box 128"/>
            <p:cNvSpPr txBox="1">
              <a:spLocks noChangeArrowheads="1"/>
            </p:cNvSpPr>
            <p:nvPr/>
          </p:nvSpPr>
          <p:spPr bwMode="auto">
            <a:xfrm>
              <a:off x="4648200" y="1371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222" name="Text Box 130"/>
            <p:cNvSpPr txBox="1">
              <a:spLocks noChangeArrowheads="1"/>
            </p:cNvSpPr>
            <p:nvPr/>
          </p:nvSpPr>
          <p:spPr bwMode="auto">
            <a:xfrm>
              <a:off x="6248400" y="1371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228" name="Text Box 136"/>
            <p:cNvSpPr txBox="1">
              <a:spLocks noChangeArrowheads="1"/>
            </p:cNvSpPr>
            <p:nvPr/>
          </p:nvSpPr>
          <p:spPr bwMode="auto">
            <a:xfrm>
              <a:off x="6934200" y="1371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229" name="Text Box 137"/>
            <p:cNvSpPr txBox="1">
              <a:spLocks noChangeArrowheads="1"/>
            </p:cNvSpPr>
            <p:nvPr/>
          </p:nvSpPr>
          <p:spPr bwMode="auto">
            <a:xfrm>
              <a:off x="8534400" y="1371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4572000" y="5208821"/>
            <a:ext cx="4343400" cy="524435"/>
            <a:chOff x="4572000" y="4961965"/>
            <a:chExt cx="4343400" cy="524435"/>
          </a:xfrm>
        </p:grpSpPr>
        <p:sp>
          <p:nvSpPr>
            <p:cNvPr id="168" name="Oval 14"/>
            <p:cNvSpPr>
              <a:spLocks noChangeAspect="1" noChangeArrowheads="1"/>
            </p:cNvSpPr>
            <p:nvPr/>
          </p:nvSpPr>
          <p:spPr bwMode="auto">
            <a:xfrm>
              <a:off x="6858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69" name="Oval 15"/>
            <p:cNvSpPr>
              <a:spLocks noChangeArrowheads="1"/>
            </p:cNvSpPr>
            <p:nvPr/>
          </p:nvSpPr>
          <p:spPr bwMode="auto">
            <a:xfrm>
              <a:off x="8458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0" name="AutoShape 16"/>
            <p:cNvCxnSpPr>
              <a:cxnSpLocks noChangeShapeType="1"/>
              <a:stCxn id="168" idx="6"/>
              <a:endCxn id="169" idx="2"/>
            </p:cNvCxnSpPr>
            <p:nvPr/>
          </p:nvCxnSpPr>
          <p:spPr bwMode="auto">
            <a:xfrm>
              <a:off x="7315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1" name="Text Box 17"/>
            <p:cNvSpPr txBox="1">
              <a:spLocks noChangeArrowheads="1"/>
            </p:cNvSpPr>
            <p:nvPr/>
          </p:nvSpPr>
          <p:spPr bwMode="auto">
            <a:xfrm>
              <a:off x="7772400" y="4975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176" name="Oval 22"/>
            <p:cNvSpPr>
              <a:spLocks noChangeAspect="1" noChangeArrowheads="1"/>
            </p:cNvSpPr>
            <p:nvPr/>
          </p:nvSpPr>
          <p:spPr bwMode="auto">
            <a:xfrm>
              <a:off x="4572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77" name="Oval 23"/>
            <p:cNvSpPr>
              <a:spLocks noChangeArrowheads="1"/>
            </p:cNvSpPr>
            <p:nvPr/>
          </p:nvSpPr>
          <p:spPr bwMode="auto">
            <a:xfrm>
              <a:off x="6172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8" name="AutoShape 24"/>
            <p:cNvCxnSpPr>
              <a:cxnSpLocks noChangeShapeType="1"/>
              <a:stCxn id="176" idx="6"/>
              <a:endCxn id="177" idx="2"/>
            </p:cNvCxnSpPr>
            <p:nvPr/>
          </p:nvCxnSpPr>
          <p:spPr bwMode="auto">
            <a:xfrm>
              <a:off x="5029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" name="Text Box 25"/>
            <p:cNvSpPr txBox="1">
              <a:spLocks noChangeArrowheads="1"/>
            </p:cNvSpPr>
            <p:nvPr/>
          </p:nvSpPr>
          <p:spPr bwMode="auto">
            <a:xfrm>
              <a:off x="5486400" y="4961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225" name="Text Box 133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226" name="Text Box 134"/>
            <p:cNvSpPr txBox="1">
              <a:spLocks noChangeArrowheads="1"/>
            </p:cNvSpPr>
            <p:nvPr/>
          </p:nvSpPr>
          <p:spPr bwMode="auto">
            <a:xfrm>
              <a:off x="8534400" y="51054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231" name="Text Box 139"/>
            <p:cNvSpPr txBox="1">
              <a:spLocks noChangeArrowheads="1"/>
            </p:cNvSpPr>
            <p:nvPr/>
          </p:nvSpPr>
          <p:spPr bwMode="auto">
            <a:xfrm>
              <a:off x="4648200" y="51054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33" name="Text Box 141"/>
            <p:cNvSpPr txBox="1">
              <a:spLocks noChangeArrowheads="1"/>
            </p:cNvSpPr>
            <p:nvPr/>
          </p:nvSpPr>
          <p:spPr bwMode="auto">
            <a:xfrm>
              <a:off x="6248400" y="5105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4572000" y="2924944"/>
            <a:ext cx="4343400" cy="524435"/>
            <a:chOff x="4572000" y="1990165"/>
            <a:chExt cx="4343400" cy="524435"/>
          </a:xfrm>
        </p:grpSpPr>
        <p:sp>
          <p:nvSpPr>
            <p:cNvPr id="204" name="Oval 71"/>
            <p:cNvSpPr>
              <a:spLocks noChangeAspect="1" noChangeArrowheads="1"/>
            </p:cNvSpPr>
            <p:nvPr/>
          </p:nvSpPr>
          <p:spPr bwMode="auto">
            <a:xfrm>
              <a:off x="68580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auto">
            <a:xfrm>
              <a:off x="84582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06" name="AutoShape 73"/>
            <p:cNvCxnSpPr>
              <a:cxnSpLocks noChangeShapeType="1"/>
              <a:stCxn id="204" idx="6"/>
              <a:endCxn id="205" idx="2"/>
            </p:cNvCxnSpPr>
            <p:nvPr/>
          </p:nvCxnSpPr>
          <p:spPr bwMode="auto">
            <a:xfrm>
              <a:off x="7315200" y="2286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7" name="Text Box 74"/>
            <p:cNvSpPr txBox="1">
              <a:spLocks noChangeArrowheads="1"/>
            </p:cNvSpPr>
            <p:nvPr/>
          </p:nvSpPr>
          <p:spPr bwMode="auto">
            <a:xfrm>
              <a:off x="7772400" y="20036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212" name="Oval 79"/>
            <p:cNvSpPr>
              <a:spLocks noChangeAspect="1" noChangeArrowheads="1"/>
            </p:cNvSpPr>
            <p:nvPr/>
          </p:nvSpPr>
          <p:spPr bwMode="auto">
            <a:xfrm>
              <a:off x="45720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13" name="Oval 80"/>
            <p:cNvSpPr>
              <a:spLocks noChangeArrowheads="1"/>
            </p:cNvSpPr>
            <p:nvPr/>
          </p:nvSpPr>
          <p:spPr bwMode="auto">
            <a:xfrm>
              <a:off x="61722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14" name="AutoShape 81"/>
            <p:cNvCxnSpPr>
              <a:cxnSpLocks noChangeShapeType="1"/>
              <a:stCxn id="212" idx="6"/>
              <a:endCxn id="213" idx="2"/>
            </p:cNvCxnSpPr>
            <p:nvPr/>
          </p:nvCxnSpPr>
          <p:spPr bwMode="auto">
            <a:xfrm>
              <a:off x="5029200" y="2286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" name="Text Box 82"/>
            <p:cNvSpPr txBox="1">
              <a:spLocks noChangeArrowheads="1"/>
            </p:cNvSpPr>
            <p:nvPr/>
          </p:nvSpPr>
          <p:spPr bwMode="auto">
            <a:xfrm>
              <a:off x="5486400" y="1990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230" name="Text Box 138"/>
            <p:cNvSpPr txBox="1">
              <a:spLocks noChangeArrowheads="1"/>
            </p:cNvSpPr>
            <p:nvPr/>
          </p:nvSpPr>
          <p:spPr bwMode="auto">
            <a:xfrm>
              <a:off x="6934200" y="21336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32" name="Text Box 140"/>
            <p:cNvSpPr txBox="1">
              <a:spLocks noChangeArrowheads="1"/>
            </p:cNvSpPr>
            <p:nvPr/>
          </p:nvSpPr>
          <p:spPr bwMode="auto">
            <a:xfrm>
              <a:off x="8534400" y="2133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8" name="Text Box 146"/>
            <p:cNvSpPr txBox="1">
              <a:spLocks noChangeArrowheads="1"/>
            </p:cNvSpPr>
            <p:nvPr/>
          </p:nvSpPr>
          <p:spPr bwMode="auto">
            <a:xfrm>
              <a:off x="4648200" y="21336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239" name="Text Box 147"/>
            <p:cNvSpPr txBox="1">
              <a:spLocks noChangeArrowheads="1"/>
            </p:cNvSpPr>
            <p:nvPr/>
          </p:nvSpPr>
          <p:spPr bwMode="auto">
            <a:xfrm>
              <a:off x="6248400" y="21336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572000" y="3481917"/>
            <a:ext cx="4343400" cy="523147"/>
            <a:chOff x="4572000" y="2677253"/>
            <a:chExt cx="4343400" cy="523147"/>
          </a:xfrm>
        </p:grpSpPr>
        <p:sp>
          <p:nvSpPr>
            <p:cNvPr id="184" name="Oval 30"/>
            <p:cNvSpPr>
              <a:spLocks noChangeAspect="1" noChangeArrowheads="1"/>
            </p:cNvSpPr>
            <p:nvPr/>
          </p:nvSpPr>
          <p:spPr bwMode="auto">
            <a:xfrm>
              <a:off x="68580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85" name="Oval 31"/>
            <p:cNvSpPr>
              <a:spLocks noChangeArrowheads="1"/>
            </p:cNvSpPr>
            <p:nvPr/>
          </p:nvSpPr>
          <p:spPr bwMode="auto">
            <a:xfrm>
              <a:off x="84582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86" name="AutoShape 32"/>
            <p:cNvCxnSpPr>
              <a:cxnSpLocks noChangeShapeType="1"/>
              <a:stCxn id="184" idx="6"/>
              <a:endCxn id="185" idx="2"/>
            </p:cNvCxnSpPr>
            <p:nvPr/>
          </p:nvCxnSpPr>
          <p:spPr bwMode="auto">
            <a:xfrm>
              <a:off x="7315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" name="Text Box 33"/>
            <p:cNvSpPr txBox="1">
              <a:spLocks noChangeArrowheads="1"/>
            </p:cNvSpPr>
            <p:nvPr/>
          </p:nvSpPr>
          <p:spPr bwMode="auto">
            <a:xfrm>
              <a:off x="7772400" y="267725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208" name="Oval 75"/>
            <p:cNvSpPr>
              <a:spLocks noChangeAspect="1" noChangeArrowheads="1"/>
            </p:cNvSpPr>
            <p:nvPr/>
          </p:nvSpPr>
          <p:spPr bwMode="auto">
            <a:xfrm>
              <a:off x="45720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9" name="Oval 76"/>
            <p:cNvSpPr>
              <a:spLocks noChangeArrowheads="1"/>
            </p:cNvSpPr>
            <p:nvPr/>
          </p:nvSpPr>
          <p:spPr bwMode="auto">
            <a:xfrm>
              <a:off x="61722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10" name="AutoShape 77"/>
            <p:cNvCxnSpPr>
              <a:cxnSpLocks noChangeShapeType="1"/>
              <a:stCxn id="208" idx="6"/>
              <a:endCxn id="209" idx="2"/>
            </p:cNvCxnSpPr>
            <p:nvPr/>
          </p:nvCxnSpPr>
          <p:spPr bwMode="auto">
            <a:xfrm>
              <a:off x="5029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1" name="Text Box 78"/>
            <p:cNvSpPr txBox="1">
              <a:spLocks noChangeArrowheads="1"/>
            </p:cNvSpPr>
            <p:nvPr/>
          </p:nvSpPr>
          <p:spPr bwMode="auto">
            <a:xfrm>
              <a:off x="5486400" y="2689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234" name="Text Box 142"/>
            <p:cNvSpPr txBox="1">
              <a:spLocks noChangeArrowheads="1"/>
            </p:cNvSpPr>
            <p:nvPr/>
          </p:nvSpPr>
          <p:spPr bwMode="auto">
            <a:xfrm>
              <a:off x="4648200" y="2819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6" name="Text Box 144"/>
            <p:cNvSpPr txBox="1">
              <a:spLocks noChangeArrowheads="1"/>
            </p:cNvSpPr>
            <p:nvPr/>
          </p:nvSpPr>
          <p:spPr bwMode="auto">
            <a:xfrm>
              <a:off x="6248400" y="2819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240" name="Text Box 148"/>
            <p:cNvSpPr txBox="1">
              <a:spLocks noChangeArrowheads="1"/>
            </p:cNvSpPr>
            <p:nvPr/>
          </p:nvSpPr>
          <p:spPr bwMode="auto">
            <a:xfrm>
              <a:off x="8534400" y="2819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241" name="Text Box 149"/>
            <p:cNvSpPr txBox="1">
              <a:spLocks noChangeArrowheads="1"/>
            </p:cNvSpPr>
            <p:nvPr/>
          </p:nvSpPr>
          <p:spPr bwMode="auto">
            <a:xfrm>
              <a:off x="6934200" y="2819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4572000" y="1772816"/>
            <a:ext cx="4343400" cy="524435"/>
            <a:chOff x="4572000" y="466165"/>
            <a:chExt cx="4343400" cy="524435"/>
          </a:xfrm>
        </p:grpSpPr>
        <p:sp>
          <p:nvSpPr>
            <p:cNvPr id="196" name="Oval 63"/>
            <p:cNvSpPr>
              <a:spLocks noChangeAspect="1" noChangeArrowheads="1"/>
            </p:cNvSpPr>
            <p:nvPr/>
          </p:nvSpPr>
          <p:spPr bwMode="auto">
            <a:xfrm>
              <a:off x="68580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97" name="Oval 64"/>
            <p:cNvSpPr>
              <a:spLocks noChangeArrowheads="1"/>
            </p:cNvSpPr>
            <p:nvPr/>
          </p:nvSpPr>
          <p:spPr bwMode="auto">
            <a:xfrm>
              <a:off x="84582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8" name="AutoShape 65"/>
            <p:cNvCxnSpPr>
              <a:cxnSpLocks noChangeShapeType="1"/>
              <a:stCxn id="196" idx="6"/>
              <a:endCxn id="197" idx="2"/>
            </p:cNvCxnSpPr>
            <p:nvPr/>
          </p:nvCxnSpPr>
          <p:spPr bwMode="auto">
            <a:xfrm>
              <a:off x="7315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" name="Text Box 66"/>
            <p:cNvSpPr txBox="1">
              <a:spLocks noChangeArrowheads="1"/>
            </p:cNvSpPr>
            <p:nvPr/>
          </p:nvSpPr>
          <p:spPr bwMode="auto">
            <a:xfrm>
              <a:off x="7772400" y="466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</a:t>
              </a:r>
            </a:p>
          </p:txBody>
        </p:sp>
        <p:sp>
          <p:nvSpPr>
            <p:cNvPr id="221" name="Text Box 129"/>
            <p:cNvSpPr txBox="1">
              <a:spLocks noChangeArrowheads="1"/>
            </p:cNvSpPr>
            <p:nvPr/>
          </p:nvSpPr>
          <p:spPr bwMode="auto">
            <a:xfrm>
              <a:off x="6934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223" name="Text Box 131"/>
            <p:cNvSpPr txBox="1">
              <a:spLocks noChangeArrowheads="1"/>
            </p:cNvSpPr>
            <p:nvPr/>
          </p:nvSpPr>
          <p:spPr bwMode="auto">
            <a:xfrm>
              <a:off x="8534400" y="6096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42" name="Oval 157"/>
            <p:cNvSpPr>
              <a:spLocks noChangeAspect="1" noChangeArrowheads="1"/>
            </p:cNvSpPr>
            <p:nvPr/>
          </p:nvSpPr>
          <p:spPr bwMode="auto">
            <a:xfrm>
              <a:off x="45720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3" name="Oval 158"/>
            <p:cNvSpPr>
              <a:spLocks noChangeArrowheads="1"/>
            </p:cNvSpPr>
            <p:nvPr/>
          </p:nvSpPr>
          <p:spPr bwMode="auto">
            <a:xfrm>
              <a:off x="61722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44" name="AutoShape 159"/>
            <p:cNvCxnSpPr>
              <a:cxnSpLocks noChangeShapeType="1"/>
              <a:stCxn id="242" idx="6"/>
              <a:endCxn id="243" idx="2"/>
            </p:cNvCxnSpPr>
            <p:nvPr/>
          </p:nvCxnSpPr>
          <p:spPr bwMode="auto">
            <a:xfrm>
              <a:off x="5029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" name="Text Box 160"/>
            <p:cNvSpPr txBox="1">
              <a:spLocks noChangeArrowheads="1"/>
            </p:cNvSpPr>
            <p:nvPr/>
          </p:nvSpPr>
          <p:spPr bwMode="auto">
            <a:xfrm>
              <a:off x="5486400" y="46738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246" name="Text Box 161"/>
            <p:cNvSpPr txBox="1">
              <a:spLocks noChangeArrowheads="1"/>
            </p:cNvSpPr>
            <p:nvPr/>
          </p:nvSpPr>
          <p:spPr bwMode="auto">
            <a:xfrm>
              <a:off x="4648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247" name="Text Box 162"/>
            <p:cNvSpPr txBox="1">
              <a:spLocks noChangeArrowheads="1"/>
            </p:cNvSpPr>
            <p:nvPr/>
          </p:nvSpPr>
          <p:spPr bwMode="auto">
            <a:xfrm>
              <a:off x="6248400" y="6096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572000" y="4619310"/>
            <a:ext cx="4343400" cy="537882"/>
            <a:chOff x="4572000" y="4186518"/>
            <a:chExt cx="4343400" cy="537882"/>
          </a:xfrm>
        </p:grpSpPr>
        <p:sp>
          <p:nvSpPr>
            <p:cNvPr id="180" name="Oval 26"/>
            <p:cNvSpPr>
              <a:spLocks noChangeAspect="1" noChangeArrowheads="1"/>
            </p:cNvSpPr>
            <p:nvPr/>
          </p:nvSpPr>
          <p:spPr bwMode="auto">
            <a:xfrm>
              <a:off x="6858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81" name="Oval 27"/>
            <p:cNvSpPr>
              <a:spLocks noChangeArrowheads="1"/>
            </p:cNvSpPr>
            <p:nvPr/>
          </p:nvSpPr>
          <p:spPr bwMode="auto">
            <a:xfrm>
              <a:off x="8458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82" name="AutoShape 28"/>
            <p:cNvCxnSpPr>
              <a:cxnSpLocks noChangeShapeType="1"/>
              <a:stCxn id="180" idx="6"/>
              <a:endCxn id="181" idx="2"/>
            </p:cNvCxnSpPr>
            <p:nvPr/>
          </p:nvCxnSpPr>
          <p:spPr bwMode="auto">
            <a:xfrm>
              <a:off x="7315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" name="Text Box 29"/>
            <p:cNvSpPr txBox="1">
              <a:spLocks noChangeArrowheads="1"/>
            </p:cNvSpPr>
            <p:nvPr/>
          </p:nvSpPr>
          <p:spPr bwMode="auto">
            <a:xfrm>
              <a:off x="7772400" y="419419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35" name="Text Box 143"/>
            <p:cNvSpPr txBox="1">
              <a:spLocks noChangeArrowheads="1"/>
            </p:cNvSpPr>
            <p:nvPr/>
          </p:nvSpPr>
          <p:spPr bwMode="auto">
            <a:xfrm>
              <a:off x="6934200" y="4343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7" name="Text Box 145"/>
            <p:cNvSpPr txBox="1">
              <a:spLocks noChangeArrowheads="1"/>
            </p:cNvSpPr>
            <p:nvPr/>
          </p:nvSpPr>
          <p:spPr bwMode="auto">
            <a:xfrm>
              <a:off x="8534400" y="4343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J</a:t>
              </a:r>
            </a:p>
          </p:txBody>
        </p:sp>
        <p:sp>
          <p:nvSpPr>
            <p:cNvPr id="248" name="Oval 163"/>
            <p:cNvSpPr>
              <a:spLocks noChangeAspect="1" noChangeArrowheads="1"/>
            </p:cNvSpPr>
            <p:nvPr/>
          </p:nvSpPr>
          <p:spPr bwMode="auto">
            <a:xfrm>
              <a:off x="4572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9" name="Oval 164"/>
            <p:cNvSpPr>
              <a:spLocks noChangeArrowheads="1"/>
            </p:cNvSpPr>
            <p:nvPr/>
          </p:nvSpPr>
          <p:spPr bwMode="auto">
            <a:xfrm>
              <a:off x="6172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50" name="AutoShape 165"/>
            <p:cNvCxnSpPr>
              <a:cxnSpLocks noChangeShapeType="1"/>
              <a:stCxn id="248" idx="6"/>
              <a:endCxn id="249" idx="2"/>
            </p:cNvCxnSpPr>
            <p:nvPr/>
          </p:nvCxnSpPr>
          <p:spPr bwMode="auto">
            <a:xfrm>
              <a:off x="5029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1" name="Text Box 166"/>
            <p:cNvSpPr txBox="1">
              <a:spLocks noChangeArrowheads="1"/>
            </p:cNvSpPr>
            <p:nvPr/>
          </p:nvSpPr>
          <p:spPr bwMode="auto">
            <a:xfrm>
              <a:off x="5486400" y="41865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52" name="Text Box 167"/>
            <p:cNvSpPr txBox="1">
              <a:spLocks noChangeArrowheads="1"/>
            </p:cNvSpPr>
            <p:nvPr/>
          </p:nvSpPr>
          <p:spPr bwMode="auto">
            <a:xfrm>
              <a:off x="4648200" y="43434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253" name="Text Box 168"/>
            <p:cNvSpPr txBox="1">
              <a:spLocks noChangeArrowheads="1"/>
            </p:cNvSpPr>
            <p:nvPr/>
          </p:nvSpPr>
          <p:spPr bwMode="auto">
            <a:xfrm>
              <a:off x="6248400" y="43434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4572000" y="4047728"/>
            <a:ext cx="4343400" cy="533400"/>
            <a:chOff x="4572000" y="3429000"/>
            <a:chExt cx="4343400" cy="533400"/>
          </a:xfrm>
        </p:grpSpPr>
        <p:sp>
          <p:nvSpPr>
            <p:cNvPr id="191" name="Text Box 58"/>
            <p:cNvSpPr txBox="1">
              <a:spLocks noChangeArrowheads="1"/>
            </p:cNvSpPr>
            <p:nvPr/>
          </p:nvSpPr>
          <p:spPr bwMode="auto">
            <a:xfrm>
              <a:off x="7772400" y="3429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57" name="Text Box 172"/>
            <p:cNvSpPr txBox="1">
              <a:spLocks noChangeArrowheads="1"/>
            </p:cNvSpPr>
            <p:nvPr/>
          </p:nvSpPr>
          <p:spPr bwMode="auto">
            <a:xfrm>
              <a:off x="5486400" y="3429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4572000" y="3505200"/>
              <a:ext cx="4343400" cy="457200"/>
              <a:chOff x="4572000" y="3505200"/>
              <a:chExt cx="4343400" cy="457200"/>
            </a:xfrm>
          </p:grpSpPr>
          <p:sp>
            <p:nvSpPr>
              <p:cNvPr id="188" name="Oval 55"/>
              <p:cNvSpPr>
                <a:spLocks noChangeAspect="1" noChangeArrowheads="1"/>
              </p:cNvSpPr>
              <p:nvPr/>
            </p:nvSpPr>
            <p:spPr bwMode="auto">
              <a:xfrm>
                <a:off x="68580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sp>
            <p:nvSpPr>
              <p:cNvPr id="189" name="Oval 56"/>
              <p:cNvSpPr>
                <a:spLocks noChangeArrowheads="1"/>
              </p:cNvSpPr>
              <p:nvPr/>
            </p:nvSpPr>
            <p:spPr bwMode="auto">
              <a:xfrm>
                <a:off x="84582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cxnSp>
            <p:nvCxnSpPr>
              <p:cNvPr id="190" name="AutoShape 57"/>
              <p:cNvCxnSpPr>
                <a:cxnSpLocks noChangeShapeType="1"/>
                <a:stCxn id="188" idx="6"/>
                <a:endCxn id="189" idx="2"/>
              </p:cNvCxnSpPr>
              <p:nvPr/>
            </p:nvCxnSpPr>
            <p:spPr bwMode="auto">
              <a:xfrm>
                <a:off x="7315200" y="3733800"/>
                <a:ext cx="11430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6" name="Text Box 122"/>
              <p:cNvSpPr txBox="1">
                <a:spLocks noChangeArrowheads="1"/>
              </p:cNvSpPr>
              <p:nvPr/>
            </p:nvSpPr>
            <p:spPr bwMode="auto">
              <a:xfrm>
                <a:off x="6934200" y="358140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B</a:t>
                </a:r>
              </a:p>
            </p:txBody>
          </p:sp>
          <p:sp>
            <p:nvSpPr>
              <p:cNvPr id="218" name="Text Box 125"/>
              <p:cNvSpPr txBox="1">
                <a:spLocks noChangeArrowheads="1"/>
              </p:cNvSpPr>
              <p:nvPr/>
            </p:nvSpPr>
            <p:spPr bwMode="auto">
              <a:xfrm>
                <a:off x="8534400" y="3581400"/>
                <a:ext cx="3417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D</a:t>
                </a:r>
              </a:p>
            </p:txBody>
          </p:sp>
          <p:sp>
            <p:nvSpPr>
              <p:cNvPr id="254" name="Oval 169"/>
              <p:cNvSpPr>
                <a:spLocks noChangeAspect="1" noChangeArrowheads="1"/>
              </p:cNvSpPr>
              <p:nvPr/>
            </p:nvSpPr>
            <p:spPr bwMode="auto">
              <a:xfrm>
                <a:off x="45720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sp>
            <p:nvSpPr>
              <p:cNvPr id="255" name="Oval 170"/>
              <p:cNvSpPr>
                <a:spLocks noChangeArrowheads="1"/>
              </p:cNvSpPr>
              <p:nvPr/>
            </p:nvSpPr>
            <p:spPr bwMode="auto">
              <a:xfrm>
                <a:off x="61722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cxnSp>
            <p:nvCxnSpPr>
              <p:cNvPr id="256" name="AutoShape 171"/>
              <p:cNvCxnSpPr>
                <a:cxnSpLocks noChangeShapeType="1"/>
                <a:stCxn id="254" idx="6"/>
                <a:endCxn id="255" idx="2"/>
              </p:cNvCxnSpPr>
              <p:nvPr/>
            </p:nvCxnSpPr>
            <p:spPr bwMode="auto">
              <a:xfrm>
                <a:off x="5029200" y="3733800"/>
                <a:ext cx="11430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8" name="Text Box 173"/>
              <p:cNvSpPr txBox="1">
                <a:spLocks noChangeArrowheads="1"/>
              </p:cNvSpPr>
              <p:nvPr/>
            </p:nvSpPr>
            <p:spPr bwMode="auto">
              <a:xfrm>
                <a:off x="4648200" y="358140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A</a:t>
                </a:r>
              </a:p>
            </p:txBody>
          </p:sp>
          <p:sp>
            <p:nvSpPr>
              <p:cNvPr id="259" name="Text Box 174"/>
              <p:cNvSpPr txBox="1">
                <a:spLocks noChangeArrowheads="1"/>
              </p:cNvSpPr>
              <p:nvPr/>
            </p:nvSpPr>
            <p:spPr bwMode="auto">
              <a:xfrm>
                <a:off x="6248400" y="358140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0650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Edge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grpSp>
        <p:nvGrpSpPr>
          <p:cNvPr id="58" name="Group 57"/>
          <p:cNvGrpSpPr/>
          <p:nvPr/>
        </p:nvGrpSpPr>
        <p:grpSpPr>
          <a:xfrm>
            <a:off x="163488" y="1777589"/>
            <a:ext cx="3740304" cy="4182035"/>
            <a:chOff x="163488" y="1777589"/>
            <a:chExt cx="3740304" cy="4182035"/>
          </a:xfrm>
        </p:grpSpPr>
        <p:sp>
          <p:nvSpPr>
            <p:cNvPr id="6" name="Oval 34"/>
            <p:cNvSpPr>
              <a:spLocks noChangeAspect="1" noChangeArrowheads="1"/>
            </p:cNvSpPr>
            <p:nvPr/>
          </p:nvSpPr>
          <p:spPr bwMode="auto">
            <a:xfrm>
              <a:off x="1763688" y="18448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3363888" y="1844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8" name="AutoShape 36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2220888" y="2073424"/>
              <a:ext cx="1143000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2678088" y="1777589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10" name="Oval 38"/>
            <p:cNvSpPr>
              <a:spLocks noChangeArrowheads="1"/>
            </p:cNvSpPr>
            <p:nvPr/>
          </p:nvSpPr>
          <p:spPr bwMode="auto">
            <a:xfrm>
              <a:off x="2525688" y="27592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1" name="Oval 39"/>
            <p:cNvSpPr>
              <a:spLocks noChangeArrowheads="1"/>
            </p:cNvSpPr>
            <p:nvPr/>
          </p:nvSpPr>
          <p:spPr bwMode="auto">
            <a:xfrm>
              <a:off x="773088" y="3368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2" name="Oval 40"/>
            <p:cNvSpPr>
              <a:spLocks noChangeArrowheads="1"/>
            </p:cNvSpPr>
            <p:nvPr/>
          </p:nvSpPr>
          <p:spPr bwMode="auto">
            <a:xfrm>
              <a:off x="1916088" y="55024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3287688" y="28354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/>
          </p:nvSpPr>
          <p:spPr bwMode="auto">
            <a:xfrm>
              <a:off x="2525688" y="38260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5" name="AutoShape 43"/>
            <p:cNvCxnSpPr>
              <a:cxnSpLocks noChangeShapeType="1"/>
              <a:stCxn id="6" idx="3"/>
              <a:endCxn id="11" idx="7"/>
            </p:cNvCxnSpPr>
            <p:nvPr/>
          </p:nvCxnSpPr>
          <p:spPr bwMode="auto">
            <a:xfrm flipH="1">
              <a:off x="1163613" y="2235349"/>
              <a:ext cx="666750" cy="12001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44"/>
            <p:cNvCxnSpPr>
              <a:cxnSpLocks noChangeShapeType="1"/>
              <a:stCxn id="11" idx="5"/>
              <a:endCxn id="12" idx="1"/>
            </p:cNvCxnSpPr>
            <p:nvPr/>
          </p:nvCxnSpPr>
          <p:spPr bwMode="auto">
            <a:xfrm>
              <a:off x="1163613" y="3759349"/>
              <a:ext cx="819150" cy="1809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45"/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2306613" y="4283224"/>
              <a:ext cx="447675" cy="12858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46"/>
            <p:cNvCxnSpPr>
              <a:cxnSpLocks noChangeShapeType="1"/>
              <a:stCxn id="13" idx="3"/>
              <a:endCxn id="14" idx="7"/>
            </p:cNvCxnSpPr>
            <p:nvPr/>
          </p:nvCxnSpPr>
          <p:spPr bwMode="auto">
            <a:xfrm flipH="1">
              <a:off x="2916213" y="3225949"/>
              <a:ext cx="438150" cy="666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47"/>
            <p:cNvCxnSpPr>
              <a:cxnSpLocks noChangeShapeType="1"/>
              <a:stCxn id="10" idx="4"/>
              <a:endCxn id="14" idx="0"/>
            </p:cNvCxnSpPr>
            <p:nvPr/>
          </p:nvCxnSpPr>
          <p:spPr bwMode="auto">
            <a:xfrm>
              <a:off x="2754288" y="3216424"/>
              <a:ext cx="0" cy="60960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48"/>
            <p:cNvCxnSpPr>
              <a:cxnSpLocks noChangeShapeType="1"/>
              <a:stCxn id="6" idx="4"/>
              <a:endCxn id="12" idx="0"/>
            </p:cNvCxnSpPr>
            <p:nvPr/>
          </p:nvCxnSpPr>
          <p:spPr bwMode="auto">
            <a:xfrm>
              <a:off x="1992288" y="2302024"/>
              <a:ext cx="152400" cy="32004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49"/>
            <p:cNvCxnSpPr>
              <a:cxnSpLocks noChangeShapeType="1"/>
              <a:stCxn id="7" idx="3"/>
              <a:endCxn id="10" idx="7"/>
            </p:cNvCxnSpPr>
            <p:nvPr/>
          </p:nvCxnSpPr>
          <p:spPr bwMode="auto">
            <a:xfrm flipH="1">
              <a:off x="2916213" y="2235349"/>
              <a:ext cx="514350" cy="5905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50"/>
            <p:cNvCxnSpPr>
              <a:cxnSpLocks noChangeShapeType="1"/>
              <a:stCxn id="7" idx="4"/>
              <a:endCxn id="13" idx="0"/>
            </p:cNvCxnSpPr>
            <p:nvPr/>
          </p:nvCxnSpPr>
          <p:spPr bwMode="auto">
            <a:xfrm flipH="1">
              <a:off x="3516288" y="2302024"/>
              <a:ext cx="76200" cy="53340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84"/>
            <p:cNvSpPr>
              <a:spLocks noChangeArrowheads="1"/>
            </p:cNvSpPr>
            <p:nvPr/>
          </p:nvSpPr>
          <p:spPr bwMode="auto">
            <a:xfrm>
              <a:off x="3287688" y="48166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" name="Oval 85"/>
            <p:cNvSpPr>
              <a:spLocks noChangeArrowheads="1"/>
            </p:cNvSpPr>
            <p:nvPr/>
          </p:nvSpPr>
          <p:spPr bwMode="auto">
            <a:xfrm>
              <a:off x="925488" y="50452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5" name="Oval 86"/>
            <p:cNvSpPr>
              <a:spLocks noChangeArrowheads="1"/>
            </p:cNvSpPr>
            <p:nvPr/>
          </p:nvSpPr>
          <p:spPr bwMode="auto">
            <a:xfrm>
              <a:off x="163488" y="26830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6" name="AutoShape 87"/>
            <p:cNvCxnSpPr>
              <a:cxnSpLocks noChangeShapeType="1"/>
              <a:stCxn id="12" idx="6"/>
              <a:endCxn id="23" idx="3"/>
            </p:cNvCxnSpPr>
            <p:nvPr/>
          </p:nvCxnSpPr>
          <p:spPr bwMode="auto">
            <a:xfrm flipV="1">
              <a:off x="2373288" y="5207149"/>
              <a:ext cx="981075" cy="5238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88"/>
            <p:cNvCxnSpPr>
              <a:cxnSpLocks noChangeShapeType="1"/>
              <a:stCxn id="12" idx="2"/>
              <a:endCxn id="24" idx="5"/>
            </p:cNvCxnSpPr>
            <p:nvPr/>
          </p:nvCxnSpPr>
          <p:spPr bwMode="auto">
            <a:xfrm flipH="1" flipV="1">
              <a:off x="1316013" y="5435749"/>
              <a:ext cx="600075" cy="2952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89"/>
            <p:cNvCxnSpPr>
              <a:cxnSpLocks noChangeShapeType="1"/>
              <a:stCxn id="11" idx="1"/>
              <a:endCxn id="25" idx="5"/>
            </p:cNvCxnSpPr>
            <p:nvPr/>
          </p:nvCxnSpPr>
          <p:spPr bwMode="auto">
            <a:xfrm flipH="1" flipV="1">
              <a:off x="554013" y="3073549"/>
              <a:ext cx="285750" cy="3619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90"/>
            <p:cNvCxnSpPr>
              <a:cxnSpLocks noChangeShapeType="1"/>
              <a:stCxn id="23" idx="1"/>
              <a:endCxn id="14" idx="5"/>
            </p:cNvCxnSpPr>
            <p:nvPr/>
          </p:nvCxnSpPr>
          <p:spPr bwMode="auto">
            <a:xfrm flipH="1" flipV="1">
              <a:off x="2916213" y="4216549"/>
              <a:ext cx="438150" cy="666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91"/>
            <p:cNvCxnSpPr>
              <a:cxnSpLocks noChangeShapeType="1"/>
              <a:stCxn id="13" idx="4"/>
              <a:endCxn id="23" idx="0"/>
            </p:cNvCxnSpPr>
            <p:nvPr/>
          </p:nvCxnSpPr>
          <p:spPr bwMode="auto">
            <a:xfrm>
              <a:off x="3516288" y="3292624"/>
              <a:ext cx="0" cy="15240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92"/>
            <p:cNvCxnSpPr>
              <a:cxnSpLocks noChangeShapeType="1"/>
              <a:stCxn id="25" idx="7"/>
              <a:endCxn id="6" idx="2"/>
            </p:cNvCxnSpPr>
            <p:nvPr/>
          </p:nvCxnSpPr>
          <p:spPr bwMode="auto">
            <a:xfrm flipV="1">
              <a:off x="554013" y="2073424"/>
              <a:ext cx="1209675" cy="6762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93"/>
            <p:cNvSpPr txBox="1">
              <a:spLocks noChangeArrowheads="1"/>
            </p:cNvSpPr>
            <p:nvPr/>
          </p:nvSpPr>
          <p:spPr bwMode="auto">
            <a:xfrm>
              <a:off x="620688" y="2987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3" name="Text Box 94"/>
            <p:cNvSpPr txBox="1">
              <a:spLocks noChangeArrowheads="1"/>
            </p:cNvSpPr>
            <p:nvPr/>
          </p:nvSpPr>
          <p:spPr bwMode="auto">
            <a:xfrm>
              <a:off x="2449488" y="3368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34" name="Text Box 95"/>
            <p:cNvSpPr txBox="1">
              <a:spLocks noChangeArrowheads="1"/>
            </p:cNvSpPr>
            <p:nvPr/>
          </p:nvSpPr>
          <p:spPr bwMode="auto">
            <a:xfrm>
              <a:off x="3059088" y="3445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5" name="Text Box 96"/>
            <p:cNvSpPr txBox="1">
              <a:spLocks noChangeArrowheads="1"/>
            </p:cNvSpPr>
            <p:nvPr/>
          </p:nvSpPr>
          <p:spPr bwMode="auto">
            <a:xfrm>
              <a:off x="2942547" y="227513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36" name="Text Box 97"/>
            <p:cNvSpPr txBox="1">
              <a:spLocks noChangeArrowheads="1"/>
            </p:cNvSpPr>
            <p:nvPr/>
          </p:nvSpPr>
          <p:spPr bwMode="auto">
            <a:xfrm>
              <a:off x="3592488" y="2378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7" name="Text Box 98"/>
            <p:cNvSpPr txBox="1">
              <a:spLocks noChangeArrowheads="1"/>
            </p:cNvSpPr>
            <p:nvPr/>
          </p:nvSpPr>
          <p:spPr bwMode="auto">
            <a:xfrm>
              <a:off x="3059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8" name="Text Box 99"/>
            <p:cNvSpPr txBox="1">
              <a:spLocks noChangeArrowheads="1"/>
            </p:cNvSpPr>
            <p:nvPr/>
          </p:nvSpPr>
          <p:spPr bwMode="auto">
            <a:xfrm>
              <a:off x="3516288" y="3826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39" name="Text Box 100"/>
            <p:cNvSpPr txBox="1">
              <a:spLocks noChangeArrowheads="1"/>
            </p:cNvSpPr>
            <p:nvPr/>
          </p:nvSpPr>
          <p:spPr bwMode="auto">
            <a:xfrm>
              <a:off x="2906688" y="5426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40" name="Text Box 101"/>
            <p:cNvSpPr txBox="1">
              <a:spLocks noChangeArrowheads="1"/>
            </p:cNvSpPr>
            <p:nvPr/>
          </p:nvSpPr>
          <p:spPr bwMode="auto">
            <a:xfrm>
              <a:off x="2525688" y="4664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41" name="Text Box 102"/>
            <p:cNvSpPr txBox="1">
              <a:spLocks noChangeArrowheads="1"/>
            </p:cNvSpPr>
            <p:nvPr/>
          </p:nvSpPr>
          <p:spPr bwMode="auto">
            <a:xfrm>
              <a:off x="1458888" y="55024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42" name="Text Box 103"/>
            <p:cNvSpPr txBox="1">
              <a:spLocks noChangeArrowheads="1"/>
            </p:cNvSpPr>
            <p:nvPr/>
          </p:nvSpPr>
          <p:spPr bwMode="auto">
            <a:xfrm>
              <a:off x="773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43" name="Text Box 104"/>
            <p:cNvSpPr txBox="1">
              <a:spLocks noChangeArrowheads="1"/>
            </p:cNvSpPr>
            <p:nvPr/>
          </p:nvSpPr>
          <p:spPr bwMode="auto">
            <a:xfrm>
              <a:off x="14588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6</a:t>
              </a:r>
            </a:p>
          </p:txBody>
        </p:sp>
        <p:sp>
          <p:nvSpPr>
            <p:cNvPr id="44" name="Text Box 105"/>
            <p:cNvSpPr txBox="1">
              <a:spLocks noChangeArrowheads="1"/>
            </p:cNvSpPr>
            <p:nvPr/>
          </p:nvSpPr>
          <p:spPr bwMode="auto">
            <a:xfrm>
              <a:off x="925488" y="21496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5" name="Text Box 106"/>
            <p:cNvSpPr txBox="1">
              <a:spLocks noChangeArrowheads="1"/>
            </p:cNvSpPr>
            <p:nvPr/>
          </p:nvSpPr>
          <p:spPr bwMode="auto">
            <a:xfrm>
              <a:off x="1458888" y="2759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6" name="Text Box 107"/>
            <p:cNvSpPr txBox="1">
              <a:spLocks noChangeArrowheads="1"/>
            </p:cNvSpPr>
            <p:nvPr/>
          </p:nvSpPr>
          <p:spPr bwMode="auto">
            <a:xfrm>
              <a:off x="2068488" y="3673624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10</a:t>
              </a:r>
            </a:p>
          </p:txBody>
        </p:sp>
        <p:sp>
          <p:nvSpPr>
            <p:cNvPr id="47" name="Text Box 108"/>
            <p:cNvSpPr txBox="1">
              <a:spLocks noChangeArrowheads="1"/>
            </p:cNvSpPr>
            <p:nvPr/>
          </p:nvSpPr>
          <p:spPr bwMode="auto">
            <a:xfrm>
              <a:off x="239688" y="27592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48" name="Text Box 109"/>
            <p:cNvSpPr txBox="1">
              <a:spLocks noChangeArrowheads="1"/>
            </p:cNvSpPr>
            <p:nvPr/>
          </p:nvSpPr>
          <p:spPr bwMode="auto">
            <a:xfrm>
              <a:off x="1839888" y="1921024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49" name="Text Box 110"/>
            <p:cNvSpPr txBox="1">
              <a:spLocks noChangeArrowheads="1"/>
            </p:cNvSpPr>
            <p:nvPr/>
          </p:nvSpPr>
          <p:spPr bwMode="auto">
            <a:xfrm>
              <a:off x="3440088" y="19210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50" name="Text Box 111"/>
            <p:cNvSpPr txBox="1">
              <a:spLocks noChangeArrowheads="1"/>
            </p:cNvSpPr>
            <p:nvPr/>
          </p:nvSpPr>
          <p:spPr bwMode="auto">
            <a:xfrm>
              <a:off x="849288" y="3445024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D</a:t>
              </a:r>
            </a:p>
          </p:txBody>
        </p:sp>
        <p:sp>
          <p:nvSpPr>
            <p:cNvPr id="51" name="Text Box 112"/>
            <p:cNvSpPr txBox="1">
              <a:spLocks noChangeArrowheads="1"/>
            </p:cNvSpPr>
            <p:nvPr/>
          </p:nvSpPr>
          <p:spPr bwMode="auto">
            <a:xfrm>
              <a:off x="2601888" y="2835424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52" name="Text Box 113"/>
            <p:cNvSpPr txBox="1">
              <a:spLocks noChangeArrowheads="1"/>
            </p:cNvSpPr>
            <p:nvPr/>
          </p:nvSpPr>
          <p:spPr bwMode="auto">
            <a:xfrm>
              <a:off x="3363888" y="2911624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53" name="Text Box 114"/>
            <p:cNvSpPr txBox="1">
              <a:spLocks noChangeArrowheads="1"/>
            </p:cNvSpPr>
            <p:nvPr/>
          </p:nvSpPr>
          <p:spPr bwMode="auto">
            <a:xfrm>
              <a:off x="2601888" y="3902224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54" name="Text Box 115"/>
            <p:cNvSpPr txBox="1">
              <a:spLocks noChangeArrowheads="1"/>
            </p:cNvSpPr>
            <p:nvPr/>
          </p:nvSpPr>
          <p:spPr bwMode="auto">
            <a:xfrm>
              <a:off x="1001688" y="5121424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55" name="Text Box 116"/>
            <p:cNvSpPr txBox="1">
              <a:spLocks noChangeArrowheads="1"/>
            </p:cNvSpPr>
            <p:nvPr/>
          </p:nvSpPr>
          <p:spPr bwMode="auto">
            <a:xfrm>
              <a:off x="3363888" y="4892824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56" name="Text Box 117"/>
            <p:cNvSpPr txBox="1">
              <a:spLocks noChangeArrowheads="1"/>
            </p:cNvSpPr>
            <p:nvPr/>
          </p:nvSpPr>
          <p:spPr bwMode="auto">
            <a:xfrm>
              <a:off x="1992288" y="5578624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cxnSp>
          <p:nvCxnSpPr>
            <p:cNvPr id="57" name="AutoShape 150"/>
            <p:cNvCxnSpPr>
              <a:cxnSpLocks noChangeShapeType="1"/>
              <a:stCxn id="11" idx="4"/>
              <a:endCxn id="24" idx="0"/>
            </p:cNvCxnSpPr>
            <p:nvPr/>
          </p:nvCxnSpPr>
          <p:spPr bwMode="auto">
            <a:xfrm>
              <a:off x="1001688" y="3826024"/>
              <a:ext cx="152400" cy="12192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266"/>
          <p:cNvGrpSpPr/>
          <p:nvPr/>
        </p:nvGrpSpPr>
        <p:grpSpPr>
          <a:xfrm>
            <a:off x="4572000" y="5784885"/>
            <a:ext cx="4343400" cy="524435"/>
            <a:chOff x="4572000" y="5723965"/>
            <a:chExt cx="4343400" cy="524435"/>
          </a:xfrm>
        </p:grpSpPr>
        <p:sp>
          <p:nvSpPr>
            <p:cNvPr id="192" name="Oval 59"/>
            <p:cNvSpPr>
              <a:spLocks noChangeAspect="1" noChangeArrowheads="1"/>
            </p:cNvSpPr>
            <p:nvPr/>
          </p:nvSpPr>
          <p:spPr bwMode="auto">
            <a:xfrm>
              <a:off x="6858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93" name="Oval 60"/>
            <p:cNvSpPr>
              <a:spLocks noChangeArrowheads="1"/>
            </p:cNvSpPr>
            <p:nvPr/>
          </p:nvSpPr>
          <p:spPr bwMode="auto">
            <a:xfrm>
              <a:off x="8458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4" name="AutoShape 61"/>
            <p:cNvCxnSpPr>
              <a:cxnSpLocks noChangeShapeType="1"/>
              <a:stCxn id="192" idx="6"/>
              <a:endCxn id="193" idx="2"/>
            </p:cNvCxnSpPr>
            <p:nvPr/>
          </p:nvCxnSpPr>
          <p:spPr bwMode="auto">
            <a:xfrm>
              <a:off x="7315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" name="Text Box 62"/>
            <p:cNvSpPr txBox="1">
              <a:spLocks noChangeArrowheads="1"/>
            </p:cNvSpPr>
            <p:nvPr/>
          </p:nvSpPr>
          <p:spPr bwMode="auto">
            <a:xfrm>
              <a:off x="7772400" y="5737412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10</a:t>
              </a:r>
            </a:p>
          </p:txBody>
        </p:sp>
        <p:sp>
          <p:nvSpPr>
            <p:cNvPr id="200" name="Oval 67"/>
            <p:cNvSpPr>
              <a:spLocks noChangeAspect="1" noChangeArrowheads="1"/>
            </p:cNvSpPr>
            <p:nvPr/>
          </p:nvSpPr>
          <p:spPr bwMode="auto">
            <a:xfrm>
              <a:off x="4572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1" name="Oval 68"/>
            <p:cNvSpPr>
              <a:spLocks noChangeArrowheads="1"/>
            </p:cNvSpPr>
            <p:nvPr/>
          </p:nvSpPr>
          <p:spPr bwMode="auto">
            <a:xfrm>
              <a:off x="6172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02" name="AutoShape 69"/>
            <p:cNvCxnSpPr>
              <a:cxnSpLocks noChangeShapeType="1"/>
              <a:stCxn id="200" idx="6"/>
              <a:endCxn id="201" idx="2"/>
            </p:cNvCxnSpPr>
            <p:nvPr/>
          </p:nvCxnSpPr>
          <p:spPr bwMode="auto">
            <a:xfrm>
              <a:off x="5029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3" name="Text Box 70"/>
            <p:cNvSpPr txBox="1">
              <a:spLocks noChangeArrowheads="1"/>
            </p:cNvSpPr>
            <p:nvPr/>
          </p:nvSpPr>
          <p:spPr bwMode="auto">
            <a:xfrm>
              <a:off x="5486400" y="5723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6</a:t>
              </a:r>
            </a:p>
          </p:txBody>
        </p:sp>
        <p:sp>
          <p:nvSpPr>
            <p:cNvPr id="217" name="Text Box 124"/>
            <p:cNvSpPr txBox="1">
              <a:spLocks noChangeArrowheads="1"/>
            </p:cNvSpPr>
            <p:nvPr/>
          </p:nvSpPr>
          <p:spPr bwMode="auto">
            <a:xfrm>
              <a:off x="6934200" y="58674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219" name="Text Box 127"/>
            <p:cNvSpPr txBox="1">
              <a:spLocks noChangeArrowheads="1"/>
            </p:cNvSpPr>
            <p:nvPr/>
          </p:nvSpPr>
          <p:spPr bwMode="auto">
            <a:xfrm>
              <a:off x="8534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224" name="Text Box 132"/>
            <p:cNvSpPr txBox="1">
              <a:spLocks noChangeArrowheads="1"/>
            </p:cNvSpPr>
            <p:nvPr/>
          </p:nvSpPr>
          <p:spPr bwMode="auto">
            <a:xfrm>
              <a:off x="4648200" y="5867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227" name="Text Box 135"/>
            <p:cNvSpPr txBox="1">
              <a:spLocks noChangeArrowheads="1"/>
            </p:cNvSpPr>
            <p:nvPr/>
          </p:nvSpPr>
          <p:spPr bwMode="auto">
            <a:xfrm>
              <a:off x="6248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572000" y="2348880"/>
            <a:ext cx="4343400" cy="537882"/>
            <a:chOff x="4572000" y="1214718"/>
            <a:chExt cx="4343400" cy="537882"/>
          </a:xfrm>
        </p:grpSpPr>
        <p:sp>
          <p:nvSpPr>
            <p:cNvPr id="164" name="Oval 10"/>
            <p:cNvSpPr>
              <a:spLocks noChangeAspect="1" noChangeArrowheads="1"/>
            </p:cNvSpPr>
            <p:nvPr/>
          </p:nvSpPr>
          <p:spPr bwMode="auto">
            <a:xfrm>
              <a:off x="45720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65" name="Oval 11"/>
            <p:cNvSpPr>
              <a:spLocks noChangeArrowheads="1"/>
            </p:cNvSpPr>
            <p:nvPr/>
          </p:nvSpPr>
          <p:spPr bwMode="auto">
            <a:xfrm>
              <a:off x="61722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66" name="AutoShape 12"/>
            <p:cNvCxnSpPr>
              <a:cxnSpLocks noChangeShapeType="1"/>
              <a:stCxn id="164" idx="6"/>
              <a:endCxn id="165" idx="2"/>
            </p:cNvCxnSpPr>
            <p:nvPr/>
          </p:nvCxnSpPr>
          <p:spPr bwMode="auto">
            <a:xfrm>
              <a:off x="5029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Text Box 13"/>
            <p:cNvSpPr txBox="1">
              <a:spLocks noChangeArrowheads="1"/>
            </p:cNvSpPr>
            <p:nvPr/>
          </p:nvSpPr>
          <p:spPr bwMode="auto">
            <a:xfrm>
              <a:off x="5486400" y="12147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172" name="Oval 18"/>
            <p:cNvSpPr>
              <a:spLocks noChangeAspect="1" noChangeArrowheads="1"/>
            </p:cNvSpPr>
            <p:nvPr/>
          </p:nvSpPr>
          <p:spPr bwMode="auto">
            <a:xfrm>
              <a:off x="68580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73" name="Oval 19"/>
            <p:cNvSpPr>
              <a:spLocks noChangeArrowheads="1"/>
            </p:cNvSpPr>
            <p:nvPr/>
          </p:nvSpPr>
          <p:spPr bwMode="auto">
            <a:xfrm>
              <a:off x="84582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4" name="AutoShape 20"/>
            <p:cNvCxnSpPr>
              <a:cxnSpLocks noChangeShapeType="1"/>
              <a:stCxn id="172" idx="6"/>
              <a:endCxn id="173" idx="2"/>
            </p:cNvCxnSpPr>
            <p:nvPr/>
          </p:nvCxnSpPr>
          <p:spPr bwMode="auto">
            <a:xfrm>
              <a:off x="7315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Text Box 21"/>
            <p:cNvSpPr txBox="1">
              <a:spLocks noChangeArrowheads="1"/>
            </p:cNvSpPr>
            <p:nvPr/>
          </p:nvSpPr>
          <p:spPr bwMode="auto">
            <a:xfrm>
              <a:off x="7772400" y="1228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220" name="Text Box 128"/>
            <p:cNvSpPr txBox="1">
              <a:spLocks noChangeArrowheads="1"/>
            </p:cNvSpPr>
            <p:nvPr/>
          </p:nvSpPr>
          <p:spPr bwMode="auto">
            <a:xfrm>
              <a:off x="4648200" y="1371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222" name="Text Box 130"/>
            <p:cNvSpPr txBox="1">
              <a:spLocks noChangeArrowheads="1"/>
            </p:cNvSpPr>
            <p:nvPr/>
          </p:nvSpPr>
          <p:spPr bwMode="auto">
            <a:xfrm>
              <a:off x="6248400" y="1371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228" name="Text Box 136"/>
            <p:cNvSpPr txBox="1">
              <a:spLocks noChangeArrowheads="1"/>
            </p:cNvSpPr>
            <p:nvPr/>
          </p:nvSpPr>
          <p:spPr bwMode="auto">
            <a:xfrm>
              <a:off x="6934200" y="1371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229" name="Text Box 137"/>
            <p:cNvSpPr txBox="1">
              <a:spLocks noChangeArrowheads="1"/>
            </p:cNvSpPr>
            <p:nvPr/>
          </p:nvSpPr>
          <p:spPr bwMode="auto">
            <a:xfrm>
              <a:off x="8534400" y="1371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4572000" y="5208821"/>
            <a:ext cx="4343400" cy="524435"/>
            <a:chOff x="4572000" y="4961965"/>
            <a:chExt cx="4343400" cy="524435"/>
          </a:xfrm>
        </p:grpSpPr>
        <p:sp>
          <p:nvSpPr>
            <p:cNvPr id="168" name="Oval 14"/>
            <p:cNvSpPr>
              <a:spLocks noChangeAspect="1" noChangeArrowheads="1"/>
            </p:cNvSpPr>
            <p:nvPr/>
          </p:nvSpPr>
          <p:spPr bwMode="auto">
            <a:xfrm>
              <a:off x="6858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69" name="Oval 15"/>
            <p:cNvSpPr>
              <a:spLocks noChangeArrowheads="1"/>
            </p:cNvSpPr>
            <p:nvPr/>
          </p:nvSpPr>
          <p:spPr bwMode="auto">
            <a:xfrm>
              <a:off x="8458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0" name="AutoShape 16"/>
            <p:cNvCxnSpPr>
              <a:cxnSpLocks noChangeShapeType="1"/>
              <a:stCxn id="168" idx="6"/>
              <a:endCxn id="169" idx="2"/>
            </p:cNvCxnSpPr>
            <p:nvPr/>
          </p:nvCxnSpPr>
          <p:spPr bwMode="auto">
            <a:xfrm>
              <a:off x="7315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1" name="Text Box 17"/>
            <p:cNvSpPr txBox="1">
              <a:spLocks noChangeArrowheads="1"/>
            </p:cNvSpPr>
            <p:nvPr/>
          </p:nvSpPr>
          <p:spPr bwMode="auto">
            <a:xfrm>
              <a:off x="7772400" y="4975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176" name="Oval 22"/>
            <p:cNvSpPr>
              <a:spLocks noChangeAspect="1" noChangeArrowheads="1"/>
            </p:cNvSpPr>
            <p:nvPr/>
          </p:nvSpPr>
          <p:spPr bwMode="auto">
            <a:xfrm>
              <a:off x="4572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77" name="Oval 23"/>
            <p:cNvSpPr>
              <a:spLocks noChangeArrowheads="1"/>
            </p:cNvSpPr>
            <p:nvPr/>
          </p:nvSpPr>
          <p:spPr bwMode="auto">
            <a:xfrm>
              <a:off x="6172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8" name="AutoShape 24"/>
            <p:cNvCxnSpPr>
              <a:cxnSpLocks noChangeShapeType="1"/>
              <a:stCxn id="176" idx="6"/>
              <a:endCxn id="177" idx="2"/>
            </p:cNvCxnSpPr>
            <p:nvPr/>
          </p:nvCxnSpPr>
          <p:spPr bwMode="auto">
            <a:xfrm>
              <a:off x="5029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" name="Text Box 25"/>
            <p:cNvSpPr txBox="1">
              <a:spLocks noChangeArrowheads="1"/>
            </p:cNvSpPr>
            <p:nvPr/>
          </p:nvSpPr>
          <p:spPr bwMode="auto">
            <a:xfrm>
              <a:off x="5486400" y="4961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225" name="Text Box 133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226" name="Text Box 134"/>
            <p:cNvSpPr txBox="1">
              <a:spLocks noChangeArrowheads="1"/>
            </p:cNvSpPr>
            <p:nvPr/>
          </p:nvSpPr>
          <p:spPr bwMode="auto">
            <a:xfrm>
              <a:off x="8534400" y="51054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231" name="Text Box 139"/>
            <p:cNvSpPr txBox="1">
              <a:spLocks noChangeArrowheads="1"/>
            </p:cNvSpPr>
            <p:nvPr/>
          </p:nvSpPr>
          <p:spPr bwMode="auto">
            <a:xfrm>
              <a:off x="4648200" y="51054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33" name="Text Box 141"/>
            <p:cNvSpPr txBox="1">
              <a:spLocks noChangeArrowheads="1"/>
            </p:cNvSpPr>
            <p:nvPr/>
          </p:nvSpPr>
          <p:spPr bwMode="auto">
            <a:xfrm>
              <a:off x="6248400" y="5105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4572000" y="2924944"/>
            <a:ext cx="4343400" cy="524435"/>
            <a:chOff x="4572000" y="1990165"/>
            <a:chExt cx="4343400" cy="524435"/>
          </a:xfrm>
        </p:grpSpPr>
        <p:sp>
          <p:nvSpPr>
            <p:cNvPr id="204" name="Oval 71"/>
            <p:cNvSpPr>
              <a:spLocks noChangeAspect="1" noChangeArrowheads="1"/>
            </p:cNvSpPr>
            <p:nvPr/>
          </p:nvSpPr>
          <p:spPr bwMode="auto">
            <a:xfrm>
              <a:off x="68580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auto">
            <a:xfrm>
              <a:off x="84582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06" name="AutoShape 73"/>
            <p:cNvCxnSpPr>
              <a:cxnSpLocks noChangeShapeType="1"/>
              <a:stCxn id="204" idx="6"/>
              <a:endCxn id="205" idx="2"/>
            </p:cNvCxnSpPr>
            <p:nvPr/>
          </p:nvCxnSpPr>
          <p:spPr bwMode="auto">
            <a:xfrm>
              <a:off x="7315200" y="2286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7" name="Text Box 74"/>
            <p:cNvSpPr txBox="1">
              <a:spLocks noChangeArrowheads="1"/>
            </p:cNvSpPr>
            <p:nvPr/>
          </p:nvSpPr>
          <p:spPr bwMode="auto">
            <a:xfrm>
              <a:off x="7772400" y="20036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212" name="Oval 79"/>
            <p:cNvSpPr>
              <a:spLocks noChangeAspect="1" noChangeArrowheads="1"/>
            </p:cNvSpPr>
            <p:nvPr/>
          </p:nvSpPr>
          <p:spPr bwMode="auto">
            <a:xfrm>
              <a:off x="45720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13" name="Oval 80"/>
            <p:cNvSpPr>
              <a:spLocks noChangeArrowheads="1"/>
            </p:cNvSpPr>
            <p:nvPr/>
          </p:nvSpPr>
          <p:spPr bwMode="auto">
            <a:xfrm>
              <a:off x="61722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14" name="AutoShape 81"/>
            <p:cNvCxnSpPr>
              <a:cxnSpLocks noChangeShapeType="1"/>
              <a:stCxn id="212" idx="6"/>
              <a:endCxn id="213" idx="2"/>
            </p:cNvCxnSpPr>
            <p:nvPr/>
          </p:nvCxnSpPr>
          <p:spPr bwMode="auto">
            <a:xfrm>
              <a:off x="5029200" y="2286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" name="Text Box 82"/>
            <p:cNvSpPr txBox="1">
              <a:spLocks noChangeArrowheads="1"/>
            </p:cNvSpPr>
            <p:nvPr/>
          </p:nvSpPr>
          <p:spPr bwMode="auto">
            <a:xfrm>
              <a:off x="5486400" y="1990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230" name="Text Box 138"/>
            <p:cNvSpPr txBox="1">
              <a:spLocks noChangeArrowheads="1"/>
            </p:cNvSpPr>
            <p:nvPr/>
          </p:nvSpPr>
          <p:spPr bwMode="auto">
            <a:xfrm>
              <a:off x="6934200" y="21336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32" name="Text Box 140"/>
            <p:cNvSpPr txBox="1">
              <a:spLocks noChangeArrowheads="1"/>
            </p:cNvSpPr>
            <p:nvPr/>
          </p:nvSpPr>
          <p:spPr bwMode="auto">
            <a:xfrm>
              <a:off x="8534400" y="2133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8" name="Text Box 146"/>
            <p:cNvSpPr txBox="1">
              <a:spLocks noChangeArrowheads="1"/>
            </p:cNvSpPr>
            <p:nvPr/>
          </p:nvSpPr>
          <p:spPr bwMode="auto">
            <a:xfrm>
              <a:off x="4648200" y="21336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239" name="Text Box 147"/>
            <p:cNvSpPr txBox="1">
              <a:spLocks noChangeArrowheads="1"/>
            </p:cNvSpPr>
            <p:nvPr/>
          </p:nvSpPr>
          <p:spPr bwMode="auto">
            <a:xfrm>
              <a:off x="6248400" y="21336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572000" y="3481917"/>
            <a:ext cx="4343400" cy="523147"/>
            <a:chOff x="4572000" y="2677253"/>
            <a:chExt cx="4343400" cy="523147"/>
          </a:xfrm>
        </p:grpSpPr>
        <p:sp>
          <p:nvSpPr>
            <p:cNvPr id="184" name="Oval 30"/>
            <p:cNvSpPr>
              <a:spLocks noChangeAspect="1" noChangeArrowheads="1"/>
            </p:cNvSpPr>
            <p:nvPr/>
          </p:nvSpPr>
          <p:spPr bwMode="auto">
            <a:xfrm>
              <a:off x="68580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85" name="Oval 31"/>
            <p:cNvSpPr>
              <a:spLocks noChangeArrowheads="1"/>
            </p:cNvSpPr>
            <p:nvPr/>
          </p:nvSpPr>
          <p:spPr bwMode="auto">
            <a:xfrm>
              <a:off x="84582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86" name="AutoShape 32"/>
            <p:cNvCxnSpPr>
              <a:cxnSpLocks noChangeShapeType="1"/>
              <a:stCxn id="184" idx="6"/>
              <a:endCxn id="185" idx="2"/>
            </p:cNvCxnSpPr>
            <p:nvPr/>
          </p:nvCxnSpPr>
          <p:spPr bwMode="auto">
            <a:xfrm>
              <a:off x="7315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" name="Text Box 33"/>
            <p:cNvSpPr txBox="1">
              <a:spLocks noChangeArrowheads="1"/>
            </p:cNvSpPr>
            <p:nvPr/>
          </p:nvSpPr>
          <p:spPr bwMode="auto">
            <a:xfrm>
              <a:off x="7772400" y="267725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208" name="Oval 75"/>
            <p:cNvSpPr>
              <a:spLocks noChangeAspect="1" noChangeArrowheads="1"/>
            </p:cNvSpPr>
            <p:nvPr/>
          </p:nvSpPr>
          <p:spPr bwMode="auto">
            <a:xfrm>
              <a:off x="45720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9" name="Oval 76"/>
            <p:cNvSpPr>
              <a:spLocks noChangeArrowheads="1"/>
            </p:cNvSpPr>
            <p:nvPr/>
          </p:nvSpPr>
          <p:spPr bwMode="auto">
            <a:xfrm>
              <a:off x="61722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10" name="AutoShape 77"/>
            <p:cNvCxnSpPr>
              <a:cxnSpLocks noChangeShapeType="1"/>
              <a:stCxn id="208" idx="6"/>
              <a:endCxn id="209" idx="2"/>
            </p:cNvCxnSpPr>
            <p:nvPr/>
          </p:nvCxnSpPr>
          <p:spPr bwMode="auto">
            <a:xfrm>
              <a:off x="5029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1" name="Text Box 78"/>
            <p:cNvSpPr txBox="1">
              <a:spLocks noChangeArrowheads="1"/>
            </p:cNvSpPr>
            <p:nvPr/>
          </p:nvSpPr>
          <p:spPr bwMode="auto">
            <a:xfrm>
              <a:off x="5486400" y="2689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234" name="Text Box 142"/>
            <p:cNvSpPr txBox="1">
              <a:spLocks noChangeArrowheads="1"/>
            </p:cNvSpPr>
            <p:nvPr/>
          </p:nvSpPr>
          <p:spPr bwMode="auto">
            <a:xfrm>
              <a:off x="4648200" y="2819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6" name="Text Box 144"/>
            <p:cNvSpPr txBox="1">
              <a:spLocks noChangeArrowheads="1"/>
            </p:cNvSpPr>
            <p:nvPr/>
          </p:nvSpPr>
          <p:spPr bwMode="auto">
            <a:xfrm>
              <a:off x="6248400" y="2819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240" name="Text Box 148"/>
            <p:cNvSpPr txBox="1">
              <a:spLocks noChangeArrowheads="1"/>
            </p:cNvSpPr>
            <p:nvPr/>
          </p:nvSpPr>
          <p:spPr bwMode="auto">
            <a:xfrm>
              <a:off x="8534400" y="2819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241" name="Text Box 149"/>
            <p:cNvSpPr txBox="1">
              <a:spLocks noChangeArrowheads="1"/>
            </p:cNvSpPr>
            <p:nvPr/>
          </p:nvSpPr>
          <p:spPr bwMode="auto">
            <a:xfrm>
              <a:off x="6934200" y="2819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4572000" y="1772816"/>
            <a:ext cx="4343400" cy="524435"/>
            <a:chOff x="4572000" y="466165"/>
            <a:chExt cx="4343400" cy="524435"/>
          </a:xfrm>
        </p:grpSpPr>
        <p:sp>
          <p:nvSpPr>
            <p:cNvPr id="196" name="Oval 63"/>
            <p:cNvSpPr>
              <a:spLocks noChangeAspect="1" noChangeArrowheads="1"/>
            </p:cNvSpPr>
            <p:nvPr/>
          </p:nvSpPr>
          <p:spPr bwMode="auto">
            <a:xfrm>
              <a:off x="68580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97" name="Oval 64"/>
            <p:cNvSpPr>
              <a:spLocks noChangeArrowheads="1"/>
            </p:cNvSpPr>
            <p:nvPr/>
          </p:nvSpPr>
          <p:spPr bwMode="auto">
            <a:xfrm>
              <a:off x="84582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8" name="AutoShape 65"/>
            <p:cNvCxnSpPr>
              <a:cxnSpLocks noChangeShapeType="1"/>
              <a:stCxn id="196" idx="6"/>
              <a:endCxn id="197" idx="2"/>
            </p:cNvCxnSpPr>
            <p:nvPr/>
          </p:nvCxnSpPr>
          <p:spPr bwMode="auto">
            <a:xfrm>
              <a:off x="7315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" name="Text Box 66"/>
            <p:cNvSpPr txBox="1">
              <a:spLocks noChangeArrowheads="1"/>
            </p:cNvSpPr>
            <p:nvPr/>
          </p:nvSpPr>
          <p:spPr bwMode="auto">
            <a:xfrm>
              <a:off x="7772400" y="466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</a:t>
              </a:r>
            </a:p>
          </p:txBody>
        </p:sp>
        <p:sp>
          <p:nvSpPr>
            <p:cNvPr id="221" name="Text Box 129"/>
            <p:cNvSpPr txBox="1">
              <a:spLocks noChangeArrowheads="1"/>
            </p:cNvSpPr>
            <p:nvPr/>
          </p:nvSpPr>
          <p:spPr bwMode="auto">
            <a:xfrm>
              <a:off x="6934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223" name="Text Box 131"/>
            <p:cNvSpPr txBox="1">
              <a:spLocks noChangeArrowheads="1"/>
            </p:cNvSpPr>
            <p:nvPr/>
          </p:nvSpPr>
          <p:spPr bwMode="auto">
            <a:xfrm>
              <a:off x="8534400" y="6096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42" name="Oval 157"/>
            <p:cNvSpPr>
              <a:spLocks noChangeAspect="1" noChangeArrowheads="1"/>
            </p:cNvSpPr>
            <p:nvPr/>
          </p:nvSpPr>
          <p:spPr bwMode="auto">
            <a:xfrm>
              <a:off x="45720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3" name="Oval 158"/>
            <p:cNvSpPr>
              <a:spLocks noChangeArrowheads="1"/>
            </p:cNvSpPr>
            <p:nvPr/>
          </p:nvSpPr>
          <p:spPr bwMode="auto">
            <a:xfrm>
              <a:off x="61722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44" name="AutoShape 159"/>
            <p:cNvCxnSpPr>
              <a:cxnSpLocks noChangeShapeType="1"/>
              <a:stCxn id="242" idx="6"/>
              <a:endCxn id="243" idx="2"/>
            </p:cNvCxnSpPr>
            <p:nvPr/>
          </p:nvCxnSpPr>
          <p:spPr bwMode="auto">
            <a:xfrm>
              <a:off x="5029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" name="Text Box 160"/>
            <p:cNvSpPr txBox="1">
              <a:spLocks noChangeArrowheads="1"/>
            </p:cNvSpPr>
            <p:nvPr/>
          </p:nvSpPr>
          <p:spPr bwMode="auto">
            <a:xfrm>
              <a:off x="5486400" y="46738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246" name="Text Box 161"/>
            <p:cNvSpPr txBox="1">
              <a:spLocks noChangeArrowheads="1"/>
            </p:cNvSpPr>
            <p:nvPr/>
          </p:nvSpPr>
          <p:spPr bwMode="auto">
            <a:xfrm>
              <a:off x="4648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247" name="Text Box 162"/>
            <p:cNvSpPr txBox="1">
              <a:spLocks noChangeArrowheads="1"/>
            </p:cNvSpPr>
            <p:nvPr/>
          </p:nvSpPr>
          <p:spPr bwMode="auto">
            <a:xfrm>
              <a:off x="6248400" y="6096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572000" y="4619310"/>
            <a:ext cx="4343400" cy="537882"/>
            <a:chOff x="4572000" y="4186518"/>
            <a:chExt cx="4343400" cy="537882"/>
          </a:xfrm>
        </p:grpSpPr>
        <p:sp>
          <p:nvSpPr>
            <p:cNvPr id="180" name="Oval 26"/>
            <p:cNvSpPr>
              <a:spLocks noChangeAspect="1" noChangeArrowheads="1"/>
            </p:cNvSpPr>
            <p:nvPr/>
          </p:nvSpPr>
          <p:spPr bwMode="auto">
            <a:xfrm>
              <a:off x="6858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81" name="Oval 27"/>
            <p:cNvSpPr>
              <a:spLocks noChangeArrowheads="1"/>
            </p:cNvSpPr>
            <p:nvPr/>
          </p:nvSpPr>
          <p:spPr bwMode="auto">
            <a:xfrm>
              <a:off x="8458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82" name="AutoShape 28"/>
            <p:cNvCxnSpPr>
              <a:cxnSpLocks noChangeShapeType="1"/>
              <a:stCxn id="180" idx="6"/>
              <a:endCxn id="181" idx="2"/>
            </p:cNvCxnSpPr>
            <p:nvPr/>
          </p:nvCxnSpPr>
          <p:spPr bwMode="auto">
            <a:xfrm>
              <a:off x="7315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" name="Text Box 29"/>
            <p:cNvSpPr txBox="1">
              <a:spLocks noChangeArrowheads="1"/>
            </p:cNvSpPr>
            <p:nvPr/>
          </p:nvSpPr>
          <p:spPr bwMode="auto">
            <a:xfrm>
              <a:off x="7772400" y="419419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35" name="Text Box 143"/>
            <p:cNvSpPr txBox="1">
              <a:spLocks noChangeArrowheads="1"/>
            </p:cNvSpPr>
            <p:nvPr/>
          </p:nvSpPr>
          <p:spPr bwMode="auto">
            <a:xfrm>
              <a:off x="6934200" y="4343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7" name="Text Box 145"/>
            <p:cNvSpPr txBox="1">
              <a:spLocks noChangeArrowheads="1"/>
            </p:cNvSpPr>
            <p:nvPr/>
          </p:nvSpPr>
          <p:spPr bwMode="auto">
            <a:xfrm>
              <a:off x="8534400" y="4343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J</a:t>
              </a:r>
            </a:p>
          </p:txBody>
        </p:sp>
        <p:sp>
          <p:nvSpPr>
            <p:cNvPr id="248" name="Oval 163"/>
            <p:cNvSpPr>
              <a:spLocks noChangeAspect="1" noChangeArrowheads="1"/>
            </p:cNvSpPr>
            <p:nvPr/>
          </p:nvSpPr>
          <p:spPr bwMode="auto">
            <a:xfrm>
              <a:off x="4572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9" name="Oval 164"/>
            <p:cNvSpPr>
              <a:spLocks noChangeArrowheads="1"/>
            </p:cNvSpPr>
            <p:nvPr/>
          </p:nvSpPr>
          <p:spPr bwMode="auto">
            <a:xfrm>
              <a:off x="6172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50" name="AutoShape 165"/>
            <p:cNvCxnSpPr>
              <a:cxnSpLocks noChangeShapeType="1"/>
              <a:stCxn id="248" idx="6"/>
              <a:endCxn id="249" idx="2"/>
            </p:cNvCxnSpPr>
            <p:nvPr/>
          </p:nvCxnSpPr>
          <p:spPr bwMode="auto">
            <a:xfrm>
              <a:off x="5029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1" name="Text Box 166"/>
            <p:cNvSpPr txBox="1">
              <a:spLocks noChangeArrowheads="1"/>
            </p:cNvSpPr>
            <p:nvPr/>
          </p:nvSpPr>
          <p:spPr bwMode="auto">
            <a:xfrm>
              <a:off x="5486400" y="41865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52" name="Text Box 167"/>
            <p:cNvSpPr txBox="1">
              <a:spLocks noChangeArrowheads="1"/>
            </p:cNvSpPr>
            <p:nvPr/>
          </p:nvSpPr>
          <p:spPr bwMode="auto">
            <a:xfrm>
              <a:off x="4648200" y="43434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253" name="Text Box 168"/>
            <p:cNvSpPr txBox="1">
              <a:spLocks noChangeArrowheads="1"/>
            </p:cNvSpPr>
            <p:nvPr/>
          </p:nvSpPr>
          <p:spPr bwMode="auto">
            <a:xfrm>
              <a:off x="6248400" y="43434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4572000" y="4047728"/>
            <a:ext cx="4343400" cy="533400"/>
            <a:chOff x="4572000" y="3429000"/>
            <a:chExt cx="4343400" cy="533400"/>
          </a:xfrm>
        </p:grpSpPr>
        <p:sp>
          <p:nvSpPr>
            <p:cNvPr id="191" name="Text Box 58"/>
            <p:cNvSpPr txBox="1">
              <a:spLocks noChangeArrowheads="1"/>
            </p:cNvSpPr>
            <p:nvPr/>
          </p:nvSpPr>
          <p:spPr bwMode="auto">
            <a:xfrm>
              <a:off x="7772400" y="3429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57" name="Text Box 172"/>
            <p:cNvSpPr txBox="1">
              <a:spLocks noChangeArrowheads="1"/>
            </p:cNvSpPr>
            <p:nvPr/>
          </p:nvSpPr>
          <p:spPr bwMode="auto">
            <a:xfrm>
              <a:off x="5486400" y="3429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4572000" y="3505200"/>
              <a:ext cx="4343400" cy="457200"/>
              <a:chOff x="4572000" y="3505200"/>
              <a:chExt cx="4343400" cy="457200"/>
            </a:xfrm>
          </p:grpSpPr>
          <p:sp>
            <p:nvSpPr>
              <p:cNvPr id="188" name="Oval 55"/>
              <p:cNvSpPr>
                <a:spLocks noChangeAspect="1" noChangeArrowheads="1"/>
              </p:cNvSpPr>
              <p:nvPr/>
            </p:nvSpPr>
            <p:spPr bwMode="auto">
              <a:xfrm>
                <a:off x="68580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sp>
            <p:nvSpPr>
              <p:cNvPr id="189" name="Oval 56"/>
              <p:cNvSpPr>
                <a:spLocks noChangeArrowheads="1"/>
              </p:cNvSpPr>
              <p:nvPr/>
            </p:nvSpPr>
            <p:spPr bwMode="auto">
              <a:xfrm>
                <a:off x="84582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cxnSp>
            <p:nvCxnSpPr>
              <p:cNvPr id="190" name="AutoShape 57"/>
              <p:cNvCxnSpPr>
                <a:cxnSpLocks noChangeShapeType="1"/>
                <a:stCxn id="188" idx="6"/>
                <a:endCxn id="189" idx="2"/>
              </p:cNvCxnSpPr>
              <p:nvPr/>
            </p:nvCxnSpPr>
            <p:spPr bwMode="auto">
              <a:xfrm>
                <a:off x="7315200" y="3733800"/>
                <a:ext cx="11430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6" name="Text Box 122"/>
              <p:cNvSpPr txBox="1">
                <a:spLocks noChangeArrowheads="1"/>
              </p:cNvSpPr>
              <p:nvPr/>
            </p:nvSpPr>
            <p:spPr bwMode="auto">
              <a:xfrm>
                <a:off x="6934200" y="358140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B</a:t>
                </a:r>
              </a:p>
            </p:txBody>
          </p:sp>
          <p:sp>
            <p:nvSpPr>
              <p:cNvPr id="218" name="Text Box 125"/>
              <p:cNvSpPr txBox="1">
                <a:spLocks noChangeArrowheads="1"/>
              </p:cNvSpPr>
              <p:nvPr/>
            </p:nvSpPr>
            <p:spPr bwMode="auto">
              <a:xfrm>
                <a:off x="8534400" y="3581400"/>
                <a:ext cx="3417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D</a:t>
                </a:r>
              </a:p>
            </p:txBody>
          </p:sp>
          <p:sp>
            <p:nvSpPr>
              <p:cNvPr id="254" name="Oval 169"/>
              <p:cNvSpPr>
                <a:spLocks noChangeAspect="1" noChangeArrowheads="1"/>
              </p:cNvSpPr>
              <p:nvPr/>
            </p:nvSpPr>
            <p:spPr bwMode="auto">
              <a:xfrm>
                <a:off x="45720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sp>
            <p:nvSpPr>
              <p:cNvPr id="255" name="Oval 170"/>
              <p:cNvSpPr>
                <a:spLocks noChangeArrowheads="1"/>
              </p:cNvSpPr>
              <p:nvPr/>
            </p:nvSpPr>
            <p:spPr bwMode="auto">
              <a:xfrm>
                <a:off x="61722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cxnSp>
            <p:nvCxnSpPr>
              <p:cNvPr id="256" name="AutoShape 171"/>
              <p:cNvCxnSpPr>
                <a:cxnSpLocks noChangeShapeType="1"/>
                <a:stCxn id="254" idx="6"/>
                <a:endCxn id="255" idx="2"/>
              </p:cNvCxnSpPr>
              <p:nvPr/>
            </p:nvCxnSpPr>
            <p:spPr bwMode="auto">
              <a:xfrm>
                <a:off x="5029200" y="3733800"/>
                <a:ext cx="11430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8" name="Text Box 173"/>
              <p:cNvSpPr txBox="1">
                <a:spLocks noChangeArrowheads="1"/>
              </p:cNvSpPr>
              <p:nvPr/>
            </p:nvSpPr>
            <p:spPr bwMode="auto">
              <a:xfrm>
                <a:off x="4648200" y="358140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A</a:t>
                </a:r>
              </a:p>
            </p:txBody>
          </p:sp>
          <p:sp>
            <p:nvSpPr>
              <p:cNvPr id="259" name="Text Box 174"/>
              <p:cNvSpPr txBox="1">
                <a:spLocks noChangeArrowheads="1"/>
              </p:cNvSpPr>
              <p:nvPr/>
            </p:nvSpPr>
            <p:spPr bwMode="auto">
              <a:xfrm>
                <a:off x="6248400" y="358140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996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Edge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grpSp>
        <p:nvGrpSpPr>
          <p:cNvPr id="58" name="Group 57"/>
          <p:cNvGrpSpPr/>
          <p:nvPr/>
        </p:nvGrpSpPr>
        <p:grpSpPr>
          <a:xfrm>
            <a:off x="163488" y="1777589"/>
            <a:ext cx="3740304" cy="4182035"/>
            <a:chOff x="163488" y="1777589"/>
            <a:chExt cx="3740304" cy="4182035"/>
          </a:xfrm>
        </p:grpSpPr>
        <p:sp>
          <p:nvSpPr>
            <p:cNvPr id="6" name="Oval 34"/>
            <p:cNvSpPr>
              <a:spLocks noChangeAspect="1" noChangeArrowheads="1"/>
            </p:cNvSpPr>
            <p:nvPr/>
          </p:nvSpPr>
          <p:spPr bwMode="auto">
            <a:xfrm>
              <a:off x="1763688" y="18448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3363888" y="1844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8" name="AutoShape 36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2220888" y="2073424"/>
              <a:ext cx="1143000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2678088" y="1777589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10" name="Oval 38"/>
            <p:cNvSpPr>
              <a:spLocks noChangeArrowheads="1"/>
            </p:cNvSpPr>
            <p:nvPr/>
          </p:nvSpPr>
          <p:spPr bwMode="auto">
            <a:xfrm>
              <a:off x="2525688" y="27592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1" name="Oval 39"/>
            <p:cNvSpPr>
              <a:spLocks noChangeArrowheads="1"/>
            </p:cNvSpPr>
            <p:nvPr/>
          </p:nvSpPr>
          <p:spPr bwMode="auto">
            <a:xfrm>
              <a:off x="773088" y="3368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2" name="Oval 40"/>
            <p:cNvSpPr>
              <a:spLocks noChangeArrowheads="1"/>
            </p:cNvSpPr>
            <p:nvPr/>
          </p:nvSpPr>
          <p:spPr bwMode="auto">
            <a:xfrm>
              <a:off x="1916088" y="55024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3287688" y="28354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/>
          </p:nvSpPr>
          <p:spPr bwMode="auto">
            <a:xfrm>
              <a:off x="2525688" y="38260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5" name="AutoShape 43"/>
            <p:cNvCxnSpPr>
              <a:cxnSpLocks noChangeShapeType="1"/>
              <a:stCxn id="6" idx="3"/>
              <a:endCxn id="11" idx="7"/>
            </p:cNvCxnSpPr>
            <p:nvPr/>
          </p:nvCxnSpPr>
          <p:spPr bwMode="auto">
            <a:xfrm flipH="1">
              <a:off x="1163613" y="2235349"/>
              <a:ext cx="666750" cy="12001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44"/>
            <p:cNvCxnSpPr>
              <a:cxnSpLocks noChangeShapeType="1"/>
              <a:stCxn id="11" idx="5"/>
              <a:endCxn id="12" idx="1"/>
            </p:cNvCxnSpPr>
            <p:nvPr/>
          </p:nvCxnSpPr>
          <p:spPr bwMode="auto">
            <a:xfrm>
              <a:off x="1163613" y="3759349"/>
              <a:ext cx="819150" cy="1809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45"/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2306613" y="4283224"/>
              <a:ext cx="447675" cy="12858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46"/>
            <p:cNvCxnSpPr>
              <a:cxnSpLocks noChangeShapeType="1"/>
              <a:stCxn id="13" idx="3"/>
              <a:endCxn id="14" idx="7"/>
            </p:cNvCxnSpPr>
            <p:nvPr/>
          </p:nvCxnSpPr>
          <p:spPr bwMode="auto">
            <a:xfrm flipH="1">
              <a:off x="2916213" y="3225949"/>
              <a:ext cx="438150" cy="666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47"/>
            <p:cNvCxnSpPr>
              <a:cxnSpLocks noChangeShapeType="1"/>
              <a:stCxn id="10" idx="4"/>
              <a:endCxn id="14" idx="0"/>
            </p:cNvCxnSpPr>
            <p:nvPr/>
          </p:nvCxnSpPr>
          <p:spPr bwMode="auto">
            <a:xfrm>
              <a:off x="2754288" y="3216424"/>
              <a:ext cx="0" cy="60960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48"/>
            <p:cNvCxnSpPr>
              <a:cxnSpLocks noChangeShapeType="1"/>
              <a:stCxn id="6" idx="4"/>
              <a:endCxn id="12" idx="0"/>
            </p:cNvCxnSpPr>
            <p:nvPr/>
          </p:nvCxnSpPr>
          <p:spPr bwMode="auto">
            <a:xfrm>
              <a:off x="1992288" y="2302024"/>
              <a:ext cx="152400" cy="32004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49"/>
            <p:cNvCxnSpPr>
              <a:cxnSpLocks noChangeShapeType="1"/>
              <a:stCxn id="7" idx="3"/>
              <a:endCxn id="10" idx="7"/>
            </p:cNvCxnSpPr>
            <p:nvPr/>
          </p:nvCxnSpPr>
          <p:spPr bwMode="auto">
            <a:xfrm flipH="1">
              <a:off x="2916213" y="2235349"/>
              <a:ext cx="514350" cy="5905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50"/>
            <p:cNvCxnSpPr>
              <a:cxnSpLocks noChangeShapeType="1"/>
              <a:stCxn id="7" idx="4"/>
              <a:endCxn id="13" idx="0"/>
            </p:cNvCxnSpPr>
            <p:nvPr/>
          </p:nvCxnSpPr>
          <p:spPr bwMode="auto">
            <a:xfrm flipH="1">
              <a:off x="3516288" y="2302024"/>
              <a:ext cx="76200" cy="53340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84"/>
            <p:cNvSpPr>
              <a:spLocks noChangeArrowheads="1"/>
            </p:cNvSpPr>
            <p:nvPr/>
          </p:nvSpPr>
          <p:spPr bwMode="auto">
            <a:xfrm>
              <a:off x="3287688" y="48166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" name="Oval 85"/>
            <p:cNvSpPr>
              <a:spLocks noChangeArrowheads="1"/>
            </p:cNvSpPr>
            <p:nvPr/>
          </p:nvSpPr>
          <p:spPr bwMode="auto">
            <a:xfrm>
              <a:off x="925488" y="50452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5" name="Oval 86"/>
            <p:cNvSpPr>
              <a:spLocks noChangeArrowheads="1"/>
            </p:cNvSpPr>
            <p:nvPr/>
          </p:nvSpPr>
          <p:spPr bwMode="auto">
            <a:xfrm>
              <a:off x="163488" y="26830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6" name="AutoShape 87"/>
            <p:cNvCxnSpPr>
              <a:cxnSpLocks noChangeShapeType="1"/>
              <a:stCxn id="12" idx="6"/>
              <a:endCxn id="23" idx="3"/>
            </p:cNvCxnSpPr>
            <p:nvPr/>
          </p:nvCxnSpPr>
          <p:spPr bwMode="auto">
            <a:xfrm flipV="1">
              <a:off x="2373288" y="5207149"/>
              <a:ext cx="981075" cy="5238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88"/>
            <p:cNvCxnSpPr>
              <a:cxnSpLocks noChangeShapeType="1"/>
              <a:stCxn id="12" idx="2"/>
              <a:endCxn id="24" idx="5"/>
            </p:cNvCxnSpPr>
            <p:nvPr/>
          </p:nvCxnSpPr>
          <p:spPr bwMode="auto">
            <a:xfrm flipH="1" flipV="1">
              <a:off x="1316013" y="5435749"/>
              <a:ext cx="600075" cy="295275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89"/>
            <p:cNvCxnSpPr>
              <a:cxnSpLocks noChangeShapeType="1"/>
              <a:stCxn id="11" idx="1"/>
              <a:endCxn id="25" idx="5"/>
            </p:cNvCxnSpPr>
            <p:nvPr/>
          </p:nvCxnSpPr>
          <p:spPr bwMode="auto">
            <a:xfrm flipH="1" flipV="1">
              <a:off x="554013" y="3073549"/>
              <a:ext cx="285750" cy="3619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90"/>
            <p:cNvCxnSpPr>
              <a:cxnSpLocks noChangeShapeType="1"/>
              <a:stCxn id="23" idx="1"/>
              <a:endCxn id="14" idx="5"/>
            </p:cNvCxnSpPr>
            <p:nvPr/>
          </p:nvCxnSpPr>
          <p:spPr bwMode="auto">
            <a:xfrm flipH="1" flipV="1">
              <a:off x="2916213" y="4216549"/>
              <a:ext cx="438150" cy="666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91"/>
            <p:cNvCxnSpPr>
              <a:cxnSpLocks noChangeShapeType="1"/>
              <a:stCxn id="13" idx="4"/>
              <a:endCxn id="23" idx="0"/>
            </p:cNvCxnSpPr>
            <p:nvPr/>
          </p:nvCxnSpPr>
          <p:spPr bwMode="auto">
            <a:xfrm>
              <a:off x="3516288" y="3292624"/>
              <a:ext cx="0" cy="15240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92"/>
            <p:cNvCxnSpPr>
              <a:cxnSpLocks noChangeShapeType="1"/>
              <a:stCxn id="25" idx="7"/>
              <a:endCxn id="6" idx="2"/>
            </p:cNvCxnSpPr>
            <p:nvPr/>
          </p:nvCxnSpPr>
          <p:spPr bwMode="auto">
            <a:xfrm flipV="1">
              <a:off x="554013" y="2073424"/>
              <a:ext cx="1209675" cy="6762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93"/>
            <p:cNvSpPr txBox="1">
              <a:spLocks noChangeArrowheads="1"/>
            </p:cNvSpPr>
            <p:nvPr/>
          </p:nvSpPr>
          <p:spPr bwMode="auto">
            <a:xfrm>
              <a:off x="620688" y="2987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3" name="Text Box 94"/>
            <p:cNvSpPr txBox="1">
              <a:spLocks noChangeArrowheads="1"/>
            </p:cNvSpPr>
            <p:nvPr/>
          </p:nvSpPr>
          <p:spPr bwMode="auto">
            <a:xfrm>
              <a:off x="2449488" y="3368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34" name="Text Box 95"/>
            <p:cNvSpPr txBox="1">
              <a:spLocks noChangeArrowheads="1"/>
            </p:cNvSpPr>
            <p:nvPr/>
          </p:nvSpPr>
          <p:spPr bwMode="auto">
            <a:xfrm>
              <a:off x="3059088" y="3445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5" name="Text Box 96"/>
            <p:cNvSpPr txBox="1">
              <a:spLocks noChangeArrowheads="1"/>
            </p:cNvSpPr>
            <p:nvPr/>
          </p:nvSpPr>
          <p:spPr bwMode="auto">
            <a:xfrm>
              <a:off x="2942547" y="227513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36" name="Text Box 97"/>
            <p:cNvSpPr txBox="1">
              <a:spLocks noChangeArrowheads="1"/>
            </p:cNvSpPr>
            <p:nvPr/>
          </p:nvSpPr>
          <p:spPr bwMode="auto">
            <a:xfrm>
              <a:off x="3592488" y="2378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7" name="Text Box 98"/>
            <p:cNvSpPr txBox="1">
              <a:spLocks noChangeArrowheads="1"/>
            </p:cNvSpPr>
            <p:nvPr/>
          </p:nvSpPr>
          <p:spPr bwMode="auto">
            <a:xfrm>
              <a:off x="3059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8" name="Text Box 99"/>
            <p:cNvSpPr txBox="1">
              <a:spLocks noChangeArrowheads="1"/>
            </p:cNvSpPr>
            <p:nvPr/>
          </p:nvSpPr>
          <p:spPr bwMode="auto">
            <a:xfrm>
              <a:off x="3516288" y="3826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39" name="Text Box 100"/>
            <p:cNvSpPr txBox="1">
              <a:spLocks noChangeArrowheads="1"/>
            </p:cNvSpPr>
            <p:nvPr/>
          </p:nvSpPr>
          <p:spPr bwMode="auto">
            <a:xfrm>
              <a:off x="2906688" y="5426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40" name="Text Box 101"/>
            <p:cNvSpPr txBox="1">
              <a:spLocks noChangeArrowheads="1"/>
            </p:cNvSpPr>
            <p:nvPr/>
          </p:nvSpPr>
          <p:spPr bwMode="auto">
            <a:xfrm>
              <a:off x="2525688" y="4664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41" name="Text Box 102"/>
            <p:cNvSpPr txBox="1">
              <a:spLocks noChangeArrowheads="1"/>
            </p:cNvSpPr>
            <p:nvPr/>
          </p:nvSpPr>
          <p:spPr bwMode="auto">
            <a:xfrm>
              <a:off x="1458888" y="55024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42" name="Text Box 103"/>
            <p:cNvSpPr txBox="1">
              <a:spLocks noChangeArrowheads="1"/>
            </p:cNvSpPr>
            <p:nvPr/>
          </p:nvSpPr>
          <p:spPr bwMode="auto">
            <a:xfrm>
              <a:off x="773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43" name="Text Box 104"/>
            <p:cNvSpPr txBox="1">
              <a:spLocks noChangeArrowheads="1"/>
            </p:cNvSpPr>
            <p:nvPr/>
          </p:nvSpPr>
          <p:spPr bwMode="auto">
            <a:xfrm>
              <a:off x="14588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6</a:t>
              </a:r>
            </a:p>
          </p:txBody>
        </p:sp>
        <p:sp>
          <p:nvSpPr>
            <p:cNvPr id="44" name="Text Box 105"/>
            <p:cNvSpPr txBox="1">
              <a:spLocks noChangeArrowheads="1"/>
            </p:cNvSpPr>
            <p:nvPr/>
          </p:nvSpPr>
          <p:spPr bwMode="auto">
            <a:xfrm>
              <a:off x="925488" y="21496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5" name="Text Box 106"/>
            <p:cNvSpPr txBox="1">
              <a:spLocks noChangeArrowheads="1"/>
            </p:cNvSpPr>
            <p:nvPr/>
          </p:nvSpPr>
          <p:spPr bwMode="auto">
            <a:xfrm>
              <a:off x="1458888" y="2759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6" name="Text Box 107"/>
            <p:cNvSpPr txBox="1">
              <a:spLocks noChangeArrowheads="1"/>
            </p:cNvSpPr>
            <p:nvPr/>
          </p:nvSpPr>
          <p:spPr bwMode="auto">
            <a:xfrm>
              <a:off x="2068488" y="3673624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10</a:t>
              </a:r>
            </a:p>
          </p:txBody>
        </p:sp>
        <p:sp>
          <p:nvSpPr>
            <p:cNvPr id="47" name="Text Box 108"/>
            <p:cNvSpPr txBox="1">
              <a:spLocks noChangeArrowheads="1"/>
            </p:cNvSpPr>
            <p:nvPr/>
          </p:nvSpPr>
          <p:spPr bwMode="auto">
            <a:xfrm>
              <a:off x="239688" y="27592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48" name="Text Box 109"/>
            <p:cNvSpPr txBox="1">
              <a:spLocks noChangeArrowheads="1"/>
            </p:cNvSpPr>
            <p:nvPr/>
          </p:nvSpPr>
          <p:spPr bwMode="auto">
            <a:xfrm>
              <a:off x="1839888" y="1921024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49" name="Text Box 110"/>
            <p:cNvSpPr txBox="1">
              <a:spLocks noChangeArrowheads="1"/>
            </p:cNvSpPr>
            <p:nvPr/>
          </p:nvSpPr>
          <p:spPr bwMode="auto">
            <a:xfrm>
              <a:off x="3440088" y="19210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50" name="Text Box 111"/>
            <p:cNvSpPr txBox="1">
              <a:spLocks noChangeArrowheads="1"/>
            </p:cNvSpPr>
            <p:nvPr/>
          </p:nvSpPr>
          <p:spPr bwMode="auto">
            <a:xfrm>
              <a:off x="849288" y="3445024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D</a:t>
              </a:r>
            </a:p>
          </p:txBody>
        </p:sp>
        <p:sp>
          <p:nvSpPr>
            <p:cNvPr id="51" name="Text Box 112"/>
            <p:cNvSpPr txBox="1">
              <a:spLocks noChangeArrowheads="1"/>
            </p:cNvSpPr>
            <p:nvPr/>
          </p:nvSpPr>
          <p:spPr bwMode="auto">
            <a:xfrm>
              <a:off x="2601888" y="2835424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52" name="Text Box 113"/>
            <p:cNvSpPr txBox="1">
              <a:spLocks noChangeArrowheads="1"/>
            </p:cNvSpPr>
            <p:nvPr/>
          </p:nvSpPr>
          <p:spPr bwMode="auto">
            <a:xfrm>
              <a:off x="3363888" y="2911624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53" name="Text Box 114"/>
            <p:cNvSpPr txBox="1">
              <a:spLocks noChangeArrowheads="1"/>
            </p:cNvSpPr>
            <p:nvPr/>
          </p:nvSpPr>
          <p:spPr bwMode="auto">
            <a:xfrm>
              <a:off x="2601888" y="3902224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54" name="Text Box 115"/>
            <p:cNvSpPr txBox="1">
              <a:spLocks noChangeArrowheads="1"/>
            </p:cNvSpPr>
            <p:nvPr/>
          </p:nvSpPr>
          <p:spPr bwMode="auto">
            <a:xfrm>
              <a:off x="1001688" y="5121424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55" name="Text Box 116"/>
            <p:cNvSpPr txBox="1">
              <a:spLocks noChangeArrowheads="1"/>
            </p:cNvSpPr>
            <p:nvPr/>
          </p:nvSpPr>
          <p:spPr bwMode="auto">
            <a:xfrm>
              <a:off x="3363888" y="4892824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56" name="Text Box 117"/>
            <p:cNvSpPr txBox="1">
              <a:spLocks noChangeArrowheads="1"/>
            </p:cNvSpPr>
            <p:nvPr/>
          </p:nvSpPr>
          <p:spPr bwMode="auto">
            <a:xfrm>
              <a:off x="1992288" y="5578624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cxnSp>
          <p:nvCxnSpPr>
            <p:cNvPr id="57" name="AutoShape 150"/>
            <p:cNvCxnSpPr>
              <a:cxnSpLocks noChangeShapeType="1"/>
              <a:stCxn id="11" idx="4"/>
              <a:endCxn id="24" idx="0"/>
            </p:cNvCxnSpPr>
            <p:nvPr/>
          </p:nvCxnSpPr>
          <p:spPr bwMode="auto">
            <a:xfrm>
              <a:off x="1001688" y="3826024"/>
              <a:ext cx="152400" cy="12192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266"/>
          <p:cNvGrpSpPr/>
          <p:nvPr/>
        </p:nvGrpSpPr>
        <p:grpSpPr>
          <a:xfrm>
            <a:off x="4572000" y="5784885"/>
            <a:ext cx="4343400" cy="524435"/>
            <a:chOff x="4572000" y="5723965"/>
            <a:chExt cx="4343400" cy="524435"/>
          </a:xfrm>
        </p:grpSpPr>
        <p:sp>
          <p:nvSpPr>
            <p:cNvPr id="192" name="Oval 59"/>
            <p:cNvSpPr>
              <a:spLocks noChangeAspect="1" noChangeArrowheads="1"/>
            </p:cNvSpPr>
            <p:nvPr/>
          </p:nvSpPr>
          <p:spPr bwMode="auto">
            <a:xfrm>
              <a:off x="6858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93" name="Oval 60"/>
            <p:cNvSpPr>
              <a:spLocks noChangeArrowheads="1"/>
            </p:cNvSpPr>
            <p:nvPr/>
          </p:nvSpPr>
          <p:spPr bwMode="auto">
            <a:xfrm>
              <a:off x="8458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4" name="AutoShape 61"/>
            <p:cNvCxnSpPr>
              <a:cxnSpLocks noChangeShapeType="1"/>
              <a:stCxn id="192" idx="6"/>
              <a:endCxn id="193" idx="2"/>
            </p:cNvCxnSpPr>
            <p:nvPr/>
          </p:nvCxnSpPr>
          <p:spPr bwMode="auto">
            <a:xfrm>
              <a:off x="7315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" name="Text Box 62"/>
            <p:cNvSpPr txBox="1">
              <a:spLocks noChangeArrowheads="1"/>
            </p:cNvSpPr>
            <p:nvPr/>
          </p:nvSpPr>
          <p:spPr bwMode="auto">
            <a:xfrm>
              <a:off x="7772400" y="5737412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10</a:t>
              </a:r>
            </a:p>
          </p:txBody>
        </p:sp>
        <p:sp>
          <p:nvSpPr>
            <p:cNvPr id="200" name="Oval 67"/>
            <p:cNvSpPr>
              <a:spLocks noChangeAspect="1" noChangeArrowheads="1"/>
            </p:cNvSpPr>
            <p:nvPr/>
          </p:nvSpPr>
          <p:spPr bwMode="auto">
            <a:xfrm>
              <a:off x="4572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1" name="Oval 68"/>
            <p:cNvSpPr>
              <a:spLocks noChangeArrowheads="1"/>
            </p:cNvSpPr>
            <p:nvPr/>
          </p:nvSpPr>
          <p:spPr bwMode="auto">
            <a:xfrm>
              <a:off x="6172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02" name="AutoShape 69"/>
            <p:cNvCxnSpPr>
              <a:cxnSpLocks noChangeShapeType="1"/>
              <a:stCxn id="200" idx="6"/>
              <a:endCxn id="201" idx="2"/>
            </p:cNvCxnSpPr>
            <p:nvPr/>
          </p:nvCxnSpPr>
          <p:spPr bwMode="auto">
            <a:xfrm>
              <a:off x="5029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3" name="Text Box 70"/>
            <p:cNvSpPr txBox="1">
              <a:spLocks noChangeArrowheads="1"/>
            </p:cNvSpPr>
            <p:nvPr/>
          </p:nvSpPr>
          <p:spPr bwMode="auto">
            <a:xfrm>
              <a:off x="5486400" y="5723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6</a:t>
              </a:r>
            </a:p>
          </p:txBody>
        </p:sp>
        <p:sp>
          <p:nvSpPr>
            <p:cNvPr id="217" name="Text Box 124"/>
            <p:cNvSpPr txBox="1">
              <a:spLocks noChangeArrowheads="1"/>
            </p:cNvSpPr>
            <p:nvPr/>
          </p:nvSpPr>
          <p:spPr bwMode="auto">
            <a:xfrm>
              <a:off x="6934200" y="58674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219" name="Text Box 127"/>
            <p:cNvSpPr txBox="1">
              <a:spLocks noChangeArrowheads="1"/>
            </p:cNvSpPr>
            <p:nvPr/>
          </p:nvSpPr>
          <p:spPr bwMode="auto">
            <a:xfrm>
              <a:off x="8534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224" name="Text Box 132"/>
            <p:cNvSpPr txBox="1">
              <a:spLocks noChangeArrowheads="1"/>
            </p:cNvSpPr>
            <p:nvPr/>
          </p:nvSpPr>
          <p:spPr bwMode="auto">
            <a:xfrm>
              <a:off x="4648200" y="5867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227" name="Text Box 135"/>
            <p:cNvSpPr txBox="1">
              <a:spLocks noChangeArrowheads="1"/>
            </p:cNvSpPr>
            <p:nvPr/>
          </p:nvSpPr>
          <p:spPr bwMode="auto">
            <a:xfrm>
              <a:off x="6248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572000" y="2348880"/>
            <a:ext cx="4343400" cy="537882"/>
            <a:chOff x="4572000" y="1214718"/>
            <a:chExt cx="4343400" cy="537882"/>
          </a:xfrm>
        </p:grpSpPr>
        <p:sp>
          <p:nvSpPr>
            <p:cNvPr id="164" name="Oval 10"/>
            <p:cNvSpPr>
              <a:spLocks noChangeAspect="1" noChangeArrowheads="1"/>
            </p:cNvSpPr>
            <p:nvPr/>
          </p:nvSpPr>
          <p:spPr bwMode="auto">
            <a:xfrm>
              <a:off x="45720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65" name="Oval 11"/>
            <p:cNvSpPr>
              <a:spLocks noChangeArrowheads="1"/>
            </p:cNvSpPr>
            <p:nvPr/>
          </p:nvSpPr>
          <p:spPr bwMode="auto">
            <a:xfrm>
              <a:off x="61722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66" name="AutoShape 12"/>
            <p:cNvCxnSpPr>
              <a:cxnSpLocks noChangeShapeType="1"/>
              <a:stCxn id="164" idx="6"/>
              <a:endCxn id="165" idx="2"/>
            </p:cNvCxnSpPr>
            <p:nvPr/>
          </p:nvCxnSpPr>
          <p:spPr bwMode="auto">
            <a:xfrm>
              <a:off x="5029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Text Box 13"/>
            <p:cNvSpPr txBox="1">
              <a:spLocks noChangeArrowheads="1"/>
            </p:cNvSpPr>
            <p:nvPr/>
          </p:nvSpPr>
          <p:spPr bwMode="auto">
            <a:xfrm>
              <a:off x="5486400" y="12147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172" name="Oval 18"/>
            <p:cNvSpPr>
              <a:spLocks noChangeAspect="1" noChangeArrowheads="1"/>
            </p:cNvSpPr>
            <p:nvPr/>
          </p:nvSpPr>
          <p:spPr bwMode="auto">
            <a:xfrm>
              <a:off x="68580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73" name="Oval 19"/>
            <p:cNvSpPr>
              <a:spLocks noChangeArrowheads="1"/>
            </p:cNvSpPr>
            <p:nvPr/>
          </p:nvSpPr>
          <p:spPr bwMode="auto">
            <a:xfrm>
              <a:off x="84582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4" name="AutoShape 20"/>
            <p:cNvCxnSpPr>
              <a:cxnSpLocks noChangeShapeType="1"/>
              <a:stCxn id="172" idx="6"/>
              <a:endCxn id="173" idx="2"/>
            </p:cNvCxnSpPr>
            <p:nvPr/>
          </p:nvCxnSpPr>
          <p:spPr bwMode="auto">
            <a:xfrm>
              <a:off x="7315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Text Box 21"/>
            <p:cNvSpPr txBox="1">
              <a:spLocks noChangeArrowheads="1"/>
            </p:cNvSpPr>
            <p:nvPr/>
          </p:nvSpPr>
          <p:spPr bwMode="auto">
            <a:xfrm>
              <a:off x="7772400" y="1228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220" name="Text Box 128"/>
            <p:cNvSpPr txBox="1">
              <a:spLocks noChangeArrowheads="1"/>
            </p:cNvSpPr>
            <p:nvPr/>
          </p:nvSpPr>
          <p:spPr bwMode="auto">
            <a:xfrm>
              <a:off x="4648200" y="1371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222" name="Text Box 130"/>
            <p:cNvSpPr txBox="1">
              <a:spLocks noChangeArrowheads="1"/>
            </p:cNvSpPr>
            <p:nvPr/>
          </p:nvSpPr>
          <p:spPr bwMode="auto">
            <a:xfrm>
              <a:off x="6248400" y="1371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228" name="Text Box 136"/>
            <p:cNvSpPr txBox="1">
              <a:spLocks noChangeArrowheads="1"/>
            </p:cNvSpPr>
            <p:nvPr/>
          </p:nvSpPr>
          <p:spPr bwMode="auto">
            <a:xfrm>
              <a:off x="6934200" y="1371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229" name="Text Box 137"/>
            <p:cNvSpPr txBox="1">
              <a:spLocks noChangeArrowheads="1"/>
            </p:cNvSpPr>
            <p:nvPr/>
          </p:nvSpPr>
          <p:spPr bwMode="auto">
            <a:xfrm>
              <a:off x="8534400" y="1371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4572000" y="5208821"/>
            <a:ext cx="4343400" cy="524435"/>
            <a:chOff x="4572000" y="4961965"/>
            <a:chExt cx="4343400" cy="524435"/>
          </a:xfrm>
        </p:grpSpPr>
        <p:sp>
          <p:nvSpPr>
            <p:cNvPr id="168" name="Oval 14"/>
            <p:cNvSpPr>
              <a:spLocks noChangeAspect="1" noChangeArrowheads="1"/>
            </p:cNvSpPr>
            <p:nvPr/>
          </p:nvSpPr>
          <p:spPr bwMode="auto">
            <a:xfrm>
              <a:off x="6858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69" name="Oval 15"/>
            <p:cNvSpPr>
              <a:spLocks noChangeArrowheads="1"/>
            </p:cNvSpPr>
            <p:nvPr/>
          </p:nvSpPr>
          <p:spPr bwMode="auto">
            <a:xfrm>
              <a:off x="8458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0" name="AutoShape 16"/>
            <p:cNvCxnSpPr>
              <a:cxnSpLocks noChangeShapeType="1"/>
              <a:stCxn id="168" idx="6"/>
              <a:endCxn id="169" idx="2"/>
            </p:cNvCxnSpPr>
            <p:nvPr/>
          </p:nvCxnSpPr>
          <p:spPr bwMode="auto">
            <a:xfrm>
              <a:off x="7315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1" name="Text Box 17"/>
            <p:cNvSpPr txBox="1">
              <a:spLocks noChangeArrowheads="1"/>
            </p:cNvSpPr>
            <p:nvPr/>
          </p:nvSpPr>
          <p:spPr bwMode="auto">
            <a:xfrm>
              <a:off x="7772400" y="4975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176" name="Oval 22"/>
            <p:cNvSpPr>
              <a:spLocks noChangeAspect="1" noChangeArrowheads="1"/>
            </p:cNvSpPr>
            <p:nvPr/>
          </p:nvSpPr>
          <p:spPr bwMode="auto">
            <a:xfrm>
              <a:off x="4572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77" name="Oval 23"/>
            <p:cNvSpPr>
              <a:spLocks noChangeArrowheads="1"/>
            </p:cNvSpPr>
            <p:nvPr/>
          </p:nvSpPr>
          <p:spPr bwMode="auto">
            <a:xfrm>
              <a:off x="6172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8" name="AutoShape 24"/>
            <p:cNvCxnSpPr>
              <a:cxnSpLocks noChangeShapeType="1"/>
              <a:stCxn id="176" idx="6"/>
              <a:endCxn id="177" idx="2"/>
            </p:cNvCxnSpPr>
            <p:nvPr/>
          </p:nvCxnSpPr>
          <p:spPr bwMode="auto">
            <a:xfrm>
              <a:off x="5029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" name="Text Box 25"/>
            <p:cNvSpPr txBox="1">
              <a:spLocks noChangeArrowheads="1"/>
            </p:cNvSpPr>
            <p:nvPr/>
          </p:nvSpPr>
          <p:spPr bwMode="auto">
            <a:xfrm>
              <a:off x="5486400" y="4961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225" name="Text Box 133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226" name="Text Box 134"/>
            <p:cNvSpPr txBox="1">
              <a:spLocks noChangeArrowheads="1"/>
            </p:cNvSpPr>
            <p:nvPr/>
          </p:nvSpPr>
          <p:spPr bwMode="auto">
            <a:xfrm>
              <a:off x="8534400" y="51054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231" name="Text Box 139"/>
            <p:cNvSpPr txBox="1">
              <a:spLocks noChangeArrowheads="1"/>
            </p:cNvSpPr>
            <p:nvPr/>
          </p:nvSpPr>
          <p:spPr bwMode="auto">
            <a:xfrm>
              <a:off x="4648200" y="51054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33" name="Text Box 141"/>
            <p:cNvSpPr txBox="1">
              <a:spLocks noChangeArrowheads="1"/>
            </p:cNvSpPr>
            <p:nvPr/>
          </p:nvSpPr>
          <p:spPr bwMode="auto">
            <a:xfrm>
              <a:off x="6248400" y="5105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4572000" y="2924944"/>
            <a:ext cx="4343400" cy="524435"/>
            <a:chOff x="4572000" y="1990165"/>
            <a:chExt cx="4343400" cy="524435"/>
          </a:xfrm>
        </p:grpSpPr>
        <p:sp>
          <p:nvSpPr>
            <p:cNvPr id="204" name="Oval 71"/>
            <p:cNvSpPr>
              <a:spLocks noChangeAspect="1" noChangeArrowheads="1"/>
            </p:cNvSpPr>
            <p:nvPr/>
          </p:nvSpPr>
          <p:spPr bwMode="auto">
            <a:xfrm>
              <a:off x="68580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auto">
            <a:xfrm>
              <a:off x="84582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06" name="AutoShape 73"/>
            <p:cNvCxnSpPr>
              <a:cxnSpLocks noChangeShapeType="1"/>
              <a:stCxn id="204" idx="6"/>
              <a:endCxn id="205" idx="2"/>
            </p:cNvCxnSpPr>
            <p:nvPr/>
          </p:nvCxnSpPr>
          <p:spPr bwMode="auto">
            <a:xfrm>
              <a:off x="7315200" y="2286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7" name="Text Box 74"/>
            <p:cNvSpPr txBox="1">
              <a:spLocks noChangeArrowheads="1"/>
            </p:cNvSpPr>
            <p:nvPr/>
          </p:nvSpPr>
          <p:spPr bwMode="auto">
            <a:xfrm>
              <a:off x="7772400" y="20036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212" name="Oval 79"/>
            <p:cNvSpPr>
              <a:spLocks noChangeAspect="1" noChangeArrowheads="1"/>
            </p:cNvSpPr>
            <p:nvPr/>
          </p:nvSpPr>
          <p:spPr bwMode="auto">
            <a:xfrm>
              <a:off x="4572000" y="2057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13" name="Oval 80"/>
            <p:cNvSpPr>
              <a:spLocks noChangeArrowheads="1"/>
            </p:cNvSpPr>
            <p:nvPr/>
          </p:nvSpPr>
          <p:spPr bwMode="auto">
            <a:xfrm>
              <a:off x="6172200" y="2057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14" name="AutoShape 81"/>
            <p:cNvCxnSpPr>
              <a:cxnSpLocks noChangeShapeType="1"/>
              <a:stCxn id="212" idx="6"/>
              <a:endCxn id="213" idx="2"/>
            </p:cNvCxnSpPr>
            <p:nvPr/>
          </p:nvCxnSpPr>
          <p:spPr bwMode="auto">
            <a:xfrm>
              <a:off x="5029200" y="2286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" name="Text Box 82"/>
            <p:cNvSpPr txBox="1">
              <a:spLocks noChangeArrowheads="1"/>
            </p:cNvSpPr>
            <p:nvPr/>
          </p:nvSpPr>
          <p:spPr bwMode="auto">
            <a:xfrm>
              <a:off x="5486400" y="1990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230" name="Text Box 138"/>
            <p:cNvSpPr txBox="1">
              <a:spLocks noChangeArrowheads="1"/>
            </p:cNvSpPr>
            <p:nvPr/>
          </p:nvSpPr>
          <p:spPr bwMode="auto">
            <a:xfrm>
              <a:off x="6934200" y="21336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32" name="Text Box 140"/>
            <p:cNvSpPr txBox="1">
              <a:spLocks noChangeArrowheads="1"/>
            </p:cNvSpPr>
            <p:nvPr/>
          </p:nvSpPr>
          <p:spPr bwMode="auto">
            <a:xfrm>
              <a:off x="8534400" y="2133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8" name="Text Box 146"/>
            <p:cNvSpPr txBox="1">
              <a:spLocks noChangeArrowheads="1"/>
            </p:cNvSpPr>
            <p:nvPr/>
          </p:nvSpPr>
          <p:spPr bwMode="auto">
            <a:xfrm>
              <a:off x="4648200" y="21336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239" name="Text Box 147"/>
            <p:cNvSpPr txBox="1">
              <a:spLocks noChangeArrowheads="1"/>
            </p:cNvSpPr>
            <p:nvPr/>
          </p:nvSpPr>
          <p:spPr bwMode="auto">
            <a:xfrm>
              <a:off x="6248400" y="21336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572000" y="3481917"/>
            <a:ext cx="4343400" cy="523147"/>
            <a:chOff x="4572000" y="2677253"/>
            <a:chExt cx="4343400" cy="523147"/>
          </a:xfrm>
        </p:grpSpPr>
        <p:sp>
          <p:nvSpPr>
            <p:cNvPr id="184" name="Oval 30"/>
            <p:cNvSpPr>
              <a:spLocks noChangeAspect="1" noChangeArrowheads="1"/>
            </p:cNvSpPr>
            <p:nvPr/>
          </p:nvSpPr>
          <p:spPr bwMode="auto">
            <a:xfrm>
              <a:off x="68580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85" name="Oval 31"/>
            <p:cNvSpPr>
              <a:spLocks noChangeArrowheads="1"/>
            </p:cNvSpPr>
            <p:nvPr/>
          </p:nvSpPr>
          <p:spPr bwMode="auto">
            <a:xfrm>
              <a:off x="84582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86" name="AutoShape 32"/>
            <p:cNvCxnSpPr>
              <a:cxnSpLocks noChangeShapeType="1"/>
              <a:stCxn id="184" idx="6"/>
              <a:endCxn id="185" idx="2"/>
            </p:cNvCxnSpPr>
            <p:nvPr/>
          </p:nvCxnSpPr>
          <p:spPr bwMode="auto">
            <a:xfrm>
              <a:off x="7315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" name="Text Box 33"/>
            <p:cNvSpPr txBox="1">
              <a:spLocks noChangeArrowheads="1"/>
            </p:cNvSpPr>
            <p:nvPr/>
          </p:nvSpPr>
          <p:spPr bwMode="auto">
            <a:xfrm>
              <a:off x="7772400" y="267725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208" name="Oval 75"/>
            <p:cNvSpPr>
              <a:spLocks noChangeAspect="1" noChangeArrowheads="1"/>
            </p:cNvSpPr>
            <p:nvPr/>
          </p:nvSpPr>
          <p:spPr bwMode="auto">
            <a:xfrm>
              <a:off x="45720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9" name="Oval 76"/>
            <p:cNvSpPr>
              <a:spLocks noChangeArrowheads="1"/>
            </p:cNvSpPr>
            <p:nvPr/>
          </p:nvSpPr>
          <p:spPr bwMode="auto">
            <a:xfrm>
              <a:off x="61722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10" name="AutoShape 77"/>
            <p:cNvCxnSpPr>
              <a:cxnSpLocks noChangeShapeType="1"/>
              <a:stCxn id="208" idx="6"/>
              <a:endCxn id="209" idx="2"/>
            </p:cNvCxnSpPr>
            <p:nvPr/>
          </p:nvCxnSpPr>
          <p:spPr bwMode="auto">
            <a:xfrm>
              <a:off x="5029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1" name="Text Box 78"/>
            <p:cNvSpPr txBox="1">
              <a:spLocks noChangeArrowheads="1"/>
            </p:cNvSpPr>
            <p:nvPr/>
          </p:nvSpPr>
          <p:spPr bwMode="auto">
            <a:xfrm>
              <a:off x="5486400" y="2689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234" name="Text Box 142"/>
            <p:cNvSpPr txBox="1">
              <a:spLocks noChangeArrowheads="1"/>
            </p:cNvSpPr>
            <p:nvPr/>
          </p:nvSpPr>
          <p:spPr bwMode="auto">
            <a:xfrm>
              <a:off x="4648200" y="2819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6" name="Text Box 144"/>
            <p:cNvSpPr txBox="1">
              <a:spLocks noChangeArrowheads="1"/>
            </p:cNvSpPr>
            <p:nvPr/>
          </p:nvSpPr>
          <p:spPr bwMode="auto">
            <a:xfrm>
              <a:off x="6248400" y="2819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240" name="Text Box 148"/>
            <p:cNvSpPr txBox="1">
              <a:spLocks noChangeArrowheads="1"/>
            </p:cNvSpPr>
            <p:nvPr/>
          </p:nvSpPr>
          <p:spPr bwMode="auto">
            <a:xfrm>
              <a:off x="8534400" y="2819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241" name="Text Box 149"/>
            <p:cNvSpPr txBox="1">
              <a:spLocks noChangeArrowheads="1"/>
            </p:cNvSpPr>
            <p:nvPr/>
          </p:nvSpPr>
          <p:spPr bwMode="auto">
            <a:xfrm>
              <a:off x="6934200" y="2819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4572000" y="1772816"/>
            <a:ext cx="4343400" cy="524435"/>
            <a:chOff x="4572000" y="466165"/>
            <a:chExt cx="4343400" cy="524435"/>
          </a:xfrm>
        </p:grpSpPr>
        <p:sp>
          <p:nvSpPr>
            <p:cNvPr id="196" name="Oval 63"/>
            <p:cNvSpPr>
              <a:spLocks noChangeAspect="1" noChangeArrowheads="1"/>
            </p:cNvSpPr>
            <p:nvPr/>
          </p:nvSpPr>
          <p:spPr bwMode="auto">
            <a:xfrm>
              <a:off x="68580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97" name="Oval 64"/>
            <p:cNvSpPr>
              <a:spLocks noChangeArrowheads="1"/>
            </p:cNvSpPr>
            <p:nvPr/>
          </p:nvSpPr>
          <p:spPr bwMode="auto">
            <a:xfrm>
              <a:off x="84582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8" name="AutoShape 65"/>
            <p:cNvCxnSpPr>
              <a:cxnSpLocks noChangeShapeType="1"/>
              <a:stCxn id="196" idx="6"/>
              <a:endCxn id="197" idx="2"/>
            </p:cNvCxnSpPr>
            <p:nvPr/>
          </p:nvCxnSpPr>
          <p:spPr bwMode="auto">
            <a:xfrm>
              <a:off x="7315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" name="Text Box 66"/>
            <p:cNvSpPr txBox="1">
              <a:spLocks noChangeArrowheads="1"/>
            </p:cNvSpPr>
            <p:nvPr/>
          </p:nvSpPr>
          <p:spPr bwMode="auto">
            <a:xfrm>
              <a:off x="7772400" y="466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</a:t>
              </a:r>
            </a:p>
          </p:txBody>
        </p:sp>
        <p:sp>
          <p:nvSpPr>
            <p:cNvPr id="221" name="Text Box 129"/>
            <p:cNvSpPr txBox="1">
              <a:spLocks noChangeArrowheads="1"/>
            </p:cNvSpPr>
            <p:nvPr/>
          </p:nvSpPr>
          <p:spPr bwMode="auto">
            <a:xfrm>
              <a:off x="6934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223" name="Text Box 131"/>
            <p:cNvSpPr txBox="1">
              <a:spLocks noChangeArrowheads="1"/>
            </p:cNvSpPr>
            <p:nvPr/>
          </p:nvSpPr>
          <p:spPr bwMode="auto">
            <a:xfrm>
              <a:off x="8534400" y="6096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42" name="Oval 157"/>
            <p:cNvSpPr>
              <a:spLocks noChangeAspect="1" noChangeArrowheads="1"/>
            </p:cNvSpPr>
            <p:nvPr/>
          </p:nvSpPr>
          <p:spPr bwMode="auto">
            <a:xfrm>
              <a:off x="45720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3" name="Oval 158"/>
            <p:cNvSpPr>
              <a:spLocks noChangeArrowheads="1"/>
            </p:cNvSpPr>
            <p:nvPr/>
          </p:nvSpPr>
          <p:spPr bwMode="auto">
            <a:xfrm>
              <a:off x="61722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44" name="AutoShape 159"/>
            <p:cNvCxnSpPr>
              <a:cxnSpLocks noChangeShapeType="1"/>
              <a:stCxn id="242" idx="6"/>
              <a:endCxn id="243" idx="2"/>
            </p:cNvCxnSpPr>
            <p:nvPr/>
          </p:nvCxnSpPr>
          <p:spPr bwMode="auto">
            <a:xfrm>
              <a:off x="5029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" name="Text Box 160"/>
            <p:cNvSpPr txBox="1">
              <a:spLocks noChangeArrowheads="1"/>
            </p:cNvSpPr>
            <p:nvPr/>
          </p:nvSpPr>
          <p:spPr bwMode="auto">
            <a:xfrm>
              <a:off x="5486400" y="46738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246" name="Text Box 161"/>
            <p:cNvSpPr txBox="1">
              <a:spLocks noChangeArrowheads="1"/>
            </p:cNvSpPr>
            <p:nvPr/>
          </p:nvSpPr>
          <p:spPr bwMode="auto">
            <a:xfrm>
              <a:off x="4648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247" name="Text Box 162"/>
            <p:cNvSpPr txBox="1">
              <a:spLocks noChangeArrowheads="1"/>
            </p:cNvSpPr>
            <p:nvPr/>
          </p:nvSpPr>
          <p:spPr bwMode="auto">
            <a:xfrm>
              <a:off x="6248400" y="6096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572000" y="4619310"/>
            <a:ext cx="4343400" cy="537882"/>
            <a:chOff x="4572000" y="4186518"/>
            <a:chExt cx="4343400" cy="537882"/>
          </a:xfrm>
        </p:grpSpPr>
        <p:sp>
          <p:nvSpPr>
            <p:cNvPr id="180" name="Oval 26"/>
            <p:cNvSpPr>
              <a:spLocks noChangeAspect="1" noChangeArrowheads="1"/>
            </p:cNvSpPr>
            <p:nvPr/>
          </p:nvSpPr>
          <p:spPr bwMode="auto">
            <a:xfrm>
              <a:off x="6858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81" name="Oval 27"/>
            <p:cNvSpPr>
              <a:spLocks noChangeArrowheads="1"/>
            </p:cNvSpPr>
            <p:nvPr/>
          </p:nvSpPr>
          <p:spPr bwMode="auto">
            <a:xfrm>
              <a:off x="8458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82" name="AutoShape 28"/>
            <p:cNvCxnSpPr>
              <a:cxnSpLocks noChangeShapeType="1"/>
              <a:stCxn id="180" idx="6"/>
              <a:endCxn id="181" idx="2"/>
            </p:cNvCxnSpPr>
            <p:nvPr/>
          </p:nvCxnSpPr>
          <p:spPr bwMode="auto">
            <a:xfrm>
              <a:off x="7315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" name="Text Box 29"/>
            <p:cNvSpPr txBox="1">
              <a:spLocks noChangeArrowheads="1"/>
            </p:cNvSpPr>
            <p:nvPr/>
          </p:nvSpPr>
          <p:spPr bwMode="auto">
            <a:xfrm>
              <a:off x="7772400" y="419419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35" name="Text Box 143"/>
            <p:cNvSpPr txBox="1">
              <a:spLocks noChangeArrowheads="1"/>
            </p:cNvSpPr>
            <p:nvPr/>
          </p:nvSpPr>
          <p:spPr bwMode="auto">
            <a:xfrm>
              <a:off x="6934200" y="4343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7" name="Text Box 145"/>
            <p:cNvSpPr txBox="1">
              <a:spLocks noChangeArrowheads="1"/>
            </p:cNvSpPr>
            <p:nvPr/>
          </p:nvSpPr>
          <p:spPr bwMode="auto">
            <a:xfrm>
              <a:off x="8534400" y="4343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J</a:t>
              </a:r>
            </a:p>
          </p:txBody>
        </p:sp>
        <p:sp>
          <p:nvSpPr>
            <p:cNvPr id="248" name="Oval 163"/>
            <p:cNvSpPr>
              <a:spLocks noChangeAspect="1" noChangeArrowheads="1"/>
            </p:cNvSpPr>
            <p:nvPr/>
          </p:nvSpPr>
          <p:spPr bwMode="auto">
            <a:xfrm>
              <a:off x="4572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9" name="Oval 164"/>
            <p:cNvSpPr>
              <a:spLocks noChangeArrowheads="1"/>
            </p:cNvSpPr>
            <p:nvPr/>
          </p:nvSpPr>
          <p:spPr bwMode="auto">
            <a:xfrm>
              <a:off x="6172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50" name="AutoShape 165"/>
            <p:cNvCxnSpPr>
              <a:cxnSpLocks noChangeShapeType="1"/>
              <a:stCxn id="248" idx="6"/>
              <a:endCxn id="249" idx="2"/>
            </p:cNvCxnSpPr>
            <p:nvPr/>
          </p:nvCxnSpPr>
          <p:spPr bwMode="auto">
            <a:xfrm>
              <a:off x="5029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1" name="Text Box 166"/>
            <p:cNvSpPr txBox="1">
              <a:spLocks noChangeArrowheads="1"/>
            </p:cNvSpPr>
            <p:nvPr/>
          </p:nvSpPr>
          <p:spPr bwMode="auto">
            <a:xfrm>
              <a:off x="5486400" y="41865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52" name="Text Box 167"/>
            <p:cNvSpPr txBox="1">
              <a:spLocks noChangeArrowheads="1"/>
            </p:cNvSpPr>
            <p:nvPr/>
          </p:nvSpPr>
          <p:spPr bwMode="auto">
            <a:xfrm>
              <a:off x="4648200" y="43434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253" name="Text Box 168"/>
            <p:cNvSpPr txBox="1">
              <a:spLocks noChangeArrowheads="1"/>
            </p:cNvSpPr>
            <p:nvPr/>
          </p:nvSpPr>
          <p:spPr bwMode="auto">
            <a:xfrm>
              <a:off x="6248400" y="43434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4572000" y="4047728"/>
            <a:ext cx="4343400" cy="533400"/>
            <a:chOff x="4572000" y="3429000"/>
            <a:chExt cx="4343400" cy="533400"/>
          </a:xfrm>
        </p:grpSpPr>
        <p:sp>
          <p:nvSpPr>
            <p:cNvPr id="191" name="Text Box 58"/>
            <p:cNvSpPr txBox="1">
              <a:spLocks noChangeArrowheads="1"/>
            </p:cNvSpPr>
            <p:nvPr/>
          </p:nvSpPr>
          <p:spPr bwMode="auto">
            <a:xfrm>
              <a:off x="7772400" y="3429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57" name="Text Box 172"/>
            <p:cNvSpPr txBox="1">
              <a:spLocks noChangeArrowheads="1"/>
            </p:cNvSpPr>
            <p:nvPr/>
          </p:nvSpPr>
          <p:spPr bwMode="auto">
            <a:xfrm>
              <a:off x="5486400" y="3429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4572000" y="3505200"/>
              <a:ext cx="4343400" cy="457200"/>
              <a:chOff x="4572000" y="3505200"/>
              <a:chExt cx="4343400" cy="457200"/>
            </a:xfrm>
          </p:grpSpPr>
          <p:sp>
            <p:nvSpPr>
              <p:cNvPr id="188" name="Oval 55"/>
              <p:cNvSpPr>
                <a:spLocks noChangeAspect="1" noChangeArrowheads="1"/>
              </p:cNvSpPr>
              <p:nvPr/>
            </p:nvSpPr>
            <p:spPr bwMode="auto">
              <a:xfrm>
                <a:off x="68580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sp>
            <p:nvSpPr>
              <p:cNvPr id="189" name="Oval 56"/>
              <p:cNvSpPr>
                <a:spLocks noChangeArrowheads="1"/>
              </p:cNvSpPr>
              <p:nvPr/>
            </p:nvSpPr>
            <p:spPr bwMode="auto">
              <a:xfrm>
                <a:off x="84582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cxnSp>
            <p:nvCxnSpPr>
              <p:cNvPr id="190" name="AutoShape 57"/>
              <p:cNvCxnSpPr>
                <a:cxnSpLocks noChangeShapeType="1"/>
                <a:stCxn id="188" idx="6"/>
                <a:endCxn id="189" idx="2"/>
              </p:cNvCxnSpPr>
              <p:nvPr/>
            </p:nvCxnSpPr>
            <p:spPr bwMode="auto">
              <a:xfrm>
                <a:off x="7315200" y="3733800"/>
                <a:ext cx="11430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6" name="Text Box 122"/>
              <p:cNvSpPr txBox="1">
                <a:spLocks noChangeArrowheads="1"/>
              </p:cNvSpPr>
              <p:nvPr/>
            </p:nvSpPr>
            <p:spPr bwMode="auto">
              <a:xfrm>
                <a:off x="6934200" y="358140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B</a:t>
                </a:r>
              </a:p>
            </p:txBody>
          </p:sp>
          <p:sp>
            <p:nvSpPr>
              <p:cNvPr id="218" name="Text Box 125"/>
              <p:cNvSpPr txBox="1">
                <a:spLocks noChangeArrowheads="1"/>
              </p:cNvSpPr>
              <p:nvPr/>
            </p:nvSpPr>
            <p:spPr bwMode="auto">
              <a:xfrm>
                <a:off x="8534400" y="3581400"/>
                <a:ext cx="3417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D</a:t>
                </a:r>
              </a:p>
            </p:txBody>
          </p:sp>
          <p:sp>
            <p:nvSpPr>
              <p:cNvPr id="254" name="Oval 169"/>
              <p:cNvSpPr>
                <a:spLocks noChangeAspect="1" noChangeArrowheads="1"/>
              </p:cNvSpPr>
              <p:nvPr/>
            </p:nvSpPr>
            <p:spPr bwMode="auto">
              <a:xfrm>
                <a:off x="45720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sp>
            <p:nvSpPr>
              <p:cNvPr id="255" name="Oval 170"/>
              <p:cNvSpPr>
                <a:spLocks noChangeArrowheads="1"/>
              </p:cNvSpPr>
              <p:nvPr/>
            </p:nvSpPr>
            <p:spPr bwMode="auto">
              <a:xfrm>
                <a:off x="61722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cxnSp>
            <p:nvCxnSpPr>
              <p:cNvPr id="256" name="AutoShape 171"/>
              <p:cNvCxnSpPr>
                <a:cxnSpLocks noChangeShapeType="1"/>
                <a:stCxn id="254" idx="6"/>
                <a:endCxn id="255" idx="2"/>
              </p:cNvCxnSpPr>
              <p:nvPr/>
            </p:nvCxnSpPr>
            <p:spPr bwMode="auto">
              <a:xfrm>
                <a:off x="5029200" y="3733800"/>
                <a:ext cx="11430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8" name="Text Box 173"/>
              <p:cNvSpPr txBox="1">
                <a:spLocks noChangeArrowheads="1"/>
              </p:cNvSpPr>
              <p:nvPr/>
            </p:nvSpPr>
            <p:spPr bwMode="auto">
              <a:xfrm>
                <a:off x="4648200" y="358140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A</a:t>
                </a:r>
              </a:p>
            </p:txBody>
          </p:sp>
          <p:sp>
            <p:nvSpPr>
              <p:cNvPr id="259" name="Text Box 174"/>
              <p:cNvSpPr txBox="1">
                <a:spLocks noChangeArrowheads="1"/>
              </p:cNvSpPr>
              <p:nvPr/>
            </p:nvSpPr>
            <p:spPr bwMode="auto">
              <a:xfrm>
                <a:off x="6248400" y="358140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8354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Edge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grpSp>
        <p:nvGrpSpPr>
          <p:cNvPr id="58" name="Group 57"/>
          <p:cNvGrpSpPr/>
          <p:nvPr/>
        </p:nvGrpSpPr>
        <p:grpSpPr>
          <a:xfrm>
            <a:off x="163488" y="1777589"/>
            <a:ext cx="3740304" cy="4182035"/>
            <a:chOff x="163488" y="1777589"/>
            <a:chExt cx="3740304" cy="4182035"/>
          </a:xfrm>
        </p:grpSpPr>
        <p:sp>
          <p:nvSpPr>
            <p:cNvPr id="6" name="Oval 34"/>
            <p:cNvSpPr>
              <a:spLocks noChangeAspect="1" noChangeArrowheads="1"/>
            </p:cNvSpPr>
            <p:nvPr/>
          </p:nvSpPr>
          <p:spPr bwMode="auto">
            <a:xfrm>
              <a:off x="1763688" y="18448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3363888" y="1844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8" name="AutoShape 36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2220888" y="2073424"/>
              <a:ext cx="1143000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2678088" y="1777589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10" name="Oval 38"/>
            <p:cNvSpPr>
              <a:spLocks noChangeArrowheads="1"/>
            </p:cNvSpPr>
            <p:nvPr/>
          </p:nvSpPr>
          <p:spPr bwMode="auto">
            <a:xfrm>
              <a:off x="2525688" y="27592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1" name="Oval 39"/>
            <p:cNvSpPr>
              <a:spLocks noChangeArrowheads="1"/>
            </p:cNvSpPr>
            <p:nvPr/>
          </p:nvSpPr>
          <p:spPr bwMode="auto">
            <a:xfrm>
              <a:off x="773088" y="3368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2" name="Oval 40"/>
            <p:cNvSpPr>
              <a:spLocks noChangeArrowheads="1"/>
            </p:cNvSpPr>
            <p:nvPr/>
          </p:nvSpPr>
          <p:spPr bwMode="auto">
            <a:xfrm>
              <a:off x="1916088" y="55024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3287688" y="28354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/>
          </p:nvSpPr>
          <p:spPr bwMode="auto">
            <a:xfrm>
              <a:off x="2525688" y="38260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5" name="AutoShape 43"/>
            <p:cNvCxnSpPr>
              <a:cxnSpLocks noChangeShapeType="1"/>
              <a:stCxn id="6" idx="3"/>
              <a:endCxn id="11" idx="7"/>
            </p:cNvCxnSpPr>
            <p:nvPr/>
          </p:nvCxnSpPr>
          <p:spPr bwMode="auto">
            <a:xfrm flipH="1">
              <a:off x="1163613" y="2235349"/>
              <a:ext cx="666750" cy="12001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44"/>
            <p:cNvCxnSpPr>
              <a:cxnSpLocks noChangeShapeType="1"/>
              <a:stCxn id="11" idx="5"/>
              <a:endCxn id="12" idx="1"/>
            </p:cNvCxnSpPr>
            <p:nvPr/>
          </p:nvCxnSpPr>
          <p:spPr bwMode="auto">
            <a:xfrm>
              <a:off x="1163613" y="3759349"/>
              <a:ext cx="819150" cy="1809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45"/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2306613" y="4283224"/>
              <a:ext cx="447675" cy="12858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46"/>
            <p:cNvCxnSpPr>
              <a:cxnSpLocks noChangeShapeType="1"/>
              <a:stCxn id="13" idx="3"/>
              <a:endCxn id="14" idx="7"/>
            </p:cNvCxnSpPr>
            <p:nvPr/>
          </p:nvCxnSpPr>
          <p:spPr bwMode="auto">
            <a:xfrm flipH="1">
              <a:off x="2916213" y="3225949"/>
              <a:ext cx="438150" cy="66675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47"/>
            <p:cNvCxnSpPr>
              <a:cxnSpLocks noChangeShapeType="1"/>
              <a:stCxn id="10" idx="4"/>
              <a:endCxn id="14" idx="0"/>
            </p:cNvCxnSpPr>
            <p:nvPr/>
          </p:nvCxnSpPr>
          <p:spPr bwMode="auto">
            <a:xfrm>
              <a:off x="2754288" y="3216424"/>
              <a:ext cx="0" cy="60960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48"/>
            <p:cNvCxnSpPr>
              <a:cxnSpLocks noChangeShapeType="1"/>
              <a:stCxn id="6" idx="4"/>
              <a:endCxn id="12" idx="0"/>
            </p:cNvCxnSpPr>
            <p:nvPr/>
          </p:nvCxnSpPr>
          <p:spPr bwMode="auto">
            <a:xfrm>
              <a:off x="1992288" y="2302024"/>
              <a:ext cx="152400" cy="32004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49"/>
            <p:cNvCxnSpPr>
              <a:cxnSpLocks noChangeShapeType="1"/>
              <a:stCxn id="7" idx="3"/>
              <a:endCxn id="10" idx="7"/>
            </p:cNvCxnSpPr>
            <p:nvPr/>
          </p:nvCxnSpPr>
          <p:spPr bwMode="auto">
            <a:xfrm flipH="1">
              <a:off x="2916213" y="2235349"/>
              <a:ext cx="514350" cy="5905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50"/>
            <p:cNvCxnSpPr>
              <a:cxnSpLocks noChangeShapeType="1"/>
              <a:stCxn id="7" idx="4"/>
              <a:endCxn id="13" idx="0"/>
            </p:cNvCxnSpPr>
            <p:nvPr/>
          </p:nvCxnSpPr>
          <p:spPr bwMode="auto">
            <a:xfrm flipH="1">
              <a:off x="3516288" y="2302024"/>
              <a:ext cx="76200" cy="53340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84"/>
            <p:cNvSpPr>
              <a:spLocks noChangeArrowheads="1"/>
            </p:cNvSpPr>
            <p:nvPr/>
          </p:nvSpPr>
          <p:spPr bwMode="auto">
            <a:xfrm>
              <a:off x="3287688" y="48166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" name="Oval 85"/>
            <p:cNvSpPr>
              <a:spLocks noChangeArrowheads="1"/>
            </p:cNvSpPr>
            <p:nvPr/>
          </p:nvSpPr>
          <p:spPr bwMode="auto">
            <a:xfrm>
              <a:off x="925488" y="50452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5" name="Oval 86"/>
            <p:cNvSpPr>
              <a:spLocks noChangeArrowheads="1"/>
            </p:cNvSpPr>
            <p:nvPr/>
          </p:nvSpPr>
          <p:spPr bwMode="auto">
            <a:xfrm>
              <a:off x="163488" y="26830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6" name="AutoShape 87"/>
            <p:cNvCxnSpPr>
              <a:cxnSpLocks noChangeShapeType="1"/>
              <a:stCxn id="12" idx="6"/>
              <a:endCxn id="23" idx="3"/>
            </p:cNvCxnSpPr>
            <p:nvPr/>
          </p:nvCxnSpPr>
          <p:spPr bwMode="auto">
            <a:xfrm flipV="1">
              <a:off x="2373288" y="5207149"/>
              <a:ext cx="981075" cy="5238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88"/>
            <p:cNvCxnSpPr>
              <a:cxnSpLocks noChangeShapeType="1"/>
              <a:stCxn id="12" idx="2"/>
              <a:endCxn id="24" idx="5"/>
            </p:cNvCxnSpPr>
            <p:nvPr/>
          </p:nvCxnSpPr>
          <p:spPr bwMode="auto">
            <a:xfrm flipH="1" flipV="1">
              <a:off x="1316013" y="5435749"/>
              <a:ext cx="600075" cy="295275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89"/>
            <p:cNvCxnSpPr>
              <a:cxnSpLocks noChangeShapeType="1"/>
              <a:stCxn id="11" idx="1"/>
              <a:endCxn id="25" idx="5"/>
            </p:cNvCxnSpPr>
            <p:nvPr/>
          </p:nvCxnSpPr>
          <p:spPr bwMode="auto">
            <a:xfrm flipH="1" flipV="1">
              <a:off x="554013" y="3073549"/>
              <a:ext cx="285750" cy="3619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90"/>
            <p:cNvCxnSpPr>
              <a:cxnSpLocks noChangeShapeType="1"/>
              <a:stCxn id="23" idx="1"/>
              <a:endCxn id="14" idx="5"/>
            </p:cNvCxnSpPr>
            <p:nvPr/>
          </p:nvCxnSpPr>
          <p:spPr bwMode="auto">
            <a:xfrm flipH="1" flipV="1">
              <a:off x="2916213" y="4216549"/>
              <a:ext cx="438150" cy="666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91"/>
            <p:cNvCxnSpPr>
              <a:cxnSpLocks noChangeShapeType="1"/>
              <a:stCxn id="13" idx="4"/>
              <a:endCxn id="23" idx="0"/>
            </p:cNvCxnSpPr>
            <p:nvPr/>
          </p:nvCxnSpPr>
          <p:spPr bwMode="auto">
            <a:xfrm>
              <a:off x="3516288" y="3292624"/>
              <a:ext cx="0" cy="15240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92"/>
            <p:cNvCxnSpPr>
              <a:cxnSpLocks noChangeShapeType="1"/>
              <a:stCxn id="25" idx="7"/>
              <a:endCxn id="6" idx="2"/>
            </p:cNvCxnSpPr>
            <p:nvPr/>
          </p:nvCxnSpPr>
          <p:spPr bwMode="auto">
            <a:xfrm flipV="1">
              <a:off x="554013" y="2073424"/>
              <a:ext cx="1209675" cy="6762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93"/>
            <p:cNvSpPr txBox="1">
              <a:spLocks noChangeArrowheads="1"/>
            </p:cNvSpPr>
            <p:nvPr/>
          </p:nvSpPr>
          <p:spPr bwMode="auto">
            <a:xfrm>
              <a:off x="620688" y="2987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3" name="Text Box 94"/>
            <p:cNvSpPr txBox="1">
              <a:spLocks noChangeArrowheads="1"/>
            </p:cNvSpPr>
            <p:nvPr/>
          </p:nvSpPr>
          <p:spPr bwMode="auto">
            <a:xfrm>
              <a:off x="2449488" y="3368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34" name="Text Box 95"/>
            <p:cNvSpPr txBox="1">
              <a:spLocks noChangeArrowheads="1"/>
            </p:cNvSpPr>
            <p:nvPr/>
          </p:nvSpPr>
          <p:spPr bwMode="auto">
            <a:xfrm>
              <a:off x="3059088" y="3445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5" name="Text Box 96"/>
            <p:cNvSpPr txBox="1">
              <a:spLocks noChangeArrowheads="1"/>
            </p:cNvSpPr>
            <p:nvPr/>
          </p:nvSpPr>
          <p:spPr bwMode="auto">
            <a:xfrm>
              <a:off x="2942547" y="227513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36" name="Text Box 97"/>
            <p:cNvSpPr txBox="1">
              <a:spLocks noChangeArrowheads="1"/>
            </p:cNvSpPr>
            <p:nvPr/>
          </p:nvSpPr>
          <p:spPr bwMode="auto">
            <a:xfrm>
              <a:off x="3592488" y="2378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7" name="Text Box 98"/>
            <p:cNvSpPr txBox="1">
              <a:spLocks noChangeArrowheads="1"/>
            </p:cNvSpPr>
            <p:nvPr/>
          </p:nvSpPr>
          <p:spPr bwMode="auto">
            <a:xfrm>
              <a:off x="3059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8" name="Text Box 99"/>
            <p:cNvSpPr txBox="1">
              <a:spLocks noChangeArrowheads="1"/>
            </p:cNvSpPr>
            <p:nvPr/>
          </p:nvSpPr>
          <p:spPr bwMode="auto">
            <a:xfrm>
              <a:off x="3516288" y="3826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39" name="Text Box 100"/>
            <p:cNvSpPr txBox="1">
              <a:spLocks noChangeArrowheads="1"/>
            </p:cNvSpPr>
            <p:nvPr/>
          </p:nvSpPr>
          <p:spPr bwMode="auto">
            <a:xfrm>
              <a:off x="2906688" y="5426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40" name="Text Box 101"/>
            <p:cNvSpPr txBox="1">
              <a:spLocks noChangeArrowheads="1"/>
            </p:cNvSpPr>
            <p:nvPr/>
          </p:nvSpPr>
          <p:spPr bwMode="auto">
            <a:xfrm>
              <a:off x="2525688" y="4664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41" name="Text Box 102"/>
            <p:cNvSpPr txBox="1">
              <a:spLocks noChangeArrowheads="1"/>
            </p:cNvSpPr>
            <p:nvPr/>
          </p:nvSpPr>
          <p:spPr bwMode="auto">
            <a:xfrm>
              <a:off x="1458888" y="55024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42" name="Text Box 103"/>
            <p:cNvSpPr txBox="1">
              <a:spLocks noChangeArrowheads="1"/>
            </p:cNvSpPr>
            <p:nvPr/>
          </p:nvSpPr>
          <p:spPr bwMode="auto">
            <a:xfrm>
              <a:off x="773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43" name="Text Box 104"/>
            <p:cNvSpPr txBox="1">
              <a:spLocks noChangeArrowheads="1"/>
            </p:cNvSpPr>
            <p:nvPr/>
          </p:nvSpPr>
          <p:spPr bwMode="auto">
            <a:xfrm>
              <a:off x="14588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6</a:t>
              </a:r>
            </a:p>
          </p:txBody>
        </p:sp>
        <p:sp>
          <p:nvSpPr>
            <p:cNvPr id="44" name="Text Box 105"/>
            <p:cNvSpPr txBox="1">
              <a:spLocks noChangeArrowheads="1"/>
            </p:cNvSpPr>
            <p:nvPr/>
          </p:nvSpPr>
          <p:spPr bwMode="auto">
            <a:xfrm>
              <a:off x="925488" y="21496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5" name="Text Box 106"/>
            <p:cNvSpPr txBox="1">
              <a:spLocks noChangeArrowheads="1"/>
            </p:cNvSpPr>
            <p:nvPr/>
          </p:nvSpPr>
          <p:spPr bwMode="auto">
            <a:xfrm>
              <a:off x="1458888" y="2759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6" name="Text Box 107"/>
            <p:cNvSpPr txBox="1">
              <a:spLocks noChangeArrowheads="1"/>
            </p:cNvSpPr>
            <p:nvPr/>
          </p:nvSpPr>
          <p:spPr bwMode="auto">
            <a:xfrm>
              <a:off x="2068488" y="3673624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10</a:t>
              </a:r>
            </a:p>
          </p:txBody>
        </p:sp>
        <p:sp>
          <p:nvSpPr>
            <p:cNvPr id="47" name="Text Box 108"/>
            <p:cNvSpPr txBox="1">
              <a:spLocks noChangeArrowheads="1"/>
            </p:cNvSpPr>
            <p:nvPr/>
          </p:nvSpPr>
          <p:spPr bwMode="auto">
            <a:xfrm>
              <a:off x="239688" y="27592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48" name="Text Box 109"/>
            <p:cNvSpPr txBox="1">
              <a:spLocks noChangeArrowheads="1"/>
            </p:cNvSpPr>
            <p:nvPr/>
          </p:nvSpPr>
          <p:spPr bwMode="auto">
            <a:xfrm>
              <a:off x="1839888" y="1921024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49" name="Text Box 110"/>
            <p:cNvSpPr txBox="1">
              <a:spLocks noChangeArrowheads="1"/>
            </p:cNvSpPr>
            <p:nvPr/>
          </p:nvSpPr>
          <p:spPr bwMode="auto">
            <a:xfrm>
              <a:off x="3440088" y="19210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50" name="Text Box 111"/>
            <p:cNvSpPr txBox="1">
              <a:spLocks noChangeArrowheads="1"/>
            </p:cNvSpPr>
            <p:nvPr/>
          </p:nvSpPr>
          <p:spPr bwMode="auto">
            <a:xfrm>
              <a:off x="849288" y="3445024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D</a:t>
              </a:r>
            </a:p>
          </p:txBody>
        </p:sp>
        <p:sp>
          <p:nvSpPr>
            <p:cNvPr id="51" name="Text Box 112"/>
            <p:cNvSpPr txBox="1">
              <a:spLocks noChangeArrowheads="1"/>
            </p:cNvSpPr>
            <p:nvPr/>
          </p:nvSpPr>
          <p:spPr bwMode="auto">
            <a:xfrm>
              <a:off x="2601888" y="2835424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52" name="Text Box 113"/>
            <p:cNvSpPr txBox="1">
              <a:spLocks noChangeArrowheads="1"/>
            </p:cNvSpPr>
            <p:nvPr/>
          </p:nvSpPr>
          <p:spPr bwMode="auto">
            <a:xfrm>
              <a:off x="3363888" y="2911624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53" name="Text Box 114"/>
            <p:cNvSpPr txBox="1">
              <a:spLocks noChangeArrowheads="1"/>
            </p:cNvSpPr>
            <p:nvPr/>
          </p:nvSpPr>
          <p:spPr bwMode="auto">
            <a:xfrm>
              <a:off x="2601888" y="3902224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54" name="Text Box 115"/>
            <p:cNvSpPr txBox="1">
              <a:spLocks noChangeArrowheads="1"/>
            </p:cNvSpPr>
            <p:nvPr/>
          </p:nvSpPr>
          <p:spPr bwMode="auto">
            <a:xfrm>
              <a:off x="1001688" y="5121424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55" name="Text Box 116"/>
            <p:cNvSpPr txBox="1">
              <a:spLocks noChangeArrowheads="1"/>
            </p:cNvSpPr>
            <p:nvPr/>
          </p:nvSpPr>
          <p:spPr bwMode="auto">
            <a:xfrm>
              <a:off x="3363888" y="4892824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56" name="Text Box 117"/>
            <p:cNvSpPr txBox="1">
              <a:spLocks noChangeArrowheads="1"/>
            </p:cNvSpPr>
            <p:nvPr/>
          </p:nvSpPr>
          <p:spPr bwMode="auto">
            <a:xfrm>
              <a:off x="1992288" y="5578624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cxnSp>
          <p:nvCxnSpPr>
            <p:cNvPr id="57" name="AutoShape 150"/>
            <p:cNvCxnSpPr>
              <a:cxnSpLocks noChangeShapeType="1"/>
              <a:stCxn id="11" idx="4"/>
              <a:endCxn id="24" idx="0"/>
            </p:cNvCxnSpPr>
            <p:nvPr/>
          </p:nvCxnSpPr>
          <p:spPr bwMode="auto">
            <a:xfrm>
              <a:off x="1001688" y="3826024"/>
              <a:ext cx="152400" cy="12192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266"/>
          <p:cNvGrpSpPr/>
          <p:nvPr/>
        </p:nvGrpSpPr>
        <p:grpSpPr>
          <a:xfrm>
            <a:off x="4572000" y="5784885"/>
            <a:ext cx="4343400" cy="524435"/>
            <a:chOff x="4572000" y="5723965"/>
            <a:chExt cx="4343400" cy="524435"/>
          </a:xfrm>
        </p:grpSpPr>
        <p:sp>
          <p:nvSpPr>
            <p:cNvPr id="192" name="Oval 59"/>
            <p:cNvSpPr>
              <a:spLocks noChangeAspect="1" noChangeArrowheads="1"/>
            </p:cNvSpPr>
            <p:nvPr/>
          </p:nvSpPr>
          <p:spPr bwMode="auto">
            <a:xfrm>
              <a:off x="6858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93" name="Oval 60"/>
            <p:cNvSpPr>
              <a:spLocks noChangeArrowheads="1"/>
            </p:cNvSpPr>
            <p:nvPr/>
          </p:nvSpPr>
          <p:spPr bwMode="auto">
            <a:xfrm>
              <a:off x="8458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4" name="AutoShape 61"/>
            <p:cNvCxnSpPr>
              <a:cxnSpLocks noChangeShapeType="1"/>
              <a:stCxn id="192" idx="6"/>
              <a:endCxn id="193" idx="2"/>
            </p:cNvCxnSpPr>
            <p:nvPr/>
          </p:nvCxnSpPr>
          <p:spPr bwMode="auto">
            <a:xfrm>
              <a:off x="7315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" name="Text Box 62"/>
            <p:cNvSpPr txBox="1">
              <a:spLocks noChangeArrowheads="1"/>
            </p:cNvSpPr>
            <p:nvPr/>
          </p:nvSpPr>
          <p:spPr bwMode="auto">
            <a:xfrm>
              <a:off x="7772400" y="5737412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10</a:t>
              </a:r>
            </a:p>
          </p:txBody>
        </p:sp>
        <p:sp>
          <p:nvSpPr>
            <p:cNvPr id="200" name="Oval 67"/>
            <p:cNvSpPr>
              <a:spLocks noChangeAspect="1" noChangeArrowheads="1"/>
            </p:cNvSpPr>
            <p:nvPr/>
          </p:nvSpPr>
          <p:spPr bwMode="auto">
            <a:xfrm>
              <a:off x="4572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1" name="Oval 68"/>
            <p:cNvSpPr>
              <a:spLocks noChangeArrowheads="1"/>
            </p:cNvSpPr>
            <p:nvPr/>
          </p:nvSpPr>
          <p:spPr bwMode="auto">
            <a:xfrm>
              <a:off x="6172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02" name="AutoShape 69"/>
            <p:cNvCxnSpPr>
              <a:cxnSpLocks noChangeShapeType="1"/>
              <a:stCxn id="200" idx="6"/>
              <a:endCxn id="201" idx="2"/>
            </p:cNvCxnSpPr>
            <p:nvPr/>
          </p:nvCxnSpPr>
          <p:spPr bwMode="auto">
            <a:xfrm>
              <a:off x="5029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3" name="Text Box 70"/>
            <p:cNvSpPr txBox="1">
              <a:spLocks noChangeArrowheads="1"/>
            </p:cNvSpPr>
            <p:nvPr/>
          </p:nvSpPr>
          <p:spPr bwMode="auto">
            <a:xfrm>
              <a:off x="5486400" y="5723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6</a:t>
              </a:r>
            </a:p>
          </p:txBody>
        </p:sp>
        <p:sp>
          <p:nvSpPr>
            <p:cNvPr id="217" name="Text Box 124"/>
            <p:cNvSpPr txBox="1">
              <a:spLocks noChangeArrowheads="1"/>
            </p:cNvSpPr>
            <p:nvPr/>
          </p:nvSpPr>
          <p:spPr bwMode="auto">
            <a:xfrm>
              <a:off x="6934200" y="58674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219" name="Text Box 127"/>
            <p:cNvSpPr txBox="1">
              <a:spLocks noChangeArrowheads="1"/>
            </p:cNvSpPr>
            <p:nvPr/>
          </p:nvSpPr>
          <p:spPr bwMode="auto">
            <a:xfrm>
              <a:off x="8534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224" name="Text Box 132"/>
            <p:cNvSpPr txBox="1">
              <a:spLocks noChangeArrowheads="1"/>
            </p:cNvSpPr>
            <p:nvPr/>
          </p:nvSpPr>
          <p:spPr bwMode="auto">
            <a:xfrm>
              <a:off x="4648200" y="5867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227" name="Text Box 135"/>
            <p:cNvSpPr txBox="1">
              <a:spLocks noChangeArrowheads="1"/>
            </p:cNvSpPr>
            <p:nvPr/>
          </p:nvSpPr>
          <p:spPr bwMode="auto">
            <a:xfrm>
              <a:off x="6248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572000" y="2348880"/>
            <a:ext cx="4343400" cy="537882"/>
            <a:chOff x="4572000" y="1214718"/>
            <a:chExt cx="4343400" cy="537882"/>
          </a:xfrm>
        </p:grpSpPr>
        <p:sp>
          <p:nvSpPr>
            <p:cNvPr id="164" name="Oval 10"/>
            <p:cNvSpPr>
              <a:spLocks noChangeAspect="1" noChangeArrowheads="1"/>
            </p:cNvSpPr>
            <p:nvPr/>
          </p:nvSpPr>
          <p:spPr bwMode="auto">
            <a:xfrm>
              <a:off x="45720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65" name="Oval 11"/>
            <p:cNvSpPr>
              <a:spLocks noChangeArrowheads="1"/>
            </p:cNvSpPr>
            <p:nvPr/>
          </p:nvSpPr>
          <p:spPr bwMode="auto">
            <a:xfrm>
              <a:off x="61722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66" name="AutoShape 12"/>
            <p:cNvCxnSpPr>
              <a:cxnSpLocks noChangeShapeType="1"/>
              <a:stCxn id="164" idx="6"/>
              <a:endCxn id="165" idx="2"/>
            </p:cNvCxnSpPr>
            <p:nvPr/>
          </p:nvCxnSpPr>
          <p:spPr bwMode="auto">
            <a:xfrm>
              <a:off x="5029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Text Box 13"/>
            <p:cNvSpPr txBox="1">
              <a:spLocks noChangeArrowheads="1"/>
            </p:cNvSpPr>
            <p:nvPr/>
          </p:nvSpPr>
          <p:spPr bwMode="auto">
            <a:xfrm>
              <a:off x="5486400" y="12147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172" name="Oval 18"/>
            <p:cNvSpPr>
              <a:spLocks noChangeAspect="1" noChangeArrowheads="1"/>
            </p:cNvSpPr>
            <p:nvPr/>
          </p:nvSpPr>
          <p:spPr bwMode="auto">
            <a:xfrm>
              <a:off x="68580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73" name="Oval 19"/>
            <p:cNvSpPr>
              <a:spLocks noChangeArrowheads="1"/>
            </p:cNvSpPr>
            <p:nvPr/>
          </p:nvSpPr>
          <p:spPr bwMode="auto">
            <a:xfrm>
              <a:off x="84582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4" name="AutoShape 20"/>
            <p:cNvCxnSpPr>
              <a:cxnSpLocks noChangeShapeType="1"/>
              <a:stCxn id="172" idx="6"/>
              <a:endCxn id="173" idx="2"/>
            </p:cNvCxnSpPr>
            <p:nvPr/>
          </p:nvCxnSpPr>
          <p:spPr bwMode="auto">
            <a:xfrm>
              <a:off x="7315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Text Box 21"/>
            <p:cNvSpPr txBox="1">
              <a:spLocks noChangeArrowheads="1"/>
            </p:cNvSpPr>
            <p:nvPr/>
          </p:nvSpPr>
          <p:spPr bwMode="auto">
            <a:xfrm>
              <a:off x="7772400" y="1228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220" name="Text Box 128"/>
            <p:cNvSpPr txBox="1">
              <a:spLocks noChangeArrowheads="1"/>
            </p:cNvSpPr>
            <p:nvPr/>
          </p:nvSpPr>
          <p:spPr bwMode="auto">
            <a:xfrm>
              <a:off x="4648200" y="1371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222" name="Text Box 130"/>
            <p:cNvSpPr txBox="1">
              <a:spLocks noChangeArrowheads="1"/>
            </p:cNvSpPr>
            <p:nvPr/>
          </p:nvSpPr>
          <p:spPr bwMode="auto">
            <a:xfrm>
              <a:off x="6248400" y="1371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228" name="Text Box 136"/>
            <p:cNvSpPr txBox="1">
              <a:spLocks noChangeArrowheads="1"/>
            </p:cNvSpPr>
            <p:nvPr/>
          </p:nvSpPr>
          <p:spPr bwMode="auto">
            <a:xfrm>
              <a:off x="6934200" y="1371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229" name="Text Box 137"/>
            <p:cNvSpPr txBox="1">
              <a:spLocks noChangeArrowheads="1"/>
            </p:cNvSpPr>
            <p:nvPr/>
          </p:nvSpPr>
          <p:spPr bwMode="auto">
            <a:xfrm>
              <a:off x="8534400" y="1371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4572000" y="5208821"/>
            <a:ext cx="4343400" cy="524435"/>
            <a:chOff x="4572000" y="4961965"/>
            <a:chExt cx="4343400" cy="524435"/>
          </a:xfrm>
        </p:grpSpPr>
        <p:sp>
          <p:nvSpPr>
            <p:cNvPr id="168" name="Oval 14"/>
            <p:cNvSpPr>
              <a:spLocks noChangeAspect="1" noChangeArrowheads="1"/>
            </p:cNvSpPr>
            <p:nvPr/>
          </p:nvSpPr>
          <p:spPr bwMode="auto">
            <a:xfrm>
              <a:off x="6858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69" name="Oval 15"/>
            <p:cNvSpPr>
              <a:spLocks noChangeArrowheads="1"/>
            </p:cNvSpPr>
            <p:nvPr/>
          </p:nvSpPr>
          <p:spPr bwMode="auto">
            <a:xfrm>
              <a:off x="8458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0" name="AutoShape 16"/>
            <p:cNvCxnSpPr>
              <a:cxnSpLocks noChangeShapeType="1"/>
              <a:stCxn id="168" idx="6"/>
              <a:endCxn id="169" idx="2"/>
            </p:cNvCxnSpPr>
            <p:nvPr/>
          </p:nvCxnSpPr>
          <p:spPr bwMode="auto">
            <a:xfrm>
              <a:off x="7315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1" name="Text Box 17"/>
            <p:cNvSpPr txBox="1">
              <a:spLocks noChangeArrowheads="1"/>
            </p:cNvSpPr>
            <p:nvPr/>
          </p:nvSpPr>
          <p:spPr bwMode="auto">
            <a:xfrm>
              <a:off x="7772400" y="4975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176" name="Oval 22"/>
            <p:cNvSpPr>
              <a:spLocks noChangeAspect="1" noChangeArrowheads="1"/>
            </p:cNvSpPr>
            <p:nvPr/>
          </p:nvSpPr>
          <p:spPr bwMode="auto">
            <a:xfrm>
              <a:off x="4572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77" name="Oval 23"/>
            <p:cNvSpPr>
              <a:spLocks noChangeArrowheads="1"/>
            </p:cNvSpPr>
            <p:nvPr/>
          </p:nvSpPr>
          <p:spPr bwMode="auto">
            <a:xfrm>
              <a:off x="6172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8" name="AutoShape 24"/>
            <p:cNvCxnSpPr>
              <a:cxnSpLocks noChangeShapeType="1"/>
              <a:stCxn id="176" idx="6"/>
              <a:endCxn id="177" idx="2"/>
            </p:cNvCxnSpPr>
            <p:nvPr/>
          </p:nvCxnSpPr>
          <p:spPr bwMode="auto">
            <a:xfrm>
              <a:off x="5029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" name="Text Box 25"/>
            <p:cNvSpPr txBox="1">
              <a:spLocks noChangeArrowheads="1"/>
            </p:cNvSpPr>
            <p:nvPr/>
          </p:nvSpPr>
          <p:spPr bwMode="auto">
            <a:xfrm>
              <a:off x="5486400" y="4961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225" name="Text Box 133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226" name="Text Box 134"/>
            <p:cNvSpPr txBox="1">
              <a:spLocks noChangeArrowheads="1"/>
            </p:cNvSpPr>
            <p:nvPr/>
          </p:nvSpPr>
          <p:spPr bwMode="auto">
            <a:xfrm>
              <a:off x="8534400" y="51054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231" name="Text Box 139"/>
            <p:cNvSpPr txBox="1">
              <a:spLocks noChangeArrowheads="1"/>
            </p:cNvSpPr>
            <p:nvPr/>
          </p:nvSpPr>
          <p:spPr bwMode="auto">
            <a:xfrm>
              <a:off x="4648200" y="51054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33" name="Text Box 141"/>
            <p:cNvSpPr txBox="1">
              <a:spLocks noChangeArrowheads="1"/>
            </p:cNvSpPr>
            <p:nvPr/>
          </p:nvSpPr>
          <p:spPr bwMode="auto">
            <a:xfrm>
              <a:off x="6248400" y="5105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4572000" y="2924944"/>
            <a:ext cx="4343400" cy="524435"/>
            <a:chOff x="4572000" y="1990165"/>
            <a:chExt cx="4343400" cy="524435"/>
          </a:xfrm>
        </p:grpSpPr>
        <p:sp>
          <p:nvSpPr>
            <p:cNvPr id="204" name="Oval 71"/>
            <p:cNvSpPr>
              <a:spLocks noChangeAspect="1" noChangeArrowheads="1"/>
            </p:cNvSpPr>
            <p:nvPr/>
          </p:nvSpPr>
          <p:spPr bwMode="auto">
            <a:xfrm>
              <a:off x="6858000" y="20574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auto">
            <a:xfrm>
              <a:off x="8458200" y="20574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06" name="AutoShape 73"/>
            <p:cNvCxnSpPr>
              <a:cxnSpLocks noChangeShapeType="1"/>
              <a:stCxn id="204" idx="6"/>
              <a:endCxn id="205" idx="2"/>
            </p:cNvCxnSpPr>
            <p:nvPr/>
          </p:nvCxnSpPr>
          <p:spPr bwMode="auto">
            <a:xfrm>
              <a:off x="7315200" y="2286000"/>
              <a:ext cx="1143000" cy="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7" name="Text Box 74"/>
            <p:cNvSpPr txBox="1">
              <a:spLocks noChangeArrowheads="1"/>
            </p:cNvSpPr>
            <p:nvPr/>
          </p:nvSpPr>
          <p:spPr bwMode="auto">
            <a:xfrm>
              <a:off x="7772400" y="20036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212" name="Oval 79"/>
            <p:cNvSpPr>
              <a:spLocks noChangeAspect="1" noChangeArrowheads="1"/>
            </p:cNvSpPr>
            <p:nvPr/>
          </p:nvSpPr>
          <p:spPr bwMode="auto">
            <a:xfrm>
              <a:off x="4572000" y="2057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13" name="Oval 80"/>
            <p:cNvSpPr>
              <a:spLocks noChangeArrowheads="1"/>
            </p:cNvSpPr>
            <p:nvPr/>
          </p:nvSpPr>
          <p:spPr bwMode="auto">
            <a:xfrm>
              <a:off x="6172200" y="2057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14" name="AutoShape 81"/>
            <p:cNvCxnSpPr>
              <a:cxnSpLocks noChangeShapeType="1"/>
              <a:stCxn id="212" idx="6"/>
              <a:endCxn id="213" idx="2"/>
            </p:cNvCxnSpPr>
            <p:nvPr/>
          </p:nvCxnSpPr>
          <p:spPr bwMode="auto">
            <a:xfrm>
              <a:off x="5029200" y="2286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" name="Text Box 82"/>
            <p:cNvSpPr txBox="1">
              <a:spLocks noChangeArrowheads="1"/>
            </p:cNvSpPr>
            <p:nvPr/>
          </p:nvSpPr>
          <p:spPr bwMode="auto">
            <a:xfrm>
              <a:off x="5486400" y="1990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230" name="Text Box 138"/>
            <p:cNvSpPr txBox="1">
              <a:spLocks noChangeArrowheads="1"/>
            </p:cNvSpPr>
            <p:nvPr/>
          </p:nvSpPr>
          <p:spPr bwMode="auto">
            <a:xfrm>
              <a:off x="6934200" y="21336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32" name="Text Box 140"/>
            <p:cNvSpPr txBox="1">
              <a:spLocks noChangeArrowheads="1"/>
            </p:cNvSpPr>
            <p:nvPr/>
          </p:nvSpPr>
          <p:spPr bwMode="auto">
            <a:xfrm>
              <a:off x="8534400" y="2133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8" name="Text Box 146"/>
            <p:cNvSpPr txBox="1">
              <a:spLocks noChangeArrowheads="1"/>
            </p:cNvSpPr>
            <p:nvPr/>
          </p:nvSpPr>
          <p:spPr bwMode="auto">
            <a:xfrm>
              <a:off x="4648200" y="21336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239" name="Text Box 147"/>
            <p:cNvSpPr txBox="1">
              <a:spLocks noChangeArrowheads="1"/>
            </p:cNvSpPr>
            <p:nvPr/>
          </p:nvSpPr>
          <p:spPr bwMode="auto">
            <a:xfrm>
              <a:off x="6248400" y="21336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572000" y="3481917"/>
            <a:ext cx="4343400" cy="523147"/>
            <a:chOff x="4572000" y="2677253"/>
            <a:chExt cx="4343400" cy="523147"/>
          </a:xfrm>
        </p:grpSpPr>
        <p:sp>
          <p:nvSpPr>
            <p:cNvPr id="184" name="Oval 30"/>
            <p:cNvSpPr>
              <a:spLocks noChangeAspect="1" noChangeArrowheads="1"/>
            </p:cNvSpPr>
            <p:nvPr/>
          </p:nvSpPr>
          <p:spPr bwMode="auto">
            <a:xfrm>
              <a:off x="68580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85" name="Oval 31"/>
            <p:cNvSpPr>
              <a:spLocks noChangeArrowheads="1"/>
            </p:cNvSpPr>
            <p:nvPr/>
          </p:nvSpPr>
          <p:spPr bwMode="auto">
            <a:xfrm>
              <a:off x="84582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86" name="AutoShape 32"/>
            <p:cNvCxnSpPr>
              <a:cxnSpLocks noChangeShapeType="1"/>
              <a:stCxn id="184" idx="6"/>
              <a:endCxn id="185" idx="2"/>
            </p:cNvCxnSpPr>
            <p:nvPr/>
          </p:nvCxnSpPr>
          <p:spPr bwMode="auto">
            <a:xfrm>
              <a:off x="7315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" name="Text Box 33"/>
            <p:cNvSpPr txBox="1">
              <a:spLocks noChangeArrowheads="1"/>
            </p:cNvSpPr>
            <p:nvPr/>
          </p:nvSpPr>
          <p:spPr bwMode="auto">
            <a:xfrm>
              <a:off x="7772400" y="267725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208" name="Oval 75"/>
            <p:cNvSpPr>
              <a:spLocks noChangeAspect="1" noChangeArrowheads="1"/>
            </p:cNvSpPr>
            <p:nvPr/>
          </p:nvSpPr>
          <p:spPr bwMode="auto">
            <a:xfrm>
              <a:off x="45720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9" name="Oval 76"/>
            <p:cNvSpPr>
              <a:spLocks noChangeArrowheads="1"/>
            </p:cNvSpPr>
            <p:nvPr/>
          </p:nvSpPr>
          <p:spPr bwMode="auto">
            <a:xfrm>
              <a:off x="61722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10" name="AutoShape 77"/>
            <p:cNvCxnSpPr>
              <a:cxnSpLocks noChangeShapeType="1"/>
              <a:stCxn id="208" idx="6"/>
              <a:endCxn id="209" idx="2"/>
            </p:cNvCxnSpPr>
            <p:nvPr/>
          </p:nvCxnSpPr>
          <p:spPr bwMode="auto">
            <a:xfrm>
              <a:off x="5029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1" name="Text Box 78"/>
            <p:cNvSpPr txBox="1">
              <a:spLocks noChangeArrowheads="1"/>
            </p:cNvSpPr>
            <p:nvPr/>
          </p:nvSpPr>
          <p:spPr bwMode="auto">
            <a:xfrm>
              <a:off x="5486400" y="2689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234" name="Text Box 142"/>
            <p:cNvSpPr txBox="1">
              <a:spLocks noChangeArrowheads="1"/>
            </p:cNvSpPr>
            <p:nvPr/>
          </p:nvSpPr>
          <p:spPr bwMode="auto">
            <a:xfrm>
              <a:off x="4648200" y="2819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6" name="Text Box 144"/>
            <p:cNvSpPr txBox="1">
              <a:spLocks noChangeArrowheads="1"/>
            </p:cNvSpPr>
            <p:nvPr/>
          </p:nvSpPr>
          <p:spPr bwMode="auto">
            <a:xfrm>
              <a:off x="6248400" y="2819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240" name="Text Box 148"/>
            <p:cNvSpPr txBox="1">
              <a:spLocks noChangeArrowheads="1"/>
            </p:cNvSpPr>
            <p:nvPr/>
          </p:nvSpPr>
          <p:spPr bwMode="auto">
            <a:xfrm>
              <a:off x="8534400" y="2819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241" name="Text Box 149"/>
            <p:cNvSpPr txBox="1">
              <a:spLocks noChangeArrowheads="1"/>
            </p:cNvSpPr>
            <p:nvPr/>
          </p:nvSpPr>
          <p:spPr bwMode="auto">
            <a:xfrm>
              <a:off x="6934200" y="2819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4572000" y="1772816"/>
            <a:ext cx="4343400" cy="524435"/>
            <a:chOff x="4572000" y="466165"/>
            <a:chExt cx="4343400" cy="524435"/>
          </a:xfrm>
        </p:grpSpPr>
        <p:sp>
          <p:nvSpPr>
            <p:cNvPr id="196" name="Oval 63"/>
            <p:cNvSpPr>
              <a:spLocks noChangeAspect="1" noChangeArrowheads="1"/>
            </p:cNvSpPr>
            <p:nvPr/>
          </p:nvSpPr>
          <p:spPr bwMode="auto">
            <a:xfrm>
              <a:off x="68580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97" name="Oval 64"/>
            <p:cNvSpPr>
              <a:spLocks noChangeArrowheads="1"/>
            </p:cNvSpPr>
            <p:nvPr/>
          </p:nvSpPr>
          <p:spPr bwMode="auto">
            <a:xfrm>
              <a:off x="84582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8" name="AutoShape 65"/>
            <p:cNvCxnSpPr>
              <a:cxnSpLocks noChangeShapeType="1"/>
              <a:stCxn id="196" idx="6"/>
              <a:endCxn id="197" idx="2"/>
            </p:cNvCxnSpPr>
            <p:nvPr/>
          </p:nvCxnSpPr>
          <p:spPr bwMode="auto">
            <a:xfrm>
              <a:off x="7315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" name="Text Box 66"/>
            <p:cNvSpPr txBox="1">
              <a:spLocks noChangeArrowheads="1"/>
            </p:cNvSpPr>
            <p:nvPr/>
          </p:nvSpPr>
          <p:spPr bwMode="auto">
            <a:xfrm>
              <a:off x="7772400" y="466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</a:t>
              </a:r>
            </a:p>
          </p:txBody>
        </p:sp>
        <p:sp>
          <p:nvSpPr>
            <p:cNvPr id="221" name="Text Box 129"/>
            <p:cNvSpPr txBox="1">
              <a:spLocks noChangeArrowheads="1"/>
            </p:cNvSpPr>
            <p:nvPr/>
          </p:nvSpPr>
          <p:spPr bwMode="auto">
            <a:xfrm>
              <a:off x="6934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223" name="Text Box 131"/>
            <p:cNvSpPr txBox="1">
              <a:spLocks noChangeArrowheads="1"/>
            </p:cNvSpPr>
            <p:nvPr/>
          </p:nvSpPr>
          <p:spPr bwMode="auto">
            <a:xfrm>
              <a:off x="8534400" y="6096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42" name="Oval 157"/>
            <p:cNvSpPr>
              <a:spLocks noChangeAspect="1" noChangeArrowheads="1"/>
            </p:cNvSpPr>
            <p:nvPr/>
          </p:nvSpPr>
          <p:spPr bwMode="auto">
            <a:xfrm>
              <a:off x="45720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3" name="Oval 158"/>
            <p:cNvSpPr>
              <a:spLocks noChangeArrowheads="1"/>
            </p:cNvSpPr>
            <p:nvPr/>
          </p:nvSpPr>
          <p:spPr bwMode="auto">
            <a:xfrm>
              <a:off x="61722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44" name="AutoShape 159"/>
            <p:cNvCxnSpPr>
              <a:cxnSpLocks noChangeShapeType="1"/>
              <a:stCxn id="242" idx="6"/>
              <a:endCxn id="243" idx="2"/>
            </p:cNvCxnSpPr>
            <p:nvPr/>
          </p:nvCxnSpPr>
          <p:spPr bwMode="auto">
            <a:xfrm>
              <a:off x="5029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" name="Text Box 160"/>
            <p:cNvSpPr txBox="1">
              <a:spLocks noChangeArrowheads="1"/>
            </p:cNvSpPr>
            <p:nvPr/>
          </p:nvSpPr>
          <p:spPr bwMode="auto">
            <a:xfrm>
              <a:off x="5486400" y="46738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246" name="Text Box 161"/>
            <p:cNvSpPr txBox="1">
              <a:spLocks noChangeArrowheads="1"/>
            </p:cNvSpPr>
            <p:nvPr/>
          </p:nvSpPr>
          <p:spPr bwMode="auto">
            <a:xfrm>
              <a:off x="4648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247" name="Text Box 162"/>
            <p:cNvSpPr txBox="1">
              <a:spLocks noChangeArrowheads="1"/>
            </p:cNvSpPr>
            <p:nvPr/>
          </p:nvSpPr>
          <p:spPr bwMode="auto">
            <a:xfrm>
              <a:off x="6248400" y="6096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572000" y="4619310"/>
            <a:ext cx="4343400" cy="537882"/>
            <a:chOff x="4572000" y="4186518"/>
            <a:chExt cx="4343400" cy="537882"/>
          </a:xfrm>
        </p:grpSpPr>
        <p:sp>
          <p:nvSpPr>
            <p:cNvPr id="180" name="Oval 26"/>
            <p:cNvSpPr>
              <a:spLocks noChangeAspect="1" noChangeArrowheads="1"/>
            </p:cNvSpPr>
            <p:nvPr/>
          </p:nvSpPr>
          <p:spPr bwMode="auto">
            <a:xfrm>
              <a:off x="6858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81" name="Oval 27"/>
            <p:cNvSpPr>
              <a:spLocks noChangeArrowheads="1"/>
            </p:cNvSpPr>
            <p:nvPr/>
          </p:nvSpPr>
          <p:spPr bwMode="auto">
            <a:xfrm>
              <a:off x="8458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82" name="AutoShape 28"/>
            <p:cNvCxnSpPr>
              <a:cxnSpLocks noChangeShapeType="1"/>
              <a:stCxn id="180" idx="6"/>
              <a:endCxn id="181" idx="2"/>
            </p:cNvCxnSpPr>
            <p:nvPr/>
          </p:nvCxnSpPr>
          <p:spPr bwMode="auto">
            <a:xfrm>
              <a:off x="7315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" name="Text Box 29"/>
            <p:cNvSpPr txBox="1">
              <a:spLocks noChangeArrowheads="1"/>
            </p:cNvSpPr>
            <p:nvPr/>
          </p:nvSpPr>
          <p:spPr bwMode="auto">
            <a:xfrm>
              <a:off x="7772400" y="419419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35" name="Text Box 143"/>
            <p:cNvSpPr txBox="1">
              <a:spLocks noChangeArrowheads="1"/>
            </p:cNvSpPr>
            <p:nvPr/>
          </p:nvSpPr>
          <p:spPr bwMode="auto">
            <a:xfrm>
              <a:off x="6934200" y="4343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7" name="Text Box 145"/>
            <p:cNvSpPr txBox="1">
              <a:spLocks noChangeArrowheads="1"/>
            </p:cNvSpPr>
            <p:nvPr/>
          </p:nvSpPr>
          <p:spPr bwMode="auto">
            <a:xfrm>
              <a:off x="8534400" y="4343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J</a:t>
              </a:r>
            </a:p>
          </p:txBody>
        </p:sp>
        <p:sp>
          <p:nvSpPr>
            <p:cNvPr id="248" name="Oval 163"/>
            <p:cNvSpPr>
              <a:spLocks noChangeAspect="1" noChangeArrowheads="1"/>
            </p:cNvSpPr>
            <p:nvPr/>
          </p:nvSpPr>
          <p:spPr bwMode="auto">
            <a:xfrm>
              <a:off x="4572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9" name="Oval 164"/>
            <p:cNvSpPr>
              <a:spLocks noChangeArrowheads="1"/>
            </p:cNvSpPr>
            <p:nvPr/>
          </p:nvSpPr>
          <p:spPr bwMode="auto">
            <a:xfrm>
              <a:off x="6172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50" name="AutoShape 165"/>
            <p:cNvCxnSpPr>
              <a:cxnSpLocks noChangeShapeType="1"/>
              <a:stCxn id="248" idx="6"/>
              <a:endCxn id="249" idx="2"/>
            </p:cNvCxnSpPr>
            <p:nvPr/>
          </p:nvCxnSpPr>
          <p:spPr bwMode="auto">
            <a:xfrm>
              <a:off x="5029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1" name="Text Box 166"/>
            <p:cNvSpPr txBox="1">
              <a:spLocks noChangeArrowheads="1"/>
            </p:cNvSpPr>
            <p:nvPr/>
          </p:nvSpPr>
          <p:spPr bwMode="auto">
            <a:xfrm>
              <a:off x="5486400" y="41865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52" name="Text Box 167"/>
            <p:cNvSpPr txBox="1">
              <a:spLocks noChangeArrowheads="1"/>
            </p:cNvSpPr>
            <p:nvPr/>
          </p:nvSpPr>
          <p:spPr bwMode="auto">
            <a:xfrm>
              <a:off x="4648200" y="43434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253" name="Text Box 168"/>
            <p:cNvSpPr txBox="1">
              <a:spLocks noChangeArrowheads="1"/>
            </p:cNvSpPr>
            <p:nvPr/>
          </p:nvSpPr>
          <p:spPr bwMode="auto">
            <a:xfrm>
              <a:off x="6248400" y="43434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4572000" y="4047728"/>
            <a:ext cx="4343400" cy="533400"/>
            <a:chOff x="4572000" y="3429000"/>
            <a:chExt cx="4343400" cy="533400"/>
          </a:xfrm>
        </p:grpSpPr>
        <p:sp>
          <p:nvSpPr>
            <p:cNvPr id="191" name="Text Box 58"/>
            <p:cNvSpPr txBox="1">
              <a:spLocks noChangeArrowheads="1"/>
            </p:cNvSpPr>
            <p:nvPr/>
          </p:nvSpPr>
          <p:spPr bwMode="auto">
            <a:xfrm>
              <a:off x="7772400" y="3429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57" name="Text Box 172"/>
            <p:cNvSpPr txBox="1">
              <a:spLocks noChangeArrowheads="1"/>
            </p:cNvSpPr>
            <p:nvPr/>
          </p:nvSpPr>
          <p:spPr bwMode="auto">
            <a:xfrm>
              <a:off x="5486400" y="3429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4572000" y="3505200"/>
              <a:ext cx="4343400" cy="457200"/>
              <a:chOff x="4572000" y="3505200"/>
              <a:chExt cx="4343400" cy="457200"/>
            </a:xfrm>
          </p:grpSpPr>
          <p:sp>
            <p:nvSpPr>
              <p:cNvPr id="188" name="Oval 55"/>
              <p:cNvSpPr>
                <a:spLocks noChangeAspect="1" noChangeArrowheads="1"/>
              </p:cNvSpPr>
              <p:nvPr/>
            </p:nvSpPr>
            <p:spPr bwMode="auto">
              <a:xfrm>
                <a:off x="68580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sp>
            <p:nvSpPr>
              <p:cNvPr id="189" name="Oval 56"/>
              <p:cNvSpPr>
                <a:spLocks noChangeArrowheads="1"/>
              </p:cNvSpPr>
              <p:nvPr/>
            </p:nvSpPr>
            <p:spPr bwMode="auto">
              <a:xfrm>
                <a:off x="84582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cxnSp>
            <p:nvCxnSpPr>
              <p:cNvPr id="190" name="AutoShape 57"/>
              <p:cNvCxnSpPr>
                <a:cxnSpLocks noChangeShapeType="1"/>
                <a:stCxn id="188" idx="6"/>
                <a:endCxn id="189" idx="2"/>
              </p:cNvCxnSpPr>
              <p:nvPr/>
            </p:nvCxnSpPr>
            <p:spPr bwMode="auto">
              <a:xfrm>
                <a:off x="7315200" y="3733800"/>
                <a:ext cx="11430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6" name="Text Box 122"/>
              <p:cNvSpPr txBox="1">
                <a:spLocks noChangeArrowheads="1"/>
              </p:cNvSpPr>
              <p:nvPr/>
            </p:nvSpPr>
            <p:spPr bwMode="auto">
              <a:xfrm>
                <a:off x="6934200" y="358140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B</a:t>
                </a:r>
              </a:p>
            </p:txBody>
          </p:sp>
          <p:sp>
            <p:nvSpPr>
              <p:cNvPr id="218" name="Text Box 125"/>
              <p:cNvSpPr txBox="1">
                <a:spLocks noChangeArrowheads="1"/>
              </p:cNvSpPr>
              <p:nvPr/>
            </p:nvSpPr>
            <p:spPr bwMode="auto">
              <a:xfrm>
                <a:off x="8534400" y="3581400"/>
                <a:ext cx="3417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D</a:t>
                </a:r>
              </a:p>
            </p:txBody>
          </p:sp>
          <p:sp>
            <p:nvSpPr>
              <p:cNvPr id="254" name="Oval 169"/>
              <p:cNvSpPr>
                <a:spLocks noChangeAspect="1" noChangeArrowheads="1"/>
              </p:cNvSpPr>
              <p:nvPr/>
            </p:nvSpPr>
            <p:spPr bwMode="auto">
              <a:xfrm>
                <a:off x="45720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sp>
            <p:nvSpPr>
              <p:cNvPr id="255" name="Oval 170"/>
              <p:cNvSpPr>
                <a:spLocks noChangeArrowheads="1"/>
              </p:cNvSpPr>
              <p:nvPr/>
            </p:nvSpPr>
            <p:spPr bwMode="auto">
              <a:xfrm>
                <a:off x="61722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cxnSp>
            <p:nvCxnSpPr>
              <p:cNvPr id="256" name="AutoShape 171"/>
              <p:cNvCxnSpPr>
                <a:cxnSpLocks noChangeShapeType="1"/>
                <a:stCxn id="254" idx="6"/>
                <a:endCxn id="255" idx="2"/>
              </p:cNvCxnSpPr>
              <p:nvPr/>
            </p:nvCxnSpPr>
            <p:spPr bwMode="auto">
              <a:xfrm>
                <a:off x="5029200" y="3733800"/>
                <a:ext cx="11430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8" name="Text Box 173"/>
              <p:cNvSpPr txBox="1">
                <a:spLocks noChangeArrowheads="1"/>
              </p:cNvSpPr>
              <p:nvPr/>
            </p:nvSpPr>
            <p:spPr bwMode="auto">
              <a:xfrm>
                <a:off x="4648200" y="358140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A</a:t>
                </a:r>
              </a:p>
            </p:txBody>
          </p:sp>
          <p:sp>
            <p:nvSpPr>
              <p:cNvPr id="259" name="Text Box 174"/>
              <p:cNvSpPr txBox="1">
                <a:spLocks noChangeArrowheads="1"/>
              </p:cNvSpPr>
              <p:nvPr/>
            </p:nvSpPr>
            <p:spPr bwMode="auto">
              <a:xfrm>
                <a:off x="6248400" y="358140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8563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Edge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grpSp>
        <p:nvGrpSpPr>
          <p:cNvPr id="58" name="Group 57"/>
          <p:cNvGrpSpPr/>
          <p:nvPr/>
        </p:nvGrpSpPr>
        <p:grpSpPr>
          <a:xfrm>
            <a:off x="163488" y="1777589"/>
            <a:ext cx="3740304" cy="4182035"/>
            <a:chOff x="163488" y="1777589"/>
            <a:chExt cx="3740304" cy="4182035"/>
          </a:xfrm>
        </p:grpSpPr>
        <p:sp>
          <p:nvSpPr>
            <p:cNvPr id="6" name="Oval 34"/>
            <p:cNvSpPr>
              <a:spLocks noChangeAspect="1" noChangeArrowheads="1"/>
            </p:cNvSpPr>
            <p:nvPr/>
          </p:nvSpPr>
          <p:spPr bwMode="auto">
            <a:xfrm>
              <a:off x="1763688" y="18448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3363888" y="1844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8" name="AutoShape 36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2220888" y="2073424"/>
              <a:ext cx="1143000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2678088" y="1777589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10" name="Oval 38"/>
            <p:cNvSpPr>
              <a:spLocks noChangeArrowheads="1"/>
            </p:cNvSpPr>
            <p:nvPr/>
          </p:nvSpPr>
          <p:spPr bwMode="auto">
            <a:xfrm>
              <a:off x="2525688" y="27592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1" name="Oval 39"/>
            <p:cNvSpPr>
              <a:spLocks noChangeArrowheads="1"/>
            </p:cNvSpPr>
            <p:nvPr/>
          </p:nvSpPr>
          <p:spPr bwMode="auto">
            <a:xfrm>
              <a:off x="773088" y="3368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2" name="Oval 40"/>
            <p:cNvSpPr>
              <a:spLocks noChangeArrowheads="1"/>
            </p:cNvSpPr>
            <p:nvPr/>
          </p:nvSpPr>
          <p:spPr bwMode="auto">
            <a:xfrm>
              <a:off x="1916088" y="55024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3287688" y="28354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/>
          </p:nvSpPr>
          <p:spPr bwMode="auto">
            <a:xfrm>
              <a:off x="2525688" y="38260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5" name="AutoShape 43"/>
            <p:cNvCxnSpPr>
              <a:cxnSpLocks noChangeShapeType="1"/>
              <a:stCxn id="6" idx="3"/>
              <a:endCxn id="11" idx="7"/>
            </p:cNvCxnSpPr>
            <p:nvPr/>
          </p:nvCxnSpPr>
          <p:spPr bwMode="auto">
            <a:xfrm flipH="1">
              <a:off x="1163613" y="2235349"/>
              <a:ext cx="666750" cy="12001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44"/>
            <p:cNvCxnSpPr>
              <a:cxnSpLocks noChangeShapeType="1"/>
              <a:stCxn id="11" idx="5"/>
              <a:endCxn id="12" idx="1"/>
            </p:cNvCxnSpPr>
            <p:nvPr/>
          </p:nvCxnSpPr>
          <p:spPr bwMode="auto">
            <a:xfrm>
              <a:off x="1163613" y="3759349"/>
              <a:ext cx="819150" cy="1809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45"/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2306613" y="4283224"/>
              <a:ext cx="447675" cy="12858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46"/>
            <p:cNvCxnSpPr>
              <a:cxnSpLocks noChangeShapeType="1"/>
              <a:stCxn id="13" idx="3"/>
              <a:endCxn id="14" idx="7"/>
            </p:cNvCxnSpPr>
            <p:nvPr/>
          </p:nvCxnSpPr>
          <p:spPr bwMode="auto">
            <a:xfrm flipH="1">
              <a:off x="2916213" y="3225949"/>
              <a:ext cx="438150" cy="66675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47"/>
            <p:cNvCxnSpPr>
              <a:cxnSpLocks noChangeShapeType="1"/>
              <a:stCxn id="10" idx="4"/>
              <a:endCxn id="14" idx="0"/>
            </p:cNvCxnSpPr>
            <p:nvPr/>
          </p:nvCxnSpPr>
          <p:spPr bwMode="auto">
            <a:xfrm>
              <a:off x="2754288" y="3216424"/>
              <a:ext cx="0" cy="60960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48"/>
            <p:cNvCxnSpPr>
              <a:cxnSpLocks noChangeShapeType="1"/>
              <a:stCxn id="6" idx="4"/>
              <a:endCxn id="12" idx="0"/>
            </p:cNvCxnSpPr>
            <p:nvPr/>
          </p:nvCxnSpPr>
          <p:spPr bwMode="auto">
            <a:xfrm>
              <a:off x="1992288" y="2302024"/>
              <a:ext cx="152400" cy="32004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49"/>
            <p:cNvCxnSpPr>
              <a:cxnSpLocks noChangeShapeType="1"/>
              <a:stCxn id="7" idx="3"/>
              <a:endCxn id="10" idx="7"/>
            </p:cNvCxnSpPr>
            <p:nvPr/>
          </p:nvCxnSpPr>
          <p:spPr bwMode="auto">
            <a:xfrm flipH="1">
              <a:off x="2916213" y="2235349"/>
              <a:ext cx="514350" cy="5905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50"/>
            <p:cNvCxnSpPr>
              <a:cxnSpLocks noChangeShapeType="1"/>
              <a:stCxn id="7" idx="4"/>
              <a:endCxn id="13" idx="0"/>
            </p:cNvCxnSpPr>
            <p:nvPr/>
          </p:nvCxnSpPr>
          <p:spPr bwMode="auto">
            <a:xfrm flipH="1">
              <a:off x="3516288" y="2302024"/>
              <a:ext cx="76200" cy="53340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84"/>
            <p:cNvSpPr>
              <a:spLocks noChangeArrowheads="1"/>
            </p:cNvSpPr>
            <p:nvPr/>
          </p:nvSpPr>
          <p:spPr bwMode="auto">
            <a:xfrm>
              <a:off x="3287688" y="48166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" name="Oval 85"/>
            <p:cNvSpPr>
              <a:spLocks noChangeArrowheads="1"/>
            </p:cNvSpPr>
            <p:nvPr/>
          </p:nvSpPr>
          <p:spPr bwMode="auto">
            <a:xfrm>
              <a:off x="925488" y="50452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5" name="Oval 86"/>
            <p:cNvSpPr>
              <a:spLocks noChangeArrowheads="1"/>
            </p:cNvSpPr>
            <p:nvPr/>
          </p:nvSpPr>
          <p:spPr bwMode="auto">
            <a:xfrm>
              <a:off x="163488" y="26830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6" name="AutoShape 87"/>
            <p:cNvCxnSpPr>
              <a:cxnSpLocks noChangeShapeType="1"/>
              <a:stCxn id="12" idx="6"/>
              <a:endCxn id="23" idx="3"/>
            </p:cNvCxnSpPr>
            <p:nvPr/>
          </p:nvCxnSpPr>
          <p:spPr bwMode="auto">
            <a:xfrm flipV="1">
              <a:off x="2373288" y="5207149"/>
              <a:ext cx="981075" cy="5238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88"/>
            <p:cNvCxnSpPr>
              <a:cxnSpLocks noChangeShapeType="1"/>
              <a:stCxn id="12" idx="2"/>
              <a:endCxn id="24" idx="5"/>
            </p:cNvCxnSpPr>
            <p:nvPr/>
          </p:nvCxnSpPr>
          <p:spPr bwMode="auto">
            <a:xfrm flipH="1" flipV="1">
              <a:off x="1316013" y="5435749"/>
              <a:ext cx="600075" cy="295275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89"/>
            <p:cNvCxnSpPr>
              <a:cxnSpLocks noChangeShapeType="1"/>
              <a:stCxn id="11" idx="1"/>
              <a:endCxn id="25" idx="5"/>
            </p:cNvCxnSpPr>
            <p:nvPr/>
          </p:nvCxnSpPr>
          <p:spPr bwMode="auto">
            <a:xfrm flipH="1" flipV="1">
              <a:off x="554013" y="3073549"/>
              <a:ext cx="285750" cy="3619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90"/>
            <p:cNvCxnSpPr>
              <a:cxnSpLocks noChangeShapeType="1"/>
              <a:stCxn id="23" idx="1"/>
              <a:endCxn id="14" idx="5"/>
            </p:cNvCxnSpPr>
            <p:nvPr/>
          </p:nvCxnSpPr>
          <p:spPr bwMode="auto">
            <a:xfrm flipH="1" flipV="1">
              <a:off x="2916213" y="4216549"/>
              <a:ext cx="438150" cy="6667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91"/>
            <p:cNvCxnSpPr>
              <a:cxnSpLocks noChangeShapeType="1"/>
              <a:stCxn id="13" idx="4"/>
              <a:endCxn id="23" idx="0"/>
            </p:cNvCxnSpPr>
            <p:nvPr/>
          </p:nvCxnSpPr>
          <p:spPr bwMode="auto">
            <a:xfrm>
              <a:off x="3516288" y="3292624"/>
              <a:ext cx="0" cy="15240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92"/>
            <p:cNvCxnSpPr>
              <a:cxnSpLocks noChangeShapeType="1"/>
              <a:stCxn id="25" idx="7"/>
              <a:endCxn id="6" idx="2"/>
            </p:cNvCxnSpPr>
            <p:nvPr/>
          </p:nvCxnSpPr>
          <p:spPr bwMode="auto">
            <a:xfrm flipV="1">
              <a:off x="554013" y="2073424"/>
              <a:ext cx="1209675" cy="6762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93"/>
            <p:cNvSpPr txBox="1">
              <a:spLocks noChangeArrowheads="1"/>
            </p:cNvSpPr>
            <p:nvPr/>
          </p:nvSpPr>
          <p:spPr bwMode="auto">
            <a:xfrm>
              <a:off x="620688" y="2987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3" name="Text Box 94"/>
            <p:cNvSpPr txBox="1">
              <a:spLocks noChangeArrowheads="1"/>
            </p:cNvSpPr>
            <p:nvPr/>
          </p:nvSpPr>
          <p:spPr bwMode="auto">
            <a:xfrm>
              <a:off x="2449488" y="3368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34" name="Text Box 95"/>
            <p:cNvSpPr txBox="1">
              <a:spLocks noChangeArrowheads="1"/>
            </p:cNvSpPr>
            <p:nvPr/>
          </p:nvSpPr>
          <p:spPr bwMode="auto">
            <a:xfrm>
              <a:off x="3059088" y="3445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5" name="Text Box 96"/>
            <p:cNvSpPr txBox="1">
              <a:spLocks noChangeArrowheads="1"/>
            </p:cNvSpPr>
            <p:nvPr/>
          </p:nvSpPr>
          <p:spPr bwMode="auto">
            <a:xfrm>
              <a:off x="2942547" y="227513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36" name="Text Box 97"/>
            <p:cNvSpPr txBox="1">
              <a:spLocks noChangeArrowheads="1"/>
            </p:cNvSpPr>
            <p:nvPr/>
          </p:nvSpPr>
          <p:spPr bwMode="auto">
            <a:xfrm>
              <a:off x="3592488" y="2378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7" name="Text Box 98"/>
            <p:cNvSpPr txBox="1">
              <a:spLocks noChangeArrowheads="1"/>
            </p:cNvSpPr>
            <p:nvPr/>
          </p:nvSpPr>
          <p:spPr bwMode="auto">
            <a:xfrm>
              <a:off x="3059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8" name="Text Box 99"/>
            <p:cNvSpPr txBox="1">
              <a:spLocks noChangeArrowheads="1"/>
            </p:cNvSpPr>
            <p:nvPr/>
          </p:nvSpPr>
          <p:spPr bwMode="auto">
            <a:xfrm>
              <a:off x="3516288" y="3826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39" name="Text Box 100"/>
            <p:cNvSpPr txBox="1">
              <a:spLocks noChangeArrowheads="1"/>
            </p:cNvSpPr>
            <p:nvPr/>
          </p:nvSpPr>
          <p:spPr bwMode="auto">
            <a:xfrm>
              <a:off x="2906688" y="5426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40" name="Text Box 101"/>
            <p:cNvSpPr txBox="1">
              <a:spLocks noChangeArrowheads="1"/>
            </p:cNvSpPr>
            <p:nvPr/>
          </p:nvSpPr>
          <p:spPr bwMode="auto">
            <a:xfrm>
              <a:off x="2525688" y="4664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41" name="Text Box 102"/>
            <p:cNvSpPr txBox="1">
              <a:spLocks noChangeArrowheads="1"/>
            </p:cNvSpPr>
            <p:nvPr/>
          </p:nvSpPr>
          <p:spPr bwMode="auto">
            <a:xfrm>
              <a:off x="1458888" y="55024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42" name="Text Box 103"/>
            <p:cNvSpPr txBox="1">
              <a:spLocks noChangeArrowheads="1"/>
            </p:cNvSpPr>
            <p:nvPr/>
          </p:nvSpPr>
          <p:spPr bwMode="auto">
            <a:xfrm>
              <a:off x="773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43" name="Text Box 104"/>
            <p:cNvSpPr txBox="1">
              <a:spLocks noChangeArrowheads="1"/>
            </p:cNvSpPr>
            <p:nvPr/>
          </p:nvSpPr>
          <p:spPr bwMode="auto">
            <a:xfrm>
              <a:off x="14588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6</a:t>
              </a:r>
            </a:p>
          </p:txBody>
        </p:sp>
        <p:sp>
          <p:nvSpPr>
            <p:cNvPr id="44" name="Text Box 105"/>
            <p:cNvSpPr txBox="1">
              <a:spLocks noChangeArrowheads="1"/>
            </p:cNvSpPr>
            <p:nvPr/>
          </p:nvSpPr>
          <p:spPr bwMode="auto">
            <a:xfrm>
              <a:off x="925488" y="21496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5" name="Text Box 106"/>
            <p:cNvSpPr txBox="1">
              <a:spLocks noChangeArrowheads="1"/>
            </p:cNvSpPr>
            <p:nvPr/>
          </p:nvSpPr>
          <p:spPr bwMode="auto">
            <a:xfrm>
              <a:off x="1458888" y="2759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6" name="Text Box 107"/>
            <p:cNvSpPr txBox="1">
              <a:spLocks noChangeArrowheads="1"/>
            </p:cNvSpPr>
            <p:nvPr/>
          </p:nvSpPr>
          <p:spPr bwMode="auto">
            <a:xfrm>
              <a:off x="2068488" y="3673624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10</a:t>
              </a:r>
            </a:p>
          </p:txBody>
        </p:sp>
        <p:sp>
          <p:nvSpPr>
            <p:cNvPr id="47" name="Text Box 108"/>
            <p:cNvSpPr txBox="1">
              <a:spLocks noChangeArrowheads="1"/>
            </p:cNvSpPr>
            <p:nvPr/>
          </p:nvSpPr>
          <p:spPr bwMode="auto">
            <a:xfrm>
              <a:off x="239688" y="27592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48" name="Text Box 109"/>
            <p:cNvSpPr txBox="1">
              <a:spLocks noChangeArrowheads="1"/>
            </p:cNvSpPr>
            <p:nvPr/>
          </p:nvSpPr>
          <p:spPr bwMode="auto">
            <a:xfrm>
              <a:off x="1839888" y="1921024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49" name="Text Box 110"/>
            <p:cNvSpPr txBox="1">
              <a:spLocks noChangeArrowheads="1"/>
            </p:cNvSpPr>
            <p:nvPr/>
          </p:nvSpPr>
          <p:spPr bwMode="auto">
            <a:xfrm>
              <a:off x="3440088" y="19210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50" name="Text Box 111"/>
            <p:cNvSpPr txBox="1">
              <a:spLocks noChangeArrowheads="1"/>
            </p:cNvSpPr>
            <p:nvPr/>
          </p:nvSpPr>
          <p:spPr bwMode="auto">
            <a:xfrm>
              <a:off x="849288" y="3445024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D</a:t>
              </a:r>
            </a:p>
          </p:txBody>
        </p:sp>
        <p:sp>
          <p:nvSpPr>
            <p:cNvPr id="51" name="Text Box 112"/>
            <p:cNvSpPr txBox="1">
              <a:spLocks noChangeArrowheads="1"/>
            </p:cNvSpPr>
            <p:nvPr/>
          </p:nvSpPr>
          <p:spPr bwMode="auto">
            <a:xfrm>
              <a:off x="2601888" y="2835424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52" name="Text Box 113"/>
            <p:cNvSpPr txBox="1">
              <a:spLocks noChangeArrowheads="1"/>
            </p:cNvSpPr>
            <p:nvPr/>
          </p:nvSpPr>
          <p:spPr bwMode="auto">
            <a:xfrm>
              <a:off x="3363888" y="2911624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53" name="Text Box 114"/>
            <p:cNvSpPr txBox="1">
              <a:spLocks noChangeArrowheads="1"/>
            </p:cNvSpPr>
            <p:nvPr/>
          </p:nvSpPr>
          <p:spPr bwMode="auto">
            <a:xfrm>
              <a:off x="2601888" y="3902224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54" name="Text Box 115"/>
            <p:cNvSpPr txBox="1">
              <a:spLocks noChangeArrowheads="1"/>
            </p:cNvSpPr>
            <p:nvPr/>
          </p:nvSpPr>
          <p:spPr bwMode="auto">
            <a:xfrm>
              <a:off x="1001688" y="5121424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55" name="Text Box 116"/>
            <p:cNvSpPr txBox="1">
              <a:spLocks noChangeArrowheads="1"/>
            </p:cNvSpPr>
            <p:nvPr/>
          </p:nvSpPr>
          <p:spPr bwMode="auto">
            <a:xfrm>
              <a:off x="3363888" y="4892824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56" name="Text Box 117"/>
            <p:cNvSpPr txBox="1">
              <a:spLocks noChangeArrowheads="1"/>
            </p:cNvSpPr>
            <p:nvPr/>
          </p:nvSpPr>
          <p:spPr bwMode="auto">
            <a:xfrm>
              <a:off x="1992288" y="5578624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cxnSp>
          <p:nvCxnSpPr>
            <p:cNvPr id="57" name="AutoShape 150"/>
            <p:cNvCxnSpPr>
              <a:cxnSpLocks noChangeShapeType="1"/>
              <a:stCxn id="11" idx="4"/>
              <a:endCxn id="24" idx="0"/>
            </p:cNvCxnSpPr>
            <p:nvPr/>
          </p:nvCxnSpPr>
          <p:spPr bwMode="auto">
            <a:xfrm>
              <a:off x="1001688" y="3826024"/>
              <a:ext cx="152400" cy="12192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266"/>
          <p:cNvGrpSpPr/>
          <p:nvPr/>
        </p:nvGrpSpPr>
        <p:grpSpPr>
          <a:xfrm>
            <a:off x="4572000" y="5784885"/>
            <a:ext cx="4343400" cy="524435"/>
            <a:chOff x="4572000" y="5723965"/>
            <a:chExt cx="4343400" cy="524435"/>
          </a:xfrm>
        </p:grpSpPr>
        <p:sp>
          <p:nvSpPr>
            <p:cNvPr id="192" name="Oval 59"/>
            <p:cNvSpPr>
              <a:spLocks noChangeAspect="1" noChangeArrowheads="1"/>
            </p:cNvSpPr>
            <p:nvPr/>
          </p:nvSpPr>
          <p:spPr bwMode="auto">
            <a:xfrm>
              <a:off x="6858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93" name="Oval 60"/>
            <p:cNvSpPr>
              <a:spLocks noChangeArrowheads="1"/>
            </p:cNvSpPr>
            <p:nvPr/>
          </p:nvSpPr>
          <p:spPr bwMode="auto">
            <a:xfrm>
              <a:off x="8458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4" name="AutoShape 61"/>
            <p:cNvCxnSpPr>
              <a:cxnSpLocks noChangeShapeType="1"/>
              <a:stCxn id="192" idx="6"/>
              <a:endCxn id="193" idx="2"/>
            </p:cNvCxnSpPr>
            <p:nvPr/>
          </p:nvCxnSpPr>
          <p:spPr bwMode="auto">
            <a:xfrm>
              <a:off x="7315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" name="Text Box 62"/>
            <p:cNvSpPr txBox="1">
              <a:spLocks noChangeArrowheads="1"/>
            </p:cNvSpPr>
            <p:nvPr/>
          </p:nvSpPr>
          <p:spPr bwMode="auto">
            <a:xfrm>
              <a:off x="7772400" y="5737412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10</a:t>
              </a:r>
            </a:p>
          </p:txBody>
        </p:sp>
        <p:sp>
          <p:nvSpPr>
            <p:cNvPr id="200" name="Oval 67"/>
            <p:cNvSpPr>
              <a:spLocks noChangeAspect="1" noChangeArrowheads="1"/>
            </p:cNvSpPr>
            <p:nvPr/>
          </p:nvSpPr>
          <p:spPr bwMode="auto">
            <a:xfrm>
              <a:off x="4572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1" name="Oval 68"/>
            <p:cNvSpPr>
              <a:spLocks noChangeArrowheads="1"/>
            </p:cNvSpPr>
            <p:nvPr/>
          </p:nvSpPr>
          <p:spPr bwMode="auto">
            <a:xfrm>
              <a:off x="6172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02" name="AutoShape 69"/>
            <p:cNvCxnSpPr>
              <a:cxnSpLocks noChangeShapeType="1"/>
              <a:stCxn id="200" idx="6"/>
              <a:endCxn id="201" idx="2"/>
            </p:cNvCxnSpPr>
            <p:nvPr/>
          </p:nvCxnSpPr>
          <p:spPr bwMode="auto">
            <a:xfrm>
              <a:off x="5029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3" name="Text Box 70"/>
            <p:cNvSpPr txBox="1">
              <a:spLocks noChangeArrowheads="1"/>
            </p:cNvSpPr>
            <p:nvPr/>
          </p:nvSpPr>
          <p:spPr bwMode="auto">
            <a:xfrm>
              <a:off x="5486400" y="5723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6</a:t>
              </a:r>
            </a:p>
          </p:txBody>
        </p:sp>
        <p:sp>
          <p:nvSpPr>
            <p:cNvPr id="217" name="Text Box 124"/>
            <p:cNvSpPr txBox="1">
              <a:spLocks noChangeArrowheads="1"/>
            </p:cNvSpPr>
            <p:nvPr/>
          </p:nvSpPr>
          <p:spPr bwMode="auto">
            <a:xfrm>
              <a:off x="6934200" y="58674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219" name="Text Box 127"/>
            <p:cNvSpPr txBox="1">
              <a:spLocks noChangeArrowheads="1"/>
            </p:cNvSpPr>
            <p:nvPr/>
          </p:nvSpPr>
          <p:spPr bwMode="auto">
            <a:xfrm>
              <a:off x="8534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224" name="Text Box 132"/>
            <p:cNvSpPr txBox="1">
              <a:spLocks noChangeArrowheads="1"/>
            </p:cNvSpPr>
            <p:nvPr/>
          </p:nvSpPr>
          <p:spPr bwMode="auto">
            <a:xfrm>
              <a:off x="4648200" y="5867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227" name="Text Box 135"/>
            <p:cNvSpPr txBox="1">
              <a:spLocks noChangeArrowheads="1"/>
            </p:cNvSpPr>
            <p:nvPr/>
          </p:nvSpPr>
          <p:spPr bwMode="auto">
            <a:xfrm>
              <a:off x="6248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572000" y="2348880"/>
            <a:ext cx="4343400" cy="537882"/>
            <a:chOff x="4572000" y="1214718"/>
            <a:chExt cx="4343400" cy="537882"/>
          </a:xfrm>
        </p:grpSpPr>
        <p:sp>
          <p:nvSpPr>
            <p:cNvPr id="164" name="Oval 10"/>
            <p:cNvSpPr>
              <a:spLocks noChangeAspect="1" noChangeArrowheads="1"/>
            </p:cNvSpPr>
            <p:nvPr/>
          </p:nvSpPr>
          <p:spPr bwMode="auto">
            <a:xfrm>
              <a:off x="45720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65" name="Oval 11"/>
            <p:cNvSpPr>
              <a:spLocks noChangeArrowheads="1"/>
            </p:cNvSpPr>
            <p:nvPr/>
          </p:nvSpPr>
          <p:spPr bwMode="auto">
            <a:xfrm>
              <a:off x="61722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66" name="AutoShape 12"/>
            <p:cNvCxnSpPr>
              <a:cxnSpLocks noChangeShapeType="1"/>
              <a:stCxn id="164" idx="6"/>
              <a:endCxn id="165" idx="2"/>
            </p:cNvCxnSpPr>
            <p:nvPr/>
          </p:nvCxnSpPr>
          <p:spPr bwMode="auto">
            <a:xfrm>
              <a:off x="5029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Text Box 13"/>
            <p:cNvSpPr txBox="1">
              <a:spLocks noChangeArrowheads="1"/>
            </p:cNvSpPr>
            <p:nvPr/>
          </p:nvSpPr>
          <p:spPr bwMode="auto">
            <a:xfrm>
              <a:off x="5486400" y="12147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172" name="Oval 18"/>
            <p:cNvSpPr>
              <a:spLocks noChangeAspect="1" noChangeArrowheads="1"/>
            </p:cNvSpPr>
            <p:nvPr/>
          </p:nvSpPr>
          <p:spPr bwMode="auto">
            <a:xfrm>
              <a:off x="68580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73" name="Oval 19"/>
            <p:cNvSpPr>
              <a:spLocks noChangeArrowheads="1"/>
            </p:cNvSpPr>
            <p:nvPr/>
          </p:nvSpPr>
          <p:spPr bwMode="auto">
            <a:xfrm>
              <a:off x="84582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4" name="AutoShape 20"/>
            <p:cNvCxnSpPr>
              <a:cxnSpLocks noChangeShapeType="1"/>
              <a:stCxn id="172" idx="6"/>
              <a:endCxn id="173" idx="2"/>
            </p:cNvCxnSpPr>
            <p:nvPr/>
          </p:nvCxnSpPr>
          <p:spPr bwMode="auto">
            <a:xfrm>
              <a:off x="7315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Text Box 21"/>
            <p:cNvSpPr txBox="1">
              <a:spLocks noChangeArrowheads="1"/>
            </p:cNvSpPr>
            <p:nvPr/>
          </p:nvSpPr>
          <p:spPr bwMode="auto">
            <a:xfrm>
              <a:off x="7772400" y="1228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220" name="Text Box 128"/>
            <p:cNvSpPr txBox="1">
              <a:spLocks noChangeArrowheads="1"/>
            </p:cNvSpPr>
            <p:nvPr/>
          </p:nvSpPr>
          <p:spPr bwMode="auto">
            <a:xfrm>
              <a:off x="4648200" y="1371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222" name="Text Box 130"/>
            <p:cNvSpPr txBox="1">
              <a:spLocks noChangeArrowheads="1"/>
            </p:cNvSpPr>
            <p:nvPr/>
          </p:nvSpPr>
          <p:spPr bwMode="auto">
            <a:xfrm>
              <a:off x="6248400" y="1371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228" name="Text Box 136"/>
            <p:cNvSpPr txBox="1">
              <a:spLocks noChangeArrowheads="1"/>
            </p:cNvSpPr>
            <p:nvPr/>
          </p:nvSpPr>
          <p:spPr bwMode="auto">
            <a:xfrm>
              <a:off x="6934200" y="1371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229" name="Text Box 137"/>
            <p:cNvSpPr txBox="1">
              <a:spLocks noChangeArrowheads="1"/>
            </p:cNvSpPr>
            <p:nvPr/>
          </p:nvSpPr>
          <p:spPr bwMode="auto">
            <a:xfrm>
              <a:off x="8534400" y="1371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4572000" y="5208821"/>
            <a:ext cx="4343400" cy="524435"/>
            <a:chOff x="4572000" y="4961965"/>
            <a:chExt cx="4343400" cy="524435"/>
          </a:xfrm>
        </p:grpSpPr>
        <p:sp>
          <p:nvSpPr>
            <p:cNvPr id="168" name="Oval 14"/>
            <p:cNvSpPr>
              <a:spLocks noChangeAspect="1" noChangeArrowheads="1"/>
            </p:cNvSpPr>
            <p:nvPr/>
          </p:nvSpPr>
          <p:spPr bwMode="auto">
            <a:xfrm>
              <a:off x="6858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69" name="Oval 15"/>
            <p:cNvSpPr>
              <a:spLocks noChangeArrowheads="1"/>
            </p:cNvSpPr>
            <p:nvPr/>
          </p:nvSpPr>
          <p:spPr bwMode="auto">
            <a:xfrm>
              <a:off x="8458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0" name="AutoShape 16"/>
            <p:cNvCxnSpPr>
              <a:cxnSpLocks noChangeShapeType="1"/>
              <a:stCxn id="168" idx="6"/>
              <a:endCxn id="169" idx="2"/>
            </p:cNvCxnSpPr>
            <p:nvPr/>
          </p:nvCxnSpPr>
          <p:spPr bwMode="auto">
            <a:xfrm>
              <a:off x="7315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1" name="Text Box 17"/>
            <p:cNvSpPr txBox="1">
              <a:spLocks noChangeArrowheads="1"/>
            </p:cNvSpPr>
            <p:nvPr/>
          </p:nvSpPr>
          <p:spPr bwMode="auto">
            <a:xfrm>
              <a:off x="7772400" y="4975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176" name="Oval 22"/>
            <p:cNvSpPr>
              <a:spLocks noChangeAspect="1" noChangeArrowheads="1"/>
            </p:cNvSpPr>
            <p:nvPr/>
          </p:nvSpPr>
          <p:spPr bwMode="auto">
            <a:xfrm>
              <a:off x="4572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77" name="Oval 23"/>
            <p:cNvSpPr>
              <a:spLocks noChangeArrowheads="1"/>
            </p:cNvSpPr>
            <p:nvPr/>
          </p:nvSpPr>
          <p:spPr bwMode="auto">
            <a:xfrm>
              <a:off x="6172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8" name="AutoShape 24"/>
            <p:cNvCxnSpPr>
              <a:cxnSpLocks noChangeShapeType="1"/>
              <a:stCxn id="176" idx="6"/>
              <a:endCxn id="177" idx="2"/>
            </p:cNvCxnSpPr>
            <p:nvPr/>
          </p:nvCxnSpPr>
          <p:spPr bwMode="auto">
            <a:xfrm>
              <a:off x="5029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" name="Text Box 25"/>
            <p:cNvSpPr txBox="1">
              <a:spLocks noChangeArrowheads="1"/>
            </p:cNvSpPr>
            <p:nvPr/>
          </p:nvSpPr>
          <p:spPr bwMode="auto">
            <a:xfrm>
              <a:off x="5486400" y="4961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225" name="Text Box 133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226" name="Text Box 134"/>
            <p:cNvSpPr txBox="1">
              <a:spLocks noChangeArrowheads="1"/>
            </p:cNvSpPr>
            <p:nvPr/>
          </p:nvSpPr>
          <p:spPr bwMode="auto">
            <a:xfrm>
              <a:off x="8534400" y="51054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231" name="Text Box 139"/>
            <p:cNvSpPr txBox="1">
              <a:spLocks noChangeArrowheads="1"/>
            </p:cNvSpPr>
            <p:nvPr/>
          </p:nvSpPr>
          <p:spPr bwMode="auto">
            <a:xfrm>
              <a:off x="4648200" y="51054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33" name="Text Box 141"/>
            <p:cNvSpPr txBox="1">
              <a:spLocks noChangeArrowheads="1"/>
            </p:cNvSpPr>
            <p:nvPr/>
          </p:nvSpPr>
          <p:spPr bwMode="auto">
            <a:xfrm>
              <a:off x="6248400" y="5105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4572000" y="2924944"/>
            <a:ext cx="4343400" cy="524435"/>
            <a:chOff x="4572000" y="1990165"/>
            <a:chExt cx="4343400" cy="524435"/>
          </a:xfrm>
        </p:grpSpPr>
        <p:sp>
          <p:nvSpPr>
            <p:cNvPr id="204" name="Oval 71"/>
            <p:cNvSpPr>
              <a:spLocks noChangeAspect="1" noChangeArrowheads="1"/>
            </p:cNvSpPr>
            <p:nvPr/>
          </p:nvSpPr>
          <p:spPr bwMode="auto">
            <a:xfrm>
              <a:off x="6858000" y="20574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auto">
            <a:xfrm>
              <a:off x="8458200" y="20574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06" name="AutoShape 73"/>
            <p:cNvCxnSpPr>
              <a:cxnSpLocks noChangeShapeType="1"/>
              <a:stCxn id="204" idx="6"/>
              <a:endCxn id="205" idx="2"/>
            </p:cNvCxnSpPr>
            <p:nvPr/>
          </p:nvCxnSpPr>
          <p:spPr bwMode="auto">
            <a:xfrm>
              <a:off x="7315200" y="2286000"/>
              <a:ext cx="1143000" cy="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7" name="Text Box 74"/>
            <p:cNvSpPr txBox="1">
              <a:spLocks noChangeArrowheads="1"/>
            </p:cNvSpPr>
            <p:nvPr/>
          </p:nvSpPr>
          <p:spPr bwMode="auto">
            <a:xfrm>
              <a:off x="7772400" y="20036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212" name="Oval 79"/>
            <p:cNvSpPr>
              <a:spLocks noChangeAspect="1" noChangeArrowheads="1"/>
            </p:cNvSpPr>
            <p:nvPr/>
          </p:nvSpPr>
          <p:spPr bwMode="auto">
            <a:xfrm>
              <a:off x="4572000" y="2057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13" name="Oval 80"/>
            <p:cNvSpPr>
              <a:spLocks noChangeArrowheads="1"/>
            </p:cNvSpPr>
            <p:nvPr/>
          </p:nvSpPr>
          <p:spPr bwMode="auto">
            <a:xfrm>
              <a:off x="6172200" y="2057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14" name="AutoShape 81"/>
            <p:cNvCxnSpPr>
              <a:cxnSpLocks noChangeShapeType="1"/>
              <a:stCxn id="212" idx="6"/>
              <a:endCxn id="213" idx="2"/>
            </p:cNvCxnSpPr>
            <p:nvPr/>
          </p:nvCxnSpPr>
          <p:spPr bwMode="auto">
            <a:xfrm>
              <a:off x="5029200" y="2286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" name="Text Box 82"/>
            <p:cNvSpPr txBox="1">
              <a:spLocks noChangeArrowheads="1"/>
            </p:cNvSpPr>
            <p:nvPr/>
          </p:nvSpPr>
          <p:spPr bwMode="auto">
            <a:xfrm>
              <a:off x="5486400" y="1990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230" name="Text Box 138"/>
            <p:cNvSpPr txBox="1">
              <a:spLocks noChangeArrowheads="1"/>
            </p:cNvSpPr>
            <p:nvPr/>
          </p:nvSpPr>
          <p:spPr bwMode="auto">
            <a:xfrm>
              <a:off x="6934200" y="21336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32" name="Text Box 140"/>
            <p:cNvSpPr txBox="1">
              <a:spLocks noChangeArrowheads="1"/>
            </p:cNvSpPr>
            <p:nvPr/>
          </p:nvSpPr>
          <p:spPr bwMode="auto">
            <a:xfrm>
              <a:off x="8534400" y="2133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8" name="Text Box 146"/>
            <p:cNvSpPr txBox="1">
              <a:spLocks noChangeArrowheads="1"/>
            </p:cNvSpPr>
            <p:nvPr/>
          </p:nvSpPr>
          <p:spPr bwMode="auto">
            <a:xfrm>
              <a:off x="4648200" y="21336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239" name="Text Box 147"/>
            <p:cNvSpPr txBox="1">
              <a:spLocks noChangeArrowheads="1"/>
            </p:cNvSpPr>
            <p:nvPr/>
          </p:nvSpPr>
          <p:spPr bwMode="auto">
            <a:xfrm>
              <a:off x="6248400" y="21336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572000" y="3481917"/>
            <a:ext cx="4343400" cy="523147"/>
            <a:chOff x="4572000" y="2677253"/>
            <a:chExt cx="4343400" cy="523147"/>
          </a:xfrm>
        </p:grpSpPr>
        <p:sp>
          <p:nvSpPr>
            <p:cNvPr id="184" name="Oval 30"/>
            <p:cNvSpPr>
              <a:spLocks noChangeAspect="1" noChangeArrowheads="1"/>
            </p:cNvSpPr>
            <p:nvPr/>
          </p:nvSpPr>
          <p:spPr bwMode="auto">
            <a:xfrm>
              <a:off x="68580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85" name="Oval 31"/>
            <p:cNvSpPr>
              <a:spLocks noChangeArrowheads="1"/>
            </p:cNvSpPr>
            <p:nvPr/>
          </p:nvSpPr>
          <p:spPr bwMode="auto">
            <a:xfrm>
              <a:off x="84582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86" name="AutoShape 32"/>
            <p:cNvCxnSpPr>
              <a:cxnSpLocks noChangeShapeType="1"/>
              <a:stCxn id="184" idx="6"/>
              <a:endCxn id="185" idx="2"/>
            </p:cNvCxnSpPr>
            <p:nvPr/>
          </p:nvCxnSpPr>
          <p:spPr bwMode="auto">
            <a:xfrm>
              <a:off x="7315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" name="Text Box 33"/>
            <p:cNvSpPr txBox="1">
              <a:spLocks noChangeArrowheads="1"/>
            </p:cNvSpPr>
            <p:nvPr/>
          </p:nvSpPr>
          <p:spPr bwMode="auto">
            <a:xfrm>
              <a:off x="7772400" y="267725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208" name="Oval 75"/>
            <p:cNvSpPr>
              <a:spLocks noChangeAspect="1" noChangeArrowheads="1"/>
            </p:cNvSpPr>
            <p:nvPr/>
          </p:nvSpPr>
          <p:spPr bwMode="auto">
            <a:xfrm>
              <a:off x="4572000" y="2743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9" name="Oval 76"/>
            <p:cNvSpPr>
              <a:spLocks noChangeArrowheads="1"/>
            </p:cNvSpPr>
            <p:nvPr/>
          </p:nvSpPr>
          <p:spPr bwMode="auto">
            <a:xfrm>
              <a:off x="6172200" y="2743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10" name="AutoShape 77"/>
            <p:cNvCxnSpPr>
              <a:cxnSpLocks noChangeShapeType="1"/>
              <a:stCxn id="208" idx="6"/>
              <a:endCxn id="209" idx="2"/>
            </p:cNvCxnSpPr>
            <p:nvPr/>
          </p:nvCxnSpPr>
          <p:spPr bwMode="auto">
            <a:xfrm>
              <a:off x="5029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1" name="Text Box 78"/>
            <p:cNvSpPr txBox="1">
              <a:spLocks noChangeArrowheads="1"/>
            </p:cNvSpPr>
            <p:nvPr/>
          </p:nvSpPr>
          <p:spPr bwMode="auto">
            <a:xfrm>
              <a:off x="5486400" y="2689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234" name="Text Box 142"/>
            <p:cNvSpPr txBox="1">
              <a:spLocks noChangeArrowheads="1"/>
            </p:cNvSpPr>
            <p:nvPr/>
          </p:nvSpPr>
          <p:spPr bwMode="auto">
            <a:xfrm>
              <a:off x="4648200" y="2819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6" name="Text Box 144"/>
            <p:cNvSpPr txBox="1">
              <a:spLocks noChangeArrowheads="1"/>
            </p:cNvSpPr>
            <p:nvPr/>
          </p:nvSpPr>
          <p:spPr bwMode="auto">
            <a:xfrm>
              <a:off x="6248400" y="2819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240" name="Text Box 148"/>
            <p:cNvSpPr txBox="1">
              <a:spLocks noChangeArrowheads="1"/>
            </p:cNvSpPr>
            <p:nvPr/>
          </p:nvSpPr>
          <p:spPr bwMode="auto">
            <a:xfrm>
              <a:off x="8534400" y="2819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241" name="Text Box 149"/>
            <p:cNvSpPr txBox="1">
              <a:spLocks noChangeArrowheads="1"/>
            </p:cNvSpPr>
            <p:nvPr/>
          </p:nvSpPr>
          <p:spPr bwMode="auto">
            <a:xfrm>
              <a:off x="6934200" y="2819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4572000" y="1772816"/>
            <a:ext cx="4343400" cy="524435"/>
            <a:chOff x="4572000" y="466165"/>
            <a:chExt cx="4343400" cy="524435"/>
          </a:xfrm>
        </p:grpSpPr>
        <p:sp>
          <p:nvSpPr>
            <p:cNvPr id="196" name="Oval 63"/>
            <p:cNvSpPr>
              <a:spLocks noChangeAspect="1" noChangeArrowheads="1"/>
            </p:cNvSpPr>
            <p:nvPr/>
          </p:nvSpPr>
          <p:spPr bwMode="auto">
            <a:xfrm>
              <a:off x="68580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97" name="Oval 64"/>
            <p:cNvSpPr>
              <a:spLocks noChangeArrowheads="1"/>
            </p:cNvSpPr>
            <p:nvPr/>
          </p:nvSpPr>
          <p:spPr bwMode="auto">
            <a:xfrm>
              <a:off x="84582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8" name="AutoShape 65"/>
            <p:cNvCxnSpPr>
              <a:cxnSpLocks noChangeShapeType="1"/>
              <a:stCxn id="196" idx="6"/>
              <a:endCxn id="197" idx="2"/>
            </p:cNvCxnSpPr>
            <p:nvPr/>
          </p:nvCxnSpPr>
          <p:spPr bwMode="auto">
            <a:xfrm>
              <a:off x="7315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" name="Text Box 66"/>
            <p:cNvSpPr txBox="1">
              <a:spLocks noChangeArrowheads="1"/>
            </p:cNvSpPr>
            <p:nvPr/>
          </p:nvSpPr>
          <p:spPr bwMode="auto">
            <a:xfrm>
              <a:off x="7772400" y="466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</a:t>
              </a:r>
            </a:p>
          </p:txBody>
        </p:sp>
        <p:sp>
          <p:nvSpPr>
            <p:cNvPr id="221" name="Text Box 129"/>
            <p:cNvSpPr txBox="1">
              <a:spLocks noChangeArrowheads="1"/>
            </p:cNvSpPr>
            <p:nvPr/>
          </p:nvSpPr>
          <p:spPr bwMode="auto">
            <a:xfrm>
              <a:off x="6934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223" name="Text Box 131"/>
            <p:cNvSpPr txBox="1">
              <a:spLocks noChangeArrowheads="1"/>
            </p:cNvSpPr>
            <p:nvPr/>
          </p:nvSpPr>
          <p:spPr bwMode="auto">
            <a:xfrm>
              <a:off x="8534400" y="6096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42" name="Oval 157"/>
            <p:cNvSpPr>
              <a:spLocks noChangeAspect="1" noChangeArrowheads="1"/>
            </p:cNvSpPr>
            <p:nvPr/>
          </p:nvSpPr>
          <p:spPr bwMode="auto">
            <a:xfrm>
              <a:off x="45720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3" name="Oval 158"/>
            <p:cNvSpPr>
              <a:spLocks noChangeArrowheads="1"/>
            </p:cNvSpPr>
            <p:nvPr/>
          </p:nvSpPr>
          <p:spPr bwMode="auto">
            <a:xfrm>
              <a:off x="61722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44" name="AutoShape 159"/>
            <p:cNvCxnSpPr>
              <a:cxnSpLocks noChangeShapeType="1"/>
              <a:stCxn id="242" idx="6"/>
              <a:endCxn id="243" idx="2"/>
            </p:cNvCxnSpPr>
            <p:nvPr/>
          </p:nvCxnSpPr>
          <p:spPr bwMode="auto">
            <a:xfrm>
              <a:off x="5029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" name="Text Box 160"/>
            <p:cNvSpPr txBox="1">
              <a:spLocks noChangeArrowheads="1"/>
            </p:cNvSpPr>
            <p:nvPr/>
          </p:nvSpPr>
          <p:spPr bwMode="auto">
            <a:xfrm>
              <a:off x="5486400" y="46738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246" name="Text Box 161"/>
            <p:cNvSpPr txBox="1">
              <a:spLocks noChangeArrowheads="1"/>
            </p:cNvSpPr>
            <p:nvPr/>
          </p:nvSpPr>
          <p:spPr bwMode="auto">
            <a:xfrm>
              <a:off x="4648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247" name="Text Box 162"/>
            <p:cNvSpPr txBox="1">
              <a:spLocks noChangeArrowheads="1"/>
            </p:cNvSpPr>
            <p:nvPr/>
          </p:nvSpPr>
          <p:spPr bwMode="auto">
            <a:xfrm>
              <a:off x="6248400" y="6096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572000" y="4619310"/>
            <a:ext cx="4343400" cy="537882"/>
            <a:chOff x="4572000" y="4186518"/>
            <a:chExt cx="4343400" cy="537882"/>
          </a:xfrm>
        </p:grpSpPr>
        <p:sp>
          <p:nvSpPr>
            <p:cNvPr id="180" name="Oval 26"/>
            <p:cNvSpPr>
              <a:spLocks noChangeAspect="1" noChangeArrowheads="1"/>
            </p:cNvSpPr>
            <p:nvPr/>
          </p:nvSpPr>
          <p:spPr bwMode="auto">
            <a:xfrm>
              <a:off x="6858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81" name="Oval 27"/>
            <p:cNvSpPr>
              <a:spLocks noChangeArrowheads="1"/>
            </p:cNvSpPr>
            <p:nvPr/>
          </p:nvSpPr>
          <p:spPr bwMode="auto">
            <a:xfrm>
              <a:off x="8458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82" name="AutoShape 28"/>
            <p:cNvCxnSpPr>
              <a:cxnSpLocks noChangeShapeType="1"/>
              <a:stCxn id="180" idx="6"/>
              <a:endCxn id="181" idx="2"/>
            </p:cNvCxnSpPr>
            <p:nvPr/>
          </p:nvCxnSpPr>
          <p:spPr bwMode="auto">
            <a:xfrm>
              <a:off x="7315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" name="Text Box 29"/>
            <p:cNvSpPr txBox="1">
              <a:spLocks noChangeArrowheads="1"/>
            </p:cNvSpPr>
            <p:nvPr/>
          </p:nvSpPr>
          <p:spPr bwMode="auto">
            <a:xfrm>
              <a:off x="7772400" y="419419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35" name="Text Box 143"/>
            <p:cNvSpPr txBox="1">
              <a:spLocks noChangeArrowheads="1"/>
            </p:cNvSpPr>
            <p:nvPr/>
          </p:nvSpPr>
          <p:spPr bwMode="auto">
            <a:xfrm>
              <a:off x="6934200" y="4343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7" name="Text Box 145"/>
            <p:cNvSpPr txBox="1">
              <a:spLocks noChangeArrowheads="1"/>
            </p:cNvSpPr>
            <p:nvPr/>
          </p:nvSpPr>
          <p:spPr bwMode="auto">
            <a:xfrm>
              <a:off x="8534400" y="4343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J</a:t>
              </a:r>
            </a:p>
          </p:txBody>
        </p:sp>
        <p:sp>
          <p:nvSpPr>
            <p:cNvPr id="248" name="Oval 163"/>
            <p:cNvSpPr>
              <a:spLocks noChangeAspect="1" noChangeArrowheads="1"/>
            </p:cNvSpPr>
            <p:nvPr/>
          </p:nvSpPr>
          <p:spPr bwMode="auto">
            <a:xfrm>
              <a:off x="4572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9" name="Oval 164"/>
            <p:cNvSpPr>
              <a:spLocks noChangeArrowheads="1"/>
            </p:cNvSpPr>
            <p:nvPr/>
          </p:nvSpPr>
          <p:spPr bwMode="auto">
            <a:xfrm>
              <a:off x="6172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50" name="AutoShape 165"/>
            <p:cNvCxnSpPr>
              <a:cxnSpLocks noChangeShapeType="1"/>
              <a:stCxn id="248" idx="6"/>
              <a:endCxn id="249" idx="2"/>
            </p:cNvCxnSpPr>
            <p:nvPr/>
          </p:nvCxnSpPr>
          <p:spPr bwMode="auto">
            <a:xfrm>
              <a:off x="5029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1" name="Text Box 166"/>
            <p:cNvSpPr txBox="1">
              <a:spLocks noChangeArrowheads="1"/>
            </p:cNvSpPr>
            <p:nvPr/>
          </p:nvSpPr>
          <p:spPr bwMode="auto">
            <a:xfrm>
              <a:off x="5486400" y="41865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52" name="Text Box 167"/>
            <p:cNvSpPr txBox="1">
              <a:spLocks noChangeArrowheads="1"/>
            </p:cNvSpPr>
            <p:nvPr/>
          </p:nvSpPr>
          <p:spPr bwMode="auto">
            <a:xfrm>
              <a:off x="4648200" y="43434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253" name="Text Box 168"/>
            <p:cNvSpPr txBox="1">
              <a:spLocks noChangeArrowheads="1"/>
            </p:cNvSpPr>
            <p:nvPr/>
          </p:nvSpPr>
          <p:spPr bwMode="auto">
            <a:xfrm>
              <a:off x="6248400" y="43434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4572000" y="4047728"/>
            <a:ext cx="4343400" cy="533400"/>
            <a:chOff x="4572000" y="3429000"/>
            <a:chExt cx="4343400" cy="533400"/>
          </a:xfrm>
        </p:grpSpPr>
        <p:sp>
          <p:nvSpPr>
            <p:cNvPr id="191" name="Text Box 58"/>
            <p:cNvSpPr txBox="1">
              <a:spLocks noChangeArrowheads="1"/>
            </p:cNvSpPr>
            <p:nvPr/>
          </p:nvSpPr>
          <p:spPr bwMode="auto">
            <a:xfrm>
              <a:off x="7772400" y="3429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57" name="Text Box 172"/>
            <p:cNvSpPr txBox="1">
              <a:spLocks noChangeArrowheads="1"/>
            </p:cNvSpPr>
            <p:nvPr/>
          </p:nvSpPr>
          <p:spPr bwMode="auto">
            <a:xfrm>
              <a:off x="5486400" y="3429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4572000" y="3505200"/>
              <a:ext cx="4343400" cy="457200"/>
              <a:chOff x="4572000" y="3505200"/>
              <a:chExt cx="4343400" cy="457200"/>
            </a:xfrm>
          </p:grpSpPr>
          <p:sp>
            <p:nvSpPr>
              <p:cNvPr id="188" name="Oval 55"/>
              <p:cNvSpPr>
                <a:spLocks noChangeAspect="1" noChangeArrowheads="1"/>
              </p:cNvSpPr>
              <p:nvPr/>
            </p:nvSpPr>
            <p:spPr bwMode="auto">
              <a:xfrm>
                <a:off x="68580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sp>
            <p:nvSpPr>
              <p:cNvPr id="189" name="Oval 56"/>
              <p:cNvSpPr>
                <a:spLocks noChangeArrowheads="1"/>
              </p:cNvSpPr>
              <p:nvPr/>
            </p:nvSpPr>
            <p:spPr bwMode="auto">
              <a:xfrm>
                <a:off x="84582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cxnSp>
            <p:nvCxnSpPr>
              <p:cNvPr id="190" name="AutoShape 57"/>
              <p:cNvCxnSpPr>
                <a:cxnSpLocks noChangeShapeType="1"/>
                <a:stCxn id="188" idx="6"/>
                <a:endCxn id="189" idx="2"/>
              </p:cNvCxnSpPr>
              <p:nvPr/>
            </p:nvCxnSpPr>
            <p:spPr bwMode="auto">
              <a:xfrm>
                <a:off x="7315200" y="3733800"/>
                <a:ext cx="11430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6" name="Text Box 122"/>
              <p:cNvSpPr txBox="1">
                <a:spLocks noChangeArrowheads="1"/>
              </p:cNvSpPr>
              <p:nvPr/>
            </p:nvSpPr>
            <p:spPr bwMode="auto">
              <a:xfrm>
                <a:off x="6934200" y="358140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B</a:t>
                </a:r>
              </a:p>
            </p:txBody>
          </p:sp>
          <p:sp>
            <p:nvSpPr>
              <p:cNvPr id="218" name="Text Box 125"/>
              <p:cNvSpPr txBox="1">
                <a:spLocks noChangeArrowheads="1"/>
              </p:cNvSpPr>
              <p:nvPr/>
            </p:nvSpPr>
            <p:spPr bwMode="auto">
              <a:xfrm>
                <a:off x="8534400" y="3581400"/>
                <a:ext cx="3417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D</a:t>
                </a:r>
              </a:p>
            </p:txBody>
          </p:sp>
          <p:sp>
            <p:nvSpPr>
              <p:cNvPr id="254" name="Oval 169"/>
              <p:cNvSpPr>
                <a:spLocks noChangeAspect="1" noChangeArrowheads="1"/>
              </p:cNvSpPr>
              <p:nvPr/>
            </p:nvSpPr>
            <p:spPr bwMode="auto">
              <a:xfrm>
                <a:off x="45720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sp>
            <p:nvSpPr>
              <p:cNvPr id="255" name="Oval 170"/>
              <p:cNvSpPr>
                <a:spLocks noChangeArrowheads="1"/>
              </p:cNvSpPr>
              <p:nvPr/>
            </p:nvSpPr>
            <p:spPr bwMode="auto">
              <a:xfrm>
                <a:off x="61722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cxnSp>
            <p:nvCxnSpPr>
              <p:cNvPr id="256" name="AutoShape 171"/>
              <p:cNvCxnSpPr>
                <a:cxnSpLocks noChangeShapeType="1"/>
                <a:stCxn id="254" idx="6"/>
                <a:endCxn id="255" idx="2"/>
              </p:cNvCxnSpPr>
              <p:nvPr/>
            </p:nvCxnSpPr>
            <p:spPr bwMode="auto">
              <a:xfrm>
                <a:off x="5029200" y="3733800"/>
                <a:ext cx="11430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8" name="Text Box 173"/>
              <p:cNvSpPr txBox="1">
                <a:spLocks noChangeArrowheads="1"/>
              </p:cNvSpPr>
              <p:nvPr/>
            </p:nvSpPr>
            <p:spPr bwMode="auto">
              <a:xfrm>
                <a:off x="4648200" y="358140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A</a:t>
                </a:r>
              </a:p>
            </p:txBody>
          </p:sp>
          <p:sp>
            <p:nvSpPr>
              <p:cNvPr id="259" name="Text Box 174"/>
              <p:cNvSpPr txBox="1">
                <a:spLocks noChangeArrowheads="1"/>
              </p:cNvSpPr>
              <p:nvPr/>
            </p:nvSpPr>
            <p:spPr bwMode="auto">
              <a:xfrm>
                <a:off x="6248400" y="358140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9097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Edge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grpSp>
        <p:nvGrpSpPr>
          <p:cNvPr id="58" name="Group 57"/>
          <p:cNvGrpSpPr/>
          <p:nvPr/>
        </p:nvGrpSpPr>
        <p:grpSpPr>
          <a:xfrm>
            <a:off x="163488" y="1777589"/>
            <a:ext cx="3740304" cy="4182035"/>
            <a:chOff x="163488" y="1777589"/>
            <a:chExt cx="3740304" cy="4182035"/>
          </a:xfrm>
        </p:grpSpPr>
        <p:sp>
          <p:nvSpPr>
            <p:cNvPr id="6" name="Oval 34"/>
            <p:cNvSpPr>
              <a:spLocks noChangeAspect="1" noChangeArrowheads="1"/>
            </p:cNvSpPr>
            <p:nvPr/>
          </p:nvSpPr>
          <p:spPr bwMode="auto">
            <a:xfrm>
              <a:off x="1763688" y="184482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3363888" y="1844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8" name="AutoShape 36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2220888" y="2073424"/>
              <a:ext cx="1143000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2678088" y="1777589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10" name="Oval 38"/>
            <p:cNvSpPr>
              <a:spLocks noChangeArrowheads="1"/>
            </p:cNvSpPr>
            <p:nvPr/>
          </p:nvSpPr>
          <p:spPr bwMode="auto">
            <a:xfrm>
              <a:off x="2525688" y="27592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1" name="Oval 39"/>
            <p:cNvSpPr>
              <a:spLocks noChangeArrowheads="1"/>
            </p:cNvSpPr>
            <p:nvPr/>
          </p:nvSpPr>
          <p:spPr bwMode="auto">
            <a:xfrm>
              <a:off x="773088" y="3368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2" name="Oval 40"/>
            <p:cNvSpPr>
              <a:spLocks noChangeArrowheads="1"/>
            </p:cNvSpPr>
            <p:nvPr/>
          </p:nvSpPr>
          <p:spPr bwMode="auto">
            <a:xfrm>
              <a:off x="1916088" y="55024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3287688" y="28354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/>
          </p:nvSpPr>
          <p:spPr bwMode="auto">
            <a:xfrm>
              <a:off x="2525688" y="38260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5" name="AutoShape 43"/>
            <p:cNvCxnSpPr>
              <a:cxnSpLocks noChangeShapeType="1"/>
              <a:stCxn id="6" idx="3"/>
              <a:endCxn id="11" idx="7"/>
            </p:cNvCxnSpPr>
            <p:nvPr/>
          </p:nvCxnSpPr>
          <p:spPr bwMode="auto">
            <a:xfrm flipH="1">
              <a:off x="1163613" y="2235349"/>
              <a:ext cx="666750" cy="12001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44"/>
            <p:cNvCxnSpPr>
              <a:cxnSpLocks noChangeShapeType="1"/>
              <a:stCxn id="11" idx="5"/>
              <a:endCxn id="12" idx="1"/>
            </p:cNvCxnSpPr>
            <p:nvPr/>
          </p:nvCxnSpPr>
          <p:spPr bwMode="auto">
            <a:xfrm>
              <a:off x="1163613" y="3759349"/>
              <a:ext cx="819150" cy="1809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45"/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2306613" y="4283224"/>
              <a:ext cx="447675" cy="12858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46"/>
            <p:cNvCxnSpPr>
              <a:cxnSpLocks noChangeShapeType="1"/>
              <a:stCxn id="13" idx="3"/>
              <a:endCxn id="14" idx="7"/>
            </p:cNvCxnSpPr>
            <p:nvPr/>
          </p:nvCxnSpPr>
          <p:spPr bwMode="auto">
            <a:xfrm flipH="1">
              <a:off x="2916213" y="3225949"/>
              <a:ext cx="438150" cy="66675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47"/>
            <p:cNvCxnSpPr>
              <a:cxnSpLocks noChangeShapeType="1"/>
              <a:stCxn id="10" idx="4"/>
              <a:endCxn id="14" idx="0"/>
            </p:cNvCxnSpPr>
            <p:nvPr/>
          </p:nvCxnSpPr>
          <p:spPr bwMode="auto">
            <a:xfrm>
              <a:off x="2754288" y="3216424"/>
              <a:ext cx="0" cy="60960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48"/>
            <p:cNvCxnSpPr>
              <a:cxnSpLocks noChangeShapeType="1"/>
              <a:stCxn id="6" idx="4"/>
              <a:endCxn id="12" idx="0"/>
            </p:cNvCxnSpPr>
            <p:nvPr/>
          </p:nvCxnSpPr>
          <p:spPr bwMode="auto">
            <a:xfrm>
              <a:off x="1992288" y="2302024"/>
              <a:ext cx="152400" cy="32004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49"/>
            <p:cNvCxnSpPr>
              <a:cxnSpLocks noChangeShapeType="1"/>
              <a:stCxn id="7" idx="3"/>
              <a:endCxn id="10" idx="7"/>
            </p:cNvCxnSpPr>
            <p:nvPr/>
          </p:nvCxnSpPr>
          <p:spPr bwMode="auto">
            <a:xfrm flipH="1">
              <a:off x="2916213" y="2235349"/>
              <a:ext cx="514350" cy="5905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50"/>
            <p:cNvCxnSpPr>
              <a:cxnSpLocks noChangeShapeType="1"/>
              <a:stCxn id="7" idx="4"/>
              <a:endCxn id="13" idx="0"/>
            </p:cNvCxnSpPr>
            <p:nvPr/>
          </p:nvCxnSpPr>
          <p:spPr bwMode="auto">
            <a:xfrm flipH="1">
              <a:off x="3516288" y="2302024"/>
              <a:ext cx="76200" cy="53340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84"/>
            <p:cNvSpPr>
              <a:spLocks noChangeArrowheads="1"/>
            </p:cNvSpPr>
            <p:nvPr/>
          </p:nvSpPr>
          <p:spPr bwMode="auto">
            <a:xfrm>
              <a:off x="3287688" y="48166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" name="Oval 85"/>
            <p:cNvSpPr>
              <a:spLocks noChangeArrowheads="1"/>
            </p:cNvSpPr>
            <p:nvPr/>
          </p:nvSpPr>
          <p:spPr bwMode="auto">
            <a:xfrm>
              <a:off x="925488" y="50452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5" name="Oval 86"/>
            <p:cNvSpPr>
              <a:spLocks noChangeArrowheads="1"/>
            </p:cNvSpPr>
            <p:nvPr/>
          </p:nvSpPr>
          <p:spPr bwMode="auto">
            <a:xfrm>
              <a:off x="163488" y="26830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6" name="AutoShape 87"/>
            <p:cNvCxnSpPr>
              <a:cxnSpLocks noChangeShapeType="1"/>
              <a:stCxn id="12" idx="6"/>
              <a:endCxn id="23" idx="3"/>
            </p:cNvCxnSpPr>
            <p:nvPr/>
          </p:nvCxnSpPr>
          <p:spPr bwMode="auto">
            <a:xfrm flipV="1">
              <a:off x="2373288" y="5207149"/>
              <a:ext cx="981075" cy="523875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88"/>
            <p:cNvCxnSpPr>
              <a:cxnSpLocks noChangeShapeType="1"/>
              <a:stCxn id="12" idx="2"/>
              <a:endCxn id="24" idx="5"/>
            </p:cNvCxnSpPr>
            <p:nvPr/>
          </p:nvCxnSpPr>
          <p:spPr bwMode="auto">
            <a:xfrm flipH="1" flipV="1">
              <a:off x="1316013" y="5435749"/>
              <a:ext cx="600075" cy="295275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89"/>
            <p:cNvCxnSpPr>
              <a:cxnSpLocks noChangeShapeType="1"/>
              <a:stCxn id="11" idx="1"/>
              <a:endCxn id="25" idx="5"/>
            </p:cNvCxnSpPr>
            <p:nvPr/>
          </p:nvCxnSpPr>
          <p:spPr bwMode="auto">
            <a:xfrm flipH="1" flipV="1">
              <a:off x="554013" y="3073549"/>
              <a:ext cx="285750" cy="3619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90"/>
            <p:cNvCxnSpPr>
              <a:cxnSpLocks noChangeShapeType="1"/>
              <a:stCxn id="23" idx="1"/>
              <a:endCxn id="14" idx="5"/>
            </p:cNvCxnSpPr>
            <p:nvPr/>
          </p:nvCxnSpPr>
          <p:spPr bwMode="auto">
            <a:xfrm flipH="1" flipV="1">
              <a:off x="2916213" y="4216549"/>
              <a:ext cx="438150" cy="6667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91"/>
            <p:cNvCxnSpPr>
              <a:cxnSpLocks noChangeShapeType="1"/>
              <a:stCxn id="13" idx="4"/>
              <a:endCxn id="23" idx="0"/>
            </p:cNvCxnSpPr>
            <p:nvPr/>
          </p:nvCxnSpPr>
          <p:spPr bwMode="auto">
            <a:xfrm>
              <a:off x="3516288" y="3292624"/>
              <a:ext cx="0" cy="15240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92"/>
            <p:cNvCxnSpPr>
              <a:cxnSpLocks noChangeShapeType="1"/>
              <a:stCxn id="25" idx="7"/>
              <a:endCxn id="6" idx="2"/>
            </p:cNvCxnSpPr>
            <p:nvPr/>
          </p:nvCxnSpPr>
          <p:spPr bwMode="auto">
            <a:xfrm flipV="1">
              <a:off x="554013" y="2073424"/>
              <a:ext cx="1209675" cy="6762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93"/>
            <p:cNvSpPr txBox="1">
              <a:spLocks noChangeArrowheads="1"/>
            </p:cNvSpPr>
            <p:nvPr/>
          </p:nvSpPr>
          <p:spPr bwMode="auto">
            <a:xfrm>
              <a:off x="620688" y="2987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3" name="Text Box 94"/>
            <p:cNvSpPr txBox="1">
              <a:spLocks noChangeArrowheads="1"/>
            </p:cNvSpPr>
            <p:nvPr/>
          </p:nvSpPr>
          <p:spPr bwMode="auto">
            <a:xfrm>
              <a:off x="2449488" y="3368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34" name="Text Box 95"/>
            <p:cNvSpPr txBox="1">
              <a:spLocks noChangeArrowheads="1"/>
            </p:cNvSpPr>
            <p:nvPr/>
          </p:nvSpPr>
          <p:spPr bwMode="auto">
            <a:xfrm>
              <a:off x="3059088" y="3445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5" name="Text Box 96"/>
            <p:cNvSpPr txBox="1">
              <a:spLocks noChangeArrowheads="1"/>
            </p:cNvSpPr>
            <p:nvPr/>
          </p:nvSpPr>
          <p:spPr bwMode="auto">
            <a:xfrm>
              <a:off x="2942547" y="227513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36" name="Text Box 97"/>
            <p:cNvSpPr txBox="1">
              <a:spLocks noChangeArrowheads="1"/>
            </p:cNvSpPr>
            <p:nvPr/>
          </p:nvSpPr>
          <p:spPr bwMode="auto">
            <a:xfrm>
              <a:off x="3592488" y="2378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7" name="Text Box 98"/>
            <p:cNvSpPr txBox="1">
              <a:spLocks noChangeArrowheads="1"/>
            </p:cNvSpPr>
            <p:nvPr/>
          </p:nvSpPr>
          <p:spPr bwMode="auto">
            <a:xfrm>
              <a:off x="3059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8" name="Text Box 99"/>
            <p:cNvSpPr txBox="1">
              <a:spLocks noChangeArrowheads="1"/>
            </p:cNvSpPr>
            <p:nvPr/>
          </p:nvSpPr>
          <p:spPr bwMode="auto">
            <a:xfrm>
              <a:off x="3516288" y="3826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39" name="Text Box 100"/>
            <p:cNvSpPr txBox="1">
              <a:spLocks noChangeArrowheads="1"/>
            </p:cNvSpPr>
            <p:nvPr/>
          </p:nvSpPr>
          <p:spPr bwMode="auto">
            <a:xfrm>
              <a:off x="2906688" y="5426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40" name="Text Box 101"/>
            <p:cNvSpPr txBox="1">
              <a:spLocks noChangeArrowheads="1"/>
            </p:cNvSpPr>
            <p:nvPr/>
          </p:nvSpPr>
          <p:spPr bwMode="auto">
            <a:xfrm>
              <a:off x="2525688" y="4664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41" name="Text Box 102"/>
            <p:cNvSpPr txBox="1">
              <a:spLocks noChangeArrowheads="1"/>
            </p:cNvSpPr>
            <p:nvPr/>
          </p:nvSpPr>
          <p:spPr bwMode="auto">
            <a:xfrm>
              <a:off x="1458888" y="55024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42" name="Text Box 103"/>
            <p:cNvSpPr txBox="1">
              <a:spLocks noChangeArrowheads="1"/>
            </p:cNvSpPr>
            <p:nvPr/>
          </p:nvSpPr>
          <p:spPr bwMode="auto">
            <a:xfrm>
              <a:off x="773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43" name="Text Box 104"/>
            <p:cNvSpPr txBox="1">
              <a:spLocks noChangeArrowheads="1"/>
            </p:cNvSpPr>
            <p:nvPr/>
          </p:nvSpPr>
          <p:spPr bwMode="auto">
            <a:xfrm>
              <a:off x="14588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6</a:t>
              </a:r>
            </a:p>
          </p:txBody>
        </p:sp>
        <p:sp>
          <p:nvSpPr>
            <p:cNvPr id="44" name="Text Box 105"/>
            <p:cNvSpPr txBox="1">
              <a:spLocks noChangeArrowheads="1"/>
            </p:cNvSpPr>
            <p:nvPr/>
          </p:nvSpPr>
          <p:spPr bwMode="auto">
            <a:xfrm>
              <a:off x="925488" y="21496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5" name="Text Box 106"/>
            <p:cNvSpPr txBox="1">
              <a:spLocks noChangeArrowheads="1"/>
            </p:cNvSpPr>
            <p:nvPr/>
          </p:nvSpPr>
          <p:spPr bwMode="auto">
            <a:xfrm>
              <a:off x="1458888" y="2759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6" name="Text Box 107"/>
            <p:cNvSpPr txBox="1">
              <a:spLocks noChangeArrowheads="1"/>
            </p:cNvSpPr>
            <p:nvPr/>
          </p:nvSpPr>
          <p:spPr bwMode="auto">
            <a:xfrm>
              <a:off x="2068488" y="3673624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10</a:t>
              </a:r>
            </a:p>
          </p:txBody>
        </p:sp>
        <p:sp>
          <p:nvSpPr>
            <p:cNvPr id="47" name="Text Box 108"/>
            <p:cNvSpPr txBox="1">
              <a:spLocks noChangeArrowheads="1"/>
            </p:cNvSpPr>
            <p:nvPr/>
          </p:nvSpPr>
          <p:spPr bwMode="auto">
            <a:xfrm>
              <a:off x="239688" y="27592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48" name="Text Box 109"/>
            <p:cNvSpPr txBox="1">
              <a:spLocks noChangeArrowheads="1"/>
            </p:cNvSpPr>
            <p:nvPr/>
          </p:nvSpPr>
          <p:spPr bwMode="auto">
            <a:xfrm>
              <a:off x="1839888" y="1921024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49" name="Text Box 110"/>
            <p:cNvSpPr txBox="1">
              <a:spLocks noChangeArrowheads="1"/>
            </p:cNvSpPr>
            <p:nvPr/>
          </p:nvSpPr>
          <p:spPr bwMode="auto">
            <a:xfrm>
              <a:off x="3440088" y="19210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50" name="Text Box 111"/>
            <p:cNvSpPr txBox="1">
              <a:spLocks noChangeArrowheads="1"/>
            </p:cNvSpPr>
            <p:nvPr/>
          </p:nvSpPr>
          <p:spPr bwMode="auto">
            <a:xfrm>
              <a:off x="849288" y="3445024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D</a:t>
              </a:r>
            </a:p>
          </p:txBody>
        </p:sp>
        <p:sp>
          <p:nvSpPr>
            <p:cNvPr id="51" name="Text Box 112"/>
            <p:cNvSpPr txBox="1">
              <a:spLocks noChangeArrowheads="1"/>
            </p:cNvSpPr>
            <p:nvPr/>
          </p:nvSpPr>
          <p:spPr bwMode="auto">
            <a:xfrm>
              <a:off x="2601888" y="2835424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52" name="Text Box 113"/>
            <p:cNvSpPr txBox="1">
              <a:spLocks noChangeArrowheads="1"/>
            </p:cNvSpPr>
            <p:nvPr/>
          </p:nvSpPr>
          <p:spPr bwMode="auto">
            <a:xfrm>
              <a:off x="3363888" y="2911624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53" name="Text Box 114"/>
            <p:cNvSpPr txBox="1">
              <a:spLocks noChangeArrowheads="1"/>
            </p:cNvSpPr>
            <p:nvPr/>
          </p:nvSpPr>
          <p:spPr bwMode="auto">
            <a:xfrm>
              <a:off x="2601888" y="3902224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54" name="Text Box 115"/>
            <p:cNvSpPr txBox="1">
              <a:spLocks noChangeArrowheads="1"/>
            </p:cNvSpPr>
            <p:nvPr/>
          </p:nvSpPr>
          <p:spPr bwMode="auto">
            <a:xfrm>
              <a:off x="1001688" y="5121424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55" name="Text Box 116"/>
            <p:cNvSpPr txBox="1">
              <a:spLocks noChangeArrowheads="1"/>
            </p:cNvSpPr>
            <p:nvPr/>
          </p:nvSpPr>
          <p:spPr bwMode="auto">
            <a:xfrm>
              <a:off x="3363888" y="4892824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56" name="Text Box 117"/>
            <p:cNvSpPr txBox="1">
              <a:spLocks noChangeArrowheads="1"/>
            </p:cNvSpPr>
            <p:nvPr/>
          </p:nvSpPr>
          <p:spPr bwMode="auto">
            <a:xfrm>
              <a:off x="1992288" y="5578624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cxnSp>
          <p:nvCxnSpPr>
            <p:cNvPr id="57" name="AutoShape 150"/>
            <p:cNvCxnSpPr>
              <a:cxnSpLocks noChangeShapeType="1"/>
              <a:stCxn id="11" idx="4"/>
              <a:endCxn id="24" idx="0"/>
            </p:cNvCxnSpPr>
            <p:nvPr/>
          </p:nvCxnSpPr>
          <p:spPr bwMode="auto">
            <a:xfrm>
              <a:off x="1001688" y="3826024"/>
              <a:ext cx="152400" cy="12192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266"/>
          <p:cNvGrpSpPr/>
          <p:nvPr/>
        </p:nvGrpSpPr>
        <p:grpSpPr>
          <a:xfrm>
            <a:off x="4572000" y="5784885"/>
            <a:ext cx="4343400" cy="524435"/>
            <a:chOff x="4572000" y="5723965"/>
            <a:chExt cx="4343400" cy="524435"/>
          </a:xfrm>
        </p:grpSpPr>
        <p:sp>
          <p:nvSpPr>
            <p:cNvPr id="192" name="Oval 59"/>
            <p:cNvSpPr>
              <a:spLocks noChangeAspect="1" noChangeArrowheads="1"/>
            </p:cNvSpPr>
            <p:nvPr/>
          </p:nvSpPr>
          <p:spPr bwMode="auto">
            <a:xfrm>
              <a:off x="6858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93" name="Oval 60"/>
            <p:cNvSpPr>
              <a:spLocks noChangeArrowheads="1"/>
            </p:cNvSpPr>
            <p:nvPr/>
          </p:nvSpPr>
          <p:spPr bwMode="auto">
            <a:xfrm>
              <a:off x="8458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4" name="AutoShape 61"/>
            <p:cNvCxnSpPr>
              <a:cxnSpLocks noChangeShapeType="1"/>
              <a:stCxn id="192" idx="6"/>
              <a:endCxn id="193" idx="2"/>
            </p:cNvCxnSpPr>
            <p:nvPr/>
          </p:nvCxnSpPr>
          <p:spPr bwMode="auto">
            <a:xfrm>
              <a:off x="7315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" name="Text Box 62"/>
            <p:cNvSpPr txBox="1">
              <a:spLocks noChangeArrowheads="1"/>
            </p:cNvSpPr>
            <p:nvPr/>
          </p:nvSpPr>
          <p:spPr bwMode="auto">
            <a:xfrm>
              <a:off x="7772400" y="5737412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10</a:t>
              </a:r>
            </a:p>
          </p:txBody>
        </p:sp>
        <p:sp>
          <p:nvSpPr>
            <p:cNvPr id="200" name="Oval 67"/>
            <p:cNvSpPr>
              <a:spLocks noChangeAspect="1" noChangeArrowheads="1"/>
            </p:cNvSpPr>
            <p:nvPr/>
          </p:nvSpPr>
          <p:spPr bwMode="auto">
            <a:xfrm>
              <a:off x="4572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1" name="Oval 68"/>
            <p:cNvSpPr>
              <a:spLocks noChangeArrowheads="1"/>
            </p:cNvSpPr>
            <p:nvPr/>
          </p:nvSpPr>
          <p:spPr bwMode="auto">
            <a:xfrm>
              <a:off x="6172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02" name="AutoShape 69"/>
            <p:cNvCxnSpPr>
              <a:cxnSpLocks noChangeShapeType="1"/>
              <a:stCxn id="200" idx="6"/>
              <a:endCxn id="201" idx="2"/>
            </p:cNvCxnSpPr>
            <p:nvPr/>
          </p:nvCxnSpPr>
          <p:spPr bwMode="auto">
            <a:xfrm>
              <a:off x="5029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3" name="Text Box 70"/>
            <p:cNvSpPr txBox="1">
              <a:spLocks noChangeArrowheads="1"/>
            </p:cNvSpPr>
            <p:nvPr/>
          </p:nvSpPr>
          <p:spPr bwMode="auto">
            <a:xfrm>
              <a:off x="5486400" y="5723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6</a:t>
              </a:r>
            </a:p>
          </p:txBody>
        </p:sp>
        <p:sp>
          <p:nvSpPr>
            <p:cNvPr id="217" name="Text Box 124"/>
            <p:cNvSpPr txBox="1">
              <a:spLocks noChangeArrowheads="1"/>
            </p:cNvSpPr>
            <p:nvPr/>
          </p:nvSpPr>
          <p:spPr bwMode="auto">
            <a:xfrm>
              <a:off x="6934200" y="58674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219" name="Text Box 127"/>
            <p:cNvSpPr txBox="1">
              <a:spLocks noChangeArrowheads="1"/>
            </p:cNvSpPr>
            <p:nvPr/>
          </p:nvSpPr>
          <p:spPr bwMode="auto">
            <a:xfrm>
              <a:off x="8534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224" name="Text Box 132"/>
            <p:cNvSpPr txBox="1">
              <a:spLocks noChangeArrowheads="1"/>
            </p:cNvSpPr>
            <p:nvPr/>
          </p:nvSpPr>
          <p:spPr bwMode="auto">
            <a:xfrm>
              <a:off x="4648200" y="5867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227" name="Text Box 135"/>
            <p:cNvSpPr txBox="1">
              <a:spLocks noChangeArrowheads="1"/>
            </p:cNvSpPr>
            <p:nvPr/>
          </p:nvSpPr>
          <p:spPr bwMode="auto">
            <a:xfrm>
              <a:off x="6248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572000" y="2348880"/>
            <a:ext cx="4343400" cy="537882"/>
            <a:chOff x="4572000" y="1214718"/>
            <a:chExt cx="4343400" cy="537882"/>
          </a:xfrm>
        </p:grpSpPr>
        <p:sp>
          <p:nvSpPr>
            <p:cNvPr id="164" name="Oval 10"/>
            <p:cNvSpPr>
              <a:spLocks noChangeAspect="1" noChangeArrowheads="1"/>
            </p:cNvSpPr>
            <p:nvPr/>
          </p:nvSpPr>
          <p:spPr bwMode="auto">
            <a:xfrm>
              <a:off x="45720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65" name="Oval 11"/>
            <p:cNvSpPr>
              <a:spLocks noChangeArrowheads="1"/>
            </p:cNvSpPr>
            <p:nvPr/>
          </p:nvSpPr>
          <p:spPr bwMode="auto">
            <a:xfrm>
              <a:off x="61722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66" name="AutoShape 12"/>
            <p:cNvCxnSpPr>
              <a:cxnSpLocks noChangeShapeType="1"/>
              <a:stCxn id="164" idx="6"/>
              <a:endCxn id="165" idx="2"/>
            </p:cNvCxnSpPr>
            <p:nvPr/>
          </p:nvCxnSpPr>
          <p:spPr bwMode="auto">
            <a:xfrm>
              <a:off x="5029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Text Box 13"/>
            <p:cNvSpPr txBox="1">
              <a:spLocks noChangeArrowheads="1"/>
            </p:cNvSpPr>
            <p:nvPr/>
          </p:nvSpPr>
          <p:spPr bwMode="auto">
            <a:xfrm>
              <a:off x="5486400" y="12147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172" name="Oval 18"/>
            <p:cNvSpPr>
              <a:spLocks noChangeAspect="1" noChangeArrowheads="1"/>
            </p:cNvSpPr>
            <p:nvPr/>
          </p:nvSpPr>
          <p:spPr bwMode="auto">
            <a:xfrm>
              <a:off x="68580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73" name="Oval 19"/>
            <p:cNvSpPr>
              <a:spLocks noChangeArrowheads="1"/>
            </p:cNvSpPr>
            <p:nvPr/>
          </p:nvSpPr>
          <p:spPr bwMode="auto">
            <a:xfrm>
              <a:off x="84582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4" name="AutoShape 20"/>
            <p:cNvCxnSpPr>
              <a:cxnSpLocks noChangeShapeType="1"/>
              <a:stCxn id="172" idx="6"/>
              <a:endCxn id="173" idx="2"/>
            </p:cNvCxnSpPr>
            <p:nvPr/>
          </p:nvCxnSpPr>
          <p:spPr bwMode="auto">
            <a:xfrm>
              <a:off x="7315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Text Box 21"/>
            <p:cNvSpPr txBox="1">
              <a:spLocks noChangeArrowheads="1"/>
            </p:cNvSpPr>
            <p:nvPr/>
          </p:nvSpPr>
          <p:spPr bwMode="auto">
            <a:xfrm>
              <a:off x="7772400" y="1228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220" name="Text Box 128"/>
            <p:cNvSpPr txBox="1">
              <a:spLocks noChangeArrowheads="1"/>
            </p:cNvSpPr>
            <p:nvPr/>
          </p:nvSpPr>
          <p:spPr bwMode="auto">
            <a:xfrm>
              <a:off x="4648200" y="1371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222" name="Text Box 130"/>
            <p:cNvSpPr txBox="1">
              <a:spLocks noChangeArrowheads="1"/>
            </p:cNvSpPr>
            <p:nvPr/>
          </p:nvSpPr>
          <p:spPr bwMode="auto">
            <a:xfrm>
              <a:off x="6248400" y="1371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228" name="Text Box 136"/>
            <p:cNvSpPr txBox="1">
              <a:spLocks noChangeArrowheads="1"/>
            </p:cNvSpPr>
            <p:nvPr/>
          </p:nvSpPr>
          <p:spPr bwMode="auto">
            <a:xfrm>
              <a:off x="6934200" y="1371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229" name="Text Box 137"/>
            <p:cNvSpPr txBox="1">
              <a:spLocks noChangeArrowheads="1"/>
            </p:cNvSpPr>
            <p:nvPr/>
          </p:nvSpPr>
          <p:spPr bwMode="auto">
            <a:xfrm>
              <a:off x="8534400" y="1371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4572000" y="5208821"/>
            <a:ext cx="4343400" cy="524435"/>
            <a:chOff x="4572000" y="4961965"/>
            <a:chExt cx="4343400" cy="524435"/>
          </a:xfrm>
        </p:grpSpPr>
        <p:sp>
          <p:nvSpPr>
            <p:cNvPr id="168" name="Oval 14"/>
            <p:cNvSpPr>
              <a:spLocks noChangeAspect="1" noChangeArrowheads="1"/>
            </p:cNvSpPr>
            <p:nvPr/>
          </p:nvSpPr>
          <p:spPr bwMode="auto">
            <a:xfrm>
              <a:off x="6858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69" name="Oval 15"/>
            <p:cNvSpPr>
              <a:spLocks noChangeArrowheads="1"/>
            </p:cNvSpPr>
            <p:nvPr/>
          </p:nvSpPr>
          <p:spPr bwMode="auto">
            <a:xfrm>
              <a:off x="8458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0" name="AutoShape 16"/>
            <p:cNvCxnSpPr>
              <a:cxnSpLocks noChangeShapeType="1"/>
              <a:stCxn id="168" idx="6"/>
              <a:endCxn id="169" idx="2"/>
            </p:cNvCxnSpPr>
            <p:nvPr/>
          </p:nvCxnSpPr>
          <p:spPr bwMode="auto">
            <a:xfrm>
              <a:off x="7315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1" name="Text Box 17"/>
            <p:cNvSpPr txBox="1">
              <a:spLocks noChangeArrowheads="1"/>
            </p:cNvSpPr>
            <p:nvPr/>
          </p:nvSpPr>
          <p:spPr bwMode="auto">
            <a:xfrm>
              <a:off x="7772400" y="4975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176" name="Oval 22"/>
            <p:cNvSpPr>
              <a:spLocks noChangeAspect="1" noChangeArrowheads="1"/>
            </p:cNvSpPr>
            <p:nvPr/>
          </p:nvSpPr>
          <p:spPr bwMode="auto">
            <a:xfrm>
              <a:off x="4572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77" name="Oval 23"/>
            <p:cNvSpPr>
              <a:spLocks noChangeArrowheads="1"/>
            </p:cNvSpPr>
            <p:nvPr/>
          </p:nvSpPr>
          <p:spPr bwMode="auto">
            <a:xfrm>
              <a:off x="6172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8" name="AutoShape 24"/>
            <p:cNvCxnSpPr>
              <a:cxnSpLocks noChangeShapeType="1"/>
              <a:stCxn id="176" idx="6"/>
              <a:endCxn id="177" idx="2"/>
            </p:cNvCxnSpPr>
            <p:nvPr/>
          </p:nvCxnSpPr>
          <p:spPr bwMode="auto">
            <a:xfrm>
              <a:off x="5029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" name="Text Box 25"/>
            <p:cNvSpPr txBox="1">
              <a:spLocks noChangeArrowheads="1"/>
            </p:cNvSpPr>
            <p:nvPr/>
          </p:nvSpPr>
          <p:spPr bwMode="auto">
            <a:xfrm>
              <a:off x="5486400" y="4961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225" name="Text Box 133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226" name="Text Box 134"/>
            <p:cNvSpPr txBox="1">
              <a:spLocks noChangeArrowheads="1"/>
            </p:cNvSpPr>
            <p:nvPr/>
          </p:nvSpPr>
          <p:spPr bwMode="auto">
            <a:xfrm>
              <a:off x="8534400" y="51054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231" name="Text Box 139"/>
            <p:cNvSpPr txBox="1">
              <a:spLocks noChangeArrowheads="1"/>
            </p:cNvSpPr>
            <p:nvPr/>
          </p:nvSpPr>
          <p:spPr bwMode="auto">
            <a:xfrm>
              <a:off x="4648200" y="51054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33" name="Text Box 141"/>
            <p:cNvSpPr txBox="1">
              <a:spLocks noChangeArrowheads="1"/>
            </p:cNvSpPr>
            <p:nvPr/>
          </p:nvSpPr>
          <p:spPr bwMode="auto">
            <a:xfrm>
              <a:off x="6248400" y="5105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4572000" y="2924944"/>
            <a:ext cx="4343400" cy="524435"/>
            <a:chOff x="4572000" y="1990165"/>
            <a:chExt cx="4343400" cy="524435"/>
          </a:xfrm>
        </p:grpSpPr>
        <p:sp>
          <p:nvSpPr>
            <p:cNvPr id="204" name="Oval 71"/>
            <p:cNvSpPr>
              <a:spLocks noChangeAspect="1" noChangeArrowheads="1"/>
            </p:cNvSpPr>
            <p:nvPr/>
          </p:nvSpPr>
          <p:spPr bwMode="auto">
            <a:xfrm>
              <a:off x="6858000" y="20574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auto">
            <a:xfrm>
              <a:off x="8458200" y="20574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06" name="AutoShape 73"/>
            <p:cNvCxnSpPr>
              <a:cxnSpLocks noChangeShapeType="1"/>
              <a:stCxn id="204" idx="6"/>
              <a:endCxn id="205" idx="2"/>
            </p:cNvCxnSpPr>
            <p:nvPr/>
          </p:nvCxnSpPr>
          <p:spPr bwMode="auto">
            <a:xfrm>
              <a:off x="7315200" y="2286000"/>
              <a:ext cx="1143000" cy="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7" name="Text Box 74"/>
            <p:cNvSpPr txBox="1">
              <a:spLocks noChangeArrowheads="1"/>
            </p:cNvSpPr>
            <p:nvPr/>
          </p:nvSpPr>
          <p:spPr bwMode="auto">
            <a:xfrm>
              <a:off x="7772400" y="20036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212" name="Oval 79"/>
            <p:cNvSpPr>
              <a:spLocks noChangeAspect="1" noChangeArrowheads="1"/>
            </p:cNvSpPr>
            <p:nvPr/>
          </p:nvSpPr>
          <p:spPr bwMode="auto">
            <a:xfrm>
              <a:off x="4572000" y="2057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13" name="Oval 80"/>
            <p:cNvSpPr>
              <a:spLocks noChangeArrowheads="1"/>
            </p:cNvSpPr>
            <p:nvPr/>
          </p:nvSpPr>
          <p:spPr bwMode="auto">
            <a:xfrm>
              <a:off x="6172200" y="2057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14" name="AutoShape 81"/>
            <p:cNvCxnSpPr>
              <a:cxnSpLocks noChangeShapeType="1"/>
              <a:stCxn id="212" idx="6"/>
              <a:endCxn id="213" idx="2"/>
            </p:cNvCxnSpPr>
            <p:nvPr/>
          </p:nvCxnSpPr>
          <p:spPr bwMode="auto">
            <a:xfrm>
              <a:off x="5029200" y="2286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" name="Text Box 82"/>
            <p:cNvSpPr txBox="1">
              <a:spLocks noChangeArrowheads="1"/>
            </p:cNvSpPr>
            <p:nvPr/>
          </p:nvSpPr>
          <p:spPr bwMode="auto">
            <a:xfrm>
              <a:off x="5486400" y="1990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230" name="Text Box 138"/>
            <p:cNvSpPr txBox="1">
              <a:spLocks noChangeArrowheads="1"/>
            </p:cNvSpPr>
            <p:nvPr/>
          </p:nvSpPr>
          <p:spPr bwMode="auto">
            <a:xfrm>
              <a:off x="6934200" y="21336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32" name="Text Box 140"/>
            <p:cNvSpPr txBox="1">
              <a:spLocks noChangeArrowheads="1"/>
            </p:cNvSpPr>
            <p:nvPr/>
          </p:nvSpPr>
          <p:spPr bwMode="auto">
            <a:xfrm>
              <a:off x="8534400" y="2133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8" name="Text Box 146"/>
            <p:cNvSpPr txBox="1">
              <a:spLocks noChangeArrowheads="1"/>
            </p:cNvSpPr>
            <p:nvPr/>
          </p:nvSpPr>
          <p:spPr bwMode="auto">
            <a:xfrm>
              <a:off x="4648200" y="21336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239" name="Text Box 147"/>
            <p:cNvSpPr txBox="1">
              <a:spLocks noChangeArrowheads="1"/>
            </p:cNvSpPr>
            <p:nvPr/>
          </p:nvSpPr>
          <p:spPr bwMode="auto">
            <a:xfrm>
              <a:off x="6248400" y="21336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572000" y="3481917"/>
            <a:ext cx="4343400" cy="523147"/>
            <a:chOff x="4572000" y="2677253"/>
            <a:chExt cx="4343400" cy="523147"/>
          </a:xfrm>
        </p:grpSpPr>
        <p:sp>
          <p:nvSpPr>
            <p:cNvPr id="184" name="Oval 30"/>
            <p:cNvSpPr>
              <a:spLocks noChangeAspect="1" noChangeArrowheads="1"/>
            </p:cNvSpPr>
            <p:nvPr/>
          </p:nvSpPr>
          <p:spPr bwMode="auto">
            <a:xfrm>
              <a:off x="6858000" y="2743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85" name="Oval 31"/>
            <p:cNvSpPr>
              <a:spLocks noChangeArrowheads="1"/>
            </p:cNvSpPr>
            <p:nvPr/>
          </p:nvSpPr>
          <p:spPr bwMode="auto">
            <a:xfrm>
              <a:off x="8458200" y="2743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86" name="AutoShape 32"/>
            <p:cNvCxnSpPr>
              <a:cxnSpLocks noChangeShapeType="1"/>
              <a:stCxn id="184" idx="6"/>
              <a:endCxn id="185" idx="2"/>
            </p:cNvCxnSpPr>
            <p:nvPr/>
          </p:nvCxnSpPr>
          <p:spPr bwMode="auto">
            <a:xfrm>
              <a:off x="7315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" name="Text Box 33"/>
            <p:cNvSpPr txBox="1">
              <a:spLocks noChangeArrowheads="1"/>
            </p:cNvSpPr>
            <p:nvPr/>
          </p:nvSpPr>
          <p:spPr bwMode="auto">
            <a:xfrm>
              <a:off x="7772400" y="267725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208" name="Oval 75"/>
            <p:cNvSpPr>
              <a:spLocks noChangeAspect="1" noChangeArrowheads="1"/>
            </p:cNvSpPr>
            <p:nvPr/>
          </p:nvSpPr>
          <p:spPr bwMode="auto">
            <a:xfrm>
              <a:off x="4572000" y="2743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9" name="Oval 76"/>
            <p:cNvSpPr>
              <a:spLocks noChangeArrowheads="1"/>
            </p:cNvSpPr>
            <p:nvPr/>
          </p:nvSpPr>
          <p:spPr bwMode="auto">
            <a:xfrm>
              <a:off x="6172200" y="2743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10" name="AutoShape 77"/>
            <p:cNvCxnSpPr>
              <a:cxnSpLocks noChangeShapeType="1"/>
              <a:stCxn id="208" idx="6"/>
              <a:endCxn id="209" idx="2"/>
            </p:cNvCxnSpPr>
            <p:nvPr/>
          </p:nvCxnSpPr>
          <p:spPr bwMode="auto">
            <a:xfrm>
              <a:off x="5029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1" name="Text Box 78"/>
            <p:cNvSpPr txBox="1">
              <a:spLocks noChangeArrowheads="1"/>
            </p:cNvSpPr>
            <p:nvPr/>
          </p:nvSpPr>
          <p:spPr bwMode="auto">
            <a:xfrm>
              <a:off x="5486400" y="2689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234" name="Text Box 142"/>
            <p:cNvSpPr txBox="1">
              <a:spLocks noChangeArrowheads="1"/>
            </p:cNvSpPr>
            <p:nvPr/>
          </p:nvSpPr>
          <p:spPr bwMode="auto">
            <a:xfrm>
              <a:off x="4648200" y="2819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6" name="Text Box 144"/>
            <p:cNvSpPr txBox="1">
              <a:spLocks noChangeArrowheads="1"/>
            </p:cNvSpPr>
            <p:nvPr/>
          </p:nvSpPr>
          <p:spPr bwMode="auto">
            <a:xfrm>
              <a:off x="6248400" y="2819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240" name="Text Box 148"/>
            <p:cNvSpPr txBox="1">
              <a:spLocks noChangeArrowheads="1"/>
            </p:cNvSpPr>
            <p:nvPr/>
          </p:nvSpPr>
          <p:spPr bwMode="auto">
            <a:xfrm>
              <a:off x="8534400" y="2819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241" name="Text Box 149"/>
            <p:cNvSpPr txBox="1">
              <a:spLocks noChangeArrowheads="1"/>
            </p:cNvSpPr>
            <p:nvPr/>
          </p:nvSpPr>
          <p:spPr bwMode="auto">
            <a:xfrm>
              <a:off x="6934200" y="2819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4572000" y="1772816"/>
            <a:ext cx="4343400" cy="524435"/>
            <a:chOff x="4572000" y="466165"/>
            <a:chExt cx="4343400" cy="524435"/>
          </a:xfrm>
        </p:grpSpPr>
        <p:sp>
          <p:nvSpPr>
            <p:cNvPr id="196" name="Oval 63"/>
            <p:cNvSpPr>
              <a:spLocks noChangeAspect="1" noChangeArrowheads="1"/>
            </p:cNvSpPr>
            <p:nvPr/>
          </p:nvSpPr>
          <p:spPr bwMode="auto">
            <a:xfrm>
              <a:off x="68580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97" name="Oval 64"/>
            <p:cNvSpPr>
              <a:spLocks noChangeArrowheads="1"/>
            </p:cNvSpPr>
            <p:nvPr/>
          </p:nvSpPr>
          <p:spPr bwMode="auto">
            <a:xfrm>
              <a:off x="84582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8" name="AutoShape 65"/>
            <p:cNvCxnSpPr>
              <a:cxnSpLocks noChangeShapeType="1"/>
              <a:stCxn id="196" idx="6"/>
              <a:endCxn id="197" idx="2"/>
            </p:cNvCxnSpPr>
            <p:nvPr/>
          </p:nvCxnSpPr>
          <p:spPr bwMode="auto">
            <a:xfrm>
              <a:off x="7315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" name="Text Box 66"/>
            <p:cNvSpPr txBox="1">
              <a:spLocks noChangeArrowheads="1"/>
            </p:cNvSpPr>
            <p:nvPr/>
          </p:nvSpPr>
          <p:spPr bwMode="auto">
            <a:xfrm>
              <a:off x="7772400" y="466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</a:t>
              </a:r>
            </a:p>
          </p:txBody>
        </p:sp>
        <p:sp>
          <p:nvSpPr>
            <p:cNvPr id="221" name="Text Box 129"/>
            <p:cNvSpPr txBox="1">
              <a:spLocks noChangeArrowheads="1"/>
            </p:cNvSpPr>
            <p:nvPr/>
          </p:nvSpPr>
          <p:spPr bwMode="auto">
            <a:xfrm>
              <a:off x="6934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223" name="Text Box 131"/>
            <p:cNvSpPr txBox="1">
              <a:spLocks noChangeArrowheads="1"/>
            </p:cNvSpPr>
            <p:nvPr/>
          </p:nvSpPr>
          <p:spPr bwMode="auto">
            <a:xfrm>
              <a:off x="8534400" y="6096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42" name="Oval 157"/>
            <p:cNvSpPr>
              <a:spLocks noChangeAspect="1" noChangeArrowheads="1"/>
            </p:cNvSpPr>
            <p:nvPr/>
          </p:nvSpPr>
          <p:spPr bwMode="auto">
            <a:xfrm>
              <a:off x="45720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3" name="Oval 158"/>
            <p:cNvSpPr>
              <a:spLocks noChangeArrowheads="1"/>
            </p:cNvSpPr>
            <p:nvPr/>
          </p:nvSpPr>
          <p:spPr bwMode="auto">
            <a:xfrm>
              <a:off x="61722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44" name="AutoShape 159"/>
            <p:cNvCxnSpPr>
              <a:cxnSpLocks noChangeShapeType="1"/>
              <a:stCxn id="242" idx="6"/>
              <a:endCxn id="243" idx="2"/>
            </p:cNvCxnSpPr>
            <p:nvPr/>
          </p:nvCxnSpPr>
          <p:spPr bwMode="auto">
            <a:xfrm>
              <a:off x="5029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" name="Text Box 160"/>
            <p:cNvSpPr txBox="1">
              <a:spLocks noChangeArrowheads="1"/>
            </p:cNvSpPr>
            <p:nvPr/>
          </p:nvSpPr>
          <p:spPr bwMode="auto">
            <a:xfrm>
              <a:off x="5486400" y="46738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246" name="Text Box 161"/>
            <p:cNvSpPr txBox="1">
              <a:spLocks noChangeArrowheads="1"/>
            </p:cNvSpPr>
            <p:nvPr/>
          </p:nvSpPr>
          <p:spPr bwMode="auto">
            <a:xfrm>
              <a:off x="4648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247" name="Text Box 162"/>
            <p:cNvSpPr txBox="1">
              <a:spLocks noChangeArrowheads="1"/>
            </p:cNvSpPr>
            <p:nvPr/>
          </p:nvSpPr>
          <p:spPr bwMode="auto">
            <a:xfrm>
              <a:off x="6248400" y="6096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572000" y="4619310"/>
            <a:ext cx="4343400" cy="537882"/>
            <a:chOff x="4572000" y="4186518"/>
            <a:chExt cx="4343400" cy="537882"/>
          </a:xfrm>
        </p:grpSpPr>
        <p:sp>
          <p:nvSpPr>
            <p:cNvPr id="180" name="Oval 26"/>
            <p:cNvSpPr>
              <a:spLocks noChangeAspect="1" noChangeArrowheads="1"/>
            </p:cNvSpPr>
            <p:nvPr/>
          </p:nvSpPr>
          <p:spPr bwMode="auto">
            <a:xfrm>
              <a:off x="6858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81" name="Oval 27"/>
            <p:cNvSpPr>
              <a:spLocks noChangeArrowheads="1"/>
            </p:cNvSpPr>
            <p:nvPr/>
          </p:nvSpPr>
          <p:spPr bwMode="auto">
            <a:xfrm>
              <a:off x="8458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82" name="AutoShape 28"/>
            <p:cNvCxnSpPr>
              <a:cxnSpLocks noChangeShapeType="1"/>
              <a:stCxn id="180" idx="6"/>
              <a:endCxn id="181" idx="2"/>
            </p:cNvCxnSpPr>
            <p:nvPr/>
          </p:nvCxnSpPr>
          <p:spPr bwMode="auto">
            <a:xfrm>
              <a:off x="7315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" name="Text Box 29"/>
            <p:cNvSpPr txBox="1">
              <a:spLocks noChangeArrowheads="1"/>
            </p:cNvSpPr>
            <p:nvPr/>
          </p:nvSpPr>
          <p:spPr bwMode="auto">
            <a:xfrm>
              <a:off x="7772400" y="419419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35" name="Text Box 143"/>
            <p:cNvSpPr txBox="1">
              <a:spLocks noChangeArrowheads="1"/>
            </p:cNvSpPr>
            <p:nvPr/>
          </p:nvSpPr>
          <p:spPr bwMode="auto">
            <a:xfrm>
              <a:off x="6934200" y="4343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7" name="Text Box 145"/>
            <p:cNvSpPr txBox="1">
              <a:spLocks noChangeArrowheads="1"/>
            </p:cNvSpPr>
            <p:nvPr/>
          </p:nvSpPr>
          <p:spPr bwMode="auto">
            <a:xfrm>
              <a:off x="8534400" y="4343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J</a:t>
              </a:r>
            </a:p>
          </p:txBody>
        </p:sp>
        <p:sp>
          <p:nvSpPr>
            <p:cNvPr id="248" name="Oval 163"/>
            <p:cNvSpPr>
              <a:spLocks noChangeAspect="1" noChangeArrowheads="1"/>
            </p:cNvSpPr>
            <p:nvPr/>
          </p:nvSpPr>
          <p:spPr bwMode="auto">
            <a:xfrm>
              <a:off x="4572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9" name="Oval 164"/>
            <p:cNvSpPr>
              <a:spLocks noChangeArrowheads="1"/>
            </p:cNvSpPr>
            <p:nvPr/>
          </p:nvSpPr>
          <p:spPr bwMode="auto">
            <a:xfrm>
              <a:off x="6172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50" name="AutoShape 165"/>
            <p:cNvCxnSpPr>
              <a:cxnSpLocks noChangeShapeType="1"/>
              <a:stCxn id="248" idx="6"/>
              <a:endCxn id="249" idx="2"/>
            </p:cNvCxnSpPr>
            <p:nvPr/>
          </p:nvCxnSpPr>
          <p:spPr bwMode="auto">
            <a:xfrm>
              <a:off x="5029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1" name="Text Box 166"/>
            <p:cNvSpPr txBox="1">
              <a:spLocks noChangeArrowheads="1"/>
            </p:cNvSpPr>
            <p:nvPr/>
          </p:nvSpPr>
          <p:spPr bwMode="auto">
            <a:xfrm>
              <a:off x="5486400" y="41865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52" name="Text Box 167"/>
            <p:cNvSpPr txBox="1">
              <a:spLocks noChangeArrowheads="1"/>
            </p:cNvSpPr>
            <p:nvPr/>
          </p:nvSpPr>
          <p:spPr bwMode="auto">
            <a:xfrm>
              <a:off x="4648200" y="43434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253" name="Text Box 168"/>
            <p:cNvSpPr txBox="1">
              <a:spLocks noChangeArrowheads="1"/>
            </p:cNvSpPr>
            <p:nvPr/>
          </p:nvSpPr>
          <p:spPr bwMode="auto">
            <a:xfrm>
              <a:off x="6248400" y="43434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4572000" y="4047728"/>
            <a:ext cx="4343400" cy="533400"/>
            <a:chOff x="4572000" y="3429000"/>
            <a:chExt cx="4343400" cy="533400"/>
          </a:xfrm>
        </p:grpSpPr>
        <p:sp>
          <p:nvSpPr>
            <p:cNvPr id="191" name="Text Box 58"/>
            <p:cNvSpPr txBox="1">
              <a:spLocks noChangeArrowheads="1"/>
            </p:cNvSpPr>
            <p:nvPr/>
          </p:nvSpPr>
          <p:spPr bwMode="auto">
            <a:xfrm>
              <a:off x="7772400" y="3429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57" name="Text Box 172"/>
            <p:cNvSpPr txBox="1">
              <a:spLocks noChangeArrowheads="1"/>
            </p:cNvSpPr>
            <p:nvPr/>
          </p:nvSpPr>
          <p:spPr bwMode="auto">
            <a:xfrm>
              <a:off x="5486400" y="3429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4572000" y="3505200"/>
              <a:ext cx="4343400" cy="457200"/>
              <a:chOff x="4572000" y="3505200"/>
              <a:chExt cx="4343400" cy="457200"/>
            </a:xfrm>
          </p:grpSpPr>
          <p:sp>
            <p:nvSpPr>
              <p:cNvPr id="188" name="Oval 55"/>
              <p:cNvSpPr>
                <a:spLocks noChangeAspect="1" noChangeArrowheads="1"/>
              </p:cNvSpPr>
              <p:nvPr/>
            </p:nvSpPr>
            <p:spPr bwMode="auto">
              <a:xfrm>
                <a:off x="68580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sp>
            <p:nvSpPr>
              <p:cNvPr id="189" name="Oval 56"/>
              <p:cNvSpPr>
                <a:spLocks noChangeArrowheads="1"/>
              </p:cNvSpPr>
              <p:nvPr/>
            </p:nvSpPr>
            <p:spPr bwMode="auto">
              <a:xfrm>
                <a:off x="84582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cxnSp>
            <p:nvCxnSpPr>
              <p:cNvPr id="190" name="AutoShape 57"/>
              <p:cNvCxnSpPr>
                <a:cxnSpLocks noChangeShapeType="1"/>
                <a:stCxn id="188" idx="6"/>
                <a:endCxn id="189" idx="2"/>
              </p:cNvCxnSpPr>
              <p:nvPr/>
            </p:nvCxnSpPr>
            <p:spPr bwMode="auto">
              <a:xfrm>
                <a:off x="7315200" y="3733800"/>
                <a:ext cx="11430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6" name="Text Box 122"/>
              <p:cNvSpPr txBox="1">
                <a:spLocks noChangeArrowheads="1"/>
              </p:cNvSpPr>
              <p:nvPr/>
            </p:nvSpPr>
            <p:spPr bwMode="auto">
              <a:xfrm>
                <a:off x="6934200" y="358140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B</a:t>
                </a:r>
              </a:p>
            </p:txBody>
          </p:sp>
          <p:sp>
            <p:nvSpPr>
              <p:cNvPr id="218" name="Text Box 125"/>
              <p:cNvSpPr txBox="1">
                <a:spLocks noChangeArrowheads="1"/>
              </p:cNvSpPr>
              <p:nvPr/>
            </p:nvSpPr>
            <p:spPr bwMode="auto">
              <a:xfrm>
                <a:off x="8534400" y="3581400"/>
                <a:ext cx="3417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D</a:t>
                </a:r>
              </a:p>
            </p:txBody>
          </p:sp>
          <p:sp>
            <p:nvSpPr>
              <p:cNvPr id="254" name="Oval 169"/>
              <p:cNvSpPr>
                <a:spLocks noChangeAspect="1" noChangeArrowheads="1"/>
              </p:cNvSpPr>
              <p:nvPr/>
            </p:nvSpPr>
            <p:spPr bwMode="auto">
              <a:xfrm>
                <a:off x="45720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sp>
            <p:nvSpPr>
              <p:cNvPr id="255" name="Oval 170"/>
              <p:cNvSpPr>
                <a:spLocks noChangeArrowheads="1"/>
              </p:cNvSpPr>
              <p:nvPr/>
            </p:nvSpPr>
            <p:spPr bwMode="auto">
              <a:xfrm>
                <a:off x="61722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cxnSp>
            <p:nvCxnSpPr>
              <p:cNvPr id="256" name="AutoShape 171"/>
              <p:cNvCxnSpPr>
                <a:cxnSpLocks noChangeShapeType="1"/>
                <a:stCxn id="254" idx="6"/>
                <a:endCxn id="255" idx="2"/>
              </p:cNvCxnSpPr>
              <p:nvPr/>
            </p:nvCxnSpPr>
            <p:spPr bwMode="auto">
              <a:xfrm>
                <a:off x="5029200" y="3733800"/>
                <a:ext cx="11430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8" name="Text Box 173"/>
              <p:cNvSpPr txBox="1">
                <a:spLocks noChangeArrowheads="1"/>
              </p:cNvSpPr>
              <p:nvPr/>
            </p:nvSpPr>
            <p:spPr bwMode="auto">
              <a:xfrm>
                <a:off x="4648200" y="358140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A</a:t>
                </a:r>
              </a:p>
            </p:txBody>
          </p:sp>
          <p:sp>
            <p:nvSpPr>
              <p:cNvPr id="259" name="Text Box 174"/>
              <p:cNvSpPr txBox="1">
                <a:spLocks noChangeArrowheads="1"/>
              </p:cNvSpPr>
              <p:nvPr/>
            </p:nvSpPr>
            <p:spPr bwMode="auto">
              <a:xfrm>
                <a:off x="6248400" y="358140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0145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Edge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grpSp>
        <p:nvGrpSpPr>
          <p:cNvPr id="58" name="Group 57"/>
          <p:cNvGrpSpPr/>
          <p:nvPr/>
        </p:nvGrpSpPr>
        <p:grpSpPr>
          <a:xfrm>
            <a:off x="163488" y="1777589"/>
            <a:ext cx="3740304" cy="4182035"/>
            <a:chOff x="163488" y="1777589"/>
            <a:chExt cx="3740304" cy="4182035"/>
          </a:xfrm>
        </p:grpSpPr>
        <p:sp>
          <p:nvSpPr>
            <p:cNvPr id="6" name="Oval 34"/>
            <p:cNvSpPr>
              <a:spLocks noChangeAspect="1" noChangeArrowheads="1"/>
            </p:cNvSpPr>
            <p:nvPr/>
          </p:nvSpPr>
          <p:spPr bwMode="auto">
            <a:xfrm>
              <a:off x="1763688" y="1844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3363888" y="1844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8" name="AutoShape 36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2220888" y="2073424"/>
              <a:ext cx="1143000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2678088" y="1777589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10" name="Oval 38"/>
            <p:cNvSpPr>
              <a:spLocks noChangeArrowheads="1"/>
            </p:cNvSpPr>
            <p:nvPr/>
          </p:nvSpPr>
          <p:spPr bwMode="auto">
            <a:xfrm>
              <a:off x="2525688" y="27592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1" name="Oval 39"/>
            <p:cNvSpPr>
              <a:spLocks noChangeArrowheads="1"/>
            </p:cNvSpPr>
            <p:nvPr/>
          </p:nvSpPr>
          <p:spPr bwMode="auto">
            <a:xfrm>
              <a:off x="773088" y="3368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2" name="Oval 40"/>
            <p:cNvSpPr>
              <a:spLocks noChangeArrowheads="1"/>
            </p:cNvSpPr>
            <p:nvPr/>
          </p:nvSpPr>
          <p:spPr bwMode="auto">
            <a:xfrm>
              <a:off x="1916088" y="55024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3287688" y="28354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/>
          </p:nvSpPr>
          <p:spPr bwMode="auto">
            <a:xfrm>
              <a:off x="2525688" y="38260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5" name="AutoShape 43"/>
            <p:cNvCxnSpPr>
              <a:cxnSpLocks noChangeShapeType="1"/>
              <a:stCxn id="6" idx="3"/>
              <a:endCxn id="11" idx="7"/>
            </p:cNvCxnSpPr>
            <p:nvPr/>
          </p:nvCxnSpPr>
          <p:spPr bwMode="auto">
            <a:xfrm flipH="1">
              <a:off x="1163613" y="2235349"/>
              <a:ext cx="666750" cy="12001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44"/>
            <p:cNvCxnSpPr>
              <a:cxnSpLocks noChangeShapeType="1"/>
              <a:stCxn id="11" idx="5"/>
              <a:endCxn id="12" idx="1"/>
            </p:cNvCxnSpPr>
            <p:nvPr/>
          </p:nvCxnSpPr>
          <p:spPr bwMode="auto">
            <a:xfrm>
              <a:off x="1163613" y="3759349"/>
              <a:ext cx="819150" cy="1809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45"/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2306613" y="4283224"/>
              <a:ext cx="447675" cy="12858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46"/>
            <p:cNvCxnSpPr>
              <a:cxnSpLocks noChangeShapeType="1"/>
              <a:stCxn id="13" idx="3"/>
              <a:endCxn id="14" idx="7"/>
            </p:cNvCxnSpPr>
            <p:nvPr/>
          </p:nvCxnSpPr>
          <p:spPr bwMode="auto">
            <a:xfrm flipH="1">
              <a:off x="2916213" y="3225949"/>
              <a:ext cx="438150" cy="66675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47"/>
            <p:cNvCxnSpPr>
              <a:cxnSpLocks noChangeShapeType="1"/>
              <a:stCxn id="10" idx="4"/>
              <a:endCxn id="14" idx="0"/>
            </p:cNvCxnSpPr>
            <p:nvPr/>
          </p:nvCxnSpPr>
          <p:spPr bwMode="auto">
            <a:xfrm>
              <a:off x="2754288" y="3216424"/>
              <a:ext cx="0" cy="60960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48"/>
            <p:cNvCxnSpPr>
              <a:cxnSpLocks noChangeShapeType="1"/>
              <a:stCxn id="6" idx="4"/>
              <a:endCxn id="12" idx="0"/>
            </p:cNvCxnSpPr>
            <p:nvPr/>
          </p:nvCxnSpPr>
          <p:spPr bwMode="auto">
            <a:xfrm>
              <a:off x="1992288" y="2302024"/>
              <a:ext cx="152400" cy="32004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49"/>
            <p:cNvCxnSpPr>
              <a:cxnSpLocks noChangeShapeType="1"/>
              <a:stCxn id="7" idx="3"/>
              <a:endCxn id="10" idx="7"/>
            </p:cNvCxnSpPr>
            <p:nvPr/>
          </p:nvCxnSpPr>
          <p:spPr bwMode="auto">
            <a:xfrm flipH="1">
              <a:off x="2916213" y="2235349"/>
              <a:ext cx="514350" cy="5905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50"/>
            <p:cNvCxnSpPr>
              <a:cxnSpLocks noChangeShapeType="1"/>
              <a:stCxn id="7" idx="4"/>
              <a:endCxn id="13" idx="0"/>
            </p:cNvCxnSpPr>
            <p:nvPr/>
          </p:nvCxnSpPr>
          <p:spPr bwMode="auto">
            <a:xfrm flipH="1">
              <a:off x="3516288" y="2302024"/>
              <a:ext cx="76200" cy="53340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84"/>
            <p:cNvSpPr>
              <a:spLocks noChangeArrowheads="1"/>
            </p:cNvSpPr>
            <p:nvPr/>
          </p:nvSpPr>
          <p:spPr bwMode="auto">
            <a:xfrm>
              <a:off x="3287688" y="48166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" name="Oval 85"/>
            <p:cNvSpPr>
              <a:spLocks noChangeArrowheads="1"/>
            </p:cNvSpPr>
            <p:nvPr/>
          </p:nvSpPr>
          <p:spPr bwMode="auto">
            <a:xfrm>
              <a:off x="925488" y="50452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5" name="Oval 86"/>
            <p:cNvSpPr>
              <a:spLocks noChangeArrowheads="1"/>
            </p:cNvSpPr>
            <p:nvPr/>
          </p:nvSpPr>
          <p:spPr bwMode="auto">
            <a:xfrm>
              <a:off x="163488" y="26830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6" name="AutoShape 87"/>
            <p:cNvCxnSpPr>
              <a:cxnSpLocks noChangeShapeType="1"/>
              <a:stCxn id="12" idx="6"/>
              <a:endCxn id="23" idx="3"/>
            </p:cNvCxnSpPr>
            <p:nvPr/>
          </p:nvCxnSpPr>
          <p:spPr bwMode="auto">
            <a:xfrm flipV="1">
              <a:off x="2373288" y="5207149"/>
              <a:ext cx="981075" cy="523875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88"/>
            <p:cNvCxnSpPr>
              <a:cxnSpLocks noChangeShapeType="1"/>
              <a:stCxn id="12" idx="2"/>
              <a:endCxn id="24" idx="5"/>
            </p:cNvCxnSpPr>
            <p:nvPr/>
          </p:nvCxnSpPr>
          <p:spPr bwMode="auto">
            <a:xfrm flipH="1" flipV="1">
              <a:off x="1316013" y="5435749"/>
              <a:ext cx="600075" cy="295275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89"/>
            <p:cNvCxnSpPr>
              <a:cxnSpLocks noChangeShapeType="1"/>
              <a:stCxn id="11" idx="1"/>
              <a:endCxn id="25" idx="5"/>
            </p:cNvCxnSpPr>
            <p:nvPr/>
          </p:nvCxnSpPr>
          <p:spPr bwMode="auto">
            <a:xfrm flipH="1" flipV="1">
              <a:off x="554013" y="3073549"/>
              <a:ext cx="285750" cy="3619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90"/>
            <p:cNvCxnSpPr>
              <a:cxnSpLocks noChangeShapeType="1"/>
              <a:stCxn id="23" idx="1"/>
              <a:endCxn id="14" idx="5"/>
            </p:cNvCxnSpPr>
            <p:nvPr/>
          </p:nvCxnSpPr>
          <p:spPr bwMode="auto">
            <a:xfrm flipH="1" flipV="1">
              <a:off x="2916213" y="4216549"/>
              <a:ext cx="438150" cy="6667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91"/>
            <p:cNvCxnSpPr>
              <a:cxnSpLocks noChangeShapeType="1"/>
              <a:stCxn id="13" idx="4"/>
              <a:endCxn id="23" idx="0"/>
            </p:cNvCxnSpPr>
            <p:nvPr/>
          </p:nvCxnSpPr>
          <p:spPr bwMode="auto">
            <a:xfrm>
              <a:off x="3516288" y="3292624"/>
              <a:ext cx="0" cy="15240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92"/>
            <p:cNvCxnSpPr>
              <a:cxnSpLocks noChangeShapeType="1"/>
              <a:stCxn id="25" idx="7"/>
              <a:endCxn id="6" idx="2"/>
            </p:cNvCxnSpPr>
            <p:nvPr/>
          </p:nvCxnSpPr>
          <p:spPr bwMode="auto">
            <a:xfrm flipV="1">
              <a:off x="554013" y="2073424"/>
              <a:ext cx="1209675" cy="676275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93"/>
            <p:cNvSpPr txBox="1">
              <a:spLocks noChangeArrowheads="1"/>
            </p:cNvSpPr>
            <p:nvPr/>
          </p:nvSpPr>
          <p:spPr bwMode="auto">
            <a:xfrm>
              <a:off x="620688" y="2987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3" name="Text Box 94"/>
            <p:cNvSpPr txBox="1">
              <a:spLocks noChangeArrowheads="1"/>
            </p:cNvSpPr>
            <p:nvPr/>
          </p:nvSpPr>
          <p:spPr bwMode="auto">
            <a:xfrm>
              <a:off x="2449488" y="3368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34" name="Text Box 95"/>
            <p:cNvSpPr txBox="1">
              <a:spLocks noChangeArrowheads="1"/>
            </p:cNvSpPr>
            <p:nvPr/>
          </p:nvSpPr>
          <p:spPr bwMode="auto">
            <a:xfrm>
              <a:off x="3059088" y="3445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5" name="Text Box 96"/>
            <p:cNvSpPr txBox="1">
              <a:spLocks noChangeArrowheads="1"/>
            </p:cNvSpPr>
            <p:nvPr/>
          </p:nvSpPr>
          <p:spPr bwMode="auto">
            <a:xfrm>
              <a:off x="2942547" y="227513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36" name="Text Box 97"/>
            <p:cNvSpPr txBox="1">
              <a:spLocks noChangeArrowheads="1"/>
            </p:cNvSpPr>
            <p:nvPr/>
          </p:nvSpPr>
          <p:spPr bwMode="auto">
            <a:xfrm>
              <a:off x="3592488" y="2378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7" name="Text Box 98"/>
            <p:cNvSpPr txBox="1">
              <a:spLocks noChangeArrowheads="1"/>
            </p:cNvSpPr>
            <p:nvPr/>
          </p:nvSpPr>
          <p:spPr bwMode="auto">
            <a:xfrm>
              <a:off x="3059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8" name="Text Box 99"/>
            <p:cNvSpPr txBox="1">
              <a:spLocks noChangeArrowheads="1"/>
            </p:cNvSpPr>
            <p:nvPr/>
          </p:nvSpPr>
          <p:spPr bwMode="auto">
            <a:xfrm>
              <a:off x="3516288" y="3826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39" name="Text Box 100"/>
            <p:cNvSpPr txBox="1">
              <a:spLocks noChangeArrowheads="1"/>
            </p:cNvSpPr>
            <p:nvPr/>
          </p:nvSpPr>
          <p:spPr bwMode="auto">
            <a:xfrm>
              <a:off x="2906688" y="5426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40" name="Text Box 101"/>
            <p:cNvSpPr txBox="1">
              <a:spLocks noChangeArrowheads="1"/>
            </p:cNvSpPr>
            <p:nvPr/>
          </p:nvSpPr>
          <p:spPr bwMode="auto">
            <a:xfrm>
              <a:off x="2525688" y="4664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41" name="Text Box 102"/>
            <p:cNvSpPr txBox="1">
              <a:spLocks noChangeArrowheads="1"/>
            </p:cNvSpPr>
            <p:nvPr/>
          </p:nvSpPr>
          <p:spPr bwMode="auto">
            <a:xfrm>
              <a:off x="1458888" y="55024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42" name="Text Box 103"/>
            <p:cNvSpPr txBox="1">
              <a:spLocks noChangeArrowheads="1"/>
            </p:cNvSpPr>
            <p:nvPr/>
          </p:nvSpPr>
          <p:spPr bwMode="auto">
            <a:xfrm>
              <a:off x="773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43" name="Text Box 104"/>
            <p:cNvSpPr txBox="1">
              <a:spLocks noChangeArrowheads="1"/>
            </p:cNvSpPr>
            <p:nvPr/>
          </p:nvSpPr>
          <p:spPr bwMode="auto">
            <a:xfrm>
              <a:off x="14588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6</a:t>
              </a:r>
            </a:p>
          </p:txBody>
        </p:sp>
        <p:sp>
          <p:nvSpPr>
            <p:cNvPr id="44" name="Text Box 105"/>
            <p:cNvSpPr txBox="1">
              <a:spLocks noChangeArrowheads="1"/>
            </p:cNvSpPr>
            <p:nvPr/>
          </p:nvSpPr>
          <p:spPr bwMode="auto">
            <a:xfrm>
              <a:off x="925488" y="21496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5" name="Text Box 106"/>
            <p:cNvSpPr txBox="1">
              <a:spLocks noChangeArrowheads="1"/>
            </p:cNvSpPr>
            <p:nvPr/>
          </p:nvSpPr>
          <p:spPr bwMode="auto">
            <a:xfrm>
              <a:off x="1458888" y="2759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6" name="Text Box 107"/>
            <p:cNvSpPr txBox="1">
              <a:spLocks noChangeArrowheads="1"/>
            </p:cNvSpPr>
            <p:nvPr/>
          </p:nvSpPr>
          <p:spPr bwMode="auto">
            <a:xfrm>
              <a:off x="2068488" y="3673624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10</a:t>
              </a:r>
            </a:p>
          </p:txBody>
        </p:sp>
        <p:sp>
          <p:nvSpPr>
            <p:cNvPr id="47" name="Text Box 108"/>
            <p:cNvSpPr txBox="1">
              <a:spLocks noChangeArrowheads="1"/>
            </p:cNvSpPr>
            <p:nvPr/>
          </p:nvSpPr>
          <p:spPr bwMode="auto">
            <a:xfrm>
              <a:off x="239688" y="27592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48" name="Text Box 109"/>
            <p:cNvSpPr txBox="1">
              <a:spLocks noChangeArrowheads="1"/>
            </p:cNvSpPr>
            <p:nvPr/>
          </p:nvSpPr>
          <p:spPr bwMode="auto">
            <a:xfrm>
              <a:off x="1839888" y="1921024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49" name="Text Box 110"/>
            <p:cNvSpPr txBox="1">
              <a:spLocks noChangeArrowheads="1"/>
            </p:cNvSpPr>
            <p:nvPr/>
          </p:nvSpPr>
          <p:spPr bwMode="auto">
            <a:xfrm>
              <a:off x="3440088" y="19210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50" name="Text Box 111"/>
            <p:cNvSpPr txBox="1">
              <a:spLocks noChangeArrowheads="1"/>
            </p:cNvSpPr>
            <p:nvPr/>
          </p:nvSpPr>
          <p:spPr bwMode="auto">
            <a:xfrm>
              <a:off x="849288" y="3445024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D</a:t>
              </a:r>
            </a:p>
          </p:txBody>
        </p:sp>
        <p:sp>
          <p:nvSpPr>
            <p:cNvPr id="51" name="Text Box 112"/>
            <p:cNvSpPr txBox="1">
              <a:spLocks noChangeArrowheads="1"/>
            </p:cNvSpPr>
            <p:nvPr/>
          </p:nvSpPr>
          <p:spPr bwMode="auto">
            <a:xfrm>
              <a:off x="2601888" y="2835424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52" name="Text Box 113"/>
            <p:cNvSpPr txBox="1">
              <a:spLocks noChangeArrowheads="1"/>
            </p:cNvSpPr>
            <p:nvPr/>
          </p:nvSpPr>
          <p:spPr bwMode="auto">
            <a:xfrm>
              <a:off x="3363888" y="2911624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53" name="Text Box 114"/>
            <p:cNvSpPr txBox="1">
              <a:spLocks noChangeArrowheads="1"/>
            </p:cNvSpPr>
            <p:nvPr/>
          </p:nvSpPr>
          <p:spPr bwMode="auto">
            <a:xfrm>
              <a:off x="2601888" y="3902224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54" name="Text Box 115"/>
            <p:cNvSpPr txBox="1">
              <a:spLocks noChangeArrowheads="1"/>
            </p:cNvSpPr>
            <p:nvPr/>
          </p:nvSpPr>
          <p:spPr bwMode="auto">
            <a:xfrm>
              <a:off x="1001688" y="5121424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55" name="Text Box 116"/>
            <p:cNvSpPr txBox="1">
              <a:spLocks noChangeArrowheads="1"/>
            </p:cNvSpPr>
            <p:nvPr/>
          </p:nvSpPr>
          <p:spPr bwMode="auto">
            <a:xfrm>
              <a:off x="3363888" y="4892824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56" name="Text Box 117"/>
            <p:cNvSpPr txBox="1">
              <a:spLocks noChangeArrowheads="1"/>
            </p:cNvSpPr>
            <p:nvPr/>
          </p:nvSpPr>
          <p:spPr bwMode="auto">
            <a:xfrm>
              <a:off x="1992288" y="5578624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cxnSp>
          <p:nvCxnSpPr>
            <p:cNvPr id="57" name="AutoShape 150"/>
            <p:cNvCxnSpPr>
              <a:cxnSpLocks noChangeShapeType="1"/>
              <a:stCxn id="11" idx="4"/>
              <a:endCxn id="24" idx="0"/>
            </p:cNvCxnSpPr>
            <p:nvPr/>
          </p:nvCxnSpPr>
          <p:spPr bwMode="auto">
            <a:xfrm>
              <a:off x="1001688" y="3826024"/>
              <a:ext cx="152400" cy="12192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266"/>
          <p:cNvGrpSpPr/>
          <p:nvPr/>
        </p:nvGrpSpPr>
        <p:grpSpPr>
          <a:xfrm>
            <a:off x="4572000" y="5784885"/>
            <a:ext cx="4343400" cy="524435"/>
            <a:chOff x="4572000" y="5723965"/>
            <a:chExt cx="4343400" cy="524435"/>
          </a:xfrm>
        </p:grpSpPr>
        <p:sp>
          <p:nvSpPr>
            <p:cNvPr id="192" name="Oval 59"/>
            <p:cNvSpPr>
              <a:spLocks noChangeAspect="1" noChangeArrowheads="1"/>
            </p:cNvSpPr>
            <p:nvPr/>
          </p:nvSpPr>
          <p:spPr bwMode="auto">
            <a:xfrm>
              <a:off x="6858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93" name="Oval 60"/>
            <p:cNvSpPr>
              <a:spLocks noChangeArrowheads="1"/>
            </p:cNvSpPr>
            <p:nvPr/>
          </p:nvSpPr>
          <p:spPr bwMode="auto">
            <a:xfrm>
              <a:off x="8458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4" name="AutoShape 61"/>
            <p:cNvCxnSpPr>
              <a:cxnSpLocks noChangeShapeType="1"/>
              <a:stCxn id="192" idx="6"/>
              <a:endCxn id="193" idx="2"/>
            </p:cNvCxnSpPr>
            <p:nvPr/>
          </p:nvCxnSpPr>
          <p:spPr bwMode="auto">
            <a:xfrm>
              <a:off x="7315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" name="Text Box 62"/>
            <p:cNvSpPr txBox="1">
              <a:spLocks noChangeArrowheads="1"/>
            </p:cNvSpPr>
            <p:nvPr/>
          </p:nvSpPr>
          <p:spPr bwMode="auto">
            <a:xfrm>
              <a:off x="7772400" y="5737412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10</a:t>
              </a:r>
            </a:p>
          </p:txBody>
        </p:sp>
        <p:sp>
          <p:nvSpPr>
            <p:cNvPr id="200" name="Oval 67"/>
            <p:cNvSpPr>
              <a:spLocks noChangeAspect="1" noChangeArrowheads="1"/>
            </p:cNvSpPr>
            <p:nvPr/>
          </p:nvSpPr>
          <p:spPr bwMode="auto">
            <a:xfrm>
              <a:off x="4572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1" name="Oval 68"/>
            <p:cNvSpPr>
              <a:spLocks noChangeArrowheads="1"/>
            </p:cNvSpPr>
            <p:nvPr/>
          </p:nvSpPr>
          <p:spPr bwMode="auto">
            <a:xfrm>
              <a:off x="6172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02" name="AutoShape 69"/>
            <p:cNvCxnSpPr>
              <a:cxnSpLocks noChangeShapeType="1"/>
              <a:stCxn id="200" idx="6"/>
              <a:endCxn id="201" idx="2"/>
            </p:cNvCxnSpPr>
            <p:nvPr/>
          </p:nvCxnSpPr>
          <p:spPr bwMode="auto">
            <a:xfrm>
              <a:off x="5029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3" name="Text Box 70"/>
            <p:cNvSpPr txBox="1">
              <a:spLocks noChangeArrowheads="1"/>
            </p:cNvSpPr>
            <p:nvPr/>
          </p:nvSpPr>
          <p:spPr bwMode="auto">
            <a:xfrm>
              <a:off x="5486400" y="5723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6</a:t>
              </a:r>
            </a:p>
          </p:txBody>
        </p:sp>
        <p:sp>
          <p:nvSpPr>
            <p:cNvPr id="217" name="Text Box 124"/>
            <p:cNvSpPr txBox="1">
              <a:spLocks noChangeArrowheads="1"/>
            </p:cNvSpPr>
            <p:nvPr/>
          </p:nvSpPr>
          <p:spPr bwMode="auto">
            <a:xfrm>
              <a:off x="6934200" y="58674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219" name="Text Box 127"/>
            <p:cNvSpPr txBox="1">
              <a:spLocks noChangeArrowheads="1"/>
            </p:cNvSpPr>
            <p:nvPr/>
          </p:nvSpPr>
          <p:spPr bwMode="auto">
            <a:xfrm>
              <a:off x="8534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224" name="Text Box 132"/>
            <p:cNvSpPr txBox="1">
              <a:spLocks noChangeArrowheads="1"/>
            </p:cNvSpPr>
            <p:nvPr/>
          </p:nvSpPr>
          <p:spPr bwMode="auto">
            <a:xfrm>
              <a:off x="4648200" y="5867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227" name="Text Box 135"/>
            <p:cNvSpPr txBox="1">
              <a:spLocks noChangeArrowheads="1"/>
            </p:cNvSpPr>
            <p:nvPr/>
          </p:nvSpPr>
          <p:spPr bwMode="auto">
            <a:xfrm>
              <a:off x="6248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572000" y="2348880"/>
            <a:ext cx="4343400" cy="537882"/>
            <a:chOff x="4572000" y="1214718"/>
            <a:chExt cx="4343400" cy="537882"/>
          </a:xfrm>
        </p:grpSpPr>
        <p:sp>
          <p:nvSpPr>
            <p:cNvPr id="164" name="Oval 10"/>
            <p:cNvSpPr>
              <a:spLocks noChangeAspect="1" noChangeArrowheads="1"/>
            </p:cNvSpPr>
            <p:nvPr/>
          </p:nvSpPr>
          <p:spPr bwMode="auto">
            <a:xfrm>
              <a:off x="45720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65" name="Oval 11"/>
            <p:cNvSpPr>
              <a:spLocks noChangeArrowheads="1"/>
            </p:cNvSpPr>
            <p:nvPr/>
          </p:nvSpPr>
          <p:spPr bwMode="auto">
            <a:xfrm>
              <a:off x="61722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66" name="AutoShape 12"/>
            <p:cNvCxnSpPr>
              <a:cxnSpLocks noChangeShapeType="1"/>
              <a:stCxn id="164" idx="6"/>
              <a:endCxn id="165" idx="2"/>
            </p:cNvCxnSpPr>
            <p:nvPr/>
          </p:nvCxnSpPr>
          <p:spPr bwMode="auto">
            <a:xfrm>
              <a:off x="5029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Text Box 13"/>
            <p:cNvSpPr txBox="1">
              <a:spLocks noChangeArrowheads="1"/>
            </p:cNvSpPr>
            <p:nvPr/>
          </p:nvSpPr>
          <p:spPr bwMode="auto">
            <a:xfrm>
              <a:off x="5486400" y="12147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172" name="Oval 18"/>
            <p:cNvSpPr>
              <a:spLocks noChangeAspect="1" noChangeArrowheads="1"/>
            </p:cNvSpPr>
            <p:nvPr/>
          </p:nvSpPr>
          <p:spPr bwMode="auto">
            <a:xfrm>
              <a:off x="68580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73" name="Oval 19"/>
            <p:cNvSpPr>
              <a:spLocks noChangeArrowheads="1"/>
            </p:cNvSpPr>
            <p:nvPr/>
          </p:nvSpPr>
          <p:spPr bwMode="auto">
            <a:xfrm>
              <a:off x="84582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4" name="AutoShape 20"/>
            <p:cNvCxnSpPr>
              <a:cxnSpLocks noChangeShapeType="1"/>
              <a:stCxn id="172" idx="6"/>
              <a:endCxn id="173" idx="2"/>
            </p:cNvCxnSpPr>
            <p:nvPr/>
          </p:nvCxnSpPr>
          <p:spPr bwMode="auto">
            <a:xfrm>
              <a:off x="7315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Text Box 21"/>
            <p:cNvSpPr txBox="1">
              <a:spLocks noChangeArrowheads="1"/>
            </p:cNvSpPr>
            <p:nvPr/>
          </p:nvSpPr>
          <p:spPr bwMode="auto">
            <a:xfrm>
              <a:off x="7772400" y="1228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220" name="Text Box 128"/>
            <p:cNvSpPr txBox="1">
              <a:spLocks noChangeArrowheads="1"/>
            </p:cNvSpPr>
            <p:nvPr/>
          </p:nvSpPr>
          <p:spPr bwMode="auto">
            <a:xfrm>
              <a:off x="4648200" y="1371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222" name="Text Box 130"/>
            <p:cNvSpPr txBox="1">
              <a:spLocks noChangeArrowheads="1"/>
            </p:cNvSpPr>
            <p:nvPr/>
          </p:nvSpPr>
          <p:spPr bwMode="auto">
            <a:xfrm>
              <a:off x="6248400" y="1371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228" name="Text Box 136"/>
            <p:cNvSpPr txBox="1">
              <a:spLocks noChangeArrowheads="1"/>
            </p:cNvSpPr>
            <p:nvPr/>
          </p:nvSpPr>
          <p:spPr bwMode="auto">
            <a:xfrm>
              <a:off x="6934200" y="1371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229" name="Text Box 137"/>
            <p:cNvSpPr txBox="1">
              <a:spLocks noChangeArrowheads="1"/>
            </p:cNvSpPr>
            <p:nvPr/>
          </p:nvSpPr>
          <p:spPr bwMode="auto">
            <a:xfrm>
              <a:off x="8534400" y="1371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4572000" y="5208821"/>
            <a:ext cx="4343400" cy="524435"/>
            <a:chOff x="4572000" y="4961965"/>
            <a:chExt cx="4343400" cy="524435"/>
          </a:xfrm>
        </p:grpSpPr>
        <p:sp>
          <p:nvSpPr>
            <p:cNvPr id="168" name="Oval 14"/>
            <p:cNvSpPr>
              <a:spLocks noChangeAspect="1" noChangeArrowheads="1"/>
            </p:cNvSpPr>
            <p:nvPr/>
          </p:nvSpPr>
          <p:spPr bwMode="auto">
            <a:xfrm>
              <a:off x="6858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69" name="Oval 15"/>
            <p:cNvSpPr>
              <a:spLocks noChangeArrowheads="1"/>
            </p:cNvSpPr>
            <p:nvPr/>
          </p:nvSpPr>
          <p:spPr bwMode="auto">
            <a:xfrm>
              <a:off x="8458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0" name="AutoShape 16"/>
            <p:cNvCxnSpPr>
              <a:cxnSpLocks noChangeShapeType="1"/>
              <a:stCxn id="168" idx="6"/>
              <a:endCxn id="169" idx="2"/>
            </p:cNvCxnSpPr>
            <p:nvPr/>
          </p:nvCxnSpPr>
          <p:spPr bwMode="auto">
            <a:xfrm>
              <a:off x="7315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1" name="Text Box 17"/>
            <p:cNvSpPr txBox="1">
              <a:spLocks noChangeArrowheads="1"/>
            </p:cNvSpPr>
            <p:nvPr/>
          </p:nvSpPr>
          <p:spPr bwMode="auto">
            <a:xfrm>
              <a:off x="7772400" y="4975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176" name="Oval 22"/>
            <p:cNvSpPr>
              <a:spLocks noChangeAspect="1" noChangeArrowheads="1"/>
            </p:cNvSpPr>
            <p:nvPr/>
          </p:nvSpPr>
          <p:spPr bwMode="auto">
            <a:xfrm>
              <a:off x="4572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77" name="Oval 23"/>
            <p:cNvSpPr>
              <a:spLocks noChangeArrowheads="1"/>
            </p:cNvSpPr>
            <p:nvPr/>
          </p:nvSpPr>
          <p:spPr bwMode="auto">
            <a:xfrm>
              <a:off x="6172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8" name="AutoShape 24"/>
            <p:cNvCxnSpPr>
              <a:cxnSpLocks noChangeShapeType="1"/>
              <a:stCxn id="176" idx="6"/>
              <a:endCxn id="177" idx="2"/>
            </p:cNvCxnSpPr>
            <p:nvPr/>
          </p:nvCxnSpPr>
          <p:spPr bwMode="auto">
            <a:xfrm>
              <a:off x="5029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" name="Text Box 25"/>
            <p:cNvSpPr txBox="1">
              <a:spLocks noChangeArrowheads="1"/>
            </p:cNvSpPr>
            <p:nvPr/>
          </p:nvSpPr>
          <p:spPr bwMode="auto">
            <a:xfrm>
              <a:off x="5486400" y="4961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225" name="Text Box 133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226" name="Text Box 134"/>
            <p:cNvSpPr txBox="1">
              <a:spLocks noChangeArrowheads="1"/>
            </p:cNvSpPr>
            <p:nvPr/>
          </p:nvSpPr>
          <p:spPr bwMode="auto">
            <a:xfrm>
              <a:off x="8534400" y="51054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231" name="Text Box 139"/>
            <p:cNvSpPr txBox="1">
              <a:spLocks noChangeArrowheads="1"/>
            </p:cNvSpPr>
            <p:nvPr/>
          </p:nvSpPr>
          <p:spPr bwMode="auto">
            <a:xfrm>
              <a:off x="4648200" y="51054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33" name="Text Box 141"/>
            <p:cNvSpPr txBox="1">
              <a:spLocks noChangeArrowheads="1"/>
            </p:cNvSpPr>
            <p:nvPr/>
          </p:nvSpPr>
          <p:spPr bwMode="auto">
            <a:xfrm>
              <a:off x="6248400" y="5105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4572000" y="2924944"/>
            <a:ext cx="4343400" cy="524435"/>
            <a:chOff x="4572000" y="1990165"/>
            <a:chExt cx="4343400" cy="524435"/>
          </a:xfrm>
        </p:grpSpPr>
        <p:sp>
          <p:nvSpPr>
            <p:cNvPr id="204" name="Oval 71"/>
            <p:cNvSpPr>
              <a:spLocks noChangeAspect="1" noChangeArrowheads="1"/>
            </p:cNvSpPr>
            <p:nvPr/>
          </p:nvSpPr>
          <p:spPr bwMode="auto">
            <a:xfrm>
              <a:off x="6858000" y="20574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auto">
            <a:xfrm>
              <a:off x="8458200" y="20574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06" name="AutoShape 73"/>
            <p:cNvCxnSpPr>
              <a:cxnSpLocks noChangeShapeType="1"/>
              <a:stCxn id="204" idx="6"/>
              <a:endCxn id="205" idx="2"/>
            </p:cNvCxnSpPr>
            <p:nvPr/>
          </p:nvCxnSpPr>
          <p:spPr bwMode="auto">
            <a:xfrm>
              <a:off x="7315200" y="2286000"/>
              <a:ext cx="1143000" cy="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7" name="Text Box 74"/>
            <p:cNvSpPr txBox="1">
              <a:spLocks noChangeArrowheads="1"/>
            </p:cNvSpPr>
            <p:nvPr/>
          </p:nvSpPr>
          <p:spPr bwMode="auto">
            <a:xfrm>
              <a:off x="7772400" y="20036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212" name="Oval 79"/>
            <p:cNvSpPr>
              <a:spLocks noChangeAspect="1" noChangeArrowheads="1"/>
            </p:cNvSpPr>
            <p:nvPr/>
          </p:nvSpPr>
          <p:spPr bwMode="auto">
            <a:xfrm>
              <a:off x="4572000" y="2057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13" name="Oval 80"/>
            <p:cNvSpPr>
              <a:spLocks noChangeArrowheads="1"/>
            </p:cNvSpPr>
            <p:nvPr/>
          </p:nvSpPr>
          <p:spPr bwMode="auto">
            <a:xfrm>
              <a:off x="6172200" y="2057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14" name="AutoShape 81"/>
            <p:cNvCxnSpPr>
              <a:cxnSpLocks noChangeShapeType="1"/>
              <a:stCxn id="212" idx="6"/>
              <a:endCxn id="213" idx="2"/>
            </p:cNvCxnSpPr>
            <p:nvPr/>
          </p:nvCxnSpPr>
          <p:spPr bwMode="auto">
            <a:xfrm>
              <a:off x="5029200" y="2286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" name="Text Box 82"/>
            <p:cNvSpPr txBox="1">
              <a:spLocks noChangeArrowheads="1"/>
            </p:cNvSpPr>
            <p:nvPr/>
          </p:nvSpPr>
          <p:spPr bwMode="auto">
            <a:xfrm>
              <a:off x="5486400" y="1990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230" name="Text Box 138"/>
            <p:cNvSpPr txBox="1">
              <a:spLocks noChangeArrowheads="1"/>
            </p:cNvSpPr>
            <p:nvPr/>
          </p:nvSpPr>
          <p:spPr bwMode="auto">
            <a:xfrm>
              <a:off x="6934200" y="21336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32" name="Text Box 140"/>
            <p:cNvSpPr txBox="1">
              <a:spLocks noChangeArrowheads="1"/>
            </p:cNvSpPr>
            <p:nvPr/>
          </p:nvSpPr>
          <p:spPr bwMode="auto">
            <a:xfrm>
              <a:off x="8534400" y="2133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8" name="Text Box 146"/>
            <p:cNvSpPr txBox="1">
              <a:spLocks noChangeArrowheads="1"/>
            </p:cNvSpPr>
            <p:nvPr/>
          </p:nvSpPr>
          <p:spPr bwMode="auto">
            <a:xfrm>
              <a:off x="4648200" y="21336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239" name="Text Box 147"/>
            <p:cNvSpPr txBox="1">
              <a:spLocks noChangeArrowheads="1"/>
            </p:cNvSpPr>
            <p:nvPr/>
          </p:nvSpPr>
          <p:spPr bwMode="auto">
            <a:xfrm>
              <a:off x="6248400" y="21336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572000" y="3481917"/>
            <a:ext cx="4343400" cy="523147"/>
            <a:chOff x="4572000" y="2677253"/>
            <a:chExt cx="4343400" cy="523147"/>
          </a:xfrm>
        </p:grpSpPr>
        <p:sp>
          <p:nvSpPr>
            <p:cNvPr id="184" name="Oval 30"/>
            <p:cNvSpPr>
              <a:spLocks noChangeAspect="1" noChangeArrowheads="1"/>
            </p:cNvSpPr>
            <p:nvPr/>
          </p:nvSpPr>
          <p:spPr bwMode="auto">
            <a:xfrm>
              <a:off x="6858000" y="2743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85" name="Oval 31"/>
            <p:cNvSpPr>
              <a:spLocks noChangeArrowheads="1"/>
            </p:cNvSpPr>
            <p:nvPr/>
          </p:nvSpPr>
          <p:spPr bwMode="auto">
            <a:xfrm>
              <a:off x="8458200" y="2743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86" name="AutoShape 32"/>
            <p:cNvCxnSpPr>
              <a:cxnSpLocks noChangeShapeType="1"/>
              <a:stCxn id="184" idx="6"/>
              <a:endCxn id="185" idx="2"/>
            </p:cNvCxnSpPr>
            <p:nvPr/>
          </p:nvCxnSpPr>
          <p:spPr bwMode="auto">
            <a:xfrm>
              <a:off x="7315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" name="Text Box 33"/>
            <p:cNvSpPr txBox="1">
              <a:spLocks noChangeArrowheads="1"/>
            </p:cNvSpPr>
            <p:nvPr/>
          </p:nvSpPr>
          <p:spPr bwMode="auto">
            <a:xfrm>
              <a:off x="7772400" y="267725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208" name="Oval 75"/>
            <p:cNvSpPr>
              <a:spLocks noChangeAspect="1" noChangeArrowheads="1"/>
            </p:cNvSpPr>
            <p:nvPr/>
          </p:nvSpPr>
          <p:spPr bwMode="auto">
            <a:xfrm>
              <a:off x="4572000" y="2743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9" name="Oval 76"/>
            <p:cNvSpPr>
              <a:spLocks noChangeArrowheads="1"/>
            </p:cNvSpPr>
            <p:nvPr/>
          </p:nvSpPr>
          <p:spPr bwMode="auto">
            <a:xfrm>
              <a:off x="6172200" y="2743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10" name="AutoShape 77"/>
            <p:cNvCxnSpPr>
              <a:cxnSpLocks noChangeShapeType="1"/>
              <a:stCxn id="208" idx="6"/>
              <a:endCxn id="209" idx="2"/>
            </p:cNvCxnSpPr>
            <p:nvPr/>
          </p:nvCxnSpPr>
          <p:spPr bwMode="auto">
            <a:xfrm>
              <a:off x="5029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1" name="Text Box 78"/>
            <p:cNvSpPr txBox="1">
              <a:spLocks noChangeArrowheads="1"/>
            </p:cNvSpPr>
            <p:nvPr/>
          </p:nvSpPr>
          <p:spPr bwMode="auto">
            <a:xfrm>
              <a:off x="5486400" y="2689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234" name="Text Box 142"/>
            <p:cNvSpPr txBox="1">
              <a:spLocks noChangeArrowheads="1"/>
            </p:cNvSpPr>
            <p:nvPr/>
          </p:nvSpPr>
          <p:spPr bwMode="auto">
            <a:xfrm>
              <a:off x="4648200" y="2819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6" name="Text Box 144"/>
            <p:cNvSpPr txBox="1">
              <a:spLocks noChangeArrowheads="1"/>
            </p:cNvSpPr>
            <p:nvPr/>
          </p:nvSpPr>
          <p:spPr bwMode="auto">
            <a:xfrm>
              <a:off x="6248400" y="2819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240" name="Text Box 148"/>
            <p:cNvSpPr txBox="1">
              <a:spLocks noChangeArrowheads="1"/>
            </p:cNvSpPr>
            <p:nvPr/>
          </p:nvSpPr>
          <p:spPr bwMode="auto">
            <a:xfrm>
              <a:off x="8534400" y="2819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241" name="Text Box 149"/>
            <p:cNvSpPr txBox="1">
              <a:spLocks noChangeArrowheads="1"/>
            </p:cNvSpPr>
            <p:nvPr/>
          </p:nvSpPr>
          <p:spPr bwMode="auto">
            <a:xfrm>
              <a:off x="6934200" y="2819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4572000" y="1772816"/>
            <a:ext cx="4343400" cy="524435"/>
            <a:chOff x="4572000" y="466165"/>
            <a:chExt cx="4343400" cy="524435"/>
          </a:xfrm>
        </p:grpSpPr>
        <p:sp>
          <p:nvSpPr>
            <p:cNvPr id="196" name="Oval 63"/>
            <p:cNvSpPr>
              <a:spLocks noChangeAspect="1" noChangeArrowheads="1"/>
            </p:cNvSpPr>
            <p:nvPr/>
          </p:nvSpPr>
          <p:spPr bwMode="auto">
            <a:xfrm>
              <a:off x="68580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97" name="Oval 64"/>
            <p:cNvSpPr>
              <a:spLocks noChangeArrowheads="1"/>
            </p:cNvSpPr>
            <p:nvPr/>
          </p:nvSpPr>
          <p:spPr bwMode="auto">
            <a:xfrm>
              <a:off x="84582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8" name="AutoShape 65"/>
            <p:cNvCxnSpPr>
              <a:cxnSpLocks noChangeShapeType="1"/>
              <a:stCxn id="196" idx="6"/>
              <a:endCxn id="197" idx="2"/>
            </p:cNvCxnSpPr>
            <p:nvPr/>
          </p:nvCxnSpPr>
          <p:spPr bwMode="auto">
            <a:xfrm>
              <a:off x="7315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" name="Text Box 66"/>
            <p:cNvSpPr txBox="1">
              <a:spLocks noChangeArrowheads="1"/>
            </p:cNvSpPr>
            <p:nvPr/>
          </p:nvSpPr>
          <p:spPr bwMode="auto">
            <a:xfrm>
              <a:off x="7772400" y="466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</a:t>
              </a:r>
            </a:p>
          </p:txBody>
        </p:sp>
        <p:sp>
          <p:nvSpPr>
            <p:cNvPr id="221" name="Text Box 129"/>
            <p:cNvSpPr txBox="1">
              <a:spLocks noChangeArrowheads="1"/>
            </p:cNvSpPr>
            <p:nvPr/>
          </p:nvSpPr>
          <p:spPr bwMode="auto">
            <a:xfrm>
              <a:off x="6934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223" name="Text Box 131"/>
            <p:cNvSpPr txBox="1">
              <a:spLocks noChangeArrowheads="1"/>
            </p:cNvSpPr>
            <p:nvPr/>
          </p:nvSpPr>
          <p:spPr bwMode="auto">
            <a:xfrm>
              <a:off x="8534400" y="6096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42" name="Oval 157"/>
            <p:cNvSpPr>
              <a:spLocks noChangeAspect="1" noChangeArrowheads="1"/>
            </p:cNvSpPr>
            <p:nvPr/>
          </p:nvSpPr>
          <p:spPr bwMode="auto">
            <a:xfrm>
              <a:off x="45720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3" name="Oval 158"/>
            <p:cNvSpPr>
              <a:spLocks noChangeArrowheads="1"/>
            </p:cNvSpPr>
            <p:nvPr/>
          </p:nvSpPr>
          <p:spPr bwMode="auto">
            <a:xfrm>
              <a:off x="61722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44" name="AutoShape 159"/>
            <p:cNvCxnSpPr>
              <a:cxnSpLocks noChangeShapeType="1"/>
              <a:stCxn id="242" idx="6"/>
              <a:endCxn id="243" idx="2"/>
            </p:cNvCxnSpPr>
            <p:nvPr/>
          </p:nvCxnSpPr>
          <p:spPr bwMode="auto">
            <a:xfrm>
              <a:off x="5029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" name="Text Box 160"/>
            <p:cNvSpPr txBox="1">
              <a:spLocks noChangeArrowheads="1"/>
            </p:cNvSpPr>
            <p:nvPr/>
          </p:nvSpPr>
          <p:spPr bwMode="auto">
            <a:xfrm>
              <a:off x="5486400" y="46738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246" name="Text Box 161"/>
            <p:cNvSpPr txBox="1">
              <a:spLocks noChangeArrowheads="1"/>
            </p:cNvSpPr>
            <p:nvPr/>
          </p:nvSpPr>
          <p:spPr bwMode="auto">
            <a:xfrm>
              <a:off x="4648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247" name="Text Box 162"/>
            <p:cNvSpPr txBox="1">
              <a:spLocks noChangeArrowheads="1"/>
            </p:cNvSpPr>
            <p:nvPr/>
          </p:nvSpPr>
          <p:spPr bwMode="auto">
            <a:xfrm>
              <a:off x="6248400" y="6096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572000" y="4619310"/>
            <a:ext cx="4343400" cy="537882"/>
            <a:chOff x="4572000" y="4186518"/>
            <a:chExt cx="4343400" cy="537882"/>
          </a:xfrm>
        </p:grpSpPr>
        <p:sp>
          <p:nvSpPr>
            <p:cNvPr id="180" name="Oval 26"/>
            <p:cNvSpPr>
              <a:spLocks noChangeAspect="1" noChangeArrowheads="1"/>
            </p:cNvSpPr>
            <p:nvPr/>
          </p:nvSpPr>
          <p:spPr bwMode="auto">
            <a:xfrm>
              <a:off x="6858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81" name="Oval 27"/>
            <p:cNvSpPr>
              <a:spLocks noChangeArrowheads="1"/>
            </p:cNvSpPr>
            <p:nvPr/>
          </p:nvSpPr>
          <p:spPr bwMode="auto">
            <a:xfrm>
              <a:off x="8458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82" name="AutoShape 28"/>
            <p:cNvCxnSpPr>
              <a:cxnSpLocks noChangeShapeType="1"/>
              <a:stCxn id="180" idx="6"/>
              <a:endCxn id="181" idx="2"/>
            </p:cNvCxnSpPr>
            <p:nvPr/>
          </p:nvCxnSpPr>
          <p:spPr bwMode="auto">
            <a:xfrm>
              <a:off x="7315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" name="Text Box 29"/>
            <p:cNvSpPr txBox="1">
              <a:spLocks noChangeArrowheads="1"/>
            </p:cNvSpPr>
            <p:nvPr/>
          </p:nvSpPr>
          <p:spPr bwMode="auto">
            <a:xfrm>
              <a:off x="7772400" y="419419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35" name="Text Box 143"/>
            <p:cNvSpPr txBox="1">
              <a:spLocks noChangeArrowheads="1"/>
            </p:cNvSpPr>
            <p:nvPr/>
          </p:nvSpPr>
          <p:spPr bwMode="auto">
            <a:xfrm>
              <a:off x="6934200" y="4343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7" name="Text Box 145"/>
            <p:cNvSpPr txBox="1">
              <a:spLocks noChangeArrowheads="1"/>
            </p:cNvSpPr>
            <p:nvPr/>
          </p:nvSpPr>
          <p:spPr bwMode="auto">
            <a:xfrm>
              <a:off x="8534400" y="4343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J</a:t>
              </a:r>
            </a:p>
          </p:txBody>
        </p:sp>
        <p:sp>
          <p:nvSpPr>
            <p:cNvPr id="248" name="Oval 163"/>
            <p:cNvSpPr>
              <a:spLocks noChangeAspect="1" noChangeArrowheads="1"/>
            </p:cNvSpPr>
            <p:nvPr/>
          </p:nvSpPr>
          <p:spPr bwMode="auto">
            <a:xfrm>
              <a:off x="4572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9" name="Oval 164"/>
            <p:cNvSpPr>
              <a:spLocks noChangeArrowheads="1"/>
            </p:cNvSpPr>
            <p:nvPr/>
          </p:nvSpPr>
          <p:spPr bwMode="auto">
            <a:xfrm>
              <a:off x="6172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50" name="AutoShape 165"/>
            <p:cNvCxnSpPr>
              <a:cxnSpLocks noChangeShapeType="1"/>
              <a:stCxn id="248" idx="6"/>
              <a:endCxn id="249" idx="2"/>
            </p:cNvCxnSpPr>
            <p:nvPr/>
          </p:nvCxnSpPr>
          <p:spPr bwMode="auto">
            <a:xfrm>
              <a:off x="5029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1" name="Text Box 166"/>
            <p:cNvSpPr txBox="1">
              <a:spLocks noChangeArrowheads="1"/>
            </p:cNvSpPr>
            <p:nvPr/>
          </p:nvSpPr>
          <p:spPr bwMode="auto">
            <a:xfrm>
              <a:off x="5486400" y="41865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52" name="Text Box 167"/>
            <p:cNvSpPr txBox="1">
              <a:spLocks noChangeArrowheads="1"/>
            </p:cNvSpPr>
            <p:nvPr/>
          </p:nvSpPr>
          <p:spPr bwMode="auto">
            <a:xfrm>
              <a:off x="4648200" y="43434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253" name="Text Box 168"/>
            <p:cNvSpPr txBox="1">
              <a:spLocks noChangeArrowheads="1"/>
            </p:cNvSpPr>
            <p:nvPr/>
          </p:nvSpPr>
          <p:spPr bwMode="auto">
            <a:xfrm>
              <a:off x="6248400" y="43434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4572000" y="4047728"/>
            <a:ext cx="4343400" cy="533400"/>
            <a:chOff x="4572000" y="3429000"/>
            <a:chExt cx="4343400" cy="533400"/>
          </a:xfrm>
        </p:grpSpPr>
        <p:sp>
          <p:nvSpPr>
            <p:cNvPr id="191" name="Text Box 58"/>
            <p:cNvSpPr txBox="1">
              <a:spLocks noChangeArrowheads="1"/>
            </p:cNvSpPr>
            <p:nvPr/>
          </p:nvSpPr>
          <p:spPr bwMode="auto">
            <a:xfrm>
              <a:off x="7772400" y="3429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57" name="Text Box 172"/>
            <p:cNvSpPr txBox="1">
              <a:spLocks noChangeArrowheads="1"/>
            </p:cNvSpPr>
            <p:nvPr/>
          </p:nvSpPr>
          <p:spPr bwMode="auto">
            <a:xfrm>
              <a:off x="5486400" y="3429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4572000" y="3505200"/>
              <a:ext cx="4343400" cy="457200"/>
              <a:chOff x="4572000" y="3505200"/>
              <a:chExt cx="4343400" cy="457200"/>
            </a:xfrm>
          </p:grpSpPr>
          <p:sp>
            <p:nvSpPr>
              <p:cNvPr id="188" name="Oval 55"/>
              <p:cNvSpPr>
                <a:spLocks noChangeAspect="1" noChangeArrowheads="1"/>
              </p:cNvSpPr>
              <p:nvPr/>
            </p:nvSpPr>
            <p:spPr bwMode="auto">
              <a:xfrm>
                <a:off x="68580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sp>
            <p:nvSpPr>
              <p:cNvPr id="189" name="Oval 56"/>
              <p:cNvSpPr>
                <a:spLocks noChangeArrowheads="1"/>
              </p:cNvSpPr>
              <p:nvPr/>
            </p:nvSpPr>
            <p:spPr bwMode="auto">
              <a:xfrm>
                <a:off x="8458200" y="3505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cxnSp>
            <p:nvCxnSpPr>
              <p:cNvPr id="190" name="AutoShape 57"/>
              <p:cNvCxnSpPr>
                <a:cxnSpLocks noChangeShapeType="1"/>
                <a:stCxn id="188" idx="6"/>
                <a:endCxn id="189" idx="2"/>
              </p:cNvCxnSpPr>
              <p:nvPr/>
            </p:nvCxnSpPr>
            <p:spPr bwMode="auto">
              <a:xfrm>
                <a:off x="7315200" y="3733800"/>
                <a:ext cx="11430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6" name="Text Box 122"/>
              <p:cNvSpPr txBox="1">
                <a:spLocks noChangeArrowheads="1"/>
              </p:cNvSpPr>
              <p:nvPr/>
            </p:nvSpPr>
            <p:spPr bwMode="auto">
              <a:xfrm>
                <a:off x="6934200" y="358140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B</a:t>
                </a:r>
              </a:p>
            </p:txBody>
          </p:sp>
          <p:sp>
            <p:nvSpPr>
              <p:cNvPr id="218" name="Text Box 125"/>
              <p:cNvSpPr txBox="1">
                <a:spLocks noChangeArrowheads="1"/>
              </p:cNvSpPr>
              <p:nvPr/>
            </p:nvSpPr>
            <p:spPr bwMode="auto">
              <a:xfrm>
                <a:off x="8534400" y="3581400"/>
                <a:ext cx="3417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D</a:t>
                </a:r>
              </a:p>
            </p:txBody>
          </p:sp>
          <p:sp>
            <p:nvSpPr>
              <p:cNvPr id="254" name="Oval 169"/>
              <p:cNvSpPr>
                <a:spLocks noChangeAspect="1" noChangeArrowheads="1"/>
              </p:cNvSpPr>
              <p:nvPr/>
            </p:nvSpPr>
            <p:spPr bwMode="auto">
              <a:xfrm>
                <a:off x="4572000" y="3505200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sp>
            <p:nvSpPr>
              <p:cNvPr id="255" name="Oval 170"/>
              <p:cNvSpPr>
                <a:spLocks noChangeArrowheads="1"/>
              </p:cNvSpPr>
              <p:nvPr/>
            </p:nvSpPr>
            <p:spPr bwMode="auto">
              <a:xfrm>
                <a:off x="6172200" y="3505200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cxnSp>
            <p:nvCxnSpPr>
              <p:cNvPr id="256" name="AutoShape 171"/>
              <p:cNvCxnSpPr>
                <a:cxnSpLocks noChangeShapeType="1"/>
                <a:stCxn id="254" idx="6"/>
                <a:endCxn id="255" idx="2"/>
              </p:cNvCxnSpPr>
              <p:nvPr/>
            </p:nvCxnSpPr>
            <p:spPr bwMode="auto">
              <a:xfrm>
                <a:off x="5029200" y="3733800"/>
                <a:ext cx="11430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8" name="Text Box 173"/>
              <p:cNvSpPr txBox="1">
                <a:spLocks noChangeArrowheads="1"/>
              </p:cNvSpPr>
              <p:nvPr/>
            </p:nvSpPr>
            <p:spPr bwMode="auto">
              <a:xfrm>
                <a:off x="4648200" y="358140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A</a:t>
                </a:r>
              </a:p>
            </p:txBody>
          </p:sp>
          <p:sp>
            <p:nvSpPr>
              <p:cNvPr id="259" name="Text Box 174"/>
              <p:cNvSpPr txBox="1">
                <a:spLocks noChangeArrowheads="1"/>
              </p:cNvSpPr>
              <p:nvPr/>
            </p:nvSpPr>
            <p:spPr bwMode="auto">
              <a:xfrm>
                <a:off x="6248400" y="358140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272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spanning tree is not necessarily unique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  <p:grpSp>
        <p:nvGrpSpPr>
          <p:cNvPr id="52" name="Group 51"/>
          <p:cNvGrpSpPr/>
          <p:nvPr/>
        </p:nvGrpSpPr>
        <p:grpSpPr>
          <a:xfrm>
            <a:off x="4037856" y="3082280"/>
            <a:ext cx="990600" cy="1066800"/>
            <a:chOff x="4037856" y="2882280"/>
            <a:chExt cx="990600" cy="1066800"/>
          </a:xfrm>
        </p:grpSpPr>
        <p:sp>
          <p:nvSpPr>
            <p:cNvPr id="16" name="Oval 59"/>
            <p:cNvSpPr>
              <a:spLocks noChangeArrowheads="1"/>
            </p:cNvSpPr>
            <p:nvPr/>
          </p:nvSpPr>
          <p:spPr bwMode="auto">
            <a:xfrm>
              <a:off x="4037856" y="288228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sp>
          <p:nvSpPr>
            <p:cNvPr id="17" name="Oval 60"/>
            <p:cNvSpPr>
              <a:spLocks noChangeArrowheads="1"/>
            </p:cNvSpPr>
            <p:nvPr/>
          </p:nvSpPr>
          <p:spPr bwMode="auto">
            <a:xfrm>
              <a:off x="4723656" y="288228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sp>
          <p:nvSpPr>
            <p:cNvPr id="18" name="Oval 61"/>
            <p:cNvSpPr>
              <a:spLocks noChangeArrowheads="1"/>
            </p:cNvSpPr>
            <p:nvPr/>
          </p:nvSpPr>
          <p:spPr bwMode="auto">
            <a:xfrm>
              <a:off x="4037856" y="364428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sp>
          <p:nvSpPr>
            <p:cNvPr id="19" name="Oval 62"/>
            <p:cNvSpPr>
              <a:spLocks noChangeArrowheads="1"/>
            </p:cNvSpPr>
            <p:nvPr/>
          </p:nvSpPr>
          <p:spPr bwMode="auto">
            <a:xfrm>
              <a:off x="4723656" y="364428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cxnSp>
          <p:nvCxnSpPr>
            <p:cNvPr id="20" name="AutoShape 63"/>
            <p:cNvCxnSpPr>
              <a:cxnSpLocks noChangeShapeType="1"/>
              <a:stCxn id="16" idx="6"/>
              <a:endCxn id="17" idx="2"/>
            </p:cNvCxnSpPr>
            <p:nvPr/>
          </p:nvCxnSpPr>
          <p:spPr bwMode="auto">
            <a:xfrm>
              <a:off x="4342656" y="303468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64"/>
            <p:cNvCxnSpPr>
              <a:cxnSpLocks noChangeShapeType="1"/>
              <a:stCxn id="16" idx="4"/>
              <a:endCxn id="18" idx="0"/>
            </p:cNvCxnSpPr>
            <p:nvPr/>
          </p:nvCxnSpPr>
          <p:spPr bwMode="auto">
            <a:xfrm>
              <a:off x="4190256" y="318708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66"/>
            <p:cNvCxnSpPr>
              <a:cxnSpLocks noChangeShapeType="1"/>
              <a:stCxn id="17" idx="4"/>
              <a:endCxn id="19" idx="0"/>
            </p:cNvCxnSpPr>
            <p:nvPr/>
          </p:nvCxnSpPr>
          <p:spPr bwMode="auto">
            <a:xfrm>
              <a:off x="4876056" y="318708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52"/>
          <p:cNvGrpSpPr/>
          <p:nvPr/>
        </p:nvGrpSpPr>
        <p:grpSpPr>
          <a:xfrm>
            <a:off x="5790456" y="3082280"/>
            <a:ext cx="990600" cy="1066800"/>
            <a:chOff x="5790456" y="2882280"/>
            <a:chExt cx="990600" cy="1066800"/>
          </a:xfrm>
        </p:grpSpPr>
        <p:sp>
          <p:nvSpPr>
            <p:cNvPr id="23" name="Oval 69"/>
            <p:cNvSpPr>
              <a:spLocks noChangeArrowheads="1"/>
            </p:cNvSpPr>
            <p:nvPr/>
          </p:nvSpPr>
          <p:spPr bwMode="auto">
            <a:xfrm>
              <a:off x="5790456" y="288228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sp>
          <p:nvSpPr>
            <p:cNvPr id="24" name="Oval 70"/>
            <p:cNvSpPr>
              <a:spLocks noChangeArrowheads="1"/>
            </p:cNvSpPr>
            <p:nvPr/>
          </p:nvSpPr>
          <p:spPr bwMode="auto">
            <a:xfrm>
              <a:off x="6476256" y="288228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sp>
          <p:nvSpPr>
            <p:cNvPr id="25" name="Oval 71"/>
            <p:cNvSpPr>
              <a:spLocks noChangeArrowheads="1"/>
            </p:cNvSpPr>
            <p:nvPr/>
          </p:nvSpPr>
          <p:spPr bwMode="auto">
            <a:xfrm>
              <a:off x="5790456" y="364428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sp>
          <p:nvSpPr>
            <p:cNvPr id="26" name="Oval 72"/>
            <p:cNvSpPr>
              <a:spLocks noChangeArrowheads="1"/>
            </p:cNvSpPr>
            <p:nvPr/>
          </p:nvSpPr>
          <p:spPr bwMode="auto">
            <a:xfrm>
              <a:off x="6476256" y="364428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cxnSp>
          <p:nvCxnSpPr>
            <p:cNvPr id="27" name="AutoShape 74"/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>
              <a:off x="5942856" y="318708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75"/>
            <p:cNvCxnSpPr>
              <a:cxnSpLocks noChangeShapeType="1"/>
              <a:stCxn id="25" idx="6"/>
              <a:endCxn id="26" idx="2"/>
            </p:cNvCxnSpPr>
            <p:nvPr/>
          </p:nvCxnSpPr>
          <p:spPr bwMode="auto">
            <a:xfrm>
              <a:off x="6095256" y="379668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76"/>
            <p:cNvCxnSpPr>
              <a:cxnSpLocks noChangeShapeType="1"/>
              <a:stCxn id="24" idx="4"/>
              <a:endCxn id="26" idx="0"/>
            </p:cNvCxnSpPr>
            <p:nvPr/>
          </p:nvCxnSpPr>
          <p:spPr bwMode="auto">
            <a:xfrm>
              <a:off x="6628656" y="318708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Group 53"/>
          <p:cNvGrpSpPr/>
          <p:nvPr/>
        </p:nvGrpSpPr>
        <p:grpSpPr>
          <a:xfrm>
            <a:off x="7619256" y="3082280"/>
            <a:ext cx="990600" cy="1066800"/>
            <a:chOff x="7619256" y="2882280"/>
            <a:chExt cx="990600" cy="1066800"/>
          </a:xfrm>
        </p:grpSpPr>
        <p:sp>
          <p:nvSpPr>
            <p:cNvPr id="30" name="Oval 79"/>
            <p:cNvSpPr>
              <a:spLocks noChangeArrowheads="1"/>
            </p:cNvSpPr>
            <p:nvPr/>
          </p:nvSpPr>
          <p:spPr bwMode="auto">
            <a:xfrm>
              <a:off x="7619256" y="288228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sp>
          <p:nvSpPr>
            <p:cNvPr id="31" name="Oval 80"/>
            <p:cNvSpPr>
              <a:spLocks noChangeArrowheads="1"/>
            </p:cNvSpPr>
            <p:nvPr/>
          </p:nvSpPr>
          <p:spPr bwMode="auto">
            <a:xfrm>
              <a:off x="8305056" y="288228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sp>
          <p:nvSpPr>
            <p:cNvPr id="32" name="Oval 81"/>
            <p:cNvSpPr>
              <a:spLocks noChangeArrowheads="1"/>
            </p:cNvSpPr>
            <p:nvPr/>
          </p:nvSpPr>
          <p:spPr bwMode="auto">
            <a:xfrm>
              <a:off x="7619256" y="364428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sp>
          <p:nvSpPr>
            <p:cNvPr id="33" name="Oval 82"/>
            <p:cNvSpPr>
              <a:spLocks noChangeArrowheads="1"/>
            </p:cNvSpPr>
            <p:nvPr/>
          </p:nvSpPr>
          <p:spPr bwMode="auto">
            <a:xfrm>
              <a:off x="8305056" y="364428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cxnSp>
          <p:nvCxnSpPr>
            <p:cNvPr id="34" name="AutoShape 86"/>
            <p:cNvCxnSpPr>
              <a:cxnSpLocks noChangeShapeType="1"/>
              <a:stCxn id="31" idx="4"/>
              <a:endCxn id="33" idx="0"/>
            </p:cNvCxnSpPr>
            <p:nvPr/>
          </p:nvCxnSpPr>
          <p:spPr bwMode="auto">
            <a:xfrm>
              <a:off x="8457456" y="318708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87"/>
            <p:cNvCxnSpPr>
              <a:cxnSpLocks noChangeShapeType="1"/>
              <a:stCxn id="31" idx="3"/>
              <a:endCxn id="32" idx="7"/>
            </p:cNvCxnSpPr>
            <p:nvPr/>
          </p:nvCxnSpPr>
          <p:spPr bwMode="auto">
            <a:xfrm flipH="1">
              <a:off x="7879606" y="3142630"/>
              <a:ext cx="469900" cy="54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88"/>
            <p:cNvCxnSpPr>
              <a:cxnSpLocks noChangeShapeType="1"/>
              <a:stCxn id="30" idx="5"/>
              <a:endCxn id="33" idx="1"/>
            </p:cNvCxnSpPr>
            <p:nvPr/>
          </p:nvCxnSpPr>
          <p:spPr bwMode="auto">
            <a:xfrm>
              <a:off x="7879606" y="3142630"/>
              <a:ext cx="469900" cy="54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" name="Group 50"/>
          <p:cNvGrpSpPr/>
          <p:nvPr/>
        </p:nvGrpSpPr>
        <p:grpSpPr>
          <a:xfrm>
            <a:off x="2437656" y="3082280"/>
            <a:ext cx="990600" cy="1066800"/>
            <a:chOff x="2437656" y="2882280"/>
            <a:chExt cx="990600" cy="1066800"/>
          </a:xfrm>
        </p:grpSpPr>
        <p:sp>
          <p:nvSpPr>
            <p:cNvPr id="37" name="Oval 89"/>
            <p:cNvSpPr>
              <a:spLocks noChangeArrowheads="1"/>
            </p:cNvSpPr>
            <p:nvPr/>
          </p:nvSpPr>
          <p:spPr bwMode="auto">
            <a:xfrm>
              <a:off x="2437656" y="288228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sp>
          <p:nvSpPr>
            <p:cNvPr id="38" name="Oval 90"/>
            <p:cNvSpPr>
              <a:spLocks noChangeArrowheads="1"/>
            </p:cNvSpPr>
            <p:nvPr/>
          </p:nvSpPr>
          <p:spPr bwMode="auto">
            <a:xfrm>
              <a:off x="3123456" y="288228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sp>
          <p:nvSpPr>
            <p:cNvPr id="39" name="Oval 91"/>
            <p:cNvSpPr>
              <a:spLocks noChangeArrowheads="1"/>
            </p:cNvSpPr>
            <p:nvPr/>
          </p:nvSpPr>
          <p:spPr bwMode="auto">
            <a:xfrm>
              <a:off x="2437656" y="364428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sp>
          <p:nvSpPr>
            <p:cNvPr id="40" name="Oval 92"/>
            <p:cNvSpPr>
              <a:spLocks noChangeArrowheads="1"/>
            </p:cNvSpPr>
            <p:nvPr/>
          </p:nvSpPr>
          <p:spPr bwMode="auto">
            <a:xfrm>
              <a:off x="3123456" y="364428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cxnSp>
          <p:nvCxnSpPr>
            <p:cNvPr id="41" name="AutoShape 93"/>
            <p:cNvCxnSpPr>
              <a:cxnSpLocks noChangeShapeType="1"/>
              <a:stCxn id="37" idx="6"/>
              <a:endCxn id="38" idx="2"/>
            </p:cNvCxnSpPr>
            <p:nvPr/>
          </p:nvCxnSpPr>
          <p:spPr bwMode="auto">
            <a:xfrm>
              <a:off x="2742456" y="303468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95"/>
            <p:cNvCxnSpPr>
              <a:cxnSpLocks noChangeShapeType="1"/>
              <a:stCxn id="39" idx="6"/>
              <a:endCxn id="40" idx="2"/>
            </p:cNvCxnSpPr>
            <p:nvPr/>
          </p:nvCxnSpPr>
          <p:spPr bwMode="auto">
            <a:xfrm>
              <a:off x="2742456" y="379668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98"/>
            <p:cNvCxnSpPr>
              <a:cxnSpLocks noChangeShapeType="1"/>
              <a:stCxn id="37" idx="5"/>
              <a:endCxn id="40" idx="1"/>
            </p:cNvCxnSpPr>
            <p:nvPr/>
          </p:nvCxnSpPr>
          <p:spPr bwMode="auto">
            <a:xfrm>
              <a:off x="2698006" y="3142630"/>
              <a:ext cx="469900" cy="54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" name="AutoShape 99"/>
          <p:cNvSpPr>
            <a:spLocks noChangeArrowheads="1"/>
          </p:cNvSpPr>
          <p:nvPr/>
        </p:nvSpPr>
        <p:spPr bwMode="auto">
          <a:xfrm>
            <a:off x="1828056" y="346328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l-GR" altLang="en-US"/>
          </a:p>
        </p:txBody>
      </p:sp>
      <p:sp>
        <p:nvSpPr>
          <p:cNvPr id="45" name="Text Box 100"/>
          <p:cNvSpPr txBox="1">
            <a:spLocks noChangeArrowheads="1"/>
          </p:cNvSpPr>
          <p:nvPr/>
        </p:nvSpPr>
        <p:spPr bwMode="auto">
          <a:xfrm>
            <a:off x="3472705" y="3463280"/>
            <a:ext cx="488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latin typeface="+mj-lt"/>
              </a:rPr>
              <a:t>or</a:t>
            </a:r>
            <a:endParaRPr lang="en-US" altLang="en-US" dirty="0">
              <a:latin typeface="+mj-lt"/>
            </a:endParaRPr>
          </a:p>
        </p:txBody>
      </p:sp>
      <p:sp>
        <p:nvSpPr>
          <p:cNvPr id="46" name="Text Box 101"/>
          <p:cNvSpPr txBox="1">
            <a:spLocks noChangeArrowheads="1"/>
          </p:cNvSpPr>
          <p:nvPr/>
        </p:nvSpPr>
        <p:spPr bwMode="auto">
          <a:xfrm>
            <a:off x="5180856" y="3463280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latin typeface="+mj-lt"/>
              </a:rPr>
              <a:t>or</a:t>
            </a:r>
            <a:endParaRPr lang="en-US" altLang="en-US" dirty="0">
              <a:latin typeface="+mj-lt"/>
            </a:endParaRPr>
          </a:p>
        </p:txBody>
      </p:sp>
      <p:sp>
        <p:nvSpPr>
          <p:cNvPr id="47" name="Text Box 103"/>
          <p:cNvSpPr txBox="1">
            <a:spLocks noChangeArrowheads="1"/>
          </p:cNvSpPr>
          <p:nvPr/>
        </p:nvSpPr>
        <p:spPr bwMode="auto">
          <a:xfrm>
            <a:off x="7009655" y="3463280"/>
            <a:ext cx="4571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latin typeface="+mj-lt"/>
              </a:rPr>
              <a:t>or</a:t>
            </a:r>
            <a:endParaRPr lang="en-US" altLang="en-US" dirty="0">
              <a:latin typeface="+mj-lt"/>
            </a:endParaRPr>
          </a:p>
        </p:txBody>
      </p:sp>
      <p:sp>
        <p:nvSpPr>
          <p:cNvPr id="48" name="Text Box 104"/>
          <p:cNvSpPr txBox="1">
            <a:spLocks noChangeArrowheads="1"/>
          </p:cNvSpPr>
          <p:nvPr/>
        </p:nvSpPr>
        <p:spPr bwMode="auto">
          <a:xfrm>
            <a:off x="3275856" y="2548880"/>
            <a:ext cx="472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Some Spanning Trees from Graph A</a:t>
            </a:r>
            <a:endParaRPr lang="en-US" altLang="en-US" dirty="0">
              <a:latin typeface="+mj-lt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08856" y="2548880"/>
            <a:ext cx="1104900" cy="1600200"/>
            <a:chOff x="608856" y="2348880"/>
            <a:chExt cx="1104900" cy="160020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608856" y="288228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294656" y="288228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08856" y="364428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294656" y="364428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/>
            </a:p>
          </p:txBody>
        </p:sp>
        <p:cxnSp>
          <p:nvCxnSpPr>
            <p:cNvPr id="10" name="AutoShape 13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913656" y="303468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4"/>
            <p:cNvCxnSpPr>
              <a:cxnSpLocks noChangeShapeType="1"/>
              <a:stCxn id="6" idx="4"/>
              <a:endCxn id="8" idx="0"/>
            </p:cNvCxnSpPr>
            <p:nvPr/>
          </p:nvCxnSpPr>
          <p:spPr bwMode="auto">
            <a:xfrm>
              <a:off x="761256" y="318708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5"/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913656" y="379668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6"/>
            <p:cNvCxnSpPr>
              <a:cxnSpLocks noChangeShapeType="1"/>
              <a:stCxn id="7" idx="4"/>
              <a:endCxn id="9" idx="0"/>
            </p:cNvCxnSpPr>
            <p:nvPr/>
          </p:nvCxnSpPr>
          <p:spPr bwMode="auto">
            <a:xfrm>
              <a:off x="1447056" y="318708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7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869206" y="3142630"/>
              <a:ext cx="469900" cy="54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869206" y="3142630"/>
              <a:ext cx="469900" cy="54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Text Box 105"/>
            <p:cNvSpPr txBox="1">
              <a:spLocks noChangeArrowheads="1"/>
            </p:cNvSpPr>
            <p:nvPr/>
          </p:nvSpPr>
          <p:spPr bwMode="auto">
            <a:xfrm>
              <a:off x="608856" y="2348880"/>
              <a:ext cx="1104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>
                  <a:latin typeface="+mj-lt"/>
                </a:rPr>
                <a:t>Graph A</a:t>
              </a:r>
              <a:endParaRPr lang="en-US" altLang="en-US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85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6" grpId="0"/>
      <p:bldP spid="47" grpId="0"/>
      <p:bldP spid="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Edge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grpSp>
        <p:nvGrpSpPr>
          <p:cNvPr id="58" name="Group 57"/>
          <p:cNvGrpSpPr/>
          <p:nvPr/>
        </p:nvGrpSpPr>
        <p:grpSpPr>
          <a:xfrm>
            <a:off x="163488" y="1777589"/>
            <a:ext cx="3740304" cy="4182035"/>
            <a:chOff x="163488" y="1777589"/>
            <a:chExt cx="3740304" cy="4182035"/>
          </a:xfrm>
        </p:grpSpPr>
        <p:sp>
          <p:nvSpPr>
            <p:cNvPr id="6" name="Oval 34"/>
            <p:cNvSpPr>
              <a:spLocks noChangeAspect="1" noChangeArrowheads="1"/>
            </p:cNvSpPr>
            <p:nvPr/>
          </p:nvSpPr>
          <p:spPr bwMode="auto">
            <a:xfrm>
              <a:off x="1763688" y="1844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3363888" y="1844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8" name="AutoShape 36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2220888" y="2073424"/>
              <a:ext cx="1143000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2678088" y="1777589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10" name="Oval 38"/>
            <p:cNvSpPr>
              <a:spLocks noChangeArrowheads="1"/>
            </p:cNvSpPr>
            <p:nvPr/>
          </p:nvSpPr>
          <p:spPr bwMode="auto">
            <a:xfrm>
              <a:off x="2525688" y="27592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1" name="Oval 39"/>
            <p:cNvSpPr>
              <a:spLocks noChangeArrowheads="1"/>
            </p:cNvSpPr>
            <p:nvPr/>
          </p:nvSpPr>
          <p:spPr bwMode="auto">
            <a:xfrm>
              <a:off x="773088" y="3368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2" name="Oval 40"/>
            <p:cNvSpPr>
              <a:spLocks noChangeArrowheads="1"/>
            </p:cNvSpPr>
            <p:nvPr/>
          </p:nvSpPr>
          <p:spPr bwMode="auto">
            <a:xfrm>
              <a:off x="1916088" y="55024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3287688" y="28354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/>
          </p:nvSpPr>
          <p:spPr bwMode="auto">
            <a:xfrm>
              <a:off x="2525688" y="38260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5" name="AutoShape 43"/>
            <p:cNvCxnSpPr>
              <a:cxnSpLocks noChangeShapeType="1"/>
              <a:stCxn id="6" idx="3"/>
              <a:endCxn id="11" idx="7"/>
            </p:cNvCxnSpPr>
            <p:nvPr/>
          </p:nvCxnSpPr>
          <p:spPr bwMode="auto">
            <a:xfrm flipH="1">
              <a:off x="1163613" y="2235349"/>
              <a:ext cx="666750" cy="120015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44"/>
            <p:cNvCxnSpPr>
              <a:cxnSpLocks noChangeShapeType="1"/>
              <a:stCxn id="11" idx="5"/>
              <a:endCxn id="12" idx="1"/>
            </p:cNvCxnSpPr>
            <p:nvPr/>
          </p:nvCxnSpPr>
          <p:spPr bwMode="auto">
            <a:xfrm>
              <a:off x="1163613" y="3759349"/>
              <a:ext cx="819150" cy="1809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45"/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2306613" y="4283224"/>
              <a:ext cx="447675" cy="12858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46"/>
            <p:cNvCxnSpPr>
              <a:cxnSpLocks noChangeShapeType="1"/>
              <a:stCxn id="13" idx="3"/>
              <a:endCxn id="14" idx="7"/>
            </p:cNvCxnSpPr>
            <p:nvPr/>
          </p:nvCxnSpPr>
          <p:spPr bwMode="auto">
            <a:xfrm flipH="1">
              <a:off x="2916213" y="3225949"/>
              <a:ext cx="438150" cy="66675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47"/>
            <p:cNvCxnSpPr>
              <a:cxnSpLocks noChangeShapeType="1"/>
              <a:stCxn id="10" idx="4"/>
              <a:endCxn id="14" idx="0"/>
            </p:cNvCxnSpPr>
            <p:nvPr/>
          </p:nvCxnSpPr>
          <p:spPr bwMode="auto">
            <a:xfrm>
              <a:off x="2754288" y="3216424"/>
              <a:ext cx="0" cy="60960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48"/>
            <p:cNvCxnSpPr>
              <a:cxnSpLocks noChangeShapeType="1"/>
              <a:stCxn id="6" idx="4"/>
              <a:endCxn id="12" idx="0"/>
            </p:cNvCxnSpPr>
            <p:nvPr/>
          </p:nvCxnSpPr>
          <p:spPr bwMode="auto">
            <a:xfrm>
              <a:off x="1992288" y="2302024"/>
              <a:ext cx="152400" cy="32004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49"/>
            <p:cNvCxnSpPr>
              <a:cxnSpLocks noChangeShapeType="1"/>
              <a:stCxn id="7" idx="3"/>
              <a:endCxn id="10" idx="7"/>
            </p:cNvCxnSpPr>
            <p:nvPr/>
          </p:nvCxnSpPr>
          <p:spPr bwMode="auto">
            <a:xfrm flipH="1">
              <a:off x="2916213" y="2235349"/>
              <a:ext cx="514350" cy="5905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50"/>
            <p:cNvCxnSpPr>
              <a:cxnSpLocks noChangeShapeType="1"/>
              <a:stCxn id="7" idx="4"/>
              <a:endCxn id="13" idx="0"/>
            </p:cNvCxnSpPr>
            <p:nvPr/>
          </p:nvCxnSpPr>
          <p:spPr bwMode="auto">
            <a:xfrm flipH="1">
              <a:off x="3516288" y="2302024"/>
              <a:ext cx="76200" cy="53340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84"/>
            <p:cNvSpPr>
              <a:spLocks noChangeArrowheads="1"/>
            </p:cNvSpPr>
            <p:nvPr/>
          </p:nvSpPr>
          <p:spPr bwMode="auto">
            <a:xfrm>
              <a:off x="3287688" y="48166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" name="Oval 85"/>
            <p:cNvSpPr>
              <a:spLocks noChangeArrowheads="1"/>
            </p:cNvSpPr>
            <p:nvPr/>
          </p:nvSpPr>
          <p:spPr bwMode="auto">
            <a:xfrm>
              <a:off x="925488" y="50452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5" name="Oval 86"/>
            <p:cNvSpPr>
              <a:spLocks noChangeArrowheads="1"/>
            </p:cNvSpPr>
            <p:nvPr/>
          </p:nvSpPr>
          <p:spPr bwMode="auto">
            <a:xfrm>
              <a:off x="163488" y="26830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6" name="AutoShape 87"/>
            <p:cNvCxnSpPr>
              <a:cxnSpLocks noChangeShapeType="1"/>
              <a:stCxn id="12" idx="6"/>
              <a:endCxn id="23" idx="3"/>
            </p:cNvCxnSpPr>
            <p:nvPr/>
          </p:nvCxnSpPr>
          <p:spPr bwMode="auto">
            <a:xfrm flipV="1">
              <a:off x="2373288" y="5207149"/>
              <a:ext cx="981075" cy="523875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88"/>
            <p:cNvCxnSpPr>
              <a:cxnSpLocks noChangeShapeType="1"/>
              <a:stCxn id="12" idx="2"/>
              <a:endCxn id="24" idx="5"/>
            </p:cNvCxnSpPr>
            <p:nvPr/>
          </p:nvCxnSpPr>
          <p:spPr bwMode="auto">
            <a:xfrm flipH="1" flipV="1">
              <a:off x="1316013" y="5435749"/>
              <a:ext cx="600075" cy="295275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89"/>
            <p:cNvCxnSpPr>
              <a:cxnSpLocks noChangeShapeType="1"/>
              <a:stCxn id="11" idx="1"/>
              <a:endCxn id="25" idx="5"/>
            </p:cNvCxnSpPr>
            <p:nvPr/>
          </p:nvCxnSpPr>
          <p:spPr bwMode="auto">
            <a:xfrm flipH="1" flipV="1">
              <a:off x="554013" y="3073549"/>
              <a:ext cx="285750" cy="3619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90"/>
            <p:cNvCxnSpPr>
              <a:cxnSpLocks noChangeShapeType="1"/>
              <a:stCxn id="23" idx="1"/>
              <a:endCxn id="14" idx="5"/>
            </p:cNvCxnSpPr>
            <p:nvPr/>
          </p:nvCxnSpPr>
          <p:spPr bwMode="auto">
            <a:xfrm flipH="1" flipV="1">
              <a:off x="2916213" y="4216549"/>
              <a:ext cx="438150" cy="6667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91"/>
            <p:cNvCxnSpPr>
              <a:cxnSpLocks noChangeShapeType="1"/>
              <a:stCxn id="13" idx="4"/>
              <a:endCxn id="23" idx="0"/>
            </p:cNvCxnSpPr>
            <p:nvPr/>
          </p:nvCxnSpPr>
          <p:spPr bwMode="auto">
            <a:xfrm>
              <a:off x="3516288" y="3292624"/>
              <a:ext cx="0" cy="15240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92"/>
            <p:cNvCxnSpPr>
              <a:cxnSpLocks noChangeShapeType="1"/>
              <a:stCxn id="25" idx="7"/>
              <a:endCxn id="6" idx="2"/>
            </p:cNvCxnSpPr>
            <p:nvPr/>
          </p:nvCxnSpPr>
          <p:spPr bwMode="auto">
            <a:xfrm flipV="1">
              <a:off x="554013" y="2073424"/>
              <a:ext cx="1209675" cy="676275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93"/>
            <p:cNvSpPr txBox="1">
              <a:spLocks noChangeArrowheads="1"/>
            </p:cNvSpPr>
            <p:nvPr/>
          </p:nvSpPr>
          <p:spPr bwMode="auto">
            <a:xfrm>
              <a:off x="620688" y="2987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3" name="Text Box 94"/>
            <p:cNvSpPr txBox="1">
              <a:spLocks noChangeArrowheads="1"/>
            </p:cNvSpPr>
            <p:nvPr/>
          </p:nvSpPr>
          <p:spPr bwMode="auto">
            <a:xfrm>
              <a:off x="2449488" y="3368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34" name="Text Box 95"/>
            <p:cNvSpPr txBox="1">
              <a:spLocks noChangeArrowheads="1"/>
            </p:cNvSpPr>
            <p:nvPr/>
          </p:nvSpPr>
          <p:spPr bwMode="auto">
            <a:xfrm>
              <a:off x="3059088" y="3445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5" name="Text Box 96"/>
            <p:cNvSpPr txBox="1">
              <a:spLocks noChangeArrowheads="1"/>
            </p:cNvSpPr>
            <p:nvPr/>
          </p:nvSpPr>
          <p:spPr bwMode="auto">
            <a:xfrm>
              <a:off x="2942547" y="227513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36" name="Text Box 97"/>
            <p:cNvSpPr txBox="1">
              <a:spLocks noChangeArrowheads="1"/>
            </p:cNvSpPr>
            <p:nvPr/>
          </p:nvSpPr>
          <p:spPr bwMode="auto">
            <a:xfrm>
              <a:off x="3592488" y="2378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7" name="Text Box 98"/>
            <p:cNvSpPr txBox="1">
              <a:spLocks noChangeArrowheads="1"/>
            </p:cNvSpPr>
            <p:nvPr/>
          </p:nvSpPr>
          <p:spPr bwMode="auto">
            <a:xfrm>
              <a:off x="3059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8" name="Text Box 99"/>
            <p:cNvSpPr txBox="1">
              <a:spLocks noChangeArrowheads="1"/>
            </p:cNvSpPr>
            <p:nvPr/>
          </p:nvSpPr>
          <p:spPr bwMode="auto">
            <a:xfrm>
              <a:off x="3516288" y="3826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39" name="Text Box 100"/>
            <p:cNvSpPr txBox="1">
              <a:spLocks noChangeArrowheads="1"/>
            </p:cNvSpPr>
            <p:nvPr/>
          </p:nvSpPr>
          <p:spPr bwMode="auto">
            <a:xfrm>
              <a:off x="2906688" y="5426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40" name="Text Box 101"/>
            <p:cNvSpPr txBox="1">
              <a:spLocks noChangeArrowheads="1"/>
            </p:cNvSpPr>
            <p:nvPr/>
          </p:nvSpPr>
          <p:spPr bwMode="auto">
            <a:xfrm>
              <a:off x="2525688" y="4664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41" name="Text Box 102"/>
            <p:cNvSpPr txBox="1">
              <a:spLocks noChangeArrowheads="1"/>
            </p:cNvSpPr>
            <p:nvPr/>
          </p:nvSpPr>
          <p:spPr bwMode="auto">
            <a:xfrm>
              <a:off x="1458888" y="55024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42" name="Text Box 103"/>
            <p:cNvSpPr txBox="1">
              <a:spLocks noChangeArrowheads="1"/>
            </p:cNvSpPr>
            <p:nvPr/>
          </p:nvSpPr>
          <p:spPr bwMode="auto">
            <a:xfrm>
              <a:off x="773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43" name="Text Box 104"/>
            <p:cNvSpPr txBox="1">
              <a:spLocks noChangeArrowheads="1"/>
            </p:cNvSpPr>
            <p:nvPr/>
          </p:nvSpPr>
          <p:spPr bwMode="auto">
            <a:xfrm>
              <a:off x="14588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6</a:t>
              </a:r>
            </a:p>
          </p:txBody>
        </p:sp>
        <p:sp>
          <p:nvSpPr>
            <p:cNvPr id="44" name="Text Box 105"/>
            <p:cNvSpPr txBox="1">
              <a:spLocks noChangeArrowheads="1"/>
            </p:cNvSpPr>
            <p:nvPr/>
          </p:nvSpPr>
          <p:spPr bwMode="auto">
            <a:xfrm>
              <a:off x="925488" y="21496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5" name="Text Box 106"/>
            <p:cNvSpPr txBox="1">
              <a:spLocks noChangeArrowheads="1"/>
            </p:cNvSpPr>
            <p:nvPr/>
          </p:nvSpPr>
          <p:spPr bwMode="auto">
            <a:xfrm>
              <a:off x="1458888" y="2759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6" name="Text Box 107"/>
            <p:cNvSpPr txBox="1">
              <a:spLocks noChangeArrowheads="1"/>
            </p:cNvSpPr>
            <p:nvPr/>
          </p:nvSpPr>
          <p:spPr bwMode="auto">
            <a:xfrm>
              <a:off x="2068488" y="3673624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10</a:t>
              </a:r>
            </a:p>
          </p:txBody>
        </p:sp>
        <p:sp>
          <p:nvSpPr>
            <p:cNvPr id="47" name="Text Box 108"/>
            <p:cNvSpPr txBox="1">
              <a:spLocks noChangeArrowheads="1"/>
            </p:cNvSpPr>
            <p:nvPr/>
          </p:nvSpPr>
          <p:spPr bwMode="auto">
            <a:xfrm>
              <a:off x="239688" y="27592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48" name="Text Box 109"/>
            <p:cNvSpPr txBox="1">
              <a:spLocks noChangeArrowheads="1"/>
            </p:cNvSpPr>
            <p:nvPr/>
          </p:nvSpPr>
          <p:spPr bwMode="auto">
            <a:xfrm>
              <a:off x="1839888" y="1921024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49" name="Text Box 110"/>
            <p:cNvSpPr txBox="1">
              <a:spLocks noChangeArrowheads="1"/>
            </p:cNvSpPr>
            <p:nvPr/>
          </p:nvSpPr>
          <p:spPr bwMode="auto">
            <a:xfrm>
              <a:off x="3440088" y="19210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50" name="Text Box 111"/>
            <p:cNvSpPr txBox="1">
              <a:spLocks noChangeArrowheads="1"/>
            </p:cNvSpPr>
            <p:nvPr/>
          </p:nvSpPr>
          <p:spPr bwMode="auto">
            <a:xfrm>
              <a:off x="849288" y="3445024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D</a:t>
              </a:r>
            </a:p>
          </p:txBody>
        </p:sp>
        <p:sp>
          <p:nvSpPr>
            <p:cNvPr id="51" name="Text Box 112"/>
            <p:cNvSpPr txBox="1">
              <a:spLocks noChangeArrowheads="1"/>
            </p:cNvSpPr>
            <p:nvPr/>
          </p:nvSpPr>
          <p:spPr bwMode="auto">
            <a:xfrm>
              <a:off x="2601888" y="2835424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52" name="Text Box 113"/>
            <p:cNvSpPr txBox="1">
              <a:spLocks noChangeArrowheads="1"/>
            </p:cNvSpPr>
            <p:nvPr/>
          </p:nvSpPr>
          <p:spPr bwMode="auto">
            <a:xfrm>
              <a:off x="3363888" y="2911624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53" name="Text Box 114"/>
            <p:cNvSpPr txBox="1">
              <a:spLocks noChangeArrowheads="1"/>
            </p:cNvSpPr>
            <p:nvPr/>
          </p:nvSpPr>
          <p:spPr bwMode="auto">
            <a:xfrm>
              <a:off x="2601888" y="3902224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54" name="Text Box 115"/>
            <p:cNvSpPr txBox="1">
              <a:spLocks noChangeArrowheads="1"/>
            </p:cNvSpPr>
            <p:nvPr/>
          </p:nvSpPr>
          <p:spPr bwMode="auto">
            <a:xfrm>
              <a:off x="1001688" y="5121424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55" name="Text Box 116"/>
            <p:cNvSpPr txBox="1">
              <a:spLocks noChangeArrowheads="1"/>
            </p:cNvSpPr>
            <p:nvPr/>
          </p:nvSpPr>
          <p:spPr bwMode="auto">
            <a:xfrm>
              <a:off x="3363888" y="4892824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56" name="Text Box 117"/>
            <p:cNvSpPr txBox="1">
              <a:spLocks noChangeArrowheads="1"/>
            </p:cNvSpPr>
            <p:nvPr/>
          </p:nvSpPr>
          <p:spPr bwMode="auto">
            <a:xfrm>
              <a:off x="1992288" y="5578624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cxnSp>
          <p:nvCxnSpPr>
            <p:cNvPr id="57" name="AutoShape 150"/>
            <p:cNvCxnSpPr>
              <a:cxnSpLocks noChangeShapeType="1"/>
              <a:stCxn id="11" idx="4"/>
              <a:endCxn id="24" idx="0"/>
            </p:cNvCxnSpPr>
            <p:nvPr/>
          </p:nvCxnSpPr>
          <p:spPr bwMode="auto">
            <a:xfrm>
              <a:off x="1001688" y="3826024"/>
              <a:ext cx="152400" cy="12192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266"/>
          <p:cNvGrpSpPr/>
          <p:nvPr/>
        </p:nvGrpSpPr>
        <p:grpSpPr>
          <a:xfrm>
            <a:off x="4572000" y="5784885"/>
            <a:ext cx="4343400" cy="524435"/>
            <a:chOff x="4572000" y="5723965"/>
            <a:chExt cx="4343400" cy="524435"/>
          </a:xfrm>
        </p:grpSpPr>
        <p:sp>
          <p:nvSpPr>
            <p:cNvPr id="192" name="Oval 59"/>
            <p:cNvSpPr>
              <a:spLocks noChangeAspect="1" noChangeArrowheads="1"/>
            </p:cNvSpPr>
            <p:nvPr/>
          </p:nvSpPr>
          <p:spPr bwMode="auto">
            <a:xfrm>
              <a:off x="6858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93" name="Oval 60"/>
            <p:cNvSpPr>
              <a:spLocks noChangeArrowheads="1"/>
            </p:cNvSpPr>
            <p:nvPr/>
          </p:nvSpPr>
          <p:spPr bwMode="auto">
            <a:xfrm>
              <a:off x="8458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4" name="AutoShape 61"/>
            <p:cNvCxnSpPr>
              <a:cxnSpLocks noChangeShapeType="1"/>
              <a:stCxn id="192" idx="6"/>
              <a:endCxn id="193" idx="2"/>
            </p:cNvCxnSpPr>
            <p:nvPr/>
          </p:nvCxnSpPr>
          <p:spPr bwMode="auto">
            <a:xfrm>
              <a:off x="7315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" name="Text Box 62"/>
            <p:cNvSpPr txBox="1">
              <a:spLocks noChangeArrowheads="1"/>
            </p:cNvSpPr>
            <p:nvPr/>
          </p:nvSpPr>
          <p:spPr bwMode="auto">
            <a:xfrm>
              <a:off x="7772400" y="5737412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10</a:t>
              </a:r>
            </a:p>
          </p:txBody>
        </p:sp>
        <p:sp>
          <p:nvSpPr>
            <p:cNvPr id="200" name="Oval 67"/>
            <p:cNvSpPr>
              <a:spLocks noChangeAspect="1" noChangeArrowheads="1"/>
            </p:cNvSpPr>
            <p:nvPr/>
          </p:nvSpPr>
          <p:spPr bwMode="auto">
            <a:xfrm>
              <a:off x="4572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1" name="Oval 68"/>
            <p:cNvSpPr>
              <a:spLocks noChangeArrowheads="1"/>
            </p:cNvSpPr>
            <p:nvPr/>
          </p:nvSpPr>
          <p:spPr bwMode="auto">
            <a:xfrm>
              <a:off x="6172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02" name="AutoShape 69"/>
            <p:cNvCxnSpPr>
              <a:cxnSpLocks noChangeShapeType="1"/>
              <a:stCxn id="200" idx="6"/>
              <a:endCxn id="201" idx="2"/>
            </p:cNvCxnSpPr>
            <p:nvPr/>
          </p:nvCxnSpPr>
          <p:spPr bwMode="auto">
            <a:xfrm>
              <a:off x="5029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3" name="Text Box 70"/>
            <p:cNvSpPr txBox="1">
              <a:spLocks noChangeArrowheads="1"/>
            </p:cNvSpPr>
            <p:nvPr/>
          </p:nvSpPr>
          <p:spPr bwMode="auto">
            <a:xfrm>
              <a:off x="5486400" y="5723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6</a:t>
              </a:r>
            </a:p>
          </p:txBody>
        </p:sp>
        <p:sp>
          <p:nvSpPr>
            <p:cNvPr id="217" name="Text Box 124"/>
            <p:cNvSpPr txBox="1">
              <a:spLocks noChangeArrowheads="1"/>
            </p:cNvSpPr>
            <p:nvPr/>
          </p:nvSpPr>
          <p:spPr bwMode="auto">
            <a:xfrm>
              <a:off x="6934200" y="58674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219" name="Text Box 127"/>
            <p:cNvSpPr txBox="1">
              <a:spLocks noChangeArrowheads="1"/>
            </p:cNvSpPr>
            <p:nvPr/>
          </p:nvSpPr>
          <p:spPr bwMode="auto">
            <a:xfrm>
              <a:off x="8534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224" name="Text Box 132"/>
            <p:cNvSpPr txBox="1">
              <a:spLocks noChangeArrowheads="1"/>
            </p:cNvSpPr>
            <p:nvPr/>
          </p:nvSpPr>
          <p:spPr bwMode="auto">
            <a:xfrm>
              <a:off x="4648200" y="5867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227" name="Text Box 135"/>
            <p:cNvSpPr txBox="1">
              <a:spLocks noChangeArrowheads="1"/>
            </p:cNvSpPr>
            <p:nvPr/>
          </p:nvSpPr>
          <p:spPr bwMode="auto">
            <a:xfrm>
              <a:off x="6248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572000" y="2348880"/>
            <a:ext cx="4343400" cy="537882"/>
            <a:chOff x="4572000" y="1214718"/>
            <a:chExt cx="4343400" cy="537882"/>
          </a:xfrm>
        </p:grpSpPr>
        <p:sp>
          <p:nvSpPr>
            <p:cNvPr id="164" name="Oval 10"/>
            <p:cNvSpPr>
              <a:spLocks noChangeAspect="1" noChangeArrowheads="1"/>
            </p:cNvSpPr>
            <p:nvPr/>
          </p:nvSpPr>
          <p:spPr bwMode="auto">
            <a:xfrm>
              <a:off x="45720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65" name="Oval 11"/>
            <p:cNvSpPr>
              <a:spLocks noChangeArrowheads="1"/>
            </p:cNvSpPr>
            <p:nvPr/>
          </p:nvSpPr>
          <p:spPr bwMode="auto">
            <a:xfrm>
              <a:off x="61722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66" name="AutoShape 12"/>
            <p:cNvCxnSpPr>
              <a:cxnSpLocks noChangeShapeType="1"/>
              <a:stCxn id="164" idx="6"/>
              <a:endCxn id="165" idx="2"/>
            </p:cNvCxnSpPr>
            <p:nvPr/>
          </p:nvCxnSpPr>
          <p:spPr bwMode="auto">
            <a:xfrm>
              <a:off x="5029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Text Box 13"/>
            <p:cNvSpPr txBox="1">
              <a:spLocks noChangeArrowheads="1"/>
            </p:cNvSpPr>
            <p:nvPr/>
          </p:nvSpPr>
          <p:spPr bwMode="auto">
            <a:xfrm>
              <a:off x="5486400" y="12147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172" name="Oval 18"/>
            <p:cNvSpPr>
              <a:spLocks noChangeAspect="1" noChangeArrowheads="1"/>
            </p:cNvSpPr>
            <p:nvPr/>
          </p:nvSpPr>
          <p:spPr bwMode="auto">
            <a:xfrm>
              <a:off x="68580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73" name="Oval 19"/>
            <p:cNvSpPr>
              <a:spLocks noChangeArrowheads="1"/>
            </p:cNvSpPr>
            <p:nvPr/>
          </p:nvSpPr>
          <p:spPr bwMode="auto">
            <a:xfrm>
              <a:off x="84582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4" name="AutoShape 20"/>
            <p:cNvCxnSpPr>
              <a:cxnSpLocks noChangeShapeType="1"/>
              <a:stCxn id="172" idx="6"/>
              <a:endCxn id="173" idx="2"/>
            </p:cNvCxnSpPr>
            <p:nvPr/>
          </p:nvCxnSpPr>
          <p:spPr bwMode="auto">
            <a:xfrm>
              <a:off x="7315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Text Box 21"/>
            <p:cNvSpPr txBox="1">
              <a:spLocks noChangeArrowheads="1"/>
            </p:cNvSpPr>
            <p:nvPr/>
          </p:nvSpPr>
          <p:spPr bwMode="auto">
            <a:xfrm>
              <a:off x="7772400" y="1228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220" name="Text Box 128"/>
            <p:cNvSpPr txBox="1">
              <a:spLocks noChangeArrowheads="1"/>
            </p:cNvSpPr>
            <p:nvPr/>
          </p:nvSpPr>
          <p:spPr bwMode="auto">
            <a:xfrm>
              <a:off x="4648200" y="1371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222" name="Text Box 130"/>
            <p:cNvSpPr txBox="1">
              <a:spLocks noChangeArrowheads="1"/>
            </p:cNvSpPr>
            <p:nvPr/>
          </p:nvSpPr>
          <p:spPr bwMode="auto">
            <a:xfrm>
              <a:off x="6248400" y="1371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228" name="Text Box 136"/>
            <p:cNvSpPr txBox="1">
              <a:spLocks noChangeArrowheads="1"/>
            </p:cNvSpPr>
            <p:nvPr/>
          </p:nvSpPr>
          <p:spPr bwMode="auto">
            <a:xfrm>
              <a:off x="6934200" y="1371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229" name="Text Box 137"/>
            <p:cNvSpPr txBox="1">
              <a:spLocks noChangeArrowheads="1"/>
            </p:cNvSpPr>
            <p:nvPr/>
          </p:nvSpPr>
          <p:spPr bwMode="auto">
            <a:xfrm>
              <a:off x="8534400" y="1371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4572000" y="5208821"/>
            <a:ext cx="4343400" cy="524435"/>
            <a:chOff x="4572000" y="4961965"/>
            <a:chExt cx="4343400" cy="524435"/>
          </a:xfrm>
        </p:grpSpPr>
        <p:sp>
          <p:nvSpPr>
            <p:cNvPr id="168" name="Oval 14"/>
            <p:cNvSpPr>
              <a:spLocks noChangeAspect="1" noChangeArrowheads="1"/>
            </p:cNvSpPr>
            <p:nvPr/>
          </p:nvSpPr>
          <p:spPr bwMode="auto">
            <a:xfrm>
              <a:off x="6858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69" name="Oval 15"/>
            <p:cNvSpPr>
              <a:spLocks noChangeArrowheads="1"/>
            </p:cNvSpPr>
            <p:nvPr/>
          </p:nvSpPr>
          <p:spPr bwMode="auto">
            <a:xfrm>
              <a:off x="8458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0" name="AutoShape 16"/>
            <p:cNvCxnSpPr>
              <a:cxnSpLocks noChangeShapeType="1"/>
              <a:stCxn id="168" idx="6"/>
              <a:endCxn id="169" idx="2"/>
            </p:cNvCxnSpPr>
            <p:nvPr/>
          </p:nvCxnSpPr>
          <p:spPr bwMode="auto">
            <a:xfrm>
              <a:off x="7315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1" name="Text Box 17"/>
            <p:cNvSpPr txBox="1">
              <a:spLocks noChangeArrowheads="1"/>
            </p:cNvSpPr>
            <p:nvPr/>
          </p:nvSpPr>
          <p:spPr bwMode="auto">
            <a:xfrm>
              <a:off x="7772400" y="4975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176" name="Oval 22"/>
            <p:cNvSpPr>
              <a:spLocks noChangeAspect="1" noChangeArrowheads="1"/>
            </p:cNvSpPr>
            <p:nvPr/>
          </p:nvSpPr>
          <p:spPr bwMode="auto">
            <a:xfrm>
              <a:off x="4572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77" name="Oval 23"/>
            <p:cNvSpPr>
              <a:spLocks noChangeArrowheads="1"/>
            </p:cNvSpPr>
            <p:nvPr/>
          </p:nvSpPr>
          <p:spPr bwMode="auto">
            <a:xfrm>
              <a:off x="6172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8" name="AutoShape 24"/>
            <p:cNvCxnSpPr>
              <a:cxnSpLocks noChangeShapeType="1"/>
              <a:stCxn id="176" idx="6"/>
              <a:endCxn id="177" idx="2"/>
            </p:cNvCxnSpPr>
            <p:nvPr/>
          </p:nvCxnSpPr>
          <p:spPr bwMode="auto">
            <a:xfrm>
              <a:off x="5029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" name="Text Box 25"/>
            <p:cNvSpPr txBox="1">
              <a:spLocks noChangeArrowheads="1"/>
            </p:cNvSpPr>
            <p:nvPr/>
          </p:nvSpPr>
          <p:spPr bwMode="auto">
            <a:xfrm>
              <a:off x="5486400" y="4961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225" name="Text Box 133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226" name="Text Box 134"/>
            <p:cNvSpPr txBox="1">
              <a:spLocks noChangeArrowheads="1"/>
            </p:cNvSpPr>
            <p:nvPr/>
          </p:nvSpPr>
          <p:spPr bwMode="auto">
            <a:xfrm>
              <a:off x="8534400" y="51054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231" name="Text Box 139"/>
            <p:cNvSpPr txBox="1">
              <a:spLocks noChangeArrowheads="1"/>
            </p:cNvSpPr>
            <p:nvPr/>
          </p:nvSpPr>
          <p:spPr bwMode="auto">
            <a:xfrm>
              <a:off x="4648200" y="51054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33" name="Text Box 141"/>
            <p:cNvSpPr txBox="1">
              <a:spLocks noChangeArrowheads="1"/>
            </p:cNvSpPr>
            <p:nvPr/>
          </p:nvSpPr>
          <p:spPr bwMode="auto">
            <a:xfrm>
              <a:off x="6248400" y="5105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4572000" y="2924944"/>
            <a:ext cx="4343400" cy="524435"/>
            <a:chOff x="4572000" y="1990165"/>
            <a:chExt cx="4343400" cy="524435"/>
          </a:xfrm>
        </p:grpSpPr>
        <p:sp>
          <p:nvSpPr>
            <p:cNvPr id="204" name="Oval 71"/>
            <p:cNvSpPr>
              <a:spLocks noChangeAspect="1" noChangeArrowheads="1"/>
            </p:cNvSpPr>
            <p:nvPr/>
          </p:nvSpPr>
          <p:spPr bwMode="auto">
            <a:xfrm>
              <a:off x="6858000" y="20574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auto">
            <a:xfrm>
              <a:off x="8458200" y="20574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06" name="AutoShape 73"/>
            <p:cNvCxnSpPr>
              <a:cxnSpLocks noChangeShapeType="1"/>
              <a:stCxn id="204" idx="6"/>
              <a:endCxn id="205" idx="2"/>
            </p:cNvCxnSpPr>
            <p:nvPr/>
          </p:nvCxnSpPr>
          <p:spPr bwMode="auto">
            <a:xfrm>
              <a:off x="7315200" y="2286000"/>
              <a:ext cx="1143000" cy="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7" name="Text Box 74"/>
            <p:cNvSpPr txBox="1">
              <a:spLocks noChangeArrowheads="1"/>
            </p:cNvSpPr>
            <p:nvPr/>
          </p:nvSpPr>
          <p:spPr bwMode="auto">
            <a:xfrm>
              <a:off x="7772400" y="20036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212" name="Oval 79"/>
            <p:cNvSpPr>
              <a:spLocks noChangeAspect="1" noChangeArrowheads="1"/>
            </p:cNvSpPr>
            <p:nvPr/>
          </p:nvSpPr>
          <p:spPr bwMode="auto">
            <a:xfrm>
              <a:off x="4572000" y="2057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13" name="Oval 80"/>
            <p:cNvSpPr>
              <a:spLocks noChangeArrowheads="1"/>
            </p:cNvSpPr>
            <p:nvPr/>
          </p:nvSpPr>
          <p:spPr bwMode="auto">
            <a:xfrm>
              <a:off x="6172200" y="2057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14" name="AutoShape 81"/>
            <p:cNvCxnSpPr>
              <a:cxnSpLocks noChangeShapeType="1"/>
              <a:stCxn id="212" idx="6"/>
              <a:endCxn id="213" idx="2"/>
            </p:cNvCxnSpPr>
            <p:nvPr/>
          </p:nvCxnSpPr>
          <p:spPr bwMode="auto">
            <a:xfrm>
              <a:off x="5029200" y="2286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" name="Text Box 82"/>
            <p:cNvSpPr txBox="1">
              <a:spLocks noChangeArrowheads="1"/>
            </p:cNvSpPr>
            <p:nvPr/>
          </p:nvSpPr>
          <p:spPr bwMode="auto">
            <a:xfrm>
              <a:off x="5486400" y="1990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230" name="Text Box 138"/>
            <p:cNvSpPr txBox="1">
              <a:spLocks noChangeArrowheads="1"/>
            </p:cNvSpPr>
            <p:nvPr/>
          </p:nvSpPr>
          <p:spPr bwMode="auto">
            <a:xfrm>
              <a:off x="6934200" y="21336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32" name="Text Box 140"/>
            <p:cNvSpPr txBox="1">
              <a:spLocks noChangeArrowheads="1"/>
            </p:cNvSpPr>
            <p:nvPr/>
          </p:nvSpPr>
          <p:spPr bwMode="auto">
            <a:xfrm>
              <a:off x="8534400" y="2133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8" name="Text Box 146"/>
            <p:cNvSpPr txBox="1">
              <a:spLocks noChangeArrowheads="1"/>
            </p:cNvSpPr>
            <p:nvPr/>
          </p:nvSpPr>
          <p:spPr bwMode="auto">
            <a:xfrm>
              <a:off x="4648200" y="21336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239" name="Text Box 147"/>
            <p:cNvSpPr txBox="1">
              <a:spLocks noChangeArrowheads="1"/>
            </p:cNvSpPr>
            <p:nvPr/>
          </p:nvSpPr>
          <p:spPr bwMode="auto">
            <a:xfrm>
              <a:off x="6248400" y="21336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572000" y="3481917"/>
            <a:ext cx="4343400" cy="523147"/>
            <a:chOff x="4572000" y="2677253"/>
            <a:chExt cx="4343400" cy="523147"/>
          </a:xfrm>
        </p:grpSpPr>
        <p:sp>
          <p:nvSpPr>
            <p:cNvPr id="184" name="Oval 30"/>
            <p:cNvSpPr>
              <a:spLocks noChangeAspect="1" noChangeArrowheads="1"/>
            </p:cNvSpPr>
            <p:nvPr/>
          </p:nvSpPr>
          <p:spPr bwMode="auto">
            <a:xfrm>
              <a:off x="6858000" y="2743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85" name="Oval 31"/>
            <p:cNvSpPr>
              <a:spLocks noChangeArrowheads="1"/>
            </p:cNvSpPr>
            <p:nvPr/>
          </p:nvSpPr>
          <p:spPr bwMode="auto">
            <a:xfrm>
              <a:off x="8458200" y="2743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86" name="AutoShape 32"/>
            <p:cNvCxnSpPr>
              <a:cxnSpLocks noChangeShapeType="1"/>
              <a:stCxn id="184" idx="6"/>
              <a:endCxn id="185" idx="2"/>
            </p:cNvCxnSpPr>
            <p:nvPr/>
          </p:nvCxnSpPr>
          <p:spPr bwMode="auto">
            <a:xfrm>
              <a:off x="7315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" name="Text Box 33"/>
            <p:cNvSpPr txBox="1">
              <a:spLocks noChangeArrowheads="1"/>
            </p:cNvSpPr>
            <p:nvPr/>
          </p:nvSpPr>
          <p:spPr bwMode="auto">
            <a:xfrm>
              <a:off x="7772400" y="267725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208" name="Oval 75"/>
            <p:cNvSpPr>
              <a:spLocks noChangeAspect="1" noChangeArrowheads="1"/>
            </p:cNvSpPr>
            <p:nvPr/>
          </p:nvSpPr>
          <p:spPr bwMode="auto">
            <a:xfrm>
              <a:off x="4572000" y="2743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9" name="Oval 76"/>
            <p:cNvSpPr>
              <a:spLocks noChangeArrowheads="1"/>
            </p:cNvSpPr>
            <p:nvPr/>
          </p:nvSpPr>
          <p:spPr bwMode="auto">
            <a:xfrm>
              <a:off x="6172200" y="2743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10" name="AutoShape 77"/>
            <p:cNvCxnSpPr>
              <a:cxnSpLocks noChangeShapeType="1"/>
              <a:stCxn id="208" idx="6"/>
              <a:endCxn id="209" idx="2"/>
            </p:cNvCxnSpPr>
            <p:nvPr/>
          </p:nvCxnSpPr>
          <p:spPr bwMode="auto">
            <a:xfrm>
              <a:off x="5029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1" name="Text Box 78"/>
            <p:cNvSpPr txBox="1">
              <a:spLocks noChangeArrowheads="1"/>
            </p:cNvSpPr>
            <p:nvPr/>
          </p:nvSpPr>
          <p:spPr bwMode="auto">
            <a:xfrm>
              <a:off x="5486400" y="2689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234" name="Text Box 142"/>
            <p:cNvSpPr txBox="1">
              <a:spLocks noChangeArrowheads="1"/>
            </p:cNvSpPr>
            <p:nvPr/>
          </p:nvSpPr>
          <p:spPr bwMode="auto">
            <a:xfrm>
              <a:off x="4648200" y="2819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6" name="Text Box 144"/>
            <p:cNvSpPr txBox="1">
              <a:spLocks noChangeArrowheads="1"/>
            </p:cNvSpPr>
            <p:nvPr/>
          </p:nvSpPr>
          <p:spPr bwMode="auto">
            <a:xfrm>
              <a:off x="6248400" y="2819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240" name="Text Box 148"/>
            <p:cNvSpPr txBox="1">
              <a:spLocks noChangeArrowheads="1"/>
            </p:cNvSpPr>
            <p:nvPr/>
          </p:nvSpPr>
          <p:spPr bwMode="auto">
            <a:xfrm>
              <a:off x="8534400" y="2819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241" name="Text Box 149"/>
            <p:cNvSpPr txBox="1">
              <a:spLocks noChangeArrowheads="1"/>
            </p:cNvSpPr>
            <p:nvPr/>
          </p:nvSpPr>
          <p:spPr bwMode="auto">
            <a:xfrm>
              <a:off x="6934200" y="2819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4572000" y="1772816"/>
            <a:ext cx="4343400" cy="524435"/>
            <a:chOff x="4572000" y="466165"/>
            <a:chExt cx="4343400" cy="524435"/>
          </a:xfrm>
        </p:grpSpPr>
        <p:sp>
          <p:nvSpPr>
            <p:cNvPr id="196" name="Oval 63"/>
            <p:cNvSpPr>
              <a:spLocks noChangeAspect="1" noChangeArrowheads="1"/>
            </p:cNvSpPr>
            <p:nvPr/>
          </p:nvSpPr>
          <p:spPr bwMode="auto">
            <a:xfrm>
              <a:off x="68580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97" name="Oval 64"/>
            <p:cNvSpPr>
              <a:spLocks noChangeArrowheads="1"/>
            </p:cNvSpPr>
            <p:nvPr/>
          </p:nvSpPr>
          <p:spPr bwMode="auto">
            <a:xfrm>
              <a:off x="84582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8" name="AutoShape 65"/>
            <p:cNvCxnSpPr>
              <a:cxnSpLocks noChangeShapeType="1"/>
              <a:stCxn id="196" idx="6"/>
              <a:endCxn id="197" idx="2"/>
            </p:cNvCxnSpPr>
            <p:nvPr/>
          </p:nvCxnSpPr>
          <p:spPr bwMode="auto">
            <a:xfrm>
              <a:off x="7315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" name="Text Box 66"/>
            <p:cNvSpPr txBox="1">
              <a:spLocks noChangeArrowheads="1"/>
            </p:cNvSpPr>
            <p:nvPr/>
          </p:nvSpPr>
          <p:spPr bwMode="auto">
            <a:xfrm>
              <a:off x="7772400" y="466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</a:t>
              </a:r>
            </a:p>
          </p:txBody>
        </p:sp>
        <p:sp>
          <p:nvSpPr>
            <p:cNvPr id="221" name="Text Box 129"/>
            <p:cNvSpPr txBox="1">
              <a:spLocks noChangeArrowheads="1"/>
            </p:cNvSpPr>
            <p:nvPr/>
          </p:nvSpPr>
          <p:spPr bwMode="auto">
            <a:xfrm>
              <a:off x="6934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223" name="Text Box 131"/>
            <p:cNvSpPr txBox="1">
              <a:spLocks noChangeArrowheads="1"/>
            </p:cNvSpPr>
            <p:nvPr/>
          </p:nvSpPr>
          <p:spPr bwMode="auto">
            <a:xfrm>
              <a:off x="8534400" y="6096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42" name="Oval 157"/>
            <p:cNvSpPr>
              <a:spLocks noChangeAspect="1" noChangeArrowheads="1"/>
            </p:cNvSpPr>
            <p:nvPr/>
          </p:nvSpPr>
          <p:spPr bwMode="auto">
            <a:xfrm>
              <a:off x="45720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3" name="Oval 158"/>
            <p:cNvSpPr>
              <a:spLocks noChangeArrowheads="1"/>
            </p:cNvSpPr>
            <p:nvPr/>
          </p:nvSpPr>
          <p:spPr bwMode="auto">
            <a:xfrm>
              <a:off x="61722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44" name="AutoShape 159"/>
            <p:cNvCxnSpPr>
              <a:cxnSpLocks noChangeShapeType="1"/>
              <a:stCxn id="242" idx="6"/>
              <a:endCxn id="243" idx="2"/>
            </p:cNvCxnSpPr>
            <p:nvPr/>
          </p:nvCxnSpPr>
          <p:spPr bwMode="auto">
            <a:xfrm>
              <a:off x="5029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" name="Text Box 160"/>
            <p:cNvSpPr txBox="1">
              <a:spLocks noChangeArrowheads="1"/>
            </p:cNvSpPr>
            <p:nvPr/>
          </p:nvSpPr>
          <p:spPr bwMode="auto">
            <a:xfrm>
              <a:off x="5486400" y="46738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246" name="Text Box 161"/>
            <p:cNvSpPr txBox="1">
              <a:spLocks noChangeArrowheads="1"/>
            </p:cNvSpPr>
            <p:nvPr/>
          </p:nvSpPr>
          <p:spPr bwMode="auto">
            <a:xfrm>
              <a:off x="4648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247" name="Text Box 162"/>
            <p:cNvSpPr txBox="1">
              <a:spLocks noChangeArrowheads="1"/>
            </p:cNvSpPr>
            <p:nvPr/>
          </p:nvSpPr>
          <p:spPr bwMode="auto">
            <a:xfrm>
              <a:off x="6248400" y="6096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572000" y="4619310"/>
            <a:ext cx="4343400" cy="537882"/>
            <a:chOff x="4572000" y="4186518"/>
            <a:chExt cx="4343400" cy="537882"/>
          </a:xfrm>
        </p:grpSpPr>
        <p:sp>
          <p:nvSpPr>
            <p:cNvPr id="180" name="Oval 26"/>
            <p:cNvSpPr>
              <a:spLocks noChangeAspect="1" noChangeArrowheads="1"/>
            </p:cNvSpPr>
            <p:nvPr/>
          </p:nvSpPr>
          <p:spPr bwMode="auto">
            <a:xfrm>
              <a:off x="6858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81" name="Oval 27"/>
            <p:cNvSpPr>
              <a:spLocks noChangeArrowheads="1"/>
            </p:cNvSpPr>
            <p:nvPr/>
          </p:nvSpPr>
          <p:spPr bwMode="auto">
            <a:xfrm>
              <a:off x="8458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82" name="AutoShape 28"/>
            <p:cNvCxnSpPr>
              <a:cxnSpLocks noChangeShapeType="1"/>
              <a:stCxn id="180" idx="6"/>
              <a:endCxn id="181" idx="2"/>
            </p:cNvCxnSpPr>
            <p:nvPr/>
          </p:nvCxnSpPr>
          <p:spPr bwMode="auto">
            <a:xfrm>
              <a:off x="7315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" name="Text Box 29"/>
            <p:cNvSpPr txBox="1">
              <a:spLocks noChangeArrowheads="1"/>
            </p:cNvSpPr>
            <p:nvPr/>
          </p:nvSpPr>
          <p:spPr bwMode="auto">
            <a:xfrm>
              <a:off x="7772400" y="419419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35" name="Text Box 143"/>
            <p:cNvSpPr txBox="1">
              <a:spLocks noChangeArrowheads="1"/>
            </p:cNvSpPr>
            <p:nvPr/>
          </p:nvSpPr>
          <p:spPr bwMode="auto">
            <a:xfrm>
              <a:off x="6934200" y="4343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7" name="Text Box 145"/>
            <p:cNvSpPr txBox="1">
              <a:spLocks noChangeArrowheads="1"/>
            </p:cNvSpPr>
            <p:nvPr/>
          </p:nvSpPr>
          <p:spPr bwMode="auto">
            <a:xfrm>
              <a:off x="8534400" y="4343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J</a:t>
              </a:r>
            </a:p>
          </p:txBody>
        </p:sp>
        <p:sp>
          <p:nvSpPr>
            <p:cNvPr id="248" name="Oval 163"/>
            <p:cNvSpPr>
              <a:spLocks noChangeAspect="1" noChangeArrowheads="1"/>
            </p:cNvSpPr>
            <p:nvPr/>
          </p:nvSpPr>
          <p:spPr bwMode="auto">
            <a:xfrm>
              <a:off x="4572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9" name="Oval 164"/>
            <p:cNvSpPr>
              <a:spLocks noChangeArrowheads="1"/>
            </p:cNvSpPr>
            <p:nvPr/>
          </p:nvSpPr>
          <p:spPr bwMode="auto">
            <a:xfrm>
              <a:off x="6172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50" name="AutoShape 165"/>
            <p:cNvCxnSpPr>
              <a:cxnSpLocks noChangeShapeType="1"/>
              <a:stCxn id="248" idx="6"/>
              <a:endCxn id="249" idx="2"/>
            </p:cNvCxnSpPr>
            <p:nvPr/>
          </p:nvCxnSpPr>
          <p:spPr bwMode="auto">
            <a:xfrm>
              <a:off x="5029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1" name="Text Box 166"/>
            <p:cNvSpPr txBox="1">
              <a:spLocks noChangeArrowheads="1"/>
            </p:cNvSpPr>
            <p:nvPr/>
          </p:nvSpPr>
          <p:spPr bwMode="auto">
            <a:xfrm>
              <a:off x="5486400" y="41865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52" name="Text Box 167"/>
            <p:cNvSpPr txBox="1">
              <a:spLocks noChangeArrowheads="1"/>
            </p:cNvSpPr>
            <p:nvPr/>
          </p:nvSpPr>
          <p:spPr bwMode="auto">
            <a:xfrm>
              <a:off x="4648200" y="43434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253" name="Text Box 168"/>
            <p:cNvSpPr txBox="1">
              <a:spLocks noChangeArrowheads="1"/>
            </p:cNvSpPr>
            <p:nvPr/>
          </p:nvSpPr>
          <p:spPr bwMode="auto">
            <a:xfrm>
              <a:off x="6248400" y="43434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4572000" y="4047728"/>
            <a:ext cx="4343400" cy="533400"/>
            <a:chOff x="4572000" y="3429000"/>
            <a:chExt cx="4343400" cy="533400"/>
          </a:xfrm>
        </p:grpSpPr>
        <p:sp>
          <p:nvSpPr>
            <p:cNvPr id="191" name="Text Box 58"/>
            <p:cNvSpPr txBox="1">
              <a:spLocks noChangeArrowheads="1"/>
            </p:cNvSpPr>
            <p:nvPr/>
          </p:nvSpPr>
          <p:spPr bwMode="auto">
            <a:xfrm>
              <a:off x="7772400" y="3429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57" name="Text Box 172"/>
            <p:cNvSpPr txBox="1">
              <a:spLocks noChangeArrowheads="1"/>
            </p:cNvSpPr>
            <p:nvPr/>
          </p:nvSpPr>
          <p:spPr bwMode="auto">
            <a:xfrm>
              <a:off x="5486400" y="3429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4572000" y="3505200"/>
              <a:ext cx="4343400" cy="457200"/>
              <a:chOff x="4572000" y="3505200"/>
              <a:chExt cx="4343400" cy="457200"/>
            </a:xfrm>
          </p:grpSpPr>
          <p:sp>
            <p:nvSpPr>
              <p:cNvPr id="188" name="Oval 55"/>
              <p:cNvSpPr>
                <a:spLocks noChangeAspect="1" noChangeArrowheads="1"/>
              </p:cNvSpPr>
              <p:nvPr/>
            </p:nvSpPr>
            <p:spPr bwMode="auto">
              <a:xfrm>
                <a:off x="6858000" y="3505200"/>
                <a:ext cx="457200" cy="45720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sp>
            <p:nvSpPr>
              <p:cNvPr id="189" name="Oval 56"/>
              <p:cNvSpPr>
                <a:spLocks noChangeArrowheads="1"/>
              </p:cNvSpPr>
              <p:nvPr/>
            </p:nvSpPr>
            <p:spPr bwMode="auto">
              <a:xfrm>
                <a:off x="8458200" y="3505200"/>
                <a:ext cx="457200" cy="45720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cxnSp>
            <p:nvCxnSpPr>
              <p:cNvPr id="190" name="AutoShape 57"/>
              <p:cNvCxnSpPr>
                <a:cxnSpLocks noChangeShapeType="1"/>
                <a:stCxn id="188" idx="6"/>
                <a:endCxn id="189" idx="2"/>
              </p:cNvCxnSpPr>
              <p:nvPr/>
            </p:nvCxnSpPr>
            <p:spPr bwMode="auto">
              <a:xfrm>
                <a:off x="7315200" y="3733800"/>
                <a:ext cx="1143000" cy="0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6" name="Text Box 122"/>
              <p:cNvSpPr txBox="1">
                <a:spLocks noChangeArrowheads="1"/>
              </p:cNvSpPr>
              <p:nvPr/>
            </p:nvSpPr>
            <p:spPr bwMode="auto">
              <a:xfrm>
                <a:off x="6934200" y="358140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 dirty="0">
                    <a:latin typeface="+mj-lt"/>
                  </a:rPr>
                  <a:t>B</a:t>
                </a:r>
              </a:p>
            </p:txBody>
          </p:sp>
          <p:sp>
            <p:nvSpPr>
              <p:cNvPr id="218" name="Text Box 125"/>
              <p:cNvSpPr txBox="1">
                <a:spLocks noChangeArrowheads="1"/>
              </p:cNvSpPr>
              <p:nvPr/>
            </p:nvSpPr>
            <p:spPr bwMode="auto">
              <a:xfrm>
                <a:off x="8534400" y="3581400"/>
                <a:ext cx="3417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D</a:t>
                </a:r>
              </a:p>
            </p:txBody>
          </p:sp>
          <p:sp>
            <p:nvSpPr>
              <p:cNvPr id="254" name="Oval 169"/>
              <p:cNvSpPr>
                <a:spLocks noChangeAspect="1" noChangeArrowheads="1"/>
              </p:cNvSpPr>
              <p:nvPr/>
            </p:nvSpPr>
            <p:spPr bwMode="auto">
              <a:xfrm>
                <a:off x="4572000" y="3505200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sp>
            <p:nvSpPr>
              <p:cNvPr id="255" name="Oval 170"/>
              <p:cNvSpPr>
                <a:spLocks noChangeArrowheads="1"/>
              </p:cNvSpPr>
              <p:nvPr/>
            </p:nvSpPr>
            <p:spPr bwMode="auto">
              <a:xfrm>
                <a:off x="6172200" y="3505200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cxnSp>
            <p:nvCxnSpPr>
              <p:cNvPr id="256" name="AutoShape 171"/>
              <p:cNvCxnSpPr>
                <a:cxnSpLocks noChangeShapeType="1"/>
                <a:stCxn id="254" idx="6"/>
                <a:endCxn id="255" idx="2"/>
              </p:cNvCxnSpPr>
              <p:nvPr/>
            </p:nvCxnSpPr>
            <p:spPr bwMode="auto">
              <a:xfrm>
                <a:off x="5029200" y="3733800"/>
                <a:ext cx="11430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8" name="Text Box 173"/>
              <p:cNvSpPr txBox="1">
                <a:spLocks noChangeArrowheads="1"/>
              </p:cNvSpPr>
              <p:nvPr/>
            </p:nvSpPr>
            <p:spPr bwMode="auto">
              <a:xfrm>
                <a:off x="4648200" y="358140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A</a:t>
                </a:r>
              </a:p>
            </p:txBody>
          </p:sp>
          <p:sp>
            <p:nvSpPr>
              <p:cNvPr id="259" name="Text Box 174"/>
              <p:cNvSpPr txBox="1">
                <a:spLocks noChangeArrowheads="1"/>
              </p:cNvSpPr>
              <p:nvPr/>
            </p:nvSpPr>
            <p:spPr bwMode="auto">
              <a:xfrm>
                <a:off x="6248400" y="358140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8403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Edge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grpSp>
        <p:nvGrpSpPr>
          <p:cNvPr id="58" name="Group 57"/>
          <p:cNvGrpSpPr/>
          <p:nvPr/>
        </p:nvGrpSpPr>
        <p:grpSpPr>
          <a:xfrm>
            <a:off x="163488" y="1777589"/>
            <a:ext cx="3740304" cy="4182035"/>
            <a:chOff x="163488" y="1777589"/>
            <a:chExt cx="3740304" cy="4182035"/>
          </a:xfrm>
        </p:grpSpPr>
        <p:sp>
          <p:nvSpPr>
            <p:cNvPr id="6" name="Oval 34"/>
            <p:cNvSpPr>
              <a:spLocks noChangeAspect="1" noChangeArrowheads="1"/>
            </p:cNvSpPr>
            <p:nvPr/>
          </p:nvSpPr>
          <p:spPr bwMode="auto">
            <a:xfrm>
              <a:off x="1763688" y="1844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3363888" y="1844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8" name="AutoShape 36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2220888" y="2073424"/>
              <a:ext cx="1143000" cy="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2678088" y="1777589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10" name="Oval 38"/>
            <p:cNvSpPr>
              <a:spLocks noChangeArrowheads="1"/>
            </p:cNvSpPr>
            <p:nvPr/>
          </p:nvSpPr>
          <p:spPr bwMode="auto">
            <a:xfrm>
              <a:off x="2525688" y="27592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1" name="Oval 39"/>
            <p:cNvSpPr>
              <a:spLocks noChangeArrowheads="1"/>
            </p:cNvSpPr>
            <p:nvPr/>
          </p:nvSpPr>
          <p:spPr bwMode="auto">
            <a:xfrm>
              <a:off x="773088" y="3368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2" name="Oval 40"/>
            <p:cNvSpPr>
              <a:spLocks noChangeArrowheads="1"/>
            </p:cNvSpPr>
            <p:nvPr/>
          </p:nvSpPr>
          <p:spPr bwMode="auto">
            <a:xfrm>
              <a:off x="1916088" y="55024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3287688" y="28354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/>
          </p:nvSpPr>
          <p:spPr bwMode="auto">
            <a:xfrm>
              <a:off x="2525688" y="38260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5" name="AutoShape 43"/>
            <p:cNvCxnSpPr>
              <a:cxnSpLocks noChangeShapeType="1"/>
              <a:stCxn id="6" idx="3"/>
              <a:endCxn id="11" idx="7"/>
            </p:cNvCxnSpPr>
            <p:nvPr/>
          </p:nvCxnSpPr>
          <p:spPr bwMode="auto">
            <a:xfrm flipH="1">
              <a:off x="1163613" y="2235349"/>
              <a:ext cx="666750" cy="120015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44"/>
            <p:cNvCxnSpPr>
              <a:cxnSpLocks noChangeShapeType="1"/>
              <a:stCxn id="11" idx="5"/>
              <a:endCxn id="12" idx="1"/>
            </p:cNvCxnSpPr>
            <p:nvPr/>
          </p:nvCxnSpPr>
          <p:spPr bwMode="auto">
            <a:xfrm>
              <a:off x="1163613" y="3759349"/>
              <a:ext cx="819150" cy="180975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45"/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2306613" y="4283224"/>
              <a:ext cx="447675" cy="128587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46"/>
            <p:cNvCxnSpPr>
              <a:cxnSpLocks noChangeShapeType="1"/>
              <a:stCxn id="13" idx="3"/>
              <a:endCxn id="14" idx="7"/>
            </p:cNvCxnSpPr>
            <p:nvPr/>
          </p:nvCxnSpPr>
          <p:spPr bwMode="auto">
            <a:xfrm flipH="1">
              <a:off x="2916213" y="3225949"/>
              <a:ext cx="438150" cy="66675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47"/>
            <p:cNvCxnSpPr>
              <a:cxnSpLocks noChangeShapeType="1"/>
              <a:stCxn id="10" idx="4"/>
              <a:endCxn id="14" idx="0"/>
            </p:cNvCxnSpPr>
            <p:nvPr/>
          </p:nvCxnSpPr>
          <p:spPr bwMode="auto">
            <a:xfrm>
              <a:off x="2754288" y="3216424"/>
              <a:ext cx="0" cy="60960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48"/>
            <p:cNvCxnSpPr>
              <a:cxnSpLocks noChangeShapeType="1"/>
              <a:stCxn id="6" idx="4"/>
              <a:endCxn id="12" idx="0"/>
            </p:cNvCxnSpPr>
            <p:nvPr/>
          </p:nvCxnSpPr>
          <p:spPr bwMode="auto">
            <a:xfrm>
              <a:off x="1992288" y="2302024"/>
              <a:ext cx="152400" cy="32004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49"/>
            <p:cNvCxnSpPr>
              <a:cxnSpLocks noChangeShapeType="1"/>
              <a:stCxn id="7" idx="3"/>
              <a:endCxn id="10" idx="7"/>
            </p:cNvCxnSpPr>
            <p:nvPr/>
          </p:nvCxnSpPr>
          <p:spPr bwMode="auto">
            <a:xfrm flipH="1">
              <a:off x="2916213" y="2235349"/>
              <a:ext cx="514350" cy="5905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50"/>
            <p:cNvCxnSpPr>
              <a:cxnSpLocks noChangeShapeType="1"/>
              <a:stCxn id="7" idx="4"/>
              <a:endCxn id="13" idx="0"/>
            </p:cNvCxnSpPr>
            <p:nvPr/>
          </p:nvCxnSpPr>
          <p:spPr bwMode="auto">
            <a:xfrm flipH="1">
              <a:off x="3516288" y="2302024"/>
              <a:ext cx="76200" cy="53340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84"/>
            <p:cNvSpPr>
              <a:spLocks noChangeArrowheads="1"/>
            </p:cNvSpPr>
            <p:nvPr/>
          </p:nvSpPr>
          <p:spPr bwMode="auto">
            <a:xfrm>
              <a:off x="3287688" y="48166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" name="Oval 85"/>
            <p:cNvSpPr>
              <a:spLocks noChangeArrowheads="1"/>
            </p:cNvSpPr>
            <p:nvPr/>
          </p:nvSpPr>
          <p:spPr bwMode="auto">
            <a:xfrm>
              <a:off x="925488" y="50452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5" name="Oval 86"/>
            <p:cNvSpPr>
              <a:spLocks noChangeArrowheads="1"/>
            </p:cNvSpPr>
            <p:nvPr/>
          </p:nvSpPr>
          <p:spPr bwMode="auto">
            <a:xfrm>
              <a:off x="163488" y="26830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6" name="AutoShape 87"/>
            <p:cNvCxnSpPr>
              <a:cxnSpLocks noChangeShapeType="1"/>
              <a:stCxn id="12" idx="6"/>
              <a:endCxn id="23" idx="3"/>
            </p:cNvCxnSpPr>
            <p:nvPr/>
          </p:nvCxnSpPr>
          <p:spPr bwMode="auto">
            <a:xfrm flipV="1">
              <a:off x="2373288" y="5207149"/>
              <a:ext cx="981075" cy="523875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88"/>
            <p:cNvCxnSpPr>
              <a:cxnSpLocks noChangeShapeType="1"/>
              <a:stCxn id="12" idx="2"/>
              <a:endCxn id="24" idx="5"/>
            </p:cNvCxnSpPr>
            <p:nvPr/>
          </p:nvCxnSpPr>
          <p:spPr bwMode="auto">
            <a:xfrm flipH="1" flipV="1">
              <a:off x="1316013" y="5435749"/>
              <a:ext cx="600075" cy="295275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89"/>
            <p:cNvCxnSpPr>
              <a:cxnSpLocks noChangeShapeType="1"/>
              <a:stCxn id="11" idx="1"/>
              <a:endCxn id="25" idx="5"/>
            </p:cNvCxnSpPr>
            <p:nvPr/>
          </p:nvCxnSpPr>
          <p:spPr bwMode="auto">
            <a:xfrm flipH="1" flipV="1">
              <a:off x="554013" y="3073549"/>
              <a:ext cx="285750" cy="3619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90"/>
            <p:cNvCxnSpPr>
              <a:cxnSpLocks noChangeShapeType="1"/>
              <a:stCxn id="23" idx="1"/>
              <a:endCxn id="14" idx="5"/>
            </p:cNvCxnSpPr>
            <p:nvPr/>
          </p:nvCxnSpPr>
          <p:spPr bwMode="auto">
            <a:xfrm flipH="1" flipV="1">
              <a:off x="2916213" y="4216549"/>
              <a:ext cx="438150" cy="6667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91"/>
            <p:cNvCxnSpPr>
              <a:cxnSpLocks noChangeShapeType="1"/>
              <a:stCxn id="13" idx="4"/>
              <a:endCxn id="23" idx="0"/>
            </p:cNvCxnSpPr>
            <p:nvPr/>
          </p:nvCxnSpPr>
          <p:spPr bwMode="auto">
            <a:xfrm>
              <a:off x="3516288" y="3292624"/>
              <a:ext cx="0" cy="15240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92"/>
            <p:cNvCxnSpPr>
              <a:cxnSpLocks noChangeShapeType="1"/>
              <a:stCxn id="25" idx="7"/>
              <a:endCxn id="6" idx="2"/>
            </p:cNvCxnSpPr>
            <p:nvPr/>
          </p:nvCxnSpPr>
          <p:spPr bwMode="auto">
            <a:xfrm flipV="1">
              <a:off x="554013" y="2073424"/>
              <a:ext cx="1209675" cy="676275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93"/>
            <p:cNvSpPr txBox="1">
              <a:spLocks noChangeArrowheads="1"/>
            </p:cNvSpPr>
            <p:nvPr/>
          </p:nvSpPr>
          <p:spPr bwMode="auto">
            <a:xfrm>
              <a:off x="620688" y="2987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3" name="Text Box 94"/>
            <p:cNvSpPr txBox="1">
              <a:spLocks noChangeArrowheads="1"/>
            </p:cNvSpPr>
            <p:nvPr/>
          </p:nvSpPr>
          <p:spPr bwMode="auto">
            <a:xfrm>
              <a:off x="2449488" y="3368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34" name="Text Box 95"/>
            <p:cNvSpPr txBox="1">
              <a:spLocks noChangeArrowheads="1"/>
            </p:cNvSpPr>
            <p:nvPr/>
          </p:nvSpPr>
          <p:spPr bwMode="auto">
            <a:xfrm>
              <a:off x="3059088" y="3445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5" name="Text Box 96"/>
            <p:cNvSpPr txBox="1">
              <a:spLocks noChangeArrowheads="1"/>
            </p:cNvSpPr>
            <p:nvPr/>
          </p:nvSpPr>
          <p:spPr bwMode="auto">
            <a:xfrm>
              <a:off x="2942547" y="227513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36" name="Text Box 97"/>
            <p:cNvSpPr txBox="1">
              <a:spLocks noChangeArrowheads="1"/>
            </p:cNvSpPr>
            <p:nvPr/>
          </p:nvSpPr>
          <p:spPr bwMode="auto">
            <a:xfrm>
              <a:off x="3592488" y="2378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7" name="Text Box 98"/>
            <p:cNvSpPr txBox="1">
              <a:spLocks noChangeArrowheads="1"/>
            </p:cNvSpPr>
            <p:nvPr/>
          </p:nvSpPr>
          <p:spPr bwMode="auto">
            <a:xfrm>
              <a:off x="3059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8" name="Text Box 99"/>
            <p:cNvSpPr txBox="1">
              <a:spLocks noChangeArrowheads="1"/>
            </p:cNvSpPr>
            <p:nvPr/>
          </p:nvSpPr>
          <p:spPr bwMode="auto">
            <a:xfrm>
              <a:off x="3516288" y="3826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39" name="Text Box 100"/>
            <p:cNvSpPr txBox="1">
              <a:spLocks noChangeArrowheads="1"/>
            </p:cNvSpPr>
            <p:nvPr/>
          </p:nvSpPr>
          <p:spPr bwMode="auto">
            <a:xfrm>
              <a:off x="2906688" y="5426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40" name="Text Box 101"/>
            <p:cNvSpPr txBox="1">
              <a:spLocks noChangeArrowheads="1"/>
            </p:cNvSpPr>
            <p:nvPr/>
          </p:nvSpPr>
          <p:spPr bwMode="auto">
            <a:xfrm>
              <a:off x="2525688" y="4664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41" name="Text Box 102"/>
            <p:cNvSpPr txBox="1">
              <a:spLocks noChangeArrowheads="1"/>
            </p:cNvSpPr>
            <p:nvPr/>
          </p:nvSpPr>
          <p:spPr bwMode="auto">
            <a:xfrm>
              <a:off x="1458888" y="55024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42" name="Text Box 103"/>
            <p:cNvSpPr txBox="1">
              <a:spLocks noChangeArrowheads="1"/>
            </p:cNvSpPr>
            <p:nvPr/>
          </p:nvSpPr>
          <p:spPr bwMode="auto">
            <a:xfrm>
              <a:off x="773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43" name="Text Box 104"/>
            <p:cNvSpPr txBox="1">
              <a:spLocks noChangeArrowheads="1"/>
            </p:cNvSpPr>
            <p:nvPr/>
          </p:nvSpPr>
          <p:spPr bwMode="auto">
            <a:xfrm>
              <a:off x="14588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6</a:t>
              </a:r>
            </a:p>
          </p:txBody>
        </p:sp>
        <p:sp>
          <p:nvSpPr>
            <p:cNvPr id="44" name="Text Box 105"/>
            <p:cNvSpPr txBox="1">
              <a:spLocks noChangeArrowheads="1"/>
            </p:cNvSpPr>
            <p:nvPr/>
          </p:nvSpPr>
          <p:spPr bwMode="auto">
            <a:xfrm>
              <a:off x="925488" y="21496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5" name="Text Box 106"/>
            <p:cNvSpPr txBox="1">
              <a:spLocks noChangeArrowheads="1"/>
            </p:cNvSpPr>
            <p:nvPr/>
          </p:nvSpPr>
          <p:spPr bwMode="auto">
            <a:xfrm>
              <a:off x="1458888" y="2759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6" name="Text Box 107"/>
            <p:cNvSpPr txBox="1">
              <a:spLocks noChangeArrowheads="1"/>
            </p:cNvSpPr>
            <p:nvPr/>
          </p:nvSpPr>
          <p:spPr bwMode="auto">
            <a:xfrm>
              <a:off x="2068488" y="3673624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10</a:t>
              </a:r>
            </a:p>
          </p:txBody>
        </p:sp>
        <p:sp>
          <p:nvSpPr>
            <p:cNvPr id="47" name="Text Box 108"/>
            <p:cNvSpPr txBox="1">
              <a:spLocks noChangeArrowheads="1"/>
            </p:cNvSpPr>
            <p:nvPr/>
          </p:nvSpPr>
          <p:spPr bwMode="auto">
            <a:xfrm>
              <a:off x="239688" y="27592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48" name="Text Box 109"/>
            <p:cNvSpPr txBox="1">
              <a:spLocks noChangeArrowheads="1"/>
            </p:cNvSpPr>
            <p:nvPr/>
          </p:nvSpPr>
          <p:spPr bwMode="auto">
            <a:xfrm>
              <a:off x="1839888" y="1921024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49" name="Text Box 110"/>
            <p:cNvSpPr txBox="1">
              <a:spLocks noChangeArrowheads="1"/>
            </p:cNvSpPr>
            <p:nvPr/>
          </p:nvSpPr>
          <p:spPr bwMode="auto">
            <a:xfrm>
              <a:off x="3440088" y="19210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50" name="Text Box 111"/>
            <p:cNvSpPr txBox="1">
              <a:spLocks noChangeArrowheads="1"/>
            </p:cNvSpPr>
            <p:nvPr/>
          </p:nvSpPr>
          <p:spPr bwMode="auto">
            <a:xfrm>
              <a:off x="849288" y="3445024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D</a:t>
              </a:r>
            </a:p>
          </p:txBody>
        </p:sp>
        <p:sp>
          <p:nvSpPr>
            <p:cNvPr id="51" name="Text Box 112"/>
            <p:cNvSpPr txBox="1">
              <a:spLocks noChangeArrowheads="1"/>
            </p:cNvSpPr>
            <p:nvPr/>
          </p:nvSpPr>
          <p:spPr bwMode="auto">
            <a:xfrm>
              <a:off x="2601888" y="2835424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52" name="Text Box 113"/>
            <p:cNvSpPr txBox="1">
              <a:spLocks noChangeArrowheads="1"/>
            </p:cNvSpPr>
            <p:nvPr/>
          </p:nvSpPr>
          <p:spPr bwMode="auto">
            <a:xfrm>
              <a:off x="3363888" y="2911624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53" name="Text Box 114"/>
            <p:cNvSpPr txBox="1">
              <a:spLocks noChangeArrowheads="1"/>
            </p:cNvSpPr>
            <p:nvPr/>
          </p:nvSpPr>
          <p:spPr bwMode="auto">
            <a:xfrm>
              <a:off x="2601888" y="3902224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54" name="Text Box 115"/>
            <p:cNvSpPr txBox="1">
              <a:spLocks noChangeArrowheads="1"/>
            </p:cNvSpPr>
            <p:nvPr/>
          </p:nvSpPr>
          <p:spPr bwMode="auto">
            <a:xfrm>
              <a:off x="1001688" y="5121424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55" name="Text Box 116"/>
            <p:cNvSpPr txBox="1">
              <a:spLocks noChangeArrowheads="1"/>
            </p:cNvSpPr>
            <p:nvPr/>
          </p:nvSpPr>
          <p:spPr bwMode="auto">
            <a:xfrm>
              <a:off x="3363888" y="4892824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56" name="Text Box 117"/>
            <p:cNvSpPr txBox="1">
              <a:spLocks noChangeArrowheads="1"/>
            </p:cNvSpPr>
            <p:nvPr/>
          </p:nvSpPr>
          <p:spPr bwMode="auto">
            <a:xfrm>
              <a:off x="1992288" y="5578624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cxnSp>
          <p:nvCxnSpPr>
            <p:cNvPr id="57" name="AutoShape 150"/>
            <p:cNvCxnSpPr>
              <a:cxnSpLocks noChangeShapeType="1"/>
              <a:stCxn id="11" idx="4"/>
              <a:endCxn id="24" idx="0"/>
            </p:cNvCxnSpPr>
            <p:nvPr/>
          </p:nvCxnSpPr>
          <p:spPr bwMode="auto">
            <a:xfrm>
              <a:off x="1001688" y="3826024"/>
              <a:ext cx="152400" cy="121920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266"/>
          <p:cNvGrpSpPr/>
          <p:nvPr/>
        </p:nvGrpSpPr>
        <p:grpSpPr>
          <a:xfrm>
            <a:off x="4572000" y="5784885"/>
            <a:ext cx="4343400" cy="524435"/>
            <a:chOff x="4572000" y="5723965"/>
            <a:chExt cx="4343400" cy="524435"/>
          </a:xfrm>
        </p:grpSpPr>
        <p:sp>
          <p:nvSpPr>
            <p:cNvPr id="192" name="Oval 59"/>
            <p:cNvSpPr>
              <a:spLocks noChangeAspect="1" noChangeArrowheads="1"/>
            </p:cNvSpPr>
            <p:nvPr/>
          </p:nvSpPr>
          <p:spPr bwMode="auto">
            <a:xfrm>
              <a:off x="6858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93" name="Oval 60"/>
            <p:cNvSpPr>
              <a:spLocks noChangeArrowheads="1"/>
            </p:cNvSpPr>
            <p:nvPr/>
          </p:nvSpPr>
          <p:spPr bwMode="auto">
            <a:xfrm>
              <a:off x="8458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4" name="AutoShape 61"/>
            <p:cNvCxnSpPr>
              <a:cxnSpLocks noChangeShapeType="1"/>
              <a:stCxn id="192" idx="6"/>
              <a:endCxn id="193" idx="2"/>
            </p:cNvCxnSpPr>
            <p:nvPr/>
          </p:nvCxnSpPr>
          <p:spPr bwMode="auto">
            <a:xfrm>
              <a:off x="7315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" name="Text Box 62"/>
            <p:cNvSpPr txBox="1">
              <a:spLocks noChangeArrowheads="1"/>
            </p:cNvSpPr>
            <p:nvPr/>
          </p:nvSpPr>
          <p:spPr bwMode="auto">
            <a:xfrm>
              <a:off x="7772400" y="5737412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10</a:t>
              </a:r>
            </a:p>
          </p:txBody>
        </p:sp>
        <p:sp>
          <p:nvSpPr>
            <p:cNvPr id="200" name="Oval 67"/>
            <p:cNvSpPr>
              <a:spLocks noChangeAspect="1" noChangeArrowheads="1"/>
            </p:cNvSpPr>
            <p:nvPr/>
          </p:nvSpPr>
          <p:spPr bwMode="auto">
            <a:xfrm>
              <a:off x="45720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1" name="Oval 68"/>
            <p:cNvSpPr>
              <a:spLocks noChangeArrowheads="1"/>
            </p:cNvSpPr>
            <p:nvPr/>
          </p:nvSpPr>
          <p:spPr bwMode="auto">
            <a:xfrm>
              <a:off x="6172200" y="579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02" name="AutoShape 69"/>
            <p:cNvCxnSpPr>
              <a:cxnSpLocks noChangeShapeType="1"/>
              <a:stCxn id="200" idx="6"/>
              <a:endCxn id="201" idx="2"/>
            </p:cNvCxnSpPr>
            <p:nvPr/>
          </p:nvCxnSpPr>
          <p:spPr bwMode="auto">
            <a:xfrm>
              <a:off x="5029200" y="6019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3" name="Text Box 70"/>
            <p:cNvSpPr txBox="1">
              <a:spLocks noChangeArrowheads="1"/>
            </p:cNvSpPr>
            <p:nvPr/>
          </p:nvSpPr>
          <p:spPr bwMode="auto">
            <a:xfrm>
              <a:off x="5486400" y="5723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6</a:t>
              </a:r>
            </a:p>
          </p:txBody>
        </p:sp>
        <p:sp>
          <p:nvSpPr>
            <p:cNvPr id="217" name="Text Box 124"/>
            <p:cNvSpPr txBox="1">
              <a:spLocks noChangeArrowheads="1"/>
            </p:cNvSpPr>
            <p:nvPr/>
          </p:nvSpPr>
          <p:spPr bwMode="auto">
            <a:xfrm>
              <a:off x="6934200" y="58674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219" name="Text Box 127"/>
            <p:cNvSpPr txBox="1">
              <a:spLocks noChangeArrowheads="1"/>
            </p:cNvSpPr>
            <p:nvPr/>
          </p:nvSpPr>
          <p:spPr bwMode="auto">
            <a:xfrm>
              <a:off x="8534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224" name="Text Box 132"/>
            <p:cNvSpPr txBox="1">
              <a:spLocks noChangeArrowheads="1"/>
            </p:cNvSpPr>
            <p:nvPr/>
          </p:nvSpPr>
          <p:spPr bwMode="auto">
            <a:xfrm>
              <a:off x="4648200" y="5867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227" name="Text Box 135"/>
            <p:cNvSpPr txBox="1">
              <a:spLocks noChangeArrowheads="1"/>
            </p:cNvSpPr>
            <p:nvPr/>
          </p:nvSpPr>
          <p:spPr bwMode="auto">
            <a:xfrm>
              <a:off x="6248400" y="5867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572000" y="2348880"/>
            <a:ext cx="4343400" cy="537882"/>
            <a:chOff x="4572000" y="1214718"/>
            <a:chExt cx="4343400" cy="537882"/>
          </a:xfrm>
        </p:grpSpPr>
        <p:sp>
          <p:nvSpPr>
            <p:cNvPr id="164" name="Oval 10"/>
            <p:cNvSpPr>
              <a:spLocks noChangeAspect="1" noChangeArrowheads="1"/>
            </p:cNvSpPr>
            <p:nvPr/>
          </p:nvSpPr>
          <p:spPr bwMode="auto">
            <a:xfrm>
              <a:off x="45720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65" name="Oval 11"/>
            <p:cNvSpPr>
              <a:spLocks noChangeArrowheads="1"/>
            </p:cNvSpPr>
            <p:nvPr/>
          </p:nvSpPr>
          <p:spPr bwMode="auto">
            <a:xfrm>
              <a:off x="61722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66" name="AutoShape 12"/>
            <p:cNvCxnSpPr>
              <a:cxnSpLocks noChangeShapeType="1"/>
              <a:stCxn id="164" idx="6"/>
              <a:endCxn id="165" idx="2"/>
            </p:cNvCxnSpPr>
            <p:nvPr/>
          </p:nvCxnSpPr>
          <p:spPr bwMode="auto">
            <a:xfrm>
              <a:off x="5029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Text Box 13"/>
            <p:cNvSpPr txBox="1">
              <a:spLocks noChangeArrowheads="1"/>
            </p:cNvSpPr>
            <p:nvPr/>
          </p:nvSpPr>
          <p:spPr bwMode="auto">
            <a:xfrm>
              <a:off x="5486400" y="12147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172" name="Oval 18"/>
            <p:cNvSpPr>
              <a:spLocks noChangeAspect="1" noChangeArrowheads="1"/>
            </p:cNvSpPr>
            <p:nvPr/>
          </p:nvSpPr>
          <p:spPr bwMode="auto">
            <a:xfrm>
              <a:off x="68580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73" name="Oval 19"/>
            <p:cNvSpPr>
              <a:spLocks noChangeArrowheads="1"/>
            </p:cNvSpPr>
            <p:nvPr/>
          </p:nvSpPr>
          <p:spPr bwMode="auto">
            <a:xfrm>
              <a:off x="8458200" y="1295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4" name="AutoShape 20"/>
            <p:cNvCxnSpPr>
              <a:cxnSpLocks noChangeShapeType="1"/>
              <a:stCxn id="172" idx="6"/>
              <a:endCxn id="173" idx="2"/>
            </p:cNvCxnSpPr>
            <p:nvPr/>
          </p:nvCxnSpPr>
          <p:spPr bwMode="auto">
            <a:xfrm>
              <a:off x="7315200" y="1524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Text Box 21"/>
            <p:cNvSpPr txBox="1">
              <a:spLocks noChangeArrowheads="1"/>
            </p:cNvSpPr>
            <p:nvPr/>
          </p:nvSpPr>
          <p:spPr bwMode="auto">
            <a:xfrm>
              <a:off x="7772400" y="1228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220" name="Text Box 128"/>
            <p:cNvSpPr txBox="1">
              <a:spLocks noChangeArrowheads="1"/>
            </p:cNvSpPr>
            <p:nvPr/>
          </p:nvSpPr>
          <p:spPr bwMode="auto">
            <a:xfrm>
              <a:off x="4648200" y="1371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222" name="Text Box 130"/>
            <p:cNvSpPr txBox="1">
              <a:spLocks noChangeArrowheads="1"/>
            </p:cNvSpPr>
            <p:nvPr/>
          </p:nvSpPr>
          <p:spPr bwMode="auto">
            <a:xfrm>
              <a:off x="6248400" y="1371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228" name="Text Box 136"/>
            <p:cNvSpPr txBox="1">
              <a:spLocks noChangeArrowheads="1"/>
            </p:cNvSpPr>
            <p:nvPr/>
          </p:nvSpPr>
          <p:spPr bwMode="auto">
            <a:xfrm>
              <a:off x="6934200" y="13716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229" name="Text Box 137"/>
            <p:cNvSpPr txBox="1">
              <a:spLocks noChangeArrowheads="1"/>
            </p:cNvSpPr>
            <p:nvPr/>
          </p:nvSpPr>
          <p:spPr bwMode="auto">
            <a:xfrm>
              <a:off x="8534400" y="1371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4572000" y="5208821"/>
            <a:ext cx="4343400" cy="524435"/>
            <a:chOff x="4572000" y="4961965"/>
            <a:chExt cx="4343400" cy="524435"/>
          </a:xfrm>
        </p:grpSpPr>
        <p:sp>
          <p:nvSpPr>
            <p:cNvPr id="168" name="Oval 14"/>
            <p:cNvSpPr>
              <a:spLocks noChangeAspect="1" noChangeArrowheads="1"/>
            </p:cNvSpPr>
            <p:nvPr/>
          </p:nvSpPr>
          <p:spPr bwMode="auto">
            <a:xfrm>
              <a:off x="6858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69" name="Oval 15"/>
            <p:cNvSpPr>
              <a:spLocks noChangeArrowheads="1"/>
            </p:cNvSpPr>
            <p:nvPr/>
          </p:nvSpPr>
          <p:spPr bwMode="auto">
            <a:xfrm>
              <a:off x="8458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0" name="AutoShape 16"/>
            <p:cNvCxnSpPr>
              <a:cxnSpLocks noChangeShapeType="1"/>
              <a:stCxn id="168" idx="6"/>
              <a:endCxn id="169" idx="2"/>
            </p:cNvCxnSpPr>
            <p:nvPr/>
          </p:nvCxnSpPr>
          <p:spPr bwMode="auto">
            <a:xfrm>
              <a:off x="7315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1" name="Text Box 17"/>
            <p:cNvSpPr txBox="1">
              <a:spLocks noChangeArrowheads="1"/>
            </p:cNvSpPr>
            <p:nvPr/>
          </p:nvSpPr>
          <p:spPr bwMode="auto">
            <a:xfrm>
              <a:off x="7772400" y="4975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176" name="Oval 22"/>
            <p:cNvSpPr>
              <a:spLocks noChangeAspect="1" noChangeArrowheads="1"/>
            </p:cNvSpPr>
            <p:nvPr/>
          </p:nvSpPr>
          <p:spPr bwMode="auto">
            <a:xfrm>
              <a:off x="45720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77" name="Oval 23"/>
            <p:cNvSpPr>
              <a:spLocks noChangeArrowheads="1"/>
            </p:cNvSpPr>
            <p:nvPr/>
          </p:nvSpPr>
          <p:spPr bwMode="auto">
            <a:xfrm>
              <a:off x="61722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78" name="AutoShape 24"/>
            <p:cNvCxnSpPr>
              <a:cxnSpLocks noChangeShapeType="1"/>
              <a:stCxn id="176" idx="6"/>
              <a:endCxn id="177" idx="2"/>
            </p:cNvCxnSpPr>
            <p:nvPr/>
          </p:nvCxnSpPr>
          <p:spPr bwMode="auto">
            <a:xfrm>
              <a:off x="5029200" y="5257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" name="Text Box 25"/>
            <p:cNvSpPr txBox="1">
              <a:spLocks noChangeArrowheads="1"/>
            </p:cNvSpPr>
            <p:nvPr/>
          </p:nvSpPr>
          <p:spPr bwMode="auto">
            <a:xfrm>
              <a:off x="5486400" y="49619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225" name="Text Box 133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226" name="Text Box 134"/>
            <p:cNvSpPr txBox="1">
              <a:spLocks noChangeArrowheads="1"/>
            </p:cNvSpPr>
            <p:nvPr/>
          </p:nvSpPr>
          <p:spPr bwMode="auto">
            <a:xfrm>
              <a:off x="8534400" y="51054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231" name="Text Box 139"/>
            <p:cNvSpPr txBox="1">
              <a:spLocks noChangeArrowheads="1"/>
            </p:cNvSpPr>
            <p:nvPr/>
          </p:nvSpPr>
          <p:spPr bwMode="auto">
            <a:xfrm>
              <a:off x="4648200" y="51054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33" name="Text Box 141"/>
            <p:cNvSpPr txBox="1">
              <a:spLocks noChangeArrowheads="1"/>
            </p:cNvSpPr>
            <p:nvPr/>
          </p:nvSpPr>
          <p:spPr bwMode="auto">
            <a:xfrm>
              <a:off x="6248400" y="5105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4572000" y="2924944"/>
            <a:ext cx="4343400" cy="524435"/>
            <a:chOff x="4572000" y="1990165"/>
            <a:chExt cx="4343400" cy="524435"/>
          </a:xfrm>
        </p:grpSpPr>
        <p:sp>
          <p:nvSpPr>
            <p:cNvPr id="204" name="Oval 71"/>
            <p:cNvSpPr>
              <a:spLocks noChangeAspect="1" noChangeArrowheads="1"/>
            </p:cNvSpPr>
            <p:nvPr/>
          </p:nvSpPr>
          <p:spPr bwMode="auto">
            <a:xfrm>
              <a:off x="6858000" y="20574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auto">
            <a:xfrm>
              <a:off x="8458200" y="20574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06" name="AutoShape 73"/>
            <p:cNvCxnSpPr>
              <a:cxnSpLocks noChangeShapeType="1"/>
              <a:stCxn id="204" idx="6"/>
              <a:endCxn id="205" idx="2"/>
            </p:cNvCxnSpPr>
            <p:nvPr/>
          </p:nvCxnSpPr>
          <p:spPr bwMode="auto">
            <a:xfrm>
              <a:off x="7315200" y="2286000"/>
              <a:ext cx="1143000" cy="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7" name="Text Box 74"/>
            <p:cNvSpPr txBox="1">
              <a:spLocks noChangeArrowheads="1"/>
            </p:cNvSpPr>
            <p:nvPr/>
          </p:nvSpPr>
          <p:spPr bwMode="auto">
            <a:xfrm>
              <a:off x="7772400" y="20036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212" name="Oval 79"/>
            <p:cNvSpPr>
              <a:spLocks noChangeAspect="1" noChangeArrowheads="1"/>
            </p:cNvSpPr>
            <p:nvPr/>
          </p:nvSpPr>
          <p:spPr bwMode="auto">
            <a:xfrm>
              <a:off x="4572000" y="2057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13" name="Oval 80"/>
            <p:cNvSpPr>
              <a:spLocks noChangeArrowheads="1"/>
            </p:cNvSpPr>
            <p:nvPr/>
          </p:nvSpPr>
          <p:spPr bwMode="auto">
            <a:xfrm>
              <a:off x="6172200" y="2057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14" name="AutoShape 81"/>
            <p:cNvCxnSpPr>
              <a:cxnSpLocks noChangeShapeType="1"/>
              <a:stCxn id="212" idx="6"/>
              <a:endCxn id="213" idx="2"/>
            </p:cNvCxnSpPr>
            <p:nvPr/>
          </p:nvCxnSpPr>
          <p:spPr bwMode="auto">
            <a:xfrm>
              <a:off x="5029200" y="2286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" name="Text Box 82"/>
            <p:cNvSpPr txBox="1">
              <a:spLocks noChangeArrowheads="1"/>
            </p:cNvSpPr>
            <p:nvPr/>
          </p:nvSpPr>
          <p:spPr bwMode="auto">
            <a:xfrm>
              <a:off x="5486400" y="1990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230" name="Text Box 138"/>
            <p:cNvSpPr txBox="1">
              <a:spLocks noChangeArrowheads="1"/>
            </p:cNvSpPr>
            <p:nvPr/>
          </p:nvSpPr>
          <p:spPr bwMode="auto">
            <a:xfrm>
              <a:off x="6934200" y="21336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32" name="Text Box 140"/>
            <p:cNvSpPr txBox="1">
              <a:spLocks noChangeArrowheads="1"/>
            </p:cNvSpPr>
            <p:nvPr/>
          </p:nvSpPr>
          <p:spPr bwMode="auto">
            <a:xfrm>
              <a:off x="8534400" y="2133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8" name="Text Box 146"/>
            <p:cNvSpPr txBox="1">
              <a:spLocks noChangeArrowheads="1"/>
            </p:cNvSpPr>
            <p:nvPr/>
          </p:nvSpPr>
          <p:spPr bwMode="auto">
            <a:xfrm>
              <a:off x="4648200" y="21336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239" name="Text Box 147"/>
            <p:cNvSpPr txBox="1">
              <a:spLocks noChangeArrowheads="1"/>
            </p:cNvSpPr>
            <p:nvPr/>
          </p:nvSpPr>
          <p:spPr bwMode="auto">
            <a:xfrm>
              <a:off x="6248400" y="21336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572000" y="3481917"/>
            <a:ext cx="4343400" cy="523147"/>
            <a:chOff x="4572000" y="2677253"/>
            <a:chExt cx="4343400" cy="523147"/>
          </a:xfrm>
        </p:grpSpPr>
        <p:sp>
          <p:nvSpPr>
            <p:cNvPr id="184" name="Oval 30"/>
            <p:cNvSpPr>
              <a:spLocks noChangeAspect="1" noChangeArrowheads="1"/>
            </p:cNvSpPr>
            <p:nvPr/>
          </p:nvSpPr>
          <p:spPr bwMode="auto">
            <a:xfrm>
              <a:off x="6858000" y="2743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85" name="Oval 31"/>
            <p:cNvSpPr>
              <a:spLocks noChangeArrowheads="1"/>
            </p:cNvSpPr>
            <p:nvPr/>
          </p:nvSpPr>
          <p:spPr bwMode="auto">
            <a:xfrm>
              <a:off x="8458200" y="2743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86" name="AutoShape 32"/>
            <p:cNvCxnSpPr>
              <a:cxnSpLocks noChangeShapeType="1"/>
              <a:stCxn id="184" idx="6"/>
              <a:endCxn id="185" idx="2"/>
            </p:cNvCxnSpPr>
            <p:nvPr/>
          </p:nvCxnSpPr>
          <p:spPr bwMode="auto">
            <a:xfrm>
              <a:off x="7315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" name="Text Box 33"/>
            <p:cNvSpPr txBox="1">
              <a:spLocks noChangeArrowheads="1"/>
            </p:cNvSpPr>
            <p:nvPr/>
          </p:nvSpPr>
          <p:spPr bwMode="auto">
            <a:xfrm>
              <a:off x="7772400" y="267725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208" name="Oval 75"/>
            <p:cNvSpPr>
              <a:spLocks noChangeAspect="1" noChangeArrowheads="1"/>
            </p:cNvSpPr>
            <p:nvPr/>
          </p:nvSpPr>
          <p:spPr bwMode="auto">
            <a:xfrm>
              <a:off x="4572000" y="2743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09" name="Oval 76"/>
            <p:cNvSpPr>
              <a:spLocks noChangeArrowheads="1"/>
            </p:cNvSpPr>
            <p:nvPr/>
          </p:nvSpPr>
          <p:spPr bwMode="auto">
            <a:xfrm>
              <a:off x="6172200" y="2743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10" name="AutoShape 77"/>
            <p:cNvCxnSpPr>
              <a:cxnSpLocks noChangeShapeType="1"/>
              <a:stCxn id="208" idx="6"/>
              <a:endCxn id="209" idx="2"/>
            </p:cNvCxnSpPr>
            <p:nvPr/>
          </p:nvCxnSpPr>
          <p:spPr bwMode="auto">
            <a:xfrm>
              <a:off x="5029200" y="2971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1" name="Text Box 78"/>
            <p:cNvSpPr txBox="1">
              <a:spLocks noChangeArrowheads="1"/>
            </p:cNvSpPr>
            <p:nvPr/>
          </p:nvSpPr>
          <p:spPr bwMode="auto">
            <a:xfrm>
              <a:off x="5486400" y="268941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234" name="Text Box 142"/>
            <p:cNvSpPr txBox="1">
              <a:spLocks noChangeArrowheads="1"/>
            </p:cNvSpPr>
            <p:nvPr/>
          </p:nvSpPr>
          <p:spPr bwMode="auto">
            <a:xfrm>
              <a:off x="4648200" y="2819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6" name="Text Box 144"/>
            <p:cNvSpPr txBox="1">
              <a:spLocks noChangeArrowheads="1"/>
            </p:cNvSpPr>
            <p:nvPr/>
          </p:nvSpPr>
          <p:spPr bwMode="auto">
            <a:xfrm>
              <a:off x="6248400" y="2819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240" name="Text Box 148"/>
            <p:cNvSpPr txBox="1">
              <a:spLocks noChangeArrowheads="1"/>
            </p:cNvSpPr>
            <p:nvPr/>
          </p:nvSpPr>
          <p:spPr bwMode="auto">
            <a:xfrm>
              <a:off x="8534400" y="2819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sp>
          <p:nvSpPr>
            <p:cNvPr id="241" name="Text Box 149"/>
            <p:cNvSpPr txBox="1">
              <a:spLocks noChangeArrowheads="1"/>
            </p:cNvSpPr>
            <p:nvPr/>
          </p:nvSpPr>
          <p:spPr bwMode="auto">
            <a:xfrm>
              <a:off x="6934200" y="2819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4572000" y="1772816"/>
            <a:ext cx="4343400" cy="524435"/>
            <a:chOff x="4572000" y="466165"/>
            <a:chExt cx="4343400" cy="524435"/>
          </a:xfrm>
        </p:grpSpPr>
        <p:sp>
          <p:nvSpPr>
            <p:cNvPr id="196" name="Oval 63"/>
            <p:cNvSpPr>
              <a:spLocks noChangeAspect="1" noChangeArrowheads="1"/>
            </p:cNvSpPr>
            <p:nvPr/>
          </p:nvSpPr>
          <p:spPr bwMode="auto">
            <a:xfrm>
              <a:off x="68580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97" name="Oval 64"/>
            <p:cNvSpPr>
              <a:spLocks noChangeArrowheads="1"/>
            </p:cNvSpPr>
            <p:nvPr/>
          </p:nvSpPr>
          <p:spPr bwMode="auto">
            <a:xfrm>
              <a:off x="84582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8" name="AutoShape 65"/>
            <p:cNvCxnSpPr>
              <a:cxnSpLocks noChangeShapeType="1"/>
              <a:stCxn id="196" idx="6"/>
              <a:endCxn id="197" idx="2"/>
            </p:cNvCxnSpPr>
            <p:nvPr/>
          </p:nvCxnSpPr>
          <p:spPr bwMode="auto">
            <a:xfrm>
              <a:off x="7315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" name="Text Box 66"/>
            <p:cNvSpPr txBox="1">
              <a:spLocks noChangeArrowheads="1"/>
            </p:cNvSpPr>
            <p:nvPr/>
          </p:nvSpPr>
          <p:spPr bwMode="auto">
            <a:xfrm>
              <a:off x="7772400" y="4661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1</a:t>
              </a:r>
            </a:p>
          </p:txBody>
        </p:sp>
        <p:sp>
          <p:nvSpPr>
            <p:cNvPr id="221" name="Text Box 129"/>
            <p:cNvSpPr txBox="1">
              <a:spLocks noChangeArrowheads="1"/>
            </p:cNvSpPr>
            <p:nvPr/>
          </p:nvSpPr>
          <p:spPr bwMode="auto">
            <a:xfrm>
              <a:off x="6934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223" name="Text Box 131"/>
            <p:cNvSpPr txBox="1">
              <a:spLocks noChangeArrowheads="1"/>
            </p:cNvSpPr>
            <p:nvPr/>
          </p:nvSpPr>
          <p:spPr bwMode="auto">
            <a:xfrm>
              <a:off x="8534400" y="6096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242" name="Oval 157"/>
            <p:cNvSpPr>
              <a:spLocks noChangeAspect="1" noChangeArrowheads="1"/>
            </p:cNvSpPr>
            <p:nvPr/>
          </p:nvSpPr>
          <p:spPr bwMode="auto">
            <a:xfrm>
              <a:off x="45720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3" name="Oval 158"/>
            <p:cNvSpPr>
              <a:spLocks noChangeArrowheads="1"/>
            </p:cNvSpPr>
            <p:nvPr/>
          </p:nvSpPr>
          <p:spPr bwMode="auto">
            <a:xfrm>
              <a:off x="6172200" y="5334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44" name="AutoShape 159"/>
            <p:cNvCxnSpPr>
              <a:cxnSpLocks noChangeShapeType="1"/>
              <a:stCxn id="242" idx="6"/>
              <a:endCxn id="243" idx="2"/>
            </p:cNvCxnSpPr>
            <p:nvPr/>
          </p:nvCxnSpPr>
          <p:spPr bwMode="auto">
            <a:xfrm>
              <a:off x="5029200" y="762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" name="Text Box 160"/>
            <p:cNvSpPr txBox="1">
              <a:spLocks noChangeArrowheads="1"/>
            </p:cNvSpPr>
            <p:nvPr/>
          </p:nvSpPr>
          <p:spPr bwMode="auto">
            <a:xfrm>
              <a:off x="5486400" y="46738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246" name="Text Box 161"/>
            <p:cNvSpPr txBox="1">
              <a:spLocks noChangeArrowheads="1"/>
            </p:cNvSpPr>
            <p:nvPr/>
          </p:nvSpPr>
          <p:spPr bwMode="auto">
            <a:xfrm>
              <a:off x="4648200" y="609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247" name="Text Box 162"/>
            <p:cNvSpPr txBox="1">
              <a:spLocks noChangeArrowheads="1"/>
            </p:cNvSpPr>
            <p:nvPr/>
          </p:nvSpPr>
          <p:spPr bwMode="auto">
            <a:xfrm>
              <a:off x="6248400" y="6096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572000" y="4619310"/>
            <a:ext cx="4343400" cy="537882"/>
            <a:chOff x="4572000" y="4186518"/>
            <a:chExt cx="4343400" cy="537882"/>
          </a:xfrm>
        </p:grpSpPr>
        <p:sp>
          <p:nvSpPr>
            <p:cNvPr id="180" name="Oval 26"/>
            <p:cNvSpPr>
              <a:spLocks noChangeAspect="1" noChangeArrowheads="1"/>
            </p:cNvSpPr>
            <p:nvPr/>
          </p:nvSpPr>
          <p:spPr bwMode="auto">
            <a:xfrm>
              <a:off x="6858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81" name="Oval 27"/>
            <p:cNvSpPr>
              <a:spLocks noChangeArrowheads="1"/>
            </p:cNvSpPr>
            <p:nvPr/>
          </p:nvSpPr>
          <p:spPr bwMode="auto">
            <a:xfrm>
              <a:off x="8458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82" name="AutoShape 28"/>
            <p:cNvCxnSpPr>
              <a:cxnSpLocks noChangeShapeType="1"/>
              <a:stCxn id="180" idx="6"/>
              <a:endCxn id="181" idx="2"/>
            </p:cNvCxnSpPr>
            <p:nvPr/>
          </p:nvCxnSpPr>
          <p:spPr bwMode="auto">
            <a:xfrm>
              <a:off x="7315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" name="Text Box 29"/>
            <p:cNvSpPr txBox="1">
              <a:spLocks noChangeArrowheads="1"/>
            </p:cNvSpPr>
            <p:nvPr/>
          </p:nvSpPr>
          <p:spPr bwMode="auto">
            <a:xfrm>
              <a:off x="7772400" y="419419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35" name="Text Box 143"/>
            <p:cNvSpPr txBox="1">
              <a:spLocks noChangeArrowheads="1"/>
            </p:cNvSpPr>
            <p:nvPr/>
          </p:nvSpPr>
          <p:spPr bwMode="auto">
            <a:xfrm>
              <a:off x="6934200" y="43434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237" name="Text Box 145"/>
            <p:cNvSpPr txBox="1">
              <a:spLocks noChangeArrowheads="1"/>
            </p:cNvSpPr>
            <p:nvPr/>
          </p:nvSpPr>
          <p:spPr bwMode="auto">
            <a:xfrm>
              <a:off x="8534400" y="43434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J</a:t>
              </a:r>
            </a:p>
          </p:txBody>
        </p:sp>
        <p:sp>
          <p:nvSpPr>
            <p:cNvPr id="248" name="Oval 163"/>
            <p:cNvSpPr>
              <a:spLocks noChangeAspect="1" noChangeArrowheads="1"/>
            </p:cNvSpPr>
            <p:nvPr/>
          </p:nvSpPr>
          <p:spPr bwMode="auto">
            <a:xfrm>
              <a:off x="4572000" y="4267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9" name="Oval 164"/>
            <p:cNvSpPr>
              <a:spLocks noChangeArrowheads="1"/>
            </p:cNvSpPr>
            <p:nvPr/>
          </p:nvSpPr>
          <p:spPr bwMode="auto">
            <a:xfrm>
              <a:off x="6172200" y="4267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50" name="AutoShape 165"/>
            <p:cNvCxnSpPr>
              <a:cxnSpLocks noChangeShapeType="1"/>
              <a:stCxn id="248" idx="6"/>
              <a:endCxn id="249" idx="2"/>
            </p:cNvCxnSpPr>
            <p:nvPr/>
          </p:nvCxnSpPr>
          <p:spPr bwMode="auto">
            <a:xfrm>
              <a:off x="5029200" y="44958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1" name="Text Box 166"/>
            <p:cNvSpPr txBox="1">
              <a:spLocks noChangeArrowheads="1"/>
            </p:cNvSpPr>
            <p:nvPr/>
          </p:nvSpPr>
          <p:spPr bwMode="auto">
            <a:xfrm>
              <a:off x="5486400" y="418651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52" name="Text Box 167"/>
            <p:cNvSpPr txBox="1">
              <a:spLocks noChangeArrowheads="1"/>
            </p:cNvSpPr>
            <p:nvPr/>
          </p:nvSpPr>
          <p:spPr bwMode="auto">
            <a:xfrm>
              <a:off x="4648200" y="43434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253" name="Text Box 168"/>
            <p:cNvSpPr txBox="1">
              <a:spLocks noChangeArrowheads="1"/>
            </p:cNvSpPr>
            <p:nvPr/>
          </p:nvSpPr>
          <p:spPr bwMode="auto">
            <a:xfrm>
              <a:off x="6248400" y="43434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4572000" y="4047728"/>
            <a:ext cx="4343400" cy="533400"/>
            <a:chOff x="4572000" y="3429000"/>
            <a:chExt cx="4343400" cy="533400"/>
          </a:xfrm>
        </p:grpSpPr>
        <p:sp>
          <p:nvSpPr>
            <p:cNvPr id="191" name="Text Box 58"/>
            <p:cNvSpPr txBox="1">
              <a:spLocks noChangeArrowheads="1"/>
            </p:cNvSpPr>
            <p:nvPr/>
          </p:nvSpPr>
          <p:spPr bwMode="auto">
            <a:xfrm>
              <a:off x="7772400" y="3429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257" name="Text Box 172"/>
            <p:cNvSpPr txBox="1">
              <a:spLocks noChangeArrowheads="1"/>
            </p:cNvSpPr>
            <p:nvPr/>
          </p:nvSpPr>
          <p:spPr bwMode="auto">
            <a:xfrm>
              <a:off x="5486400" y="3429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4572000" y="3505200"/>
              <a:ext cx="4343400" cy="457200"/>
              <a:chOff x="4572000" y="3505200"/>
              <a:chExt cx="4343400" cy="457200"/>
            </a:xfrm>
          </p:grpSpPr>
          <p:sp>
            <p:nvSpPr>
              <p:cNvPr id="188" name="Oval 55"/>
              <p:cNvSpPr>
                <a:spLocks noChangeAspect="1" noChangeArrowheads="1"/>
              </p:cNvSpPr>
              <p:nvPr/>
            </p:nvSpPr>
            <p:spPr bwMode="auto">
              <a:xfrm>
                <a:off x="6858000" y="3505200"/>
                <a:ext cx="457200" cy="45720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sp>
            <p:nvSpPr>
              <p:cNvPr id="189" name="Oval 56"/>
              <p:cNvSpPr>
                <a:spLocks noChangeArrowheads="1"/>
              </p:cNvSpPr>
              <p:nvPr/>
            </p:nvSpPr>
            <p:spPr bwMode="auto">
              <a:xfrm>
                <a:off x="8458200" y="3505200"/>
                <a:ext cx="457200" cy="45720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cxnSp>
            <p:nvCxnSpPr>
              <p:cNvPr id="190" name="AutoShape 57"/>
              <p:cNvCxnSpPr>
                <a:cxnSpLocks noChangeShapeType="1"/>
                <a:stCxn id="188" idx="6"/>
                <a:endCxn id="189" idx="2"/>
              </p:cNvCxnSpPr>
              <p:nvPr/>
            </p:nvCxnSpPr>
            <p:spPr bwMode="auto">
              <a:xfrm>
                <a:off x="7315200" y="3733800"/>
                <a:ext cx="1143000" cy="0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6" name="Text Box 122"/>
              <p:cNvSpPr txBox="1">
                <a:spLocks noChangeArrowheads="1"/>
              </p:cNvSpPr>
              <p:nvPr/>
            </p:nvSpPr>
            <p:spPr bwMode="auto">
              <a:xfrm>
                <a:off x="6934200" y="358140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 dirty="0">
                    <a:latin typeface="+mj-lt"/>
                  </a:rPr>
                  <a:t>B</a:t>
                </a:r>
              </a:p>
            </p:txBody>
          </p:sp>
          <p:sp>
            <p:nvSpPr>
              <p:cNvPr id="218" name="Text Box 125"/>
              <p:cNvSpPr txBox="1">
                <a:spLocks noChangeArrowheads="1"/>
              </p:cNvSpPr>
              <p:nvPr/>
            </p:nvSpPr>
            <p:spPr bwMode="auto">
              <a:xfrm>
                <a:off x="8534400" y="3581400"/>
                <a:ext cx="3417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D</a:t>
                </a:r>
              </a:p>
            </p:txBody>
          </p:sp>
          <p:sp>
            <p:nvSpPr>
              <p:cNvPr id="254" name="Oval 169"/>
              <p:cNvSpPr>
                <a:spLocks noChangeAspect="1" noChangeArrowheads="1"/>
              </p:cNvSpPr>
              <p:nvPr/>
            </p:nvSpPr>
            <p:spPr bwMode="auto">
              <a:xfrm>
                <a:off x="4572000" y="3505200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sp>
            <p:nvSpPr>
              <p:cNvPr id="255" name="Oval 170"/>
              <p:cNvSpPr>
                <a:spLocks noChangeArrowheads="1"/>
              </p:cNvSpPr>
              <p:nvPr/>
            </p:nvSpPr>
            <p:spPr bwMode="auto">
              <a:xfrm>
                <a:off x="6172200" y="3505200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 altLang="en-US" sz="3200">
                  <a:latin typeface="+mj-lt"/>
                </a:endParaRPr>
              </a:p>
            </p:txBody>
          </p:sp>
          <p:cxnSp>
            <p:nvCxnSpPr>
              <p:cNvPr id="256" name="AutoShape 171"/>
              <p:cNvCxnSpPr>
                <a:cxnSpLocks noChangeShapeType="1"/>
                <a:stCxn id="254" idx="6"/>
                <a:endCxn id="255" idx="2"/>
              </p:cNvCxnSpPr>
              <p:nvPr/>
            </p:nvCxnSpPr>
            <p:spPr bwMode="auto">
              <a:xfrm>
                <a:off x="5029200" y="3733800"/>
                <a:ext cx="11430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8" name="Text Box 173"/>
              <p:cNvSpPr txBox="1">
                <a:spLocks noChangeArrowheads="1"/>
              </p:cNvSpPr>
              <p:nvPr/>
            </p:nvSpPr>
            <p:spPr bwMode="auto">
              <a:xfrm>
                <a:off x="4648200" y="358140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A</a:t>
                </a:r>
              </a:p>
            </p:txBody>
          </p:sp>
          <p:sp>
            <p:nvSpPr>
              <p:cNvPr id="259" name="Text Box 174"/>
              <p:cNvSpPr txBox="1">
                <a:spLocks noChangeArrowheads="1"/>
              </p:cNvSpPr>
              <p:nvPr/>
            </p:nvSpPr>
            <p:spPr bwMode="auto">
              <a:xfrm>
                <a:off x="6248400" y="358140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+mj-lt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3651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  <p:grpSp>
        <p:nvGrpSpPr>
          <p:cNvPr id="58" name="Group 57"/>
          <p:cNvGrpSpPr/>
          <p:nvPr/>
        </p:nvGrpSpPr>
        <p:grpSpPr>
          <a:xfrm>
            <a:off x="4862436" y="1916832"/>
            <a:ext cx="3740304" cy="4182035"/>
            <a:chOff x="163488" y="1777589"/>
            <a:chExt cx="3740304" cy="4182035"/>
          </a:xfrm>
        </p:grpSpPr>
        <p:sp>
          <p:nvSpPr>
            <p:cNvPr id="6" name="Oval 34"/>
            <p:cNvSpPr>
              <a:spLocks noChangeAspect="1" noChangeArrowheads="1"/>
            </p:cNvSpPr>
            <p:nvPr/>
          </p:nvSpPr>
          <p:spPr bwMode="auto">
            <a:xfrm>
              <a:off x="1763688" y="1844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3363888" y="1844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8" name="AutoShape 36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2220888" y="2073424"/>
              <a:ext cx="1143000" cy="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2678088" y="1777589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10" name="Oval 38"/>
            <p:cNvSpPr>
              <a:spLocks noChangeArrowheads="1"/>
            </p:cNvSpPr>
            <p:nvPr/>
          </p:nvSpPr>
          <p:spPr bwMode="auto">
            <a:xfrm>
              <a:off x="2525688" y="27592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1" name="Oval 39"/>
            <p:cNvSpPr>
              <a:spLocks noChangeArrowheads="1"/>
            </p:cNvSpPr>
            <p:nvPr/>
          </p:nvSpPr>
          <p:spPr bwMode="auto">
            <a:xfrm>
              <a:off x="773088" y="33688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2" name="Oval 40"/>
            <p:cNvSpPr>
              <a:spLocks noChangeArrowheads="1"/>
            </p:cNvSpPr>
            <p:nvPr/>
          </p:nvSpPr>
          <p:spPr bwMode="auto">
            <a:xfrm>
              <a:off x="1916088" y="55024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3287688" y="28354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/>
          </p:nvSpPr>
          <p:spPr bwMode="auto">
            <a:xfrm>
              <a:off x="2525688" y="38260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19" name="AutoShape 47"/>
            <p:cNvCxnSpPr>
              <a:cxnSpLocks noChangeShapeType="1"/>
              <a:stCxn id="10" idx="4"/>
              <a:endCxn id="14" idx="0"/>
            </p:cNvCxnSpPr>
            <p:nvPr/>
          </p:nvCxnSpPr>
          <p:spPr bwMode="auto">
            <a:xfrm>
              <a:off x="2754288" y="3216424"/>
              <a:ext cx="0" cy="60960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49"/>
            <p:cNvCxnSpPr>
              <a:cxnSpLocks noChangeShapeType="1"/>
              <a:stCxn id="7" idx="3"/>
              <a:endCxn id="10" idx="7"/>
            </p:cNvCxnSpPr>
            <p:nvPr/>
          </p:nvCxnSpPr>
          <p:spPr bwMode="auto">
            <a:xfrm flipH="1">
              <a:off x="2916213" y="2235349"/>
              <a:ext cx="514350" cy="5905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50"/>
            <p:cNvCxnSpPr>
              <a:cxnSpLocks noChangeShapeType="1"/>
              <a:stCxn id="7" idx="4"/>
              <a:endCxn id="13" idx="0"/>
            </p:cNvCxnSpPr>
            <p:nvPr/>
          </p:nvCxnSpPr>
          <p:spPr bwMode="auto">
            <a:xfrm flipH="1">
              <a:off x="3516288" y="2302024"/>
              <a:ext cx="76200" cy="53340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84"/>
            <p:cNvSpPr>
              <a:spLocks noChangeArrowheads="1"/>
            </p:cNvSpPr>
            <p:nvPr/>
          </p:nvSpPr>
          <p:spPr bwMode="auto">
            <a:xfrm>
              <a:off x="3287688" y="48166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4" name="Oval 85"/>
            <p:cNvSpPr>
              <a:spLocks noChangeArrowheads="1"/>
            </p:cNvSpPr>
            <p:nvPr/>
          </p:nvSpPr>
          <p:spPr bwMode="auto">
            <a:xfrm>
              <a:off x="925488" y="50452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25" name="Oval 86"/>
            <p:cNvSpPr>
              <a:spLocks noChangeArrowheads="1"/>
            </p:cNvSpPr>
            <p:nvPr/>
          </p:nvSpPr>
          <p:spPr bwMode="auto">
            <a:xfrm>
              <a:off x="163488" y="2683024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26" name="AutoShape 87"/>
            <p:cNvCxnSpPr>
              <a:cxnSpLocks noChangeShapeType="1"/>
              <a:stCxn id="12" idx="6"/>
              <a:endCxn id="23" idx="3"/>
            </p:cNvCxnSpPr>
            <p:nvPr/>
          </p:nvCxnSpPr>
          <p:spPr bwMode="auto">
            <a:xfrm flipV="1">
              <a:off x="2373288" y="5207149"/>
              <a:ext cx="981075" cy="523875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88"/>
            <p:cNvCxnSpPr>
              <a:cxnSpLocks noChangeShapeType="1"/>
              <a:stCxn id="12" idx="2"/>
              <a:endCxn id="24" idx="5"/>
            </p:cNvCxnSpPr>
            <p:nvPr/>
          </p:nvCxnSpPr>
          <p:spPr bwMode="auto">
            <a:xfrm flipH="1" flipV="1">
              <a:off x="1316013" y="5435749"/>
              <a:ext cx="600075" cy="295275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89"/>
            <p:cNvCxnSpPr>
              <a:cxnSpLocks noChangeShapeType="1"/>
              <a:stCxn id="11" idx="1"/>
              <a:endCxn id="25" idx="5"/>
            </p:cNvCxnSpPr>
            <p:nvPr/>
          </p:nvCxnSpPr>
          <p:spPr bwMode="auto">
            <a:xfrm flipH="1" flipV="1">
              <a:off x="554013" y="3073549"/>
              <a:ext cx="285750" cy="3619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90"/>
            <p:cNvCxnSpPr>
              <a:cxnSpLocks noChangeShapeType="1"/>
              <a:stCxn id="23" idx="1"/>
              <a:endCxn id="14" idx="5"/>
            </p:cNvCxnSpPr>
            <p:nvPr/>
          </p:nvCxnSpPr>
          <p:spPr bwMode="auto">
            <a:xfrm flipH="1" flipV="1">
              <a:off x="2916213" y="4216549"/>
              <a:ext cx="438150" cy="666750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92"/>
            <p:cNvCxnSpPr>
              <a:cxnSpLocks noChangeShapeType="1"/>
              <a:stCxn id="25" idx="7"/>
              <a:endCxn id="6" idx="2"/>
            </p:cNvCxnSpPr>
            <p:nvPr/>
          </p:nvCxnSpPr>
          <p:spPr bwMode="auto">
            <a:xfrm flipV="1">
              <a:off x="554013" y="2073424"/>
              <a:ext cx="1209675" cy="676275"/>
            </a:xfrm>
            <a:prstGeom prst="straightConnector1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93"/>
            <p:cNvSpPr txBox="1">
              <a:spLocks noChangeArrowheads="1"/>
            </p:cNvSpPr>
            <p:nvPr/>
          </p:nvSpPr>
          <p:spPr bwMode="auto">
            <a:xfrm>
              <a:off x="620688" y="2987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3" name="Text Box 94"/>
            <p:cNvSpPr txBox="1">
              <a:spLocks noChangeArrowheads="1"/>
            </p:cNvSpPr>
            <p:nvPr/>
          </p:nvSpPr>
          <p:spPr bwMode="auto">
            <a:xfrm>
              <a:off x="2449488" y="33688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35" name="Text Box 96"/>
            <p:cNvSpPr txBox="1">
              <a:spLocks noChangeArrowheads="1"/>
            </p:cNvSpPr>
            <p:nvPr/>
          </p:nvSpPr>
          <p:spPr bwMode="auto">
            <a:xfrm>
              <a:off x="2942547" y="227513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2</a:t>
              </a:r>
            </a:p>
          </p:txBody>
        </p:sp>
        <p:sp>
          <p:nvSpPr>
            <p:cNvPr id="36" name="Text Box 97"/>
            <p:cNvSpPr txBox="1">
              <a:spLocks noChangeArrowheads="1"/>
            </p:cNvSpPr>
            <p:nvPr/>
          </p:nvSpPr>
          <p:spPr bwMode="auto">
            <a:xfrm>
              <a:off x="3592488" y="2378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7" name="Text Box 98"/>
            <p:cNvSpPr txBox="1">
              <a:spLocks noChangeArrowheads="1"/>
            </p:cNvSpPr>
            <p:nvPr/>
          </p:nvSpPr>
          <p:spPr bwMode="auto">
            <a:xfrm>
              <a:off x="3059088" y="4283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9" name="Text Box 100"/>
            <p:cNvSpPr txBox="1">
              <a:spLocks noChangeArrowheads="1"/>
            </p:cNvSpPr>
            <p:nvPr/>
          </p:nvSpPr>
          <p:spPr bwMode="auto">
            <a:xfrm>
              <a:off x="2906688" y="54262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41" name="Text Box 102"/>
            <p:cNvSpPr txBox="1">
              <a:spLocks noChangeArrowheads="1"/>
            </p:cNvSpPr>
            <p:nvPr/>
          </p:nvSpPr>
          <p:spPr bwMode="auto">
            <a:xfrm>
              <a:off x="1458888" y="55024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44" name="Text Box 105"/>
            <p:cNvSpPr txBox="1">
              <a:spLocks noChangeArrowheads="1"/>
            </p:cNvSpPr>
            <p:nvPr/>
          </p:nvSpPr>
          <p:spPr bwMode="auto">
            <a:xfrm>
              <a:off x="925488" y="21496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47" name="Text Box 108"/>
            <p:cNvSpPr txBox="1">
              <a:spLocks noChangeArrowheads="1"/>
            </p:cNvSpPr>
            <p:nvPr/>
          </p:nvSpPr>
          <p:spPr bwMode="auto">
            <a:xfrm>
              <a:off x="239688" y="27592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48" name="Text Box 109"/>
            <p:cNvSpPr txBox="1">
              <a:spLocks noChangeArrowheads="1"/>
            </p:cNvSpPr>
            <p:nvPr/>
          </p:nvSpPr>
          <p:spPr bwMode="auto">
            <a:xfrm>
              <a:off x="1839888" y="1921024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49" name="Text Box 110"/>
            <p:cNvSpPr txBox="1">
              <a:spLocks noChangeArrowheads="1"/>
            </p:cNvSpPr>
            <p:nvPr/>
          </p:nvSpPr>
          <p:spPr bwMode="auto">
            <a:xfrm>
              <a:off x="3440088" y="1921024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50" name="Text Box 111"/>
            <p:cNvSpPr txBox="1">
              <a:spLocks noChangeArrowheads="1"/>
            </p:cNvSpPr>
            <p:nvPr/>
          </p:nvSpPr>
          <p:spPr bwMode="auto">
            <a:xfrm>
              <a:off x="849288" y="3445024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D</a:t>
              </a:r>
            </a:p>
          </p:txBody>
        </p:sp>
        <p:sp>
          <p:nvSpPr>
            <p:cNvPr id="51" name="Text Box 112"/>
            <p:cNvSpPr txBox="1">
              <a:spLocks noChangeArrowheads="1"/>
            </p:cNvSpPr>
            <p:nvPr/>
          </p:nvSpPr>
          <p:spPr bwMode="auto">
            <a:xfrm>
              <a:off x="2601888" y="2835424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52" name="Text Box 113"/>
            <p:cNvSpPr txBox="1">
              <a:spLocks noChangeArrowheads="1"/>
            </p:cNvSpPr>
            <p:nvPr/>
          </p:nvSpPr>
          <p:spPr bwMode="auto">
            <a:xfrm>
              <a:off x="3363888" y="2911624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53" name="Text Box 114"/>
            <p:cNvSpPr txBox="1">
              <a:spLocks noChangeArrowheads="1"/>
            </p:cNvSpPr>
            <p:nvPr/>
          </p:nvSpPr>
          <p:spPr bwMode="auto">
            <a:xfrm>
              <a:off x="2601888" y="3902224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54" name="Text Box 115"/>
            <p:cNvSpPr txBox="1">
              <a:spLocks noChangeArrowheads="1"/>
            </p:cNvSpPr>
            <p:nvPr/>
          </p:nvSpPr>
          <p:spPr bwMode="auto">
            <a:xfrm>
              <a:off x="1001688" y="5121424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55" name="Text Box 116"/>
            <p:cNvSpPr txBox="1">
              <a:spLocks noChangeArrowheads="1"/>
            </p:cNvSpPr>
            <p:nvPr/>
          </p:nvSpPr>
          <p:spPr bwMode="auto">
            <a:xfrm>
              <a:off x="3363888" y="4892824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56" name="Text Box 117"/>
            <p:cNvSpPr txBox="1">
              <a:spLocks noChangeArrowheads="1"/>
            </p:cNvSpPr>
            <p:nvPr/>
          </p:nvSpPr>
          <p:spPr bwMode="auto">
            <a:xfrm>
              <a:off x="1992288" y="5578624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4208645" y="3953599"/>
            <a:ext cx="727830" cy="36933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2" name="Group 321"/>
          <p:cNvGrpSpPr/>
          <p:nvPr/>
        </p:nvGrpSpPr>
        <p:grpSpPr>
          <a:xfrm>
            <a:off x="399648" y="1988840"/>
            <a:ext cx="3740304" cy="4114800"/>
            <a:chOff x="152400" y="2057400"/>
            <a:chExt cx="3740304" cy="4114800"/>
          </a:xfrm>
        </p:grpSpPr>
        <p:sp>
          <p:nvSpPr>
            <p:cNvPr id="323" name="Oval 38"/>
            <p:cNvSpPr>
              <a:spLocks noChangeAspect="1" noChangeArrowheads="1"/>
            </p:cNvSpPr>
            <p:nvPr/>
          </p:nvSpPr>
          <p:spPr bwMode="auto">
            <a:xfrm>
              <a:off x="17526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324" name="Oval 39"/>
            <p:cNvSpPr>
              <a:spLocks noChangeArrowheads="1"/>
            </p:cNvSpPr>
            <p:nvPr/>
          </p:nvSpPr>
          <p:spPr bwMode="auto">
            <a:xfrm>
              <a:off x="33528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325" name="AutoShape 40"/>
            <p:cNvCxnSpPr>
              <a:cxnSpLocks noChangeShapeType="1"/>
              <a:stCxn id="323" idx="6"/>
              <a:endCxn id="324" idx="2"/>
            </p:cNvCxnSpPr>
            <p:nvPr/>
          </p:nvCxnSpPr>
          <p:spPr bwMode="auto">
            <a:xfrm>
              <a:off x="2209800" y="2286000"/>
              <a:ext cx="1143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6" name="Text Box 41"/>
            <p:cNvSpPr txBox="1">
              <a:spLocks noChangeArrowheads="1"/>
            </p:cNvSpPr>
            <p:nvPr/>
          </p:nvSpPr>
          <p:spPr bwMode="auto">
            <a:xfrm>
              <a:off x="2667000" y="20574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+mj-lt"/>
                </a:rPr>
                <a:t>4</a:t>
              </a:r>
            </a:p>
          </p:txBody>
        </p:sp>
        <p:sp>
          <p:nvSpPr>
            <p:cNvPr id="327" name="Oval 42"/>
            <p:cNvSpPr>
              <a:spLocks noChangeArrowheads="1"/>
            </p:cNvSpPr>
            <p:nvPr/>
          </p:nvSpPr>
          <p:spPr bwMode="auto">
            <a:xfrm>
              <a:off x="2514600" y="2971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328" name="Oval 43"/>
            <p:cNvSpPr>
              <a:spLocks noChangeArrowheads="1"/>
            </p:cNvSpPr>
            <p:nvPr/>
          </p:nvSpPr>
          <p:spPr bwMode="auto">
            <a:xfrm>
              <a:off x="762000" y="3581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329" name="Oval 44"/>
            <p:cNvSpPr>
              <a:spLocks noChangeArrowheads="1"/>
            </p:cNvSpPr>
            <p:nvPr/>
          </p:nvSpPr>
          <p:spPr bwMode="auto">
            <a:xfrm>
              <a:off x="1905000" y="5715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330" name="Oval 45"/>
            <p:cNvSpPr>
              <a:spLocks noChangeArrowheads="1"/>
            </p:cNvSpPr>
            <p:nvPr/>
          </p:nvSpPr>
          <p:spPr bwMode="auto">
            <a:xfrm>
              <a:off x="3276600" y="3048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331" name="Oval 46"/>
            <p:cNvSpPr>
              <a:spLocks noChangeArrowheads="1"/>
            </p:cNvSpPr>
            <p:nvPr/>
          </p:nvSpPr>
          <p:spPr bwMode="auto">
            <a:xfrm>
              <a:off x="25146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332" name="AutoShape 49"/>
            <p:cNvCxnSpPr>
              <a:cxnSpLocks noChangeShapeType="1"/>
              <a:stCxn id="323" idx="3"/>
              <a:endCxn id="328" idx="7"/>
            </p:cNvCxnSpPr>
            <p:nvPr/>
          </p:nvCxnSpPr>
          <p:spPr bwMode="auto">
            <a:xfrm flipH="1">
              <a:off x="1152525" y="2447925"/>
              <a:ext cx="666750" cy="1200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3" name="AutoShape 50"/>
            <p:cNvCxnSpPr>
              <a:cxnSpLocks noChangeShapeType="1"/>
              <a:stCxn id="328" idx="5"/>
              <a:endCxn id="329" idx="1"/>
            </p:cNvCxnSpPr>
            <p:nvPr/>
          </p:nvCxnSpPr>
          <p:spPr bwMode="auto">
            <a:xfrm>
              <a:off x="1152525" y="3971925"/>
              <a:ext cx="819150" cy="1809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4" name="AutoShape 51"/>
            <p:cNvCxnSpPr>
              <a:cxnSpLocks noChangeShapeType="1"/>
              <a:stCxn id="329" idx="7"/>
              <a:endCxn id="331" idx="4"/>
            </p:cNvCxnSpPr>
            <p:nvPr/>
          </p:nvCxnSpPr>
          <p:spPr bwMode="auto">
            <a:xfrm flipV="1">
              <a:off x="2295525" y="4495800"/>
              <a:ext cx="447675" cy="1285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5" name="AutoShape 52"/>
            <p:cNvCxnSpPr>
              <a:cxnSpLocks noChangeShapeType="1"/>
              <a:stCxn id="330" idx="3"/>
              <a:endCxn id="331" idx="7"/>
            </p:cNvCxnSpPr>
            <p:nvPr/>
          </p:nvCxnSpPr>
          <p:spPr bwMode="auto">
            <a:xfrm flipH="1">
              <a:off x="2905125" y="3438525"/>
              <a:ext cx="438150" cy="666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6" name="AutoShape 53"/>
            <p:cNvCxnSpPr>
              <a:cxnSpLocks noChangeShapeType="1"/>
              <a:stCxn id="327" idx="4"/>
              <a:endCxn id="331" idx="0"/>
            </p:cNvCxnSpPr>
            <p:nvPr/>
          </p:nvCxnSpPr>
          <p:spPr bwMode="auto">
            <a:xfrm>
              <a:off x="2743200" y="3429000"/>
              <a:ext cx="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AutoShape 54"/>
            <p:cNvCxnSpPr>
              <a:cxnSpLocks noChangeShapeType="1"/>
              <a:stCxn id="323" idx="4"/>
              <a:endCxn id="329" idx="0"/>
            </p:cNvCxnSpPr>
            <p:nvPr/>
          </p:nvCxnSpPr>
          <p:spPr bwMode="auto">
            <a:xfrm>
              <a:off x="1981200" y="2514600"/>
              <a:ext cx="152400" cy="3200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" name="AutoShape 55"/>
            <p:cNvCxnSpPr>
              <a:cxnSpLocks noChangeShapeType="1"/>
              <a:stCxn id="324" idx="3"/>
              <a:endCxn id="327" idx="7"/>
            </p:cNvCxnSpPr>
            <p:nvPr/>
          </p:nvCxnSpPr>
          <p:spPr bwMode="auto">
            <a:xfrm flipH="1">
              <a:off x="2905125" y="2447925"/>
              <a:ext cx="514350" cy="590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" name="AutoShape 56"/>
            <p:cNvCxnSpPr>
              <a:cxnSpLocks noChangeShapeType="1"/>
              <a:stCxn id="324" idx="4"/>
              <a:endCxn id="330" idx="0"/>
            </p:cNvCxnSpPr>
            <p:nvPr/>
          </p:nvCxnSpPr>
          <p:spPr bwMode="auto">
            <a:xfrm flipH="1">
              <a:off x="3505200" y="2514600"/>
              <a:ext cx="762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0" name="Oval 92"/>
            <p:cNvSpPr>
              <a:spLocks noChangeArrowheads="1"/>
            </p:cNvSpPr>
            <p:nvPr/>
          </p:nvSpPr>
          <p:spPr bwMode="auto">
            <a:xfrm>
              <a:off x="3276600" y="502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341" name="Oval 93"/>
            <p:cNvSpPr>
              <a:spLocks noChangeArrowheads="1"/>
            </p:cNvSpPr>
            <p:nvPr/>
          </p:nvSpPr>
          <p:spPr bwMode="auto">
            <a:xfrm>
              <a:off x="914400" y="5257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sp>
          <p:nvSpPr>
            <p:cNvPr id="342" name="Oval 94"/>
            <p:cNvSpPr>
              <a:spLocks noChangeArrowheads="1"/>
            </p:cNvSpPr>
            <p:nvPr/>
          </p:nvSpPr>
          <p:spPr bwMode="auto">
            <a:xfrm>
              <a:off x="152400" y="2895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 sz="3200">
                <a:latin typeface="+mj-lt"/>
              </a:endParaRPr>
            </a:p>
          </p:txBody>
        </p:sp>
        <p:cxnSp>
          <p:nvCxnSpPr>
            <p:cNvPr id="343" name="AutoShape 95"/>
            <p:cNvCxnSpPr>
              <a:cxnSpLocks noChangeShapeType="1"/>
              <a:stCxn id="329" idx="6"/>
              <a:endCxn id="340" idx="3"/>
            </p:cNvCxnSpPr>
            <p:nvPr/>
          </p:nvCxnSpPr>
          <p:spPr bwMode="auto">
            <a:xfrm flipV="1">
              <a:off x="2362200" y="5419725"/>
              <a:ext cx="981075" cy="523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4" name="AutoShape 96"/>
            <p:cNvCxnSpPr>
              <a:cxnSpLocks noChangeShapeType="1"/>
              <a:stCxn id="329" idx="2"/>
              <a:endCxn id="341" idx="5"/>
            </p:cNvCxnSpPr>
            <p:nvPr/>
          </p:nvCxnSpPr>
          <p:spPr bwMode="auto">
            <a:xfrm flipH="1" flipV="1">
              <a:off x="1304925" y="5648325"/>
              <a:ext cx="600075" cy="295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5" name="AutoShape 98"/>
            <p:cNvCxnSpPr>
              <a:cxnSpLocks noChangeShapeType="1"/>
              <a:stCxn id="328" idx="1"/>
              <a:endCxn id="342" idx="5"/>
            </p:cNvCxnSpPr>
            <p:nvPr/>
          </p:nvCxnSpPr>
          <p:spPr bwMode="auto">
            <a:xfrm flipH="1" flipV="1">
              <a:off x="542925" y="3286125"/>
              <a:ext cx="285750" cy="361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6" name="AutoShape 99"/>
            <p:cNvCxnSpPr>
              <a:cxnSpLocks noChangeShapeType="1"/>
              <a:stCxn id="340" idx="1"/>
              <a:endCxn id="331" idx="5"/>
            </p:cNvCxnSpPr>
            <p:nvPr/>
          </p:nvCxnSpPr>
          <p:spPr bwMode="auto">
            <a:xfrm flipH="1" flipV="1">
              <a:off x="2905125" y="4429125"/>
              <a:ext cx="438150" cy="666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AutoShape 100"/>
            <p:cNvCxnSpPr>
              <a:cxnSpLocks noChangeShapeType="1"/>
              <a:stCxn id="330" idx="4"/>
              <a:endCxn id="340" idx="0"/>
            </p:cNvCxnSpPr>
            <p:nvPr/>
          </p:nvCxnSpPr>
          <p:spPr bwMode="auto">
            <a:xfrm>
              <a:off x="3505200" y="3505200"/>
              <a:ext cx="0" cy="1524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" name="AutoShape 101"/>
            <p:cNvCxnSpPr>
              <a:cxnSpLocks noChangeShapeType="1"/>
              <a:stCxn id="342" idx="7"/>
              <a:endCxn id="323" idx="2"/>
            </p:cNvCxnSpPr>
            <p:nvPr/>
          </p:nvCxnSpPr>
          <p:spPr bwMode="auto">
            <a:xfrm flipV="1">
              <a:off x="542925" y="2286000"/>
              <a:ext cx="1209675" cy="676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" name="Text Box 103"/>
            <p:cNvSpPr txBox="1">
              <a:spLocks noChangeArrowheads="1"/>
            </p:cNvSpPr>
            <p:nvPr/>
          </p:nvSpPr>
          <p:spPr bwMode="auto">
            <a:xfrm>
              <a:off x="609600" y="32004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50" name="Text Box 104"/>
            <p:cNvSpPr txBox="1">
              <a:spLocks noChangeArrowheads="1"/>
            </p:cNvSpPr>
            <p:nvPr/>
          </p:nvSpPr>
          <p:spPr bwMode="auto">
            <a:xfrm>
              <a:off x="2438400" y="35814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351" name="Text Box 105"/>
            <p:cNvSpPr txBox="1">
              <a:spLocks noChangeArrowheads="1"/>
            </p:cNvSpPr>
            <p:nvPr/>
          </p:nvSpPr>
          <p:spPr bwMode="auto">
            <a:xfrm>
              <a:off x="3048000" y="36576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52" name="Text Box 107"/>
            <p:cNvSpPr txBox="1">
              <a:spLocks noChangeArrowheads="1"/>
            </p:cNvSpPr>
            <p:nvPr/>
          </p:nvSpPr>
          <p:spPr bwMode="auto">
            <a:xfrm>
              <a:off x="2971800" y="25146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353" name="Text Box 108"/>
            <p:cNvSpPr txBox="1">
              <a:spLocks noChangeArrowheads="1"/>
            </p:cNvSpPr>
            <p:nvPr/>
          </p:nvSpPr>
          <p:spPr bwMode="auto">
            <a:xfrm>
              <a:off x="3581400" y="25908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</a:t>
              </a:r>
            </a:p>
          </p:txBody>
        </p:sp>
        <p:sp>
          <p:nvSpPr>
            <p:cNvPr id="354" name="Text Box 109"/>
            <p:cNvSpPr txBox="1">
              <a:spLocks noChangeArrowheads="1"/>
            </p:cNvSpPr>
            <p:nvPr/>
          </p:nvSpPr>
          <p:spPr bwMode="auto">
            <a:xfrm>
              <a:off x="3048000" y="44958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55" name="Text Box 110"/>
            <p:cNvSpPr txBox="1">
              <a:spLocks noChangeArrowheads="1"/>
            </p:cNvSpPr>
            <p:nvPr/>
          </p:nvSpPr>
          <p:spPr bwMode="auto">
            <a:xfrm>
              <a:off x="3505200" y="40386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356" name="Text Box 111"/>
            <p:cNvSpPr txBox="1">
              <a:spLocks noChangeArrowheads="1"/>
            </p:cNvSpPr>
            <p:nvPr/>
          </p:nvSpPr>
          <p:spPr bwMode="auto">
            <a:xfrm>
              <a:off x="2895600" y="56388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3</a:t>
              </a:r>
            </a:p>
          </p:txBody>
        </p:sp>
        <p:sp>
          <p:nvSpPr>
            <p:cNvPr id="357" name="Text Box 112"/>
            <p:cNvSpPr txBox="1">
              <a:spLocks noChangeArrowheads="1"/>
            </p:cNvSpPr>
            <p:nvPr/>
          </p:nvSpPr>
          <p:spPr bwMode="auto">
            <a:xfrm>
              <a:off x="2514600" y="48768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358" name="Text Box 113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2</a:t>
              </a:r>
            </a:p>
          </p:txBody>
        </p:sp>
        <p:sp>
          <p:nvSpPr>
            <p:cNvPr id="359" name="Text Box 114"/>
            <p:cNvSpPr txBox="1">
              <a:spLocks noChangeArrowheads="1"/>
            </p:cNvSpPr>
            <p:nvPr/>
          </p:nvSpPr>
          <p:spPr bwMode="auto">
            <a:xfrm>
              <a:off x="762000" y="44958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5</a:t>
              </a:r>
            </a:p>
          </p:txBody>
        </p:sp>
        <p:sp>
          <p:nvSpPr>
            <p:cNvPr id="360" name="Text Box 116"/>
            <p:cNvSpPr txBox="1">
              <a:spLocks noChangeArrowheads="1"/>
            </p:cNvSpPr>
            <p:nvPr/>
          </p:nvSpPr>
          <p:spPr bwMode="auto">
            <a:xfrm>
              <a:off x="1447800" y="44958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6</a:t>
              </a:r>
            </a:p>
          </p:txBody>
        </p:sp>
        <p:sp>
          <p:nvSpPr>
            <p:cNvPr id="361" name="Text Box 117"/>
            <p:cNvSpPr txBox="1">
              <a:spLocks noChangeArrowheads="1"/>
            </p:cNvSpPr>
            <p:nvPr/>
          </p:nvSpPr>
          <p:spPr bwMode="auto">
            <a:xfrm>
              <a:off x="914400" y="23622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362" name="Text Box 118"/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4</a:t>
              </a:r>
            </a:p>
          </p:txBody>
        </p:sp>
        <p:sp>
          <p:nvSpPr>
            <p:cNvPr id="363" name="Text Box 119"/>
            <p:cNvSpPr txBox="1">
              <a:spLocks noChangeArrowheads="1"/>
            </p:cNvSpPr>
            <p:nvPr/>
          </p:nvSpPr>
          <p:spPr bwMode="auto">
            <a:xfrm>
              <a:off x="2057400" y="3886200"/>
              <a:ext cx="437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10</a:t>
              </a:r>
            </a:p>
          </p:txBody>
        </p:sp>
        <p:sp>
          <p:nvSpPr>
            <p:cNvPr id="364" name="Text Box 120"/>
            <p:cNvSpPr txBox="1">
              <a:spLocks noChangeArrowheads="1"/>
            </p:cNvSpPr>
            <p:nvPr/>
          </p:nvSpPr>
          <p:spPr bwMode="auto">
            <a:xfrm>
              <a:off x="228600" y="29718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A</a:t>
              </a:r>
            </a:p>
          </p:txBody>
        </p:sp>
        <p:sp>
          <p:nvSpPr>
            <p:cNvPr id="365" name="Text Box 121"/>
            <p:cNvSpPr txBox="1">
              <a:spLocks noChangeArrowheads="1"/>
            </p:cNvSpPr>
            <p:nvPr/>
          </p:nvSpPr>
          <p:spPr bwMode="auto">
            <a:xfrm>
              <a:off x="1828800" y="2133600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B</a:t>
              </a:r>
            </a:p>
          </p:txBody>
        </p:sp>
        <p:sp>
          <p:nvSpPr>
            <p:cNvPr id="366" name="Text Box 122"/>
            <p:cNvSpPr txBox="1">
              <a:spLocks noChangeArrowheads="1"/>
            </p:cNvSpPr>
            <p:nvPr/>
          </p:nvSpPr>
          <p:spPr bwMode="auto">
            <a:xfrm>
              <a:off x="3429000" y="213360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C</a:t>
              </a:r>
            </a:p>
          </p:txBody>
        </p:sp>
        <p:sp>
          <p:nvSpPr>
            <p:cNvPr id="367" name="Text Box 123"/>
            <p:cNvSpPr txBox="1">
              <a:spLocks noChangeArrowheads="1"/>
            </p:cNvSpPr>
            <p:nvPr/>
          </p:nvSpPr>
          <p:spPr bwMode="auto">
            <a:xfrm>
              <a:off x="838200" y="36576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D</a:t>
              </a:r>
            </a:p>
          </p:txBody>
        </p:sp>
        <p:sp>
          <p:nvSpPr>
            <p:cNvPr id="368" name="Text Box 124"/>
            <p:cNvSpPr txBox="1">
              <a:spLocks noChangeArrowheads="1"/>
            </p:cNvSpPr>
            <p:nvPr/>
          </p:nvSpPr>
          <p:spPr bwMode="auto">
            <a:xfrm>
              <a:off x="2590800" y="3048000"/>
              <a:ext cx="314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E</a:t>
              </a:r>
            </a:p>
          </p:txBody>
        </p:sp>
        <p:sp>
          <p:nvSpPr>
            <p:cNvPr id="369" name="Text Box 125"/>
            <p:cNvSpPr txBox="1">
              <a:spLocks noChangeArrowheads="1"/>
            </p:cNvSpPr>
            <p:nvPr/>
          </p:nvSpPr>
          <p:spPr bwMode="auto">
            <a:xfrm>
              <a:off x="3352800" y="3124200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F</a:t>
              </a:r>
            </a:p>
          </p:txBody>
        </p:sp>
        <p:sp>
          <p:nvSpPr>
            <p:cNvPr id="370" name="Text Box 126"/>
            <p:cNvSpPr txBox="1">
              <a:spLocks noChangeArrowheads="1"/>
            </p:cNvSpPr>
            <p:nvPr/>
          </p:nvSpPr>
          <p:spPr bwMode="auto">
            <a:xfrm>
              <a:off x="2590800" y="41148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G</a:t>
              </a:r>
            </a:p>
          </p:txBody>
        </p:sp>
        <p:sp>
          <p:nvSpPr>
            <p:cNvPr id="371" name="Text Box 127"/>
            <p:cNvSpPr txBox="1">
              <a:spLocks noChangeArrowheads="1"/>
            </p:cNvSpPr>
            <p:nvPr/>
          </p:nvSpPr>
          <p:spPr bwMode="auto">
            <a:xfrm>
              <a:off x="990600" y="5334000"/>
              <a:ext cx="340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H</a:t>
              </a:r>
            </a:p>
          </p:txBody>
        </p:sp>
        <p:sp>
          <p:nvSpPr>
            <p:cNvPr id="372" name="Text Box 128"/>
            <p:cNvSpPr txBox="1">
              <a:spLocks noChangeArrowheads="1"/>
            </p:cNvSpPr>
            <p:nvPr/>
          </p:nvSpPr>
          <p:spPr bwMode="auto">
            <a:xfrm>
              <a:off x="3352800" y="5105400"/>
              <a:ext cx="2712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I</a:t>
              </a:r>
            </a:p>
          </p:txBody>
        </p:sp>
        <p:sp>
          <p:nvSpPr>
            <p:cNvPr id="373" name="Text Box 129"/>
            <p:cNvSpPr txBox="1">
              <a:spLocks noChangeArrowheads="1"/>
            </p:cNvSpPr>
            <p:nvPr/>
          </p:nvSpPr>
          <p:spPr bwMode="auto">
            <a:xfrm>
              <a:off x="1981200" y="5791200"/>
              <a:ext cx="2808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+mj-lt"/>
                </a:rPr>
                <a:t>J</a:t>
              </a:r>
            </a:p>
          </p:txBody>
        </p:sp>
        <p:cxnSp>
          <p:nvCxnSpPr>
            <p:cNvPr id="374" name="AutoShape 162"/>
            <p:cNvCxnSpPr>
              <a:cxnSpLocks noChangeShapeType="1"/>
              <a:stCxn id="328" idx="4"/>
              <a:endCxn id="341" idx="0"/>
            </p:cNvCxnSpPr>
            <p:nvPr/>
          </p:nvCxnSpPr>
          <p:spPr bwMode="auto">
            <a:xfrm>
              <a:off x="990600" y="4038600"/>
              <a:ext cx="152400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78674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graph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6" name="Picture 2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05" y="1484784"/>
            <a:ext cx="4983941" cy="465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260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edges based on weight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pic>
        <p:nvPicPr>
          <p:cNvPr id="6" name="Picture 2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55978"/>
            <a:ext cx="4983941" cy="465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51188" y="179616"/>
            <a:ext cx="896399" cy="65248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900" dirty="0"/>
              <a:t>{C, E}</a:t>
            </a:r>
          </a:p>
          <a:p>
            <a:pPr algn="ctr"/>
            <a:r>
              <a:rPr lang="en-CA" sz="1900" dirty="0"/>
              <a:t>{H, I}</a:t>
            </a:r>
          </a:p>
          <a:p>
            <a:pPr algn="ctr"/>
            <a:r>
              <a:rPr lang="en-CA" sz="1900" dirty="0"/>
              <a:t>{G, I}</a:t>
            </a:r>
          </a:p>
          <a:p>
            <a:pPr algn="ctr"/>
            <a:r>
              <a:rPr lang="en-CA" sz="1900" dirty="0"/>
              <a:t>{F, G}</a:t>
            </a:r>
          </a:p>
          <a:p>
            <a:pPr algn="ctr"/>
            <a:r>
              <a:rPr lang="en-CA" sz="1900" dirty="0"/>
              <a:t>{B, E}</a:t>
            </a:r>
          </a:p>
          <a:p>
            <a:pPr algn="ctr"/>
            <a:r>
              <a:rPr lang="en-CA" sz="1900" dirty="0"/>
              <a:t>{E, H}</a:t>
            </a:r>
          </a:p>
          <a:p>
            <a:pPr algn="ctr"/>
            <a:r>
              <a:rPr lang="en-CA" sz="1900" dirty="0"/>
              <a:t>{B, C}</a:t>
            </a:r>
          </a:p>
          <a:p>
            <a:pPr algn="ctr"/>
            <a:r>
              <a:rPr lang="en-CA" sz="1900" dirty="0"/>
              <a:t>{H, K}</a:t>
            </a:r>
          </a:p>
          <a:p>
            <a:pPr algn="ctr"/>
            <a:r>
              <a:rPr lang="en-CA" sz="1900" dirty="0"/>
              <a:t>{H, L}</a:t>
            </a:r>
          </a:p>
          <a:p>
            <a:pPr algn="ctr"/>
            <a:r>
              <a:rPr lang="en-CA" sz="1900" dirty="0"/>
              <a:t>{D, E}</a:t>
            </a:r>
          </a:p>
          <a:p>
            <a:pPr algn="ctr"/>
            <a:r>
              <a:rPr lang="en-CA" sz="1900" dirty="0"/>
              <a:t>{G, H}</a:t>
            </a:r>
          </a:p>
          <a:p>
            <a:pPr algn="ctr"/>
            <a:r>
              <a:rPr lang="en-CA" sz="1900" dirty="0"/>
              <a:t>{I, K}</a:t>
            </a:r>
          </a:p>
          <a:p>
            <a:pPr algn="ctr"/>
            <a:r>
              <a:rPr lang="en-CA" sz="1900" dirty="0"/>
              <a:t>{B, D}</a:t>
            </a:r>
          </a:p>
          <a:p>
            <a:pPr algn="ctr"/>
            <a:r>
              <a:rPr lang="en-CA" sz="1900" dirty="0"/>
              <a:t>{D, F}</a:t>
            </a:r>
          </a:p>
          <a:p>
            <a:pPr algn="ctr"/>
            <a:r>
              <a:rPr lang="en-CA" sz="1900" dirty="0"/>
              <a:t>{E, G}</a:t>
            </a:r>
          </a:p>
          <a:p>
            <a:pPr algn="ctr"/>
            <a:r>
              <a:rPr lang="en-CA" sz="1900" dirty="0"/>
              <a:t>{K, L}</a:t>
            </a:r>
          </a:p>
          <a:p>
            <a:pPr algn="ctr"/>
            <a:r>
              <a:rPr lang="en-CA" sz="1900" dirty="0"/>
              <a:t>{J, K}</a:t>
            </a:r>
          </a:p>
          <a:p>
            <a:pPr algn="ctr"/>
            <a:r>
              <a:rPr lang="en-CA" sz="1900" dirty="0"/>
              <a:t>{J, I}</a:t>
            </a:r>
          </a:p>
          <a:p>
            <a:pPr algn="ctr"/>
            <a:r>
              <a:rPr lang="en-CA" sz="1900" dirty="0"/>
              <a:t>{J, G}</a:t>
            </a:r>
          </a:p>
          <a:p>
            <a:pPr algn="ctr"/>
            <a:r>
              <a:rPr lang="en-CA" sz="1900" dirty="0"/>
              <a:t>{A, B}</a:t>
            </a:r>
          </a:p>
          <a:p>
            <a:pPr algn="ctr"/>
            <a:r>
              <a:rPr lang="en-CA" sz="1900" dirty="0"/>
              <a:t>{A, D}</a:t>
            </a:r>
          </a:p>
          <a:p>
            <a:pPr algn="ctr"/>
            <a:r>
              <a:rPr lang="en-CA" sz="1900" dirty="0"/>
              <a:t>{E, F}</a:t>
            </a:r>
          </a:p>
        </p:txBody>
      </p:sp>
    </p:spTree>
    <p:extLst>
      <p:ext uri="{BB962C8B-B14F-4D97-AF65-F5344CB8AC3E}">
        <p14:creationId xmlns:p14="http://schemas.microsoft.com/office/powerpoint/2010/main" val="213119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 by adding edge {C, E}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51188" y="179616"/>
            <a:ext cx="896399" cy="65248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900" dirty="0">
                <a:solidFill>
                  <a:srgbClr val="FF0000"/>
                </a:solidFill>
              </a:rPr>
              <a:t>{C, E}</a:t>
            </a:r>
          </a:p>
          <a:p>
            <a:pPr algn="ctr"/>
            <a:r>
              <a:rPr lang="en-CA" sz="1900" dirty="0"/>
              <a:t>{H, I}</a:t>
            </a:r>
          </a:p>
          <a:p>
            <a:pPr algn="ctr"/>
            <a:r>
              <a:rPr lang="en-CA" sz="1900" dirty="0"/>
              <a:t>{G, I}</a:t>
            </a:r>
          </a:p>
          <a:p>
            <a:pPr algn="ctr"/>
            <a:r>
              <a:rPr lang="en-CA" sz="1900" dirty="0"/>
              <a:t>{F, G}</a:t>
            </a:r>
          </a:p>
          <a:p>
            <a:pPr algn="ctr"/>
            <a:r>
              <a:rPr lang="en-CA" sz="1900" dirty="0"/>
              <a:t>{B, E}</a:t>
            </a:r>
          </a:p>
          <a:p>
            <a:pPr algn="ctr"/>
            <a:r>
              <a:rPr lang="en-CA" sz="1900" dirty="0"/>
              <a:t>{E, H}</a:t>
            </a:r>
          </a:p>
          <a:p>
            <a:pPr algn="ctr"/>
            <a:r>
              <a:rPr lang="en-CA" sz="1900" dirty="0"/>
              <a:t>{B, C}</a:t>
            </a:r>
          </a:p>
          <a:p>
            <a:pPr algn="ctr"/>
            <a:r>
              <a:rPr lang="en-CA" sz="1900" dirty="0"/>
              <a:t>{H, K}</a:t>
            </a:r>
          </a:p>
          <a:p>
            <a:pPr algn="ctr"/>
            <a:r>
              <a:rPr lang="en-CA" sz="1900" dirty="0"/>
              <a:t>{H, L}</a:t>
            </a:r>
          </a:p>
          <a:p>
            <a:pPr algn="ctr"/>
            <a:r>
              <a:rPr lang="en-CA" sz="1900" dirty="0"/>
              <a:t>{D, E}</a:t>
            </a:r>
          </a:p>
          <a:p>
            <a:pPr algn="ctr"/>
            <a:r>
              <a:rPr lang="en-CA" sz="1900" dirty="0"/>
              <a:t>{G, H}</a:t>
            </a:r>
          </a:p>
          <a:p>
            <a:pPr algn="ctr"/>
            <a:r>
              <a:rPr lang="en-CA" sz="1900" dirty="0"/>
              <a:t>{I, K}</a:t>
            </a:r>
          </a:p>
          <a:p>
            <a:pPr algn="ctr"/>
            <a:r>
              <a:rPr lang="en-CA" sz="1900" dirty="0"/>
              <a:t>{B, D}</a:t>
            </a:r>
          </a:p>
          <a:p>
            <a:pPr algn="ctr"/>
            <a:r>
              <a:rPr lang="en-CA" sz="1900" dirty="0"/>
              <a:t>{D, F}</a:t>
            </a:r>
          </a:p>
          <a:p>
            <a:pPr algn="ctr"/>
            <a:r>
              <a:rPr lang="en-CA" sz="1900" dirty="0"/>
              <a:t>{E, G}</a:t>
            </a:r>
          </a:p>
          <a:p>
            <a:pPr algn="ctr"/>
            <a:r>
              <a:rPr lang="en-CA" sz="1900" dirty="0"/>
              <a:t>{K, L}</a:t>
            </a:r>
          </a:p>
          <a:p>
            <a:pPr algn="ctr"/>
            <a:r>
              <a:rPr lang="en-CA" sz="1900" dirty="0"/>
              <a:t>{J, K}</a:t>
            </a:r>
          </a:p>
          <a:p>
            <a:pPr algn="ctr"/>
            <a:r>
              <a:rPr lang="en-CA" sz="1900" dirty="0"/>
              <a:t>{J, I}</a:t>
            </a:r>
          </a:p>
          <a:p>
            <a:pPr algn="ctr"/>
            <a:r>
              <a:rPr lang="en-CA" sz="1900" dirty="0"/>
              <a:t>{J, G}</a:t>
            </a:r>
          </a:p>
          <a:p>
            <a:pPr algn="ctr"/>
            <a:r>
              <a:rPr lang="en-CA" sz="1900" dirty="0"/>
              <a:t>{A, B}</a:t>
            </a:r>
          </a:p>
          <a:p>
            <a:pPr algn="ctr"/>
            <a:r>
              <a:rPr lang="en-CA" sz="1900" dirty="0"/>
              <a:t>{A, D}</a:t>
            </a:r>
          </a:p>
          <a:p>
            <a:pPr algn="ctr"/>
            <a:r>
              <a:rPr lang="en-CA" sz="1900" dirty="0"/>
              <a:t>{E, F}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995529" y="404664"/>
            <a:ext cx="3556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8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78" y="1665308"/>
            <a:ext cx="5051294" cy="471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760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 edge {H, I}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51188" y="179616"/>
            <a:ext cx="896399" cy="65248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900" dirty="0">
                <a:solidFill>
                  <a:srgbClr val="FF0000"/>
                </a:solidFill>
              </a:rPr>
              <a:t>{C,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I}</a:t>
            </a:r>
          </a:p>
          <a:p>
            <a:pPr algn="ctr"/>
            <a:r>
              <a:rPr lang="en-CA" sz="1900" dirty="0"/>
              <a:t>{G, I}</a:t>
            </a:r>
          </a:p>
          <a:p>
            <a:pPr algn="ctr"/>
            <a:r>
              <a:rPr lang="en-CA" sz="1900" dirty="0"/>
              <a:t>{F, G}</a:t>
            </a:r>
          </a:p>
          <a:p>
            <a:pPr algn="ctr"/>
            <a:r>
              <a:rPr lang="en-CA" sz="1900" dirty="0"/>
              <a:t>{B, E}</a:t>
            </a:r>
          </a:p>
          <a:p>
            <a:pPr algn="ctr"/>
            <a:r>
              <a:rPr lang="en-CA" sz="1900" dirty="0"/>
              <a:t>{E, H}</a:t>
            </a:r>
          </a:p>
          <a:p>
            <a:pPr algn="ctr"/>
            <a:r>
              <a:rPr lang="en-CA" sz="1900" dirty="0"/>
              <a:t>{B, C}</a:t>
            </a:r>
          </a:p>
          <a:p>
            <a:pPr algn="ctr"/>
            <a:r>
              <a:rPr lang="en-CA" sz="1900" dirty="0"/>
              <a:t>{H, K}</a:t>
            </a:r>
          </a:p>
          <a:p>
            <a:pPr algn="ctr"/>
            <a:r>
              <a:rPr lang="en-CA" sz="1900" dirty="0"/>
              <a:t>{H, L}</a:t>
            </a:r>
          </a:p>
          <a:p>
            <a:pPr algn="ctr"/>
            <a:r>
              <a:rPr lang="en-CA" sz="1900" dirty="0"/>
              <a:t>{D, E}</a:t>
            </a:r>
          </a:p>
          <a:p>
            <a:pPr algn="ctr"/>
            <a:r>
              <a:rPr lang="en-CA" sz="1900" dirty="0"/>
              <a:t>{G, H}</a:t>
            </a:r>
          </a:p>
          <a:p>
            <a:pPr algn="ctr"/>
            <a:r>
              <a:rPr lang="en-CA" sz="1900" dirty="0"/>
              <a:t>{I, K}</a:t>
            </a:r>
          </a:p>
          <a:p>
            <a:pPr algn="ctr"/>
            <a:r>
              <a:rPr lang="en-CA" sz="1900" dirty="0"/>
              <a:t>{B, D}</a:t>
            </a:r>
          </a:p>
          <a:p>
            <a:pPr algn="ctr"/>
            <a:r>
              <a:rPr lang="en-CA" sz="1900" dirty="0"/>
              <a:t>{D, F}</a:t>
            </a:r>
          </a:p>
          <a:p>
            <a:pPr algn="ctr"/>
            <a:r>
              <a:rPr lang="en-CA" sz="1900" dirty="0"/>
              <a:t>{E, G}</a:t>
            </a:r>
          </a:p>
          <a:p>
            <a:pPr algn="ctr"/>
            <a:r>
              <a:rPr lang="en-CA" sz="1900" dirty="0"/>
              <a:t>{K, L}</a:t>
            </a:r>
          </a:p>
          <a:p>
            <a:pPr algn="ctr"/>
            <a:r>
              <a:rPr lang="en-CA" sz="1900" dirty="0"/>
              <a:t>{J, K}</a:t>
            </a:r>
          </a:p>
          <a:p>
            <a:pPr algn="ctr"/>
            <a:r>
              <a:rPr lang="en-CA" sz="1900" dirty="0"/>
              <a:t>{J, I}</a:t>
            </a:r>
          </a:p>
          <a:p>
            <a:pPr algn="ctr"/>
            <a:r>
              <a:rPr lang="en-CA" sz="1900" dirty="0"/>
              <a:t>{J, G}</a:t>
            </a:r>
          </a:p>
          <a:p>
            <a:pPr algn="ctr"/>
            <a:r>
              <a:rPr lang="en-CA" sz="1900" dirty="0"/>
              <a:t>{A, B}</a:t>
            </a:r>
          </a:p>
          <a:p>
            <a:pPr algn="ctr"/>
            <a:r>
              <a:rPr lang="en-CA" sz="1900" dirty="0"/>
              <a:t>{A, D}</a:t>
            </a:r>
          </a:p>
          <a:p>
            <a:pPr algn="ctr"/>
            <a:r>
              <a:rPr lang="en-CA" sz="1900" dirty="0"/>
              <a:t>{E, F}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995529" y="665802"/>
            <a:ext cx="3556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3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87" y="1530933"/>
            <a:ext cx="5243002" cy="489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161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 edge {G, I}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51188" y="179616"/>
            <a:ext cx="896399" cy="65248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900" dirty="0">
                <a:solidFill>
                  <a:srgbClr val="FF0000"/>
                </a:solidFill>
              </a:rPr>
              <a:t>{C,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{G, I}</a:t>
            </a:r>
          </a:p>
          <a:p>
            <a:pPr algn="ctr"/>
            <a:r>
              <a:rPr lang="en-CA" sz="1900" dirty="0"/>
              <a:t>{F, G}</a:t>
            </a:r>
          </a:p>
          <a:p>
            <a:pPr algn="ctr"/>
            <a:r>
              <a:rPr lang="en-CA" sz="1900" dirty="0"/>
              <a:t>{B, E}</a:t>
            </a:r>
          </a:p>
          <a:p>
            <a:pPr algn="ctr"/>
            <a:r>
              <a:rPr lang="en-CA" sz="1900" dirty="0"/>
              <a:t>{E, H}</a:t>
            </a:r>
          </a:p>
          <a:p>
            <a:pPr algn="ctr"/>
            <a:r>
              <a:rPr lang="en-CA" sz="1900" dirty="0"/>
              <a:t>{B, C}</a:t>
            </a:r>
          </a:p>
          <a:p>
            <a:pPr algn="ctr"/>
            <a:r>
              <a:rPr lang="en-CA" sz="1900" dirty="0"/>
              <a:t>{H, K}</a:t>
            </a:r>
          </a:p>
          <a:p>
            <a:pPr algn="ctr"/>
            <a:r>
              <a:rPr lang="en-CA" sz="1900" dirty="0"/>
              <a:t>{H, L}</a:t>
            </a:r>
          </a:p>
          <a:p>
            <a:pPr algn="ctr"/>
            <a:r>
              <a:rPr lang="en-CA" sz="1900" dirty="0"/>
              <a:t>{D, E}</a:t>
            </a:r>
          </a:p>
          <a:p>
            <a:pPr algn="ctr"/>
            <a:r>
              <a:rPr lang="en-CA" sz="1900" dirty="0"/>
              <a:t>{G, H}</a:t>
            </a:r>
          </a:p>
          <a:p>
            <a:pPr algn="ctr"/>
            <a:r>
              <a:rPr lang="en-CA" sz="1900" dirty="0"/>
              <a:t>{I, K}</a:t>
            </a:r>
          </a:p>
          <a:p>
            <a:pPr algn="ctr"/>
            <a:r>
              <a:rPr lang="en-CA" sz="1900" dirty="0"/>
              <a:t>{B, D}</a:t>
            </a:r>
          </a:p>
          <a:p>
            <a:pPr algn="ctr"/>
            <a:r>
              <a:rPr lang="en-CA" sz="1900" dirty="0"/>
              <a:t>{D, F}</a:t>
            </a:r>
          </a:p>
          <a:p>
            <a:pPr algn="ctr"/>
            <a:r>
              <a:rPr lang="en-CA" sz="1900" dirty="0"/>
              <a:t>{E, G}</a:t>
            </a:r>
          </a:p>
          <a:p>
            <a:pPr algn="ctr"/>
            <a:r>
              <a:rPr lang="en-CA" sz="1900" dirty="0"/>
              <a:t>{K, L}</a:t>
            </a:r>
          </a:p>
          <a:p>
            <a:pPr algn="ctr"/>
            <a:r>
              <a:rPr lang="en-CA" sz="1900" dirty="0"/>
              <a:t>{J, K}</a:t>
            </a:r>
          </a:p>
          <a:p>
            <a:pPr algn="ctr"/>
            <a:r>
              <a:rPr lang="en-CA" sz="1900" dirty="0"/>
              <a:t>{J, I}</a:t>
            </a:r>
          </a:p>
          <a:p>
            <a:pPr algn="ctr"/>
            <a:r>
              <a:rPr lang="en-CA" sz="1900" dirty="0"/>
              <a:t>{J, G}</a:t>
            </a:r>
          </a:p>
          <a:p>
            <a:pPr algn="ctr"/>
            <a:r>
              <a:rPr lang="en-CA" sz="1900" dirty="0"/>
              <a:t>{A, B}</a:t>
            </a:r>
          </a:p>
          <a:p>
            <a:pPr algn="ctr"/>
            <a:r>
              <a:rPr lang="en-CA" sz="1900" dirty="0"/>
              <a:t>{A, D}</a:t>
            </a:r>
          </a:p>
          <a:p>
            <a:pPr algn="ctr"/>
            <a:r>
              <a:rPr lang="en-CA" sz="1900" dirty="0"/>
              <a:t>{E, F}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995529" y="949061"/>
            <a:ext cx="3556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2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1" y="1562789"/>
            <a:ext cx="5213996" cy="48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608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 edge {F, G}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51188" y="179616"/>
            <a:ext cx="896399" cy="65248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900" dirty="0">
                <a:solidFill>
                  <a:srgbClr val="FF0000"/>
                </a:solidFill>
              </a:rPr>
              <a:t>{C,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{G,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{F, G}</a:t>
            </a:r>
          </a:p>
          <a:p>
            <a:pPr algn="ctr"/>
            <a:r>
              <a:rPr lang="en-CA" sz="1900" dirty="0"/>
              <a:t>{B, E}</a:t>
            </a:r>
          </a:p>
          <a:p>
            <a:pPr algn="ctr"/>
            <a:r>
              <a:rPr lang="en-CA" sz="1900" dirty="0"/>
              <a:t>{E, H}</a:t>
            </a:r>
          </a:p>
          <a:p>
            <a:pPr algn="ctr"/>
            <a:r>
              <a:rPr lang="en-CA" sz="1900" dirty="0"/>
              <a:t>{B, C}</a:t>
            </a:r>
          </a:p>
          <a:p>
            <a:pPr algn="ctr"/>
            <a:r>
              <a:rPr lang="en-CA" sz="1900" dirty="0"/>
              <a:t>{H, K}</a:t>
            </a:r>
          </a:p>
          <a:p>
            <a:pPr algn="ctr"/>
            <a:r>
              <a:rPr lang="en-CA" sz="1900" dirty="0"/>
              <a:t>{H, L}</a:t>
            </a:r>
          </a:p>
          <a:p>
            <a:pPr algn="ctr"/>
            <a:r>
              <a:rPr lang="en-CA" sz="1900" dirty="0"/>
              <a:t>{D, E}</a:t>
            </a:r>
          </a:p>
          <a:p>
            <a:pPr algn="ctr"/>
            <a:r>
              <a:rPr lang="en-CA" sz="1900" dirty="0"/>
              <a:t>{G, H}</a:t>
            </a:r>
          </a:p>
          <a:p>
            <a:pPr algn="ctr"/>
            <a:r>
              <a:rPr lang="en-CA" sz="1900" dirty="0"/>
              <a:t>{I, K}</a:t>
            </a:r>
          </a:p>
          <a:p>
            <a:pPr algn="ctr"/>
            <a:r>
              <a:rPr lang="en-CA" sz="1900" dirty="0"/>
              <a:t>{B, D}</a:t>
            </a:r>
          </a:p>
          <a:p>
            <a:pPr algn="ctr"/>
            <a:r>
              <a:rPr lang="en-CA" sz="1900" dirty="0"/>
              <a:t>{D, F}</a:t>
            </a:r>
          </a:p>
          <a:p>
            <a:pPr algn="ctr"/>
            <a:r>
              <a:rPr lang="en-CA" sz="1900" dirty="0"/>
              <a:t>{E, G}</a:t>
            </a:r>
          </a:p>
          <a:p>
            <a:pPr algn="ctr"/>
            <a:r>
              <a:rPr lang="en-CA" sz="1900" dirty="0"/>
              <a:t>{K, L}</a:t>
            </a:r>
          </a:p>
          <a:p>
            <a:pPr algn="ctr"/>
            <a:r>
              <a:rPr lang="en-CA" sz="1900" dirty="0"/>
              <a:t>{J, K}</a:t>
            </a:r>
          </a:p>
          <a:p>
            <a:pPr algn="ctr"/>
            <a:r>
              <a:rPr lang="en-CA" sz="1900" dirty="0"/>
              <a:t>{J, I}</a:t>
            </a:r>
          </a:p>
          <a:p>
            <a:pPr algn="ctr"/>
            <a:r>
              <a:rPr lang="en-CA" sz="1900" dirty="0"/>
              <a:t>{J, G}</a:t>
            </a:r>
          </a:p>
          <a:p>
            <a:pPr algn="ctr"/>
            <a:r>
              <a:rPr lang="en-CA" sz="1900" dirty="0"/>
              <a:t>{A, B}</a:t>
            </a:r>
          </a:p>
          <a:p>
            <a:pPr algn="ctr"/>
            <a:r>
              <a:rPr lang="en-CA" sz="1900" dirty="0"/>
              <a:t>{A, D}</a:t>
            </a:r>
          </a:p>
          <a:p>
            <a:pPr algn="ctr"/>
            <a:r>
              <a:rPr lang="en-CA" sz="1900" dirty="0"/>
              <a:t>{E, F}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995529" y="1263987"/>
            <a:ext cx="3556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1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50" y="1512253"/>
            <a:ext cx="5137870" cy="479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309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 edge {B, E}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51188" y="179616"/>
            <a:ext cx="896399" cy="65248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900" dirty="0">
                <a:solidFill>
                  <a:srgbClr val="FF0000"/>
                </a:solidFill>
              </a:rPr>
              <a:t>{C,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{G,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{F, G}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{B, E}</a:t>
            </a:r>
          </a:p>
          <a:p>
            <a:pPr algn="ctr"/>
            <a:r>
              <a:rPr lang="en-CA" sz="1900" dirty="0"/>
              <a:t>{E, H}</a:t>
            </a:r>
          </a:p>
          <a:p>
            <a:pPr algn="ctr"/>
            <a:r>
              <a:rPr lang="en-CA" sz="1900" dirty="0"/>
              <a:t>{B, C}</a:t>
            </a:r>
          </a:p>
          <a:p>
            <a:pPr algn="ctr"/>
            <a:r>
              <a:rPr lang="en-CA" sz="1900" dirty="0"/>
              <a:t>{H, K}</a:t>
            </a:r>
          </a:p>
          <a:p>
            <a:pPr algn="ctr"/>
            <a:r>
              <a:rPr lang="en-CA" sz="1900" dirty="0"/>
              <a:t>{H, L}</a:t>
            </a:r>
          </a:p>
          <a:p>
            <a:pPr algn="ctr"/>
            <a:r>
              <a:rPr lang="en-CA" sz="1900" dirty="0"/>
              <a:t>{D, E}</a:t>
            </a:r>
          </a:p>
          <a:p>
            <a:pPr algn="ctr"/>
            <a:r>
              <a:rPr lang="en-CA" sz="1900" dirty="0"/>
              <a:t>{G, H}</a:t>
            </a:r>
          </a:p>
          <a:p>
            <a:pPr algn="ctr"/>
            <a:r>
              <a:rPr lang="en-CA" sz="1900" dirty="0"/>
              <a:t>{I, K}</a:t>
            </a:r>
          </a:p>
          <a:p>
            <a:pPr algn="ctr"/>
            <a:r>
              <a:rPr lang="en-CA" sz="1900" dirty="0"/>
              <a:t>{B, D}</a:t>
            </a:r>
          </a:p>
          <a:p>
            <a:pPr algn="ctr"/>
            <a:r>
              <a:rPr lang="en-CA" sz="1900" dirty="0"/>
              <a:t>{D, F}</a:t>
            </a:r>
          </a:p>
          <a:p>
            <a:pPr algn="ctr"/>
            <a:r>
              <a:rPr lang="en-CA" sz="1900" dirty="0"/>
              <a:t>{E, G}</a:t>
            </a:r>
          </a:p>
          <a:p>
            <a:pPr algn="ctr"/>
            <a:r>
              <a:rPr lang="en-CA" sz="1900" dirty="0"/>
              <a:t>{K, L}</a:t>
            </a:r>
          </a:p>
          <a:p>
            <a:pPr algn="ctr"/>
            <a:r>
              <a:rPr lang="en-CA" sz="1900" dirty="0"/>
              <a:t>{J, K}</a:t>
            </a:r>
          </a:p>
          <a:p>
            <a:pPr algn="ctr"/>
            <a:r>
              <a:rPr lang="en-CA" sz="1900" dirty="0"/>
              <a:t>{J, I}</a:t>
            </a:r>
          </a:p>
          <a:p>
            <a:pPr algn="ctr"/>
            <a:r>
              <a:rPr lang="en-CA" sz="1900" dirty="0"/>
              <a:t>{J, G}</a:t>
            </a:r>
          </a:p>
          <a:p>
            <a:pPr algn="ctr"/>
            <a:r>
              <a:rPr lang="en-CA" sz="1900" dirty="0"/>
              <a:t>{A, B}</a:t>
            </a:r>
          </a:p>
          <a:p>
            <a:pPr algn="ctr"/>
            <a:r>
              <a:rPr lang="en-CA" sz="1900" dirty="0"/>
              <a:t>{A, D}</a:t>
            </a:r>
          </a:p>
          <a:p>
            <a:pPr algn="ctr"/>
            <a:r>
              <a:rPr lang="en-CA" sz="1900" dirty="0"/>
              <a:t>{E, F}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995529" y="1556792"/>
            <a:ext cx="3556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0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83" y="1556792"/>
            <a:ext cx="5210195" cy="486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73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graph has 16 vertices and 35 edges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6" name="Picture 7" descr="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61" y="2492896"/>
            <a:ext cx="7596678" cy="29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582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 edge {E, H}</a:t>
            </a:r>
          </a:p>
          <a:p>
            <a:pPr lvl="1"/>
            <a:r>
              <a:rPr lang="en-US" dirty="0"/>
              <a:t>This coalesces the two spanning sub-trees into 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22-MST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51188" y="179616"/>
            <a:ext cx="896399" cy="65248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900" dirty="0">
                <a:solidFill>
                  <a:srgbClr val="FF0000"/>
                </a:solidFill>
              </a:rPr>
              <a:t>{C,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{G,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{F, G}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{B,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{E, H}</a:t>
            </a:r>
          </a:p>
          <a:p>
            <a:pPr algn="ctr"/>
            <a:r>
              <a:rPr lang="en-CA" sz="1900" dirty="0"/>
              <a:t>{B, C}</a:t>
            </a:r>
          </a:p>
          <a:p>
            <a:pPr algn="ctr"/>
            <a:r>
              <a:rPr lang="en-CA" sz="1900" dirty="0"/>
              <a:t>{H, K}</a:t>
            </a:r>
          </a:p>
          <a:p>
            <a:pPr algn="ctr"/>
            <a:r>
              <a:rPr lang="en-CA" sz="1900" dirty="0"/>
              <a:t>{H, L}</a:t>
            </a:r>
          </a:p>
          <a:p>
            <a:pPr algn="ctr"/>
            <a:r>
              <a:rPr lang="en-CA" sz="1900" dirty="0"/>
              <a:t>{D, E}</a:t>
            </a:r>
          </a:p>
          <a:p>
            <a:pPr algn="ctr"/>
            <a:r>
              <a:rPr lang="en-CA" sz="1900" dirty="0"/>
              <a:t>{G, H}</a:t>
            </a:r>
          </a:p>
          <a:p>
            <a:pPr algn="ctr"/>
            <a:r>
              <a:rPr lang="en-CA" sz="1900" dirty="0"/>
              <a:t>{I, K}</a:t>
            </a:r>
          </a:p>
          <a:p>
            <a:pPr algn="ctr"/>
            <a:r>
              <a:rPr lang="en-CA" sz="1900" dirty="0"/>
              <a:t>{B, D}</a:t>
            </a:r>
          </a:p>
          <a:p>
            <a:pPr algn="ctr"/>
            <a:r>
              <a:rPr lang="en-CA" sz="1900" dirty="0"/>
              <a:t>{D, F}</a:t>
            </a:r>
          </a:p>
          <a:p>
            <a:pPr algn="ctr"/>
            <a:r>
              <a:rPr lang="en-CA" sz="1900" dirty="0"/>
              <a:t>{E, G}</a:t>
            </a:r>
          </a:p>
          <a:p>
            <a:pPr algn="ctr"/>
            <a:r>
              <a:rPr lang="en-CA" sz="1900" dirty="0"/>
              <a:t>{K, L}</a:t>
            </a:r>
          </a:p>
          <a:p>
            <a:pPr algn="ctr"/>
            <a:r>
              <a:rPr lang="en-CA" sz="1900" dirty="0"/>
              <a:t>{J, K}</a:t>
            </a:r>
          </a:p>
          <a:p>
            <a:pPr algn="ctr"/>
            <a:r>
              <a:rPr lang="en-CA" sz="1900" dirty="0"/>
              <a:t>{J, I}</a:t>
            </a:r>
          </a:p>
          <a:p>
            <a:pPr algn="ctr"/>
            <a:r>
              <a:rPr lang="en-CA" sz="1900" dirty="0"/>
              <a:t>{J, G}</a:t>
            </a:r>
          </a:p>
          <a:p>
            <a:pPr algn="ctr"/>
            <a:r>
              <a:rPr lang="en-CA" sz="1900" dirty="0"/>
              <a:t>{A, B}</a:t>
            </a:r>
          </a:p>
          <a:p>
            <a:pPr algn="ctr"/>
            <a:r>
              <a:rPr lang="en-CA" sz="1900" dirty="0"/>
              <a:t>{A, D}</a:t>
            </a:r>
          </a:p>
          <a:p>
            <a:pPr algn="ctr"/>
            <a:r>
              <a:rPr lang="en-CA" sz="1900" dirty="0"/>
              <a:t>{E, F}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995529" y="1844824"/>
            <a:ext cx="3556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9" descr="C:\Users\dwharder\Desktop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61" y="1844824"/>
            <a:ext cx="5330551" cy="497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40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try adding {B, C}, but it creates a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51188" y="179616"/>
            <a:ext cx="896399" cy="65248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900" dirty="0">
                <a:solidFill>
                  <a:srgbClr val="FF0000"/>
                </a:solidFill>
              </a:rPr>
              <a:t>{C,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{G,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{F, G}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{B,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{E, H}</a:t>
            </a:r>
          </a:p>
          <a:p>
            <a:pPr algn="ctr"/>
            <a:r>
              <a:rPr lang="en-CA" sz="1900" dirty="0"/>
              <a:t>{B, C}</a:t>
            </a:r>
          </a:p>
          <a:p>
            <a:pPr algn="ctr"/>
            <a:r>
              <a:rPr lang="en-CA" sz="1900" dirty="0"/>
              <a:t>{H, K}</a:t>
            </a:r>
          </a:p>
          <a:p>
            <a:pPr algn="ctr"/>
            <a:r>
              <a:rPr lang="en-CA" sz="1900" dirty="0"/>
              <a:t>{H, L}</a:t>
            </a:r>
          </a:p>
          <a:p>
            <a:pPr algn="ctr"/>
            <a:r>
              <a:rPr lang="en-CA" sz="1900" dirty="0"/>
              <a:t>{D, E}</a:t>
            </a:r>
          </a:p>
          <a:p>
            <a:pPr algn="ctr"/>
            <a:r>
              <a:rPr lang="en-CA" sz="1900" dirty="0"/>
              <a:t>{G, H}</a:t>
            </a:r>
          </a:p>
          <a:p>
            <a:pPr algn="ctr"/>
            <a:r>
              <a:rPr lang="en-CA" sz="1900" dirty="0"/>
              <a:t>{I, K}</a:t>
            </a:r>
          </a:p>
          <a:p>
            <a:pPr algn="ctr"/>
            <a:r>
              <a:rPr lang="en-CA" sz="1900" dirty="0"/>
              <a:t>{B, D}</a:t>
            </a:r>
          </a:p>
          <a:p>
            <a:pPr algn="ctr"/>
            <a:r>
              <a:rPr lang="en-CA" sz="1900" dirty="0"/>
              <a:t>{D, F}</a:t>
            </a:r>
          </a:p>
          <a:p>
            <a:pPr algn="ctr"/>
            <a:r>
              <a:rPr lang="en-CA" sz="1900" dirty="0"/>
              <a:t>{E, G}</a:t>
            </a:r>
          </a:p>
          <a:p>
            <a:pPr algn="ctr"/>
            <a:r>
              <a:rPr lang="en-CA" sz="1900" dirty="0"/>
              <a:t>{K, L}</a:t>
            </a:r>
          </a:p>
          <a:p>
            <a:pPr algn="ctr"/>
            <a:r>
              <a:rPr lang="en-CA" sz="1900" dirty="0"/>
              <a:t>{J, K}</a:t>
            </a:r>
          </a:p>
          <a:p>
            <a:pPr algn="ctr"/>
            <a:r>
              <a:rPr lang="en-CA" sz="1900" dirty="0"/>
              <a:t>{J, I}</a:t>
            </a:r>
          </a:p>
          <a:p>
            <a:pPr algn="ctr"/>
            <a:r>
              <a:rPr lang="en-CA" sz="1900" dirty="0"/>
              <a:t>{J, G}</a:t>
            </a:r>
          </a:p>
          <a:p>
            <a:pPr algn="ctr"/>
            <a:r>
              <a:rPr lang="en-CA" sz="1900" dirty="0"/>
              <a:t>{A, B}</a:t>
            </a:r>
          </a:p>
          <a:p>
            <a:pPr algn="ctr"/>
            <a:r>
              <a:rPr lang="en-CA" sz="1900" dirty="0"/>
              <a:t>{A, D}</a:t>
            </a:r>
          </a:p>
          <a:p>
            <a:pPr algn="ctr"/>
            <a:r>
              <a:rPr lang="en-CA" sz="1900" dirty="0"/>
              <a:t>{E, F}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995529" y="2132856"/>
            <a:ext cx="3556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8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0" y="1540863"/>
            <a:ext cx="5184576" cy="484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809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 edge {H, K}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51188" y="179616"/>
            <a:ext cx="896399" cy="65248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900" dirty="0">
                <a:solidFill>
                  <a:srgbClr val="FF0000"/>
                </a:solidFill>
              </a:rPr>
              <a:t>{C,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{G,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{F, G}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{B,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{E, H}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{B, C}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K}</a:t>
            </a:r>
          </a:p>
          <a:p>
            <a:pPr algn="ctr"/>
            <a:r>
              <a:rPr lang="en-CA" sz="1900" dirty="0"/>
              <a:t>{H, L}</a:t>
            </a:r>
          </a:p>
          <a:p>
            <a:pPr algn="ctr"/>
            <a:r>
              <a:rPr lang="en-CA" sz="1900" dirty="0"/>
              <a:t>{D, E}</a:t>
            </a:r>
          </a:p>
          <a:p>
            <a:pPr algn="ctr"/>
            <a:r>
              <a:rPr lang="en-CA" sz="1900" dirty="0"/>
              <a:t>{G, H}</a:t>
            </a:r>
          </a:p>
          <a:p>
            <a:pPr algn="ctr"/>
            <a:r>
              <a:rPr lang="en-CA" sz="1900" dirty="0"/>
              <a:t>{I, K}</a:t>
            </a:r>
          </a:p>
          <a:p>
            <a:pPr algn="ctr"/>
            <a:r>
              <a:rPr lang="en-CA" sz="1900" dirty="0"/>
              <a:t>{B, D}</a:t>
            </a:r>
          </a:p>
          <a:p>
            <a:pPr algn="ctr"/>
            <a:r>
              <a:rPr lang="en-CA" sz="1900" dirty="0"/>
              <a:t>{D, F}</a:t>
            </a:r>
          </a:p>
          <a:p>
            <a:pPr algn="ctr"/>
            <a:r>
              <a:rPr lang="en-CA" sz="1900" dirty="0"/>
              <a:t>{E, G}</a:t>
            </a:r>
          </a:p>
          <a:p>
            <a:pPr algn="ctr"/>
            <a:r>
              <a:rPr lang="en-CA" sz="1900" dirty="0"/>
              <a:t>{K, L}</a:t>
            </a:r>
          </a:p>
          <a:p>
            <a:pPr algn="ctr"/>
            <a:r>
              <a:rPr lang="en-CA" sz="1900" dirty="0"/>
              <a:t>{J, K}</a:t>
            </a:r>
          </a:p>
          <a:p>
            <a:pPr algn="ctr"/>
            <a:r>
              <a:rPr lang="en-CA" sz="1900" dirty="0"/>
              <a:t>{J, I}</a:t>
            </a:r>
          </a:p>
          <a:p>
            <a:pPr algn="ctr"/>
            <a:r>
              <a:rPr lang="en-CA" sz="1900" dirty="0"/>
              <a:t>{J, G}</a:t>
            </a:r>
          </a:p>
          <a:p>
            <a:pPr algn="ctr"/>
            <a:r>
              <a:rPr lang="en-CA" sz="1900" dirty="0"/>
              <a:t>{A, B}</a:t>
            </a:r>
          </a:p>
          <a:p>
            <a:pPr algn="ctr"/>
            <a:r>
              <a:rPr lang="en-CA" sz="1900" dirty="0"/>
              <a:t>{A, D}</a:t>
            </a:r>
          </a:p>
          <a:p>
            <a:pPr algn="ctr"/>
            <a:r>
              <a:rPr lang="en-CA" sz="1900" dirty="0"/>
              <a:t>{E, F}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995529" y="2420888"/>
            <a:ext cx="3556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7" descr="C:\Users\dwharder\Desktop\a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33" y="1643419"/>
            <a:ext cx="5089509" cy="475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178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 edge {H, L}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51188" y="179616"/>
            <a:ext cx="896399" cy="65248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900" dirty="0">
                <a:solidFill>
                  <a:srgbClr val="FF0000"/>
                </a:solidFill>
              </a:rPr>
              <a:t>{C,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{G,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{F, G}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{B,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{E, H}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{B, C}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K}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L}</a:t>
            </a:r>
          </a:p>
          <a:p>
            <a:pPr algn="ctr"/>
            <a:r>
              <a:rPr lang="en-CA" sz="1900" dirty="0"/>
              <a:t>{D, E}</a:t>
            </a:r>
          </a:p>
          <a:p>
            <a:pPr algn="ctr"/>
            <a:r>
              <a:rPr lang="en-CA" sz="1900" dirty="0"/>
              <a:t>{G, H}</a:t>
            </a:r>
          </a:p>
          <a:p>
            <a:pPr algn="ctr"/>
            <a:r>
              <a:rPr lang="en-CA" sz="1900" dirty="0"/>
              <a:t>{I, K}</a:t>
            </a:r>
          </a:p>
          <a:p>
            <a:pPr algn="ctr"/>
            <a:r>
              <a:rPr lang="en-CA" sz="1900" dirty="0"/>
              <a:t>{B, D}</a:t>
            </a:r>
          </a:p>
          <a:p>
            <a:pPr algn="ctr"/>
            <a:r>
              <a:rPr lang="en-CA" sz="1900" dirty="0"/>
              <a:t>{D, F}</a:t>
            </a:r>
          </a:p>
          <a:p>
            <a:pPr algn="ctr"/>
            <a:r>
              <a:rPr lang="en-CA" sz="1900" dirty="0"/>
              <a:t>{E, G}</a:t>
            </a:r>
          </a:p>
          <a:p>
            <a:pPr algn="ctr"/>
            <a:r>
              <a:rPr lang="en-CA" sz="1900" dirty="0"/>
              <a:t>{K, L}</a:t>
            </a:r>
          </a:p>
          <a:p>
            <a:pPr algn="ctr"/>
            <a:r>
              <a:rPr lang="en-CA" sz="1900" dirty="0"/>
              <a:t>{J, K}</a:t>
            </a:r>
          </a:p>
          <a:p>
            <a:pPr algn="ctr"/>
            <a:r>
              <a:rPr lang="en-CA" sz="1900" dirty="0"/>
              <a:t>{J, I}</a:t>
            </a:r>
          </a:p>
          <a:p>
            <a:pPr algn="ctr"/>
            <a:r>
              <a:rPr lang="en-CA" sz="1900" dirty="0"/>
              <a:t>{J, G}</a:t>
            </a:r>
          </a:p>
          <a:p>
            <a:pPr algn="ctr"/>
            <a:r>
              <a:rPr lang="en-CA" sz="1900" dirty="0"/>
              <a:t>{A, B}</a:t>
            </a:r>
          </a:p>
          <a:p>
            <a:pPr algn="ctr"/>
            <a:r>
              <a:rPr lang="en-CA" sz="1900" dirty="0"/>
              <a:t>{A, D}</a:t>
            </a:r>
          </a:p>
          <a:p>
            <a:pPr algn="ctr"/>
            <a:r>
              <a:rPr lang="en-CA" sz="1900" dirty="0"/>
              <a:t>{E, F}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995529" y="2677253"/>
            <a:ext cx="3556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6" descr="C:\Users\dwharder\Desktop\a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21" y="1576897"/>
            <a:ext cx="5194707" cy="485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999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 edge {D, E}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51188" y="179616"/>
            <a:ext cx="896399" cy="65248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900" dirty="0">
                <a:solidFill>
                  <a:srgbClr val="FF0000"/>
                </a:solidFill>
              </a:rPr>
              <a:t>{C,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{G,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{F, G}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{B,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{E, H}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{B, C}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K}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L}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{D, E}</a:t>
            </a:r>
          </a:p>
          <a:p>
            <a:pPr algn="ctr"/>
            <a:r>
              <a:rPr lang="en-CA" sz="1900" dirty="0"/>
              <a:t>{G, H}</a:t>
            </a:r>
          </a:p>
          <a:p>
            <a:pPr algn="ctr"/>
            <a:r>
              <a:rPr lang="en-CA" sz="1900" dirty="0"/>
              <a:t>{I, K}</a:t>
            </a:r>
          </a:p>
          <a:p>
            <a:pPr algn="ctr"/>
            <a:r>
              <a:rPr lang="en-CA" sz="1900" dirty="0"/>
              <a:t>{B, D}</a:t>
            </a:r>
          </a:p>
          <a:p>
            <a:pPr algn="ctr"/>
            <a:r>
              <a:rPr lang="en-CA" sz="1900" dirty="0"/>
              <a:t>{D, F}</a:t>
            </a:r>
          </a:p>
          <a:p>
            <a:pPr algn="ctr"/>
            <a:r>
              <a:rPr lang="en-CA" sz="1900" dirty="0"/>
              <a:t>{E, G}</a:t>
            </a:r>
          </a:p>
          <a:p>
            <a:pPr algn="ctr"/>
            <a:r>
              <a:rPr lang="en-CA" sz="1900" dirty="0"/>
              <a:t>{K, L}</a:t>
            </a:r>
          </a:p>
          <a:p>
            <a:pPr algn="ctr"/>
            <a:r>
              <a:rPr lang="en-CA" sz="1900" dirty="0"/>
              <a:t>{J, K}</a:t>
            </a:r>
          </a:p>
          <a:p>
            <a:pPr algn="ctr"/>
            <a:r>
              <a:rPr lang="en-CA" sz="1900" dirty="0"/>
              <a:t>{J, I}</a:t>
            </a:r>
          </a:p>
          <a:p>
            <a:pPr algn="ctr"/>
            <a:r>
              <a:rPr lang="en-CA" sz="1900" dirty="0"/>
              <a:t>{J, G}</a:t>
            </a:r>
          </a:p>
          <a:p>
            <a:pPr algn="ctr"/>
            <a:r>
              <a:rPr lang="en-CA" sz="1900" dirty="0"/>
              <a:t>{A, B}</a:t>
            </a:r>
          </a:p>
          <a:p>
            <a:pPr algn="ctr"/>
            <a:r>
              <a:rPr lang="en-CA" sz="1900" dirty="0"/>
              <a:t>{A, D}</a:t>
            </a:r>
          </a:p>
          <a:p>
            <a:pPr algn="ctr"/>
            <a:r>
              <a:rPr lang="en-CA" sz="1900" dirty="0"/>
              <a:t>{E, F}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995529" y="2996952"/>
            <a:ext cx="3556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 descr="C:\Users\dwharder\Desktop\a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56" y="1490254"/>
            <a:ext cx="5253548" cy="490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706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  <a:cs typeface="Arial" charset="0"/>
              </a:rPr>
              <a:t>We try adding {G, H}, but it creates a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51188" y="179616"/>
            <a:ext cx="896399" cy="65248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900" dirty="0">
                <a:solidFill>
                  <a:srgbClr val="FF0000"/>
                </a:solidFill>
              </a:rPr>
              <a:t>{C,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{G,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{F, G}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{B,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{E, H}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{B, C}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K}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L}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{D, E}</a:t>
            </a:r>
          </a:p>
          <a:p>
            <a:pPr algn="ctr"/>
            <a:r>
              <a:rPr lang="en-CA" sz="1900" dirty="0"/>
              <a:t>{G, H}</a:t>
            </a:r>
          </a:p>
          <a:p>
            <a:pPr algn="ctr"/>
            <a:r>
              <a:rPr lang="en-CA" sz="1900" dirty="0"/>
              <a:t>{I, K}</a:t>
            </a:r>
          </a:p>
          <a:p>
            <a:pPr algn="ctr"/>
            <a:r>
              <a:rPr lang="en-CA" sz="1900" dirty="0"/>
              <a:t>{B, D}</a:t>
            </a:r>
          </a:p>
          <a:p>
            <a:pPr algn="ctr"/>
            <a:r>
              <a:rPr lang="en-CA" sz="1900" dirty="0"/>
              <a:t>{D, F}</a:t>
            </a:r>
          </a:p>
          <a:p>
            <a:pPr algn="ctr"/>
            <a:r>
              <a:rPr lang="en-CA" sz="1900" dirty="0"/>
              <a:t>{E, G}</a:t>
            </a:r>
          </a:p>
          <a:p>
            <a:pPr algn="ctr"/>
            <a:r>
              <a:rPr lang="en-CA" sz="1900" dirty="0"/>
              <a:t>{K, L}</a:t>
            </a:r>
          </a:p>
          <a:p>
            <a:pPr algn="ctr"/>
            <a:r>
              <a:rPr lang="en-CA" sz="1900" dirty="0"/>
              <a:t>{J, K}</a:t>
            </a:r>
          </a:p>
          <a:p>
            <a:pPr algn="ctr"/>
            <a:r>
              <a:rPr lang="en-CA" sz="1900" dirty="0"/>
              <a:t>{J, I}</a:t>
            </a:r>
          </a:p>
          <a:p>
            <a:pPr algn="ctr"/>
            <a:r>
              <a:rPr lang="en-CA" sz="1900" dirty="0"/>
              <a:t>{J, G}</a:t>
            </a:r>
          </a:p>
          <a:p>
            <a:pPr algn="ctr"/>
            <a:r>
              <a:rPr lang="en-CA" sz="1900" dirty="0"/>
              <a:t>{A, B}</a:t>
            </a:r>
          </a:p>
          <a:p>
            <a:pPr algn="ctr"/>
            <a:r>
              <a:rPr lang="en-CA" sz="1900" dirty="0"/>
              <a:t>{A, D}</a:t>
            </a:r>
          </a:p>
          <a:p>
            <a:pPr algn="ctr"/>
            <a:r>
              <a:rPr lang="en-CA" sz="1900" dirty="0"/>
              <a:t>{E, F}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995529" y="3266764"/>
            <a:ext cx="3556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4" descr="C:\Users\dwharder\Desktop\a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60" y="1501949"/>
            <a:ext cx="5226252" cy="487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3045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  <a:cs typeface="Arial" charset="0"/>
              </a:rPr>
              <a:t>We try adding {I, K}, but it creates a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51188" y="179616"/>
            <a:ext cx="896399" cy="65248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900" dirty="0">
                <a:solidFill>
                  <a:srgbClr val="FF0000"/>
                </a:solidFill>
              </a:rPr>
              <a:t>{C,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{G,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{F, G}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{B,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{E, H}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{B, C}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K}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L}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{D, E}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{G, H}</a:t>
            </a:r>
          </a:p>
          <a:p>
            <a:pPr algn="ctr"/>
            <a:r>
              <a:rPr lang="en-CA" sz="1900" dirty="0"/>
              <a:t>{I, K}</a:t>
            </a:r>
          </a:p>
          <a:p>
            <a:pPr algn="ctr"/>
            <a:r>
              <a:rPr lang="en-CA" sz="1900" dirty="0"/>
              <a:t>{B, D}</a:t>
            </a:r>
          </a:p>
          <a:p>
            <a:pPr algn="ctr"/>
            <a:r>
              <a:rPr lang="en-CA" sz="1900" dirty="0"/>
              <a:t>{D, F}</a:t>
            </a:r>
          </a:p>
          <a:p>
            <a:pPr algn="ctr"/>
            <a:r>
              <a:rPr lang="en-CA" sz="1900" dirty="0"/>
              <a:t>{E, G}</a:t>
            </a:r>
          </a:p>
          <a:p>
            <a:pPr algn="ctr"/>
            <a:r>
              <a:rPr lang="en-CA" sz="1900" dirty="0"/>
              <a:t>{K, L}</a:t>
            </a:r>
          </a:p>
          <a:p>
            <a:pPr algn="ctr"/>
            <a:r>
              <a:rPr lang="en-CA" sz="1900" dirty="0"/>
              <a:t>{J, K}</a:t>
            </a:r>
          </a:p>
          <a:p>
            <a:pPr algn="ctr"/>
            <a:r>
              <a:rPr lang="en-CA" sz="1900" dirty="0"/>
              <a:t>{J, I}</a:t>
            </a:r>
          </a:p>
          <a:p>
            <a:pPr algn="ctr"/>
            <a:r>
              <a:rPr lang="en-CA" sz="1900" dirty="0"/>
              <a:t>{J, G}</a:t>
            </a:r>
          </a:p>
          <a:p>
            <a:pPr algn="ctr"/>
            <a:r>
              <a:rPr lang="en-CA" sz="1900" dirty="0"/>
              <a:t>{A, B}</a:t>
            </a:r>
          </a:p>
          <a:p>
            <a:pPr algn="ctr"/>
            <a:r>
              <a:rPr lang="en-CA" sz="1900" dirty="0"/>
              <a:t>{A, D}</a:t>
            </a:r>
          </a:p>
          <a:p>
            <a:pPr algn="ctr"/>
            <a:r>
              <a:rPr lang="en-CA" sz="1900" dirty="0"/>
              <a:t>{E, F}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995529" y="3573016"/>
            <a:ext cx="3556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3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04" y="1471950"/>
            <a:ext cx="5236108" cy="488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562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  <a:cs typeface="Arial" charset="0"/>
              </a:rPr>
              <a:t>We try adding {B, D}, but it creates a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51188" y="179616"/>
            <a:ext cx="896399" cy="65248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900" dirty="0">
                <a:solidFill>
                  <a:srgbClr val="FF0000"/>
                </a:solidFill>
              </a:rPr>
              <a:t>{C,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{G,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{F, G}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{B,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{E, H}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{B, C}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K}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L}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{D, E}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{G, H}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{I, K}</a:t>
            </a:r>
          </a:p>
          <a:p>
            <a:pPr algn="ctr"/>
            <a:r>
              <a:rPr lang="en-CA" sz="1900" dirty="0"/>
              <a:t>{B, D}</a:t>
            </a:r>
          </a:p>
          <a:p>
            <a:pPr algn="ctr"/>
            <a:r>
              <a:rPr lang="en-CA" sz="1900" dirty="0"/>
              <a:t>{D, F}</a:t>
            </a:r>
          </a:p>
          <a:p>
            <a:pPr algn="ctr"/>
            <a:r>
              <a:rPr lang="en-CA" sz="1900" dirty="0"/>
              <a:t>{E, G}</a:t>
            </a:r>
          </a:p>
          <a:p>
            <a:pPr algn="ctr"/>
            <a:r>
              <a:rPr lang="en-CA" sz="1900" dirty="0"/>
              <a:t>{K, L}</a:t>
            </a:r>
          </a:p>
          <a:p>
            <a:pPr algn="ctr"/>
            <a:r>
              <a:rPr lang="en-CA" sz="1900" dirty="0"/>
              <a:t>{J, K}</a:t>
            </a:r>
          </a:p>
          <a:p>
            <a:pPr algn="ctr"/>
            <a:r>
              <a:rPr lang="en-CA" sz="1900" dirty="0"/>
              <a:t>{J, I}</a:t>
            </a:r>
          </a:p>
          <a:p>
            <a:pPr algn="ctr"/>
            <a:r>
              <a:rPr lang="en-CA" sz="1900" dirty="0"/>
              <a:t>{J, G}</a:t>
            </a:r>
          </a:p>
          <a:p>
            <a:pPr algn="ctr"/>
            <a:r>
              <a:rPr lang="en-CA" sz="1900" dirty="0"/>
              <a:t>{A, B}</a:t>
            </a:r>
          </a:p>
          <a:p>
            <a:pPr algn="ctr"/>
            <a:r>
              <a:rPr lang="en-CA" sz="1900" dirty="0"/>
              <a:t>{A, D}</a:t>
            </a:r>
          </a:p>
          <a:p>
            <a:pPr algn="ctr"/>
            <a:r>
              <a:rPr lang="en-CA" sz="1900" dirty="0"/>
              <a:t>{E, F}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995529" y="3856275"/>
            <a:ext cx="3556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2" descr="C:\Users\dwharder\Desktop\a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1" y="1522482"/>
            <a:ext cx="5186535" cy="484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743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  <a:cs typeface="Arial" charset="0"/>
              </a:rPr>
              <a:t>We try adding {D, F}, but it creates a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51188" y="179616"/>
            <a:ext cx="896399" cy="65248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900" dirty="0">
                <a:solidFill>
                  <a:srgbClr val="FF0000"/>
                </a:solidFill>
              </a:rPr>
              <a:t>{C,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{G,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{F, G}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{B,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{E, H}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{B, C}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K}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L}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{D, E}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{G, H}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{I, K}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{B, D}</a:t>
            </a:r>
          </a:p>
          <a:p>
            <a:pPr algn="ctr"/>
            <a:r>
              <a:rPr lang="en-CA" sz="1900" dirty="0"/>
              <a:t>{D, F}</a:t>
            </a:r>
          </a:p>
          <a:p>
            <a:pPr algn="ctr"/>
            <a:r>
              <a:rPr lang="en-CA" sz="1900" dirty="0"/>
              <a:t>{E, G}</a:t>
            </a:r>
          </a:p>
          <a:p>
            <a:pPr algn="ctr"/>
            <a:r>
              <a:rPr lang="en-CA" sz="1900" dirty="0"/>
              <a:t>{K, L}</a:t>
            </a:r>
          </a:p>
          <a:p>
            <a:pPr algn="ctr"/>
            <a:r>
              <a:rPr lang="en-CA" sz="1900" dirty="0"/>
              <a:t>{J, K}</a:t>
            </a:r>
          </a:p>
          <a:p>
            <a:pPr algn="ctr"/>
            <a:r>
              <a:rPr lang="en-CA" sz="1900" dirty="0"/>
              <a:t>{J, I}</a:t>
            </a:r>
          </a:p>
          <a:p>
            <a:pPr algn="ctr"/>
            <a:r>
              <a:rPr lang="en-CA" sz="1900" dirty="0"/>
              <a:t>{J, G}</a:t>
            </a:r>
          </a:p>
          <a:p>
            <a:pPr algn="ctr"/>
            <a:r>
              <a:rPr lang="en-CA" sz="1900" dirty="0"/>
              <a:t>{A, B}</a:t>
            </a:r>
          </a:p>
          <a:p>
            <a:pPr algn="ctr"/>
            <a:r>
              <a:rPr lang="en-CA" sz="1900" dirty="0"/>
              <a:t>{A, D}</a:t>
            </a:r>
          </a:p>
          <a:p>
            <a:pPr algn="ctr"/>
            <a:r>
              <a:rPr lang="en-CA" sz="1900" dirty="0"/>
              <a:t>{E, F}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995529" y="4149080"/>
            <a:ext cx="3556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1" descr="C:\Users\dwharder\Desktop\a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0" y="1506872"/>
            <a:ext cx="5220980" cy="487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82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  <a:cs typeface="Arial" charset="0"/>
              </a:rPr>
              <a:t>We try adding {E, G}, but it creates a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51188" y="179616"/>
            <a:ext cx="896399" cy="65248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900" dirty="0">
                <a:solidFill>
                  <a:srgbClr val="FF0000"/>
                </a:solidFill>
              </a:rPr>
              <a:t>{C,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{G,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{F, G}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{B,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{E, H}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{B, C}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K}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L}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{D, E}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{G, H}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{I, K}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{B, D}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{D, F}</a:t>
            </a:r>
          </a:p>
          <a:p>
            <a:pPr algn="ctr"/>
            <a:r>
              <a:rPr lang="en-CA" sz="1900" dirty="0"/>
              <a:t>{E, G}</a:t>
            </a:r>
          </a:p>
          <a:p>
            <a:pPr algn="ctr"/>
            <a:r>
              <a:rPr lang="en-CA" sz="1900" dirty="0"/>
              <a:t>{K, L}</a:t>
            </a:r>
          </a:p>
          <a:p>
            <a:pPr algn="ctr"/>
            <a:r>
              <a:rPr lang="en-CA" sz="1900" dirty="0"/>
              <a:t>{J, K}</a:t>
            </a:r>
          </a:p>
          <a:p>
            <a:pPr algn="ctr"/>
            <a:r>
              <a:rPr lang="en-CA" sz="1900" dirty="0"/>
              <a:t>{J, I}</a:t>
            </a:r>
          </a:p>
          <a:p>
            <a:pPr algn="ctr"/>
            <a:r>
              <a:rPr lang="en-CA" sz="1900" dirty="0"/>
              <a:t>{J, G}</a:t>
            </a:r>
          </a:p>
          <a:p>
            <a:pPr algn="ctr"/>
            <a:r>
              <a:rPr lang="en-CA" sz="1900" dirty="0"/>
              <a:t>{A, B}</a:t>
            </a:r>
          </a:p>
          <a:p>
            <a:pPr algn="ctr"/>
            <a:r>
              <a:rPr lang="en-CA" sz="1900" dirty="0"/>
              <a:t>{A, D}</a:t>
            </a:r>
          </a:p>
          <a:p>
            <a:pPr algn="ctr"/>
            <a:r>
              <a:rPr lang="en-CA" sz="1900" dirty="0"/>
              <a:t>{E, F}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995529" y="4418892"/>
            <a:ext cx="3556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0" descr="C:\Users\dwharder\Desktop\a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45" y="1571304"/>
            <a:ext cx="5166743" cy="48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0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15 edges form a minimum spanning tree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6" name="Picture 4" descr="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492897"/>
            <a:ext cx="7781245" cy="3035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3416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  <a:cs typeface="Arial" charset="0"/>
              </a:rPr>
              <a:t>By observation, we can still add edges {J, K} and {A, B}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564033" y="179616"/>
            <a:ext cx="896399" cy="65248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900" dirty="0">
                <a:solidFill>
                  <a:srgbClr val="FF0000"/>
                </a:solidFill>
              </a:rPr>
              <a:t>{C,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{G,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{F, G}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{B,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{E, H}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{B, C}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K}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L}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{D, E}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{G, H}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{I, K}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{B, D}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{D, F}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{E, G}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{K, L}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{J, K}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{J, I}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{J, G}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{A, B}</a:t>
            </a:r>
          </a:p>
          <a:p>
            <a:pPr algn="ctr"/>
            <a:r>
              <a:rPr lang="en-CA" sz="1900" dirty="0"/>
              <a:t>{A, D}</a:t>
            </a:r>
          </a:p>
          <a:p>
            <a:pPr algn="ctr"/>
            <a:r>
              <a:rPr lang="en-CA" sz="1900" dirty="0"/>
              <a:t>{E, F}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208374" y="5877272"/>
            <a:ext cx="3556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9" descr="C:\Users\dwharder\Desktop\a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50" y="1502165"/>
            <a:ext cx="5271946" cy="492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1549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  <a:cs typeface="Arial" charset="0"/>
              </a:rPr>
              <a:t>Having added {A, B}, we now have 11 edges</a:t>
            </a:r>
          </a:p>
          <a:p>
            <a:pPr lvl="1"/>
            <a:r>
              <a:rPr lang="en-US" altLang="en-US" dirty="0">
                <a:latin typeface="+mj-lt"/>
                <a:cs typeface="Arial" charset="0"/>
              </a:rPr>
              <a:t>We terminate the loop</a:t>
            </a:r>
          </a:p>
          <a:p>
            <a:pPr lvl="1"/>
            <a:r>
              <a:rPr lang="en-US" altLang="en-US" dirty="0">
                <a:latin typeface="+mj-lt"/>
                <a:cs typeface="Arial" charset="0"/>
              </a:rPr>
              <a:t>We have our minimum spanning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22-MST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564033" y="179616"/>
            <a:ext cx="896399" cy="65248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900" dirty="0">
                <a:solidFill>
                  <a:srgbClr val="FF0000"/>
                </a:solidFill>
              </a:rPr>
              <a:t>{C,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{G, I}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{F, G}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{B, E}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{E, H}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{B, C}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K}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{H, L}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{D, E}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{G, H}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{I, K}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{B, D}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{D, F}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{E, G}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{K, L}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{J, K}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{J, I}</a:t>
            </a:r>
          </a:p>
          <a:p>
            <a:pPr algn="ctr"/>
            <a:r>
              <a:rPr lang="en-CA" sz="1900" dirty="0">
                <a:solidFill>
                  <a:schemeClr val="bg1">
                    <a:lumMod val="50000"/>
                  </a:schemeClr>
                </a:solidFill>
              </a:rPr>
              <a:t>{J, G}</a:t>
            </a:r>
          </a:p>
          <a:p>
            <a:pPr algn="ctr"/>
            <a:r>
              <a:rPr lang="en-CA" sz="1900" dirty="0">
                <a:solidFill>
                  <a:srgbClr val="FF0000"/>
                </a:solidFill>
              </a:rPr>
              <a:t>{A, B}</a:t>
            </a:r>
          </a:p>
          <a:p>
            <a:pPr algn="ctr"/>
            <a:r>
              <a:rPr lang="en-CA" sz="1900" dirty="0"/>
              <a:t>{A, D}</a:t>
            </a:r>
          </a:p>
          <a:p>
            <a:pPr algn="ctr"/>
            <a:r>
              <a:rPr lang="en-CA" sz="1900" dirty="0"/>
              <a:t>{E, F}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208374" y="5877272"/>
            <a:ext cx="3556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9" descr="C:\Users\dwharder\Desktop\a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2" y="2229253"/>
            <a:ext cx="4919280" cy="459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183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if a cycle is created, we could perform a traversal</a:t>
            </a:r>
          </a:p>
          <a:p>
            <a:pPr lvl="1"/>
            <a:r>
              <a:rPr lang="en-US" dirty="0"/>
              <a:t>A run-time of </a:t>
            </a:r>
            <a:r>
              <a:rPr lang="en-US" dirty="0">
                <a:latin typeface="Consolas" panose="020B0609020204030204" pitchFamily="49" charset="0"/>
              </a:rPr>
              <a:t>O(|V|)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52</a:t>
            </a:fld>
            <a:endParaRPr lang="en-GB"/>
          </a:p>
        </p:txBody>
      </p:sp>
      <p:pic>
        <p:nvPicPr>
          <p:cNvPr id="6" name="Picture 21" descr="C:\Users\dwharder\Desktop\a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05568"/>
            <a:ext cx="4752876" cy="44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592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 Cycle – Disjoint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edges in the same connected sub-graph as forming a set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53</a:t>
            </a:fld>
            <a:endParaRPr lang="en-GB"/>
          </a:p>
        </p:txBody>
      </p:sp>
      <p:pic>
        <p:nvPicPr>
          <p:cNvPr id="6" name="Picture 30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46227"/>
            <a:ext cx="3600400" cy="336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512" y="3608203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{B, C, E}, {F, G, H, I}</a:t>
            </a:r>
          </a:p>
        </p:txBody>
      </p:sp>
    </p:spTree>
    <p:extLst>
      <p:ext uri="{BB962C8B-B14F-4D97-AF65-F5344CB8AC3E}">
        <p14:creationId xmlns:p14="http://schemas.microsoft.com/office/powerpoint/2010/main" val="7188435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 Cycle – Disjoint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edges in the same connected sub-graph as forming a set</a:t>
            </a:r>
          </a:p>
          <a:p>
            <a:r>
              <a:rPr lang="en-US" dirty="0"/>
              <a:t>If the vertices of the next edge are in different sets</a:t>
            </a:r>
          </a:p>
          <a:p>
            <a:pPr lvl="1"/>
            <a:r>
              <a:rPr lang="en-US" dirty="0"/>
              <a:t>Take the union of the two sets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54</a:t>
            </a:fld>
            <a:endParaRPr lang="en-GB"/>
          </a:p>
        </p:txBody>
      </p:sp>
      <p:pic>
        <p:nvPicPr>
          <p:cNvPr id="6" name="Picture 30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46227"/>
            <a:ext cx="3600400" cy="336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512" y="3608203"/>
            <a:ext cx="240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{B, C, </a:t>
            </a:r>
            <a:r>
              <a:rPr lang="en-CA" dirty="0">
                <a:solidFill>
                  <a:srgbClr val="FF0000"/>
                </a:solidFill>
              </a:rPr>
              <a:t>E</a:t>
            </a:r>
            <a:r>
              <a:rPr lang="en-CA" dirty="0"/>
              <a:t>}, {F, G, </a:t>
            </a:r>
            <a:r>
              <a:rPr lang="en-CA" dirty="0">
                <a:solidFill>
                  <a:srgbClr val="FF0000"/>
                </a:solidFill>
              </a:rPr>
              <a:t>H</a:t>
            </a:r>
            <a:r>
              <a:rPr lang="en-CA" dirty="0"/>
              <a:t>, I}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323625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 edge (E, H)?</a:t>
            </a:r>
          </a:p>
        </p:txBody>
      </p:sp>
    </p:spTree>
    <p:extLst>
      <p:ext uri="{BB962C8B-B14F-4D97-AF65-F5344CB8AC3E}">
        <p14:creationId xmlns:p14="http://schemas.microsoft.com/office/powerpoint/2010/main" val="14306442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 Cycle – Disjoint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edges in the same connected sub-graph as forming a set</a:t>
            </a:r>
          </a:p>
          <a:p>
            <a:r>
              <a:rPr lang="en-US" dirty="0"/>
              <a:t>If the vertices of the next edge are in different sets</a:t>
            </a:r>
          </a:p>
          <a:p>
            <a:pPr lvl="1"/>
            <a:r>
              <a:rPr lang="en-US" dirty="0"/>
              <a:t>Take the union of the two sets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55</a:t>
            </a:fld>
            <a:endParaRPr lang="en-GB"/>
          </a:p>
        </p:txBody>
      </p:sp>
      <p:pic>
        <p:nvPicPr>
          <p:cNvPr id="6" name="Picture 30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46227"/>
            <a:ext cx="3600400" cy="336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512" y="3608203"/>
            <a:ext cx="236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{B, C, </a:t>
            </a:r>
            <a:r>
              <a:rPr lang="en-CA" dirty="0">
                <a:solidFill>
                  <a:srgbClr val="FF0000"/>
                </a:solidFill>
              </a:rPr>
              <a:t>E</a:t>
            </a:r>
            <a:r>
              <a:rPr lang="en-CA" dirty="0"/>
              <a:t>}, {F, G, </a:t>
            </a:r>
            <a:r>
              <a:rPr lang="en-CA" dirty="0">
                <a:solidFill>
                  <a:srgbClr val="FF0000"/>
                </a:solidFill>
              </a:rPr>
              <a:t>H</a:t>
            </a:r>
            <a:r>
              <a:rPr lang="en-CA" dirty="0"/>
              <a:t>, I}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323625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 edge (E, H)?</a:t>
            </a:r>
          </a:p>
        </p:txBody>
      </p:sp>
      <p:pic>
        <p:nvPicPr>
          <p:cNvPr id="9" name="Picture 29" descr="C:\Users\dwharder\Desktop\a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270" y="3340643"/>
            <a:ext cx="3606381" cy="33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39169" y="3455867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{B, C, E, F, G, H, I}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84290" y="4869160"/>
            <a:ext cx="1078651" cy="1239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4166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8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79" y="3455867"/>
            <a:ext cx="3482977" cy="32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 Cycle – Disjoint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edges in the same connected sub-graph as forming a set</a:t>
            </a:r>
          </a:p>
          <a:p>
            <a:r>
              <a:rPr lang="en-US" dirty="0"/>
              <a:t>If the vertices of the next edge are in different sets</a:t>
            </a:r>
          </a:p>
          <a:p>
            <a:pPr lvl="1"/>
            <a:r>
              <a:rPr lang="en-US" dirty="0"/>
              <a:t>Take the union of the two sets</a:t>
            </a:r>
          </a:p>
          <a:p>
            <a:r>
              <a:rPr lang="en-US" dirty="0"/>
              <a:t>Do not add an edge if both vertices are in the same set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56</a:t>
            </a:fld>
            <a:endParaRPr lang="en-GB"/>
          </a:p>
        </p:txBody>
      </p:sp>
      <p:pic>
        <p:nvPicPr>
          <p:cNvPr id="6" name="Picture 30" descr="C:\Users\dwharder\Desktop\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46227"/>
            <a:ext cx="3600400" cy="336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512" y="3608203"/>
            <a:ext cx="236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{B, C, E}, {F, G, H, I}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323625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 edge (E, H)?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39169" y="3455867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{</a:t>
            </a:r>
            <a:r>
              <a:rPr lang="en-CA" dirty="0">
                <a:solidFill>
                  <a:srgbClr val="FF0000"/>
                </a:solidFill>
              </a:rPr>
              <a:t>B</a:t>
            </a:r>
            <a:r>
              <a:rPr lang="en-CA" dirty="0"/>
              <a:t>, </a:t>
            </a:r>
            <a:r>
              <a:rPr lang="en-CA" dirty="0">
                <a:solidFill>
                  <a:srgbClr val="FF0000"/>
                </a:solidFill>
              </a:rPr>
              <a:t>C</a:t>
            </a:r>
            <a:r>
              <a:rPr lang="en-CA" dirty="0"/>
              <a:t>, E, F, G, H, I}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84290" y="4869160"/>
            <a:ext cx="1078651" cy="1239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70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do these 15 edges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7" name="Picture 7" descr="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7596678" cy="29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89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46088" y="117413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l-GR" altLang="en-US">
              <a:latin typeface="+mj-lt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131888" y="117413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l-GR" altLang="en-US">
              <a:latin typeface="+mj-lt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446088" y="193613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l-GR" altLang="en-US">
              <a:latin typeface="+mj-lt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1131888" y="193613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l-GR" altLang="en-US">
              <a:latin typeface="+mj-lt"/>
            </a:endParaRPr>
          </a:p>
        </p:txBody>
      </p:sp>
      <p:cxnSp>
        <p:nvCxnSpPr>
          <p:cNvPr id="10" name="AutoShape 8"/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750888" y="132653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9"/>
          <p:cNvCxnSpPr>
            <a:cxnSpLocks noChangeShapeType="1"/>
            <a:stCxn id="6" idx="4"/>
            <a:endCxn id="8" idx="0"/>
          </p:cNvCxnSpPr>
          <p:nvPr/>
        </p:nvCxnSpPr>
        <p:spPr bwMode="auto">
          <a:xfrm>
            <a:off x="598488" y="147893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0"/>
          <p:cNvCxnSpPr>
            <a:cxnSpLocks noChangeShapeType="1"/>
            <a:stCxn id="8" idx="6"/>
            <a:endCxn id="9" idx="2"/>
          </p:cNvCxnSpPr>
          <p:nvPr/>
        </p:nvCxnSpPr>
        <p:spPr bwMode="auto">
          <a:xfrm>
            <a:off x="750888" y="208853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7" idx="4"/>
            <a:endCxn id="9" idx="0"/>
          </p:cNvCxnSpPr>
          <p:nvPr/>
        </p:nvCxnSpPr>
        <p:spPr bwMode="auto">
          <a:xfrm>
            <a:off x="1284288" y="147893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7" idx="3"/>
            <a:endCxn id="8" idx="7"/>
          </p:cNvCxnSpPr>
          <p:nvPr/>
        </p:nvCxnSpPr>
        <p:spPr bwMode="auto">
          <a:xfrm flipH="1">
            <a:off x="706438" y="1434480"/>
            <a:ext cx="469900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3"/>
          <p:cNvCxnSpPr>
            <a:cxnSpLocks noChangeShapeType="1"/>
            <a:stCxn id="6" idx="5"/>
            <a:endCxn id="9" idx="1"/>
          </p:cNvCxnSpPr>
          <p:nvPr/>
        </p:nvCxnSpPr>
        <p:spPr bwMode="auto">
          <a:xfrm>
            <a:off x="706438" y="1434480"/>
            <a:ext cx="469900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8" name="Group 127"/>
          <p:cNvGrpSpPr/>
          <p:nvPr/>
        </p:nvGrpSpPr>
        <p:grpSpPr>
          <a:xfrm>
            <a:off x="2312988" y="1124744"/>
            <a:ext cx="6324600" cy="1066800"/>
            <a:chOff x="2312988" y="1174130"/>
            <a:chExt cx="6324600" cy="1066800"/>
          </a:xfrm>
        </p:grpSpPr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2312988" y="117413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998788" y="117413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2312988" y="193613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2998788" y="193613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cxnSp>
          <p:nvCxnSpPr>
            <p:cNvPr id="20" name="AutoShape 18"/>
            <p:cNvCxnSpPr>
              <a:cxnSpLocks noChangeShapeType="1"/>
              <a:stCxn id="16" idx="6"/>
              <a:endCxn id="17" idx="2"/>
            </p:cNvCxnSpPr>
            <p:nvPr/>
          </p:nvCxnSpPr>
          <p:spPr bwMode="auto">
            <a:xfrm>
              <a:off x="2617788" y="132653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9"/>
            <p:cNvCxnSpPr>
              <a:cxnSpLocks noChangeShapeType="1"/>
              <a:stCxn id="16" idx="4"/>
              <a:endCxn id="18" idx="0"/>
            </p:cNvCxnSpPr>
            <p:nvPr/>
          </p:nvCxnSpPr>
          <p:spPr bwMode="auto">
            <a:xfrm>
              <a:off x="2465388" y="147893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0"/>
            <p:cNvCxnSpPr>
              <a:cxnSpLocks noChangeShapeType="1"/>
              <a:stCxn id="17" idx="4"/>
              <a:endCxn id="19" idx="0"/>
            </p:cNvCxnSpPr>
            <p:nvPr/>
          </p:nvCxnSpPr>
          <p:spPr bwMode="auto">
            <a:xfrm>
              <a:off x="3151188" y="147893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894388" y="117413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6580188" y="117413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5894388" y="193613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6580188" y="193613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cxnSp>
          <p:nvCxnSpPr>
            <p:cNvPr id="27" name="AutoShape 25"/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>
              <a:off x="6046788" y="147893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26"/>
            <p:cNvCxnSpPr>
              <a:cxnSpLocks noChangeShapeType="1"/>
              <a:stCxn id="25" idx="6"/>
              <a:endCxn id="26" idx="2"/>
            </p:cNvCxnSpPr>
            <p:nvPr/>
          </p:nvCxnSpPr>
          <p:spPr bwMode="auto">
            <a:xfrm>
              <a:off x="6199188" y="208853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7"/>
            <p:cNvCxnSpPr>
              <a:cxnSpLocks noChangeShapeType="1"/>
              <a:stCxn id="24" idx="4"/>
              <a:endCxn id="26" idx="0"/>
            </p:cNvCxnSpPr>
            <p:nvPr/>
          </p:nvCxnSpPr>
          <p:spPr bwMode="auto">
            <a:xfrm>
              <a:off x="6732588" y="147893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Oval 44"/>
            <p:cNvSpPr>
              <a:spLocks noChangeArrowheads="1"/>
            </p:cNvSpPr>
            <p:nvPr/>
          </p:nvSpPr>
          <p:spPr bwMode="auto">
            <a:xfrm>
              <a:off x="4141788" y="117413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31" name="Oval 45"/>
            <p:cNvSpPr>
              <a:spLocks noChangeArrowheads="1"/>
            </p:cNvSpPr>
            <p:nvPr/>
          </p:nvSpPr>
          <p:spPr bwMode="auto">
            <a:xfrm>
              <a:off x="4827588" y="117413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32" name="Oval 46"/>
            <p:cNvSpPr>
              <a:spLocks noChangeArrowheads="1"/>
            </p:cNvSpPr>
            <p:nvPr/>
          </p:nvSpPr>
          <p:spPr bwMode="auto">
            <a:xfrm>
              <a:off x="4141788" y="193613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33" name="Oval 47"/>
            <p:cNvSpPr>
              <a:spLocks noChangeArrowheads="1"/>
            </p:cNvSpPr>
            <p:nvPr/>
          </p:nvSpPr>
          <p:spPr bwMode="auto">
            <a:xfrm>
              <a:off x="4827588" y="193613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cxnSp>
          <p:nvCxnSpPr>
            <p:cNvPr id="34" name="AutoShape 48"/>
            <p:cNvCxnSpPr>
              <a:cxnSpLocks noChangeShapeType="1"/>
              <a:stCxn id="30" idx="6"/>
              <a:endCxn id="31" idx="2"/>
            </p:cNvCxnSpPr>
            <p:nvPr/>
          </p:nvCxnSpPr>
          <p:spPr bwMode="auto">
            <a:xfrm>
              <a:off x="4446588" y="132653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49"/>
            <p:cNvCxnSpPr>
              <a:cxnSpLocks noChangeShapeType="1"/>
              <a:stCxn id="30" idx="4"/>
              <a:endCxn id="32" idx="0"/>
            </p:cNvCxnSpPr>
            <p:nvPr/>
          </p:nvCxnSpPr>
          <p:spPr bwMode="auto">
            <a:xfrm>
              <a:off x="4294188" y="147893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50"/>
            <p:cNvCxnSpPr>
              <a:cxnSpLocks noChangeShapeType="1"/>
            </p:cNvCxnSpPr>
            <p:nvPr/>
          </p:nvCxnSpPr>
          <p:spPr bwMode="auto">
            <a:xfrm>
              <a:off x="4446588" y="208853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Oval 51"/>
            <p:cNvSpPr>
              <a:spLocks noChangeArrowheads="1"/>
            </p:cNvSpPr>
            <p:nvPr/>
          </p:nvSpPr>
          <p:spPr bwMode="auto">
            <a:xfrm>
              <a:off x="7646988" y="117413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38" name="Oval 52"/>
            <p:cNvSpPr>
              <a:spLocks noChangeArrowheads="1"/>
            </p:cNvSpPr>
            <p:nvPr/>
          </p:nvSpPr>
          <p:spPr bwMode="auto">
            <a:xfrm>
              <a:off x="8332788" y="117413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39" name="Oval 53"/>
            <p:cNvSpPr>
              <a:spLocks noChangeArrowheads="1"/>
            </p:cNvSpPr>
            <p:nvPr/>
          </p:nvSpPr>
          <p:spPr bwMode="auto">
            <a:xfrm>
              <a:off x="7646988" y="193613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8332788" y="193613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cxnSp>
          <p:nvCxnSpPr>
            <p:cNvPr id="41" name="AutoShape 55"/>
            <p:cNvCxnSpPr>
              <a:cxnSpLocks noChangeShapeType="1"/>
              <a:stCxn id="37" idx="6"/>
              <a:endCxn id="38" idx="2"/>
            </p:cNvCxnSpPr>
            <p:nvPr/>
          </p:nvCxnSpPr>
          <p:spPr bwMode="auto">
            <a:xfrm>
              <a:off x="7951788" y="132653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56"/>
            <p:cNvCxnSpPr>
              <a:cxnSpLocks noChangeShapeType="1"/>
            </p:cNvCxnSpPr>
            <p:nvPr/>
          </p:nvCxnSpPr>
          <p:spPr bwMode="auto">
            <a:xfrm>
              <a:off x="8485188" y="147893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57"/>
            <p:cNvCxnSpPr>
              <a:cxnSpLocks noChangeShapeType="1"/>
            </p:cNvCxnSpPr>
            <p:nvPr/>
          </p:nvCxnSpPr>
          <p:spPr bwMode="auto">
            <a:xfrm>
              <a:off x="7951788" y="208853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9" name="Group 128"/>
          <p:cNvGrpSpPr/>
          <p:nvPr/>
        </p:nvGrpSpPr>
        <p:grpSpPr>
          <a:xfrm>
            <a:off x="2324962" y="2362200"/>
            <a:ext cx="6324600" cy="1066800"/>
            <a:chOff x="2312988" y="2698130"/>
            <a:chExt cx="6324600" cy="1066800"/>
          </a:xfrm>
        </p:grpSpPr>
        <p:sp>
          <p:nvSpPr>
            <p:cNvPr id="44" name="Oval 58"/>
            <p:cNvSpPr>
              <a:spLocks noChangeArrowheads="1"/>
            </p:cNvSpPr>
            <p:nvPr/>
          </p:nvSpPr>
          <p:spPr bwMode="auto">
            <a:xfrm>
              <a:off x="2312988" y="2698130"/>
              <a:ext cx="304800" cy="3048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45" name="Oval 59"/>
            <p:cNvSpPr>
              <a:spLocks noChangeArrowheads="1"/>
            </p:cNvSpPr>
            <p:nvPr/>
          </p:nvSpPr>
          <p:spPr bwMode="auto">
            <a:xfrm>
              <a:off x="2998788" y="2698130"/>
              <a:ext cx="304800" cy="3048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46" name="Oval 60"/>
            <p:cNvSpPr>
              <a:spLocks noChangeArrowheads="1"/>
            </p:cNvSpPr>
            <p:nvPr/>
          </p:nvSpPr>
          <p:spPr bwMode="auto">
            <a:xfrm>
              <a:off x="2312988" y="3460130"/>
              <a:ext cx="304800" cy="3048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47" name="Oval 61"/>
            <p:cNvSpPr>
              <a:spLocks noChangeArrowheads="1"/>
            </p:cNvSpPr>
            <p:nvPr/>
          </p:nvSpPr>
          <p:spPr bwMode="auto">
            <a:xfrm>
              <a:off x="2998788" y="3460130"/>
              <a:ext cx="304800" cy="3048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cxnSp>
          <p:nvCxnSpPr>
            <p:cNvPr id="48" name="AutoShape 62"/>
            <p:cNvCxnSpPr>
              <a:cxnSpLocks noChangeShapeType="1"/>
              <a:stCxn id="44" idx="6"/>
              <a:endCxn id="45" idx="2"/>
            </p:cNvCxnSpPr>
            <p:nvPr/>
          </p:nvCxnSpPr>
          <p:spPr bwMode="auto">
            <a:xfrm>
              <a:off x="2617788" y="285053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66"/>
            <p:cNvCxnSpPr>
              <a:cxnSpLocks noChangeShapeType="1"/>
              <a:stCxn id="45" idx="3"/>
              <a:endCxn id="46" idx="7"/>
            </p:cNvCxnSpPr>
            <p:nvPr/>
          </p:nvCxnSpPr>
          <p:spPr bwMode="auto">
            <a:xfrm flipH="1">
              <a:off x="2573338" y="2958480"/>
              <a:ext cx="469900" cy="54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67"/>
            <p:cNvCxnSpPr>
              <a:cxnSpLocks noChangeShapeType="1"/>
              <a:stCxn id="44" idx="5"/>
              <a:endCxn id="47" idx="1"/>
            </p:cNvCxnSpPr>
            <p:nvPr/>
          </p:nvCxnSpPr>
          <p:spPr bwMode="auto">
            <a:xfrm>
              <a:off x="2573338" y="2958480"/>
              <a:ext cx="469900" cy="54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100"/>
            <p:cNvSpPr>
              <a:spLocks noChangeArrowheads="1"/>
            </p:cNvSpPr>
            <p:nvPr/>
          </p:nvSpPr>
          <p:spPr bwMode="auto">
            <a:xfrm>
              <a:off x="7646988" y="2698130"/>
              <a:ext cx="304800" cy="3048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59" name="Oval 101"/>
            <p:cNvSpPr>
              <a:spLocks noChangeArrowheads="1"/>
            </p:cNvSpPr>
            <p:nvPr/>
          </p:nvSpPr>
          <p:spPr bwMode="auto">
            <a:xfrm>
              <a:off x="8332788" y="2698130"/>
              <a:ext cx="304800" cy="3048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60" name="Oval 102"/>
            <p:cNvSpPr>
              <a:spLocks noChangeArrowheads="1"/>
            </p:cNvSpPr>
            <p:nvPr/>
          </p:nvSpPr>
          <p:spPr bwMode="auto">
            <a:xfrm>
              <a:off x="7646988" y="3460130"/>
              <a:ext cx="304800" cy="3048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61" name="Oval 103"/>
            <p:cNvSpPr>
              <a:spLocks noChangeArrowheads="1"/>
            </p:cNvSpPr>
            <p:nvPr/>
          </p:nvSpPr>
          <p:spPr bwMode="auto">
            <a:xfrm>
              <a:off x="8332788" y="3460130"/>
              <a:ext cx="304800" cy="3048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cxnSp>
          <p:nvCxnSpPr>
            <p:cNvPr id="62" name="AutoShape 107"/>
            <p:cNvCxnSpPr>
              <a:cxnSpLocks noChangeShapeType="1"/>
              <a:stCxn id="59" idx="4"/>
              <a:endCxn id="61" idx="0"/>
            </p:cNvCxnSpPr>
            <p:nvPr/>
          </p:nvCxnSpPr>
          <p:spPr bwMode="auto">
            <a:xfrm>
              <a:off x="8485188" y="300293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108"/>
            <p:cNvCxnSpPr>
              <a:cxnSpLocks noChangeShapeType="1"/>
              <a:stCxn id="59" idx="3"/>
              <a:endCxn id="60" idx="7"/>
            </p:cNvCxnSpPr>
            <p:nvPr/>
          </p:nvCxnSpPr>
          <p:spPr bwMode="auto">
            <a:xfrm flipH="1">
              <a:off x="7907338" y="2958480"/>
              <a:ext cx="469900" cy="54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109"/>
            <p:cNvCxnSpPr>
              <a:cxnSpLocks noChangeShapeType="1"/>
              <a:stCxn id="58" idx="5"/>
              <a:endCxn id="61" idx="1"/>
            </p:cNvCxnSpPr>
            <p:nvPr/>
          </p:nvCxnSpPr>
          <p:spPr bwMode="auto">
            <a:xfrm>
              <a:off x="7907338" y="2958480"/>
              <a:ext cx="469900" cy="54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Oval 110"/>
            <p:cNvSpPr>
              <a:spLocks noChangeArrowheads="1"/>
            </p:cNvSpPr>
            <p:nvPr/>
          </p:nvSpPr>
          <p:spPr bwMode="auto">
            <a:xfrm>
              <a:off x="5894388" y="2698130"/>
              <a:ext cx="304800" cy="3048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66" name="Oval 111"/>
            <p:cNvSpPr>
              <a:spLocks noChangeArrowheads="1"/>
            </p:cNvSpPr>
            <p:nvPr/>
          </p:nvSpPr>
          <p:spPr bwMode="auto">
            <a:xfrm>
              <a:off x="6580188" y="2698130"/>
              <a:ext cx="304800" cy="3048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67" name="Oval 112"/>
            <p:cNvSpPr>
              <a:spLocks noChangeArrowheads="1"/>
            </p:cNvSpPr>
            <p:nvPr/>
          </p:nvSpPr>
          <p:spPr bwMode="auto">
            <a:xfrm>
              <a:off x="5894388" y="3460130"/>
              <a:ext cx="304800" cy="3048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68" name="Oval 113"/>
            <p:cNvSpPr>
              <a:spLocks noChangeArrowheads="1"/>
            </p:cNvSpPr>
            <p:nvPr/>
          </p:nvSpPr>
          <p:spPr bwMode="auto">
            <a:xfrm>
              <a:off x="6580188" y="3460130"/>
              <a:ext cx="304800" cy="3048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cxnSp>
          <p:nvCxnSpPr>
            <p:cNvPr id="69" name="AutoShape 116"/>
            <p:cNvCxnSpPr>
              <a:cxnSpLocks noChangeShapeType="1"/>
              <a:stCxn id="67" idx="6"/>
              <a:endCxn id="68" idx="2"/>
            </p:cNvCxnSpPr>
            <p:nvPr/>
          </p:nvCxnSpPr>
          <p:spPr bwMode="auto">
            <a:xfrm>
              <a:off x="6199188" y="361253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118"/>
            <p:cNvCxnSpPr>
              <a:cxnSpLocks noChangeShapeType="1"/>
              <a:stCxn id="66" idx="3"/>
              <a:endCxn id="67" idx="7"/>
            </p:cNvCxnSpPr>
            <p:nvPr/>
          </p:nvCxnSpPr>
          <p:spPr bwMode="auto">
            <a:xfrm flipH="1">
              <a:off x="6154738" y="2958480"/>
              <a:ext cx="469900" cy="54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119"/>
            <p:cNvCxnSpPr>
              <a:cxnSpLocks noChangeShapeType="1"/>
              <a:stCxn id="65" idx="5"/>
              <a:endCxn id="68" idx="1"/>
            </p:cNvCxnSpPr>
            <p:nvPr/>
          </p:nvCxnSpPr>
          <p:spPr bwMode="auto">
            <a:xfrm>
              <a:off x="6154738" y="2958480"/>
              <a:ext cx="469900" cy="54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Oval 120"/>
            <p:cNvSpPr>
              <a:spLocks noChangeArrowheads="1"/>
            </p:cNvSpPr>
            <p:nvPr/>
          </p:nvSpPr>
          <p:spPr bwMode="auto">
            <a:xfrm>
              <a:off x="4141788" y="2698130"/>
              <a:ext cx="304800" cy="3048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73" name="Oval 121"/>
            <p:cNvSpPr>
              <a:spLocks noChangeArrowheads="1"/>
            </p:cNvSpPr>
            <p:nvPr/>
          </p:nvSpPr>
          <p:spPr bwMode="auto">
            <a:xfrm>
              <a:off x="4827588" y="2698130"/>
              <a:ext cx="304800" cy="3048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74" name="Oval 122"/>
            <p:cNvSpPr>
              <a:spLocks noChangeArrowheads="1"/>
            </p:cNvSpPr>
            <p:nvPr/>
          </p:nvSpPr>
          <p:spPr bwMode="auto">
            <a:xfrm>
              <a:off x="4141788" y="3460130"/>
              <a:ext cx="304800" cy="3048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75" name="Oval 123"/>
            <p:cNvSpPr>
              <a:spLocks noChangeArrowheads="1"/>
            </p:cNvSpPr>
            <p:nvPr/>
          </p:nvSpPr>
          <p:spPr bwMode="auto">
            <a:xfrm>
              <a:off x="4827588" y="3460130"/>
              <a:ext cx="304800" cy="3048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cxnSp>
          <p:nvCxnSpPr>
            <p:cNvPr id="76" name="AutoShape 125"/>
            <p:cNvCxnSpPr>
              <a:cxnSpLocks noChangeShapeType="1"/>
              <a:stCxn id="72" idx="4"/>
              <a:endCxn id="74" idx="0"/>
            </p:cNvCxnSpPr>
            <p:nvPr/>
          </p:nvCxnSpPr>
          <p:spPr bwMode="auto">
            <a:xfrm>
              <a:off x="4294188" y="300293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128"/>
            <p:cNvCxnSpPr>
              <a:cxnSpLocks noChangeShapeType="1"/>
              <a:stCxn id="73" idx="3"/>
              <a:endCxn id="74" idx="7"/>
            </p:cNvCxnSpPr>
            <p:nvPr/>
          </p:nvCxnSpPr>
          <p:spPr bwMode="auto">
            <a:xfrm flipH="1">
              <a:off x="4402138" y="2958480"/>
              <a:ext cx="469900" cy="54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AutoShape 129"/>
            <p:cNvCxnSpPr>
              <a:cxnSpLocks noChangeShapeType="1"/>
              <a:stCxn id="72" idx="5"/>
              <a:endCxn id="75" idx="1"/>
            </p:cNvCxnSpPr>
            <p:nvPr/>
          </p:nvCxnSpPr>
          <p:spPr bwMode="auto">
            <a:xfrm>
              <a:off x="4402138" y="2958480"/>
              <a:ext cx="469900" cy="54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Group 129"/>
          <p:cNvGrpSpPr/>
          <p:nvPr/>
        </p:nvGrpSpPr>
        <p:grpSpPr>
          <a:xfrm>
            <a:off x="2312988" y="3586336"/>
            <a:ext cx="6324600" cy="1066800"/>
            <a:chOff x="2312988" y="4298330"/>
            <a:chExt cx="6324600" cy="1066800"/>
          </a:xfrm>
        </p:grpSpPr>
        <p:sp>
          <p:nvSpPr>
            <p:cNvPr id="51" name="Oval 68"/>
            <p:cNvSpPr>
              <a:spLocks noChangeArrowheads="1"/>
            </p:cNvSpPr>
            <p:nvPr/>
          </p:nvSpPr>
          <p:spPr bwMode="auto">
            <a:xfrm>
              <a:off x="2312988" y="429833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52" name="Oval 69"/>
            <p:cNvSpPr>
              <a:spLocks noChangeArrowheads="1"/>
            </p:cNvSpPr>
            <p:nvPr/>
          </p:nvSpPr>
          <p:spPr bwMode="auto">
            <a:xfrm>
              <a:off x="2998788" y="429833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53" name="Oval 70"/>
            <p:cNvSpPr>
              <a:spLocks noChangeArrowheads="1"/>
            </p:cNvSpPr>
            <p:nvPr/>
          </p:nvSpPr>
          <p:spPr bwMode="auto">
            <a:xfrm>
              <a:off x="2312988" y="506033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2998788" y="506033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cxnSp>
          <p:nvCxnSpPr>
            <p:cNvPr id="55" name="AutoShape 73"/>
            <p:cNvCxnSpPr>
              <a:cxnSpLocks noChangeShapeType="1"/>
              <a:stCxn id="51" idx="4"/>
              <a:endCxn id="53" idx="0"/>
            </p:cNvCxnSpPr>
            <p:nvPr/>
          </p:nvCxnSpPr>
          <p:spPr bwMode="auto">
            <a:xfrm>
              <a:off x="2465388" y="460313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75"/>
            <p:cNvCxnSpPr>
              <a:cxnSpLocks noChangeShapeType="1"/>
              <a:stCxn id="52" idx="4"/>
              <a:endCxn id="54" idx="0"/>
            </p:cNvCxnSpPr>
            <p:nvPr/>
          </p:nvCxnSpPr>
          <p:spPr bwMode="auto">
            <a:xfrm>
              <a:off x="3151188" y="460313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77"/>
            <p:cNvCxnSpPr>
              <a:cxnSpLocks noChangeShapeType="1"/>
              <a:stCxn id="51" idx="5"/>
              <a:endCxn id="54" idx="1"/>
            </p:cNvCxnSpPr>
            <p:nvPr/>
          </p:nvCxnSpPr>
          <p:spPr bwMode="auto">
            <a:xfrm>
              <a:off x="2573338" y="4558680"/>
              <a:ext cx="469900" cy="54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Oval 130"/>
            <p:cNvSpPr>
              <a:spLocks noChangeArrowheads="1"/>
            </p:cNvSpPr>
            <p:nvPr/>
          </p:nvSpPr>
          <p:spPr bwMode="auto">
            <a:xfrm>
              <a:off x="7646988" y="429833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80" name="Oval 131"/>
            <p:cNvSpPr>
              <a:spLocks noChangeArrowheads="1"/>
            </p:cNvSpPr>
            <p:nvPr/>
          </p:nvSpPr>
          <p:spPr bwMode="auto">
            <a:xfrm>
              <a:off x="8332788" y="429833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81" name="Oval 132"/>
            <p:cNvSpPr>
              <a:spLocks noChangeArrowheads="1"/>
            </p:cNvSpPr>
            <p:nvPr/>
          </p:nvSpPr>
          <p:spPr bwMode="auto">
            <a:xfrm>
              <a:off x="7646988" y="506033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82" name="Oval 133"/>
            <p:cNvSpPr>
              <a:spLocks noChangeArrowheads="1"/>
            </p:cNvSpPr>
            <p:nvPr/>
          </p:nvSpPr>
          <p:spPr bwMode="auto">
            <a:xfrm>
              <a:off x="8332788" y="506033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cxnSp>
          <p:nvCxnSpPr>
            <p:cNvPr id="83" name="AutoShape 134"/>
            <p:cNvCxnSpPr>
              <a:cxnSpLocks noChangeShapeType="1"/>
              <a:stCxn id="79" idx="6"/>
              <a:endCxn id="80" idx="2"/>
            </p:cNvCxnSpPr>
            <p:nvPr/>
          </p:nvCxnSpPr>
          <p:spPr bwMode="auto">
            <a:xfrm>
              <a:off x="7951788" y="445073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AutoShape 136"/>
            <p:cNvCxnSpPr>
              <a:cxnSpLocks noChangeShapeType="1"/>
              <a:stCxn id="81" idx="6"/>
              <a:endCxn id="82" idx="2"/>
            </p:cNvCxnSpPr>
            <p:nvPr/>
          </p:nvCxnSpPr>
          <p:spPr bwMode="auto">
            <a:xfrm>
              <a:off x="7951788" y="521273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AutoShape 139"/>
            <p:cNvCxnSpPr>
              <a:cxnSpLocks noChangeShapeType="1"/>
              <a:stCxn id="79" idx="5"/>
              <a:endCxn id="82" idx="1"/>
            </p:cNvCxnSpPr>
            <p:nvPr/>
          </p:nvCxnSpPr>
          <p:spPr bwMode="auto">
            <a:xfrm>
              <a:off x="7907338" y="4558680"/>
              <a:ext cx="469900" cy="54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" name="Oval 140"/>
            <p:cNvSpPr>
              <a:spLocks noChangeArrowheads="1"/>
            </p:cNvSpPr>
            <p:nvPr/>
          </p:nvSpPr>
          <p:spPr bwMode="auto">
            <a:xfrm>
              <a:off x="5894388" y="429833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87" name="Oval 141"/>
            <p:cNvSpPr>
              <a:spLocks noChangeArrowheads="1"/>
            </p:cNvSpPr>
            <p:nvPr/>
          </p:nvSpPr>
          <p:spPr bwMode="auto">
            <a:xfrm>
              <a:off x="6580188" y="429833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88" name="Oval 142"/>
            <p:cNvSpPr>
              <a:spLocks noChangeArrowheads="1"/>
            </p:cNvSpPr>
            <p:nvPr/>
          </p:nvSpPr>
          <p:spPr bwMode="auto">
            <a:xfrm>
              <a:off x="5894388" y="506033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89" name="Oval 143"/>
            <p:cNvSpPr>
              <a:spLocks noChangeArrowheads="1"/>
            </p:cNvSpPr>
            <p:nvPr/>
          </p:nvSpPr>
          <p:spPr bwMode="auto">
            <a:xfrm>
              <a:off x="6580188" y="506033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cxnSp>
          <p:nvCxnSpPr>
            <p:cNvPr id="90" name="AutoShape 145"/>
            <p:cNvCxnSpPr>
              <a:cxnSpLocks noChangeShapeType="1"/>
              <a:stCxn id="86" idx="4"/>
              <a:endCxn id="88" idx="0"/>
            </p:cNvCxnSpPr>
            <p:nvPr/>
          </p:nvCxnSpPr>
          <p:spPr bwMode="auto">
            <a:xfrm>
              <a:off x="6046788" y="460313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AutoShape 147"/>
            <p:cNvCxnSpPr>
              <a:cxnSpLocks noChangeShapeType="1"/>
              <a:stCxn id="87" idx="4"/>
              <a:endCxn id="89" idx="0"/>
            </p:cNvCxnSpPr>
            <p:nvPr/>
          </p:nvCxnSpPr>
          <p:spPr bwMode="auto">
            <a:xfrm>
              <a:off x="6732588" y="460313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148"/>
            <p:cNvCxnSpPr>
              <a:cxnSpLocks noChangeShapeType="1"/>
              <a:stCxn id="87" idx="3"/>
              <a:endCxn id="88" idx="7"/>
            </p:cNvCxnSpPr>
            <p:nvPr/>
          </p:nvCxnSpPr>
          <p:spPr bwMode="auto">
            <a:xfrm flipH="1">
              <a:off x="6154738" y="4558680"/>
              <a:ext cx="469900" cy="54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Oval 150"/>
            <p:cNvSpPr>
              <a:spLocks noChangeArrowheads="1"/>
            </p:cNvSpPr>
            <p:nvPr/>
          </p:nvSpPr>
          <p:spPr bwMode="auto">
            <a:xfrm>
              <a:off x="4141788" y="429833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94" name="Oval 151"/>
            <p:cNvSpPr>
              <a:spLocks noChangeArrowheads="1"/>
            </p:cNvSpPr>
            <p:nvPr/>
          </p:nvSpPr>
          <p:spPr bwMode="auto">
            <a:xfrm>
              <a:off x="4827588" y="429833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95" name="Oval 152"/>
            <p:cNvSpPr>
              <a:spLocks noChangeArrowheads="1"/>
            </p:cNvSpPr>
            <p:nvPr/>
          </p:nvSpPr>
          <p:spPr bwMode="auto">
            <a:xfrm>
              <a:off x="4141788" y="506033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96" name="Oval 153"/>
            <p:cNvSpPr>
              <a:spLocks noChangeArrowheads="1"/>
            </p:cNvSpPr>
            <p:nvPr/>
          </p:nvSpPr>
          <p:spPr bwMode="auto">
            <a:xfrm>
              <a:off x="4827588" y="506033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cxnSp>
          <p:nvCxnSpPr>
            <p:cNvPr id="97" name="AutoShape 154"/>
            <p:cNvCxnSpPr>
              <a:cxnSpLocks noChangeShapeType="1"/>
              <a:stCxn id="93" idx="6"/>
              <a:endCxn id="94" idx="2"/>
            </p:cNvCxnSpPr>
            <p:nvPr/>
          </p:nvCxnSpPr>
          <p:spPr bwMode="auto">
            <a:xfrm>
              <a:off x="4446588" y="445073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AutoShape 156"/>
            <p:cNvCxnSpPr>
              <a:cxnSpLocks noChangeShapeType="1"/>
              <a:stCxn id="95" idx="6"/>
              <a:endCxn id="96" idx="2"/>
            </p:cNvCxnSpPr>
            <p:nvPr/>
          </p:nvCxnSpPr>
          <p:spPr bwMode="auto">
            <a:xfrm>
              <a:off x="4446588" y="521273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AutoShape 158"/>
            <p:cNvCxnSpPr>
              <a:cxnSpLocks noChangeShapeType="1"/>
              <a:stCxn id="94" idx="3"/>
              <a:endCxn id="95" idx="7"/>
            </p:cNvCxnSpPr>
            <p:nvPr/>
          </p:nvCxnSpPr>
          <p:spPr bwMode="auto">
            <a:xfrm flipH="1">
              <a:off x="4402138" y="4558680"/>
              <a:ext cx="469900" cy="54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1" name="Group 130"/>
          <p:cNvGrpSpPr/>
          <p:nvPr/>
        </p:nvGrpSpPr>
        <p:grpSpPr>
          <a:xfrm>
            <a:off x="2312988" y="4810472"/>
            <a:ext cx="6324600" cy="1066800"/>
            <a:chOff x="2312988" y="5898530"/>
            <a:chExt cx="6324600" cy="1066800"/>
          </a:xfrm>
        </p:grpSpPr>
        <p:sp>
          <p:nvSpPr>
            <p:cNvPr id="100" name="Oval 160"/>
            <p:cNvSpPr>
              <a:spLocks noChangeArrowheads="1"/>
            </p:cNvSpPr>
            <p:nvPr/>
          </p:nvSpPr>
          <p:spPr bwMode="auto">
            <a:xfrm>
              <a:off x="2312988" y="5898530"/>
              <a:ext cx="304800" cy="3048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101" name="Oval 161"/>
            <p:cNvSpPr>
              <a:spLocks noChangeArrowheads="1"/>
            </p:cNvSpPr>
            <p:nvPr/>
          </p:nvSpPr>
          <p:spPr bwMode="auto">
            <a:xfrm>
              <a:off x="2998788" y="5898530"/>
              <a:ext cx="304800" cy="3048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102" name="Oval 162"/>
            <p:cNvSpPr>
              <a:spLocks noChangeArrowheads="1"/>
            </p:cNvSpPr>
            <p:nvPr/>
          </p:nvSpPr>
          <p:spPr bwMode="auto">
            <a:xfrm>
              <a:off x="2312988" y="6660530"/>
              <a:ext cx="304800" cy="3048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2998788" y="6660530"/>
              <a:ext cx="304800" cy="3048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cxnSp>
          <p:nvCxnSpPr>
            <p:cNvPr id="104" name="AutoShape 164"/>
            <p:cNvCxnSpPr>
              <a:cxnSpLocks noChangeShapeType="1"/>
              <a:stCxn id="100" idx="6"/>
              <a:endCxn id="101" idx="2"/>
            </p:cNvCxnSpPr>
            <p:nvPr/>
          </p:nvCxnSpPr>
          <p:spPr bwMode="auto">
            <a:xfrm>
              <a:off x="2617788" y="605093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AutoShape 165"/>
            <p:cNvCxnSpPr>
              <a:cxnSpLocks noChangeShapeType="1"/>
              <a:stCxn id="100" idx="4"/>
              <a:endCxn id="102" idx="0"/>
            </p:cNvCxnSpPr>
            <p:nvPr/>
          </p:nvCxnSpPr>
          <p:spPr bwMode="auto">
            <a:xfrm>
              <a:off x="2465388" y="620333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AutoShape 169"/>
            <p:cNvCxnSpPr>
              <a:cxnSpLocks noChangeShapeType="1"/>
              <a:stCxn id="100" idx="5"/>
              <a:endCxn id="103" idx="1"/>
            </p:cNvCxnSpPr>
            <p:nvPr/>
          </p:nvCxnSpPr>
          <p:spPr bwMode="auto">
            <a:xfrm>
              <a:off x="2573338" y="6158880"/>
              <a:ext cx="469900" cy="54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7" name="Oval 170"/>
            <p:cNvSpPr>
              <a:spLocks noChangeArrowheads="1"/>
            </p:cNvSpPr>
            <p:nvPr/>
          </p:nvSpPr>
          <p:spPr bwMode="auto">
            <a:xfrm>
              <a:off x="7646988" y="5898530"/>
              <a:ext cx="304800" cy="3048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108" name="Oval 171"/>
            <p:cNvSpPr>
              <a:spLocks noChangeArrowheads="1"/>
            </p:cNvSpPr>
            <p:nvPr/>
          </p:nvSpPr>
          <p:spPr bwMode="auto">
            <a:xfrm>
              <a:off x="8332788" y="5898530"/>
              <a:ext cx="304800" cy="3048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109" name="Oval 172"/>
            <p:cNvSpPr>
              <a:spLocks noChangeArrowheads="1"/>
            </p:cNvSpPr>
            <p:nvPr/>
          </p:nvSpPr>
          <p:spPr bwMode="auto">
            <a:xfrm>
              <a:off x="7646988" y="6660530"/>
              <a:ext cx="304800" cy="3048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110" name="Oval 173"/>
            <p:cNvSpPr>
              <a:spLocks noChangeArrowheads="1"/>
            </p:cNvSpPr>
            <p:nvPr/>
          </p:nvSpPr>
          <p:spPr bwMode="auto">
            <a:xfrm>
              <a:off x="8332788" y="6660530"/>
              <a:ext cx="304800" cy="3048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cxnSp>
          <p:nvCxnSpPr>
            <p:cNvPr id="111" name="AutoShape 174"/>
            <p:cNvCxnSpPr>
              <a:cxnSpLocks noChangeShapeType="1"/>
              <a:stCxn id="107" idx="6"/>
              <a:endCxn id="108" idx="2"/>
            </p:cNvCxnSpPr>
            <p:nvPr/>
          </p:nvCxnSpPr>
          <p:spPr bwMode="auto">
            <a:xfrm>
              <a:off x="7951788" y="605093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" name="AutoShape 177"/>
            <p:cNvCxnSpPr>
              <a:cxnSpLocks noChangeShapeType="1"/>
              <a:stCxn id="108" idx="4"/>
              <a:endCxn id="110" idx="0"/>
            </p:cNvCxnSpPr>
            <p:nvPr/>
          </p:nvCxnSpPr>
          <p:spPr bwMode="auto">
            <a:xfrm>
              <a:off x="8485188" y="620333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AutoShape 178"/>
            <p:cNvCxnSpPr>
              <a:cxnSpLocks noChangeShapeType="1"/>
              <a:stCxn id="108" idx="3"/>
              <a:endCxn id="109" idx="7"/>
            </p:cNvCxnSpPr>
            <p:nvPr/>
          </p:nvCxnSpPr>
          <p:spPr bwMode="auto">
            <a:xfrm flipH="1">
              <a:off x="7907338" y="6158880"/>
              <a:ext cx="469900" cy="54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Oval 180"/>
            <p:cNvSpPr>
              <a:spLocks noChangeArrowheads="1"/>
            </p:cNvSpPr>
            <p:nvPr/>
          </p:nvSpPr>
          <p:spPr bwMode="auto">
            <a:xfrm>
              <a:off x="5894388" y="5898530"/>
              <a:ext cx="304800" cy="3048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115" name="Oval 181"/>
            <p:cNvSpPr>
              <a:spLocks noChangeArrowheads="1"/>
            </p:cNvSpPr>
            <p:nvPr/>
          </p:nvSpPr>
          <p:spPr bwMode="auto">
            <a:xfrm>
              <a:off x="6580188" y="5898530"/>
              <a:ext cx="304800" cy="3048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116" name="Oval 182"/>
            <p:cNvSpPr>
              <a:spLocks noChangeArrowheads="1"/>
            </p:cNvSpPr>
            <p:nvPr/>
          </p:nvSpPr>
          <p:spPr bwMode="auto">
            <a:xfrm>
              <a:off x="5894388" y="6660530"/>
              <a:ext cx="304800" cy="3048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117" name="Oval 183"/>
            <p:cNvSpPr>
              <a:spLocks noChangeArrowheads="1"/>
            </p:cNvSpPr>
            <p:nvPr/>
          </p:nvSpPr>
          <p:spPr bwMode="auto">
            <a:xfrm>
              <a:off x="6580188" y="6660530"/>
              <a:ext cx="304800" cy="3048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cxnSp>
          <p:nvCxnSpPr>
            <p:cNvPr id="118" name="AutoShape 186"/>
            <p:cNvCxnSpPr>
              <a:cxnSpLocks noChangeShapeType="1"/>
              <a:stCxn id="116" idx="6"/>
              <a:endCxn id="117" idx="2"/>
            </p:cNvCxnSpPr>
            <p:nvPr/>
          </p:nvCxnSpPr>
          <p:spPr bwMode="auto">
            <a:xfrm>
              <a:off x="6199188" y="681293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AutoShape 187"/>
            <p:cNvCxnSpPr>
              <a:cxnSpLocks noChangeShapeType="1"/>
              <a:stCxn id="115" idx="4"/>
              <a:endCxn id="117" idx="0"/>
            </p:cNvCxnSpPr>
            <p:nvPr/>
          </p:nvCxnSpPr>
          <p:spPr bwMode="auto">
            <a:xfrm>
              <a:off x="6732588" y="620333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AutoShape 189"/>
            <p:cNvCxnSpPr>
              <a:cxnSpLocks noChangeShapeType="1"/>
              <a:stCxn id="114" idx="5"/>
              <a:endCxn id="117" idx="1"/>
            </p:cNvCxnSpPr>
            <p:nvPr/>
          </p:nvCxnSpPr>
          <p:spPr bwMode="auto">
            <a:xfrm>
              <a:off x="6154738" y="6158880"/>
              <a:ext cx="469900" cy="54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" name="Oval 190"/>
            <p:cNvSpPr>
              <a:spLocks noChangeArrowheads="1"/>
            </p:cNvSpPr>
            <p:nvPr/>
          </p:nvSpPr>
          <p:spPr bwMode="auto">
            <a:xfrm>
              <a:off x="4141788" y="5898530"/>
              <a:ext cx="304800" cy="3048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122" name="Oval 191"/>
            <p:cNvSpPr>
              <a:spLocks noChangeArrowheads="1"/>
            </p:cNvSpPr>
            <p:nvPr/>
          </p:nvSpPr>
          <p:spPr bwMode="auto">
            <a:xfrm>
              <a:off x="4827588" y="5898530"/>
              <a:ext cx="304800" cy="3048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123" name="Oval 192"/>
            <p:cNvSpPr>
              <a:spLocks noChangeArrowheads="1"/>
            </p:cNvSpPr>
            <p:nvPr/>
          </p:nvSpPr>
          <p:spPr bwMode="auto">
            <a:xfrm>
              <a:off x="4141788" y="6660530"/>
              <a:ext cx="304800" cy="3048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sp>
          <p:nvSpPr>
            <p:cNvPr id="124" name="Oval 193"/>
            <p:cNvSpPr>
              <a:spLocks noChangeArrowheads="1"/>
            </p:cNvSpPr>
            <p:nvPr/>
          </p:nvSpPr>
          <p:spPr bwMode="auto">
            <a:xfrm>
              <a:off x="4827588" y="6660530"/>
              <a:ext cx="304800" cy="3048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l-GR" altLang="en-US">
                <a:latin typeface="+mj-lt"/>
              </a:endParaRPr>
            </a:p>
          </p:txBody>
        </p:sp>
        <p:cxnSp>
          <p:nvCxnSpPr>
            <p:cNvPr id="125" name="AutoShape 195"/>
            <p:cNvCxnSpPr>
              <a:cxnSpLocks noChangeShapeType="1"/>
              <a:stCxn id="121" idx="4"/>
              <a:endCxn id="123" idx="0"/>
            </p:cNvCxnSpPr>
            <p:nvPr/>
          </p:nvCxnSpPr>
          <p:spPr bwMode="auto">
            <a:xfrm>
              <a:off x="4294188" y="620333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" name="AutoShape 196"/>
            <p:cNvCxnSpPr>
              <a:cxnSpLocks noChangeShapeType="1"/>
              <a:stCxn id="123" idx="6"/>
              <a:endCxn id="124" idx="2"/>
            </p:cNvCxnSpPr>
            <p:nvPr/>
          </p:nvCxnSpPr>
          <p:spPr bwMode="auto">
            <a:xfrm>
              <a:off x="4446588" y="681293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" name="AutoShape 198"/>
            <p:cNvCxnSpPr>
              <a:cxnSpLocks noChangeShapeType="1"/>
              <a:stCxn id="122" idx="3"/>
              <a:endCxn id="123" idx="7"/>
            </p:cNvCxnSpPr>
            <p:nvPr/>
          </p:nvCxnSpPr>
          <p:spPr bwMode="auto">
            <a:xfrm flipH="1">
              <a:off x="4402138" y="6158880"/>
              <a:ext cx="469900" cy="546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2" name="TextBox 131"/>
          <p:cNvSpPr txBox="1"/>
          <p:nvPr/>
        </p:nvSpPr>
        <p:spPr>
          <a:xfrm>
            <a:off x="354796" y="2276872"/>
            <a:ext cx="10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Graph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707904" y="5985222"/>
            <a:ext cx="337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All 16 of its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261199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such a collection of </a:t>
            </a:r>
            <a:r>
              <a:rPr lang="en-US" dirty="0">
                <a:latin typeface="Consolas" panose="020B0609020204030204" pitchFamily="49" charset="0"/>
              </a:rPr>
              <a:t>|V|-1 </a:t>
            </a:r>
            <a:r>
              <a:rPr lang="en-US" dirty="0"/>
              <a:t>edges is called a tree?</a:t>
            </a:r>
          </a:p>
          <a:p>
            <a:pPr lvl="1"/>
            <a:r>
              <a:rPr lang="en-US" dirty="0"/>
              <a:t>If any vertex is taken to be the root, we form a tree by treating the adjacent vertices as children, and so on...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6" name="Picture 8" descr="st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63" y="2996952"/>
            <a:ext cx="870347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39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on Weighted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 of a spanning tree</a:t>
            </a:r>
          </a:p>
          <a:p>
            <a:pPr lvl="1"/>
            <a:r>
              <a:rPr lang="en-US" dirty="0"/>
              <a:t>Sum of the weights on all the edges which comprise the spanning tree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weight of this spanning tree is 20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25-MST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4" descr="st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28" y="2420888"/>
            <a:ext cx="870383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64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12393</TotalTime>
  <Words>4309</Words>
  <Application>Microsoft Office PowerPoint</Application>
  <PresentationFormat>On-screen Show (4:3)</PresentationFormat>
  <Paragraphs>1751</Paragraphs>
  <Slides>56</Slides>
  <Notes>1</Notes>
  <HiddenSlides>14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Times New Roman</vt:lpstr>
      <vt:lpstr>Tahoma</vt:lpstr>
      <vt:lpstr>Consolas</vt:lpstr>
      <vt:lpstr>Wingdings</vt:lpstr>
      <vt:lpstr>Default Design</vt:lpstr>
      <vt:lpstr>Data Structures</vt:lpstr>
      <vt:lpstr>Spanning Trees</vt:lpstr>
      <vt:lpstr>Spanning Trees</vt:lpstr>
      <vt:lpstr>Spanning Trees – Example </vt:lpstr>
      <vt:lpstr>Spanning Trees – Example </vt:lpstr>
      <vt:lpstr>Spanning Trees – Example </vt:lpstr>
      <vt:lpstr>Spanning Trees – Example </vt:lpstr>
      <vt:lpstr>Spanning Trees</vt:lpstr>
      <vt:lpstr>Spanning Tree on Weighted Graphs</vt:lpstr>
      <vt:lpstr>Minimum Spanning Tree (MST)</vt:lpstr>
      <vt:lpstr>Minimum Spanning Tree (MST)</vt:lpstr>
      <vt:lpstr>Spanning Forest</vt:lpstr>
      <vt:lpstr>Algorithms For Obtaining MST</vt:lpstr>
      <vt:lpstr>PowerPoint Presentation</vt:lpstr>
      <vt:lpstr>Kruskal’s Algorithm</vt:lpstr>
      <vt:lpstr>Kruskal’s Algorithm</vt:lpstr>
      <vt:lpstr>Kruskal’s Algorithm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Kruskal’s Algorithm – Example </vt:lpstr>
      <vt:lpstr>Detecting a Cycle</vt:lpstr>
      <vt:lpstr>Detecting a Cycle – Disjoint Sets</vt:lpstr>
      <vt:lpstr>Detecting a Cycle – Disjoint Sets</vt:lpstr>
      <vt:lpstr>Detecting a Cycle – Disjoint Sets</vt:lpstr>
      <vt:lpstr>Detecting a Cycle – Disjoint Sets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Hassan Mustafa</cp:lastModifiedBy>
  <cp:revision>2614</cp:revision>
  <cp:lastPrinted>2013-10-17T07:59:38Z</cp:lastPrinted>
  <dcterms:created xsi:type="dcterms:W3CDTF">2007-03-29T10:37:57Z</dcterms:created>
  <dcterms:modified xsi:type="dcterms:W3CDTF">2021-01-31T06:36:56Z</dcterms:modified>
</cp:coreProperties>
</file>