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23"/>
  </p:notesMasterIdLst>
  <p:sldIdLst>
    <p:sldId id="256" r:id="rId2"/>
    <p:sldId id="273" r:id="rId3"/>
    <p:sldId id="274" r:id="rId4"/>
    <p:sldId id="258" r:id="rId5"/>
    <p:sldId id="257" r:id="rId6"/>
    <p:sldId id="259" r:id="rId7"/>
    <p:sldId id="261" r:id="rId8"/>
    <p:sldId id="268" r:id="rId9"/>
    <p:sldId id="275" r:id="rId10"/>
    <p:sldId id="278" r:id="rId11"/>
    <p:sldId id="276" r:id="rId12"/>
    <p:sldId id="281" r:id="rId13"/>
    <p:sldId id="282" r:id="rId14"/>
    <p:sldId id="283" r:id="rId15"/>
    <p:sldId id="284" r:id="rId16"/>
    <p:sldId id="285" r:id="rId17"/>
    <p:sldId id="286" r:id="rId18"/>
    <p:sldId id="290" r:id="rId19"/>
    <p:sldId id="287" r:id="rId20"/>
    <p:sldId id="288" r:id="rId21"/>
    <p:sldId id="289" r:id="rId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2790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229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E08AAC3-BF8B-4792-A31B-BD38955CD2F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8AAC3-BF8B-4792-A31B-BD38955CD2F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8AAC3-BF8B-4792-A31B-BD38955CD2F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8AAC3-BF8B-4792-A31B-BD38955CD2F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8AAC3-BF8B-4792-A31B-BD38955CD2F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8AAC3-BF8B-4792-A31B-BD38955CD2F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2"/>
          <p:cNvGrpSpPr>
            <a:grpSpLocks/>
          </p:cNvGrpSpPr>
          <p:nvPr/>
        </p:nvGrpSpPr>
        <p:grpSpPr bwMode="auto">
          <a:xfrm>
            <a:off x="0" y="68263"/>
            <a:ext cx="8678863" cy="6713537"/>
            <a:chOff x="0" y="43"/>
            <a:chExt cx="5467" cy="4229"/>
          </a:xfrm>
        </p:grpSpPr>
        <p:sp>
          <p:nvSpPr>
            <p:cNvPr id="11267" name="Rectangle 3"/>
            <p:cNvSpPr>
              <a:spLocks noChangeArrowheads="1"/>
            </p:cNvSpPr>
            <p:nvPr/>
          </p:nvSpPr>
          <p:spPr bwMode="auto">
            <a:xfrm>
              <a:off x="692" y="494"/>
              <a:ext cx="4775" cy="93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268" name="Group 4"/>
            <p:cNvGrpSpPr>
              <a:grpSpLocks/>
            </p:cNvGrpSpPr>
            <p:nvPr/>
          </p:nvGrpSpPr>
          <p:grpSpPr bwMode="auto">
            <a:xfrm>
              <a:off x="0" y="43"/>
              <a:ext cx="624" cy="4229"/>
              <a:chOff x="0" y="43"/>
              <a:chExt cx="624" cy="4229"/>
            </a:xfrm>
          </p:grpSpPr>
          <p:sp>
            <p:nvSpPr>
              <p:cNvPr id="11269" name="Line 5"/>
              <p:cNvSpPr>
                <a:spLocks noChangeShapeType="1"/>
              </p:cNvSpPr>
              <p:nvPr/>
            </p:nvSpPr>
            <p:spPr bwMode="auto">
              <a:xfrm>
                <a:off x="0" y="4203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0" name="Line 6"/>
              <p:cNvSpPr>
                <a:spLocks noChangeShapeType="1"/>
              </p:cNvSpPr>
              <p:nvPr/>
            </p:nvSpPr>
            <p:spPr bwMode="auto">
              <a:xfrm>
                <a:off x="0" y="4239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1" name="Line 7"/>
              <p:cNvSpPr>
                <a:spLocks noChangeShapeType="1"/>
              </p:cNvSpPr>
              <p:nvPr/>
            </p:nvSpPr>
            <p:spPr bwMode="auto">
              <a:xfrm>
                <a:off x="0" y="4272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2" name="Line 8"/>
              <p:cNvSpPr>
                <a:spLocks noChangeShapeType="1"/>
              </p:cNvSpPr>
              <p:nvPr/>
            </p:nvSpPr>
            <p:spPr bwMode="auto">
              <a:xfrm>
                <a:off x="0" y="4113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3" name="Line 9"/>
              <p:cNvSpPr>
                <a:spLocks noChangeShapeType="1"/>
              </p:cNvSpPr>
              <p:nvPr/>
            </p:nvSpPr>
            <p:spPr bwMode="auto">
              <a:xfrm>
                <a:off x="0" y="4065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4" name="Line 10"/>
              <p:cNvSpPr>
                <a:spLocks noChangeShapeType="1"/>
              </p:cNvSpPr>
              <p:nvPr/>
            </p:nvSpPr>
            <p:spPr bwMode="auto">
              <a:xfrm>
                <a:off x="0" y="4158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5" name="Line 11"/>
              <p:cNvSpPr>
                <a:spLocks noChangeShapeType="1"/>
              </p:cNvSpPr>
              <p:nvPr/>
            </p:nvSpPr>
            <p:spPr bwMode="auto">
              <a:xfrm>
                <a:off x="0" y="366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6" name="Line 12"/>
              <p:cNvSpPr>
                <a:spLocks noChangeShapeType="1"/>
              </p:cNvSpPr>
              <p:nvPr/>
            </p:nvSpPr>
            <p:spPr bwMode="auto">
              <a:xfrm>
                <a:off x="0" y="3639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7" name="Line 13"/>
              <p:cNvSpPr>
                <a:spLocks noChangeShapeType="1"/>
              </p:cNvSpPr>
              <p:nvPr/>
            </p:nvSpPr>
            <p:spPr bwMode="auto">
              <a:xfrm>
                <a:off x="0" y="4020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8" name="Line 14"/>
              <p:cNvSpPr>
                <a:spLocks noChangeShapeType="1"/>
              </p:cNvSpPr>
              <p:nvPr/>
            </p:nvSpPr>
            <p:spPr bwMode="auto">
              <a:xfrm>
                <a:off x="0" y="3894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9" name="Line 15"/>
              <p:cNvSpPr>
                <a:spLocks noChangeShapeType="1"/>
              </p:cNvSpPr>
              <p:nvPr/>
            </p:nvSpPr>
            <p:spPr bwMode="auto">
              <a:xfrm>
                <a:off x="0" y="3813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0" name="Line 16"/>
              <p:cNvSpPr>
                <a:spLocks noChangeShapeType="1"/>
              </p:cNvSpPr>
              <p:nvPr/>
            </p:nvSpPr>
            <p:spPr bwMode="auto">
              <a:xfrm>
                <a:off x="0" y="3999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1" name="Line 17"/>
              <p:cNvSpPr>
                <a:spLocks noChangeShapeType="1"/>
              </p:cNvSpPr>
              <p:nvPr/>
            </p:nvSpPr>
            <p:spPr bwMode="auto">
              <a:xfrm>
                <a:off x="0" y="3687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2" name="Line 18"/>
              <p:cNvSpPr>
                <a:spLocks noChangeShapeType="1"/>
              </p:cNvSpPr>
              <p:nvPr/>
            </p:nvSpPr>
            <p:spPr bwMode="auto">
              <a:xfrm>
                <a:off x="0" y="3741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3" name="Line 19"/>
              <p:cNvSpPr>
                <a:spLocks noChangeShapeType="1"/>
              </p:cNvSpPr>
              <p:nvPr/>
            </p:nvSpPr>
            <p:spPr bwMode="auto">
              <a:xfrm>
                <a:off x="0" y="393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4" name="Line 20"/>
              <p:cNvSpPr>
                <a:spLocks noChangeShapeType="1"/>
              </p:cNvSpPr>
              <p:nvPr/>
            </p:nvSpPr>
            <p:spPr bwMode="auto">
              <a:xfrm>
                <a:off x="0" y="3918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5" name="Line 21"/>
              <p:cNvSpPr>
                <a:spLocks noChangeShapeType="1"/>
              </p:cNvSpPr>
              <p:nvPr/>
            </p:nvSpPr>
            <p:spPr bwMode="auto">
              <a:xfrm>
                <a:off x="0" y="351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6" name="Line 22"/>
              <p:cNvSpPr>
                <a:spLocks noChangeShapeType="1"/>
              </p:cNvSpPr>
              <p:nvPr/>
            </p:nvSpPr>
            <p:spPr bwMode="auto">
              <a:xfrm>
                <a:off x="0" y="3546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7" name="Line 23"/>
              <p:cNvSpPr>
                <a:spLocks noChangeShapeType="1"/>
              </p:cNvSpPr>
              <p:nvPr/>
            </p:nvSpPr>
            <p:spPr bwMode="auto">
              <a:xfrm>
                <a:off x="0" y="357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8" name="Line 24"/>
              <p:cNvSpPr>
                <a:spLocks noChangeShapeType="1"/>
              </p:cNvSpPr>
              <p:nvPr/>
            </p:nvSpPr>
            <p:spPr bwMode="auto">
              <a:xfrm>
                <a:off x="0" y="3420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9" name="Line 25"/>
              <p:cNvSpPr>
                <a:spLocks noChangeShapeType="1"/>
              </p:cNvSpPr>
              <p:nvPr/>
            </p:nvSpPr>
            <p:spPr bwMode="auto">
              <a:xfrm>
                <a:off x="0" y="3372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0" name="Line 26"/>
              <p:cNvSpPr>
                <a:spLocks noChangeShapeType="1"/>
              </p:cNvSpPr>
              <p:nvPr/>
            </p:nvSpPr>
            <p:spPr bwMode="auto">
              <a:xfrm>
                <a:off x="0" y="3465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1" name="Line 27"/>
              <p:cNvSpPr>
                <a:spLocks noChangeShapeType="1"/>
              </p:cNvSpPr>
              <p:nvPr/>
            </p:nvSpPr>
            <p:spPr bwMode="auto">
              <a:xfrm>
                <a:off x="0" y="2973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2" name="Line 28"/>
              <p:cNvSpPr>
                <a:spLocks noChangeShapeType="1"/>
              </p:cNvSpPr>
              <p:nvPr/>
            </p:nvSpPr>
            <p:spPr bwMode="auto">
              <a:xfrm>
                <a:off x="0" y="2946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3" name="Line 29"/>
              <p:cNvSpPr>
                <a:spLocks noChangeShapeType="1"/>
              </p:cNvSpPr>
              <p:nvPr/>
            </p:nvSpPr>
            <p:spPr bwMode="auto">
              <a:xfrm>
                <a:off x="0" y="3327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4" name="Line 30"/>
              <p:cNvSpPr>
                <a:spLocks noChangeShapeType="1"/>
              </p:cNvSpPr>
              <p:nvPr/>
            </p:nvSpPr>
            <p:spPr bwMode="auto">
              <a:xfrm>
                <a:off x="0" y="3201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5" name="Line 31"/>
              <p:cNvSpPr>
                <a:spLocks noChangeShapeType="1"/>
              </p:cNvSpPr>
              <p:nvPr/>
            </p:nvSpPr>
            <p:spPr bwMode="auto">
              <a:xfrm>
                <a:off x="0" y="3120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6" name="Line 32"/>
              <p:cNvSpPr>
                <a:spLocks noChangeShapeType="1"/>
              </p:cNvSpPr>
              <p:nvPr/>
            </p:nvSpPr>
            <p:spPr bwMode="auto">
              <a:xfrm>
                <a:off x="0" y="330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7" name="Line 33"/>
              <p:cNvSpPr>
                <a:spLocks noChangeShapeType="1"/>
              </p:cNvSpPr>
              <p:nvPr/>
            </p:nvSpPr>
            <p:spPr bwMode="auto">
              <a:xfrm>
                <a:off x="0" y="2994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8" name="Line 34"/>
              <p:cNvSpPr>
                <a:spLocks noChangeShapeType="1"/>
              </p:cNvSpPr>
              <p:nvPr/>
            </p:nvSpPr>
            <p:spPr bwMode="auto">
              <a:xfrm>
                <a:off x="0" y="3048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9" name="Line 35"/>
              <p:cNvSpPr>
                <a:spLocks noChangeShapeType="1"/>
              </p:cNvSpPr>
              <p:nvPr/>
            </p:nvSpPr>
            <p:spPr bwMode="auto">
              <a:xfrm>
                <a:off x="0" y="3246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0" name="Line 36"/>
              <p:cNvSpPr>
                <a:spLocks noChangeShapeType="1"/>
              </p:cNvSpPr>
              <p:nvPr/>
            </p:nvSpPr>
            <p:spPr bwMode="auto">
              <a:xfrm>
                <a:off x="0" y="3225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1" name="Line 37"/>
              <p:cNvSpPr>
                <a:spLocks noChangeShapeType="1"/>
              </p:cNvSpPr>
              <p:nvPr/>
            </p:nvSpPr>
            <p:spPr bwMode="auto">
              <a:xfrm>
                <a:off x="0" y="2831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2" name="Line 38"/>
              <p:cNvSpPr>
                <a:spLocks noChangeShapeType="1"/>
              </p:cNvSpPr>
              <p:nvPr/>
            </p:nvSpPr>
            <p:spPr bwMode="auto">
              <a:xfrm>
                <a:off x="0" y="2750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3" name="Line 39"/>
              <p:cNvSpPr>
                <a:spLocks noChangeShapeType="1"/>
              </p:cNvSpPr>
              <p:nvPr/>
            </p:nvSpPr>
            <p:spPr bwMode="auto">
              <a:xfrm>
                <a:off x="0" y="2678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4" name="Line 40"/>
              <p:cNvSpPr>
                <a:spLocks noChangeShapeType="1"/>
              </p:cNvSpPr>
              <p:nvPr/>
            </p:nvSpPr>
            <p:spPr bwMode="auto">
              <a:xfrm>
                <a:off x="0" y="2876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5" name="Line 41"/>
              <p:cNvSpPr>
                <a:spLocks noChangeShapeType="1"/>
              </p:cNvSpPr>
              <p:nvPr/>
            </p:nvSpPr>
            <p:spPr bwMode="auto">
              <a:xfrm>
                <a:off x="0" y="2855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6" name="Line 42"/>
              <p:cNvSpPr>
                <a:spLocks noChangeShapeType="1"/>
              </p:cNvSpPr>
              <p:nvPr/>
            </p:nvSpPr>
            <p:spPr bwMode="auto">
              <a:xfrm>
                <a:off x="0" y="2554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7" name="Line 43"/>
              <p:cNvSpPr>
                <a:spLocks noChangeShapeType="1"/>
              </p:cNvSpPr>
              <p:nvPr/>
            </p:nvSpPr>
            <p:spPr bwMode="auto">
              <a:xfrm>
                <a:off x="0" y="2590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8" name="Line 44"/>
              <p:cNvSpPr>
                <a:spLocks noChangeShapeType="1"/>
              </p:cNvSpPr>
              <p:nvPr/>
            </p:nvSpPr>
            <p:spPr bwMode="auto">
              <a:xfrm>
                <a:off x="0" y="2623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9" name="Line 45"/>
              <p:cNvSpPr>
                <a:spLocks noChangeShapeType="1"/>
              </p:cNvSpPr>
              <p:nvPr/>
            </p:nvSpPr>
            <p:spPr bwMode="auto">
              <a:xfrm>
                <a:off x="0" y="2464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10" name="Line 46"/>
              <p:cNvSpPr>
                <a:spLocks noChangeShapeType="1"/>
              </p:cNvSpPr>
              <p:nvPr/>
            </p:nvSpPr>
            <p:spPr bwMode="auto">
              <a:xfrm>
                <a:off x="0" y="2416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11" name="Line 47"/>
              <p:cNvSpPr>
                <a:spLocks noChangeShapeType="1"/>
              </p:cNvSpPr>
              <p:nvPr/>
            </p:nvSpPr>
            <p:spPr bwMode="auto">
              <a:xfrm>
                <a:off x="0" y="250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12" name="Line 48"/>
              <p:cNvSpPr>
                <a:spLocks noChangeShapeType="1"/>
              </p:cNvSpPr>
              <p:nvPr/>
            </p:nvSpPr>
            <p:spPr bwMode="auto">
              <a:xfrm>
                <a:off x="0" y="2371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13" name="Line 49"/>
              <p:cNvSpPr>
                <a:spLocks noChangeShapeType="1"/>
              </p:cNvSpPr>
              <p:nvPr/>
            </p:nvSpPr>
            <p:spPr bwMode="auto">
              <a:xfrm>
                <a:off x="0" y="2245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14" name="Line 50"/>
              <p:cNvSpPr>
                <a:spLocks noChangeShapeType="1"/>
              </p:cNvSpPr>
              <p:nvPr/>
            </p:nvSpPr>
            <p:spPr bwMode="auto">
              <a:xfrm>
                <a:off x="0" y="235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15" name="Line 51"/>
              <p:cNvSpPr>
                <a:spLocks noChangeShapeType="1"/>
              </p:cNvSpPr>
              <p:nvPr/>
            </p:nvSpPr>
            <p:spPr bwMode="auto">
              <a:xfrm>
                <a:off x="0" y="2290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16" name="Line 52"/>
              <p:cNvSpPr>
                <a:spLocks noChangeShapeType="1"/>
              </p:cNvSpPr>
              <p:nvPr/>
            </p:nvSpPr>
            <p:spPr bwMode="auto">
              <a:xfrm>
                <a:off x="0" y="2269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17" name="Line 53"/>
              <p:cNvSpPr>
                <a:spLocks noChangeShapeType="1"/>
              </p:cNvSpPr>
              <p:nvPr/>
            </p:nvSpPr>
            <p:spPr bwMode="auto">
              <a:xfrm>
                <a:off x="0" y="213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18" name="Line 54"/>
              <p:cNvSpPr>
                <a:spLocks noChangeShapeType="1"/>
              </p:cNvSpPr>
              <p:nvPr/>
            </p:nvSpPr>
            <p:spPr bwMode="auto">
              <a:xfrm>
                <a:off x="0" y="2166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19" name="Line 55"/>
              <p:cNvSpPr>
                <a:spLocks noChangeShapeType="1"/>
              </p:cNvSpPr>
              <p:nvPr/>
            </p:nvSpPr>
            <p:spPr bwMode="auto">
              <a:xfrm>
                <a:off x="0" y="219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20" name="Line 56"/>
              <p:cNvSpPr>
                <a:spLocks noChangeShapeType="1"/>
              </p:cNvSpPr>
              <p:nvPr/>
            </p:nvSpPr>
            <p:spPr bwMode="auto">
              <a:xfrm>
                <a:off x="0" y="2040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21" name="Line 57"/>
              <p:cNvSpPr>
                <a:spLocks noChangeShapeType="1"/>
              </p:cNvSpPr>
              <p:nvPr/>
            </p:nvSpPr>
            <p:spPr bwMode="auto">
              <a:xfrm>
                <a:off x="0" y="1992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22" name="Line 58"/>
              <p:cNvSpPr>
                <a:spLocks noChangeShapeType="1"/>
              </p:cNvSpPr>
              <p:nvPr/>
            </p:nvSpPr>
            <p:spPr bwMode="auto">
              <a:xfrm>
                <a:off x="0" y="2085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23" name="Line 59"/>
              <p:cNvSpPr>
                <a:spLocks noChangeShapeType="1"/>
              </p:cNvSpPr>
              <p:nvPr/>
            </p:nvSpPr>
            <p:spPr bwMode="auto">
              <a:xfrm>
                <a:off x="0" y="1593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24" name="Line 60"/>
              <p:cNvSpPr>
                <a:spLocks noChangeShapeType="1"/>
              </p:cNvSpPr>
              <p:nvPr/>
            </p:nvSpPr>
            <p:spPr bwMode="auto">
              <a:xfrm>
                <a:off x="0" y="1566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25" name="Line 61"/>
              <p:cNvSpPr>
                <a:spLocks noChangeShapeType="1"/>
              </p:cNvSpPr>
              <p:nvPr/>
            </p:nvSpPr>
            <p:spPr bwMode="auto">
              <a:xfrm>
                <a:off x="0" y="1947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26" name="Line 62"/>
              <p:cNvSpPr>
                <a:spLocks noChangeShapeType="1"/>
              </p:cNvSpPr>
              <p:nvPr/>
            </p:nvSpPr>
            <p:spPr bwMode="auto">
              <a:xfrm>
                <a:off x="0" y="1821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27" name="Line 63"/>
              <p:cNvSpPr>
                <a:spLocks noChangeShapeType="1"/>
              </p:cNvSpPr>
              <p:nvPr/>
            </p:nvSpPr>
            <p:spPr bwMode="auto">
              <a:xfrm>
                <a:off x="0" y="1740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28" name="Line 64"/>
              <p:cNvSpPr>
                <a:spLocks noChangeShapeType="1"/>
              </p:cNvSpPr>
              <p:nvPr/>
            </p:nvSpPr>
            <p:spPr bwMode="auto">
              <a:xfrm>
                <a:off x="0" y="192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29" name="Line 65"/>
              <p:cNvSpPr>
                <a:spLocks noChangeShapeType="1"/>
              </p:cNvSpPr>
              <p:nvPr/>
            </p:nvSpPr>
            <p:spPr bwMode="auto">
              <a:xfrm>
                <a:off x="0" y="1614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0" name="Line 66"/>
              <p:cNvSpPr>
                <a:spLocks noChangeShapeType="1"/>
              </p:cNvSpPr>
              <p:nvPr/>
            </p:nvSpPr>
            <p:spPr bwMode="auto">
              <a:xfrm>
                <a:off x="0" y="1668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1" name="Line 67"/>
              <p:cNvSpPr>
                <a:spLocks noChangeShapeType="1"/>
              </p:cNvSpPr>
              <p:nvPr/>
            </p:nvSpPr>
            <p:spPr bwMode="auto">
              <a:xfrm>
                <a:off x="0" y="1866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2" name="Line 68"/>
              <p:cNvSpPr>
                <a:spLocks noChangeShapeType="1"/>
              </p:cNvSpPr>
              <p:nvPr/>
            </p:nvSpPr>
            <p:spPr bwMode="auto">
              <a:xfrm>
                <a:off x="0" y="1845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3" name="Line 69"/>
              <p:cNvSpPr>
                <a:spLocks noChangeShapeType="1"/>
              </p:cNvSpPr>
              <p:nvPr/>
            </p:nvSpPr>
            <p:spPr bwMode="auto">
              <a:xfrm>
                <a:off x="0" y="1437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4" name="Line 70"/>
              <p:cNvSpPr>
                <a:spLocks noChangeShapeType="1"/>
              </p:cNvSpPr>
              <p:nvPr/>
            </p:nvSpPr>
            <p:spPr bwMode="auto">
              <a:xfrm>
                <a:off x="0" y="1473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5" name="Line 71"/>
              <p:cNvSpPr>
                <a:spLocks noChangeShapeType="1"/>
              </p:cNvSpPr>
              <p:nvPr/>
            </p:nvSpPr>
            <p:spPr bwMode="auto">
              <a:xfrm>
                <a:off x="0" y="1506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6" name="Line 72"/>
              <p:cNvSpPr>
                <a:spLocks noChangeShapeType="1"/>
              </p:cNvSpPr>
              <p:nvPr/>
            </p:nvSpPr>
            <p:spPr bwMode="auto">
              <a:xfrm>
                <a:off x="0" y="1347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7" name="Line 73"/>
              <p:cNvSpPr>
                <a:spLocks noChangeShapeType="1"/>
              </p:cNvSpPr>
              <p:nvPr/>
            </p:nvSpPr>
            <p:spPr bwMode="auto">
              <a:xfrm>
                <a:off x="0" y="1392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8" name="Line 74"/>
              <p:cNvSpPr>
                <a:spLocks noChangeShapeType="1"/>
              </p:cNvSpPr>
              <p:nvPr/>
            </p:nvSpPr>
            <p:spPr bwMode="auto">
              <a:xfrm>
                <a:off x="0" y="101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9" name="Line 75"/>
              <p:cNvSpPr>
                <a:spLocks noChangeShapeType="1"/>
              </p:cNvSpPr>
              <p:nvPr/>
            </p:nvSpPr>
            <p:spPr bwMode="auto">
              <a:xfrm>
                <a:off x="0" y="989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0" name="Line 76"/>
              <p:cNvSpPr>
                <a:spLocks noChangeShapeType="1"/>
              </p:cNvSpPr>
              <p:nvPr/>
            </p:nvSpPr>
            <p:spPr bwMode="auto">
              <a:xfrm>
                <a:off x="0" y="1244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1" name="Line 77"/>
              <p:cNvSpPr>
                <a:spLocks noChangeShapeType="1"/>
              </p:cNvSpPr>
              <p:nvPr/>
            </p:nvSpPr>
            <p:spPr bwMode="auto">
              <a:xfrm>
                <a:off x="0" y="1163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2" name="Line 78"/>
              <p:cNvSpPr>
                <a:spLocks noChangeShapeType="1"/>
              </p:cNvSpPr>
              <p:nvPr/>
            </p:nvSpPr>
            <p:spPr bwMode="auto">
              <a:xfrm>
                <a:off x="0" y="1037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3" name="Line 79"/>
              <p:cNvSpPr>
                <a:spLocks noChangeShapeType="1"/>
              </p:cNvSpPr>
              <p:nvPr/>
            </p:nvSpPr>
            <p:spPr bwMode="auto">
              <a:xfrm>
                <a:off x="0" y="1091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4" name="Line 80"/>
              <p:cNvSpPr>
                <a:spLocks noChangeShapeType="1"/>
              </p:cNvSpPr>
              <p:nvPr/>
            </p:nvSpPr>
            <p:spPr bwMode="auto">
              <a:xfrm>
                <a:off x="0" y="128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5" name="Line 81"/>
              <p:cNvSpPr>
                <a:spLocks noChangeShapeType="1"/>
              </p:cNvSpPr>
              <p:nvPr/>
            </p:nvSpPr>
            <p:spPr bwMode="auto">
              <a:xfrm>
                <a:off x="0" y="1268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6" name="Line 82"/>
              <p:cNvSpPr>
                <a:spLocks noChangeShapeType="1"/>
              </p:cNvSpPr>
              <p:nvPr/>
            </p:nvSpPr>
            <p:spPr bwMode="auto">
              <a:xfrm>
                <a:off x="0" y="86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7" name="Line 83"/>
              <p:cNvSpPr>
                <a:spLocks noChangeShapeType="1"/>
              </p:cNvSpPr>
              <p:nvPr/>
            </p:nvSpPr>
            <p:spPr bwMode="auto">
              <a:xfrm>
                <a:off x="0" y="896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8" name="Line 84"/>
              <p:cNvSpPr>
                <a:spLocks noChangeShapeType="1"/>
              </p:cNvSpPr>
              <p:nvPr/>
            </p:nvSpPr>
            <p:spPr bwMode="auto">
              <a:xfrm>
                <a:off x="0" y="92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9" name="Line 85"/>
              <p:cNvSpPr>
                <a:spLocks noChangeShapeType="1"/>
              </p:cNvSpPr>
              <p:nvPr/>
            </p:nvSpPr>
            <p:spPr bwMode="auto">
              <a:xfrm>
                <a:off x="0" y="770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50" name="Line 86"/>
              <p:cNvSpPr>
                <a:spLocks noChangeShapeType="1"/>
              </p:cNvSpPr>
              <p:nvPr/>
            </p:nvSpPr>
            <p:spPr bwMode="auto">
              <a:xfrm>
                <a:off x="0" y="815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51" name="Line 87"/>
              <p:cNvSpPr>
                <a:spLocks noChangeShapeType="1"/>
              </p:cNvSpPr>
              <p:nvPr/>
            </p:nvSpPr>
            <p:spPr bwMode="auto">
              <a:xfrm>
                <a:off x="0" y="718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52" name="Line 88"/>
              <p:cNvSpPr>
                <a:spLocks noChangeShapeType="1"/>
              </p:cNvSpPr>
              <p:nvPr/>
            </p:nvSpPr>
            <p:spPr bwMode="auto">
              <a:xfrm>
                <a:off x="0" y="646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53" name="Line 89"/>
              <p:cNvSpPr>
                <a:spLocks noChangeShapeType="1"/>
              </p:cNvSpPr>
              <p:nvPr/>
            </p:nvSpPr>
            <p:spPr bwMode="auto">
              <a:xfrm>
                <a:off x="0" y="522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54" name="Line 90"/>
              <p:cNvSpPr>
                <a:spLocks noChangeShapeType="1"/>
              </p:cNvSpPr>
              <p:nvPr/>
            </p:nvSpPr>
            <p:spPr bwMode="auto">
              <a:xfrm>
                <a:off x="0" y="558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55" name="Line 91"/>
              <p:cNvSpPr>
                <a:spLocks noChangeShapeType="1"/>
              </p:cNvSpPr>
              <p:nvPr/>
            </p:nvSpPr>
            <p:spPr bwMode="auto">
              <a:xfrm>
                <a:off x="0" y="591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56" name="Line 92"/>
              <p:cNvSpPr>
                <a:spLocks noChangeShapeType="1"/>
              </p:cNvSpPr>
              <p:nvPr/>
            </p:nvSpPr>
            <p:spPr bwMode="auto">
              <a:xfrm>
                <a:off x="0" y="432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57" name="Line 93"/>
              <p:cNvSpPr>
                <a:spLocks noChangeShapeType="1"/>
              </p:cNvSpPr>
              <p:nvPr/>
            </p:nvSpPr>
            <p:spPr bwMode="auto">
              <a:xfrm>
                <a:off x="0" y="384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58" name="Line 94"/>
              <p:cNvSpPr>
                <a:spLocks noChangeShapeType="1"/>
              </p:cNvSpPr>
              <p:nvPr/>
            </p:nvSpPr>
            <p:spPr bwMode="auto">
              <a:xfrm>
                <a:off x="0" y="477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59" name="Line 95"/>
              <p:cNvSpPr>
                <a:spLocks noChangeShapeType="1"/>
              </p:cNvSpPr>
              <p:nvPr/>
            </p:nvSpPr>
            <p:spPr bwMode="auto">
              <a:xfrm>
                <a:off x="0" y="33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60" name="Line 96"/>
              <p:cNvSpPr>
                <a:spLocks noChangeShapeType="1"/>
              </p:cNvSpPr>
              <p:nvPr/>
            </p:nvSpPr>
            <p:spPr bwMode="auto">
              <a:xfrm>
                <a:off x="0" y="318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61" name="Line 97"/>
              <p:cNvSpPr>
                <a:spLocks noChangeShapeType="1"/>
              </p:cNvSpPr>
              <p:nvPr/>
            </p:nvSpPr>
            <p:spPr bwMode="auto">
              <a:xfrm>
                <a:off x="0" y="258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62" name="Line 98"/>
              <p:cNvSpPr>
                <a:spLocks noChangeShapeType="1"/>
              </p:cNvSpPr>
              <p:nvPr/>
            </p:nvSpPr>
            <p:spPr bwMode="auto">
              <a:xfrm>
                <a:off x="0" y="7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63" name="Line 99"/>
              <p:cNvSpPr>
                <a:spLocks noChangeShapeType="1"/>
              </p:cNvSpPr>
              <p:nvPr/>
            </p:nvSpPr>
            <p:spPr bwMode="auto">
              <a:xfrm>
                <a:off x="0" y="43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64" name="Line 100"/>
              <p:cNvSpPr>
                <a:spLocks noChangeShapeType="1"/>
              </p:cNvSpPr>
              <p:nvPr/>
            </p:nvSpPr>
            <p:spPr bwMode="auto">
              <a:xfrm>
                <a:off x="0" y="91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65" name="Line 101"/>
              <p:cNvSpPr>
                <a:spLocks noChangeShapeType="1"/>
              </p:cNvSpPr>
              <p:nvPr/>
            </p:nvSpPr>
            <p:spPr bwMode="auto">
              <a:xfrm>
                <a:off x="0" y="145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66" name="Line 102"/>
              <p:cNvSpPr>
                <a:spLocks noChangeShapeType="1"/>
              </p:cNvSpPr>
              <p:nvPr/>
            </p:nvSpPr>
            <p:spPr bwMode="auto">
              <a:xfrm>
                <a:off x="0" y="202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1367" name="Rectangle 103"/>
          <p:cNvSpPr>
            <a:spLocks noGrp="1" noChangeArrowheads="1"/>
          </p:cNvSpPr>
          <p:nvPr>
            <p:ph type="dt" sz="half" idx="2"/>
          </p:nvPr>
        </p:nvSpPr>
        <p:spPr>
          <a:xfrm>
            <a:off x="1387475" y="63579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368" name="Rectangle 104"/>
          <p:cNvSpPr>
            <a:spLocks noGrp="1" noChangeArrowheads="1"/>
          </p:cNvSpPr>
          <p:nvPr>
            <p:ph type="ftr" sz="quarter" idx="3"/>
          </p:nvPr>
        </p:nvSpPr>
        <p:spPr>
          <a:xfrm>
            <a:off x="3722688" y="6357938"/>
            <a:ext cx="2271712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369" name="Rectangle 10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464300" y="6361113"/>
            <a:ext cx="1906588" cy="457200"/>
          </a:xfrm>
        </p:spPr>
        <p:txBody>
          <a:bodyPr/>
          <a:lstStyle>
            <a:lvl1pPr>
              <a:defRPr/>
            </a:lvl1pPr>
          </a:lstStyle>
          <a:p>
            <a:fld id="{97AA6089-DA7A-48D2-974E-27273689451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1370" name="Rectangle 106"/>
          <p:cNvSpPr>
            <a:spLocks noGrp="1" noChangeArrowheads="1"/>
          </p:cNvSpPr>
          <p:nvPr>
            <p:ph type="ctrTitle"/>
          </p:nvPr>
        </p:nvSpPr>
        <p:spPr>
          <a:xfrm>
            <a:off x="1169988" y="1046163"/>
            <a:ext cx="7380287" cy="101282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371" name="Rectangle 107"/>
          <p:cNvSpPr>
            <a:spLocks noGrp="1" noChangeArrowheads="1"/>
          </p:cNvSpPr>
          <p:nvPr>
            <p:ph type="subTitle" idx="1"/>
          </p:nvPr>
        </p:nvSpPr>
        <p:spPr>
          <a:xfrm>
            <a:off x="1566863" y="2693988"/>
            <a:ext cx="6662737" cy="29940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372" name="Rectangle 108"/>
          <p:cNvSpPr>
            <a:spLocks noChangeArrowheads="1"/>
          </p:cNvSpPr>
          <p:nvPr/>
        </p:nvSpPr>
        <p:spPr bwMode="auto">
          <a:xfrm>
            <a:off x="3017838" y="2120900"/>
            <a:ext cx="5662612" cy="77788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/>
          </a:p>
        </p:txBody>
      </p:sp>
      <p:sp>
        <p:nvSpPr>
          <p:cNvPr id="11373" name="Rectangle 109"/>
          <p:cNvSpPr>
            <a:spLocks noChangeArrowheads="1"/>
          </p:cNvSpPr>
          <p:nvPr/>
        </p:nvSpPr>
        <p:spPr bwMode="auto">
          <a:xfrm>
            <a:off x="1098550" y="862013"/>
            <a:ext cx="5662613" cy="77787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1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11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72" grpId="0" animBg="1" autoUpdateAnimBg="0"/>
      <p:bldP spid="11373" grpId="0" animBg="1" autoUpdateAnimBg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12-</a:t>
            </a:r>
            <a:fld id="{2DE6A20D-1A1D-401C-B801-7CCF600362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78625" y="609600"/>
            <a:ext cx="1989138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9625" y="609600"/>
            <a:ext cx="58166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12-</a:t>
            </a:r>
            <a:fld id="{47164155-48C7-48AB-B117-066F4412EDE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12-</a:t>
            </a:r>
            <a:fld id="{467674A4-D13B-48E3-B2F6-51C16B2C09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12-</a:t>
            </a:r>
            <a:fld id="{4378F7BD-6D41-4F6A-9A55-63B80C6B0E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625" y="2214563"/>
            <a:ext cx="3902075" cy="3881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4100" y="2214563"/>
            <a:ext cx="3903663" cy="3881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12-</a:t>
            </a:r>
            <a:fld id="{77499055-0152-4F74-AC89-FAB8AAC27B6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12-</a:t>
            </a:r>
            <a:fld id="{579E2418-E88D-49C8-BE18-6BD01F12864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12-</a:t>
            </a:r>
            <a:fld id="{233457C4-DA4B-44D9-95F9-6E953DE13AF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12-</a:t>
            </a:r>
            <a:fld id="{8C5E670A-B118-43D0-A8D1-835C7F99FDD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12-</a:t>
            </a:r>
            <a:fld id="{8245D40B-8585-4687-8149-F01DF34F8EC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/>
          <p:cNvGrpSpPr>
            <a:grpSpLocks/>
          </p:cNvGrpSpPr>
          <p:nvPr/>
        </p:nvGrpSpPr>
        <p:grpSpPr bwMode="auto">
          <a:xfrm>
            <a:off x="0" y="144463"/>
            <a:ext cx="8915400" cy="6713537"/>
            <a:chOff x="0" y="43"/>
            <a:chExt cx="5616" cy="4229"/>
          </a:xfrm>
        </p:grpSpPr>
        <p:grpSp>
          <p:nvGrpSpPr>
            <p:cNvPr id="10243" name="Group 3"/>
            <p:cNvGrpSpPr>
              <a:grpSpLocks/>
            </p:cNvGrpSpPr>
            <p:nvPr/>
          </p:nvGrpSpPr>
          <p:grpSpPr bwMode="auto">
            <a:xfrm>
              <a:off x="0" y="43"/>
              <a:ext cx="408" cy="4229"/>
              <a:chOff x="0" y="43"/>
              <a:chExt cx="5760" cy="4229"/>
            </a:xfrm>
          </p:grpSpPr>
          <p:sp>
            <p:nvSpPr>
              <p:cNvPr id="10244" name="Line 4"/>
              <p:cNvSpPr>
                <a:spLocks noChangeShapeType="1"/>
              </p:cNvSpPr>
              <p:nvPr/>
            </p:nvSpPr>
            <p:spPr bwMode="auto">
              <a:xfrm>
                <a:off x="0" y="4203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45" name="Line 5"/>
              <p:cNvSpPr>
                <a:spLocks noChangeShapeType="1"/>
              </p:cNvSpPr>
              <p:nvPr/>
            </p:nvSpPr>
            <p:spPr bwMode="auto">
              <a:xfrm>
                <a:off x="0" y="4239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46" name="Line 6"/>
              <p:cNvSpPr>
                <a:spLocks noChangeShapeType="1"/>
              </p:cNvSpPr>
              <p:nvPr/>
            </p:nvSpPr>
            <p:spPr bwMode="auto">
              <a:xfrm>
                <a:off x="0" y="4272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47" name="Line 7"/>
              <p:cNvSpPr>
                <a:spLocks noChangeShapeType="1"/>
              </p:cNvSpPr>
              <p:nvPr/>
            </p:nvSpPr>
            <p:spPr bwMode="auto">
              <a:xfrm>
                <a:off x="0" y="4113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48" name="Line 8"/>
              <p:cNvSpPr>
                <a:spLocks noChangeShapeType="1"/>
              </p:cNvSpPr>
              <p:nvPr/>
            </p:nvSpPr>
            <p:spPr bwMode="auto">
              <a:xfrm>
                <a:off x="0" y="4065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49" name="Line 9"/>
              <p:cNvSpPr>
                <a:spLocks noChangeShapeType="1"/>
              </p:cNvSpPr>
              <p:nvPr/>
            </p:nvSpPr>
            <p:spPr bwMode="auto">
              <a:xfrm>
                <a:off x="0" y="4158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0" name="Line 10"/>
              <p:cNvSpPr>
                <a:spLocks noChangeShapeType="1"/>
              </p:cNvSpPr>
              <p:nvPr/>
            </p:nvSpPr>
            <p:spPr bwMode="auto">
              <a:xfrm>
                <a:off x="0" y="3666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1" name="Line 11"/>
              <p:cNvSpPr>
                <a:spLocks noChangeShapeType="1"/>
              </p:cNvSpPr>
              <p:nvPr/>
            </p:nvSpPr>
            <p:spPr bwMode="auto">
              <a:xfrm>
                <a:off x="0" y="3639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2" name="Line 12"/>
              <p:cNvSpPr>
                <a:spLocks noChangeShapeType="1"/>
              </p:cNvSpPr>
              <p:nvPr/>
            </p:nvSpPr>
            <p:spPr bwMode="auto">
              <a:xfrm>
                <a:off x="0" y="4020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3" name="Line 13"/>
              <p:cNvSpPr>
                <a:spLocks noChangeShapeType="1"/>
              </p:cNvSpPr>
              <p:nvPr/>
            </p:nvSpPr>
            <p:spPr bwMode="auto">
              <a:xfrm>
                <a:off x="0" y="3894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4" name="Line 14"/>
              <p:cNvSpPr>
                <a:spLocks noChangeShapeType="1"/>
              </p:cNvSpPr>
              <p:nvPr/>
            </p:nvSpPr>
            <p:spPr bwMode="auto">
              <a:xfrm>
                <a:off x="0" y="3813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5" name="Line 15"/>
              <p:cNvSpPr>
                <a:spLocks noChangeShapeType="1"/>
              </p:cNvSpPr>
              <p:nvPr/>
            </p:nvSpPr>
            <p:spPr bwMode="auto">
              <a:xfrm>
                <a:off x="0" y="3999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6" name="Line 16"/>
              <p:cNvSpPr>
                <a:spLocks noChangeShapeType="1"/>
              </p:cNvSpPr>
              <p:nvPr/>
            </p:nvSpPr>
            <p:spPr bwMode="auto">
              <a:xfrm>
                <a:off x="0" y="3687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7" name="Line 17"/>
              <p:cNvSpPr>
                <a:spLocks noChangeShapeType="1"/>
              </p:cNvSpPr>
              <p:nvPr/>
            </p:nvSpPr>
            <p:spPr bwMode="auto">
              <a:xfrm>
                <a:off x="0" y="3741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8" name="Line 18"/>
              <p:cNvSpPr>
                <a:spLocks noChangeShapeType="1"/>
              </p:cNvSpPr>
              <p:nvPr/>
            </p:nvSpPr>
            <p:spPr bwMode="auto">
              <a:xfrm>
                <a:off x="0" y="393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9" name="Line 19"/>
              <p:cNvSpPr>
                <a:spLocks noChangeShapeType="1"/>
              </p:cNvSpPr>
              <p:nvPr/>
            </p:nvSpPr>
            <p:spPr bwMode="auto">
              <a:xfrm>
                <a:off x="0" y="3918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0" name="Line 20"/>
              <p:cNvSpPr>
                <a:spLocks noChangeShapeType="1"/>
              </p:cNvSpPr>
              <p:nvPr/>
            </p:nvSpPr>
            <p:spPr bwMode="auto">
              <a:xfrm>
                <a:off x="0" y="3510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1" name="Line 21"/>
              <p:cNvSpPr>
                <a:spLocks noChangeShapeType="1"/>
              </p:cNvSpPr>
              <p:nvPr/>
            </p:nvSpPr>
            <p:spPr bwMode="auto">
              <a:xfrm>
                <a:off x="0" y="3546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2" name="Line 22"/>
              <p:cNvSpPr>
                <a:spLocks noChangeShapeType="1"/>
              </p:cNvSpPr>
              <p:nvPr/>
            </p:nvSpPr>
            <p:spPr bwMode="auto">
              <a:xfrm>
                <a:off x="0" y="357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3" name="Line 23"/>
              <p:cNvSpPr>
                <a:spLocks noChangeShapeType="1"/>
              </p:cNvSpPr>
              <p:nvPr/>
            </p:nvSpPr>
            <p:spPr bwMode="auto">
              <a:xfrm>
                <a:off x="0" y="3420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4" name="Line 24"/>
              <p:cNvSpPr>
                <a:spLocks noChangeShapeType="1"/>
              </p:cNvSpPr>
              <p:nvPr/>
            </p:nvSpPr>
            <p:spPr bwMode="auto">
              <a:xfrm>
                <a:off x="0" y="3372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5" name="Line 25"/>
              <p:cNvSpPr>
                <a:spLocks noChangeShapeType="1"/>
              </p:cNvSpPr>
              <p:nvPr/>
            </p:nvSpPr>
            <p:spPr bwMode="auto">
              <a:xfrm>
                <a:off x="0" y="3465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6" name="Line 26"/>
              <p:cNvSpPr>
                <a:spLocks noChangeShapeType="1"/>
              </p:cNvSpPr>
              <p:nvPr/>
            </p:nvSpPr>
            <p:spPr bwMode="auto">
              <a:xfrm>
                <a:off x="0" y="2973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7" name="Line 27"/>
              <p:cNvSpPr>
                <a:spLocks noChangeShapeType="1"/>
              </p:cNvSpPr>
              <p:nvPr/>
            </p:nvSpPr>
            <p:spPr bwMode="auto">
              <a:xfrm>
                <a:off x="0" y="2946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8" name="Line 28"/>
              <p:cNvSpPr>
                <a:spLocks noChangeShapeType="1"/>
              </p:cNvSpPr>
              <p:nvPr/>
            </p:nvSpPr>
            <p:spPr bwMode="auto">
              <a:xfrm>
                <a:off x="0" y="3327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9" name="Line 29"/>
              <p:cNvSpPr>
                <a:spLocks noChangeShapeType="1"/>
              </p:cNvSpPr>
              <p:nvPr/>
            </p:nvSpPr>
            <p:spPr bwMode="auto">
              <a:xfrm>
                <a:off x="0" y="3201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70" name="Line 30"/>
              <p:cNvSpPr>
                <a:spLocks noChangeShapeType="1"/>
              </p:cNvSpPr>
              <p:nvPr/>
            </p:nvSpPr>
            <p:spPr bwMode="auto">
              <a:xfrm>
                <a:off x="0" y="3120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71" name="Line 31"/>
              <p:cNvSpPr>
                <a:spLocks noChangeShapeType="1"/>
              </p:cNvSpPr>
              <p:nvPr/>
            </p:nvSpPr>
            <p:spPr bwMode="auto">
              <a:xfrm>
                <a:off x="0" y="3306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72" name="Line 32"/>
              <p:cNvSpPr>
                <a:spLocks noChangeShapeType="1"/>
              </p:cNvSpPr>
              <p:nvPr/>
            </p:nvSpPr>
            <p:spPr bwMode="auto">
              <a:xfrm>
                <a:off x="0" y="2994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73" name="Line 33"/>
              <p:cNvSpPr>
                <a:spLocks noChangeShapeType="1"/>
              </p:cNvSpPr>
              <p:nvPr/>
            </p:nvSpPr>
            <p:spPr bwMode="auto">
              <a:xfrm>
                <a:off x="0" y="3048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74" name="Line 34"/>
              <p:cNvSpPr>
                <a:spLocks noChangeShapeType="1"/>
              </p:cNvSpPr>
              <p:nvPr/>
            </p:nvSpPr>
            <p:spPr bwMode="auto">
              <a:xfrm>
                <a:off x="0" y="3246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75" name="Line 35"/>
              <p:cNvSpPr>
                <a:spLocks noChangeShapeType="1"/>
              </p:cNvSpPr>
              <p:nvPr/>
            </p:nvSpPr>
            <p:spPr bwMode="auto">
              <a:xfrm>
                <a:off x="0" y="3225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76" name="Line 36"/>
              <p:cNvSpPr>
                <a:spLocks noChangeShapeType="1"/>
              </p:cNvSpPr>
              <p:nvPr/>
            </p:nvSpPr>
            <p:spPr bwMode="auto">
              <a:xfrm>
                <a:off x="0" y="2831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77" name="Line 37"/>
              <p:cNvSpPr>
                <a:spLocks noChangeShapeType="1"/>
              </p:cNvSpPr>
              <p:nvPr/>
            </p:nvSpPr>
            <p:spPr bwMode="auto">
              <a:xfrm>
                <a:off x="0" y="2750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78" name="Line 38"/>
              <p:cNvSpPr>
                <a:spLocks noChangeShapeType="1"/>
              </p:cNvSpPr>
              <p:nvPr/>
            </p:nvSpPr>
            <p:spPr bwMode="auto">
              <a:xfrm>
                <a:off x="0" y="2678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79" name="Line 39"/>
              <p:cNvSpPr>
                <a:spLocks noChangeShapeType="1"/>
              </p:cNvSpPr>
              <p:nvPr/>
            </p:nvSpPr>
            <p:spPr bwMode="auto">
              <a:xfrm>
                <a:off x="0" y="2876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80" name="Line 40"/>
              <p:cNvSpPr>
                <a:spLocks noChangeShapeType="1"/>
              </p:cNvSpPr>
              <p:nvPr/>
            </p:nvSpPr>
            <p:spPr bwMode="auto">
              <a:xfrm>
                <a:off x="0" y="2855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81" name="Line 41"/>
              <p:cNvSpPr>
                <a:spLocks noChangeShapeType="1"/>
              </p:cNvSpPr>
              <p:nvPr/>
            </p:nvSpPr>
            <p:spPr bwMode="auto">
              <a:xfrm>
                <a:off x="0" y="2554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82" name="Line 42"/>
              <p:cNvSpPr>
                <a:spLocks noChangeShapeType="1"/>
              </p:cNvSpPr>
              <p:nvPr/>
            </p:nvSpPr>
            <p:spPr bwMode="auto">
              <a:xfrm>
                <a:off x="0" y="2590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83" name="Line 43"/>
              <p:cNvSpPr>
                <a:spLocks noChangeShapeType="1"/>
              </p:cNvSpPr>
              <p:nvPr/>
            </p:nvSpPr>
            <p:spPr bwMode="auto">
              <a:xfrm>
                <a:off x="0" y="2623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84" name="Line 44"/>
              <p:cNvSpPr>
                <a:spLocks noChangeShapeType="1"/>
              </p:cNvSpPr>
              <p:nvPr/>
            </p:nvSpPr>
            <p:spPr bwMode="auto">
              <a:xfrm>
                <a:off x="0" y="2464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85" name="Line 45"/>
              <p:cNvSpPr>
                <a:spLocks noChangeShapeType="1"/>
              </p:cNvSpPr>
              <p:nvPr/>
            </p:nvSpPr>
            <p:spPr bwMode="auto">
              <a:xfrm>
                <a:off x="0" y="2416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86" name="Line 46"/>
              <p:cNvSpPr>
                <a:spLocks noChangeShapeType="1"/>
              </p:cNvSpPr>
              <p:nvPr/>
            </p:nvSpPr>
            <p:spPr bwMode="auto">
              <a:xfrm>
                <a:off x="0" y="250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87" name="Line 47"/>
              <p:cNvSpPr>
                <a:spLocks noChangeShapeType="1"/>
              </p:cNvSpPr>
              <p:nvPr/>
            </p:nvSpPr>
            <p:spPr bwMode="auto">
              <a:xfrm>
                <a:off x="0" y="2371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88" name="Line 48"/>
              <p:cNvSpPr>
                <a:spLocks noChangeShapeType="1"/>
              </p:cNvSpPr>
              <p:nvPr/>
            </p:nvSpPr>
            <p:spPr bwMode="auto">
              <a:xfrm>
                <a:off x="0" y="2245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89" name="Line 49"/>
              <p:cNvSpPr>
                <a:spLocks noChangeShapeType="1"/>
              </p:cNvSpPr>
              <p:nvPr/>
            </p:nvSpPr>
            <p:spPr bwMode="auto">
              <a:xfrm>
                <a:off x="0" y="2350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90" name="Line 50"/>
              <p:cNvSpPr>
                <a:spLocks noChangeShapeType="1"/>
              </p:cNvSpPr>
              <p:nvPr/>
            </p:nvSpPr>
            <p:spPr bwMode="auto">
              <a:xfrm>
                <a:off x="0" y="2290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91" name="Line 51"/>
              <p:cNvSpPr>
                <a:spLocks noChangeShapeType="1"/>
              </p:cNvSpPr>
              <p:nvPr/>
            </p:nvSpPr>
            <p:spPr bwMode="auto">
              <a:xfrm>
                <a:off x="0" y="2269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92" name="Line 52"/>
              <p:cNvSpPr>
                <a:spLocks noChangeShapeType="1"/>
              </p:cNvSpPr>
              <p:nvPr/>
            </p:nvSpPr>
            <p:spPr bwMode="auto">
              <a:xfrm>
                <a:off x="0" y="2130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93" name="Line 53"/>
              <p:cNvSpPr>
                <a:spLocks noChangeShapeType="1"/>
              </p:cNvSpPr>
              <p:nvPr/>
            </p:nvSpPr>
            <p:spPr bwMode="auto">
              <a:xfrm>
                <a:off x="0" y="2166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94" name="Line 54"/>
              <p:cNvSpPr>
                <a:spLocks noChangeShapeType="1"/>
              </p:cNvSpPr>
              <p:nvPr/>
            </p:nvSpPr>
            <p:spPr bwMode="auto">
              <a:xfrm>
                <a:off x="0" y="219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95" name="Line 55"/>
              <p:cNvSpPr>
                <a:spLocks noChangeShapeType="1"/>
              </p:cNvSpPr>
              <p:nvPr/>
            </p:nvSpPr>
            <p:spPr bwMode="auto">
              <a:xfrm>
                <a:off x="0" y="2040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96" name="Line 56"/>
              <p:cNvSpPr>
                <a:spLocks noChangeShapeType="1"/>
              </p:cNvSpPr>
              <p:nvPr/>
            </p:nvSpPr>
            <p:spPr bwMode="auto">
              <a:xfrm>
                <a:off x="0" y="1992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97" name="Line 57"/>
              <p:cNvSpPr>
                <a:spLocks noChangeShapeType="1"/>
              </p:cNvSpPr>
              <p:nvPr/>
            </p:nvSpPr>
            <p:spPr bwMode="auto">
              <a:xfrm>
                <a:off x="0" y="2085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98" name="Line 58"/>
              <p:cNvSpPr>
                <a:spLocks noChangeShapeType="1"/>
              </p:cNvSpPr>
              <p:nvPr/>
            </p:nvSpPr>
            <p:spPr bwMode="auto">
              <a:xfrm>
                <a:off x="0" y="1593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99" name="Line 59"/>
              <p:cNvSpPr>
                <a:spLocks noChangeShapeType="1"/>
              </p:cNvSpPr>
              <p:nvPr/>
            </p:nvSpPr>
            <p:spPr bwMode="auto">
              <a:xfrm>
                <a:off x="0" y="1566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00" name="Line 60"/>
              <p:cNvSpPr>
                <a:spLocks noChangeShapeType="1"/>
              </p:cNvSpPr>
              <p:nvPr/>
            </p:nvSpPr>
            <p:spPr bwMode="auto">
              <a:xfrm>
                <a:off x="0" y="1947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01" name="Line 61"/>
              <p:cNvSpPr>
                <a:spLocks noChangeShapeType="1"/>
              </p:cNvSpPr>
              <p:nvPr/>
            </p:nvSpPr>
            <p:spPr bwMode="auto">
              <a:xfrm>
                <a:off x="0" y="1821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02" name="Line 62"/>
              <p:cNvSpPr>
                <a:spLocks noChangeShapeType="1"/>
              </p:cNvSpPr>
              <p:nvPr/>
            </p:nvSpPr>
            <p:spPr bwMode="auto">
              <a:xfrm>
                <a:off x="0" y="1740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03" name="Line 63"/>
              <p:cNvSpPr>
                <a:spLocks noChangeShapeType="1"/>
              </p:cNvSpPr>
              <p:nvPr/>
            </p:nvSpPr>
            <p:spPr bwMode="auto">
              <a:xfrm>
                <a:off x="0" y="1926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04" name="Line 64"/>
              <p:cNvSpPr>
                <a:spLocks noChangeShapeType="1"/>
              </p:cNvSpPr>
              <p:nvPr/>
            </p:nvSpPr>
            <p:spPr bwMode="auto">
              <a:xfrm>
                <a:off x="0" y="1614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05" name="Line 65"/>
              <p:cNvSpPr>
                <a:spLocks noChangeShapeType="1"/>
              </p:cNvSpPr>
              <p:nvPr/>
            </p:nvSpPr>
            <p:spPr bwMode="auto">
              <a:xfrm>
                <a:off x="0" y="1668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06" name="Line 66"/>
              <p:cNvSpPr>
                <a:spLocks noChangeShapeType="1"/>
              </p:cNvSpPr>
              <p:nvPr/>
            </p:nvSpPr>
            <p:spPr bwMode="auto">
              <a:xfrm>
                <a:off x="0" y="1866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07" name="Line 67"/>
              <p:cNvSpPr>
                <a:spLocks noChangeShapeType="1"/>
              </p:cNvSpPr>
              <p:nvPr/>
            </p:nvSpPr>
            <p:spPr bwMode="auto">
              <a:xfrm>
                <a:off x="0" y="1845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08" name="Line 68"/>
              <p:cNvSpPr>
                <a:spLocks noChangeShapeType="1"/>
              </p:cNvSpPr>
              <p:nvPr/>
            </p:nvSpPr>
            <p:spPr bwMode="auto">
              <a:xfrm>
                <a:off x="0" y="1437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09" name="Line 69"/>
              <p:cNvSpPr>
                <a:spLocks noChangeShapeType="1"/>
              </p:cNvSpPr>
              <p:nvPr/>
            </p:nvSpPr>
            <p:spPr bwMode="auto">
              <a:xfrm>
                <a:off x="0" y="1473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10" name="Line 70"/>
              <p:cNvSpPr>
                <a:spLocks noChangeShapeType="1"/>
              </p:cNvSpPr>
              <p:nvPr/>
            </p:nvSpPr>
            <p:spPr bwMode="auto">
              <a:xfrm>
                <a:off x="0" y="1506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11" name="Line 71"/>
              <p:cNvSpPr>
                <a:spLocks noChangeShapeType="1"/>
              </p:cNvSpPr>
              <p:nvPr/>
            </p:nvSpPr>
            <p:spPr bwMode="auto">
              <a:xfrm>
                <a:off x="0" y="1347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12" name="Line 72"/>
              <p:cNvSpPr>
                <a:spLocks noChangeShapeType="1"/>
              </p:cNvSpPr>
              <p:nvPr/>
            </p:nvSpPr>
            <p:spPr bwMode="auto">
              <a:xfrm>
                <a:off x="0" y="1392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13" name="Line 73"/>
              <p:cNvSpPr>
                <a:spLocks noChangeShapeType="1"/>
              </p:cNvSpPr>
              <p:nvPr/>
            </p:nvSpPr>
            <p:spPr bwMode="auto">
              <a:xfrm>
                <a:off x="0" y="1016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14" name="Line 74"/>
              <p:cNvSpPr>
                <a:spLocks noChangeShapeType="1"/>
              </p:cNvSpPr>
              <p:nvPr/>
            </p:nvSpPr>
            <p:spPr bwMode="auto">
              <a:xfrm>
                <a:off x="0" y="989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15" name="Line 75"/>
              <p:cNvSpPr>
                <a:spLocks noChangeShapeType="1"/>
              </p:cNvSpPr>
              <p:nvPr/>
            </p:nvSpPr>
            <p:spPr bwMode="auto">
              <a:xfrm>
                <a:off x="0" y="1244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16" name="Line 76"/>
              <p:cNvSpPr>
                <a:spLocks noChangeShapeType="1"/>
              </p:cNvSpPr>
              <p:nvPr/>
            </p:nvSpPr>
            <p:spPr bwMode="auto">
              <a:xfrm>
                <a:off x="0" y="1163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17" name="Line 77"/>
              <p:cNvSpPr>
                <a:spLocks noChangeShapeType="1"/>
              </p:cNvSpPr>
              <p:nvPr/>
            </p:nvSpPr>
            <p:spPr bwMode="auto">
              <a:xfrm>
                <a:off x="0" y="1037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18" name="Line 78"/>
              <p:cNvSpPr>
                <a:spLocks noChangeShapeType="1"/>
              </p:cNvSpPr>
              <p:nvPr/>
            </p:nvSpPr>
            <p:spPr bwMode="auto">
              <a:xfrm>
                <a:off x="0" y="1091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19" name="Line 79"/>
              <p:cNvSpPr>
                <a:spLocks noChangeShapeType="1"/>
              </p:cNvSpPr>
              <p:nvPr/>
            </p:nvSpPr>
            <p:spPr bwMode="auto">
              <a:xfrm>
                <a:off x="0" y="128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20" name="Line 80"/>
              <p:cNvSpPr>
                <a:spLocks noChangeShapeType="1"/>
              </p:cNvSpPr>
              <p:nvPr/>
            </p:nvSpPr>
            <p:spPr bwMode="auto">
              <a:xfrm>
                <a:off x="0" y="1268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21" name="Line 81"/>
              <p:cNvSpPr>
                <a:spLocks noChangeShapeType="1"/>
              </p:cNvSpPr>
              <p:nvPr/>
            </p:nvSpPr>
            <p:spPr bwMode="auto">
              <a:xfrm>
                <a:off x="0" y="860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22" name="Line 82"/>
              <p:cNvSpPr>
                <a:spLocks noChangeShapeType="1"/>
              </p:cNvSpPr>
              <p:nvPr/>
            </p:nvSpPr>
            <p:spPr bwMode="auto">
              <a:xfrm>
                <a:off x="0" y="896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23" name="Line 83"/>
              <p:cNvSpPr>
                <a:spLocks noChangeShapeType="1"/>
              </p:cNvSpPr>
              <p:nvPr/>
            </p:nvSpPr>
            <p:spPr bwMode="auto">
              <a:xfrm>
                <a:off x="0" y="92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24" name="Line 84"/>
              <p:cNvSpPr>
                <a:spLocks noChangeShapeType="1"/>
              </p:cNvSpPr>
              <p:nvPr/>
            </p:nvSpPr>
            <p:spPr bwMode="auto">
              <a:xfrm>
                <a:off x="0" y="770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25" name="Line 85"/>
              <p:cNvSpPr>
                <a:spLocks noChangeShapeType="1"/>
              </p:cNvSpPr>
              <p:nvPr/>
            </p:nvSpPr>
            <p:spPr bwMode="auto">
              <a:xfrm>
                <a:off x="0" y="815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26" name="Line 86"/>
              <p:cNvSpPr>
                <a:spLocks noChangeShapeType="1"/>
              </p:cNvSpPr>
              <p:nvPr/>
            </p:nvSpPr>
            <p:spPr bwMode="auto">
              <a:xfrm>
                <a:off x="0" y="718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27" name="Line 87"/>
              <p:cNvSpPr>
                <a:spLocks noChangeShapeType="1"/>
              </p:cNvSpPr>
              <p:nvPr/>
            </p:nvSpPr>
            <p:spPr bwMode="auto">
              <a:xfrm>
                <a:off x="0" y="646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28" name="Line 88"/>
              <p:cNvSpPr>
                <a:spLocks noChangeShapeType="1"/>
              </p:cNvSpPr>
              <p:nvPr/>
            </p:nvSpPr>
            <p:spPr bwMode="auto">
              <a:xfrm>
                <a:off x="0" y="522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29" name="Line 89"/>
              <p:cNvSpPr>
                <a:spLocks noChangeShapeType="1"/>
              </p:cNvSpPr>
              <p:nvPr/>
            </p:nvSpPr>
            <p:spPr bwMode="auto">
              <a:xfrm>
                <a:off x="0" y="558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30" name="Line 90"/>
              <p:cNvSpPr>
                <a:spLocks noChangeShapeType="1"/>
              </p:cNvSpPr>
              <p:nvPr/>
            </p:nvSpPr>
            <p:spPr bwMode="auto">
              <a:xfrm>
                <a:off x="0" y="591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31" name="Line 91"/>
              <p:cNvSpPr>
                <a:spLocks noChangeShapeType="1"/>
              </p:cNvSpPr>
              <p:nvPr/>
            </p:nvSpPr>
            <p:spPr bwMode="auto">
              <a:xfrm>
                <a:off x="0" y="432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32" name="Line 92"/>
              <p:cNvSpPr>
                <a:spLocks noChangeShapeType="1"/>
              </p:cNvSpPr>
              <p:nvPr/>
            </p:nvSpPr>
            <p:spPr bwMode="auto">
              <a:xfrm>
                <a:off x="0" y="384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33" name="Line 93"/>
              <p:cNvSpPr>
                <a:spLocks noChangeShapeType="1"/>
              </p:cNvSpPr>
              <p:nvPr/>
            </p:nvSpPr>
            <p:spPr bwMode="auto">
              <a:xfrm>
                <a:off x="0" y="477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34" name="Line 94"/>
              <p:cNvSpPr>
                <a:spLocks noChangeShapeType="1"/>
              </p:cNvSpPr>
              <p:nvPr/>
            </p:nvSpPr>
            <p:spPr bwMode="auto">
              <a:xfrm>
                <a:off x="0" y="33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35" name="Line 95"/>
              <p:cNvSpPr>
                <a:spLocks noChangeShapeType="1"/>
              </p:cNvSpPr>
              <p:nvPr/>
            </p:nvSpPr>
            <p:spPr bwMode="auto">
              <a:xfrm>
                <a:off x="0" y="318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36" name="Line 96"/>
              <p:cNvSpPr>
                <a:spLocks noChangeShapeType="1"/>
              </p:cNvSpPr>
              <p:nvPr/>
            </p:nvSpPr>
            <p:spPr bwMode="auto">
              <a:xfrm>
                <a:off x="0" y="258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37" name="Line 97"/>
              <p:cNvSpPr>
                <a:spLocks noChangeShapeType="1"/>
              </p:cNvSpPr>
              <p:nvPr/>
            </p:nvSpPr>
            <p:spPr bwMode="auto">
              <a:xfrm>
                <a:off x="0" y="70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38" name="Line 98"/>
              <p:cNvSpPr>
                <a:spLocks noChangeShapeType="1"/>
              </p:cNvSpPr>
              <p:nvPr/>
            </p:nvSpPr>
            <p:spPr bwMode="auto">
              <a:xfrm>
                <a:off x="0" y="43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39" name="Line 99"/>
              <p:cNvSpPr>
                <a:spLocks noChangeShapeType="1"/>
              </p:cNvSpPr>
              <p:nvPr/>
            </p:nvSpPr>
            <p:spPr bwMode="auto">
              <a:xfrm>
                <a:off x="0" y="91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40" name="Line 100"/>
              <p:cNvSpPr>
                <a:spLocks noChangeShapeType="1"/>
              </p:cNvSpPr>
              <p:nvPr/>
            </p:nvSpPr>
            <p:spPr bwMode="auto">
              <a:xfrm>
                <a:off x="0" y="145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41" name="Line 101"/>
              <p:cNvSpPr>
                <a:spLocks noChangeShapeType="1"/>
              </p:cNvSpPr>
              <p:nvPr/>
            </p:nvSpPr>
            <p:spPr bwMode="auto">
              <a:xfrm>
                <a:off x="0" y="202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342" name="Group 102"/>
            <p:cNvGrpSpPr>
              <a:grpSpLocks/>
            </p:cNvGrpSpPr>
            <p:nvPr/>
          </p:nvGrpSpPr>
          <p:grpSpPr bwMode="auto">
            <a:xfrm>
              <a:off x="400" y="205"/>
              <a:ext cx="5216" cy="1123"/>
              <a:chOff x="400" y="205"/>
              <a:chExt cx="5216" cy="1123"/>
            </a:xfrm>
          </p:grpSpPr>
          <p:sp>
            <p:nvSpPr>
              <p:cNvPr id="10343" name="Rectangle 103"/>
              <p:cNvSpPr>
                <a:spLocks noChangeArrowheads="1"/>
              </p:cNvSpPr>
              <p:nvPr/>
            </p:nvSpPr>
            <p:spPr bwMode="auto">
              <a:xfrm>
                <a:off x="557" y="205"/>
                <a:ext cx="313" cy="914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44" name="Rectangle 104"/>
              <p:cNvSpPr>
                <a:spLocks noChangeArrowheads="1"/>
              </p:cNvSpPr>
              <p:nvPr/>
            </p:nvSpPr>
            <p:spPr bwMode="auto">
              <a:xfrm>
                <a:off x="400" y="288"/>
                <a:ext cx="3567" cy="49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45" name="Rectangle 105"/>
              <p:cNvSpPr>
                <a:spLocks noChangeArrowheads="1"/>
              </p:cNvSpPr>
              <p:nvPr/>
            </p:nvSpPr>
            <p:spPr bwMode="auto">
              <a:xfrm>
                <a:off x="4599" y="1115"/>
                <a:ext cx="929" cy="21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46" name="Rectangle 106"/>
              <p:cNvSpPr>
                <a:spLocks noChangeArrowheads="1"/>
              </p:cNvSpPr>
              <p:nvPr/>
            </p:nvSpPr>
            <p:spPr bwMode="auto">
              <a:xfrm>
                <a:off x="2049" y="1211"/>
                <a:ext cx="3567" cy="49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347" name="Rectangle 10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9625" y="2214563"/>
            <a:ext cx="7958138" cy="388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48" name="Rectangle 10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09625" y="63738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folHlink"/>
                </a:solidFill>
              </a:defRPr>
            </a:lvl1pPr>
          </a:lstStyle>
          <a:p>
            <a:endParaRPr lang="en-US"/>
          </a:p>
        </p:txBody>
      </p:sp>
      <p:sp>
        <p:nvSpPr>
          <p:cNvPr id="10349" name="Rectangle 10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32138" y="6376988"/>
            <a:ext cx="3086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chemeClr val="folHlink"/>
                </a:solidFill>
              </a:defRPr>
            </a:lvl1pPr>
          </a:lstStyle>
          <a:p>
            <a:endParaRPr lang="en-US"/>
          </a:p>
        </p:txBody>
      </p:sp>
      <p:sp>
        <p:nvSpPr>
          <p:cNvPr id="10350" name="Rectangle 1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9713" y="6376988"/>
            <a:ext cx="2193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folHlink"/>
                </a:solidFill>
              </a:defRPr>
            </a:lvl1pPr>
          </a:lstStyle>
          <a:p>
            <a:r>
              <a:rPr lang="en-US"/>
              <a:t>12-</a:t>
            </a:r>
            <a:fld id="{34218023-73DB-4763-B318-938CA2DC226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51" name="Rectangle 111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609600"/>
            <a:ext cx="73787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ctr" rtl="0" fontAlgn="base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w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0858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4287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w"/>
        <a:defRPr sz="2000">
          <a:solidFill>
            <a:schemeClr val="tx1"/>
          </a:solidFill>
          <a:latin typeface="+mn-lt"/>
        </a:defRPr>
      </a:lvl4pPr>
      <a:lvl5pPr marL="17716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0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Microsoft_Office_Word_97_-_2003_Document11.doc"/><Relationship Id="rId4" Type="http://schemas.openxmlformats.org/officeDocument/2006/relationships/image" Target="../media/image20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2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Microsoft_Office_Word_97_-_2003_Document5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Microsoft_Office_Word_97_-_2003_Document4.doc"/><Relationship Id="rId5" Type="http://schemas.openxmlformats.org/officeDocument/2006/relationships/oleObject" Target="../embeddings/Microsoft_Office_Word_97_-_2003_Document3.doc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Microsoft_Office_Word_97_-_2003_Document7.doc"/><Relationship Id="rId4" Type="http://schemas.openxmlformats.org/officeDocument/2006/relationships/oleObject" Target="../embeddings/Microsoft_Office_Word_97_-_2003_Document6.doc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Microsoft_Office_Word_97_-_2003_Document8.doc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9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62" name="Text Box 14"/>
          <p:cNvSpPr txBox="1">
            <a:spLocks noChangeArrowheads="1"/>
          </p:cNvSpPr>
          <p:nvPr/>
        </p:nvSpPr>
        <p:spPr bwMode="auto">
          <a:xfrm>
            <a:off x="4784725" y="3595688"/>
            <a:ext cx="184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2000"/>
          </a:p>
        </p:txBody>
      </p:sp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1676400" y="762000"/>
            <a:ext cx="6381750" cy="8239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dirty="0"/>
              <a:t>Uniform Circular Motion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12-</a:t>
            </a:r>
            <a:fld id="{9A918B7C-4F4E-4F1D-9CCB-2B4C4FE7E9AB}" type="slidenum">
              <a:rPr lang="en-US"/>
              <a:pPr/>
              <a:t>10</a:t>
            </a:fld>
            <a:endParaRPr lang="en-US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Class #12</a:t>
            </a:r>
            <a:br>
              <a:rPr lang="en-US" sz="4000"/>
            </a:br>
            <a:r>
              <a:rPr lang="en-US" sz="4000"/>
              <a:t>Problems of the Day</a:t>
            </a:r>
          </a:p>
        </p:txBody>
      </p:sp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1295400" y="2209800"/>
          <a:ext cx="6865938" cy="1754188"/>
        </p:xfrm>
        <a:graphic>
          <a:graphicData uri="http://schemas.openxmlformats.org/presentationml/2006/ole">
            <p:oleObj spid="_x0000_s29700" name="Document" r:id="rId3" imgW="6886080" imgH="1753920" progId="Word.Document.8">
              <p:embed/>
            </p:oleObj>
          </a:graphicData>
        </a:graphic>
      </p:graphicFrame>
      <p:pic>
        <p:nvPicPr>
          <p:cNvPr id="29701" name="Picture 5" descr="C:\My Documents\My Pictures\_760371_sopace13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29000" y="3886200"/>
            <a:ext cx="2857500" cy="1714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12-</a:t>
            </a:r>
            <a:fld id="{DCD7F433-BC34-4ACE-88B7-42960D5DC1B2}" type="slidenum">
              <a:rPr lang="en-US"/>
              <a:pPr/>
              <a:t>11</a:t>
            </a:fld>
            <a:endParaRPr 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685800"/>
            <a:ext cx="7543800" cy="1143000"/>
          </a:xfrm>
        </p:spPr>
        <p:txBody>
          <a:bodyPr/>
          <a:lstStyle/>
          <a:p>
            <a:r>
              <a:rPr lang="en-US" sz="4000"/>
              <a:t>Discussion</a:t>
            </a:r>
            <a:br>
              <a:rPr lang="en-US" sz="4000"/>
            </a:br>
            <a:r>
              <a:rPr lang="en-US" sz="4000"/>
              <a:t>Swinging a Water Bucket Overhead</a:t>
            </a:r>
            <a:endParaRPr lang="en-US"/>
          </a:p>
        </p:txBody>
      </p:sp>
      <p:pic>
        <p:nvPicPr>
          <p:cNvPr id="27651" name="Picture 3" descr="D:\RPI\bucket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2438400"/>
            <a:ext cx="1974850" cy="2860675"/>
          </a:xfrm>
          <a:prstGeom prst="rect">
            <a:avLst/>
          </a:prstGeom>
          <a:noFill/>
        </p:spPr>
      </p:pic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2971800" y="2057400"/>
          <a:ext cx="5487988" cy="3359150"/>
        </p:xfrm>
        <a:graphic>
          <a:graphicData uri="http://schemas.openxmlformats.org/presentationml/2006/ole">
            <p:oleObj spid="_x0000_s27652" name="Document" r:id="rId5" imgW="5486400" imgH="3358800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familiar forces, such as tension, friction, or the normal force. Equation </a:t>
            </a:r>
            <a:r>
              <a:rPr lang="en-US" dirty="0" smtClean="0"/>
              <a:t>given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simply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tells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 how the force needs to act—how strongly and in which direction—to cause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the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particle to move with speed </a:t>
            </a:r>
            <a:r>
              <a:rPr lang="en-US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 in a circle of radius 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12-</a:t>
            </a:r>
            <a:fld id="{467674A4-D13B-48E3-B2F6-51C16B2C09D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uniform circular motion,</a:t>
            </a:r>
          </a:p>
          <a:p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sum of the forces along the </a:t>
            </a:r>
            <a:r>
              <a:rPr lang="en-US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r-axis must equal ma</a:t>
            </a:r>
            <a:r>
              <a:rPr lang="en-US" i="1" baseline="-25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</a:t>
            </a:r>
            <a:r>
              <a:rPr lang="en-US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where </a:t>
            </a:r>
            <a:r>
              <a:rPr lang="en-US" i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en-US" i="1" baseline="-25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</a:t>
            </a:r>
            <a:r>
              <a:rPr lang="en-US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the centripetal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acceleration.</a:t>
            </a:r>
          </a:p>
          <a:p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sum of the forces along axis along tangential direction</a:t>
            </a:r>
            <a:r>
              <a:rPr lang="en-US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must be equal zero,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12-</a:t>
            </a:r>
            <a:fld id="{467674A4-D13B-48E3-B2F6-51C16B2C09D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89713" y="6376988"/>
            <a:ext cx="2193925" cy="457200"/>
          </a:xfrm>
        </p:spPr>
        <p:txBody>
          <a:bodyPr/>
          <a:lstStyle/>
          <a:p>
            <a:r>
              <a:rPr lang="en-US" dirty="0" smtClean="0"/>
              <a:t>12-</a:t>
            </a:r>
            <a:fld id="{467674A4-D13B-48E3-B2F6-51C16B2C09D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609600"/>
            <a:ext cx="7958137" cy="1676400"/>
          </a:xfrm>
        </p:spPr>
        <p:txBody>
          <a:bodyPr/>
          <a:lstStyle/>
          <a:p>
            <a:pPr>
              <a:buNone/>
            </a:pPr>
            <a:r>
              <a:rPr lang="en-U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</a:t>
            </a:r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energetic father places his 20 kg child on </a:t>
            </a:r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5.0 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kg cart to </a:t>
            </a:r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a 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2.0-m-long rope </a:t>
            </a:r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attached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He then holds the end of the </a:t>
            </a:r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rope and 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spins the cart and child around in a circle, keeping the </a:t>
            </a:r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rope parallel 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 ground. If the tension in the rope is 100 N, </a:t>
            </a:r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 many 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revolutions per minute (rpm) does the cart make? </a:t>
            </a:r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Rolling friction 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between the cart’s wheels and the ground is </a:t>
            </a:r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negli</a:t>
            </a:r>
            <a:r>
              <a:rPr lang="en-U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gible</a:t>
            </a:r>
            <a:endParaRPr lang="en-US" sz="1600" dirty="0"/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2819400"/>
            <a:ext cx="7600950" cy="2228850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589713" y="6376988"/>
            <a:ext cx="2193925" cy="457200"/>
          </a:xfrm>
        </p:spPr>
        <p:txBody>
          <a:bodyPr/>
          <a:lstStyle/>
          <a:p>
            <a:r>
              <a:rPr lang="en-US" smtClean="0"/>
              <a:t>12-</a:t>
            </a:r>
            <a:fld id="{13C53C0F-87B6-4B5A-B70E-6B3B8EB4C67D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8400" y="533400"/>
            <a:ext cx="3124200" cy="1601747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/>
            <a:tailEnd/>
          </a:ln>
          <a:effectLst/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71600" y="3429000"/>
            <a:ext cx="5312979" cy="914400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/>
            <a:tailEnd/>
          </a:ln>
          <a:effectLst/>
        </p:spPr>
      </p:pic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90800" y="6019800"/>
            <a:ext cx="3774332" cy="609600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66800" y="152400"/>
            <a:ext cx="6629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What is the maximum speed with which a 1500 kg car can make </a:t>
            </a:r>
            <a:r>
              <a:rPr lang="en-US" sz="2000" dirty="0" smtClean="0"/>
              <a:t>a left </a:t>
            </a:r>
            <a:r>
              <a:rPr lang="en-US" sz="2000" dirty="0"/>
              <a:t>turn around a curve of radius 50 m on a level (unbanked) </a:t>
            </a:r>
            <a:r>
              <a:rPr lang="en-US" sz="2000" dirty="0" smtClean="0"/>
              <a:t>road without </a:t>
            </a:r>
            <a:r>
              <a:rPr lang="en-US" sz="2000" dirty="0"/>
              <a:t>sliding?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3962400"/>
            <a:ext cx="73152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/>
              <a:t>Static friction </a:t>
            </a:r>
            <a:r>
              <a:rPr lang="en-US" sz="2000" i="1" dirty="0"/>
              <a:t>f </a:t>
            </a:r>
            <a:r>
              <a:rPr lang="en-US" sz="2000" dirty="0" smtClean="0"/>
              <a:t>s </a:t>
            </a:r>
            <a:r>
              <a:rPr lang="en-US" sz="2000" dirty="0"/>
              <a:t>pushes </a:t>
            </a:r>
            <a:r>
              <a:rPr lang="en-US" sz="2000" i="1" dirty="0"/>
              <a:t>sideways on the tire, toward </a:t>
            </a:r>
            <a:r>
              <a:rPr lang="en-US" sz="2000" i="1" dirty="0" smtClean="0"/>
              <a:t>the </a:t>
            </a:r>
            <a:r>
              <a:rPr lang="en-US" sz="2000" dirty="0" smtClean="0"/>
              <a:t>center </a:t>
            </a:r>
            <a:r>
              <a:rPr lang="en-US" sz="2000" dirty="0"/>
              <a:t>of the circle</a:t>
            </a:r>
            <a:r>
              <a:rPr lang="en-US" sz="20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If </a:t>
            </a:r>
            <a:r>
              <a:rPr lang="en-US" sz="2000" i="1" dirty="0"/>
              <a:t>f </a:t>
            </a:r>
            <a:r>
              <a:rPr lang="en-US" sz="2000" baseline="-25000" dirty="0" smtClean="0"/>
              <a:t>s </a:t>
            </a:r>
            <a:r>
              <a:rPr lang="en-US" sz="2000" dirty="0" smtClean="0"/>
              <a:t>had </a:t>
            </a:r>
            <a:r>
              <a:rPr lang="en-US" sz="2000" dirty="0"/>
              <a:t>a component either parallel to </a:t>
            </a:r>
            <a:r>
              <a:rPr lang="en-US" sz="2000" b="1" i="1" dirty="0" smtClean="0"/>
              <a:t>v </a:t>
            </a:r>
            <a:r>
              <a:rPr lang="en-US" sz="2000" dirty="0" smtClean="0"/>
              <a:t>u </a:t>
            </a:r>
            <a:r>
              <a:rPr lang="en-US" sz="2000" dirty="0"/>
              <a:t>or opposite to </a:t>
            </a:r>
            <a:r>
              <a:rPr lang="en-US" sz="2000" b="1" i="1" dirty="0" smtClean="0"/>
              <a:t>v</a:t>
            </a:r>
            <a:r>
              <a:rPr lang="en-US" sz="2000" dirty="0" smtClean="0"/>
              <a:t>, </a:t>
            </a:r>
            <a:r>
              <a:rPr lang="en-US" sz="2000" dirty="0"/>
              <a:t>it would </a:t>
            </a:r>
            <a:r>
              <a:rPr lang="en-US" sz="2000" dirty="0" smtClean="0"/>
              <a:t>cause the </a:t>
            </a:r>
            <a:r>
              <a:rPr lang="en-US" sz="2000" dirty="0"/>
              <a:t>car to speed up or slow down. </a:t>
            </a:r>
            <a:r>
              <a:rPr lang="en-US" sz="2000" dirty="0" smtClean="0"/>
              <a:t>Because </a:t>
            </a:r>
            <a:r>
              <a:rPr lang="en-US" sz="2000" dirty="0"/>
              <a:t>the car changes </a:t>
            </a:r>
            <a:r>
              <a:rPr lang="en-US" sz="2000" dirty="0" smtClean="0"/>
              <a:t>direction but </a:t>
            </a:r>
            <a:r>
              <a:rPr lang="en-US" sz="2000" dirty="0"/>
              <a:t>not </a:t>
            </a:r>
            <a:r>
              <a:rPr lang="en-US" sz="2000" dirty="0" smtClean="0"/>
              <a:t>speed.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static </a:t>
            </a:r>
            <a:r>
              <a:rPr lang="en-US" sz="2000" dirty="0"/>
              <a:t>friction must be perpendicular to </a:t>
            </a:r>
            <a:r>
              <a:rPr lang="en-US" sz="2000" i="1" dirty="0" smtClean="0"/>
              <a:t>v </a:t>
            </a:r>
            <a:r>
              <a:rPr lang="en-US" sz="2000" dirty="0" smtClean="0"/>
              <a:t> </a:t>
            </a:r>
            <a:r>
              <a:rPr lang="en-US" sz="2000" i="1" dirty="0" smtClean="0"/>
              <a:t>f </a:t>
            </a:r>
            <a:r>
              <a:rPr lang="en-US" sz="2000" baseline="-25000" dirty="0" smtClean="0"/>
              <a:t>s</a:t>
            </a:r>
            <a:r>
              <a:rPr lang="en-US" sz="2000" dirty="0" smtClean="0"/>
              <a:t> causes the </a:t>
            </a:r>
            <a:r>
              <a:rPr lang="en-US" sz="2000" dirty="0"/>
              <a:t>centripetal acceleration of circular motion around </a:t>
            </a:r>
            <a:r>
              <a:rPr lang="en-US" sz="2000" dirty="0" smtClean="0"/>
              <a:t>the curve.</a:t>
            </a:r>
            <a:endParaRPr lang="en-US" sz="2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 r="64865"/>
          <a:stretch>
            <a:fillRect/>
          </a:stretch>
        </p:blipFill>
        <p:spPr bwMode="auto">
          <a:xfrm>
            <a:off x="914400" y="1219200"/>
            <a:ext cx="2971800" cy="2743200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/>
            <a:tailEnd/>
          </a:ln>
          <a:effectLst/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1295400"/>
            <a:ext cx="3619500" cy="2543175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3124200"/>
            <a:ext cx="2819400" cy="1296276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/>
            <a:tailEnd/>
          </a:ln>
          <a:effectLst/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6600" y="4876800"/>
            <a:ext cx="2362200" cy="1025692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0"/>
            <a:ext cx="8458200" cy="2743200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590800"/>
            <a:ext cx="7630937" cy="3505200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914400" y="457200"/>
            <a:ext cx="73152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The maximum turning speed is reached when the static</a:t>
            </a:r>
          </a:p>
          <a:p>
            <a:r>
              <a:rPr lang="en-US" sz="2000" dirty="0"/>
              <a:t>friction force reaches its maximum </a:t>
            </a:r>
            <a:r>
              <a:rPr lang="en-US" sz="2000" i="1" dirty="0" err="1"/>
              <a:t>f</a:t>
            </a:r>
            <a:r>
              <a:rPr lang="en-US" sz="2000" i="1" baseline="-25000" dirty="0" err="1"/>
              <a:t>s</a:t>
            </a:r>
            <a:r>
              <a:rPr lang="en-US" sz="2000" i="1" baseline="-25000" dirty="0"/>
              <a:t> max </a:t>
            </a:r>
            <a:r>
              <a:rPr lang="en-US" sz="2000" i="1" dirty="0"/>
              <a:t>= m</a:t>
            </a:r>
            <a:r>
              <a:rPr lang="en-US" sz="2000" i="1" baseline="-25000" dirty="0"/>
              <a:t>s</a:t>
            </a:r>
            <a:r>
              <a:rPr lang="en-US" sz="2000" i="1" dirty="0"/>
              <a:t> n. If the car enters</a:t>
            </a:r>
          </a:p>
          <a:p>
            <a:r>
              <a:rPr lang="en-US" sz="2000" dirty="0"/>
              <a:t>the curve at a speed higher than the maximum, static friction will</a:t>
            </a:r>
          </a:p>
          <a:p>
            <a:r>
              <a:rPr lang="en-US" sz="2000" dirty="0"/>
              <a:t>not be large enough to provide the necessary centripetal acceleration</a:t>
            </a:r>
          </a:p>
          <a:p>
            <a:r>
              <a:rPr lang="en-US" sz="2000" dirty="0"/>
              <a:t>and the car will slide.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762000"/>
            <a:ext cx="7960659" cy="4164037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914400" y="228600"/>
            <a:ext cx="7162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 highway curve of radius 70 m is banked at a 15° angle. At </a:t>
            </a:r>
            <a:r>
              <a:rPr lang="en-US" sz="2000" dirty="0" smtClean="0"/>
              <a:t>what speed </a:t>
            </a:r>
            <a:r>
              <a:rPr lang="en-US" sz="2000" i="1" dirty="0"/>
              <a:t>v</a:t>
            </a:r>
            <a:r>
              <a:rPr lang="en-US" sz="2000" i="1" baseline="-25000" dirty="0"/>
              <a:t>0</a:t>
            </a:r>
            <a:r>
              <a:rPr lang="en-US" sz="2000" i="1" dirty="0"/>
              <a:t> can a car take this curve without assistance from friction?</a:t>
            </a:r>
            <a:endParaRPr lang="en-US" sz="2000" dirty="0"/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/>
          <a:srcRect t="20290" b="10145"/>
          <a:stretch>
            <a:fillRect/>
          </a:stretch>
        </p:blipFill>
        <p:spPr bwMode="auto">
          <a:xfrm>
            <a:off x="2209800" y="4876800"/>
            <a:ext cx="4181475" cy="1828800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Newton’s Second Law -</a:t>
            </a:r>
            <a:br>
              <a:rPr lang="en-US" sz="4000"/>
            </a:br>
            <a:r>
              <a:rPr lang="en-US" sz="4000"/>
              <a:t>Yet Another Review!</a:t>
            </a:r>
            <a:endParaRPr lang="en-US"/>
          </a:p>
        </p:txBody>
      </p:sp>
      <p:graphicFrame>
        <p:nvGraphicFramePr>
          <p:cNvPr id="23559" name="Object 7"/>
          <p:cNvGraphicFramePr>
            <a:graphicFrameLocks noChangeAspect="1"/>
          </p:cNvGraphicFramePr>
          <p:nvPr/>
        </p:nvGraphicFramePr>
        <p:xfrm>
          <a:off x="1139825" y="2136775"/>
          <a:ext cx="7386638" cy="4086225"/>
        </p:xfrm>
        <a:graphic>
          <a:graphicData uri="http://schemas.openxmlformats.org/presentationml/2006/ole">
            <p:oleObj spid="_x0000_s23559" name="Document" r:id="rId3" imgW="7418217" imgH="4102630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24245"/>
            <a:ext cx="7315200" cy="6479177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 t="24044" r="48886"/>
          <a:stretch>
            <a:fillRect/>
          </a:stretch>
        </p:blipFill>
        <p:spPr bwMode="auto">
          <a:xfrm>
            <a:off x="1143000" y="1219200"/>
            <a:ext cx="5791200" cy="2647950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 l="8071" r="24002" b="75956"/>
          <a:stretch>
            <a:fillRect/>
          </a:stretch>
        </p:blipFill>
        <p:spPr bwMode="auto">
          <a:xfrm>
            <a:off x="838200" y="228600"/>
            <a:ext cx="7696200" cy="838200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/>
            <a:tailEnd/>
          </a:ln>
          <a:effec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l="50441" t="21858" r="-210"/>
          <a:stretch>
            <a:fillRect/>
          </a:stretch>
        </p:blipFill>
        <p:spPr bwMode="auto">
          <a:xfrm>
            <a:off x="1905000" y="3733800"/>
            <a:ext cx="5638800" cy="2724150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12-</a:t>
            </a:r>
            <a:fld id="{F8F00ED4-B6E7-4112-BCE4-82613D091CE9}" type="slidenum">
              <a:rPr lang="en-US"/>
              <a:pPr/>
              <a:t>3</a:t>
            </a:fld>
            <a:endParaRPr 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Uniform Circular Motion</a:t>
            </a:r>
            <a:endParaRPr lang="en-US"/>
          </a:p>
        </p:txBody>
      </p:sp>
      <p:grpSp>
        <p:nvGrpSpPr>
          <p:cNvPr id="24579" name="Group 3"/>
          <p:cNvGrpSpPr>
            <a:grpSpLocks/>
          </p:cNvGrpSpPr>
          <p:nvPr/>
        </p:nvGrpSpPr>
        <p:grpSpPr bwMode="auto">
          <a:xfrm>
            <a:off x="838200" y="2362200"/>
            <a:ext cx="2824163" cy="2438400"/>
            <a:chOff x="1920" y="2640"/>
            <a:chExt cx="1872" cy="1536"/>
          </a:xfrm>
        </p:grpSpPr>
        <p:sp>
          <p:nvSpPr>
            <p:cNvPr id="24580" name="Oval 4"/>
            <p:cNvSpPr>
              <a:spLocks noChangeArrowheads="1"/>
            </p:cNvSpPr>
            <p:nvPr/>
          </p:nvSpPr>
          <p:spPr bwMode="auto">
            <a:xfrm>
              <a:off x="1968" y="2640"/>
              <a:ext cx="1728" cy="15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1" name="Oval 5"/>
            <p:cNvSpPr>
              <a:spLocks noChangeArrowheads="1"/>
            </p:cNvSpPr>
            <p:nvPr/>
          </p:nvSpPr>
          <p:spPr bwMode="auto">
            <a:xfrm>
              <a:off x="1920" y="3072"/>
              <a:ext cx="192" cy="192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2" name="Oval 6"/>
            <p:cNvSpPr>
              <a:spLocks noChangeArrowheads="1"/>
            </p:cNvSpPr>
            <p:nvPr/>
          </p:nvSpPr>
          <p:spPr bwMode="auto">
            <a:xfrm>
              <a:off x="3264" y="2736"/>
              <a:ext cx="192" cy="192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3" name="Oval 7"/>
            <p:cNvSpPr>
              <a:spLocks noChangeArrowheads="1"/>
            </p:cNvSpPr>
            <p:nvPr/>
          </p:nvSpPr>
          <p:spPr bwMode="auto">
            <a:xfrm>
              <a:off x="3600" y="3360"/>
              <a:ext cx="192" cy="192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4" name="Oval 8"/>
            <p:cNvSpPr>
              <a:spLocks noChangeArrowheads="1"/>
            </p:cNvSpPr>
            <p:nvPr/>
          </p:nvSpPr>
          <p:spPr bwMode="auto">
            <a:xfrm>
              <a:off x="2112" y="3840"/>
              <a:ext cx="192" cy="192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5" name="Line 9"/>
            <p:cNvSpPr>
              <a:spLocks noChangeShapeType="1"/>
            </p:cNvSpPr>
            <p:nvPr/>
          </p:nvSpPr>
          <p:spPr bwMode="auto">
            <a:xfrm>
              <a:off x="2304" y="3984"/>
              <a:ext cx="144" cy="14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586" name="Line 10"/>
            <p:cNvSpPr>
              <a:spLocks noChangeShapeType="1"/>
            </p:cNvSpPr>
            <p:nvPr/>
          </p:nvSpPr>
          <p:spPr bwMode="auto">
            <a:xfrm flipH="1">
              <a:off x="1920" y="3264"/>
              <a:ext cx="48" cy="19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587" name="Line 11"/>
            <p:cNvSpPr>
              <a:spLocks noChangeShapeType="1"/>
            </p:cNvSpPr>
            <p:nvPr/>
          </p:nvSpPr>
          <p:spPr bwMode="auto">
            <a:xfrm flipV="1">
              <a:off x="3696" y="3168"/>
              <a:ext cx="0" cy="19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588" name="Line 12"/>
            <p:cNvSpPr>
              <a:spLocks noChangeShapeType="1"/>
            </p:cNvSpPr>
            <p:nvPr/>
          </p:nvSpPr>
          <p:spPr bwMode="auto">
            <a:xfrm>
              <a:off x="3072" y="2640"/>
              <a:ext cx="192" cy="96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aphicFrame>
        <p:nvGraphicFramePr>
          <p:cNvPr id="24592" name="Object 16"/>
          <p:cNvGraphicFramePr>
            <a:graphicFrameLocks noChangeAspect="1"/>
          </p:cNvGraphicFramePr>
          <p:nvPr/>
        </p:nvGraphicFramePr>
        <p:xfrm>
          <a:off x="3879850" y="2281238"/>
          <a:ext cx="4586288" cy="3998912"/>
        </p:xfrm>
        <a:graphic>
          <a:graphicData uri="http://schemas.openxmlformats.org/presentationml/2006/ole">
            <p:oleObj spid="_x0000_s24592" name="Document" r:id="rId3" imgW="4572000" imgH="3997440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12-</a:t>
            </a:r>
            <a:fld id="{68B8CFCC-C829-4856-91C4-78C55CB907A3}" type="slidenum">
              <a:rPr lang="en-US"/>
              <a:pPr/>
              <a:t>4</a:t>
            </a:fld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Acceleration in Circular Motion</a:t>
            </a:r>
            <a:endParaRPr lang="en-US"/>
          </a:p>
        </p:txBody>
      </p:sp>
      <p:grpSp>
        <p:nvGrpSpPr>
          <p:cNvPr id="5130" name="Group 10"/>
          <p:cNvGrpSpPr>
            <a:grpSpLocks/>
          </p:cNvGrpSpPr>
          <p:nvPr/>
        </p:nvGrpSpPr>
        <p:grpSpPr bwMode="auto">
          <a:xfrm>
            <a:off x="2971800" y="3200400"/>
            <a:ext cx="2971800" cy="2438400"/>
            <a:chOff x="1920" y="2640"/>
            <a:chExt cx="1872" cy="1536"/>
          </a:xfrm>
        </p:grpSpPr>
        <p:sp>
          <p:nvSpPr>
            <p:cNvPr id="5131" name="Oval 11"/>
            <p:cNvSpPr>
              <a:spLocks noChangeArrowheads="1"/>
            </p:cNvSpPr>
            <p:nvPr/>
          </p:nvSpPr>
          <p:spPr bwMode="auto">
            <a:xfrm>
              <a:off x="1968" y="2640"/>
              <a:ext cx="1728" cy="15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2" name="Oval 12"/>
            <p:cNvSpPr>
              <a:spLocks noChangeArrowheads="1"/>
            </p:cNvSpPr>
            <p:nvPr/>
          </p:nvSpPr>
          <p:spPr bwMode="auto">
            <a:xfrm>
              <a:off x="1920" y="3072"/>
              <a:ext cx="192" cy="192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3" name="Oval 13"/>
            <p:cNvSpPr>
              <a:spLocks noChangeArrowheads="1"/>
            </p:cNvSpPr>
            <p:nvPr/>
          </p:nvSpPr>
          <p:spPr bwMode="auto">
            <a:xfrm>
              <a:off x="3264" y="2736"/>
              <a:ext cx="192" cy="192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4" name="Oval 14"/>
            <p:cNvSpPr>
              <a:spLocks noChangeArrowheads="1"/>
            </p:cNvSpPr>
            <p:nvPr/>
          </p:nvSpPr>
          <p:spPr bwMode="auto">
            <a:xfrm>
              <a:off x="3600" y="3360"/>
              <a:ext cx="192" cy="192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5" name="Oval 15"/>
            <p:cNvSpPr>
              <a:spLocks noChangeArrowheads="1"/>
            </p:cNvSpPr>
            <p:nvPr/>
          </p:nvSpPr>
          <p:spPr bwMode="auto">
            <a:xfrm>
              <a:off x="2112" y="3840"/>
              <a:ext cx="192" cy="192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6" name="Line 16"/>
            <p:cNvSpPr>
              <a:spLocks noChangeShapeType="1"/>
            </p:cNvSpPr>
            <p:nvPr/>
          </p:nvSpPr>
          <p:spPr bwMode="auto">
            <a:xfrm>
              <a:off x="2304" y="3984"/>
              <a:ext cx="144" cy="14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7" name="Line 17"/>
            <p:cNvSpPr>
              <a:spLocks noChangeShapeType="1"/>
            </p:cNvSpPr>
            <p:nvPr/>
          </p:nvSpPr>
          <p:spPr bwMode="auto">
            <a:xfrm flipH="1">
              <a:off x="1920" y="3264"/>
              <a:ext cx="48" cy="19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8" name="Line 18"/>
            <p:cNvSpPr>
              <a:spLocks noChangeShapeType="1"/>
            </p:cNvSpPr>
            <p:nvPr/>
          </p:nvSpPr>
          <p:spPr bwMode="auto">
            <a:xfrm flipV="1">
              <a:off x="3696" y="3168"/>
              <a:ext cx="0" cy="19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9" name="Line 19"/>
            <p:cNvSpPr>
              <a:spLocks noChangeShapeType="1"/>
            </p:cNvSpPr>
            <p:nvPr/>
          </p:nvSpPr>
          <p:spPr bwMode="auto">
            <a:xfrm>
              <a:off x="3072" y="2640"/>
              <a:ext cx="192" cy="96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140" name="Rectangle 20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2133600"/>
            <a:ext cx="8185150" cy="19812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sz="2400"/>
              <a:t>When an object travels in a circle, its velocity is constantly changing (in direction at least).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4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4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4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4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4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4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400"/>
          </a:p>
          <a:p>
            <a:pPr>
              <a:lnSpc>
                <a:spcPct val="90000"/>
              </a:lnSpc>
            </a:pPr>
            <a:r>
              <a:rPr lang="en-US" sz="2400"/>
              <a:t>That means the object has a non-zero acceleration even if it moves at constant speed.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12-</a:t>
            </a:r>
            <a:fld id="{75C31472-74B4-4F7A-8169-8235889A03E7}" type="slidenum">
              <a:rPr lang="en-US"/>
              <a:pPr/>
              <a:t>5</a:t>
            </a:fld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Important Facts About</a:t>
            </a:r>
            <a:br>
              <a:rPr lang="en-US" sz="4000"/>
            </a:br>
            <a:r>
              <a:rPr lang="en-US" sz="4000"/>
              <a:t>Velocity and Acceleration Vectors</a:t>
            </a:r>
            <a:endParaRPr lang="en-US"/>
          </a:p>
        </p:txBody>
      </p:sp>
      <p:graphicFrame>
        <p:nvGraphicFramePr>
          <p:cNvPr id="4106" name="Object 10"/>
          <p:cNvGraphicFramePr>
            <a:graphicFrameLocks noChangeAspect="1"/>
          </p:cNvGraphicFramePr>
          <p:nvPr/>
        </p:nvGraphicFramePr>
        <p:xfrm>
          <a:off x="838200" y="2514600"/>
          <a:ext cx="4095750" cy="608013"/>
        </p:xfrm>
        <a:graphic>
          <a:graphicData uri="http://schemas.openxmlformats.org/presentationml/2006/ole">
            <p:oleObj spid="_x0000_s4106" name="Document" r:id="rId3" imgW="2051280" imgH="305280" progId="Zoner.Draw.Document">
              <p:embed/>
            </p:oleObj>
          </a:graphicData>
        </a:graphic>
      </p:graphicFrame>
      <p:graphicFrame>
        <p:nvGraphicFramePr>
          <p:cNvPr id="4107" name="Object 11"/>
          <p:cNvGraphicFramePr>
            <a:graphicFrameLocks noChangeAspect="1"/>
          </p:cNvGraphicFramePr>
          <p:nvPr/>
        </p:nvGraphicFramePr>
        <p:xfrm>
          <a:off x="838200" y="3505200"/>
          <a:ext cx="4095750" cy="608013"/>
        </p:xfrm>
        <a:graphic>
          <a:graphicData uri="http://schemas.openxmlformats.org/presentationml/2006/ole">
            <p:oleObj spid="_x0000_s4107" name="Document" r:id="rId4" imgW="2051280" imgH="305640" progId="Zoner.Draw.Document">
              <p:embed/>
            </p:oleObj>
          </a:graphicData>
        </a:graphic>
      </p:graphicFrame>
      <p:graphicFrame>
        <p:nvGraphicFramePr>
          <p:cNvPr id="4109" name="Object 13"/>
          <p:cNvGraphicFramePr>
            <a:graphicFrameLocks noChangeAspect="1"/>
          </p:cNvGraphicFramePr>
          <p:nvPr/>
        </p:nvGraphicFramePr>
        <p:xfrm>
          <a:off x="4951413" y="2668588"/>
          <a:ext cx="3586162" cy="295275"/>
        </p:xfrm>
        <a:graphic>
          <a:graphicData uri="http://schemas.openxmlformats.org/presentationml/2006/ole">
            <p:oleObj spid="_x0000_s4109" name="Document" r:id="rId5" imgW="3575520" imgH="293760" progId="Word.Document.8">
              <p:embed/>
            </p:oleObj>
          </a:graphicData>
        </a:graphic>
      </p:graphicFrame>
      <p:graphicFrame>
        <p:nvGraphicFramePr>
          <p:cNvPr id="4110" name="Object 14"/>
          <p:cNvGraphicFramePr>
            <a:graphicFrameLocks noChangeAspect="1"/>
          </p:cNvGraphicFramePr>
          <p:nvPr/>
        </p:nvGraphicFramePr>
        <p:xfrm>
          <a:off x="4951413" y="3657600"/>
          <a:ext cx="3856037" cy="293688"/>
        </p:xfrm>
        <a:graphic>
          <a:graphicData uri="http://schemas.openxmlformats.org/presentationml/2006/ole">
            <p:oleObj spid="_x0000_s4110" name="Document" r:id="rId6" imgW="3844800" imgH="293760" progId="Word.Document.8">
              <p:embed/>
            </p:oleObj>
          </a:graphicData>
        </a:graphic>
      </p:graphicFrame>
      <p:graphicFrame>
        <p:nvGraphicFramePr>
          <p:cNvPr id="4111" name="Object 15"/>
          <p:cNvGraphicFramePr>
            <a:graphicFrameLocks noChangeAspect="1"/>
          </p:cNvGraphicFramePr>
          <p:nvPr/>
        </p:nvGraphicFramePr>
        <p:xfrm>
          <a:off x="3657600" y="4951413"/>
          <a:ext cx="4797425" cy="293687"/>
        </p:xfrm>
        <a:graphic>
          <a:graphicData uri="http://schemas.openxmlformats.org/presentationml/2006/ole">
            <p:oleObj spid="_x0000_s4111" name="Document" r:id="rId7" imgW="4782960" imgH="293760" progId="Word.Document.8">
              <p:embed/>
            </p:oleObj>
          </a:graphicData>
        </a:graphic>
      </p:graphicFrame>
      <p:graphicFrame>
        <p:nvGraphicFramePr>
          <p:cNvPr id="4112" name="Object 16"/>
          <p:cNvGraphicFramePr>
            <a:graphicFrameLocks noChangeAspect="1"/>
          </p:cNvGraphicFramePr>
          <p:nvPr/>
        </p:nvGraphicFramePr>
        <p:xfrm>
          <a:off x="838200" y="4114800"/>
          <a:ext cx="2778125" cy="1943100"/>
        </p:xfrm>
        <a:graphic>
          <a:graphicData uri="http://schemas.openxmlformats.org/presentationml/2006/ole">
            <p:oleObj spid="_x0000_s4112" name="Document" r:id="rId8" imgW="1385640" imgH="970920" progId="Zoner.Draw.Document">
              <p:embed/>
            </p:oleObj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12-</a:t>
            </a:r>
            <a:fld id="{9FFA1E4C-9761-41EC-B3DC-5A1318FE271E}" type="slidenum">
              <a:rPr lang="en-US"/>
              <a:pPr/>
              <a:t>6</a:t>
            </a:fld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What is the Direction of Acceleration?</a:t>
            </a:r>
            <a:endParaRPr lang="en-US"/>
          </a:p>
        </p:txBody>
      </p:sp>
      <p:graphicFrame>
        <p:nvGraphicFramePr>
          <p:cNvPr id="6163" name="Object 19"/>
          <p:cNvGraphicFramePr>
            <a:graphicFrameLocks/>
          </p:cNvGraphicFramePr>
          <p:nvPr/>
        </p:nvGraphicFramePr>
        <p:xfrm>
          <a:off x="838200" y="2209800"/>
          <a:ext cx="2889250" cy="2486025"/>
        </p:xfrm>
        <a:graphic>
          <a:graphicData uri="http://schemas.openxmlformats.org/presentationml/2006/ole">
            <p:oleObj spid="_x0000_s6163" name="Document" r:id="rId3" imgW="1523160" imgH="1239840" progId="Zoner.Draw.Document">
              <p:embed/>
            </p:oleObj>
          </a:graphicData>
        </a:graphic>
      </p:graphicFrame>
      <p:graphicFrame>
        <p:nvGraphicFramePr>
          <p:cNvPr id="6164" name="Object 20"/>
          <p:cNvGraphicFramePr>
            <a:graphicFrameLocks noChangeAspect="1"/>
          </p:cNvGraphicFramePr>
          <p:nvPr/>
        </p:nvGraphicFramePr>
        <p:xfrm>
          <a:off x="3810000" y="2211388"/>
          <a:ext cx="4511675" cy="3382962"/>
        </p:xfrm>
        <a:graphic>
          <a:graphicData uri="http://schemas.openxmlformats.org/presentationml/2006/ole">
            <p:oleObj spid="_x0000_s6164" name="Document" r:id="rId4" imgW="4527000" imgH="3381480" progId="Word.Document.8">
              <p:embed/>
            </p:oleObj>
          </a:graphicData>
        </a:graphic>
      </p:graphicFrame>
      <p:graphicFrame>
        <p:nvGraphicFramePr>
          <p:cNvPr id="6166" name="Object 22"/>
          <p:cNvGraphicFramePr>
            <a:graphicFrameLocks noChangeAspect="1"/>
          </p:cNvGraphicFramePr>
          <p:nvPr/>
        </p:nvGraphicFramePr>
        <p:xfrm>
          <a:off x="1143000" y="5486400"/>
          <a:ext cx="6831013" cy="1035050"/>
        </p:xfrm>
        <a:graphic>
          <a:graphicData uri="http://schemas.openxmlformats.org/presentationml/2006/ole">
            <p:oleObj spid="_x0000_s6166" name="Document" r:id="rId5" imgW="6810840" imgH="1033560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12-</a:t>
            </a:r>
            <a:fld id="{9C548070-A761-4798-9E86-9BD8C5C5F09A}" type="slidenum">
              <a:rPr lang="en-US"/>
              <a:pPr/>
              <a:t>7</a:t>
            </a:fld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</a:t>
            </a:r>
            <a:br>
              <a:rPr lang="en-US"/>
            </a:br>
            <a:r>
              <a:rPr lang="en-US"/>
              <a:t>A Rock on a String</a:t>
            </a:r>
          </a:p>
        </p:txBody>
      </p:sp>
      <p:graphicFrame>
        <p:nvGraphicFramePr>
          <p:cNvPr id="8201" name="Object 9"/>
          <p:cNvGraphicFramePr>
            <a:graphicFrameLocks/>
          </p:cNvGraphicFramePr>
          <p:nvPr/>
        </p:nvGraphicFramePr>
        <p:xfrm>
          <a:off x="3505200" y="3429000"/>
          <a:ext cx="2641600" cy="2614613"/>
        </p:xfrm>
        <a:graphic>
          <a:graphicData uri="http://schemas.openxmlformats.org/presentationml/2006/ole">
            <p:oleObj spid="_x0000_s8201" name="Document" r:id="rId3" imgW="1388880" imgH="1308960" progId="Zoner.Draw.Document">
              <p:embed/>
            </p:oleObj>
          </a:graphicData>
        </a:graphic>
      </p:graphicFrame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1447800" y="2286000"/>
            <a:ext cx="678180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/>
              <a:t>Twirl a 1 kg rock attached to a string in a 1 m radius vertical circle.  The speed is 4 m/sec.  What forces act on the rock and what are the directions of those forces?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12-</a:t>
            </a:r>
            <a:fld id="{6BC49A34-3B02-4A26-8BB7-E97CFB3899C1}" type="slidenum">
              <a:rPr lang="en-US"/>
              <a:pPr/>
              <a:t>8</a:t>
            </a:fld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Case A:</a:t>
            </a:r>
            <a:br>
              <a:rPr lang="en-US" sz="4000"/>
            </a:br>
            <a:r>
              <a:rPr lang="en-US" sz="4000"/>
              <a:t>Rock at the Top of the Circle</a:t>
            </a:r>
            <a:endParaRPr lang="en-US"/>
          </a:p>
        </p:txBody>
      </p:sp>
      <p:graphicFrame>
        <p:nvGraphicFramePr>
          <p:cNvPr id="18440" name="Object 8"/>
          <p:cNvGraphicFramePr>
            <a:graphicFrameLocks noChangeAspect="1"/>
          </p:cNvGraphicFramePr>
          <p:nvPr/>
        </p:nvGraphicFramePr>
        <p:xfrm>
          <a:off x="6553200" y="2819400"/>
          <a:ext cx="2074863" cy="2524125"/>
        </p:xfrm>
        <a:graphic>
          <a:graphicData uri="http://schemas.openxmlformats.org/presentationml/2006/ole">
            <p:oleObj spid="_x0000_s18440" name="Document" r:id="rId3" imgW="1385640" imgH="1685880" progId="Zoner.Draw.Document">
              <p:embed/>
            </p:oleObj>
          </a:graphicData>
        </a:graphic>
      </p:graphicFrame>
      <p:graphicFrame>
        <p:nvGraphicFramePr>
          <p:cNvPr id="18442" name="Object 10"/>
          <p:cNvGraphicFramePr>
            <a:graphicFrameLocks noChangeAspect="1"/>
          </p:cNvGraphicFramePr>
          <p:nvPr/>
        </p:nvGraphicFramePr>
        <p:xfrm>
          <a:off x="762000" y="2286000"/>
          <a:ext cx="6796088" cy="3409950"/>
        </p:xfrm>
        <a:graphic>
          <a:graphicData uri="http://schemas.openxmlformats.org/presentationml/2006/ole">
            <p:oleObj spid="_x0000_s18442" name="Document" r:id="rId4" imgW="6781320" imgH="3441600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12-</a:t>
            </a:r>
            <a:fld id="{EE34247D-3A7D-4A7D-9BC5-EF9C737FF4A8}" type="slidenum">
              <a:rPr lang="en-US"/>
              <a:pPr/>
              <a:t>9</a:t>
            </a:fld>
            <a:endParaRPr 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Case B:</a:t>
            </a:r>
            <a:br>
              <a:rPr lang="en-US" sz="4000"/>
            </a:br>
            <a:r>
              <a:rPr lang="en-US" sz="4000"/>
              <a:t>Rock at the Bottom of the Circle</a:t>
            </a:r>
            <a:endParaRPr lang="en-US"/>
          </a:p>
        </p:txBody>
      </p:sp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763588" y="2281238"/>
          <a:ext cx="6773862" cy="3433762"/>
        </p:xfrm>
        <a:graphic>
          <a:graphicData uri="http://schemas.openxmlformats.org/presentationml/2006/ole">
            <p:oleObj spid="_x0000_s26628" name="Document" r:id="rId3" imgW="6781320" imgH="3441600" progId="Word.Document.8">
              <p:embed/>
            </p:oleObj>
          </a:graphicData>
        </a:graphic>
      </p:graphicFrame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6858000" y="2895600"/>
          <a:ext cx="1809750" cy="2862263"/>
        </p:xfrm>
        <a:graphic>
          <a:graphicData uri="http://schemas.openxmlformats.org/presentationml/2006/ole">
            <p:oleObj spid="_x0000_s26629" name="Document" r:id="rId4" imgW="1205280" imgH="1906920" progId="Zoner.Draw.Document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st02.pot">
  <a:themeElements>
    <a:clrScheme name="">
      <a:dk1>
        <a:srgbClr val="003366"/>
      </a:dk1>
      <a:lt1>
        <a:srgbClr val="FFFFFF"/>
      </a:lt1>
      <a:dk2>
        <a:srgbClr val="003366"/>
      </a:dk2>
      <a:lt2>
        <a:srgbClr val="C6DCE4"/>
      </a:lt2>
      <a:accent1>
        <a:srgbClr val="82C3E4"/>
      </a:accent1>
      <a:accent2>
        <a:srgbClr val="003366"/>
      </a:accent2>
      <a:accent3>
        <a:srgbClr val="FFFFFF"/>
      </a:accent3>
      <a:accent4>
        <a:srgbClr val="002A56"/>
      </a:accent4>
      <a:accent5>
        <a:srgbClr val="C1DEEF"/>
      </a:accent5>
      <a:accent6>
        <a:srgbClr val="002D5C"/>
      </a:accent6>
      <a:hlink>
        <a:srgbClr val="003366"/>
      </a:hlink>
      <a:folHlink>
        <a:srgbClr val="FF0000"/>
      </a:folHlink>
    </a:clrScheme>
    <a:fontScheme name="Test02.po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est02.pot 1">
        <a:dk1>
          <a:srgbClr val="008080"/>
        </a:dk1>
        <a:lt1>
          <a:srgbClr val="FFFFCC"/>
        </a:lt1>
        <a:dk2>
          <a:srgbClr val="009999"/>
        </a:dk2>
        <a:lt2>
          <a:srgbClr val="FFFF99"/>
        </a:lt2>
        <a:accent1>
          <a:srgbClr val="336699"/>
        </a:accent1>
        <a:accent2>
          <a:srgbClr val="FFFF99"/>
        </a:accent2>
        <a:accent3>
          <a:srgbClr val="AACACA"/>
        </a:accent3>
        <a:accent4>
          <a:srgbClr val="DADAAE"/>
        </a:accent4>
        <a:accent5>
          <a:srgbClr val="ADB8CA"/>
        </a:accent5>
        <a:accent6>
          <a:srgbClr val="E7E78A"/>
        </a:accent6>
        <a:hlink>
          <a:srgbClr val="FFFFCC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02.pot 2">
        <a:dk1>
          <a:srgbClr val="003366"/>
        </a:dk1>
        <a:lt1>
          <a:srgbClr val="FFFFFF"/>
        </a:lt1>
        <a:dk2>
          <a:srgbClr val="003366"/>
        </a:dk2>
        <a:lt2>
          <a:srgbClr val="E3E2C7"/>
        </a:lt2>
        <a:accent1>
          <a:srgbClr val="CCCC99"/>
        </a:accent1>
        <a:accent2>
          <a:srgbClr val="003366"/>
        </a:accent2>
        <a:accent3>
          <a:srgbClr val="FFFFFF"/>
        </a:accent3>
        <a:accent4>
          <a:srgbClr val="002A56"/>
        </a:accent4>
        <a:accent5>
          <a:srgbClr val="E2E2CA"/>
        </a:accent5>
        <a:accent6>
          <a:srgbClr val="002D5C"/>
        </a:accent6>
        <a:hlink>
          <a:srgbClr val="003366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02.pot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333333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2D2D2D"/>
        </a:accent6>
        <a:hlink>
          <a:srgbClr val="80808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02.pot 4">
        <a:dk1>
          <a:srgbClr val="5F5F5F"/>
        </a:dk1>
        <a:lt1>
          <a:srgbClr val="FFFFFF"/>
        </a:lt1>
        <a:dk2>
          <a:srgbClr val="003366"/>
        </a:dk2>
        <a:lt2>
          <a:srgbClr val="FFFFFF"/>
        </a:lt2>
        <a:accent1>
          <a:srgbClr val="7E003F"/>
        </a:accent1>
        <a:accent2>
          <a:srgbClr val="DDDDDD"/>
        </a:accent2>
        <a:accent3>
          <a:srgbClr val="AAADB8"/>
        </a:accent3>
        <a:accent4>
          <a:srgbClr val="DADADA"/>
        </a:accent4>
        <a:accent5>
          <a:srgbClr val="C0AAAF"/>
        </a:accent5>
        <a:accent6>
          <a:srgbClr val="C8C8C8"/>
        </a:accent6>
        <a:hlink>
          <a:srgbClr val="969696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D:\RPI\Test02.pot</Template>
  <TotalTime>3026</TotalTime>
  <Words>490</Words>
  <Application>Microsoft PowerPoint</Application>
  <PresentationFormat>On-screen Show (4:3)</PresentationFormat>
  <Paragraphs>58</Paragraphs>
  <Slides>21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Times New Roman</vt:lpstr>
      <vt:lpstr>Wingdings</vt:lpstr>
      <vt:lpstr>Test02.pot</vt:lpstr>
      <vt:lpstr>Microsoft Office Word 97 - 2003 Document</vt:lpstr>
      <vt:lpstr>Zoner Draw document</vt:lpstr>
      <vt:lpstr>Microsoft Word Document</vt:lpstr>
      <vt:lpstr>Slide 1</vt:lpstr>
      <vt:lpstr>Newton’s Second Law - Yet Another Review!</vt:lpstr>
      <vt:lpstr>Uniform Circular Motion</vt:lpstr>
      <vt:lpstr>Acceleration in Circular Motion</vt:lpstr>
      <vt:lpstr>Important Facts About Velocity and Acceleration Vectors</vt:lpstr>
      <vt:lpstr>What is the Direction of Acceleration?</vt:lpstr>
      <vt:lpstr>Example: A Rock on a String</vt:lpstr>
      <vt:lpstr>Case A: Rock at the Top of the Circle</vt:lpstr>
      <vt:lpstr>Case B: Rock at the Bottom of the Circle</vt:lpstr>
      <vt:lpstr>Class #12 Problems of the Day</vt:lpstr>
      <vt:lpstr>Discussion Swinging a Water Bucket Overhead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Skyblue Systems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Definitions</dc:title>
  <dc:creator>Gary Bedrosian</dc:creator>
  <cp:lastModifiedBy>Administrator</cp:lastModifiedBy>
  <cp:revision>92</cp:revision>
  <dcterms:created xsi:type="dcterms:W3CDTF">2002-08-05T18:51:15Z</dcterms:created>
  <dcterms:modified xsi:type="dcterms:W3CDTF">2019-09-24T09:28:52Z</dcterms:modified>
</cp:coreProperties>
</file>