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8" r:id="rId2"/>
    <p:sldId id="272" r:id="rId3"/>
    <p:sldId id="267" r:id="rId4"/>
    <p:sldId id="271" r:id="rId5"/>
    <p:sldId id="270" r:id="rId6"/>
    <p:sldId id="275" r:id="rId7"/>
    <p:sldId id="274" r:id="rId8"/>
    <p:sldId id="276" r:id="rId9"/>
    <p:sldId id="277" r:id="rId10"/>
    <p:sldId id="285" r:id="rId11"/>
    <p:sldId id="279" r:id="rId12"/>
    <p:sldId id="280" r:id="rId13"/>
    <p:sldId id="286" r:id="rId14"/>
    <p:sldId id="287" r:id="rId15"/>
    <p:sldId id="288" r:id="rId16"/>
    <p:sldId id="289" r:id="rId17"/>
    <p:sldId id="290" r:id="rId18"/>
    <p:sldId id="281" r:id="rId19"/>
    <p:sldId id="282" r:id="rId20"/>
    <p:sldId id="283" r:id="rId21"/>
    <p:sldId id="284" r:id="rId22"/>
    <p:sldId id="25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272" y="-2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067F2-DF90-4275-ACD1-6E28C792BEF0}" type="datetimeFigureOut">
              <a:rPr lang="en-US" smtClean="0"/>
              <a:pPr/>
              <a:t>8/27/2019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99442-7296-4B01-9170-9792396BD235}" type="slidenum">
              <a:rPr lang="en-US" smtClean="0"/>
              <a:pPr/>
              <a:t>‹#›</a:t>
            </a:fld>
            <a:endParaRPr lang="en-US"/>
          </a:p>
        </p:txBody>
      </p:sp>
    </p:spTree>
    <p:extLst>
      <p:ext uri="{BB962C8B-B14F-4D97-AF65-F5344CB8AC3E}">
        <p14:creationId xmlns:p14="http://schemas.microsoft.com/office/powerpoint/2010/main" xmlns="" val="135697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29820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233051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85882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2539425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752754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1991085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27510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3653478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xmlns="" val="236138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8013F4-E3E9-4F7D-AB98-45CC771920E4}"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013F4-E3E9-4F7D-AB98-45CC771920E4}"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013F4-E3E9-4F7D-AB98-45CC771920E4}"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859B9CC6-6B01-4049-84CD-0B270F74DD8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013F4-E3E9-4F7D-AB98-45CC771920E4}"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013F4-E3E9-4F7D-AB98-45CC771920E4}"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8013F4-E3E9-4F7D-AB98-45CC771920E4}"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8013F4-E3E9-4F7D-AB98-45CC771920E4}" type="datetimeFigureOut">
              <a:rPr lang="en-US" smtClean="0"/>
              <a:pPr/>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8013F4-E3E9-4F7D-AB98-45CC771920E4}"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013F4-E3E9-4F7D-AB98-45CC771920E4}" type="datetimeFigureOut">
              <a:rPr lang="en-US" smtClean="0"/>
              <a:pPr/>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013F4-E3E9-4F7D-AB98-45CC771920E4}"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013F4-E3E9-4F7D-AB98-45CC771920E4}"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5675D1-4B5C-423A-8783-89A3247A1F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013F4-E3E9-4F7D-AB98-45CC771920E4}" type="datetimeFigureOut">
              <a:rPr lang="en-US" smtClean="0"/>
              <a:pPr/>
              <a:t>8/27/2019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675D1-4B5C-423A-8783-89A3247A1F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Flux"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57200" y="2583596"/>
            <a:ext cx="93726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Times New Roman" pitchFamily="18" charset="0"/>
                <a:cs typeface="Times New Roman" pitchFamily="18" charset="0"/>
              </a:rPr>
              <a:t> </a:t>
            </a: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Scalar and Vector Fields</a:t>
            </a:r>
            <a:endParaRPr lang="en-US" dirty="0"/>
          </a:p>
        </p:txBody>
      </p:sp>
      <p:sp>
        <p:nvSpPr>
          <p:cNvPr id="3" name="Content Placeholder 2"/>
          <p:cNvSpPr>
            <a:spLocks noGrp="1"/>
          </p:cNvSpPr>
          <p:nvPr>
            <p:ph idx="1"/>
          </p:nvPr>
        </p:nvSpPr>
        <p:spPr>
          <a:xfrm>
            <a:off x="304800" y="1295400"/>
            <a:ext cx="8382000" cy="4830763"/>
          </a:xfrm>
        </p:spPr>
        <p:txBody>
          <a:bodyPr>
            <a:normAutofit/>
          </a:bodyPr>
          <a:lstStyle/>
          <a:p>
            <a:pPr marL="0" lvl="0" indent="0" fontAlgn="base">
              <a:spcBef>
                <a:spcPct val="0"/>
              </a:spcBef>
              <a:spcAft>
                <a:spcPct val="0"/>
              </a:spcAft>
              <a:buNone/>
            </a:pPr>
            <a:r>
              <a:rPr lang="en-US" sz="1800" dirty="0">
                <a:solidFill>
                  <a:srgbClr val="333333"/>
                </a:solidFill>
                <a:latin typeface="Times New Roman" pitchFamily="18" charset="0"/>
                <a:cs typeface="Times New Roman" pitchFamily="18" charset="0"/>
              </a:rPr>
              <a:t>The </a:t>
            </a:r>
            <a:r>
              <a:rPr lang="en-US" sz="1800" b="1" dirty="0">
                <a:solidFill>
                  <a:srgbClr val="333333"/>
                </a:solidFill>
                <a:latin typeface="Times New Roman" pitchFamily="18" charset="0"/>
                <a:cs typeface="Times New Roman" pitchFamily="18" charset="0"/>
              </a:rPr>
              <a:t>Scalar Field </a:t>
            </a:r>
            <a:r>
              <a:rPr lang="en-US" sz="1800" dirty="0">
                <a:solidFill>
                  <a:srgbClr val="333333"/>
                </a:solidFill>
                <a:latin typeface="Times New Roman" pitchFamily="18" charset="0"/>
                <a:cs typeface="Times New Roman" pitchFamily="18" charset="0"/>
              </a:rPr>
              <a:t>are functions which assigns a scalar at each point</a:t>
            </a:r>
            <a:r>
              <a:rPr lang="en-US" sz="1800" dirty="0" smtClean="0">
                <a:solidFill>
                  <a:srgbClr val="333333"/>
                </a:solidFill>
                <a:latin typeface="Times New Roman" pitchFamily="18" charset="0"/>
                <a:cs typeface="Times New Roman" pitchFamily="18" charset="0"/>
              </a:rPr>
              <a:t>.</a:t>
            </a:r>
          </a:p>
          <a:p>
            <a:pPr marL="0" lvl="0" indent="0" fontAlgn="base">
              <a:spcBef>
                <a:spcPct val="0"/>
              </a:spcBef>
              <a:spcAft>
                <a:spcPct val="0"/>
              </a:spcAft>
              <a:buNone/>
            </a:pPr>
            <a:r>
              <a:rPr lang="en-US" sz="1800" dirty="0" smtClean="0">
                <a:solidFill>
                  <a:srgbClr val="333333"/>
                </a:solidFill>
                <a:latin typeface="Times New Roman" pitchFamily="18" charset="0"/>
                <a:cs typeface="Times New Roman" pitchFamily="18" charset="0"/>
              </a:rPr>
              <a:t> The </a:t>
            </a:r>
            <a:r>
              <a:rPr lang="en-US" sz="1800" b="1" dirty="0">
                <a:solidFill>
                  <a:srgbClr val="333333"/>
                </a:solidFill>
                <a:latin typeface="Times New Roman" pitchFamily="18" charset="0"/>
                <a:cs typeface="Times New Roman" pitchFamily="18" charset="0"/>
              </a:rPr>
              <a:t>Vector Field </a:t>
            </a:r>
            <a:r>
              <a:rPr lang="en-US" sz="1800" dirty="0">
                <a:solidFill>
                  <a:srgbClr val="333333"/>
                </a:solidFill>
                <a:latin typeface="Times New Roman" pitchFamily="18" charset="0"/>
                <a:cs typeface="Times New Roman" pitchFamily="18" charset="0"/>
              </a:rPr>
              <a:t>assigns a Vector at each point</a:t>
            </a:r>
            <a:r>
              <a:rPr lang="en-US" sz="1800" dirty="0" smtClean="0">
                <a:solidFill>
                  <a:srgbClr val="333333"/>
                </a:solidFill>
                <a:latin typeface="Times New Roman" pitchFamily="18" charset="0"/>
                <a:cs typeface="Times New Roman" pitchFamily="18" charset="0"/>
              </a:rPr>
              <a:t>.</a:t>
            </a:r>
          </a:p>
          <a:p>
            <a:pPr marL="0" lvl="0" indent="0" fontAlgn="base">
              <a:spcBef>
                <a:spcPct val="0"/>
              </a:spcBef>
              <a:spcAft>
                <a:spcPct val="0"/>
              </a:spcAft>
              <a:buNone/>
            </a:pPr>
            <a:r>
              <a:rPr lang="en-US" sz="1800" b="1" dirty="0" smtClean="0">
                <a:solidFill>
                  <a:srgbClr val="333333"/>
                </a:solidFill>
                <a:latin typeface="Times New Roman" pitchFamily="18" charset="0"/>
                <a:cs typeface="Times New Roman" pitchFamily="18" charset="0"/>
              </a:rPr>
              <a:t>Example:</a:t>
            </a:r>
          </a:p>
          <a:p>
            <a:pPr marL="0" lvl="0" indent="0" fontAlgn="base">
              <a:spcBef>
                <a:spcPct val="0"/>
              </a:spcBef>
              <a:spcAft>
                <a:spcPct val="0"/>
              </a:spcAft>
              <a:buNone/>
            </a:pPr>
            <a:r>
              <a:rPr lang="en-US" sz="1800" dirty="0" smtClean="0">
                <a:solidFill>
                  <a:srgbClr val="333333"/>
                </a:solidFill>
                <a:latin typeface="Times New Roman" pitchFamily="18" charset="0"/>
                <a:cs typeface="Times New Roman" pitchFamily="18" charset="0"/>
              </a:rPr>
              <a:t> </a:t>
            </a:r>
            <a:r>
              <a:rPr lang="en-US" sz="1800" dirty="0">
                <a:solidFill>
                  <a:srgbClr val="333333"/>
                </a:solidFill>
                <a:latin typeface="Times New Roman" pitchFamily="18" charset="0"/>
                <a:cs typeface="Times New Roman" pitchFamily="18" charset="0"/>
              </a:rPr>
              <a:t>In Physical sense, Temperature at each point in space is the best example of scalar field. For Vector Field there are too many of them like Gravitational Field, Electric Field, Magnetic Field etc</a:t>
            </a:r>
            <a:r>
              <a:rPr lang="en-US" sz="1800" dirty="0" smtClean="0">
                <a:solidFill>
                  <a:srgbClr val="333333"/>
                </a:solidFill>
                <a:latin typeface="Times New Roman" pitchFamily="18" charset="0"/>
                <a:cs typeface="Times New Roman" pitchFamily="18" charset="0"/>
              </a:rPr>
              <a:t>.</a:t>
            </a:r>
          </a:p>
          <a:p>
            <a:pPr marL="0" lvl="0" indent="0" fontAlgn="base">
              <a:spcBef>
                <a:spcPct val="0"/>
              </a:spcBef>
              <a:spcAft>
                <a:spcPct val="0"/>
              </a:spcAft>
              <a:buNone/>
            </a:pPr>
            <a:r>
              <a:rPr lang="en-US" sz="1800" b="1" dirty="0" smtClean="0">
                <a:solidFill>
                  <a:srgbClr val="333333"/>
                </a:solidFill>
                <a:latin typeface="Times New Roman" pitchFamily="18" charset="0"/>
                <a:cs typeface="Times New Roman" pitchFamily="18" charset="0"/>
              </a:rPr>
              <a:t>Mathematical Representation</a:t>
            </a:r>
            <a:endParaRPr lang="en-US" sz="1800" b="1" dirty="0">
              <a:latin typeface="Times New Roman" pitchFamily="18" charset="0"/>
              <a:cs typeface="Times New Roman" pitchFamily="18" charset="0"/>
            </a:endParaRPr>
          </a:p>
          <a:p>
            <a:pPr marL="0" lvl="0" indent="0" eaLnBrk="0" fontAlgn="base" hangingPunct="0">
              <a:spcBef>
                <a:spcPct val="0"/>
              </a:spcBef>
              <a:spcAft>
                <a:spcPct val="0"/>
              </a:spcAft>
              <a:buNone/>
            </a:pPr>
            <a:r>
              <a:rPr lang="en-US" sz="1800" dirty="0">
                <a:solidFill>
                  <a:srgbClr val="333333"/>
                </a:solidFill>
                <a:latin typeface="Times New Roman" pitchFamily="18" charset="0"/>
                <a:cs typeface="Times New Roman" pitchFamily="18" charset="0"/>
              </a:rPr>
              <a:t>Scalar field in 3D space are just written mathematically as</a:t>
            </a:r>
            <a:endParaRPr lang="en-US" sz="1800" dirty="0">
              <a:latin typeface="Times New Roman" pitchFamily="18" charset="0"/>
              <a:cs typeface="Times New Roman" pitchFamily="18" charset="0"/>
            </a:endParaRPr>
          </a:p>
          <a:p>
            <a:pPr marL="0" lvl="0" indent="0" eaLnBrk="0" fontAlgn="base" hangingPunct="0">
              <a:spcBef>
                <a:spcPct val="0"/>
              </a:spcBef>
              <a:spcAft>
                <a:spcPct val="0"/>
              </a:spcAft>
              <a:buNone/>
            </a:pPr>
            <a:r>
              <a:rPr lang="en-US" sz="1800" dirty="0">
                <a:solidFill>
                  <a:srgbClr val="333333"/>
                </a:solidFill>
                <a:latin typeface="Times New Roman" pitchFamily="18" charset="0"/>
                <a:cs typeface="Times New Roman" pitchFamily="18" charset="0"/>
              </a:rPr>
              <a:t>Consider a Temperature function on Space</a:t>
            </a:r>
            <a:endParaRPr lang="en-US" sz="1800" dirty="0">
              <a:latin typeface="Times New Roman" pitchFamily="18" charset="0"/>
              <a:cs typeface="Times New Roman" pitchFamily="18" charset="0"/>
            </a:endParaRPr>
          </a:p>
          <a:p>
            <a:pPr marL="0" lvl="0" indent="0" eaLnBrk="0" fontAlgn="base" hangingPunct="0">
              <a:spcBef>
                <a:spcPct val="0"/>
              </a:spcBef>
              <a:spcAft>
                <a:spcPct val="0"/>
              </a:spcAft>
              <a:buNone/>
            </a:pPr>
            <a:r>
              <a:rPr lang="en-US" sz="1800" dirty="0">
                <a:solidFill>
                  <a:srgbClr val="333333"/>
                </a:solidFill>
                <a:latin typeface="Times New Roman" pitchFamily="18" charset="0"/>
                <a:cs typeface="Times New Roman" pitchFamily="18" charset="0"/>
              </a:rPr>
              <a:t>T=f(</a:t>
            </a:r>
            <a:r>
              <a:rPr lang="en-US" sz="1800" dirty="0" err="1">
                <a:solidFill>
                  <a:srgbClr val="333333"/>
                </a:solidFill>
                <a:latin typeface="Times New Roman" pitchFamily="18" charset="0"/>
                <a:cs typeface="Times New Roman" pitchFamily="18" charset="0"/>
              </a:rPr>
              <a:t>x,y,z</a:t>
            </a:r>
            <a:r>
              <a:rPr lang="en-US" sz="1800" dirty="0">
                <a:solidFill>
                  <a:srgbClr val="333333"/>
                </a:solidFill>
                <a:latin typeface="Times New Roman" pitchFamily="18" charset="0"/>
                <a:cs typeface="Times New Roman" pitchFamily="18" charset="0"/>
              </a:rPr>
              <a:t>)T=f(</a:t>
            </a:r>
            <a:r>
              <a:rPr lang="en-US" sz="1800" dirty="0" err="1">
                <a:solidFill>
                  <a:srgbClr val="333333"/>
                </a:solidFill>
                <a:latin typeface="Times New Roman" pitchFamily="18" charset="0"/>
                <a:cs typeface="Times New Roman" pitchFamily="18" charset="0"/>
              </a:rPr>
              <a:t>x,y,z</a:t>
            </a:r>
            <a:r>
              <a:rPr lang="en-US" sz="1800" dirty="0">
                <a:solidFill>
                  <a:srgbClr val="333333"/>
                </a:solidFill>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lgn="ctr" eaLnBrk="0" fontAlgn="base" hangingPunct="0">
              <a:spcBef>
                <a:spcPct val="0"/>
              </a:spcBef>
              <a:spcAft>
                <a:spcPct val="0"/>
              </a:spcAft>
              <a:buNone/>
            </a:pPr>
            <a:r>
              <a:rPr lang="en-US" sz="1800" dirty="0">
                <a:solidFill>
                  <a:srgbClr val="333333"/>
                </a:solidFill>
                <a:latin typeface="Times New Roman" pitchFamily="18" charset="0"/>
                <a:cs typeface="Times New Roman" pitchFamily="18" charset="0"/>
              </a:rPr>
              <a:t>For Vector Field , since it has direction attached to it at every point </a:t>
            </a:r>
            <a:r>
              <a:rPr lang="en-US" sz="1800" dirty="0" smtClean="0">
                <a:solidFill>
                  <a:srgbClr val="333333"/>
                </a:solidFill>
                <a:latin typeface="Times New Roman" pitchFamily="18" charset="0"/>
                <a:cs typeface="Times New Roman" pitchFamily="18" charset="0"/>
              </a:rPr>
              <a:t>it </a:t>
            </a:r>
            <a:r>
              <a:rPr lang="en-US" sz="1800" dirty="0">
                <a:solidFill>
                  <a:srgbClr val="333333"/>
                </a:solidFill>
                <a:latin typeface="Times New Roman" pitchFamily="18" charset="0"/>
                <a:cs typeface="Times New Roman" pitchFamily="18" charset="0"/>
              </a:rPr>
              <a:t>is often mathematically written as</a:t>
            </a:r>
            <a:endParaRPr lang="en-US" sz="1800" dirty="0">
              <a:latin typeface="Times New Roman" pitchFamily="18" charset="0"/>
              <a:cs typeface="Times New Roman" pitchFamily="18" charset="0"/>
            </a:endParaRPr>
          </a:p>
          <a:p>
            <a:pPr marL="0" lvl="0" indent="0" algn="ctr" eaLnBrk="0" fontAlgn="base" hangingPunct="0">
              <a:spcBef>
                <a:spcPct val="0"/>
              </a:spcBef>
              <a:spcAft>
                <a:spcPct val="0"/>
              </a:spcAft>
              <a:buNone/>
            </a:pPr>
            <a:r>
              <a:rPr lang="en-US" sz="1800" dirty="0" smtClean="0">
                <a:solidFill>
                  <a:srgbClr val="333333"/>
                </a:solidFill>
                <a:latin typeface="Times New Roman" pitchFamily="18" charset="0"/>
                <a:cs typeface="Times New Roman" pitchFamily="18" charset="0"/>
              </a:rPr>
              <a:t>										E</a:t>
            </a:r>
            <a:r>
              <a:rPr lang="en-US" sz="1800" dirty="0">
                <a:solidFill>
                  <a:srgbClr val="333333"/>
                </a:solidFill>
                <a:latin typeface="Times New Roman" pitchFamily="18" charset="0"/>
                <a:cs typeface="Times New Roman" pitchFamily="18" charset="0"/>
              </a:rPr>
              <a:t>⃗ =P(</a:t>
            </a:r>
            <a:r>
              <a:rPr lang="en-US" sz="1800" dirty="0" err="1">
                <a:solidFill>
                  <a:srgbClr val="333333"/>
                </a:solidFill>
                <a:latin typeface="Times New Roman" pitchFamily="18" charset="0"/>
                <a:cs typeface="Times New Roman" pitchFamily="18" charset="0"/>
              </a:rPr>
              <a:t>x,y,z</a:t>
            </a:r>
            <a:r>
              <a:rPr lang="en-US" sz="1800" dirty="0">
                <a:solidFill>
                  <a:srgbClr val="333333"/>
                </a:solidFill>
                <a:latin typeface="Times New Roman" pitchFamily="18" charset="0"/>
                <a:cs typeface="Times New Roman" pitchFamily="18" charset="0"/>
              </a:rPr>
              <a:t>)</a:t>
            </a:r>
            <a:r>
              <a:rPr lang="en-US" sz="1800" dirty="0" err="1">
                <a:solidFill>
                  <a:srgbClr val="333333"/>
                </a:solidFill>
                <a:latin typeface="Times New Roman" pitchFamily="18" charset="0"/>
                <a:cs typeface="Times New Roman" pitchFamily="18" charset="0"/>
              </a:rPr>
              <a:t>i+Q</a:t>
            </a:r>
            <a:r>
              <a:rPr lang="en-US" sz="1800" dirty="0">
                <a:solidFill>
                  <a:srgbClr val="333333"/>
                </a:solidFill>
                <a:latin typeface="Times New Roman" pitchFamily="18" charset="0"/>
                <a:cs typeface="Times New Roman" pitchFamily="18" charset="0"/>
              </a:rPr>
              <a:t>(</a:t>
            </a:r>
            <a:r>
              <a:rPr lang="en-US" sz="1800" dirty="0" err="1">
                <a:solidFill>
                  <a:srgbClr val="333333"/>
                </a:solidFill>
                <a:latin typeface="Times New Roman" pitchFamily="18" charset="0"/>
                <a:cs typeface="Times New Roman" pitchFamily="18" charset="0"/>
              </a:rPr>
              <a:t>x,y,z</a:t>
            </a:r>
            <a:r>
              <a:rPr lang="en-US" sz="1800" dirty="0">
                <a:solidFill>
                  <a:srgbClr val="333333"/>
                </a:solidFill>
                <a:latin typeface="Times New Roman" pitchFamily="18" charset="0"/>
                <a:cs typeface="Times New Roman" pitchFamily="18" charset="0"/>
              </a:rPr>
              <a:t>)</a:t>
            </a:r>
            <a:r>
              <a:rPr lang="en-US" sz="1800" dirty="0" err="1">
                <a:solidFill>
                  <a:srgbClr val="333333"/>
                </a:solidFill>
                <a:latin typeface="Times New Roman" pitchFamily="18" charset="0"/>
                <a:cs typeface="Times New Roman" pitchFamily="18" charset="0"/>
              </a:rPr>
              <a:t>j+R</a:t>
            </a:r>
            <a:r>
              <a:rPr lang="en-US" sz="1800" dirty="0">
                <a:solidFill>
                  <a:srgbClr val="333333"/>
                </a:solidFill>
                <a:latin typeface="Times New Roman" pitchFamily="18" charset="0"/>
                <a:cs typeface="Times New Roman" pitchFamily="18" charset="0"/>
              </a:rPr>
              <a:t>(</a:t>
            </a:r>
            <a:r>
              <a:rPr lang="en-US" sz="1800" dirty="0" err="1">
                <a:solidFill>
                  <a:srgbClr val="333333"/>
                </a:solidFill>
                <a:latin typeface="Times New Roman" pitchFamily="18" charset="0"/>
                <a:cs typeface="Times New Roman" pitchFamily="18" charset="0"/>
              </a:rPr>
              <a:t>x,y,z</a:t>
            </a:r>
            <a:r>
              <a:rPr lang="en-US" sz="1800" dirty="0">
                <a:solidFill>
                  <a:srgbClr val="333333"/>
                </a:solidFill>
                <a:latin typeface="Times New Roman" pitchFamily="18" charset="0"/>
                <a:cs typeface="Times New Roman" pitchFamily="18" charset="0"/>
              </a:rPr>
              <a:t>)</a:t>
            </a:r>
            <a:r>
              <a:rPr lang="en-US" sz="1800" dirty="0" err="1">
                <a:solidFill>
                  <a:srgbClr val="333333"/>
                </a:solidFill>
                <a:latin typeface="Times New Roman" pitchFamily="18" charset="0"/>
                <a:cs typeface="Times New Roman" pitchFamily="18" charset="0"/>
              </a:rPr>
              <a:t>kE</a:t>
            </a:r>
            <a:r>
              <a:rPr lang="en-US" sz="1800" dirty="0">
                <a:solidFill>
                  <a:srgbClr val="333333"/>
                </a:solidFill>
                <a:latin typeface="Times New Roman" pitchFamily="18" charset="0"/>
                <a:cs typeface="Times New Roman" pitchFamily="18" charset="0"/>
              </a:rPr>
              <a:t>→=P(</a:t>
            </a:r>
            <a:r>
              <a:rPr lang="en-US" sz="1800" dirty="0" err="1">
                <a:solidFill>
                  <a:srgbClr val="333333"/>
                </a:solidFill>
                <a:latin typeface="Times New Roman" pitchFamily="18" charset="0"/>
                <a:cs typeface="Times New Roman" pitchFamily="18" charset="0"/>
              </a:rPr>
              <a:t>x,y,z</a:t>
            </a:r>
            <a:r>
              <a:rPr lang="en-US" sz="1800" dirty="0">
                <a:solidFill>
                  <a:srgbClr val="333333"/>
                </a:solidFill>
                <a:latin typeface="Times New Roman" pitchFamily="18" charset="0"/>
                <a:cs typeface="Times New Roman" pitchFamily="18" charset="0"/>
              </a:rPr>
              <a:t>)</a:t>
            </a:r>
            <a:r>
              <a:rPr lang="en-US" sz="1800" dirty="0" err="1">
                <a:solidFill>
                  <a:srgbClr val="333333"/>
                </a:solidFill>
                <a:latin typeface="Times New Roman" pitchFamily="18" charset="0"/>
                <a:cs typeface="Times New Roman" pitchFamily="18" charset="0"/>
              </a:rPr>
              <a:t>i+Q</a:t>
            </a:r>
            <a:r>
              <a:rPr lang="en-US" sz="1800" dirty="0">
                <a:solidFill>
                  <a:srgbClr val="333333"/>
                </a:solidFill>
                <a:latin typeface="Times New Roman" pitchFamily="18" charset="0"/>
                <a:cs typeface="Times New Roman" pitchFamily="18" charset="0"/>
              </a:rPr>
              <a:t>(</a:t>
            </a:r>
            <a:r>
              <a:rPr lang="en-US" sz="1800" dirty="0" err="1">
                <a:solidFill>
                  <a:srgbClr val="333333"/>
                </a:solidFill>
                <a:latin typeface="Times New Roman" pitchFamily="18" charset="0"/>
                <a:cs typeface="Times New Roman" pitchFamily="18" charset="0"/>
              </a:rPr>
              <a:t>x,y,z</a:t>
            </a:r>
            <a:r>
              <a:rPr lang="en-US" sz="1800" dirty="0">
                <a:solidFill>
                  <a:srgbClr val="333333"/>
                </a:solidFill>
                <a:latin typeface="Times New Roman" pitchFamily="18" charset="0"/>
                <a:cs typeface="Times New Roman" pitchFamily="18" charset="0"/>
              </a:rPr>
              <a:t>)</a:t>
            </a:r>
            <a:r>
              <a:rPr lang="en-US" sz="1800" dirty="0" err="1">
                <a:solidFill>
                  <a:srgbClr val="333333"/>
                </a:solidFill>
                <a:latin typeface="Times New Roman" pitchFamily="18" charset="0"/>
                <a:cs typeface="Times New Roman" pitchFamily="18" charset="0"/>
              </a:rPr>
              <a:t>j+R</a:t>
            </a:r>
            <a:r>
              <a:rPr lang="en-US" sz="1800" dirty="0">
                <a:solidFill>
                  <a:srgbClr val="333333"/>
                </a:solidFill>
                <a:latin typeface="Times New Roman" pitchFamily="18" charset="0"/>
                <a:cs typeface="Times New Roman" pitchFamily="18" charset="0"/>
              </a:rPr>
              <a:t>(</a:t>
            </a:r>
            <a:r>
              <a:rPr lang="en-US" sz="1800" dirty="0" err="1">
                <a:solidFill>
                  <a:srgbClr val="333333"/>
                </a:solidFill>
                <a:latin typeface="Times New Roman" pitchFamily="18" charset="0"/>
                <a:cs typeface="Times New Roman" pitchFamily="18" charset="0"/>
              </a:rPr>
              <a:t>x,y,z</a:t>
            </a:r>
            <a:r>
              <a:rPr lang="en-US" sz="1800" dirty="0">
                <a:solidFill>
                  <a:srgbClr val="333333"/>
                </a:solidFill>
                <a:latin typeface="Times New Roman" pitchFamily="18" charset="0"/>
                <a:cs typeface="Times New Roman" pitchFamily="18" charset="0"/>
              </a:rPr>
              <a:t>)k</a:t>
            </a:r>
            <a:endParaRPr lang="en-US" sz="1800" dirty="0">
              <a:latin typeface="Times New Roman" pitchFamily="18" charset="0"/>
              <a:cs typeface="Times New Roman" pitchFamily="18" charset="0"/>
            </a:endParaRPr>
          </a:p>
          <a:p>
            <a:pPr marL="0" lvl="0" indent="0" eaLnBrk="0" fontAlgn="base" hangingPunct="0">
              <a:spcBef>
                <a:spcPct val="0"/>
              </a:spcBef>
              <a:spcAft>
                <a:spcPct val="0"/>
              </a:spcAft>
              <a:buNone/>
            </a:pPr>
            <a:r>
              <a:rPr lang="en-US" sz="1800" dirty="0">
                <a:solidFill>
                  <a:srgbClr val="333333"/>
                </a:solidFill>
                <a:latin typeface="Times New Roman" pitchFamily="18" charset="0"/>
                <a:cs typeface="Times New Roman" pitchFamily="18" charset="0"/>
              </a:rPr>
              <a:t>What it does is actually represent the Vector (at each point) in components forms of xyz coordinate system and </a:t>
            </a:r>
            <a:r>
              <a:rPr lang="en-US" sz="1800" dirty="0" err="1">
                <a:solidFill>
                  <a:srgbClr val="333333"/>
                </a:solidFill>
                <a:latin typeface="Times New Roman" pitchFamily="18" charset="0"/>
                <a:cs typeface="Times New Roman" pitchFamily="18" charset="0"/>
              </a:rPr>
              <a:t>i,j,k</a:t>
            </a:r>
            <a:r>
              <a:rPr lang="en-US" sz="1800" dirty="0">
                <a:solidFill>
                  <a:srgbClr val="333333"/>
                </a:solidFill>
                <a:latin typeface="Times New Roman" pitchFamily="18" charset="0"/>
                <a:cs typeface="Times New Roman" pitchFamily="18" charset="0"/>
              </a:rPr>
              <a:t> representing unit Vector in respect</a:t>
            </a:r>
            <a:endParaRPr lang="en-US" sz="1800" dirty="0"/>
          </a:p>
        </p:txBody>
      </p:sp>
    </p:spTree>
    <p:extLst>
      <p:ext uri="{BB962C8B-B14F-4D97-AF65-F5344CB8AC3E}">
        <p14:creationId xmlns:p14="http://schemas.microsoft.com/office/powerpoint/2010/main" xmlns="" val="3911908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90600"/>
            <a:ext cx="8686800" cy="4124206"/>
          </a:xfrm>
          <a:prstGeom prst="rect">
            <a:avLst/>
          </a:prstGeom>
        </p:spPr>
        <p:txBody>
          <a:bodyPr wrap="square">
            <a:spAutoFit/>
          </a:bodyPr>
          <a:lstStyle/>
          <a:p>
            <a:pPr marL="342900" indent="-342900">
              <a:lnSpc>
                <a:spcPct val="80000"/>
              </a:lnSpc>
              <a:spcBef>
                <a:spcPct val="20000"/>
              </a:spcBef>
              <a:buFont typeface="Wingdings" pitchFamily="2" charset="2"/>
              <a:buChar char="Ø"/>
            </a:pPr>
            <a:r>
              <a:rPr lang="en-US" sz="2000" dirty="0" smtClean="0">
                <a:latin typeface="Calibri" pitchFamily="34" charset="0"/>
              </a:rPr>
              <a:t>Physically the divergence of a vector quantity represents the rate of change of the field strength in the direction of the field. </a:t>
            </a:r>
            <a:endParaRPr lang="en-US" sz="2000" dirty="0" smtClean="0">
              <a:latin typeface="Calibri" pitchFamily="34" charset="0"/>
            </a:endParaRPr>
          </a:p>
          <a:p>
            <a:pPr marL="342900" indent="-342900">
              <a:lnSpc>
                <a:spcPct val="80000"/>
              </a:lnSpc>
              <a:spcBef>
                <a:spcPct val="20000"/>
              </a:spcBef>
              <a:buFont typeface="Wingdings" pitchFamily="2" charset="2"/>
              <a:buChar char="Ø"/>
            </a:pPr>
            <a:r>
              <a:rPr lang="en-US" sz="2000" dirty="0" smtClean="0"/>
              <a:t>Divergence is a scalar that the rate of change of the spreading out, or dilatation of vector field</a:t>
            </a:r>
            <a:r>
              <a:rPr lang="en-US" sz="2000" dirty="0" smtClean="0"/>
              <a:t>.</a:t>
            </a:r>
          </a:p>
          <a:p>
            <a:pPr marL="342900" indent="-342900">
              <a:lnSpc>
                <a:spcPct val="80000"/>
              </a:lnSpc>
              <a:spcBef>
                <a:spcPct val="20000"/>
              </a:spcBef>
              <a:buFont typeface="Wingdings" pitchFamily="2" charset="2"/>
              <a:buChar char="Ø"/>
            </a:pPr>
            <a:r>
              <a:rPr lang="en-US" sz="2000" b="1" dirty="0" err="1" smtClean="0"/>
              <a:t>D</a:t>
            </a:r>
            <a:r>
              <a:rPr lang="en-US" sz="2000" dirty="0" err="1" smtClean="0"/>
              <a:t>More</a:t>
            </a:r>
            <a:r>
              <a:rPr lang="en-US" sz="2000" dirty="0" smtClean="0"/>
              <a:t> </a:t>
            </a:r>
            <a:r>
              <a:rPr lang="en-US" sz="2000" dirty="0" smtClean="0"/>
              <a:t>technically, the divergence represents the volume density of the outward </a:t>
            </a:r>
            <a:r>
              <a:rPr lang="en-US" sz="2000" dirty="0" smtClean="0">
                <a:hlinkClick r:id="rId3" tooltip="Flux"/>
              </a:rPr>
              <a:t>flux</a:t>
            </a:r>
            <a:r>
              <a:rPr lang="en-US" sz="2000" dirty="0" smtClean="0"/>
              <a:t> of a vector field from an infinitesimal volume around a given point.</a:t>
            </a:r>
            <a:endParaRPr lang="en-US" sz="2000" dirty="0" smtClean="0">
              <a:latin typeface="Calibri" pitchFamily="34" charset="0"/>
            </a:endParaRPr>
          </a:p>
          <a:p>
            <a:pPr marL="342900" indent="-342900">
              <a:lnSpc>
                <a:spcPct val="80000"/>
              </a:lnSpc>
              <a:spcBef>
                <a:spcPct val="20000"/>
              </a:spcBef>
              <a:buFont typeface="Wingdings" pitchFamily="2" charset="2"/>
              <a:buChar char="Ø"/>
            </a:pPr>
            <a:r>
              <a:rPr lang="en-US" sz="2000" dirty="0" smtClean="0">
                <a:latin typeface="Calibri" pitchFamily="34" charset="0"/>
              </a:rPr>
              <a:t>If the divergence of the vector field is positive at a point then something is diverging from a small volume surrounding with the point as a source. </a:t>
            </a:r>
          </a:p>
          <a:p>
            <a:pPr marL="342900" indent="-342900">
              <a:lnSpc>
                <a:spcPct val="80000"/>
              </a:lnSpc>
              <a:spcBef>
                <a:spcPct val="20000"/>
              </a:spcBef>
              <a:buFont typeface="Wingdings" pitchFamily="2" charset="2"/>
              <a:buChar char="Ø"/>
            </a:pPr>
            <a:r>
              <a:rPr lang="en-US" sz="2000" dirty="0" smtClean="0">
                <a:latin typeface="Calibri" pitchFamily="34" charset="0"/>
              </a:rPr>
              <a:t>If it negative, then something is converging into the small volume surrounding that point is acting as sink. </a:t>
            </a:r>
          </a:p>
          <a:p>
            <a:pPr marL="342900" indent="-342900">
              <a:lnSpc>
                <a:spcPct val="80000"/>
              </a:lnSpc>
              <a:spcBef>
                <a:spcPct val="20000"/>
              </a:spcBef>
              <a:buFont typeface="Wingdings" pitchFamily="2" charset="2"/>
              <a:buChar char="Ø"/>
            </a:pPr>
            <a:r>
              <a:rPr lang="en-US" sz="2000" dirty="0" smtClean="0">
                <a:latin typeface="Calibri" pitchFamily="34" charset="0"/>
              </a:rPr>
              <a:t>if the divergence at a point is zero then the rate at which something entering a small volume surrounding that point is equal to the rate at which it is leaving that volume. </a:t>
            </a:r>
          </a:p>
          <a:p>
            <a:pPr marL="342900" indent="-342900">
              <a:lnSpc>
                <a:spcPct val="80000"/>
              </a:lnSpc>
              <a:spcBef>
                <a:spcPct val="20000"/>
              </a:spcBef>
            </a:pPr>
            <a:endParaRPr lang="en-US" b="1" i="1" dirty="0">
              <a:latin typeface="Calibri" pitchFamily="34" charset="0"/>
            </a:endParaRPr>
          </a:p>
        </p:txBody>
      </p:sp>
      <p:graphicFrame>
        <p:nvGraphicFramePr>
          <p:cNvPr id="11" name="Object 7"/>
          <p:cNvGraphicFramePr>
            <a:graphicFrameLocks noChangeAspect="1"/>
          </p:cNvGraphicFramePr>
          <p:nvPr/>
        </p:nvGraphicFramePr>
        <p:xfrm>
          <a:off x="685800" y="4859337"/>
          <a:ext cx="7543800" cy="1998663"/>
        </p:xfrm>
        <a:graphic>
          <a:graphicData uri="http://schemas.openxmlformats.org/presentationml/2006/ole">
            <p:oleObj spid="_x0000_s40962" name="CorelDRAW" r:id="rId4" imgW="5460480" imgH="2039760" progId="">
              <p:embed/>
            </p:oleObj>
          </a:graphicData>
        </a:graphic>
      </p:graphicFrame>
      <p:sp>
        <p:nvSpPr>
          <p:cNvPr id="5" name="Rectangle 4"/>
          <p:cNvSpPr/>
          <p:nvPr/>
        </p:nvSpPr>
        <p:spPr>
          <a:xfrm>
            <a:off x="457200" y="0"/>
            <a:ext cx="7772400" cy="566822"/>
          </a:xfrm>
          <a:prstGeom prst="rect">
            <a:avLst/>
          </a:prstGeom>
        </p:spPr>
        <p:txBody>
          <a:bodyPr wrap="square">
            <a:spAutoFit/>
          </a:bodyPr>
          <a:lstStyle/>
          <a:p>
            <a:pPr marL="11206">
              <a:lnSpc>
                <a:spcPts val="3680"/>
              </a:lnSpc>
            </a:pPr>
            <a:r>
              <a:rPr lang="en-US" sz="2800" b="1" spc="-4" dirty="0" smtClean="0">
                <a:solidFill>
                  <a:srgbClr val="0065FF"/>
                </a:solidFill>
                <a:latin typeface="Times New Roman" pitchFamily="18" charset="0"/>
                <a:cs typeface="Times New Roman" pitchFamily="18" charset="0"/>
              </a:rPr>
              <a:t>Physica</a:t>
            </a:r>
            <a:r>
              <a:rPr lang="en-US" sz="2800" b="1" dirty="0" smtClean="0">
                <a:solidFill>
                  <a:srgbClr val="0065FF"/>
                </a:solidFill>
                <a:latin typeface="Times New Roman" pitchFamily="18" charset="0"/>
                <a:cs typeface="Times New Roman" pitchFamily="18" charset="0"/>
              </a:rPr>
              <a:t>l</a:t>
            </a:r>
            <a:r>
              <a:rPr lang="en-US" sz="2800" b="1" spc="79" dirty="0" smtClean="0">
                <a:solidFill>
                  <a:srgbClr val="0065FF"/>
                </a:solidFill>
                <a:latin typeface="Times New Roman" pitchFamily="18" charset="0"/>
                <a:cs typeface="Times New Roman" pitchFamily="18" charset="0"/>
              </a:rPr>
              <a:t> </a:t>
            </a:r>
            <a:r>
              <a:rPr lang="en-US" sz="2800" b="1" spc="-4" dirty="0" smtClean="0">
                <a:solidFill>
                  <a:srgbClr val="0065FF"/>
                </a:solidFill>
                <a:latin typeface="Times New Roman" pitchFamily="18" charset="0"/>
                <a:cs typeface="Times New Roman" pitchFamily="18" charset="0"/>
              </a:rPr>
              <a:t>Interpretatio</a:t>
            </a:r>
            <a:r>
              <a:rPr lang="en-US" sz="2800" b="1" dirty="0" smtClean="0">
                <a:solidFill>
                  <a:srgbClr val="0065FF"/>
                </a:solidFill>
                <a:latin typeface="Times New Roman" pitchFamily="18" charset="0"/>
                <a:cs typeface="Times New Roman" pitchFamily="18" charset="0"/>
              </a:rPr>
              <a:t>n</a:t>
            </a:r>
            <a:r>
              <a:rPr lang="en-US" sz="2800" b="1" spc="71" dirty="0" smtClean="0">
                <a:solidFill>
                  <a:srgbClr val="0065FF"/>
                </a:solidFill>
                <a:latin typeface="Times New Roman" pitchFamily="18" charset="0"/>
                <a:cs typeface="Times New Roman" pitchFamily="18" charset="0"/>
              </a:rPr>
              <a:t> </a:t>
            </a:r>
            <a:r>
              <a:rPr lang="en-US" sz="2800" b="1" spc="-4" dirty="0" smtClean="0">
                <a:solidFill>
                  <a:srgbClr val="0065FF"/>
                </a:solidFill>
                <a:latin typeface="Times New Roman" pitchFamily="18" charset="0"/>
                <a:cs typeface="Times New Roman" pitchFamily="18" charset="0"/>
              </a:rPr>
              <a:t>o</a:t>
            </a:r>
            <a:r>
              <a:rPr lang="en-US" sz="2800" b="1" dirty="0" smtClean="0">
                <a:solidFill>
                  <a:srgbClr val="0065FF"/>
                </a:solidFill>
                <a:latin typeface="Times New Roman" pitchFamily="18" charset="0"/>
                <a:cs typeface="Times New Roman" pitchFamily="18" charset="0"/>
              </a:rPr>
              <a:t>f</a:t>
            </a:r>
            <a:r>
              <a:rPr lang="en-US" sz="2800" b="1" spc="79" dirty="0" smtClean="0">
                <a:solidFill>
                  <a:srgbClr val="0065FF"/>
                </a:solidFill>
                <a:latin typeface="Times New Roman" pitchFamily="18" charset="0"/>
                <a:cs typeface="Times New Roman" pitchFamily="18" charset="0"/>
              </a:rPr>
              <a:t> </a:t>
            </a:r>
            <a:r>
              <a:rPr lang="en-US" sz="2800" b="1" spc="-4" dirty="0" smtClean="0">
                <a:solidFill>
                  <a:srgbClr val="0065FF"/>
                </a:solidFill>
                <a:latin typeface="Times New Roman" pitchFamily="18" charset="0"/>
                <a:cs typeface="Times New Roman" pitchFamily="18" charset="0"/>
              </a:rPr>
              <a:t>th</a:t>
            </a:r>
            <a:r>
              <a:rPr lang="en-US" sz="2800" b="1" dirty="0" smtClean="0">
                <a:solidFill>
                  <a:srgbClr val="0065FF"/>
                </a:solidFill>
                <a:latin typeface="Times New Roman" pitchFamily="18" charset="0"/>
                <a:cs typeface="Times New Roman" pitchFamily="18" charset="0"/>
              </a:rPr>
              <a:t>e</a:t>
            </a:r>
            <a:r>
              <a:rPr lang="en-US" sz="2800" b="1" spc="84" dirty="0" smtClean="0">
                <a:solidFill>
                  <a:srgbClr val="0065FF"/>
                </a:solidFill>
                <a:latin typeface="Times New Roman" pitchFamily="18" charset="0"/>
                <a:cs typeface="Times New Roman" pitchFamily="18" charset="0"/>
              </a:rPr>
              <a:t> </a:t>
            </a:r>
            <a:r>
              <a:rPr lang="en-US" sz="2800" b="1" spc="-4" dirty="0" smtClean="0">
                <a:solidFill>
                  <a:srgbClr val="0065FF"/>
                </a:solidFill>
                <a:latin typeface="Times New Roman" pitchFamily="18" charset="0"/>
                <a:cs typeface="Times New Roman" pitchFamily="18" charset="0"/>
              </a:rPr>
              <a:t>Divergence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12760" y="6445903"/>
            <a:ext cx="118782" cy="210507"/>
          </a:xfrm>
          <a:prstGeom prst="rect">
            <a:avLst/>
          </a:prstGeom>
        </p:spPr>
        <p:txBody>
          <a:bodyPr vert="horz" wrap="square" lIns="0" tIns="0" rIns="0" bIns="0" rtlCol="0">
            <a:spAutoFit/>
          </a:bodyPr>
          <a:lstStyle/>
          <a:p>
            <a:pPr marL="11206"/>
            <a:r>
              <a:rPr sz="1368" spc="-9" dirty="0">
                <a:latin typeface="Arial"/>
                <a:cs typeface="Arial"/>
              </a:rPr>
              <a:t>5</a:t>
            </a:r>
            <a:endParaRPr sz="1368">
              <a:latin typeface="Arial"/>
              <a:cs typeface="Arial"/>
            </a:endParaRPr>
          </a:p>
        </p:txBody>
      </p:sp>
      <p:sp>
        <p:nvSpPr>
          <p:cNvPr id="3" name="object 3"/>
          <p:cNvSpPr txBox="1">
            <a:spLocks noGrp="1"/>
          </p:cNvSpPr>
          <p:nvPr>
            <p:ph type="title"/>
          </p:nvPr>
        </p:nvSpPr>
        <p:spPr>
          <a:xfrm>
            <a:off x="-766484" y="126911"/>
            <a:ext cx="7261412" cy="482689"/>
          </a:xfrm>
          <a:prstGeom prst="rect">
            <a:avLst/>
          </a:prstGeom>
        </p:spPr>
        <p:txBody>
          <a:bodyPr vert="horz" wrap="square" lIns="0" tIns="71621" rIns="0" bIns="0" rtlCol="0" anchor="ctr">
            <a:spAutoFit/>
          </a:bodyPr>
          <a:lstStyle/>
          <a:p>
            <a:pPr marL="3387719">
              <a:lnSpc>
                <a:spcPts val="3221"/>
              </a:lnSpc>
            </a:pPr>
            <a:r>
              <a:rPr sz="2691" b="1" u="heavy" spc="-4" dirty="0">
                <a:solidFill>
                  <a:srgbClr val="33339A"/>
                </a:solidFill>
                <a:latin typeface="Times New Roman"/>
                <a:cs typeface="Times New Roman"/>
              </a:rPr>
              <a:t>Divergence</a:t>
            </a:r>
            <a:endParaRPr sz="2691" dirty="0">
              <a:latin typeface="Times New Roman"/>
              <a:cs typeface="Times New Roman"/>
            </a:endParaRPr>
          </a:p>
        </p:txBody>
      </p:sp>
      <p:sp>
        <p:nvSpPr>
          <p:cNvPr id="4" name="object 4"/>
          <p:cNvSpPr/>
          <p:nvPr/>
        </p:nvSpPr>
        <p:spPr>
          <a:xfrm>
            <a:off x="7086600" y="322729"/>
            <a:ext cx="1676176" cy="1922929"/>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7974105" y="2467535"/>
            <a:ext cx="790687" cy="1109382"/>
          </a:xfrm>
          <a:prstGeom prst="rect">
            <a:avLst/>
          </a:prstGeom>
          <a:blipFill>
            <a:blip r:embed="rId4" cstate="print"/>
            <a:stretch>
              <a:fillRect/>
            </a:stretch>
          </a:blipFill>
        </p:spPr>
        <p:txBody>
          <a:bodyPr wrap="square" lIns="0" tIns="0" rIns="0" bIns="0" rtlCol="0"/>
          <a:lstStyle/>
          <a:p>
            <a:endParaRPr sz="1588"/>
          </a:p>
        </p:txBody>
      </p:sp>
      <p:sp>
        <p:nvSpPr>
          <p:cNvPr id="6" name="object 6"/>
          <p:cNvSpPr txBox="1"/>
          <p:nvPr/>
        </p:nvSpPr>
        <p:spPr>
          <a:xfrm>
            <a:off x="360606" y="904271"/>
            <a:ext cx="6641726" cy="5967083"/>
          </a:xfrm>
          <a:prstGeom prst="rect">
            <a:avLst/>
          </a:prstGeom>
        </p:spPr>
        <p:txBody>
          <a:bodyPr vert="horz" wrap="square" lIns="0" tIns="0" rIns="0" bIns="0" rtlCol="0">
            <a:spAutoFit/>
          </a:bodyPr>
          <a:lstStyle/>
          <a:p>
            <a:pPr marL="344039" marR="1186206" indent="-332832">
              <a:lnSpc>
                <a:spcPct val="89200"/>
              </a:lnSpc>
              <a:buFont typeface="Times New Roman"/>
              <a:buChar char="•"/>
              <a:tabLst>
                <a:tab pos="344039" algn="l"/>
              </a:tabLst>
            </a:pPr>
            <a:r>
              <a:rPr sz="2338" spc="-18" dirty="0">
                <a:latin typeface="Times New Roman"/>
                <a:cs typeface="Times New Roman"/>
              </a:rPr>
              <a:t>Divergenc</a:t>
            </a:r>
            <a:r>
              <a:rPr sz="2338" spc="-13" dirty="0">
                <a:latin typeface="Times New Roman"/>
                <a:cs typeface="Times New Roman"/>
              </a:rPr>
              <a:t>e</a:t>
            </a:r>
            <a:r>
              <a:rPr sz="2338" spc="-9" dirty="0">
                <a:latin typeface="Times New Roman"/>
                <a:cs typeface="Times New Roman"/>
              </a:rPr>
              <a:t> </a:t>
            </a:r>
            <a:r>
              <a:rPr sz="2338" spc="-13" dirty="0">
                <a:latin typeface="Times New Roman"/>
                <a:cs typeface="Times New Roman"/>
              </a:rPr>
              <a:t>is</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outflow</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flux</a:t>
            </a:r>
            <a:r>
              <a:rPr sz="2338" spc="-4" dirty="0">
                <a:latin typeface="Times New Roman"/>
                <a:cs typeface="Times New Roman"/>
              </a:rPr>
              <a:t> </a:t>
            </a:r>
            <a:r>
              <a:rPr sz="2338" spc="-18" dirty="0">
                <a:latin typeface="Times New Roman"/>
                <a:cs typeface="Times New Roman"/>
              </a:rPr>
              <a:t>fro</a:t>
            </a:r>
            <a:r>
              <a:rPr sz="2338" spc="-22" dirty="0">
                <a:latin typeface="Times New Roman"/>
                <a:cs typeface="Times New Roman"/>
              </a:rPr>
              <a:t>m</a:t>
            </a:r>
            <a:r>
              <a:rPr sz="2338" spc="-4" dirty="0">
                <a:latin typeface="Times New Roman"/>
                <a:cs typeface="Times New Roman"/>
              </a:rPr>
              <a:t> </a:t>
            </a:r>
            <a:r>
              <a:rPr sz="2338" spc="-13" dirty="0">
                <a:latin typeface="Times New Roman"/>
                <a:cs typeface="Times New Roman"/>
              </a:rPr>
              <a:t>a</a:t>
            </a:r>
            <a:r>
              <a:rPr sz="2338" spc="-9" dirty="0">
                <a:latin typeface="Times New Roman"/>
                <a:cs typeface="Times New Roman"/>
              </a:rPr>
              <a:t> </a:t>
            </a:r>
            <a:r>
              <a:rPr sz="2338" spc="-18" dirty="0">
                <a:latin typeface="Times New Roman"/>
                <a:cs typeface="Times New Roman"/>
              </a:rPr>
              <a:t>smal</a:t>
            </a:r>
            <a:r>
              <a:rPr sz="2338" spc="-9" dirty="0">
                <a:latin typeface="Times New Roman"/>
                <a:cs typeface="Times New Roman"/>
              </a:rPr>
              <a:t>l</a:t>
            </a:r>
            <a:r>
              <a:rPr sz="2338" dirty="0">
                <a:latin typeface="Times New Roman"/>
                <a:cs typeface="Times New Roman"/>
              </a:rPr>
              <a:t> </a:t>
            </a:r>
            <a:r>
              <a:rPr sz="2338" spc="-18" dirty="0">
                <a:latin typeface="Times New Roman"/>
                <a:cs typeface="Times New Roman"/>
              </a:rPr>
              <a:t>close</a:t>
            </a:r>
            <a:r>
              <a:rPr sz="2338" spc="-13" dirty="0">
                <a:latin typeface="Times New Roman"/>
                <a:cs typeface="Times New Roman"/>
              </a:rPr>
              <a:t>d</a:t>
            </a:r>
            <a:r>
              <a:rPr sz="2338" spc="-9" dirty="0">
                <a:latin typeface="Times New Roman"/>
                <a:cs typeface="Times New Roman"/>
              </a:rPr>
              <a:t> </a:t>
            </a:r>
            <a:r>
              <a:rPr sz="2338" spc="-18" dirty="0">
                <a:latin typeface="Times New Roman"/>
                <a:cs typeface="Times New Roman"/>
              </a:rPr>
              <a:t>surfac</a:t>
            </a:r>
            <a:r>
              <a:rPr sz="2338" spc="-13" dirty="0">
                <a:latin typeface="Times New Roman"/>
                <a:cs typeface="Times New Roman"/>
              </a:rPr>
              <a:t>e</a:t>
            </a:r>
            <a:r>
              <a:rPr sz="2338" dirty="0">
                <a:latin typeface="Times New Roman"/>
                <a:cs typeface="Times New Roman"/>
              </a:rPr>
              <a:t> </a:t>
            </a:r>
            <a:r>
              <a:rPr sz="2338" spc="-18" dirty="0">
                <a:latin typeface="Times New Roman"/>
                <a:cs typeface="Times New Roman"/>
              </a:rPr>
              <a:t>are</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(pe</a:t>
            </a:r>
            <a:r>
              <a:rPr sz="2338" spc="-9" dirty="0">
                <a:latin typeface="Times New Roman"/>
                <a:cs typeface="Times New Roman"/>
              </a:rPr>
              <a:t>r</a:t>
            </a:r>
            <a:r>
              <a:rPr sz="2338" spc="-4" dirty="0">
                <a:latin typeface="Times New Roman"/>
                <a:cs typeface="Times New Roman"/>
              </a:rPr>
              <a:t> </a:t>
            </a:r>
            <a:r>
              <a:rPr sz="2338" spc="-18" dirty="0">
                <a:latin typeface="Times New Roman"/>
                <a:cs typeface="Times New Roman"/>
              </a:rPr>
              <a:t>uni</a:t>
            </a:r>
            <a:r>
              <a:rPr sz="2338" spc="-9" dirty="0">
                <a:latin typeface="Times New Roman"/>
                <a:cs typeface="Times New Roman"/>
              </a:rPr>
              <a:t>t</a:t>
            </a:r>
            <a:r>
              <a:rPr sz="2338" spc="-4" dirty="0">
                <a:latin typeface="Times New Roman"/>
                <a:cs typeface="Times New Roman"/>
              </a:rPr>
              <a:t> </a:t>
            </a:r>
            <a:r>
              <a:rPr sz="2338" spc="-18" dirty="0">
                <a:latin typeface="Times New Roman"/>
                <a:cs typeface="Times New Roman"/>
              </a:rPr>
              <a:t>volume)</a:t>
            </a:r>
            <a:r>
              <a:rPr sz="2338" spc="-13" dirty="0">
                <a:latin typeface="Times New Roman"/>
                <a:cs typeface="Times New Roman"/>
              </a:rPr>
              <a:t> as</a:t>
            </a:r>
            <a:r>
              <a:rPr sz="2338" spc="-9" dirty="0">
                <a:latin typeface="Times New Roman"/>
                <a:cs typeface="Times New Roman"/>
              </a:rPr>
              <a:t> </a:t>
            </a:r>
            <a:r>
              <a:rPr sz="2338" spc="-18" dirty="0">
                <a:latin typeface="Times New Roman"/>
                <a:cs typeface="Times New Roman"/>
              </a:rPr>
              <a:t>volum</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shrink</a:t>
            </a:r>
            <a:r>
              <a:rPr sz="2338" spc="-13" dirty="0">
                <a:latin typeface="Times New Roman"/>
                <a:cs typeface="Times New Roman"/>
              </a:rPr>
              <a:t>s</a:t>
            </a:r>
            <a:r>
              <a:rPr sz="2338" dirty="0">
                <a:latin typeface="Times New Roman"/>
                <a:cs typeface="Times New Roman"/>
              </a:rPr>
              <a:t> </a:t>
            </a:r>
            <a:r>
              <a:rPr sz="2338" spc="-13" dirty="0">
                <a:latin typeface="Times New Roman"/>
                <a:cs typeface="Times New Roman"/>
              </a:rPr>
              <a:t>to</a:t>
            </a:r>
            <a:r>
              <a:rPr sz="2338" spc="-4" dirty="0">
                <a:latin typeface="Times New Roman"/>
                <a:cs typeface="Times New Roman"/>
              </a:rPr>
              <a:t> </a:t>
            </a:r>
            <a:r>
              <a:rPr sz="2338" spc="-18" dirty="0">
                <a:latin typeface="Times New Roman"/>
                <a:cs typeface="Times New Roman"/>
              </a:rPr>
              <a:t>zero.</a:t>
            </a:r>
            <a:endParaRPr sz="2338">
              <a:latin typeface="Times New Roman"/>
              <a:cs typeface="Times New Roman"/>
            </a:endParaRPr>
          </a:p>
          <a:p>
            <a:pPr>
              <a:lnSpc>
                <a:spcPct val="100000"/>
              </a:lnSpc>
              <a:buFont typeface="Times New Roman"/>
              <a:buChar char="•"/>
            </a:pPr>
            <a:endParaRPr sz="2294">
              <a:latin typeface="Times New Roman"/>
              <a:cs typeface="Times New Roman"/>
            </a:endParaRPr>
          </a:p>
          <a:p>
            <a:pPr>
              <a:spcBef>
                <a:spcPts val="23"/>
              </a:spcBef>
              <a:buFont typeface="Times New Roman"/>
              <a:buChar char="•"/>
            </a:pPr>
            <a:endParaRPr sz="2338">
              <a:latin typeface="Times New Roman"/>
              <a:cs typeface="Times New Roman"/>
            </a:endParaRPr>
          </a:p>
          <a:p>
            <a:pPr marL="898760" marR="4483" indent="-887553">
              <a:lnSpc>
                <a:spcPts val="2488"/>
              </a:lnSpc>
              <a:buFont typeface="Times New Roman"/>
              <a:buChar char="•"/>
              <a:tabLst>
                <a:tab pos="418001" algn="l"/>
                <a:tab pos="3913863" algn="l"/>
              </a:tabLst>
            </a:pPr>
            <a:r>
              <a:rPr sz="2338" spc="-18" dirty="0">
                <a:latin typeface="Times New Roman"/>
                <a:cs typeface="Times New Roman"/>
              </a:rPr>
              <a:t>A</a:t>
            </a:r>
            <a:r>
              <a:rPr sz="2338" spc="-13" dirty="0">
                <a:latin typeface="Times New Roman"/>
                <a:cs typeface="Times New Roman"/>
              </a:rPr>
              <a:t>i</a:t>
            </a:r>
            <a:r>
              <a:rPr sz="2338" spc="-9" dirty="0">
                <a:latin typeface="Times New Roman"/>
                <a:cs typeface="Times New Roman"/>
              </a:rPr>
              <a:t>r</a:t>
            </a:r>
            <a:r>
              <a:rPr sz="2338" spc="-4" dirty="0">
                <a:latin typeface="Times New Roman"/>
                <a:cs typeface="Times New Roman"/>
              </a:rPr>
              <a:t> </a:t>
            </a:r>
            <a:r>
              <a:rPr sz="2338" spc="-18" dirty="0">
                <a:latin typeface="Times New Roman"/>
                <a:cs typeface="Times New Roman"/>
              </a:rPr>
              <a:t>leavin</a:t>
            </a:r>
            <a:r>
              <a:rPr sz="2338" spc="-13" dirty="0">
                <a:latin typeface="Times New Roman"/>
                <a:cs typeface="Times New Roman"/>
              </a:rPr>
              <a:t>g</a:t>
            </a:r>
            <a:r>
              <a:rPr sz="2338" spc="-9"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puncture</a:t>
            </a:r>
            <a:r>
              <a:rPr sz="2338" spc="-13" dirty="0">
                <a:latin typeface="Times New Roman"/>
                <a:cs typeface="Times New Roman"/>
              </a:rPr>
              <a:t>d</a:t>
            </a:r>
            <a:r>
              <a:rPr sz="2338" spc="-4" dirty="0">
                <a:latin typeface="Times New Roman"/>
                <a:cs typeface="Times New Roman"/>
              </a:rPr>
              <a:t> </a:t>
            </a:r>
            <a:r>
              <a:rPr sz="2338" spc="-13" dirty="0">
                <a:latin typeface="Times New Roman"/>
                <a:cs typeface="Times New Roman"/>
              </a:rPr>
              <a:t>tire</a:t>
            </a:r>
            <a:r>
              <a:rPr sz="2338" spc="-9" dirty="0">
                <a:latin typeface="Times New Roman"/>
                <a:cs typeface="Times New Roman"/>
              </a:rPr>
              <a:t>:</a:t>
            </a:r>
            <a:r>
              <a:rPr sz="2338" dirty="0">
                <a:latin typeface="Times New Roman"/>
                <a:cs typeface="Times New Roman"/>
              </a:rPr>
              <a:t>	</a:t>
            </a:r>
            <a:r>
              <a:rPr sz="2338" spc="-18" dirty="0">
                <a:latin typeface="Times New Roman"/>
                <a:cs typeface="Times New Roman"/>
              </a:rPr>
              <a:t>Divergenc</a:t>
            </a:r>
            <a:r>
              <a:rPr sz="2338" spc="-13" dirty="0">
                <a:latin typeface="Times New Roman"/>
                <a:cs typeface="Times New Roman"/>
              </a:rPr>
              <a:t>e</a:t>
            </a:r>
            <a:r>
              <a:rPr sz="2338" spc="4" dirty="0">
                <a:latin typeface="Times New Roman"/>
                <a:cs typeface="Times New Roman"/>
              </a:rPr>
              <a:t> </a:t>
            </a:r>
            <a:r>
              <a:rPr sz="2338" spc="-13" dirty="0">
                <a:latin typeface="Times New Roman"/>
                <a:cs typeface="Times New Roman"/>
              </a:rPr>
              <a:t>is</a:t>
            </a:r>
            <a:r>
              <a:rPr sz="2338" spc="-9" dirty="0">
                <a:latin typeface="Times New Roman"/>
                <a:cs typeface="Times New Roman"/>
              </a:rPr>
              <a:t> </a:t>
            </a:r>
            <a:r>
              <a:rPr sz="2338" spc="-13" dirty="0">
                <a:latin typeface="Times New Roman"/>
                <a:cs typeface="Times New Roman"/>
              </a:rPr>
              <a:t>positive, </a:t>
            </a:r>
            <a:r>
              <a:rPr sz="2338" spc="-18" dirty="0">
                <a:latin typeface="Times New Roman"/>
                <a:cs typeface="Times New Roman"/>
              </a:rPr>
              <a:t>a</a:t>
            </a:r>
            <a:r>
              <a:rPr sz="2338" spc="-13" dirty="0">
                <a:latin typeface="Times New Roman"/>
                <a:cs typeface="Times New Roman"/>
              </a:rPr>
              <a:t>s</a:t>
            </a:r>
            <a:r>
              <a:rPr sz="2338" spc="-4" dirty="0">
                <a:latin typeface="Times New Roman"/>
                <a:cs typeface="Times New Roman"/>
              </a:rPr>
              <a:t> </a:t>
            </a:r>
            <a:r>
              <a:rPr sz="2338" spc="-18" dirty="0">
                <a:latin typeface="Times New Roman"/>
                <a:cs typeface="Times New Roman"/>
              </a:rPr>
              <a:t>close</a:t>
            </a:r>
            <a:r>
              <a:rPr sz="2338" spc="-13" dirty="0">
                <a:latin typeface="Times New Roman"/>
                <a:cs typeface="Times New Roman"/>
              </a:rPr>
              <a:t>d</a:t>
            </a:r>
            <a:r>
              <a:rPr sz="2338" spc="-9" dirty="0">
                <a:latin typeface="Times New Roman"/>
                <a:cs typeface="Times New Roman"/>
              </a:rPr>
              <a:t> </a:t>
            </a:r>
            <a:r>
              <a:rPr sz="2338" spc="-18" dirty="0">
                <a:latin typeface="Times New Roman"/>
                <a:cs typeface="Times New Roman"/>
              </a:rPr>
              <a:t>surfac</a:t>
            </a:r>
            <a:r>
              <a:rPr sz="2338" spc="-13" dirty="0">
                <a:latin typeface="Times New Roman"/>
                <a:cs typeface="Times New Roman"/>
              </a:rPr>
              <a:t>e</a:t>
            </a:r>
            <a:r>
              <a:rPr sz="2338" dirty="0">
                <a:latin typeface="Times New Roman"/>
                <a:cs typeface="Times New Roman"/>
              </a:rPr>
              <a:t> </a:t>
            </a:r>
            <a:r>
              <a:rPr sz="2338" spc="-13" dirty="0">
                <a:latin typeface="Times New Roman"/>
                <a:cs typeface="Times New Roman"/>
              </a:rPr>
              <a:t>(tire</a:t>
            </a:r>
            <a:r>
              <a:rPr sz="2338" spc="-9" dirty="0">
                <a:latin typeface="Times New Roman"/>
                <a:cs typeface="Times New Roman"/>
              </a:rPr>
              <a:t>)</a:t>
            </a:r>
            <a:r>
              <a:rPr sz="2338" spc="-4" dirty="0">
                <a:latin typeface="Times New Roman"/>
                <a:cs typeface="Times New Roman"/>
              </a:rPr>
              <a:t> </a:t>
            </a:r>
            <a:r>
              <a:rPr sz="2338" spc="-18" dirty="0">
                <a:latin typeface="Times New Roman"/>
                <a:cs typeface="Times New Roman"/>
              </a:rPr>
              <a:t>exhibit</a:t>
            </a:r>
            <a:r>
              <a:rPr sz="2338" spc="-13" dirty="0">
                <a:latin typeface="Times New Roman"/>
                <a:cs typeface="Times New Roman"/>
              </a:rPr>
              <a:t>s</a:t>
            </a:r>
            <a:r>
              <a:rPr sz="2338" spc="-9" dirty="0">
                <a:latin typeface="Times New Roman"/>
                <a:cs typeface="Times New Roman"/>
              </a:rPr>
              <a:t> </a:t>
            </a:r>
            <a:r>
              <a:rPr sz="2338" spc="-18" dirty="0">
                <a:latin typeface="Times New Roman"/>
                <a:cs typeface="Times New Roman"/>
              </a:rPr>
              <a:t>ne</a:t>
            </a:r>
            <a:r>
              <a:rPr sz="2338" spc="-9" dirty="0">
                <a:latin typeface="Times New Roman"/>
                <a:cs typeface="Times New Roman"/>
              </a:rPr>
              <a:t>t</a:t>
            </a:r>
            <a:r>
              <a:rPr sz="2338" spc="-4" dirty="0">
                <a:latin typeface="Times New Roman"/>
                <a:cs typeface="Times New Roman"/>
              </a:rPr>
              <a:t> </a:t>
            </a:r>
            <a:r>
              <a:rPr sz="2338" spc="-18" dirty="0">
                <a:latin typeface="Times New Roman"/>
                <a:cs typeface="Times New Roman"/>
              </a:rPr>
              <a:t>outflow</a:t>
            </a:r>
            <a:endParaRPr sz="2338">
              <a:latin typeface="Times New Roman"/>
              <a:cs typeface="Times New Roman"/>
            </a:endParaRPr>
          </a:p>
          <a:p>
            <a:pPr>
              <a:lnSpc>
                <a:spcPct val="100000"/>
              </a:lnSpc>
              <a:buFont typeface="Times New Roman"/>
              <a:buChar char="•"/>
            </a:pPr>
            <a:endParaRPr sz="2294">
              <a:latin typeface="Times New Roman"/>
              <a:cs typeface="Times New Roman"/>
            </a:endParaRPr>
          </a:p>
          <a:p>
            <a:pPr>
              <a:spcBef>
                <a:spcPts val="4"/>
              </a:spcBef>
              <a:buFont typeface="Times New Roman"/>
              <a:buChar char="•"/>
            </a:pPr>
            <a:endParaRPr sz="3000">
              <a:latin typeface="Times New Roman"/>
              <a:cs typeface="Times New Roman"/>
            </a:endParaRPr>
          </a:p>
          <a:p>
            <a:pPr marL="898760" marR="1906783" indent="-887553">
              <a:lnSpc>
                <a:spcPts val="2762"/>
              </a:lnSpc>
              <a:buFont typeface="Times New Roman"/>
              <a:buChar char="•"/>
              <a:tabLst>
                <a:tab pos="188829" algn="l"/>
                <a:tab pos="2166773" algn="l"/>
              </a:tabLst>
            </a:pP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divergenc</a:t>
            </a:r>
            <a:r>
              <a:rPr sz="2338" spc="-13" dirty="0">
                <a:latin typeface="Times New Roman"/>
                <a:cs typeface="Times New Roman"/>
              </a:rPr>
              <a:t>e</a:t>
            </a:r>
            <a:r>
              <a:rPr sz="2338" dirty="0">
                <a:latin typeface="Times New Roman"/>
                <a:cs typeface="Times New Roman"/>
              </a:rPr>
              <a:t>	</a:t>
            </a:r>
            <a:r>
              <a:rPr sz="2338" spc="-18" dirty="0">
                <a:latin typeface="Times New Roman"/>
                <a:cs typeface="Times New Roman"/>
              </a:rPr>
              <a:t>measure</a:t>
            </a:r>
            <a:r>
              <a:rPr sz="2338" spc="-13" dirty="0">
                <a:latin typeface="Times New Roman"/>
                <a:cs typeface="Times New Roman"/>
              </a:rPr>
              <a:t>s</a:t>
            </a:r>
            <a:r>
              <a:rPr sz="2338" spc="-9" dirty="0">
                <a:latin typeface="Times New Roman"/>
                <a:cs typeface="Times New Roman"/>
              </a:rPr>
              <a:t> </a:t>
            </a:r>
            <a:r>
              <a:rPr sz="2338" spc="-18" dirty="0">
                <a:latin typeface="Times New Roman"/>
                <a:cs typeface="Times New Roman"/>
              </a:rPr>
              <a:t>source</a:t>
            </a:r>
            <a:r>
              <a:rPr sz="2338" spc="-13" dirty="0">
                <a:latin typeface="Times New Roman"/>
                <a:cs typeface="Times New Roman"/>
              </a:rPr>
              <a:t>s</a:t>
            </a:r>
            <a:r>
              <a:rPr sz="2338" dirty="0">
                <a:latin typeface="Times New Roman"/>
                <a:cs typeface="Times New Roman"/>
              </a:rPr>
              <a:t> </a:t>
            </a:r>
            <a:r>
              <a:rPr sz="2338" spc="-18" dirty="0">
                <a:latin typeface="Times New Roman"/>
                <a:cs typeface="Times New Roman"/>
              </a:rPr>
              <a:t>and</a:t>
            </a:r>
            <a:r>
              <a:rPr sz="2338" spc="-13" dirty="0">
                <a:latin typeface="Times New Roman"/>
                <a:cs typeface="Times New Roman"/>
              </a:rPr>
              <a:t> </a:t>
            </a:r>
            <a:r>
              <a:rPr sz="2338" spc="-18" dirty="0">
                <a:latin typeface="Times New Roman"/>
                <a:cs typeface="Times New Roman"/>
              </a:rPr>
              <a:t>drain</a:t>
            </a:r>
            <a:r>
              <a:rPr sz="2338" spc="-13" dirty="0">
                <a:latin typeface="Times New Roman"/>
                <a:cs typeface="Times New Roman"/>
              </a:rPr>
              <a:t>s</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8" dirty="0">
                <a:latin typeface="Times New Roman"/>
                <a:cs typeface="Times New Roman"/>
              </a:rPr>
              <a:t>flow:</a:t>
            </a:r>
            <a:endParaRPr sz="2338">
              <a:latin typeface="Times New Roman"/>
              <a:cs typeface="Times New Roman"/>
            </a:endParaRPr>
          </a:p>
          <a:p>
            <a:pPr>
              <a:spcBef>
                <a:spcPts val="25"/>
              </a:spcBef>
            </a:pPr>
            <a:endParaRPr sz="1985">
              <a:latin typeface="Times New Roman"/>
              <a:cs typeface="Times New Roman"/>
            </a:endParaRPr>
          </a:p>
          <a:p>
            <a:pPr marL="500930"/>
            <a:r>
              <a:rPr sz="2735" dirty="0">
                <a:latin typeface="Symbol"/>
                <a:cs typeface="Symbol"/>
              </a:rPr>
              <a:t></a:t>
            </a:r>
            <a:r>
              <a:rPr sz="2735" spc="-265" dirty="0">
                <a:latin typeface="Times New Roman"/>
                <a:cs typeface="Times New Roman"/>
              </a:rPr>
              <a:t> </a:t>
            </a:r>
            <a:r>
              <a:rPr sz="2735" dirty="0">
                <a:latin typeface="Symbol"/>
                <a:cs typeface="Symbol"/>
              </a:rPr>
              <a:t></a:t>
            </a:r>
            <a:r>
              <a:rPr sz="2735" spc="-287" dirty="0">
                <a:latin typeface="Times New Roman"/>
                <a:cs typeface="Times New Roman"/>
              </a:rPr>
              <a:t> </a:t>
            </a:r>
            <a:r>
              <a:rPr sz="2735" b="1" spc="22" dirty="0">
                <a:latin typeface="Times New Roman"/>
                <a:cs typeface="Times New Roman"/>
              </a:rPr>
              <a:t>F</a:t>
            </a:r>
            <a:r>
              <a:rPr sz="2735" dirty="0">
                <a:latin typeface="Times New Roman"/>
                <a:cs typeface="Times New Roman"/>
              </a:rPr>
              <a:t>(@</a:t>
            </a:r>
            <a:r>
              <a:rPr sz="2735" spc="-229" dirty="0">
                <a:latin typeface="Times New Roman"/>
                <a:cs typeface="Times New Roman"/>
              </a:rPr>
              <a:t> </a:t>
            </a:r>
            <a:r>
              <a:rPr sz="2735" i="1" spc="132" dirty="0">
                <a:latin typeface="Times New Roman"/>
                <a:cs typeface="Times New Roman"/>
              </a:rPr>
              <a:t>P</a:t>
            </a:r>
            <a:r>
              <a:rPr sz="2735" dirty="0">
                <a:latin typeface="Times New Roman"/>
                <a:cs typeface="Times New Roman"/>
              </a:rPr>
              <a:t>)</a:t>
            </a:r>
            <a:r>
              <a:rPr sz="2735" spc="-106" dirty="0">
                <a:latin typeface="Times New Roman"/>
                <a:cs typeface="Times New Roman"/>
              </a:rPr>
              <a:t> </a:t>
            </a:r>
            <a:r>
              <a:rPr sz="2735" dirty="0">
                <a:latin typeface="Symbol"/>
                <a:cs typeface="Symbol"/>
              </a:rPr>
              <a:t></a:t>
            </a:r>
            <a:r>
              <a:rPr sz="2735" spc="-101" dirty="0">
                <a:latin typeface="Times New Roman"/>
                <a:cs typeface="Times New Roman"/>
              </a:rPr>
              <a:t> </a:t>
            </a:r>
            <a:r>
              <a:rPr sz="2735" dirty="0">
                <a:latin typeface="Times New Roman"/>
                <a:cs typeface="Times New Roman"/>
              </a:rPr>
              <a:t>0</a:t>
            </a:r>
            <a:r>
              <a:rPr sz="2735" spc="-163" dirty="0">
                <a:latin typeface="Times New Roman"/>
                <a:cs typeface="Times New Roman"/>
              </a:rPr>
              <a:t> </a:t>
            </a:r>
            <a:r>
              <a:rPr sz="2735" dirty="0">
                <a:latin typeface="Symbol"/>
                <a:cs typeface="Symbol"/>
              </a:rPr>
              <a:t></a:t>
            </a:r>
            <a:r>
              <a:rPr sz="2735" spc="-79" dirty="0">
                <a:latin typeface="Times New Roman"/>
                <a:cs typeface="Times New Roman"/>
              </a:rPr>
              <a:t> </a:t>
            </a:r>
            <a:r>
              <a:rPr sz="2735" b="1" spc="-4" dirty="0">
                <a:latin typeface="Times New Roman"/>
                <a:cs typeface="Times New Roman"/>
              </a:rPr>
              <a:t>source</a:t>
            </a:r>
            <a:endParaRPr sz="2735">
              <a:latin typeface="Times New Roman"/>
              <a:cs typeface="Times New Roman"/>
            </a:endParaRPr>
          </a:p>
          <a:p>
            <a:pPr marL="500930">
              <a:spcBef>
                <a:spcPts val="855"/>
              </a:spcBef>
            </a:pPr>
            <a:r>
              <a:rPr sz="2735" dirty="0">
                <a:latin typeface="Symbol"/>
                <a:cs typeface="Symbol"/>
              </a:rPr>
              <a:t></a:t>
            </a:r>
            <a:r>
              <a:rPr sz="2735" spc="-265" dirty="0">
                <a:latin typeface="Times New Roman"/>
                <a:cs typeface="Times New Roman"/>
              </a:rPr>
              <a:t> </a:t>
            </a:r>
            <a:r>
              <a:rPr sz="2735" dirty="0">
                <a:latin typeface="Symbol"/>
                <a:cs typeface="Symbol"/>
              </a:rPr>
              <a:t></a:t>
            </a:r>
            <a:r>
              <a:rPr sz="2735" spc="-287" dirty="0">
                <a:latin typeface="Times New Roman"/>
                <a:cs typeface="Times New Roman"/>
              </a:rPr>
              <a:t> </a:t>
            </a:r>
            <a:r>
              <a:rPr sz="2735" b="1" spc="22" dirty="0">
                <a:latin typeface="Times New Roman"/>
                <a:cs typeface="Times New Roman"/>
              </a:rPr>
              <a:t>F</a:t>
            </a:r>
            <a:r>
              <a:rPr sz="2735" dirty="0">
                <a:latin typeface="Times New Roman"/>
                <a:cs typeface="Times New Roman"/>
              </a:rPr>
              <a:t>(@</a:t>
            </a:r>
            <a:r>
              <a:rPr sz="2735" spc="-229" dirty="0">
                <a:latin typeface="Times New Roman"/>
                <a:cs typeface="Times New Roman"/>
              </a:rPr>
              <a:t> </a:t>
            </a:r>
            <a:r>
              <a:rPr sz="2735" i="1" spc="132" dirty="0">
                <a:latin typeface="Times New Roman"/>
                <a:cs typeface="Times New Roman"/>
              </a:rPr>
              <a:t>P</a:t>
            </a:r>
            <a:r>
              <a:rPr sz="2735" dirty="0">
                <a:latin typeface="Times New Roman"/>
                <a:cs typeface="Times New Roman"/>
              </a:rPr>
              <a:t>)</a:t>
            </a:r>
            <a:r>
              <a:rPr sz="2735" spc="-137" dirty="0">
                <a:latin typeface="Times New Roman"/>
                <a:cs typeface="Times New Roman"/>
              </a:rPr>
              <a:t> </a:t>
            </a:r>
            <a:r>
              <a:rPr sz="2735" dirty="0">
                <a:latin typeface="Symbol"/>
                <a:cs typeface="Symbol"/>
              </a:rPr>
              <a:t></a:t>
            </a:r>
            <a:r>
              <a:rPr sz="2735" spc="-71" dirty="0">
                <a:latin typeface="Times New Roman"/>
                <a:cs typeface="Times New Roman"/>
              </a:rPr>
              <a:t> </a:t>
            </a:r>
            <a:r>
              <a:rPr sz="2735" dirty="0">
                <a:latin typeface="Times New Roman"/>
                <a:cs typeface="Times New Roman"/>
              </a:rPr>
              <a:t>0</a:t>
            </a:r>
            <a:r>
              <a:rPr sz="2735" spc="-163" dirty="0">
                <a:latin typeface="Times New Roman"/>
                <a:cs typeface="Times New Roman"/>
              </a:rPr>
              <a:t> </a:t>
            </a:r>
            <a:r>
              <a:rPr sz="2735" dirty="0">
                <a:latin typeface="Symbol"/>
                <a:cs typeface="Symbol"/>
              </a:rPr>
              <a:t></a:t>
            </a:r>
            <a:r>
              <a:rPr sz="2735" spc="-79" dirty="0">
                <a:latin typeface="Times New Roman"/>
                <a:cs typeface="Times New Roman"/>
              </a:rPr>
              <a:t> </a:t>
            </a:r>
            <a:r>
              <a:rPr sz="2735" b="1" spc="-4" dirty="0">
                <a:latin typeface="Times New Roman"/>
                <a:cs typeface="Times New Roman"/>
              </a:rPr>
              <a:t>sink</a:t>
            </a:r>
            <a:endParaRPr sz="2735">
              <a:latin typeface="Times New Roman"/>
              <a:cs typeface="Times New Roman"/>
            </a:endParaRPr>
          </a:p>
          <a:p>
            <a:pPr marL="500930">
              <a:spcBef>
                <a:spcPts val="852"/>
              </a:spcBef>
            </a:pPr>
            <a:r>
              <a:rPr sz="2735" dirty="0">
                <a:latin typeface="Symbol"/>
                <a:cs typeface="Symbol"/>
              </a:rPr>
              <a:t></a:t>
            </a:r>
            <a:r>
              <a:rPr sz="2735" spc="-265" dirty="0">
                <a:latin typeface="Times New Roman"/>
                <a:cs typeface="Times New Roman"/>
              </a:rPr>
              <a:t> </a:t>
            </a:r>
            <a:r>
              <a:rPr sz="2735" dirty="0">
                <a:latin typeface="Symbol"/>
                <a:cs typeface="Symbol"/>
              </a:rPr>
              <a:t></a:t>
            </a:r>
            <a:r>
              <a:rPr sz="2735" spc="-287" dirty="0">
                <a:latin typeface="Times New Roman"/>
                <a:cs typeface="Times New Roman"/>
              </a:rPr>
              <a:t> </a:t>
            </a:r>
            <a:r>
              <a:rPr sz="2735" b="1" spc="22" dirty="0">
                <a:latin typeface="Times New Roman"/>
                <a:cs typeface="Times New Roman"/>
              </a:rPr>
              <a:t>F</a:t>
            </a:r>
            <a:r>
              <a:rPr sz="2735" dirty="0">
                <a:latin typeface="Times New Roman"/>
                <a:cs typeface="Times New Roman"/>
              </a:rPr>
              <a:t>(@</a:t>
            </a:r>
            <a:r>
              <a:rPr sz="2735" spc="-229" dirty="0">
                <a:latin typeface="Times New Roman"/>
                <a:cs typeface="Times New Roman"/>
              </a:rPr>
              <a:t> </a:t>
            </a:r>
            <a:r>
              <a:rPr sz="2735" i="1" spc="132" dirty="0">
                <a:latin typeface="Times New Roman"/>
                <a:cs typeface="Times New Roman"/>
              </a:rPr>
              <a:t>P</a:t>
            </a:r>
            <a:r>
              <a:rPr sz="2735" dirty="0">
                <a:latin typeface="Times New Roman"/>
                <a:cs typeface="Times New Roman"/>
              </a:rPr>
              <a:t>)</a:t>
            </a:r>
            <a:r>
              <a:rPr sz="2735" spc="-106" dirty="0">
                <a:latin typeface="Times New Roman"/>
                <a:cs typeface="Times New Roman"/>
              </a:rPr>
              <a:t> </a:t>
            </a:r>
            <a:r>
              <a:rPr sz="2735" dirty="0">
                <a:latin typeface="Symbol"/>
                <a:cs typeface="Symbol"/>
              </a:rPr>
              <a:t></a:t>
            </a:r>
            <a:r>
              <a:rPr sz="2735" spc="-71" dirty="0">
                <a:latin typeface="Times New Roman"/>
                <a:cs typeface="Times New Roman"/>
              </a:rPr>
              <a:t> </a:t>
            </a:r>
            <a:r>
              <a:rPr sz="2735" dirty="0">
                <a:latin typeface="Times New Roman"/>
                <a:cs typeface="Times New Roman"/>
              </a:rPr>
              <a:t>0</a:t>
            </a:r>
            <a:r>
              <a:rPr sz="2735" spc="-168" dirty="0">
                <a:latin typeface="Times New Roman"/>
                <a:cs typeface="Times New Roman"/>
              </a:rPr>
              <a:t> </a:t>
            </a:r>
            <a:r>
              <a:rPr sz="2735" dirty="0">
                <a:latin typeface="Symbol"/>
                <a:cs typeface="Symbol"/>
              </a:rPr>
              <a:t></a:t>
            </a:r>
            <a:r>
              <a:rPr sz="2735" spc="-106" dirty="0">
                <a:latin typeface="Times New Roman"/>
                <a:cs typeface="Times New Roman"/>
              </a:rPr>
              <a:t> </a:t>
            </a:r>
            <a:r>
              <a:rPr sz="2735" b="1" spc="-4" dirty="0">
                <a:latin typeface="Times New Roman"/>
                <a:cs typeface="Times New Roman"/>
              </a:rPr>
              <a:t>n</a:t>
            </a:r>
            <a:r>
              <a:rPr sz="2735" b="1" dirty="0">
                <a:latin typeface="Times New Roman"/>
                <a:cs typeface="Times New Roman"/>
              </a:rPr>
              <a:t>o</a:t>
            </a:r>
            <a:r>
              <a:rPr sz="2735" b="1" spc="-172" dirty="0">
                <a:latin typeface="Times New Roman"/>
                <a:cs typeface="Times New Roman"/>
              </a:rPr>
              <a:t> </a:t>
            </a:r>
            <a:r>
              <a:rPr sz="2735" b="1" spc="-4" dirty="0">
                <a:latin typeface="Times New Roman"/>
                <a:cs typeface="Times New Roman"/>
              </a:rPr>
              <a:t>sourc</a:t>
            </a:r>
            <a:r>
              <a:rPr sz="2735" b="1" dirty="0">
                <a:latin typeface="Times New Roman"/>
                <a:cs typeface="Times New Roman"/>
              </a:rPr>
              <a:t>e</a:t>
            </a:r>
            <a:r>
              <a:rPr sz="2735" b="1" spc="-124" dirty="0">
                <a:latin typeface="Times New Roman"/>
                <a:cs typeface="Times New Roman"/>
              </a:rPr>
              <a:t> </a:t>
            </a:r>
            <a:r>
              <a:rPr sz="2735" b="1" dirty="0">
                <a:latin typeface="Times New Roman"/>
                <a:cs typeface="Times New Roman"/>
              </a:rPr>
              <a:t>or</a:t>
            </a:r>
            <a:r>
              <a:rPr sz="2735" b="1" spc="-97" dirty="0">
                <a:latin typeface="Times New Roman"/>
                <a:cs typeface="Times New Roman"/>
              </a:rPr>
              <a:t> </a:t>
            </a:r>
            <a:r>
              <a:rPr sz="2735" b="1" spc="-4" dirty="0">
                <a:latin typeface="Times New Roman"/>
                <a:cs typeface="Times New Roman"/>
              </a:rPr>
              <a:t>sink</a:t>
            </a:r>
            <a:endParaRPr sz="2735">
              <a:latin typeface="Times New Roman"/>
              <a:cs typeface="Times New Roman"/>
            </a:endParaRPr>
          </a:p>
        </p:txBody>
      </p:sp>
      <p:sp>
        <p:nvSpPr>
          <p:cNvPr id="7" name="object 7"/>
          <p:cNvSpPr/>
          <p:nvPr/>
        </p:nvSpPr>
        <p:spPr>
          <a:xfrm>
            <a:off x="6494928" y="3576916"/>
            <a:ext cx="2186492" cy="3180229"/>
          </a:xfrm>
          <a:prstGeom prst="rect">
            <a:avLst/>
          </a:prstGeom>
          <a:blipFill>
            <a:blip r:embed="rId5"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xmlns="" val="3528694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12760" y="6445903"/>
            <a:ext cx="118782" cy="210507"/>
          </a:xfrm>
          <a:prstGeom prst="rect">
            <a:avLst/>
          </a:prstGeom>
        </p:spPr>
        <p:txBody>
          <a:bodyPr vert="horz" wrap="square" lIns="0" tIns="0" rIns="0" bIns="0" rtlCol="0">
            <a:spAutoFit/>
          </a:bodyPr>
          <a:lstStyle/>
          <a:p>
            <a:pPr marL="11206"/>
            <a:r>
              <a:rPr sz="1368" spc="-9" dirty="0">
                <a:latin typeface="Arial"/>
                <a:cs typeface="Arial"/>
              </a:rPr>
              <a:t>6</a:t>
            </a:r>
            <a:endParaRPr sz="1368">
              <a:latin typeface="Arial"/>
              <a:cs typeface="Arial"/>
            </a:endParaRPr>
          </a:p>
        </p:txBody>
      </p:sp>
      <p:sp>
        <p:nvSpPr>
          <p:cNvPr id="3" name="object 3"/>
          <p:cNvSpPr txBox="1"/>
          <p:nvPr/>
        </p:nvSpPr>
        <p:spPr>
          <a:xfrm>
            <a:off x="694765" y="181762"/>
            <a:ext cx="7680512" cy="474489"/>
          </a:xfrm>
          <a:prstGeom prst="rect">
            <a:avLst/>
          </a:prstGeom>
        </p:spPr>
        <p:txBody>
          <a:bodyPr vert="horz" wrap="square" lIns="0" tIns="0" rIns="0" bIns="0" rtlCol="0">
            <a:spAutoFit/>
          </a:bodyPr>
          <a:lstStyle/>
          <a:p>
            <a:pPr marL="11206">
              <a:lnSpc>
                <a:spcPts val="3680"/>
              </a:lnSpc>
            </a:pPr>
            <a:r>
              <a:rPr sz="3088" b="1" spc="-4" dirty="0">
                <a:solidFill>
                  <a:srgbClr val="0065FF"/>
                </a:solidFill>
                <a:latin typeface="Arial"/>
                <a:cs typeface="Arial"/>
              </a:rPr>
              <a:t>Physica</a:t>
            </a:r>
            <a:r>
              <a:rPr sz="3088" b="1" dirty="0">
                <a:solidFill>
                  <a:srgbClr val="0065FF"/>
                </a:solidFill>
                <a:latin typeface="Arial"/>
                <a:cs typeface="Arial"/>
              </a:rPr>
              <a:t>l</a:t>
            </a:r>
            <a:r>
              <a:rPr sz="3088" b="1" spc="79" dirty="0">
                <a:solidFill>
                  <a:srgbClr val="0065FF"/>
                </a:solidFill>
                <a:latin typeface="Times New Roman"/>
                <a:cs typeface="Times New Roman"/>
              </a:rPr>
              <a:t> </a:t>
            </a:r>
            <a:r>
              <a:rPr sz="3088" b="1" spc="-4" dirty="0">
                <a:solidFill>
                  <a:srgbClr val="0065FF"/>
                </a:solidFill>
                <a:latin typeface="Arial"/>
                <a:cs typeface="Arial"/>
              </a:rPr>
              <a:t>Interpretatio</a:t>
            </a:r>
            <a:r>
              <a:rPr sz="3088" b="1" dirty="0">
                <a:solidFill>
                  <a:srgbClr val="0065FF"/>
                </a:solidFill>
                <a:latin typeface="Arial"/>
                <a:cs typeface="Arial"/>
              </a:rPr>
              <a:t>n</a:t>
            </a:r>
            <a:r>
              <a:rPr sz="3088" b="1" spc="71" dirty="0">
                <a:solidFill>
                  <a:srgbClr val="0065FF"/>
                </a:solidFill>
                <a:latin typeface="Times New Roman"/>
                <a:cs typeface="Times New Roman"/>
              </a:rPr>
              <a:t> </a:t>
            </a:r>
            <a:r>
              <a:rPr sz="3088" b="1" spc="-4" dirty="0">
                <a:solidFill>
                  <a:srgbClr val="0065FF"/>
                </a:solidFill>
                <a:latin typeface="Arial"/>
                <a:cs typeface="Arial"/>
              </a:rPr>
              <a:t>o</a:t>
            </a:r>
            <a:r>
              <a:rPr sz="3088" b="1" dirty="0">
                <a:solidFill>
                  <a:srgbClr val="0065FF"/>
                </a:solidFill>
                <a:latin typeface="Arial"/>
                <a:cs typeface="Arial"/>
              </a:rPr>
              <a:t>f</a:t>
            </a:r>
            <a:r>
              <a:rPr sz="3088" b="1" spc="79" dirty="0">
                <a:solidFill>
                  <a:srgbClr val="0065FF"/>
                </a:solidFill>
                <a:latin typeface="Times New Roman"/>
                <a:cs typeface="Times New Roman"/>
              </a:rPr>
              <a:t> </a:t>
            </a:r>
            <a:r>
              <a:rPr sz="3088" b="1" spc="-4" dirty="0">
                <a:solidFill>
                  <a:srgbClr val="0065FF"/>
                </a:solidFill>
                <a:latin typeface="Arial"/>
                <a:cs typeface="Arial"/>
              </a:rPr>
              <a:t>th</a:t>
            </a:r>
            <a:r>
              <a:rPr sz="3088" b="1" dirty="0">
                <a:solidFill>
                  <a:srgbClr val="0065FF"/>
                </a:solidFill>
                <a:latin typeface="Arial"/>
                <a:cs typeface="Arial"/>
              </a:rPr>
              <a:t>e</a:t>
            </a:r>
            <a:r>
              <a:rPr sz="3088" b="1" spc="84" dirty="0">
                <a:solidFill>
                  <a:srgbClr val="0065FF"/>
                </a:solidFill>
                <a:latin typeface="Times New Roman"/>
                <a:cs typeface="Times New Roman"/>
              </a:rPr>
              <a:t> </a:t>
            </a:r>
            <a:r>
              <a:rPr sz="3088" b="1" spc="-4" dirty="0">
                <a:solidFill>
                  <a:srgbClr val="0065FF"/>
                </a:solidFill>
                <a:latin typeface="Arial"/>
                <a:cs typeface="Arial"/>
              </a:rPr>
              <a:t>Divergence</a:t>
            </a:r>
            <a:endParaRPr sz="3088">
              <a:latin typeface="Arial"/>
              <a:cs typeface="Arial"/>
            </a:endParaRPr>
          </a:p>
        </p:txBody>
      </p:sp>
      <p:sp>
        <p:nvSpPr>
          <p:cNvPr id="4" name="object 4"/>
          <p:cNvSpPr/>
          <p:nvPr/>
        </p:nvSpPr>
        <p:spPr>
          <a:xfrm>
            <a:off x="6494928" y="3502958"/>
            <a:ext cx="2186492" cy="318022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360605" y="631755"/>
            <a:ext cx="8211671" cy="6177397"/>
          </a:xfrm>
          <a:prstGeom prst="rect">
            <a:avLst/>
          </a:prstGeom>
        </p:spPr>
        <p:txBody>
          <a:bodyPr vert="horz" wrap="square" lIns="0" tIns="0" rIns="0" bIns="0" rtlCol="0">
            <a:spAutoFit/>
          </a:bodyPr>
          <a:lstStyle/>
          <a:p>
            <a:pPr marL="344039" indent="-332832">
              <a:buClr>
                <a:srgbClr val="0065FF"/>
              </a:buClr>
              <a:buFont typeface="Wingdings"/>
              <a:buChar char=""/>
              <a:tabLst>
                <a:tab pos="344039" algn="l"/>
              </a:tabLst>
            </a:pPr>
            <a:r>
              <a:rPr sz="2338" spc="-18" dirty="0">
                <a:latin typeface="Times New Roman"/>
                <a:cs typeface="Times New Roman"/>
              </a:rPr>
              <a:t>Conside</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field</a:t>
            </a:r>
            <a:r>
              <a:rPr sz="2338" spc="-4" dirty="0">
                <a:latin typeface="Times New Roman"/>
                <a:cs typeface="Times New Roman"/>
              </a:rPr>
              <a:t> </a:t>
            </a:r>
            <a:r>
              <a:rPr sz="2338" b="1" spc="-18" dirty="0">
                <a:latin typeface="Times New Roman"/>
                <a:cs typeface="Times New Roman"/>
              </a:rPr>
              <a:t>F</a:t>
            </a:r>
            <a:r>
              <a:rPr sz="2338" b="1" spc="-9" dirty="0">
                <a:latin typeface="Times New Roman"/>
                <a:cs typeface="Times New Roman"/>
              </a:rPr>
              <a:t> </a:t>
            </a:r>
            <a:r>
              <a:rPr sz="2338" spc="-18" dirty="0">
                <a:latin typeface="Times New Roman"/>
                <a:cs typeface="Times New Roman"/>
              </a:rPr>
              <a:t>tha</a:t>
            </a:r>
            <a:r>
              <a:rPr sz="2338" spc="-9" dirty="0">
                <a:latin typeface="Times New Roman"/>
                <a:cs typeface="Times New Roman"/>
              </a:rPr>
              <a:t>t </a:t>
            </a:r>
            <a:r>
              <a:rPr sz="2338" spc="-18" dirty="0">
                <a:latin typeface="Times New Roman"/>
                <a:cs typeface="Times New Roman"/>
              </a:rPr>
              <a:t>represent</a:t>
            </a:r>
            <a:r>
              <a:rPr sz="2338" spc="-13" dirty="0">
                <a:latin typeface="Times New Roman"/>
                <a:cs typeface="Times New Roman"/>
              </a:rPr>
              <a:t>s</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3" dirty="0">
                <a:latin typeface="Times New Roman"/>
                <a:cs typeface="Times New Roman"/>
              </a:rPr>
              <a:t>fluid</a:t>
            </a:r>
            <a:r>
              <a:rPr sz="2338" spc="-4" dirty="0">
                <a:latin typeface="Times New Roman"/>
                <a:cs typeface="Times New Roman"/>
              </a:rPr>
              <a:t> </a:t>
            </a:r>
            <a:r>
              <a:rPr sz="2338" spc="-18" dirty="0">
                <a:latin typeface="Times New Roman"/>
                <a:cs typeface="Times New Roman"/>
              </a:rPr>
              <a:t>velocity:</a:t>
            </a:r>
            <a:endParaRPr sz="2338">
              <a:latin typeface="Times New Roman"/>
              <a:cs typeface="Times New Roman"/>
            </a:endParaRPr>
          </a:p>
          <a:p>
            <a:pPr marL="732343" marR="4483" indent="-56032">
              <a:lnSpc>
                <a:spcPts val="2762"/>
              </a:lnSpc>
              <a:spcBef>
                <a:spcPts val="137"/>
              </a:spcBef>
            </a:pPr>
            <a:r>
              <a:rPr sz="2338" spc="-18" dirty="0">
                <a:solidFill>
                  <a:srgbClr val="0065FF"/>
                </a:solidFill>
                <a:latin typeface="Times New Roman"/>
                <a:cs typeface="Times New Roman"/>
              </a:rPr>
              <a:t>Th</a:t>
            </a:r>
            <a:r>
              <a:rPr sz="2338" spc="-13" dirty="0">
                <a:solidFill>
                  <a:srgbClr val="0065FF"/>
                </a:solidFill>
                <a:latin typeface="Times New Roman"/>
                <a:cs typeface="Times New Roman"/>
              </a:rPr>
              <a:t>e</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divergenc</a:t>
            </a:r>
            <a:r>
              <a:rPr sz="2338" spc="-13" dirty="0">
                <a:solidFill>
                  <a:srgbClr val="0065FF"/>
                </a:solidFill>
                <a:latin typeface="Times New Roman"/>
                <a:cs typeface="Times New Roman"/>
              </a:rPr>
              <a:t>e</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o</a:t>
            </a:r>
            <a:r>
              <a:rPr sz="2338" spc="-9" dirty="0">
                <a:solidFill>
                  <a:srgbClr val="0065FF"/>
                </a:solidFill>
                <a:latin typeface="Times New Roman"/>
                <a:cs typeface="Times New Roman"/>
              </a:rPr>
              <a:t>f</a:t>
            </a:r>
            <a:r>
              <a:rPr sz="2338" spc="-4" dirty="0">
                <a:solidFill>
                  <a:srgbClr val="0065FF"/>
                </a:solidFill>
                <a:latin typeface="Times New Roman"/>
                <a:cs typeface="Times New Roman"/>
              </a:rPr>
              <a:t> </a:t>
            </a:r>
            <a:r>
              <a:rPr sz="2338" b="1" spc="-18" dirty="0">
                <a:solidFill>
                  <a:srgbClr val="0065FF"/>
                </a:solidFill>
                <a:latin typeface="Times New Roman"/>
                <a:cs typeface="Times New Roman"/>
              </a:rPr>
              <a:t>F</a:t>
            </a:r>
            <a:r>
              <a:rPr sz="2338" b="1" spc="-4" dirty="0">
                <a:solidFill>
                  <a:srgbClr val="0065FF"/>
                </a:solidFill>
                <a:latin typeface="Times New Roman"/>
                <a:cs typeface="Times New Roman"/>
              </a:rPr>
              <a:t> </a:t>
            </a:r>
            <a:r>
              <a:rPr sz="2338" spc="-18" dirty="0">
                <a:solidFill>
                  <a:srgbClr val="0065FF"/>
                </a:solidFill>
                <a:latin typeface="Times New Roman"/>
                <a:cs typeface="Times New Roman"/>
              </a:rPr>
              <a:t>a</a:t>
            </a:r>
            <a:r>
              <a:rPr sz="2338" spc="-9" dirty="0">
                <a:solidFill>
                  <a:srgbClr val="0065FF"/>
                </a:solidFill>
                <a:latin typeface="Times New Roman"/>
                <a:cs typeface="Times New Roman"/>
              </a:rPr>
              <a:t>t</a:t>
            </a:r>
            <a:r>
              <a:rPr sz="2338" spc="-4" dirty="0">
                <a:solidFill>
                  <a:srgbClr val="0065FF"/>
                </a:solidFill>
                <a:latin typeface="Times New Roman"/>
                <a:cs typeface="Times New Roman"/>
              </a:rPr>
              <a:t> </a:t>
            </a:r>
            <a:r>
              <a:rPr sz="2338" spc="-13" dirty="0">
                <a:solidFill>
                  <a:srgbClr val="0065FF"/>
                </a:solidFill>
                <a:latin typeface="Times New Roman"/>
                <a:cs typeface="Times New Roman"/>
              </a:rPr>
              <a:t>a</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poin</a:t>
            </a:r>
            <a:r>
              <a:rPr sz="2338" spc="-9" dirty="0">
                <a:solidFill>
                  <a:srgbClr val="0065FF"/>
                </a:solidFill>
                <a:latin typeface="Times New Roman"/>
                <a:cs typeface="Times New Roman"/>
              </a:rPr>
              <a:t>t</a:t>
            </a:r>
            <a:r>
              <a:rPr sz="2338" spc="-4" dirty="0">
                <a:solidFill>
                  <a:srgbClr val="0065FF"/>
                </a:solidFill>
                <a:latin typeface="Times New Roman"/>
                <a:cs typeface="Times New Roman"/>
              </a:rPr>
              <a:t> </a:t>
            </a:r>
            <a:r>
              <a:rPr sz="2338" spc="-13" dirty="0">
                <a:solidFill>
                  <a:srgbClr val="0065FF"/>
                </a:solidFill>
                <a:latin typeface="Times New Roman"/>
                <a:cs typeface="Times New Roman"/>
              </a:rPr>
              <a:t>in</a:t>
            </a:r>
            <a:r>
              <a:rPr sz="2338" spc="-9" dirty="0">
                <a:solidFill>
                  <a:srgbClr val="0065FF"/>
                </a:solidFill>
                <a:latin typeface="Times New Roman"/>
                <a:cs typeface="Times New Roman"/>
              </a:rPr>
              <a:t> </a:t>
            </a:r>
            <a:r>
              <a:rPr sz="2338" spc="-13" dirty="0">
                <a:solidFill>
                  <a:srgbClr val="0065FF"/>
                </a:solidFill>
                <a:latin typeface="Times New Roman"/>
                <a:cs typeface="Times New Roman"/>
              </a:rPr>
              <a:t>a</a:t>
            </a:r>
            <a:r>
              <a:rPr sz="2338" spc="-4" dirty="0">
                <a:solidFill>
                  <a:srgbClr val="0065FF"/>
                </a:solidFill>
                <a:latin typeface="Times New Roman"/>
                <a:cs typeface="Times New Roman"/>
              </a:rPr>
              <a:t> </a:t>
            </a:r>
            <a:r>
              <a:rPr sz="2338" spc="-13" dirty="0">
                <a:solidFill>
                  <a:srgbClr val="0065FF"/>
                </a:solidFill>
                <a:latin typeface="Times New Roman"/>
                <a:cs typeface="Times New Roman"/>
              </a:rPr>
              <a:t>fluid</a:t>
            </a:r>
            <a:r>
              <a:rPr sz="2338" spc="-4" dirty="0">
                <a:solidFill>
                  <a:srgbClr val="0065FF"/>
                </a:solidFill>
                <a:latin typeface="Times New Roman"/>
                <a:cs typeface="Times New Roman"/>
              </a:rPr>
              <a:t> </a:t>
            </a:r>
            <a:r>
              <a:rPr sz="2338" spc="-13" dirty="0">
                <a:solidFill>
                  <a:srgbClr val="0065FF"/>
                </a:solidFill>
                <a:latin typeface="Times New Roman"/>
                <a:cs typeface="Times New Roman"/>
              </a:rPr>
              <a:t>is</a:t>
            </a:r>
            <a:r>
              <a:rPr sz="2338" spc="-9" dirty="0">
                <a:solidFill>
                  <a:srgbClr val="0065FF"/>
                </a:solidFill>
                <a:latin typeface="Times New Roman"/>
                <a:cs typeface="Times New Roman"/>
              </a:rPr>
              <a:t> </a:t>
            </a:r>
            <a:r>
              <a:rPr sz="2338" spc="-13" dirty="0">
                <a:solidFill>
                  <a:srgbClr val="0065FF"/>
                </a:solidFill>
                <a:latin typeface="Times New Roman"/>
                <a:cs typeface="Times New Roman"/>
              </a:rPr>
              <a:t>a</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measur</a:t>
            </a:r>
            <a:r>
              <a:rPr sz="2338" spc="-13" dirty="0">
                <a:solidFill>
                  <a:srgbClr val="0065FF"/>
                </a:solidFill>
                <a:latin typeface="Times New Roman"/>
                <a:cs typeface="Times New Roman"/>
              </a:rPr>
              <a:t>e</a:t>
            </a:r>
            <a:r>
              <a:rPr sz="2338" spc="-9" dirty="0">
                <a:solidFill>
                  <a:srgbClr val="0065FF"/>
                </a:solidFill>
                <a:latin typeface="Times New Roman"/>
                <a:cs typeface="Times New Roman"/>
              </a:rPr>
              <a:t> </a:t>
            </a:r>
            <a:r>
              <a:rPr sz="2338" spc="-18" dirty="0">
                <a:solidFill>
                  <a:srgbClr val="0065FF"/>
                </a:solidFill>
                <a:latin typeface="Times New Roman"/>
                <a:cs typeface="Times New Roman"/>
              </a:rPr>
              <a:t>o</a:t>
            </a:r>
            <a:r>
              <a:rPr sz="2338" spc="-9" dirty="0">
                <a:solidFill>
                  <a:srgbClr val="0065FF"/>
                </a:solidFill>
                <a:latin typeface="Times New Roman"/>
                <a:cs typeface="Times New Roman"/>
              </a:rPr>
              <a:t>f</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th</a:t>
            </a:r>
            <a:r>
              <a:rPr sz="2338" spc="-13" dirty="0">
                <a:solidFill>
                  <a:srgbClr val="0065FF"/>
                </a:solidFill>
                <a:latin typeface="Times New Roman"/>
                <a:cs typeface="Times New Roman"/>
              </a:rPr>
              <a:t>e</a:t>
            </a:r>
            <a:r>
              <a:rPr sz="2338" spc="-9" dirty="0">
                <a:solidFill>
                  <a:srgbClr val="0065FF"/>
                </a:solidFill>
                <a:latin typeface="Times New Roman"/>
                <a:cs typeface="Times New Roman"/>
              </a:rPr>
              <a:t> </a:t>
            </a:r>
            <a:r>
              <a:rPr sz="2338" spc="-13" dirty="0">
                <a:solidFill>
                  <a:srgbClr val="0065FF"/>
                </a:solidFill>
                <a:latin typeface="Times New Roman"/>
                <a:cs typeface="Times New Roman"/>
              </a:rPr>
              <a:t>rate </a:t>
            </a:r>
            <a:r>
              <a:rPr sz="2338" spc="-18" dirty="0">
                <a:solidFill>
                  <a:srgbClr val="0065FF"/>
                </a:solidFill>
                <a:latin typeface="Times New Roman"/>
                <a:cs typeface="Times New Roman"/>
              </a:rPr>
              <a:t>a</a:t>
            </a:r>
            <a:r>
              <a:rPr sz="2338" spc="-9" dirty="0">
                <a:solidFill>
                  <a:srgbClr val="0065FF"/>
                </a:solidFill>
                <a:latin typeface="Times New Roman"/>
                <a:cs typeface="Times New Roman"/>
              </a:rPr>
              <a:t>t</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whic</a:t>
            </a:r>
            <a:r>
              <a:rPr sz="2338" spc="-13" dirty="0">
                <a:solidFill>
                  <a:srgbClr val="0065FF"/>
                </a:solidFill>
                <a:latin typeface="Times New Roman"/>
                <a:cs typeface="Times New Roman"/>
              </a:rPr>
              <a:t>h</a:t>
            </a:r>
            <a:r>
              <a:rPr sz="2338" dirty="0">
                <a:solidFill>
                  <a:srgbClr val="0065FF"/>
                </a:solidFill>
                <a:latin typeface="Times New Roman"/>
                <a:cs typeface="Times New Roman"/>
              </a:rPr>
              <a:t> </a:t>
            </a:r>
            <a:r>
              <a:rPr sz="2338" spc="-18" dirty="0">
                <a:solidFill>
                  <a:srgbClr val="0065FF"/>
                </a:solidFill>
                <a:latin typeface="Times New Roman"/>
                <a:cs typeface="Times New Roman"/>
              </a:rPr>
              <a:t>th</a:t>
            </a:r>
            <a:r>
              <a:rPr sz="2338" spc="-13" dirty="0">
                <a:solidFill>
                  <a:srgbClr val="0065FF"/>
                </a:solidFill>
                <a:latin typeface="Times New Roman"/>
                <a:cs typeface="Times New Roman"/>
              </a:rPr>
              <a:t>e</a:t>
            </a:r>
            <a:r>
              <a:rPr sz="2338" spc="-4" dirty="0">
                <a:solidFill>
                  <a:srgbClr val="0065FF"/>
                </a:solidFill>
                <a:latin typeface="Times New Roman"/>
                <a:cs typeface="Times New Roman"/>
              </a:rPr>
              <a:t> </a:t>
            </a:r>
            <a:r>
              <a:rPr sz="2338" spc="-13" dirty="0">
                <a:solidFill>
                  <a:srgbClr val="0065FF"/>
                </a:solidFill>
                <a:latin typeface="Times New Roman"/>
                <a:cs typeface="Times New Roman"/>
              </a:rPr>
              <a:t>fluid</a:t>
            </a:r>
            <a:r>
              <a:rPr sz="2338" spc="-4" dirty="0">
                <a:solidFill>
                  <a:srgbClr val="0065FF"/>
                </a:solidFill>
                <a:latin typeface="Times New Roman"/>
                <a:cs typeface="Times New Roman"/>
              </a:rPr>
              <a:t> </a:t>
            </a:r>
            <a:r>
              <a:rPr sz="2338" spc="-13" dirty="0">
                <a:solidFill>
                  <a:srgbClr val="0065FF"/>
                </a:solidFill>
                <a:latin typeface="Times New Roman"/>
                <a:cs typeface="Times New Roman"/>
              </a:rPr>
              <a:t>is</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flowin</a:t>
            </a:r>
            <a:r>
              <a:rPr sz="2338" spc="-13" dirty="0">
                <a:solidFill>
                  <a:srgbClr val="0065FF"/>
                </a:solidFill>
                <a:latin typeface="Times New Roman"/>
                <a:cs typeface="Times New Roman"/>
              </a:rPr>
              <a:t>g</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awa</a:t>
            </a:r>
            <a:r>
              <a:rPr sz="2338" spc="-13" dirty="0">
                <a:solidFill>
                  <a:srgbClr val="0065FF"/>
                </a:solidFill>
                <a:latin typeface="Times New Roman"/>
                <a:cs typeface="Times New Roman"/>
              </a:rPr>
              <a:t>y</a:t>
            </a:r>
            <a:r>
              <a:rPr sz="2338" spc="-9" dirty="0">
                <a:solidFill>
                  <a:srgbClr val="0065FF"/>
                </a:solidFill>
                <a:latin typeface="Times New Roman"/>
                <a:cs typeface="Times New Roman"/>
              </a:rPr>
              <a:t> </a:t>
            </a:r>
            <a:r>
              <a:rPr sz="2338" spc="-18" dirty="0">
                <a:solidFill>
                  <a:srgbClr val="0065FF"/>
                </a:solidFill>
                <a:latin typeface="Times New Roman"/>
                <a:cs typeface="Times New Roman"/>
              </a:rPr>
              <a:t>fro</a:t>
            </a:r>
            <a:r>
              <a:rPr sz="2338" spc="-22" dirty="0">
                <a:solidFill>
                  <a:srgbClr val="0065FF"/>
                </a:solidFill>
                <a:latin typeface="Times New Roman"/>
                <a:cs typeface="Times New Roman"/>
              </a:rPr>
              <a:t>m</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o</a:t>
            </a:r>
            <a:r>
              <a:rPr sz="2338" spc="-9" dirty="0">
                <a:solidFill>
                  <a:srgbClr val="0065FF"/>
                </a:solidFill>
                <a:latin typeface="Times New Roman"/>
                <a:cs typeface="Times New Roman"/>
              </a:rPr>
              <a:t>r</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toward</a:t>
            </a:r>
            <a:r>
              <a:rPr sz="2338" spc="-13" dirty="0">
                <a:solidFill>
                  <a:srgbClr val="0065FF"/>
                </a:solidFill>
                <a:latin typeface="Times New Roman"/>
                <a:cs typeface="Times New Roman"/>
              </a:rPr>
              <a:t>s</a:t>
            </a:r>
            <a:r>
              <a:rPr sz="2338" spc="-9" dirty="0">
                <a:solidFill>
                  <a:srgbClr val="0065FF"/>
                </a:solidFill>
                <a:latin typeface="Times New Roman"/>
                <a:cs typeface="Times New Roman"/>
              </a:rPr>
              <a:t> </a:t>
            </a:r>
            <a:r>
              <a:rPr sz="2338" spc="-18" dirty="0">
                <a:solidFill>
                  <a:srgbClr val="0065FF"/>
                </a:solidFill>
                <a:latin typeface="Times New Roman"/>
                <a:cs typeface="Times New Roman"/>
              </a:rPr>
              <a:t>tha</a:t>
            </a:r>
            <a:r>
              <a:rPr sz="2338" spc="-9" dirty="0">
                <a:solidFill>
                  <a:srgbClr val="0065FF"/>
                </a:solidFill>
                <a:latin typeface="Times New Roman"/>
                <a:cs typeface="Times New Roman"/>
              </a:rPr>
              <a:t>t</a:t>
            </a:r>
            <a:r>
              <a:rPr sz="2338" spc="-4" dirty="0">
                <a:solidFill>
                  <a:srgbClr val="0065FF"/>
                </a:solidFill>
                <a:latin typeface="Times New Roman"/>
                <a:cs typeface="Times New Roman"/>
              </a:rPr>
              <a:t> </a:t>
            </a:r>
            <a:r>
              <a:rPr sz="2338" spc="-18" dirty="0">
                <a:solidFill>
                  <a:srgbClr val="0065FF"/>
                </a:solidFill>
                <a:latin typeface="Times New Roman"/>
                <a:cs typeface="Times New Roman"/>
              </a:rPr>
              <a:t>point</a:t>
            </a:r>
            <a:r>
              <a:rPr sz="2338" spc="-9" dirty="0">
                <a:latin typeface="Times New Roman"/>
                <a:cs typeface="Times New Roman"/>
              </a:rPr>
              <a:t>.</a:t>
            </a:r>
            <a:endParaRPr sz="2338">
              <a:latin typeface="Times New Roman"/>
              <a:cs typeface="Times New Roman"/>
            </a:endParaRPr>
          </a:p>
          <a:p>
            <a:pPr marL="344039" indent="-332832">
              <a:lnSpc>
                <a:spcPts val="2705"/>
              </a:lnSpc>
              <a:buClr>
                <a:srgbClr val="0065FF"/>
              </a:buClr>
              <a:buFont typeface="Wingdings"/>
              <a:buChar char=""/>
              <a:tabLst>
                <a:tab pos="344599" algn="l"/>
              </a:tabLst>
            </a:pPr>
            <a:r>
              <a:rPr sz="2338" spc="-18" dirty="0">
                <a:latin typeface="Times New Roman"/>
                <a:cs typeface="Times New Roman"/>
              </a:rPr>
              <a:t>A</a:t>
            </a:r>
            <a:r>
              <a:rPr sz="2338" spc="-4" dirty="0">
                <a:latin typeface="Times New Roman"/>
                <a:cs typeface="Times New Roman"/>
              </a:rPr>
              <a:t> </a:t>
            </a:r>
            <a:r>
              <a:rPr sz="2338" spc="-18" dirty="0">
                <a:latin typeface="Times New Roman"/>
                <a:cs typeface="Times New Roman"/>
              </a:rPr>
              <a:t>positiv</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divergenc</a:t>
            </a:r>
            <a:r>
              <a:rPr sz="2338" spc="-13" dirty="0">
                <a:latin typeface="Times New Roman"/>
                <a:cs typeface="Times New Roman"/>
              </a:rPr>
              <a:t>e</a:t>
            </a:r>
            <a:r>
              <a:rPr sz="2338" spc="-4" dirty="0">
                <a:latin typeface="Times New Roman"/>
                <a:cs typeface="Times New Roman"/>
              </a:rPr>
              <a:t> </a:t>
            </a:r>
            <a:r>
              <a:rPr sz="2338" spc="-13" dirty="0">
                <a:latin typeface="Times New Roman"/>
                <a:cs typeface="Times New Roman"/>
              </a:rPr>
              <a:t>is</a:t>
            </a:r>
            <a:r>
              <a:rPr sz="2338" spc="-4" dirty="0">
                <a:latin typeface="Times New Roman"/>
                <a:cs typeface="Times New Roman"/>
              </a:rPr>
              <a:t> </a:t>
            </a:r>
            <a:r>
              <a:rPr sz="2338" spc="-18" dirty="0">
                <a:latin typeface="Times New Roman"/>
                <a:cs typeface="Times New Roman"/>
              </a:rPr>
              <a:t>indicatin</a:t>
            </a:r>
            <a:r>
              <a:rPr sz="2338" spc="-13" dirty="0">
                <a:latin typeface="Times New Roman"/>
                <a:cs typeface="Times New Roman"/>
              </a:rPr>
              <a:t>g</a:t>
            </a:r>
            <a:r>
              <a:rPr sz="2338" spc="-9"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3" dirty="0">
                <a:latin typeface="Times New Roman"/>
                <a:cs typeface="Times New Roman"/>
              </a:rPr>
              <a:t>flo</a:t>
            </a:r>
            <a:r>
              <a:rPr sz="2338" spc="-18" dirty="0">
                <a:latin typeface="Times New Roman"/>
                <a:cs typeface="Times New Roman"/>
              </a:rPr>
              <a:t>w</a:t>
            </a:r>
            <a:r>
              <a:rPr sz="2338" spc="-4" dirty="0">
                <a:latin typeface="Times New Roman"/>
                <a:cs typeface="Times New Roman"/>
              </a:rPr>
              <a:t> </a:t>
            </a:r>
            <a:r>
              <a:rPr sz="2338" spc="-18" dirty="0">
                <a:latin typeface="Times New Roman"/>
                <a:cs typeface="Times New Roman"/>
              </a:rPr>
              <a:t>awa</a:t>
            </a:r>
            <a:r>
              <a:rPr sz="2338" spc="-13" dirty="0">
                <a:latin typeface="Times New Roman"/>
                <a:cs typeface="Times New Roman"/>
              </a:rPr>
              <a:t>y</a:t>
            </a:r>
            <a:r>
              <a:rPr sz="2338" spc="-9" dirty="0">
                <a:latin typeface="Times New Roman"/>
                <a:cs typeface="Times New Roman"/>
              </a:rPr>
              <a:t> </a:t>
            </a:r>
            <a:r>
              <a:rPr sz="2338" spc="-18" dirty="0">
                <a:latin typeface="Times New Roman"/>
                <a:cs typeface="Times New Roman"/>
              </a:rPr>
              <a:t>fro</a:t>
            </a:r>
            <a:r>
              <a:rPr sz="2338" spc="-22" dirty="0">
                <a:latin typeface="Times New Roman"/>
                <a:cs typeface="Times New Roman"/>
              </a:rPr>
              <a:t>m</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point.</a:t>
            </a:r>
            <a:endParaRPr sz="2338">
              <a:latin typeface="Times New Roman"/>
              <a:cs typeface="Times New Roman"/>
            </a:endParaRPr>
          </a:p>
          <a:p>
            <a:pPr marL="344039" marR="205639" indent="-332832">
              <a:lnSpc>
                <a:spcPts val="2762"/>
              </a:lnSpc>
              <a:spcBef>
                <a:spcPts val="137"/>
              </a:spcBef>
              <a:buClr>
                <a:srgbClr val="0065FF"/>
              </a:buClr>
              <a:buFont typeface="Wingdings"/>
              <a:buChar char=""/>
              <a:tabLst>
                <a:tab pos="344599" algn="l"/>
              </a:tabLst>
            </a:pPr>
            <a:r>
              <a:rPr sz="2338" spc="-18" dirty="0">
                <a:latin typeface="Times New Roman"/>
                <a:cs typeface="Times New Roman"/>
              </a:rPr>
              <a:t>Physicall</a:t>
            </a:r>
            <a:r>
              <a:rPr sz="2338" spc="-13" dirty="0">
                <a:latin typeface="Times New Roman"/>
                <a:cs typeface="Times New Roman"/>
              </a:rPr>
              <a:t>y</a:t>
            </a:r>
            <a:r>
              <a:rPr sz="2338" dirty="0">
                <a:latin typeface="Times New Roman"/>
                <a:cs typeface="Times New Roman"/>
              </a:rPr>
              <a:t> </a:t>
            </a:r>
            <a:r>
              <a:rPr sz="2338" spc="-18" dirty="0">
                <a:latin typeface="Times New Roman"/>
                <a:cs typeface="Times New Roman"/>
              </a:rPr>
              <a:t>divergenc</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mean</a:t>
            </a:r>
            <a:r>
              <a:rPr sz="2338" spc="-13" dirty="0">
                <a:latin typeface="Times New Roman"/>
                <a:cs typeface="Times New Roman"/>
              </a:rPr>
              <a:t>s</a:t>
            </a:r>
            <a:r>
              <a:rPr sz="2338" spc="-9" dirty="0">
                <a:latin typeface="Times New Roman"/>
                <a:cs typeface="Times New Roman"/>
              </a:rPr>
              <a:t> </a:t>
            </a:r>
            <a:r>
              <a:rPr sz="2338" spc="-18" dirty="0">
                <a:latin typeface="Times New Roman"/>
                <a:cs typeface="Times New Roman"/>
              </a:rPr>
              <a:t>tha</a:t>
            </a:r>
            <a:r>
              <a:rPr sz="2338" spc="-9" dirty="0">
                <a:latin typeface="Times New Roman"/>
                <a:cs typeface="Times New Roman"/>
              </a:rPr>
              <a:t>t </a:t>
            </a:r>
            <a:r>
              <a:rPr sz="2338" spc="-18" dirty="0">
                <a:latin typeface="Times New Roman"/>
                <a:cs typeface="Times New Roman"/>
              </a:rPr>
              <a:t>eithe</a:t>
            </a:r>
            <a:r>
              <a:rPr sz="2338" spc="-9" dirty="0">
                <a:latin typeface="Times New Roman"/>
                <a:cs typeface="Times New Roman"/>
              </a:rPr>
              <a:t>r </a:t>
            </a: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3" dirty="0">
                <a:latin typeface="Times New Roman"/>
                <a:cs typeface="Times New Roman"/>
              </a:rPr>
              <a:t>fluid</a:t>
            </a:r>
            <a:r>
              <a:rPr sz="2338" spc="-4" dirty="0">
                <a:latin typeface="Times New Roman"/>
                <a:cs typeface="Times New Roman"/>
              </a:rPr>
              <a:t> </a:t>
            </a:r>
            <a:r>
              <a:rPr sz="2338" spc="-13" dirty="0">
                <a:latin typeface="Times New Roman"/>
                <a:cs typeface="Times New Roman"/>
              </a:rPr>
              <a:t>is</a:t>
            </a:r>
            <a:r>
              <a:rPr sz="2338" spc="-9" dirty="0">
                <a:latin typeface="Times New Roman"/>
                <a:cs typeface="Times New Roman"/>
              </a:rPr>
              <a:t> </a:t>
            </a:r>
            <a:r>
              <a:rPr sz="2338" spc="-18" dirty="0">
                <a:latin typeface="Times New Roman"/>
                <a:cs typeface="Times New Roman"/>
              </a:rPr>
              <a:t>expandin</a:t>
            </a:r>
            <a:r>
              <a:rPr sz="2338" spc="-13" dirty="0">
                <a:latin typeface="Times New Roman"/>
                <a:cs typeface="Times New Roman"/>
              </a:rPr>
              <a:t>g </a:t>
            </a:r>
            <a:r>
              <a:rPr sz="2338" spc="-18" dirty="0">
                <a:latin typeface="Times New Roman"/>
                <a:cs typeface="Times New Roman"/>
              </a:rPr>
              <a:t>or</a:t>
            </a:r>
            <a:r>
              <a:rPr sz="2338" spc="-13" dirty="0">
                <a:latin typeface="Times New Roman"/>
                <a:cs typeface="Times New Roman"/>
              </a:rPr>
              <a:t> </a:t>
            </a:r>
            <a:r>
              <a:rPr sz="2338" spc="-18" dirty="0">
                <a:latin typeface="Times New Roman"/>
                <a:cs typeface="Times New Roman"/>
              </a:rPr>
              <a:t>tha</a:t>
            </a:r>
            <a:r>
              <a:rPr sz="2338" spc="-9" dirty="0">
                <a:latin typeface="Times New Roman"/>
                <a:cs typeface="Times New Roman"/>
              </a:rPr>
              <a:t>t </a:t>
            </a:r>
            <a:r>
              <a:rPr sz="2338" spc="-13" dirty="0">
                <a:latin typeface="Times New Roman"/>
                <a:cs typeface="Times New Roman"/>
              </a:rPr>
              <a:t>fluid</a:t>
            </a:r>
            <a:r>
              <a:rPr sz="2338" spc="-4" dirty="0">
                <a:latin typeface="Times New Roman"/>
                <a:cs typeface="Times New Roman"/>
              </a:rPr>
              <a:t> </a:t>
            </a:r>
            <a:r>
              <a:rPr sz="2338" spc="-13" dirty="0">
                <a:latin typeface="Times New Roman"/>
                <a:cs typeface="Times New Roman"/>
              </a:rPr>
              <a:t>is</a:t>
            </a:r>
            <a:r>
              <a:rPr sz="2338" spc="-9" dirty="0">
                <a:latin typeface="Times New Roman"/>
                <a:cs typeface="Times New Roman"/>
              </a:rPr>
              <a:t> </a:t>
            </a:r>
            <a:r>
              <a:rPr sz="2338" spc="-18" dirty="0">
                <a:latin typeface="Times New Roman"/>
                <a:cs typeface="Times New Roman"/>
              </a:rPr>
              <a:t>bein</a:t>
            </a:r>
            <a:r>
              <a:rPr sz="2338" spc="-13" dirty="0">
                <a:latin typeface="Times New Roman"/>
                <a:cs typeface="Times New Roman"/>
              </a:rPr>
              <a:t>g</a:t>
            </a:r>
            <a:r>
              <a:rPr sz="2338" spc="-4" dirty="0">
                <a:latin typeface="Times New Roman"/>
                <a:cs typeface="Times New Roman"/>
              </a:rPr>
              <a:t> </a:t>
            </a:r>
            <a:r>
              <a:rPr sz="2338" spc="-18" dirty="0">
                <a:latin typeface="Times New Roman"/>
                <a:cs typeface="Times New Roman"/>
              </a:rPr>
              <a:t>supplie</a:t>
            </a:r>
            <a:r>
              <a:rPr sz="2338" spc="-13" dirty="0">
                <a:latin typeface="Times New Roman"/>
                <a:cs typeface="Times New Roman"/>
              </a:rPr>
              <a:t>d</a:t>
            </a:r>
            <a:r>
              <a:rPr sz="2338" dirty="0">
                <a:latin typeface="Times New Roman"/>
                <a:cs typeface="Times New Roman"/>
              </a:rPr>
              <a:t> </a:t>
            </a:r>
            <a:r>
              <a:rPr sz="2338" spc="-18" dirty="0">
                <a:latin typeface="Times New Roman"/>
                <a:cs typeface="Times New Roman"/>
              </a:rPr>
              <a:t>b</a:t>
            </a:r>
            <a:r>
              <a:rPr sz="2338" spc="-13" dirty="0">
                <a:latin typeface="Times New Roman"/>
                <a:cs typeface="Times New Roman"/>
              </a:rPr>
              <a:t>y</a:t>
            </a:r>
            <a:r>
              <a:rPr sz="2338" spc="-9"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sourc</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externa</a:t>
            </a:r>
            <a:r>
              <a:rPr sz="2338" spc="-9" dirty="0">
                <a:latin typeface="Times New Roman"/>
                <a:cs typeface="Times New Roman"/>
              </a:rPr>
              <a:t>l </a:t>
            </a:r>
            <a:r>
              <a:rPr sz="2338" spc="-13" dirty="0">
                <a:latin typeface="Times New Roman"/>
                <a:cs typeface="Times New Roman"/>
              </a:rPr>
              <a:t>to</a:t>
            </a:r>
            <a:r>
              <a:rPr sz="2338" spc="-9"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3" dirty="0">
                <a:latin typeface="Times New Roman"/>
                <a:cs typeface="Times New Roman"/>
              </a:rPr>
              <a:t>field.</a:t>
            </a:r>
            <a:endParaRPr sz="2338">
              <a:latin typeface="Times New Roman"/>
              <a:cs typeface="Times New Roman"/>
            </a:endParaRPr>
          </a:p>
          <a:p>
            <a:pPr marL="344039" indent="-332832">
              <a:lnSpc>
                <a:spcPts val="2705"/>
              </a:lnSpc>
              <a:buClr>
                <a:srgbClr val="0065FF"/>
              </a:buClr>
              <a:buFont typeface="Wingdings"/>
              <a:buChar char=""/>
              <a:tabLst>
                <a:tab pos="344599" algn="l"/>
              </a:tabLst>
            </a:pP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3" dirty="0">
                <a:latin typeface="Times New Roman"/>
                <a:cs typeface="Times New Roman"/>
              </a:rPr>
              <a:t>lines</a:t>
            </a:r>
            <a:r>
              <a:rPr sz="2338" spc="-9"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flo</a:t>
            </a:r>
            <a:r>
              <a:rPr sz="2338" spc="-18" dirty="0">
                <a:latin typeface="Times New Roman"/>
                <a:cs typeface="Times New Roman"/>
              </a:rPr>
              <a:t>w</a:t>
            </a:r>
            <a:r>
              <a:rPr sz="2338" spc="-4" dirty="0">
                <a:latin typeface="Times New Roman"/>
                <a:cs typeface="Times New Roman"/>
              </a:rPr>
              <a:t> </a:t>
            </a:r>
            <a:r>
              <a:rPr sz="2338" spc="-18" dirty="0">
                <a:latin typeface="Times New Roman"/>
                <a:cs typeface="Times New Roman"/>
              </a:rPr>
              <a:t>diverg</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fro</a:t>
            </a:r>
            <a:r>
              <a:rPr sz="2338" spc="-22" dirty="0">
                <a:latin typeface="Times New Roman"/>
                <a:cs typeface="Times New Roman"/>
              </a:rPr>
              <a:t>m</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sourc</a:t>
            </a:r>
            <a:r>
              <a:rPr sz="2338" spc="-13" dirty="0">
                <a:latin typeface="Times New Roman"/>
                <a:cs typeface="Times New Roman"/>
              </a:rPr>
              <a:t>e</a:t>
            </a:r>
            <a:r>
              <a:rPr sz="2338" dirty="0">
                <a:latin typeface="Times New Roman"/>
                <a:cs typeface="Times New Roman"/>
              </a:rPr>
              <a:t> </a:t>
            </a:r>
            <a:r>
              <a:rPr sz="2338" spc="-18" dirty="0">
                <a:latin typeface="Times New Roman"/>
                <a:cs typeface="Times New Roman"/>
              </a:rPr>
              <a:t>an</a:t>
            </a:r>
            <a:r>
              <a:rPr sz="2338" spc="-13" dirty="0">
                <a:latin typeface="Times New Roman"/>
                <a:cs typeface="Times New Roman"/>
              </a:rPr>
              <a:t>d</a:t>
            </a:r>
            <a:r>
              <a:rPr sz="2338" spc="-9" dirty="0">
                <a:latin typeface="Times New Roman"/>
                <a:cs typeface="Times New Roman"/>
              </a:rPr>
              <a:t> </a:t>
            </a:r>
            <a:r>
              <a:rPr sz="2338" spc="-18" dirty="0">
                <a:latin typeface="Times New Roman"/>
                <a:cs typeface="Times New Roman"/>
              </a:rPr>
              <a:t>converg</a:t>
            </a:r>
            <a:r>
              <a:rPr sz="2338" spc="-13" dirty="0">
                <a:latin typeface="Times New Roman"/>
                <a:cs typeface="Times New Roman"/>
              </a:rPr>
              <a:t>e</a:t>
            </a:r>
            <a:r>
              <a:rPr sz="2338" spc="-9" dirty="0">
                <a:latin typeface="Times New Roman"/>
                <a:cs typeface="Times New Roman"/>
              </a:rPr>
              <a:t> </a:t>
            </a:r>
            <a:r>
              <a:rPr sz="2338" spc="-13" dirty="0">
                <a:latin typeface="Times New Roman"/>
                <a:cs typeface="Times New Roman"/>
              </a:rPr>
              <a:t>to</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sink.</a:t>
            </a:r>
            <a:endParaRPr sz="2338">
              <a:latin typeface="Times New Roman"/>
              <a:cs typeface="Times New Roman"/>
            </a:endParaRPr>
          </a:p>
          <a:p>
            <a:pPr marL="344039" marR="49309" indent="-332832">
              <a:lnSpc>
                <a:spcPts val="2762"/>
              </a:lnSpc>
              <a:spcBef>
                <a:spcPts val="137"/>
              </a:spcBef>
              <a:buClr>
                <a:srgbClr val="0065FF"/>
              </a:buClr>
              <a:buFont typeface="Wingdings"/>
              <a:buChar char=""/>
              <a:tabLst>
                <a:tab pos="344599" algn="l"/>
              </a:tabLst>
            </a:pPr>
            <a:r>
              <a:rPr sz="2338" spc="-13" dirty="0">
                <a:latin typeface="Times New Roman"/>
                <a:cs typeface="Times New Roman"/>
              </a:rPr>
              <a:t>I</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there</a:t>
            </a:r>
            <a:r>
              <a:rPr sz="2338" spc="-9" dirty="0">
                <a:latin typeface="Times New Roman"/>
                <a:cs typeface="Times New Roman"/>
              </a:rPr>
              <a:t> is</a:t>
            </a:r>
            <a:r>
              <a:rPr sz="2338" spc="-4" dirty="0">
                <a:latin typeface="Times New Roman"/>
                <a:cs typeface="Times New Roman"/>
              </a:rPr>
              <a:t> </a:t>
            </a:r>
            <a:r>
              <a:rPr sz="2338" spc="-18" dirty="0">
                <a:latin typeface="Times New Roman"/>
                <a:cs typeface="Times New Roman"/>
              </a:rPr>
              <a:t>n</a:t>
            </a:r>
            <a:r>
              <a:rPr sz="2338" spc="-13" dirty="0">
                <a:latin typeface="Times New Roman"/>
                <a:cs typeface="Times New Roman"/>
              </a:rPr>
              <a:t>o</a:t>
            </a:r>
            <a:r>
              <a:rPr sz="2338" spc="-4" dirty="0">
                <a:latin typeface="Times New Roman"/>
                <a:cs typeface="Times New Roman"/>
              </a:rPr>
              <a:t> </a:t>
            </a:r>
            <a:r>
              <a:rPr sz="2338" spc="-18" dirty="0">
                <a:latin typeface="Times New Roman"/>
                <a:cs typeface="Times New Roman"/>
              </a:rPr>
              <a:t>gai</a:t>
            </a:r>
            <a:r>
              <a:rPr sz="2338" spc="-13" dirty="0">
                <a:latin typeface="Times New Roman"/>
                <a:cs typeface="Times New Roman"/>
              </a:rPr>
              <a:t>n</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loss</a:t>
            </a:r>
            <a:r>
              <a:rPr sz="2338" spc="-9"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fluid</a:t>
            </a:r>
            <a:r>
              <a:rPr sz="2338" spc="-4" dirty="0">
                <a:latin typeface="Times New Roman"/>
                <a:cs typeface="Times New Roman"/>
              </a:rPr>
              <a:t> </a:t>
            </a:r>
            <a:r>
              <a:rPr sz="2338" spc="-13" dirty="0">
                <a:latin typeface="Times New Roman"/>
                <a:cs typeface="Times New Roman"/>
              </a:rPr>
              <a:t>anywhere</a:t>
            </a:r>
            <a:r>
              <a:rPr sz="2338" spc="-9" dirty="0">
                <a:latin typeface="Times New Roman"/>
                <a:cs typeface="Times New Roman"/>
              </a:rPr>
              <a:t> </a:t>
            </a:r>
            <a:r>
              <a:rPr sz="2338" spc="-13" dirty="0">
                <a:latin typeface="Times New Roman"/>
                <a:cs typeface="Times New Roman"/>
              </a:rPr>
              <a:t>then</a:t>
            </a:r>
            <a:r>
              <a:rPr sz="2338" spc="-9" dirty="0">
                <a:latin typeface="Times New Roman"/>
                <a:cs typeface="Times New Roman"/>
              </a:rPr>
              <a:t> </a:t>
            </a:r>
            <a:r>
              <a:rPr sz="2338" spc="-18" dirty="0">
                <a:latin typeface="Times New Roman"/>
                <a:cs typeface="Times New Roman"/>
              </a:rPr>
              <a:t>di</a:t>
            </a:r>
            <a:r>
              <a:rPr sz="2338" spc="-13" dirty="0">
                <a:latin typeface="Times New Roman"/>
                <a:cs typeface="Times New Roman"/>
              </a:rPr>
              <a:t>v</a:t>
            </a:r>
            <a:r>
              <a:rPr sz="2338" spc="-18" dirty="0">
                <a:latin typeface="Times New Roman"/>
                <a:cs typeface="Times New Roman"/>
              </a:rPr>
              <a:t> </a:t>
            </a:r>
            <a:r>
              <a:rPr sz="2338" b="1" spc="-18" dirty="0">
                <a:latin typeface="Times New Roman"/>
                <a:cs typeface="Times New Roman"/>
              </a:rPr>
              <a:t>F</a:t>
            </a:r>
            <a:r>
              <a:rPr sz="2338" b="1" spc="-4" dirty="0">
                <a:latin typeface="Times New Roman"/>
                <a:cs typeface="Times New Roman"/>
              </a:rPr>
              <a:t> </a:t>
            </a:r>
            <a:r>
              <a:rPr sz="2338" spc="-13" dirty="0">
                <a:latin typeface="Times New Roman"/>
                <a:cs typeface="Times New Roman"/>
              </a:rPr>
              <a:t>=</a:t>
            </a:r>
            <a:r>
              <a:rPr sz="2338" spc="-4" dirty="0">
                <a:latin typeface="Times New Roman"/>
                <a:cs typeface="Times New Roman"/>
              </a:rPr>
              <a:t> </a:t>
            </a:r>
            <a:r>
              <a:rPr sz="2338" spc="-18" dirty="0">
                <a:latin typeface="Times New Roman"/>
                <a:cs typeface="Times New Roman"/>
              </a:rPr>
              <a:t>0</a:t>
            </a:r>
            <a:r>
              <a:rPr sz="2338" spc="-9" dirty="0">
                <a:latin typeface="Times New Roman"/>
                <a:cs typeface="Times New Roman"/>
              </a:rPr>
              <a:t>.</a:t>
            </a:r>
            <a:r>
              <a:rPr sz="2338" spc="-4" dirty="0">
                <a:latin typeface="Times New Roman"/>
                <a:cs typeface="Times New Roman"/>
              </a:rPr>
              <a:t> </a:t>
            </a:r>
            <a:r>
              <a:rPr sz="2338" spc="-18" dirty="0">
                <a:latin typeface="Times New Roman"/>
                <a:cs typeface="Times New Roman"/>
              </a:rPr>
              <a:t>Suc</a:t>
            </a:r>
            <a:r>
              <a:rPr sz="2338" spc="-13" dirty="0">
                <a:latin typeface="Times New Roman"/>
                <a:cs typeface="Times New Roman"/>
              </a:rPr>
              <a:t>h</a:t>
            </a:r>
            <a:r>
              <a:rPr sz="2338" spc="-4" dirty="0">
                <a:latin typeface="Times New Roman"/>
                <a:cs typeface="Times New Roman"/>
              </a:rPr>
              <a:t> </a:t>
            </a:r>
            <a:r>
              <a:rPr sz="2338" spc="-13" dirty="0">
                <a:latin typeface="Times New Roman"/>
                <a:cs typeface="Times New Roman"/>
              </a:rPr>
              <a:t>a</a:t>
            </a:r>
            <a:r>
              <a:rPr sz="2338" spc="-9" dirty="0">
                <a:latin typeface="Times New Roman"/>
                <a:cs typeface="Times New Roman"/>
              </a:rPr>
              <a:t>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field</a:t>
            </a:r>
            <a:r>
              <a:rPr sz="2338" spc="-4" dirty="0">
                <a:latin typeface="Times New Roman"/>
                <a:cs typeface="Times New Roman"/>
              </a:rPr>
              <a:t> </a:t>
            </a:r>
            <a:r>
              <a:rPr sz="2338" spc="-13" dirty="0">
                <a:latin typeface="Times New Roman"/>
                <a:cs typeface="Times New Roman"/>
              </a:rPr>
              <a:t>is</a:t>
            </a:r>
            <a:r>
              <a:rPr sz="2338" spc="-4" dirty="0">
                <a:latin typeface="Times New Roman"/>
                <a:cs typeface="Times New Roman"/>
              </a:rPr>
              <a:t> </a:t>
            </a:r>
            <a:r>
              <a:rPr sz="2338" spc="-13" dirty="0">
                <a:latin typeface="Times New Roman"/>
                <a:cs typeface="Times New Roman"/>
              </a:rPr>
              <a:t>said</a:t>
            </a:r>
            <a:r>
              <a:rPr sz="2338" spc="-4" dirty="0">
                <a:latin typeface="Times New Roman"/>
                <a:cs typeface="Times New Roman"/>
              </a:rPr>
              <a:t> </a:t>
            </a:r>
            <a:r>
              <a:rPr sz="2338" spc="-13" dirty="0">
                <a:latin typeface="Times New Roman"/>
                <a:cs typeface="Times New Roman"/>
              </a:rPr>
              <a:t>to</a:t>
            </a:r>
            <a:r>
              <a:rPr sz="2338" spc="-4" dirty="0">
                <a:latin typeface="Times New Roman"/>
                <a:cs typeface="Times New Roman"/>
              </a:rPr>
              <a:t> </a:t>
            </a:r>
            <a:r>
              <a:rPr sz="2338" spc="-18" dirty="0">
                <a:latin typeface="Times New Roman"/>
                <a:cs typeface="Times New Roman"/>
              </a:rPr>
              <a:t>b</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solenoidal.</a:t>
            </a:r>
            <a:endParaRPr sz="2338">
              <a:latin typeface="Times New Roman"/>
              <a:cs typeface="Times New Roman"/>
            </a:endParaRPr>
          </a:p>
          <a:p>
            <a:pPr marL="344039" marR="3304790" indent="-332832">
              <a:lnSpc>
                <a:spcPct val="99000"/>
              </a:lnSpc>
              <a:spcBef>
                <a:spcPts val="468"/>
              </a:spcBef>
              <a:buClr>
                <a:srgbClr val="0065FF"/>
              </a:buClr>
              <a:buFont typeface="Wingdings"/>
              <a:buChar char=""/>
              <a:tabLst>
                <a:tab pos="344039" algn="l"/>
              </a:tabLst>
            </a:pPr>
            <a:r>
              <a:rPr sz="2338" spc="-18" dirty="0">
                <a:solidFill>
                  <a:srgbClr val="FF3300"/>
                </a:solidFill>
                <a:latin typeface="Times New Roman"/>
                <a:cs typeface="Times New Roman"/>
              </a:rPr>
              <a:t>Th</a:t>
            </a:r>
            <a:r>
              <a:rPr sz="2338" spc="-13" dirty="0">
                <a:solidFill>
                  <a:srgbClr val="FF3300"/>
                </a:solidFill>
                <a:latin typeface="Times New Roman"/>
                <a:cs typeface="Times New Roman"/>
              </a:rPr>
              <a:t>e</a:t>
            </a:r>
            <a:r>
              <a:rPr sz="2338" spc="-9" dirty="0">
                <a:solidFill>
                  <a:srgbClr val="FF3300"/>
                </a:solidFill>
                <a:latin typeface="Times New Roman"/>
                <a:cs typeface="Times New Roman"/>
              </a:rPr>
              <a:t> </a:t>
            </a:r>
            <a:r>
              <a:rPr sz="2338" spc="-18" dirty="0">
                <a:solidFill>
                  <a:srgbClr val="FF3300"/>
                </a:solidFill>
                <a:latin typeface="Times New Roman"/>
                <a:cs typeface="Times New Roman"/>
              </a:rPr>
              <a:t>divergenc</a:t>
            </a:r>
            <a:r>
              <a:rPr sz="2338" spc="-13" dirty="0">
                <a:solidFill>
                  <a:srgbClr val="FF3300"/>
                </a:solidFill>
                <a:latin typeface="Times New Roman"/>
                <a:cs typeface="Times New Roman"/>
              </a:rPr>
              <a:t>e</a:t>
            </a:r>
            <a:r>
              <a:rPr sz="2338" spc="-4" dirty="0">
                <a:solidFill>
                  <a:srgbClr val="FF3300"/>
                </a:solidFill>
                <a:latin typeface="Times New Roman"/>
                <a:cs typeface="Times New Roman"/>
              </a:rPr>
              <a:t> </a:t>
            </a:r>
            <a:r>
              <a:rPr sz="2338" spc="-13" dirty="0">
                <a:solidFill>
                  <a:srgbClr val="FF3300"/>
                </a:solidFill>
                <a:latin typeface="Times New Roman"/>
                <a:cs typeface="Times New Roman"/>
              </a:rPr>
              <a:t>also</a:t>
            </a:r>
            <a:r>
              <a:rPr sz="2338" spc="-9" dirty="0">
                <a:solidFill>
                  <a:srgbClr val="FF3300"/>
                </a:solidFill>
                <a:latin typeface="Times New Roman"/>
                <a:cs typeface="Times New Roman"/>
              </a:rPr>
              <a:t> </a:t>
            </a:r>
            <a:r>
              <a:rPr sz="2338" spc="-18" dirty="0">
                <a:solidFill>
                  <a:srgbClr val="FF3300"/>
                </a:solidFill>
                <a:latin typeface="Times New Roman"/>
                <a:cs typeface="Times New Roman"/>
              </a:rPr>
              <a:t>enter</a:t>
            </a:r>
            <a:r>
              <a:rPr sz="2338" spc="-13" dirty="0">
                <a:solidFill>
                  <a:srgbClr val="FF3300"/>
                </a:solidFill>
                <a:latin typeface="Times New Roman"/>
                <a:cs typeface="Times New Roman"/>
              </a:rPr>
              <a:t>s</a:t>
            </a:r>
            <a:r>
              <a:rPr sz="2338" spc="-9" dirty="0">
                <a:solidFill>
                  <a:srgbClr val="FF3300"/>
                </a:solidFill>
                <a:latin typeface="Times New Roman"/>
                <a:cs typeface="Times New Roman"/>
              </a:rPr>
              <a:t> </a:t>
            </a:r>
            <a:r>
              <a:rPr sz="2338" spc="-13" dirty="0">
                <a:solidFill>
                  <a:srgbClr val="FF3300"/>
                </a:solidFill>
                <a:latin typeface="Times New Roman"/>
                <a:cs typeface="Times New Roman"/>
              </a:rPr>
              <a:t>electrical </a:t>
            </a:r>
            <a:r>
              <a:rPr sz="2338" spc="-18" dirty="0">
                <a:solidFill>
                  <a:srgbClr val="FF3300"/>
                </a:solidFill>
                <a:latin typeface="Times New Roman"/>
                <a:cs typeface="Times New Roman"/>
              </a:rPr>
              <a:t>engineerin</a:t>
            </a:r>
            <a:r>
              <a:rPr sz="2338" spc="-13" dirty="0">
                <a:solidFill>
                  <a:srgbClr val="FF3300"/>
                </a:solidFill>
                <a:latin typeface="Times New Roman"/>
                <a:cs typeface="Times New Roman"/>
              </a:rPr>
              <a:t>g</a:t>
            </a:r>
            <a:r>
              <a:rPr sz="2338" spc="-9" dirty="0">
                <a:solidFill>
                  <a:srgbClr val="FF3300"/>
                </a:solidFill>
                <a:latin typeface="Times New Roman"/>
                <a:cs typeface="Times New Roman"/>
              </a:rPr>
              <a:t> </a:t>
            </a:r>
            <a:r>
              <a:rPr sz="2338" spc="-18" dirty="0">
                <a:solidFill>
                  <a:srgbClr val="FF3300"/>
                </a:solidFill>
                <a:latin typeface="Times New Roman"/>
                <a:cs typeface="Times New Roman"/>
              </a:rPr>
              <a:t>topic</a:t>
            </a:r>
            <a:r>
              <a:rPr sz="2338" spc="-13" dirty="0">
                <a:solidFill>
                  <a:srgbClr val="FF3300"/>
                </a:solidFill>
                <a:latin typeface="Times New Roman"/>
                <a:cs typeface="Times New Roman"/>
              </a:rPr>
              <a:t>s</a:t>
            </a:r>
            <a:r>
              <a:rPr sz="2338" spc="-9" dirty="0">
                <a:solidFill>
                  <a:srgbClr val="FF3300"/>
                </a:solidFill>
                <a:latin typeface="Times New Roman"/>
                <a:cs typeface="Times New Roman"/>
              </a:rPr>
              <a:t> </a:t>
            </a:r>
            <a:r>
              <a:rPr sz="2338" spc="-18" dirty="0">
                <a:solidFill>
                  <a:srgbClr val="FF3300"/>
                </a:solidFill>
                <a:latin typeface="Times New Roman"/>
                <a:cs typeface="Times New Roman"/>
              </a:rPr>
              <a:t>suc</a:t>
            </a:r>
            <a:r>
              <a:rPr sz="2338" spc="-13" dirty="0">
                <a:solidFill>
                  <a:srgbClr val="FF3300"/>
                </a:solidFill>
                <a:latin typeface="Times New Roman"/>
                <a:cs typeface="Times New Roman"/>
              </a:rPr>
              <a:t>h</a:t>
            </a:r>
            <a:r>
              <a:rPr sz="2338" spc="-4" dirty="0">
                <a:solidFill>
                  <a:srgbClr val="FF3300"/>
                </a:solidFill>
                <a:latin typeface="Times New Roman"/>
                <a:cs typeface="Times New Roman"/>
              </a:rPr>
              <a:t> </a:t>
            </a:r>
            <a:r>
              <a:rPr sz="2338" spc="-18" dirty="0">
                <a:solidFill>
                  <a:srgbClr val="FF3300"/>
                </a:solidFill>
                <a:latin typeface="Times New Roman"/>
                <a:cs typeface="Times New Roman"/>
              </a:rPr>
              <a:t>a</a:t>
            </a:r>
            <a:r>
              <a:rPr sz="2338" spc="-13" dirty="0">
                <a:solidFill>
                  <a:srgbClr val="FF3300"/>
                </a:solidFill>
                <a:latin typeface="Times New Roman"/>
                <a:cs typeface="Times New Roman"/>
              </a:rPr>
              <a:t>s</a:t>
            </a:r>
            <a:r>
              <a:rPr sz="2338" spc="-4" dirty="0">
                <a:solidFill>
                  <a:srgbClr val="FF3300"/>
                </a:solidFill>
                <a:latin typeface="Times New Roman"/>
                <a:cs typeface="Times New Roman"/>
              </a:rPr>
              <a:t> </a:t>
            </a:r>
            <a:r>
              <a:rPr sz="2338" spc="-13" dirty="0">
                <a:solidFill>
                  <a:srgbClr val="FF3300"/>
                </a:solidFill>
                <a:latin typeface="Times New Roman"/>
                <a:cs typeface="Times New Roman"/>
              </a:rPr>
              <a:t>electric</a:t>
            </a:r>
            <a:r>
              <a:rPr sz="2338" spc="-9" dirty="0">
                <a:solidFill>
                  <a:srgbClr val="FF3300"/>
                </a:solidFill>
                <a:latin typeface="Times New Roman"/>
                <a:cs typeface="Times New Roman"/>
              </a:rPr>
              <a:t> </a:t>
            </a:r>
            <a:r>
              <a:rPr sz="2338" spc="-18" dirty="0">
                <a:solidFill>
                  <a:srgbClr val="FF3300"/>
                </a:solidFill>
                <a:latin typeface="Times New Roman"/>
                <a:cs typeface="Times New Roman"/>
              </a:rPr>
              <a:t>and</a:t>
            </a:r>
            <a:r>
              <a:rPr sz="2338" spc="-13" dirty="0">
                <a:solidFill>
                  <a:srgbClr val="FF3300"/>
                </a:solidFill>
                <a:latin typeface="Times New Roman"/>
                <a:cs typeface="Times New Roman"/>
              </a:rPr>
              <a:t> </a:t>
            </a:r>
            <a:r>
              <a:rPr sz="2338" spc="-18" dirty="0">
                <a:solidFill>
                  <a:srgbClr val="FF3300"/>
                </a:solidFill>
                <a:latin typeface="Times New Roman"/>
                <a:cs typeface="Times New Roman"/>
              </a:rPr>
              <a:t>magneti</a:t>
            </a:r>
            <a:r>
              <a:rPr sz="2338" spc="-13" dirty="0">
                <a:solidFill>
                  <a:srgbClr val="FF3300"/>
                </a:solidFill>
                <a:latin typeface="Times New Roman"/>
                <a:cs typeface="Times New Roman"/>
              </a:rPr>
              <a:t>c</a:t>
            </a:r>
            <a:r>
              <a:rPr sz="2338" spc="-9" dirty="0">
                <a:solidFill>
                  <a:srgbClr val="FF3300"/>
                </a:solidFill>
                <a:latin typeface="Times New Roman"/>
                <a:cs typeface="Times New Roman"/>
              </a:rPr>
              <a:t> </a:t>
            </a:r>
            <a:r>
              <a:rPr sz="2338" spc="-13" dirty="0">
                <a:solidFill>
                  <a:srgbClr val="FF3300"/>
                </a:solidFill>
                <a:latin typeface="Times New Roman"/>
                <a:cs typeface="Times New Roman"/>
              </a:rPr>
              <a:t>field</a:t>
            </a:r>
            <a:r>
              <a:rPr sz="2338" spc="-22" dirty="0">
                <a:solidFill>
                  <a:srgbClr val="FF3300"/>
                </a:solidFill>
                <a:latin typeface="Times New Roman"/>
                <a:cs typeface="Times New Roman"/>
              </a:rPr>
              <a:t>s</a:t>
            </a:r>
            <a:r>
              <a:rPr sz="2338" spc="-9" dirty="0">
                <a:latin typeface="Times New Roman"/>
                <a:cs typeface="Times New Roman"/>
              </a:rPr>
              <a:t>:</a:t>
            </a:r>
            <a:endParaRPr sz="2338">
              <a:latin typeface="Times New Roman"/>
              <a:cs typeface="Times New Roman"/>
            </a:endParaRPr>
          </a:p>
          <a:p>
            <a:pPr marL="732343" marR="2634083" lvl="1" indent="-277360">
              <a:lnSpc>
                <a:spcPct val="99400"/>
              </a:lnSpc>
              <a:buClr>
                <a:srgbClr val="0065FF"/>
              </a:buClr>
              <a:buFont typeface="Times New Roman"/>
              <a:buChar char="•"/>
              <a:tabLst>
                <a:tab pos="732904" algn="l"/>
              </a:tabLst>
            </a:pPr>
            <a:r>
              <a:rPr sz="2338" spc="-18" dirty="0">
                <a:latin typeface="Times New Roman"/>
                <a:cs typeface="Times New Roman"/>
              </a:rPr>
              <a:t>Fo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a</a:t>
            </a:r>
            <a:r>
              <a:rPr sz="2338" spc="-9" dirty="0">
                <a:latin typeface="Times New Roman"/>
                <a:cs typeface="Times New Roman"/>
              </a:rPr>
              <a:t> </a:t>
            </a:r>
            <a:r>
              <a:rPr sz="2338" spc="-18" dirty="0">
                <a:latin typeface="Times New Roman"/>
                <a:cs typeface="Times New Roman"/>
              </a:rPr>
              <a:t>magneti</a:t>
            </a:r>
            <a:r>
              <a:rPr sz="2338" spc="-13" dirty="0">
                <a:latin typeface="Times New Roman"/>
                <a:cs typeface="Times New Roman"/>
              </a:rPr>
              <a:t>c</a:t>
            </a:r>
            <a:r>
              <a:rPr sz="2338" spc="-9" dirty="0">
                <a:latin typeface="Times New Roman"/>
                <a:cs typeface="Times New Roman"/>
              </a:rPr>
              <a:t> </a:t>
            </a:r>
            <a:r>
              <a:rPr sz="2338" spc="-13" dirty="0">
                <a:latin typeface="Times New Roman"/>
                <a:cs typeface="Times New Roman"/>
              </a:rPr>
              <a:t>field</a:t>
            </a:r>
            <a:r>
              <a:rPr sz="2338" spc="-22" dirty="0">
                <a:latin typeface="Times New Roman"/>
                <a:cs typeface="Times New Roman"/>
              </a:rPr>
              <a:t>:</a:t>
            </a:r>
            <a:r>
              <a:rPr sz="2338" spc="-18" dirty="0">
                <a:latin typeface="Arial Unicode MS"/>
                <a:cs typeface="Arial Unicode MS"/>
              </a:rPr>
              <a:t>∇</a:t>
            </a:r>
            <a:r>
              <a:rPr sz="2338" spc="-71" dirty="0">
                <a:latin typeface="Arial Unicode MS"/>
                <a:cs typeface="Arial Unicode MS"/>
              </a:rPr>
              <a:t> </a:t>
            </a:r>
            <a:r>
              <a:rPr sz="2338" b="1" spc="-9" dirty="0">
                <a:latin typeface="Times New Roman"/>
                <a:cs typeface="Times New Roman"/>
              </a:rPr>
              <a:t>·</a:t>
            </a:r>
            <a:r>
              <a:rPr sz="2338" b="1" spc="-194" dirty="0">
                <a:latin typeface="Times New Roman"/>
                <a:cs typeface="Times New Roman"/>
              </a:rPr>
              <a:t> </a:t>
            </a:r>
            <a:r>
              <a:rPr sz="2338" b="1" spc="-18" dirty="0">
                <a:latin typeface="Times New Roman"/>
                <a:cs typeface="Times New Roman"/>
              </a:rPr>
              <a:t>B</a:t>
            </a:r>
            <a:r>
              <a:rPr sz="2338" b="1" dirty="0">
                <a:latin typeface="Times New Roman"/>
                <a:cs typeface="Times New Roman"/>
              </a:rPr>
              <a:t> </a:t>
            </a:r>
            <a:r>
              <a:rPr sz="2338" spc="-13" dirty="0">
                <a:latin typeface="Times New Roman"/>
                <a:cs typeface="Times New Roman"/>
              </a:rPr>
              <a:t>=</a:t>
            </a:r>
            <a:r>
              <a:rPr sz="2338" spc="-4" dirty="0">
                <a:latin typeface="Times New Roman"/>
                <a:cs typeface="Times New Roman"/>
              </a:rPr>
              <a:t> </a:t>
            </a:r>
            <a:r>
              <a:rPr sz="2338" spc="-18" dirty="0">
                <a:latin typeface="Times New Roman"/>
                <a:cs typeface="Times New Roman"/>
              </a:rPr>
              <a:t>0</a:t>
            </a:r>
            <a:r>
              <a:rPr sz="2338" i="1" spc="-9" dirty="0">
                <a:latin typeface="Times New Roman"/>
                <a:cs typeface="Times New Roman"/>
              </a:rPr>
              <a:t>,</a:t>
            </a:r>
            <a:r>
              <a:rPr sz="2338" i="1" spc="-4" dirty="0">
                <a:latin typeface="Times New Roman"/>
                <a:cs typeface="Times New Roman"/>
              </a:rPr>
              <a:t> </a:t>
            </a:r>
            <a:r>
              <a:rPr sz="2338" spc="-18" dirty="0">
                <a:latin typeface="Times New Roman"/>
                <a:cs typeface="Times New Roman"/>
              </a:rPr>
              <a:t>tha</a:t>
            </a:r>
            <a:r>
              <a:rPr sz="2338" spc="-9" dirty="0">
                <a:latin typeface="Times New Roman"/>
                <a:cs typeface="Times New Roman"/>
              </a:rPr>
              <a:t>t </a:t>
            </a:r>
            <a:r>
              <a:rPr sz="2338" spc="-13" dirty="0">
                <a:latin typeface="Times New Roman"/>
                <a:cs typeface="Times New Roman"/>
              </a:rPr>
              <a:t>is there</a:t>
            </a:r>
            <a:r>
              <a:rPr sz="2338" spc="-9" dirty="0">
                <a:latin typeface="Times New Roman"/>
                <a:cs typeface="Times New Roman"/>
              </a:rPr>
              <a:t> </a:t>
            </a:r>
            <a:r>
              <a:rPr sz="2338" spc="-13" dirty="0">
                <a:latin typeface="Times New Roman"/>
                <a:cs typeface="Times New Roman"/>
              </a:rPr>
              <a:t>are</a:t>
            </a:r>
            <a:r>
              <a:rPr sz="2338" spc="-4" dirty="0">
                <a:latin typeface="Times New Roman"/>
                <a:cs typeface="Times New Roman"/>
              </a:rPr>
              <a:t> </a:t>
            </a:r>
            <a:r>
              <a:rPr sz="2338" spc="-18" dirty="0">
                <a:latin typeface="Times New Roman"/>
                <a:cs typeface="Times New Roman"/>
              </a:rPr>
              <a:t>n</a:t>
            </a:r>
            <a:r>
              <a:rPr sz="2338" spc="-13" dirty="0">
                <a:latin typeface="Times New Roman"/>
                <a:cs typeface="Times New Roman"/>
              </a:rPr>
              <a:t>o</a:t>
            </a:r>
            <a:r>
              <a:rPr sz="2338" spc="-4" dirty="0">
                <a:latin typeface="Times New Roman"/>
                <a:cs typeface="Times New Roman"/>
              </a:rPr>
              <a:t> </a:t>
            </a:r>
            <a:r>
              <a:rPr sz="2338" spc="-18" dirty="0">
                <a:latin typeface="Times New Roman"/>
                <a:cs typeface="Times New Roman"/>
              </a:rPr>
              <a:t>source</a:t>
            </a:r>
            <a:r>
              <a:rPr sz="2338" spc="-13" dirty="0">
                <a:latin typeface="Times New Roman"/>
                <a:cs typeface="Times New Roman"/>
              </a:rPr>
              <a:t>s</a:t>
            </a:r>
            <a:r>
              <a:rPr sz="2338" dirty="0">
                <a:latin typeface="Times New Roman"/>
                <a:cs typeface="Times New Roman"/>
              </a:rPr>
              <a:t> </a:t>
            </a:r>
            <a:r>
              <a:rPr sz="2338" spc="-18" dirty="0">
                <a:latin typeface="Times New Roman"/>
                <a:cs typeface="Times New Roman"/>
              </a:rPr>
              <a:t>o</a:t>
            </a:r>
            <a:r>
              <a:rPr sz="2338" spc="-9" dirty="0">
                <a:latin typeface="Times New Roman"/>
                <a:cs typeface="Times New Roman"/>
              </a:rPr>
              <a:t>r</a:t>
            </a:r>
            <a:r>
              <a:rPr sz="2338" spc="-4" dirty="0">
                <a:latin typeface="Times New Roman"/>
                <a:cs typeface="Times New Roman"/>
              </a:rPr>
              <a:t> </a:t>
            </a:r>
            <a:r>
              <a:rPr sz="2338" spc="-18" dirty="0">
                <a:latin typeface="Times New Roman"/>
                <a:cs typeface="Times New Roman"/>
              </a:rPr>
              <a:t>sink</a:t>
            </a:r>
            <a:r>
              <a:rPr sz="2338" spc="-13" dirty="0">
                <a:latin typeface="Times New Roman"/>
                <a:cs typeface="Times New Roman"/>
              </a:rPr>
              <a:t>s</a:t>
            </a:r>
            <a:r>
              <a:rPr sz="2338"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magnetic</a:t>
            </a:r>
            <a:r>
              <a:rPr sz="2338" spc="-9" dirty="0">
                <a:latin typeface="Times New Roman"/>
                <a:cs typeface="Times New Roman"/>
              </a:rPr>
              <a:t> </a:t>
            </a:r>
            <a:r>
              <a:rPr sz="2338" spc="-13" dirty="0">
                <a:latin typeface="Times New Roman"/>
                <a:cs typeface="Times New Roman"/>
              </a:rPr>
              <a:t>field</a:t>
            </a:r>
            <a:r>
              <a:rPr sz="2338" spc="-9" dirty="0">
                <a:latin typeface="Times New Roman"/>
                <a:cs typeface="Times New Roman"/>
              </a:rPr>
              <a:t>,</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solenoida</a:t>
            </a:r>
            <a:r>
              <a:rPr sz="2338" spc="-9" dirty="0">
                <a:latin typeface="Times New Roman"/>
                <a:cs typeface="Times New Roman"/>
              </a:rPr>
              <a:t>l</a:t>
            </a:r>
            <a:r>
              <a:rPr sz="2338" spc="4" dirty="0">
                <a:latin typeface="Times New Roman"/>
                <a:cs typeface="Times New Roman"/>
              </a:rPr>
              <a:t> </a:t>
            </a:r>
            <a:r>
              <a:rPr sz="2338" spc="-13" dirty="0">
                <a:latin typeface="Times New Roman"/>
                <a:cs typeface="Times New Roman"/>
              </a:rPr>
              <a:t>filed.</a:t>
            </a:r>
            <a:endParaRPr sz="2338">
              <a:latin typeface="Times New Roman"/>
              <a:cs typeface="Times New Roman"/>
            </a:endParaRPr>
          </a:p>
          <a:p>
            <a:pPr marL="732343" marR="2920409" lvl="1" indent="-277360">
              <a:lnSpc>
                <a:spcPts val="2788"/>
              </a:lnSpc>
              <a:spcBef>
                <a:spcPts val="88"/>
              </a:spcBef>
              <a:buClr>
                <a:srgbClr val="0065FF"/>
              </a:buClr>
              <a:buFont typeface="Times New Roman"/>
              <a:buChar char="•"/>
              <a:tabLst>
                <a:tab pos="732904" algn="l"/>
              </a:tabLst>
            </a:pPr>
            <a:r>
              <a:rPr sz="2338" spc="-18" dirty="0">
                <a:latin typeface="Times New Roman"/>
                <a:cs typeface="Times New Roman"/>
              </a:rPr>
              <a:t>Fo</a:t>
            </a:r>
            <a:r>
              <a:rPr sz="2338" spc="-9" dirty="0">
                <a:latin typeface="Times New Roman"/>
                <a:cs typeface="Times New Roman"/>
              </a:rPr>
              <a:t>r</a:t>
            </a:r>
            <a:r>
              <a:rPr sz="2338" spc="-4" dirty="0">
                <a:latin typeface="Times New Roman"/>
                <a:cs typeface="Times New Roman"/>
              </a:rPr>
              <a:t> </a:t>
            </a:r>
            <a:r>
              <a:rPr sz="2338" spc="-18" dirty="0">
                <a:latin typeface="Times New Roman"/>
                <a:cs typeface="Times New Roman"/>
              </a:rPr>
              <a:t>a</a:t>
            </a:r>
            <a:r>
              <a:rPr sz="2338" spc="-13" dirty="0">
                <a:latin typeface="Times New Roman"/>
                <a:cs typeface="Times New Roman"/>
              </a:rPr>
              <a:t>n</a:t>
            </a:r>
            <a:r>
              <a:rPr sz="2338" spc="-9" dirty="0">
                <a:latin typeface="Times New Roman"/>
                <a:cs typeface="Times New Roman"/>
              </a:rPr>
              <a:t> </a:t>
            </a:r>
            <a:r>
              <a:rPr sz="2338" spc="-13" dirty="0">
                <a:latin typeface="Times New Roman"/>
                <a:cs typeface="Times New Roman"/>
              </a:rPr>
              <a:t>electric</a:t>
            </a:r>
            <a:r>
              <a:rPr sz="2338" spc="-9" dirty="0">
                <a:latin typeface="Times New Roman"/>
                <a:cs typeface="Times New Roman"/>
              </a:rPr>
              <a:t> </a:t>
            </a:r>
            <a:r>
              <a:rPr sz="2338" spc="-13" dirty="0">
                <a:latin typeface="Times New Roman"/>
                <a:cs typeface="Times New Roman"/>
              </a:rPr>
              <a:t>field</a:t>
            </a:r>
            <a:r>
              <a:rPr sz="2338" spc="-22" dirty="0">
                <a:latin typeface="Times New Roman"/>
                <a:cs typeface="Times New Roman"/>
              </a:rPr>
              <a:t>:</a:t>
            </a:r>
            <a:r>
              <a:rPr sz="2338" spc="-18" dirty="0">
                <a:latin typeface="Arial Unicode MS"/>
                <a:cs typeface="Arial Unicode MS"/>
              </a:rPr>
              <a:t>∇</a:t>
            </a:r>
            <a:r>
              <a:rPr sz="2338" spc="-71" dirty="0">
                <a:latin typeface="Arial Unicode MS"/>
                <a:cs typeface="Arial Unicode MS"/>
              </a:rPr>
              <a:t> </a:t>
            </a:r>
            <a:r>
              <a:rPr sz="2338" b="1" spc="-9" dirty="0">
                <a:latin typeface="Times New Roman"/>
                <a:cs typeface="Times New Roman"/>
              </a:rPr>
              <a:t>·</a:t>
            </a:r>
            <a:r>
              <a:rPr sz="2338" b="1" spc="-194" dirty="0">
                <a:latin typeface="Times New Roman"/>
                <a:cs typeface="Times New Roman"/>
              </a:rPr>
              <a:t> </a:t>
            </a:r>
            <a:r>
              <a:rPr sz="2338" b="1" spc="-18" dirty="0">
                <a:latin typeface="Times New Roman"/>
                <a:cs typeface="Times New Roman"/>
              </a:rPr>
              <a:t>E</a:t>
            </a:r>
            <a:r>
              <a:rPr sz="2338" b="1" dirty="0">
                <a:latin typeface="Times New Roman"/>
                <a:cs typeface="Times New Roman"/>
              </a:rPr>
              <a:t> </a:t>
            </a:r>
            <a:r>
              <a:rPr sz="2338" spc="-13" dirty="0">
                <a:latin typeface="Times New Roman"/>
                <a:cs typeface="Times New Roman"/>
              </a:rPr>
              <a:t>=</a:t>
            </a:r>
            <a:r>
              <a:rPr sz="2338" spc="-4" dirty="0">
                <a:latin typeface="Times New Roman"/>
                <a:cs typeface="Times New Roman"/>
              </a:rPr>
              <a:t> </a:t>
            </a:r>
            <a:r>
              <a:rPr sz="2338" spc="-18" dirty="0">
                <a:latin typeface="Symbol"/>
                <a:cs typeface="Symbol"/>
              </a:rPr>
              <a:t></a:t>
            </a:r>
            <a:r>
              <a:rPr sz="2338" spc="-18" dirty="0">
                <a:latin typeface="Times New Roman"/>
                <a:cs typeface="Times New Roman"/>
              </a:rPr>
              <a:t>/</a:t>
            </a:r>
            <a:r>
              <a:rPr sz="2338" spc="-18" dirty="0">
                <a:latin typeface="Symbol"/>
                <a:cs typeface="Symbol"/>
              </a:rPr>
              <a:t></a:t>
            </a:r>
            <a:r>
              <a:rPr sz="2338" i="1" spc="-9" dirty="0">
                <a:latin typeface="Times New Roman"/>
                <a:cs typeface="Times New Roman"/>
              </a:rPr>
              <a:t>, </a:t>
            </a:r>
            <a:r>
              <a:rPr sz="2338" spc="-18" dirty="0">
                <a:latin typeface="Times New Roman"/>
                <a:cs typeface="Times New Roman"/>
              </a:rPr>
              <a:t>tha</a:t>
            </a:r>
            <a:r>
              <a:rPr sz="2338" spc="-9" dirty="0">
                <a:latin typeface="Times New Roman"/>
                <a:cs typeface="Times New Roman"/>
              </a:rPr>
              <a:t>t</a:t>
            </a:r>
            <a:r>
              <a:rPr sz="2338" spc="-13" dirty="0">
                <a:latin typeface="Times New Roman"/>
                <a:cs typeface="Times New Roman"/>
              </a:rPr>
              <a:t> is </a:t>
            </a:r>
            <a:r>
              <a:rPr sz="2338" spc="-18" dirty="0">
                <a:latin typeface="Times New Roman"/>
                <a:cs typeface="Times New Roman"/>
              </a:rPr>
              <a:t>ther</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ar</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source</a:t>
            </a:r>
            <a:r>
              <a:rPr sz="2338" spc="-13" dirty="0">
                <a:latin typeface="Times New Roman"/>
                <a:cs typeface="Times New Roman"/>
              </a:rPr>
              <a:t>s</a:t>
            </a:r>
            <a:r>
              <a:rPr sz="2338"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electric</a:t>
            </a:r>
            <a:r>
              <a:rPr sz="2338" spc="-9" dirty="0">
                <a:latin typeface="Times New Roman"/>
                <a:cs typeface="Times New Roman"/>
              </a:rPr>
              <a:t> </a:t>
            </a:r>
            <a:r>
              <a:rPr sz="2338" spc="-13" dirty="0">
                <a:latin typeface="Times New Roman"/>
                <a:cs typeface="Times New Roman"/>
              </a:rPr>
              <a:t>field..</a:t>
            </a:r>
            <a:endParaRPr sz="2338">
              <a:latin typeface="Times New Roman"/>
              <a:cs typeface="Times New Roman"/>
            </a:endParaRPr>
          </a:p>
        </p:txBody>
      </p:sp>
    </p:spTree>
    <p:extLst>
      <p:ext uri="{BB962C8B-B14F-4D97-AF65-F5344CB8AC3E}">
        <p14:creationId xmlns:p14="http://schemas.microsoft.com/office/powerpoint/2010/main" xmlns="" val="1945743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ivergence positive negative or zero"/>
          <p:cNvPicPr>
            <a:picLocks noChangeAspect="1" noChangeArrowheads="1"/>
          </p:cNvPicPr>
          <p:nvPr/>
        </p:nvPicPr>
        <p:blipFill>
          <a:blip r:embed="rId2"/>
          <a:srcRect/>
          <a:stretch>
            <a:fillRect/>
          </a:stretch>
        </p:blipFill>
        <p:spPr bwMode="auto">
          <a:xfrm>
            <a:off x="228600" y="228600"/>
            <a:ext cx="8096250" cy="3581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12760" y="6445903"/>
            <a:ext cx="118782" cy="210507"/>
          </a:xfrm>
          <a:prstGeom prst="rect">
            <a:avLst/>
          </a:prstGeom>
        </p:spPr>
        <p:txBody>
          <a:bodyPr vert="horz" wrap="square" lIns="0" tIns="0" rIns="0" bIns="0" rtlCol="0">
            <a:spAutoFit/>
          </a:bodyPr>
          <a:lstStyle/>
          <a:p>
            <a:pPr marL="11206"/>
            <a:r>
              <a:rPr sz="1368" spc="-9" dirty="0">
                <a:latin typeface="Arial"/>
                <a:cs typeface="Arial"/>
              </a:rPr>
              <a:t>4</a:t>
            </a:r>
            <a:endParaRPr sz="1368">
              <a:latin typeface="Arial"/>
              <a:cs typeface="Arial"/>
            </a:endParaRPr>
          </a:p>
        </p:txBody>
      </p:sp>
      <p:sp>
        <p:nvSpPr>
          <p:cNvPr id="3" name="object 3"/>
          <p:cNvSpPr txBox="1">
            <a:spLocks noGrp="1"/>
          </p:cNvSpPr>
          <p:nvPr>
            <p:ph type="title"/>
          </p:nvPr>
        </p:nvSpPr>
        <p:spPr>
          <a:xfrm>
            <a:off x="175092" y="54320"/>
            <a:ext cx="7261412" cy="524503"/>
          </a:xfrm>
          <a:prstGeom prst="rect">
            <a:avLst/>
          </a:prstGeom>
        </p:spPr>
        <p:txBody>
          <a:bodyPr vert="horz" wrap="square" lIns="0" tIns="49530" rIns="0" bIns="0" rtlCol="0" anchor="ctr">
            <a:spAutoFit/>
          </a:bodyPr>
          <a:lstStyle/>
          <a:p>
            <a:pPr marL="1158750">
              <a:lnSpc>
                <a:spcPts val="3680"/>
              </a:lnSpc>
            </a:pPr>
            <a:r>
              <a:rPr sz="2400" b="1" spc="-4" dirty="0">
                <a:latin typeface="Times New Roman" panose="02020603050405020304" pitchFamily="18" charset="0"/>
                <a:cs typeface="Times New Roman" panose="02020603050405020304" pitchFamily="18" charset="0"/>
              </a:rPr>
              <a:t>Th</a:t>
            </a:r>
            <a:r>
              <a:rPr sz="2400" b="1" dirty="0">
                <a:latin typeface="Times New Roman" panose="02020603050405020304" pitchFamily="18" charset="0"/>
                <a:cs typeface="Times New Roman" panose="02020603050405020304" pitchFamily="18" charset="0"/>
              </a:rPr>
              <a:t>e</a:t>
            </a:r>
            <a:r>
              <a:rPr sz="2400" b="1" spc="79" dirty="0">
                <a:latin typeface="Times New Roman" panose="02020603050405020304" pitchFamily="18" charset="0"/>
                <a:cs typeface="Times New Roman" panose="02020603050405020304" pitchFamily="18" charset="0"/>
              </a:rPr>
              <a:t> </a:t>
            </a:r>
            <a:r>
              <a:rPr sz="2400" b="1" spc="-9" dirty="0">
                <a:latin typeface="Times New Roman" panose="02020603050405020304" pitchFamily="18" charset="0"/>
                <a:cs typeface="Times New Roman" panose="02020603050405020304" pitchFamily="18" charset="0"/>
              </a:rPr>
              <a:t>Divergenc</a:t>
            </a:r>
            <a:r>
              <a:rPr sz="2400" b="1" dirty="0">
                <a:latin typeface="Times New Roman" panose="02020603050405020304" pitchFamily="18" charset="0"/>
                <a:cs typeface="Times New Roman" panose="02020603050405020304" pitchFamily="18" charset="0"/>
              </a:rPr>
              <a:t>e</a:t>
            </a:r>
            <a:r>
              <a:rPr sz="2400" b="1" spc="88" dirty="0">
                <a:latin typeface="Times New Roman" panose="02020603050405020304" pitchFamily="18" charset="0"/>
                <a:cs typeface="Times New Roman" panose="02020603050405020304" pitchFamily="18" charset="0"/>
              </a:rPr>
              <a:t> </a:t>
            </a:r>
            <a:r>
              <a:rPr sz="2400" b="1" spc="-4" dirty="0">
                <a:latin typeface="Times New Roman" panose="02020603050405020304" pitchFamily="18" charset="0"/>
                <a:cs typeface="Times New Roman" panose="02020603050405020304" pitchFamily="18" charset="0"/>
              </a:rPr>
              <a:t>o</a:t>
            </a:r>
            <a:r>
              <a:rPr sz="2400" b="1" dirty="0">
                <a:latin typeface="Times New Roman" panose="02020603050405020304" pitchFamily="18" charset="0"/>
                <a:cs typeface="Times New Roman" panose="02020603050405020304" pitchFamily="18" charset="0"/>
              </a:rPr>
              <a:t>f</a:t>
            </a:r>
            <a:r>
              <a:rPr sz="2400" b="1" spc="84"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a</a:t>
            </a:r>
            <a:r>
              <a:rPr sz="2400" b="1" spc="84" dirty="0">
                <a:latin typeface="Times New Roman" panose="02020603050405020304" pitchFamily="18" charset="0"/>
                <a:cs typeface="Times New Roman" panose="02020603050405020304" pitchFamily="18" charset="0"/>
              </a:rPr>
              <a:t> </a:t>
            </a:r>
            <a:r>
              <a:rPr sz="2400" b="1" spc="-4" dirty="0">
                <a:latin typeface="Times New Roman" panose="02020603050405020304" pitchFamily="18" charset="0"/>
                <a:cs typeface="Times New Roman" panose="02020603050405020304" pitchFamily="18" charset="0"/>
              </a:rPr>
              <a:t>Vecto</a:t>
            </a:r>
            <a:r>
              <a:rPr sz="2400" b="1" dirty="0">
                <a:latin typeface="Times New Roman" panose="02020603050405020304" pitchFamily="18" charset="0"/>
                <a:cs typeface="Times New Roman" panose="02020603050405020304" pitchFamily="18" charset="0"/>
              </a:rPr>
              <a:t>r</a:t>
            </a:r>
            <a:r>
              <a:rPr sz="2400" b="1" spc="79" dirty="0">
                <a:latin typeface="Times New Roman" panose="02020603050405020304" pitchFamily="18" charset="0"/>
                <a:cs typeface="Times New Roman" panose="02020603050405020304" pitchFamily="18" charset="0"/>
              </a:rPr>
              <a:t> </a:t>
            </a:r>
            <a:r>
              <a:rPr sz="2400" b="1" spc="-4" dirty="0">
                <a:latin typeface="Times New Roman" panose="02020603050405020304" pitchFamily="18" charset="0"/>
                <a:cs typeface="Times New Roman" panose="02020603050405020304" pitchFamily="18" charset="0"/>
              </a:rPr>
              <a:t>Field</a:t>
            </a:r>
          </a:p>
        </p:txBody>
      </p:sp>
      <p:sp>
        <p:nvSpPr>
          <p:cNvPr id="4" name="object 4"/>
          <p:cNvSpPr txBox="1"/>
          <p:nvPr/>
        </p:nvSpPr>
        <p:spPr>
          <a:xfrm>
            <a:off x="360606" y="900023"/>
            <a:ext cx="3876675" cy="1026628"/>
          </a:xfrm>
          <a:prstGeom prst="rect">
            <a:avLst/>
          </a:prstGeom>
        </p:spPr>
        <p:txBody>
          <a:bodyPr vert="horz" wrap="square" lIns="0" tIns="0" rIns="0" bIns="0" rtlCol="0">
            <a:spAutoFit/>
          </a:bodyPr>
          <a:lstStyle/>
          <a:p>
            <a:pPr marL="344039" indent="-332832">
              <a:buClr>
                <a:srgbClr val="0065FF"/>
              </a:buClr>
              <a:buFont typeface="Wingdings"/>
              <a:buChar char=""/>
              <a:tabLst>
                <a:tab pos="344039" algn="l"/>
              </a:tabLst>
            </a:pPr>
            <a:r>
              <a:rPr sz="2338" spc="-18" dirty="0">
                <a:latin typeface="Times New Roman"/>
                <a:cs typeface="Times New Roman"/>
              </a:rPr>
              <a:t>Conside</a:t>
            </a:r>
            <a:r>
              <a:rPr sz="2338" spc="-9" dirty="0">
                <a:latin typeface="Times New Roman"/>
                <a:cs typeface="Times New Roman"/>
              </a:rPr>
              <a:t>r </a:t>
            </a: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fields</a:t>
            </a:r>
            <a:endParaRPr sz="2338" dirty="0">
              <a:latin typeface="Times New Roman"/>
              <a:cs typeface="Times New Roman"/>
            </a:endParaRPr>
          </a:p>
          <a:p>
            <a:pPr marL="402873">
              <a:lnSpc>
                <a:spcPts val="2012"/>
              </a:lnSpc>
              <a:spcBef>
                <a:spcPts val="1160"/>
              </a:spcBef>
            </a:pPr>
            <a:r>
              <a:rPr sz="1941" spc="4" dirty="0">
                <a:latin typeface="Times New Roman"/>
                <a:cs typeface="Times New Roman"/>
              </a:rPr>
              <a:t>Vector</a:t>
            </a:r>
            <a:r>
              <a:rPr sz="1941" spc="-88" dirty="0">
                <a:latin typeface="Times New Roman"/>
                <a:cs typeface="Times New Roman"/>
              </a:rPr>
              <a:t> </a:t>
            </a:r>
            <a:r>
              <a:rPr sz="1941" spc="4" dirty="0">
                <a:latin typeface="Times New Roman"/>
                <a:cs typeface="Times New Roman"/>
              </a:rPr>
              <a:t>function </a:t>
            </a:r>
            <a:r>
              <a:rPr sz="1941" spc="-4" dirty="0">
                <a:latin typeface="Times New Roman"/>
                <a:cs typeface="Times New Roman"/>
              </a:rPr>
              <a:t>w</a:t>
            </a:r>
            <a:r>
              <a:rPr sz="1941" spc="4" dirty="0">
                <a:latin typeface="Times New Roman"/>
                <a:cs typeface="Times New Roman"/>
              </a:rPr>
              <a:t>ith </a:t>
            </a:r>
            <a:r>
              <a:rPr sz="1941" spc="9" dirty="0">
                <a:latin typeface="Times New Roman"/>
                <a:cs typeface="Times New Roman"/>
              </a:rPr>
              <a:t>two</a:t>
            </a:r>
            <a:r>
              <a:rPr sz="1941" spc="-49" dirty="0">
                <a:latin typeface="Times New Roman"/>
                <a:cs typeface="Times New Roman"/>
              </a:rPr>
              <a:t> </a:t>
            </a:r>
            <a:r>
              <a:rPr sz="1941" spc="4" dirty="0">
                <a:latin typeface="Times New Roman"/>
                <a:cs typeface="Times New Roman"/>
              </a:rPr>
              <a:t>variable</a:t>
            </a:r>
            <a:r>
              <a:rPr sz="1941" spc="-274" dirty="0">
                <a:latin typeface="Times New Roman"/>
                <a:cs typeface="Times New Roman"/>
              </a:rPr>
              <a:t> </a:t>
            </a:r>
            <a:r>
              <a:rPr sz="1941" spc="4" dirty="0">
                <a:latin typeface="Times New Roman"/>
                <a:cs typeface="Times New Roman"/>
              </a:rPr>
              <a:t>:</a:t>
            </a:r>
            <a:endParaRPr sz="1941" dirty="0">
              <a:latin typeface="Times New Roman"/>
              <a:cs typeface="Times New Roman"/>
            </a:endParaRPr>
          </a:p>
          <a:p>
            <a:pPr marL="988412">
              <a:lnSpc>
                <a:spcPts val="2012"/>
              </a:lnSpc>
            </a:pPr>
            <a:endParaRPr sz="1941" dirty="0">
              <a:latin typeface="Georgia"/>
              <a:cs typeface="Georgia"/>
            </a:endParaRPr>
          </a:p>
        </p:txBody>
      </p:sp>
      <p:sp>
        <p:nvSpPr>
          <p:cNvPr id="5" name="object 5"/>
          <p:cNvSpPr txBox="1"/>
          <p:nvPr/>
        </p:nvSpPr>
        <p:spPr>
          <a:xfrm>
            <a:off x="873109" y="1651131"/>
            <a:ext cx="5309907" cy="1666418"/>
          </a:xfrm>
          <a:prstGeom prst="rect">
            <a:avLst/>
          </a:prstGeom>
        </p:spPr>
        <p:txBody>
          <a:bodyPr vert="horz" wrap="square" lIns="0" tIns="0" rIns="0" bIns="0" rtlCol="0">
            <a:spAutoFit/>
          </a:bodyPr>
          <a:lstStyle/>
          <a:p>
            <a:pPr marL="886993"/>
            <a:r>
              <a:rPr sz="1941" b="1" spc="66" dirty="0" smtClean="0">
                <a:latin typeface="Times New Roman"/>
                <a:cs typeface="Times New Roman"/>
              </a:rPr>
              <a:t>F</a:t>
            </a:r>
            <a:r>
              <a:rPr sz="1941" spc="141" dirty="0" smtClean="0">
                <a:latin typeface="Times New Roman"/>
                <a:cs typeface="Times New Roman"/>
              </a:rPr>
              <a:t>(</a:t>
            </a:r>
            <a:r>
              <a:rPr sz="1941" i="1" spc="22" dirty="0" smtClean="0">
                <a:latin typeface="Times New Roman"/>
                <a:cs typeface="Times New Roman"/>
              </a:rPr>
              <a:t>x</a:t>
            </a:r>
            <a:r>
              <a:rPr sz="1941" spc="4" dirty="0">
                <a:latin typeface="Times New Roman"/>
                <a:cs typeface="Times New Roman"/>
              </a:rPr>
              <a:t>,</a:t>
            </a:r>
            <a:r>
              <a:rPr sz="1941" spc="-57" dirty="0">
                <a:latin typeface="Times New Roman"/>
                <a:cs typeface="Times New Roman"/>
              </a:rPr>
              <a:t> </a:t>
            </a:r>
            <a:r>
              <a:rPr sz="1941" i="1" spc="79" dirty="0">
                <a:latin typeface="Times New Roman"/>
                <a:cs typeface="Times New Roman"/>
              </a:rPr>
              <a:t>y</a:t>
            </a:r>
            <a:r>
              <a:rPr sz="1941" spc="4" dirty="0">
                <a:latin typeface="Times New Roman"/>
                <a:cs typeface="Times New Roman"/>
              </a:rPr>
              <a:t>)</a:t>
            </a:r>
            <a:r>
              <a:rPr sz="1941" spc="-35" dirty="0">
                <a:latin typeface="Times New Roman"/>
                <a:cs typeface="Times New Roman"/>
              </a:rPr>
              <a:t> </a:t>
            </a:r>
            <a:r>
              <a:rPr sz="1941" spc="9" dirty="0">
                <a:latin typeface="Symbol"/>
                <a:cs typeface="Symbol"/>
              </a:rPr>
              <a:t></a:t>
            </a:r>
            <a:r>
              <a:rPr sz="1941" spc="31" dirty="0">
                <a:latin typeface="Times New Roman"/>
                <a:cs typeface="Times New Roman"/>
              </a:rPr>
              <a:t> </a:t>
            </a:r>
            <a:r>
              <a:rPr sz="1941" i="1" spc="66" dirty="0">
                <a:latin typeface="Times New Roman"/>
                <a:cs typeface="Times New Roman"/>
              </a:rPr>
              <a:t>P</a:t>
            </a:r>
            <a:r>
              <a:rPr sz="1941" spc="146" dirty="0">
                <a:latin typeface="Times New Roman"/>
                <a:cs typeface="Times New Roman"/>
              </a:rPr>
              <a:t>(</a:t>
            </a:r>
            <a:r>
              <a:rPr sz="1941" i="1" spc="18" dirty="0">
                <a:latin typeface="Times New Roman"/>
                <a:cs typeface="Times New Roman"/>
              </a:rPr>
              <a:t>x</a:t>
            </a:r>
            <a:r>
              <a:rPr sz="1941" spc="4" dirty="0">
                <a:latin typeface="Times New Roman"/>
                <a:cs typeface="Times New Roman"/>
              </a:rPr>
              <a:t>,</a:t>
            </a:r>
            <a:r>
              <a:rPr sz="1941" spc="-53" dirty="0">
                <a:latin typeface="Times New Roman"/>
                <a:cs typeface="Times New Roman"/>
              </a:rPr>
              <a:t> </a:t>
            </a:r>
            <a:r>
              <a:rPr sz="1941" i="1" spc="84" dirty="0">
                <a:latin typeface="Times New Roman"/>
                <a:cs typeface="Times New Roman"/>
              </a:rPr>
              <a:t>y</a:t>
            </a:r>
            <a:r>
              <a:rPr sz="1941" spc="18" dirty="0">
                <a:latin typeface="Times New Roman"/>
                <a:cs typeface="Times New Roman"/>
              </a:rPr>
              <a:t>)</a:t>
            </a:r>
            <a:r>
              <a:rPr sz="2912" spc="-933" baseline="15151" dirty="0">
                <a:latin typeface="Times New Roman"/>
                <a:cs typeface="Times New Roman"/>
              </a:rPr>
              <a:t>ˆ</a:t>
            </a:r>
            <a:r>
              <a:rPr sz="1941" b="1" spc="4" dirty="0">
                <a:latin typeface="Times New Roman"/>
                <a:cs typeface="Times New Roman"/>
              </a:rPr>
              <a:t>i</a:t>
            </a:r>
            <a:r>
              <a:rPr sz="1941" b="1" spc="-79" dirty="0">
                <a:latin typeface="Times New Roman"/>
                <a:cs typeface="Times New Roman"/>
              </a:rPr>
              <a:t> </a:t>
            </a:r>
            <a:r>
              <a:rPr sz="1941" spc="9" dirty="0">
                <a:latin typeface="Symbol"/>
                <a:cs typeface="Symbol"/>
              </a:rPr>
              <a:t></a:t>
            </a:r>
            <a:r>
              <a:rPr sz="1941" spc="-185" dirty="0">
                <a:latin typeface="Times New Roman"/>
                <a:cs typeface="Times New Roman"/>
              </a:rPr>
              <a:t> </a:t>
            </a:r>
            <a:r>
              <a:rPr sz="1941" i="1" spc="66" dirty="0">
                <a:latin typeface="Times New Roman"/>
                <a:cs typeface="Times New Roman"/>
              </a:rPr>
              <a:t>Q</a:t>
            </a:r>
            <a:r>
              <a:rPr sz="1941" spc="146" dirty="0">
                <a:latin typeface="Times New Roman"/>
                <a:cs typeface="Times New Roman"/>
              </a:rPr>
              <a:t>(</a:t>
            </a:r>
            <a:r>
              <a:rPr sz="1941" i="1" spc="22" dirty="0">
                <a:latin typeface="Times New Roman"/>
                <a:cs typeface="Times New Roman"/>
              </a:rPr>
              <a:t>x</a:t>
            </a:r>
            <a:r>
              <a:rPr sz="1941" spc="4" dirty="0">
                <a:latin typeface="Times New Roman"/>
                <a:cs typeface="Times New Roman"/>
              </a:rPr>
              <a:t>,</a:t>
            </a:r>
            <a:r>
              <a:rPr sz="1941" spc="-57" dirty="0">
                <a:latin typeface="Times New Roman"/>
                <a:cs typeface="Times New Roman"/>
              </a:rPr>
              <a:t> </a:t>
            </a:r>
            <a:r>
              <a:rPr sz="1941" i="1" spc="84" dirty="0">
                <a:latin typeface="Times New Roman"/>
                <a:cs typeface="Times New Roman"/>
              </a:rPr>
              <a:t>y</a:t>
            </a:r>
            <a:r>
              <a:rPr sz="1941" spc="35" dirty="0">
                <a:latin typeface="Times New Roman"/>
                <a:cs typeface="Times New Roman"/>
              </a:rPr>
              <a:t>)</a:t>
            </a:r>
            <a:r>
              <a:rPr sz="2912" spc="-814" baseline="15151" dirty="0">
                <a:latin typeface="Times New Roman"/>
                <a:cs typeface="Times New Roman"/>
              </a:rPr>
              <a:t>ˆ</a:t>
            </a:r>
            <a:r>
              <a:rPr sz="1941" b="1" spc="4" dirty="0">
                <a:latin typeface="Times New Roman"/>
                <a:cs typeface="Times New Roman"/>
              </a:rPr>
              <a:t>j</a:t>
            </a:r>
            <a:endParaRPr sz="1941" dirty="0">
              <a:latin typeface="Times New Roman"/>
              <a:cs typeface="Times New Roman"/>
            </a:endParaRPr>
          </a:p>
          <a:p>
            <a:pPr marL="328910">
              <a:spcBef>
                <a:spcPts val="622"/>
              </a:spcBef>
            </a:pPr>
            <a:r>
              <a:rPr sz="1941" spc="4" dirty="0">
                <a:latin typeface="Times New Roman"/>
                <a:cs typeface="Times New Roman"/>
              </a:rPr>
              <a:t>Vector</a:t>
            </a:r>
            <a:r>
              <a:rPr sz="1941" spc="-88" dirty="0">
                <a:latin typeface="Times New Roman"/>
                <a:cs typeface="Times New Roman"/>
              </a:rPr>
              <a:t> </a:t>
            </a:r>
            <a:r>
              <a:rPr sz="1941" spc="4" dirty="0">
                <a:latin typeface="Times New Roman"/>
                <a:cs typeface="Times New Roman"/>
              </a:rPr>
              <a:t>function </a:t>
            </a:r>
            <a:r>
              <a:rPr sz="1941" spc="-4" dirty="0">
                <a:latin typeface="Times New Roman"/>
                <a:cs typeface="Times New Roman"/>
              </a:rPr>
              <a:t>w</a:t>
            </a:r>
            <a:r>
              <a:rPr sz="1941" spc="4" dirty="0">
                <a:latin typeface="Times New Roman"/>
                <a:cs typeface="Times New Roman"/>
              </a:rPr>
              <a:t>ith three</a:t>
            </a:r>
            <a:r>
              <a:rPr sz="1941" spc="-79" dirty="0">
                <a:latin typeface="Times New Roman"/>
                <a:cs typeface="Times New Roman"/>
              </a:rPr>
              <a:t> </a:t>
            </a:r>
            <a:r>
              <a:rPr sz="1941" spc="4" dirty="0">
                <a:latin typeface="Times New Roman"/>
                <a:cs typeface="Times New Roman"/>
              </a:rPr>
              <a:t>variable</a:t>
            </a:r>
            <a:r>
              <a:rPr sz="1941" spc="-274" dirty="0">
                <a:latin typeface="Times New Roman"/>
                <a:cs typeface="Times New Roman"/>
              </a:rPr>
              <a:t> </a:t>
            </a:r>
            <a:r>
              <a:rPr sz="1941" spc="4" dirty="0">
                <a:latin typeface="Times New Roman"/>
                <a:cs typeface="Times New Roman"/>
              </a:rPr>
              <a:t>:</a:t>
            </a:r>
            <a:endParaRPr sz="1941" dirty="0">
              <a:latin typeface="Times New Roman"/>
              <a:cs typeface="Times New Roman"/>
            </a:endParaRPr>
          </a:p>
          <a:p>
            <a:pPr marL="637649">
              <a:spcBef>
                <a:spcPts val="1050"/>
              </a:spcBef>
            </a:pPr>
            <a:r>
              <a:rPr sz="1941" b="1" spc="66" dirty="0">
                <a:latin typeface="Times New Roman"/>
                <a:cs typeface="Times New Roman"/>
              </a:rPr>
              <a:t>F</a:t>
            </a:r>
            <a:r>
              <a:rPr sz="1941" spc="146" dirty="0">
                <a:latin typeface="Times New Roman"/>
                <a:cs typeface="Times New Roman"/>
              </a:rPr>
              <a:t>(</a:t>
            </a:r>
            <a:r>
              <a:rPr sz="1941" i="1" spc="18" dirty="0">
                <a:latin typeface="Times New Roman"/>
                <a:cs typeface="Times New Roman"/>
              </a:rPr>
              <a:t>x</a:t>
            </a:r>
            <a:r>
              <a:rPr sz="1941" spc="4" dirty="0">
                <a:latin typeface="Times New Roman"/>
                <a:cs typeface="Times New Roman"/>
              </a:rPr>
              <a:t>,</a:t>
            </a:r>
            <a:r>
              <a:rPr sz="1941" spc="-57" dirty="0">
                <a:latin typeface="Times New Roman"/>
                <a:cs typeface="Times New Roman"/>
              </a:rPr>
              <a:t> </a:t>
            </a:r>
            <a:r>
              <a:rPr sz="1941" i="1" spc="57" dirty="0">
                <a:latin typeface="Times New Roman"/>
                <a:cs typeface="Times New Roman"/>
              </a:rPr>
              <a:t>y</a:t>
            </a:r>
            <a:r>
              <a:rPr sz="1941" spc="4" dirty="0">
                <a:latin typeface="Times New Roman"/>
                <a:cs typeface="Times New Roman"/>
              </a:rPr>
              <a:t>,</a:t>
            </a:r>
            <a:r>
              <a:rPr sz="1941" spc="-154" dirty="0">
                <a:latin typeface="Times New Roman"/>
                <a:cs typeface="Times New Roman"/>
              </a:rPr>
              <a:t> </a:t>
            </a:r>
            <a:r>
              <a:rPr sz="1941" i="1" spc="101" dirty="0">
                <a:latin typeface="Times New Roman"/>
                <a:cs typeface="Times New Roman"/>
              </a:rPr>
              <a:t>z</a:t>
            </a:r>
            <a:r>
              <a:rPr sz="1941" spc="4" dirty="0">
                <a:latin typeface="Times New Roman"/>
                <a:cs typeface="Times New Roman"/>
              </a:rPr>
              <a:t>)</a:t>
            </a:r>
            <a:r>
              <a:rPr sz="1941" spc="-35" dirty="0">
                <a:latin typeface="Times New Roman"/>
                <a:cs typeface="Times New Roman"/>
              </a:rPr>
              <a:t> </a:t>
            </a:r>
            <a:r>
              <a:rPr sz="1941" spc="9" dirty="0">
                <a:latin typeface="Symbol"/>
                <a:cs typeface="Symbol"/>
              </a:rPr>
              <a:t></a:t>
            </a:r>
            <a:r>
              <a:rPr sz="1941" spc="31" dirty="0">
                <a:latin typeface="Times New Roman"/>
                <a:cs typeface="Times New Roman"/>
              </a:rPr>
              <a:t> </a:t>
            </a:r>
            <a:r>
              <a:rPr sz="1941" i="1" spc="66" dirty="0">
                <a:latin typeface="Times New Roman"/>
                <a:cs typeface="Times New Roman"/>
              </a:rPr>
              <a:t>P</a:t>
            </a:r>
            <a:r>
              <a:rPr sz="1941" spc="146" dirty="0">
                <a:latin typeface="Times New Roman"/>
                <a:cs typeface="Times New Roman"/>
              </a:rPr>
              <a:t>(</a:t>
            </a:r>
            <a:r>
              <a:rPr sz="1941" i="1" spc="18" dirty="0">
                <a:latin typeface="Times New Roman"/>
                <a:cs typeface="Times New Roman"/>
              </a:rPr>
              <a:t>x</a:t>
            </a:r>
            <a:r>
              <a:rPr sz="1941" spc="4" dirty="0">
                <a:latin typeface="Times New Roman"/>
                <a:cs typeface="Times New Roman"/>
              </a:rPr>
              <a:t>,</a:t>
            </a:r>
            <a:r>
              <a:rPr sz="1941" spc="-53" dirty="0">
                <a:latin typeface="Times New Roman"/>
                <a:cs typeface="Times New Roman"/>
              </a:rPr>
              <a:t> </a:t>
            </a:r>
            <a:r>
              <a:rPr sz="1941" i="1" spc="49" dirty="0">
                <a:latin typeface="Times New Roman"/>
                <a:cs typeface="Times New Roman"/>
              </a:rPr>
              <a:t>y</a:t>
            </a:r>
            <a:r>
              <a:rPr sz="1941" spc="4" dirty="0">
                <a:latin typeface="Times New Roman"/>
                <a:cs typeface="Times New Roman"/>
              </a:rPr>
              <a:t>,</a:t>
            </a:r>
            <a:r>
              <a:rPr sz="1941" spc="-150" dirty="0">
                <a:latin typeface="Times New Roman"/>
                <a:cs typeface="Times New Roman"/>
              </a:rPr>
              <a:t> </a:t>
            </a:r>
            <a:r>
              <a:rPr sz="1941" i="1" spc="93" dirty="0">
                <a:latin typeface="Times New Roman"/>
                <a:cs typeface="Times New Roman"/>
              </a:rPr>
              <a:t>z</a:t>
            </a:r>
            <a:r>
              <a:rPr sz="1941" spc="26" dirty="0">
                <a:latin typeface="Times New Roman"/>
                <a:cs typeface="Times New Roman"/>
              </a:rPr>
              <a:t>)</a:t>
            </a:r>
            <a:r>
              <a:rPr sz="2912" spc="-933" baseline="16414" dirty="0">
                <a:latin typeface="Times New Roman"/>
                <a:cs typeface="Times New Roman"/>
              </a:rPr>
              <a:t>ˆ</a:t>
            </a:r>
            <a:r>
              <a:rPr sz="1941" b="1" spc="4" dirty="0">
                <a:latin typeface="Times New Roman"/>
                <a:cs typeface="Times New Roman"/>
              </a:rPr>
              <a:t>i</a:t>
            </a:r>
            <a:r>
              <a:rPr sz="1941" b="1" spc="-79" dirty="0">
                <a:latin typeface="Times New Roman"/>
                <a:cs typeface="Times New Roman"/>
              </a:rPr>
              <a:t> </a:t>
            </a:r>
            <a:r>
              <a:rPr sz="1941" spc="9" dirty="0">
                <a:latin typeface="Symbol"/>
                <a:cs typeface="Symbol"/>
              </a:rPr>
              <a:t></a:t>
            </a:r>
            <a:r>
              <a:rPr sz="1941" spc="-185" dirty="0">
                <a:latin typeface="Times New Roman"/>
                <a:cs typeface="Times New Roman"/>
              </a:rPr>
              <a:t> </a:t>
            </a:r>
            <a:r>
              <a:rPr sz="1941" i="1" spc="66" dirty="0">
                <a:latin typeface="Times New Roman"/>
                <a:cs typeface="Times New Roman"/>
              </a:rPr>
              <a:t>Q</a:t>
            </a:r>
            <a:r>
              <a:rPr sz="1941" spc="146" dirty="0">
                <a:latin typeface="Times New Roman"/>
                <a:cs typeface="Times New Roman"/>
              </a:rPr>
              <a:t>(</a:t>
            </a:r>
            <a:r>
              <a:rPr sz="1941" i="1" spc="18" dirty="0">
                <a:latin typeface="Times New Roman"/>
                <a:cs typeface="Times New Roman"/>
              </a:rPr>
              <a:t>x</a:t>
            </a:r>
            <a:r>
              <a:rPr sz="1941" spc="4" dirty="0">
                <a:latin typeface="Times New Roman"/>
                <a:cs typeface="Times New Roman"/>
              </a:rPr>
              <a:t>,</a:t>
            </a:r>
            <a:r>
              <a:rPr sz="1941" spc="-57" dirty="0">
                <a:latin typeface="Times New Roman"/>
                <a:cs typeface="Times New Roman"/>
              </a:rPr>
              <a:t> </a:t>
            </a:r>
            <a:r>
              <a:rPr sz="1941" i="1" spc="53" dirty="0">
                <a:latin typeface="Times New Roman"/>
                <a:cs typeface="Times New Roman"/>
              </a:rPr>
              <a:t>y</a:t>
            </a:r>
            <a:r>
              <a:rPr sz="1941" spc="4" dirty="0">
                <a:latin typeface="Times New Roman"/>
                <a:cs typeface="Times New Roman"/>
              </a:rPr>
              <a:t>,</a:t>
            </a:r>
            <a:r>
              <a:rPr sz="1941" spc="-150" dirty="0">
                <a:latin typeface="Times New Roman"/>
                <a:cs typeface="Times New Roman"/>
              </a:rPr>
              <a:t> </a:t>
            </a:r>
            <a:r>
              <a:rPr sz="1941" i="1" spc="101" dirty="0">
                <a:latin typeface="Times New Roman"/>
                <a:cs typeface="Times New Roman"/>
              </a:rPr>
              <a:t>z</a:t>
            </a:r>
            <a:r>
              <a:rPr sz="1941" spc="35" dirty="0">
                <a:latin typeface="Times New Roman"/>
                <a:cs typeface="Times New Roman"/>
              </a:rPr>
              <a:t>)</a:t>
            </a:r>
            <a:r>
              <a:rPr sz="2912" spc="-814" baseline="16414" dirty="0">
                <a:latin typeface="Times New Roman"/>
                <a:cs typeface="Times New Roman"/>
              </a:rPr>
              <a:t>ˆ</a:t>
            </a:r>
            <a:r>
              <a:rPr sz="1941" b="1" spc="4" dirty="0">
                <a:latin typeface="Times New Roman"/>
                <a:cs typeface="Times New Roman"/>
              </a:rPr>
              <a:t>j</a:t>
            </a:r>
            <a:r>
              <a:rPr sz="1941" b="1" spc="-256" dirty="0">
                <a:latin typeface="Times New Roman"/>
                <a:cs typeface="Times New Roman"/>
              </a:rPr>
              <a:t> </a:t>
            </a:r>
            <a:r>
              <a:rPr sz="1941" spc="9" dirty="0">
                <a:latin typeface="Symbol"/>
                <a:cs typeface="Symbol"/>
              </a:rPr>
              <a:t></a:t>
            </a:r>
            <a:r>
              <a:rPr sz="1941" spc="-57" dirty="0">
                <a:latin typeface="Times New Roman"/>
                <a:cs typeface="Times New Roman"/>
              </a:rPr>
              <a:t> </a:t>
            </a:r>
            <a:r>
              <a:rPr sz="1941" i="1" spc="66" dirty="0">
                <a:latin typeface="Times New Roman"/>
                <a:cs typeface="Times New Roman"/>
              </a:rPr>
              <a:t>R</a:t>
            </a:r>
            <a:r>
              <a:rPr sz="1941" spc="146" dirty="0">
                <a:latin typeface="Times New Roman"/>
                <a:cs typeface="Times New Roman"/>
              </a:rPr>
              <a:t>(</a:t>
            </a:r>
            <a:r>
              <a:rPr sz="1941" i="1" spc="18" dirty="0">
                <a:latin typeface="Times New Roman"/>
                <a:cs typeface="Times New Roman"/>
              </a:rPr>
              <a:t>x</a:t>
            </a:r>
            <a:r>
              <a:rPr sz="1941" spc="4" dirty="0">
                <a:latin typeface="Times New Roman"/>
                <a:cs typeface="Times New Roman"/>
              </a:rPr>
              <a:t>,</a:t>
            </a:r>
            <a:r>
              <a:rPr sz="1941" spc="-57" dirty="0">
                <a:latin typeface="Times New Roman"/>
                <a:cs typeface="Times New Roman"/>
              </a:rPr>
              <a:t> </a:t>
            </a:r>
            <a:r>
              <a:rPr sz="1941" i="1" spc="53" dirty="0">
                <a:latin typeface="Times New Roman"/>
                <a:cs typeface="Times New Roman"/>
              </a:rPr>
              <a:t>y</a:t>
            </a:r>
            <a:r>
              <a:rPr sz="1941" spc="4" dirty="0">
                <a:latin typeface="Times New Roman"/>
                <a:cs typeface="Times New Roman"/>
              </a:rPr>
              <a:t>,</a:t>
            </a:r>
            <a:r>
              <a:rPr sz="1941" spc="-150" dirty="0">
                <a:latin typeface="Times New Roman"/>
                <a:cs typeface="Times New Roman"/>
              </a:rPr>
              <a:t> </a:t>
            </a:r>
            <a:r>
              <a:rPr sz="1941" i="1" spc="101" dirty="0">
                <a:latin typeface="Times New Roman"/>
                <a:cs typeface="Times New Roman"/>
              </a:rPr>
              <a:t>z</a:t>
            </a:r>
            <a:r>
              <a:rPr sz="1941" spc="-9" dirty="0">
                <a:latin typeface="Times New Roman"/>
                <a:cs typeface="Times New Roman"/>
              </a:rPr>
              <a:t>)</a:t>
            </a:r>
            <a:r>
              <a:rPr sz="1941" b="1" spc="-799" dirty="0">
                <a:latin typeface="Times New Roman"/>
                <a:cs typeface="Times New Roman"/>
              </a:rPr>
              <a:t>k</a:t>
            </a:r>
            <a:r>
              <a:rPr sz="2912" spc="6" baseline="15151" dirty="0">
                <a:latin typeface="Times New Roman"/>
                <a:cs typeface="Times New Roman"/>
              </a:rPr>
              <a:t>ˆ</a:t>
            </a:r>
            <a:endParaRPr sz="2912" baseline="15151" dirty="0">
              <a:latin typeface="Times New Roman"/>
              <a:cs typeface="Times New Roman"/>
            </a:endParaRPr>
          </a:p>
          <a:p>
            <a:pPr marL="344039" indent="-332832">
              <a:spcBef>
                <a:spcPts val="1456"/>
              </a:spcBef>
              <a:buClr>
                <a:srgbClr val="0065FF"/>
              </a:buClr>
              <a:buFont typeface="Wingdings"/>
              <a:buChar char=""/>
              <a:tabLst>
                <a:tab pos="344039" algn="l"/>
              </a:tabLst>
            </a:pPr>
            <a:r>
              <a:rPr sz="2338" spc="-26" dirty="0">
                <a:latin typeface="Times New Roman"/>
                <a:cs typeface="Times New Roman"/>
              </a:rPr>
              <a:t>W</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defin</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divergenc</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b="1" spc="-18" dirty="0">
                <a:latin typeface="Times New Roman"/>
                <a:cs typeface="Times New Roman"/>
              </a:rPr>
              <a:t>F</a:t>
            </a:r>
            <a:endParaRPr sz="2338" dirty="0">
              <a:latin typeface="Times New Roman"/>
              <a:cs typeface="Times New Roman"/>
            </a:endParaRPr>
          </a:p>
        </p:txBody>
      </p:sp>
      <p:sp>
        <p:nvSpPr>
          <p:cNvPr id="7" name="object 7"/>
          <p:cNvSpPr/>
          <p:nvPr/>
        </p:nvSpPr>
        <p:spPr>
          <a:xfrm>
            <a:off x="3907043" y="3888217"/>
            <a:ext cx="355787" cy="0"/>
          </a:xfrm>
          <a:custGeom>
            <a:avLst/>
            <a:gdLst/>
            <a:ahLst/>
            <a:cxnLst/>
            <a:rect l="l" t="t" r="r" b="b"/>
            <a:pathLst>
              <a:path w="403225">
                <a:moveTo>
                  <a:pt x="0" y="0"/>
                </a:moveTo>
                <a:lnTo>
                  <a:pt x="403097" y="0"/>
                </a:lnTo>
              </a:path>
            </a:pathLst>
          </a:custGeom>
          <a:ln w="13614">
            <a:solidFill>
              <a:srgbClr val="000000"/>
            </a:solidFill>
          </a:ln>
        </p:spPr>
        <p:txBody>
          <a:bodyPr wrap="square" lIns="0" tIns="0" rIns="0" bIns="0" rtlCol="0"/>
          <a:lstStyle/>
          <a:p>
            <a:endParaRPr sz="1588"/>
          </a:p>
        </p:txBody>
      </p:sp>
      <p:sp>
        <p:nvSpPr>
          <p:cNvPr id="8" name="object 8"/>
          <p:cNvSpPr/>
          <p:nvPr/>
        </p:nvSpPr>
        <p:spPr>
          <a:xfrm>
            <a:off x="4543088" y="3888217"/>
            <a:ext cx="388844" cy="0"/>
          </a:xfrm>
          <a:custGeom>
            <a:avLst/>
            <a:gdLst/>
            <a:ahLst/>
            <a:cxnLst/>
            <a:rect l="l" t="t" r="r" b="b"/>
            <a:pathLst>
              <a:path w="440689">
                <a:moveTo>
                  <a:pt x="0" y="0"/>
                </a:moveTo>
                <a:lnTo>
                  <a:pt x="440435" y="0"/>
                </a:lnTo>
              </a:path>
            </a:pathLst>
          </a:custGeom>
          <a:ln w="13614">
            <a:solidFill>
              <a:srgbClr val="000000"/>
            </a:solidFill>
          </a:ln>
        </p:spPr>
        <p:txBody>
          <a:bodyPr wrap="square" lIns="0" tIns="0" rIns="0" bIns="0" rtlCol="0"/>
          <a:lstStyle/>
          <a:p>
            <a:endParaRPr sz="1588"/>
          </a:p>
        </p:txBody>
      </p:sp>
      <p:sp>
        <p:nvSpPr>
          <p:cNvPr id="9" name="object 9"/>
          <p:cNvSpPr/>
          <p:nvPr/>
        </p:nvSpPr>
        <p:spPr>
          <a:xfrm>
            <a:off x="5211407" y="3888217"/>
            <a:ext cx="349624" cy="0"/>
          </a:xfrm>
          <a:custGeom>
            <a:avLst/>
            <a:gdLst/>
            <a:ahLst/>
            <a:cxnLst/>
            <a:rect l="l" t="t" r="r" b="b"/>
            <a:pathLst>
              <a:path w="396239">
                <a:moveTo>
                  <a:pt x="0" y="0"/>
                </a:moveTo>
                <a:lnTo>
                  <a:pt x="396239" y="0"/>
                </a:lnTo>
              </a:path>
            </a:pathLst>
          </a:custGeom>
          <a:ln w="13614">
            <a:solidFill>
              <a:srgbClr val="000000"/>
            </a:solidFill>
          </a:ln>
        </p:spPr>
        <p:txBody>
          <a:bodyPr wrap="square" lIns="0" tIns="0" rIns="0" bIns="0" rtlCol="0"/>
          <a:lstStyle/>
          <a:p>
            <a:endParaRPr sz="1588"/>
          </a:p>
        </p:txBody>
      </p:sp>
      <p:sp>
        <p:nvSpPr>
          <p:cNvPr id="10" name="object 10"/>
          <p:cNvSpPr txBox="1"/>
          <p:nvPr/>
        </p:nvSpPr>
        <p:spPr>
          <a:xfrm>
            <a:off x="3934836" y="3935014"/>
            <a:ext cx="1586193" cy="346249"/>
          </a:xfrm>
          <a:prstGeom prst="rect">
            <a:avLst/>
          </a:prstGeom>
        </p:spPr>
        <p:txBody>
          <a:bodyPr vert="horz" wrap="square" lIns="0" tIns="0" rIns="0" bIns="0" rtlCol="0">
            <a:spAutoFit/>
          </a:bodyPr>
          <a:lstStyle/>
          <a:p>
            <a:pPr marL="11206">
              <a:tabLst>
                <a:tab pos="661743" algn="l"/>
                <a:tab pos="1320123" algn="l"/>
              </a:tabLst>
            </a:pPr>
            <a:r>
              <a:rPr sz="2250" dirty="0">
                <a:latin typeface="Symbol"/>
                <a:cs typeface="Symbol"/>
              </a:rPr>
              <a:t></a:t>
            </a:r>
            <a:r>
              <a:rPr sz="2250" i="1" spc="9" dirty="0">
                <a:latin typeface="Times New Roman"/>
                <a:cs typeface="Times New Roman"/>
              </a:rPr>
              <a:t>x</a:t>
            </a:r>
            <a:r>
              <a:rPr sz="2250" i="1" dirty="0">
                <a:latin typeface="Times New Roman"/>
                <a:cs typeface="Times New Roman"/>
              </a:rPr>
              <a:t>	</a:t>
            </a:r>
            <a:r>
              <a:rPr sz="2250" dirty="0">
                <a:latin typeface="Symbol"/>
                <a:cs typeface="Symbol"/>
              </a:rPr>
              <a:t></a:t>
            </a:r>
            <a:r>
              <a:rPr sz="2250" i="1" spc="9" dirty="0">
                <a:latin typeface="Times New Roman"/>
                <a:cs typeface="Times New Roman"/>
              </a:rPr>
              <a:t>y</a:t>
            </a:r>
            <a:r>
              <a:rPr sz="2250" i="1" dirty="0">
                <a:latin typeface="Times New Roman"/>
                <a:cs typeface="Times New Roman"/>
              </a:rPr>
              <a:t>	</a:t>
            </a:r>
            <a:r>
              <a:rPr sz="2250" dirty="0">
                <a:latin typeface="Symbol"/>
                <a:cs typeface="Symbol"/>
              </a:rPr>
              <a:t></a:t>
            </a:r>
            <a:r>
              <a:rPr sz="2250" i="1" spc="9" dirty="0">
                <a:latin typeface="Times New Roman"/>
                <a:cs typeface="Times New Roman"/>
              </a:rPr>
              <a:t>z</a:t>
            </a:r>
            <a:endParaRPr sz="2250" dirty="0">
              <a:latin typeface="Times New Roman"/>
              <a:cs typeface="Times New Roman"/>
            </a:endParaRPr>
          </a:p>
        </p:txBody>
      </p:sp>
      <p:sp>
        <p:nvSpPr>
          <p:cNvPr id="11" name="object 11"/>
          <p:cNvSpPr txBox="1"/>
          <p:nvPr/>
        </p:nvSpPr>
        <p:spPr>
          <a:xfrm>
            <a:off x="2937622" y="3625878"/>
            <a:ext cx="2647950" cy="346249"/>
          </a:xfrm>
          <a:prstGeom prst="rect">
            <a:avLst/>
          </a:prstGeom>
        </p:spPr>
        <p:txBody>
          <a:bodyPr vert="horz" wrap="square" lIns="0" tIns="0" rIns="0" bIns="0" rtlCol="0">
            <a:spAutoFit/>
          </a:bodyPr>
          <a:lstStyle/>
          <a:p>
            <a:pPr marL="11206"/>
            <a:r>
              <a:rPr sz="2250" i="1" spc="4" dirty="0">
                <a:latin typeface="Times New Roman"/>
                <a:cs typeface="Times New Roman"/>
              </a:rPr>
              <a:t>Di</a:t>
            </a:r>
            <a:r>
              <a:rPr sz="2250" i="1" spc="9" dirty="0">
                <a:latin typeface="Times New Roman"/>
                <a:cs typeface="Times New Roman"/>
              </a:rPr>
              <a:t>v</a:t>
            </a:r>
            <a:r>
              <a:rPr sz="2250" i="1" spc="-4" dirty="0">
                <a:latin typeface="Times New Roman"/>
                <a:cs typeface="Times New Roman"/>
              </a:rPr>
              <a:t> </a:t>
            </a:r>
            <a:r>
              <a:rPr sz="2250" i="1" spc="13" dirty="0">
                <a:latin typeface="Times New Roman"/>
                <a:cs typeface="Times New Roman"/>
              </a:rPr>
              <a:t>F</a:t>
            </a:r>
            <a:r>
              <a:rPr sz="2250" i="1" spc="154" dirty="0">
                <a:latin typeface="Times New Roman"/>
                <a:cs typeface="Times New Roman"/>
              </a:rPr>
              <a:t> </a:t>
            </a:r>
            <a:r>
              <a:rPr sz="2250" spc="9" dirty="0">
                <a:latin typeface="Symbol"/>
                <a:cs typeface="Symbol"/>
              </a:rPr>
              <a:t></a:t>
            </a:r>
            <a:r>
              <a:rPr sz="2250" spc="137" dirty="0">
                <a:latin typeface="Times New Roman"/>
                <a:cs typeface="Times New Roman"/>
              </a:rPr>
              <a:t> </a:t>
            </a:r>
            <a:r>
              <a:rPr sz="3375" spc="-6" baseline="34858" dirty="0">
                <a:latin typeface="Symbol"/>
                <a:cs typeface="Symbol"/>
              </a:rPr>
              <a:t></a:t>
            </a:r>
            <a:r>
              <a:rPr sz="3375" i="1" spc="19" baseline="34858" dirty="0">
                <a:latin typeface="Times New Roman"/>
                <a:cs typeface="Times New Roman"/>
              </a:rPr>
              <a:t>P</a:t>
            </a:r>
            <a:r>
              <a:rPr sz="3375" i="1" spc="132" baseline="34858" dirty="0">
                <a:latin typeface="Times New Roman"/>
                <a:cs typeface="Times New Roman"/>
              </a:rPr>
              <a:t> </a:t>
            </a:r>
            <a:r>
              <a:rPr sz="2250" spc="9" dirty="0">
                <a:latin typeface="Symbol"/>
                <a:cs typeface="Symbol"/>
              </a:rPr>
              <a:t></a:t>
            </a:r>
            <a:r>
              <a:rPr sz="2250" spc="35" dirty="0">
                <a:latin typeface="Times New Roman"/>
                <a:cs typeface="Times New Roman"/>
              </a:rPr>
              <a:t> </a:t>
            </a:r>
            <a:r>
              <a:rPr sz="3375" baseline="34858" dirty="0">
                <a:latin typeface="Symbol"/>
                <a:cs typeface="Symbol"/>
              </a:rPr>
              <a:t></a:t>
            </a:r>
            <a:r>
              <a:rPr sz="3375" i="1" spc="19" baseline="34858" dirty="0">
                <a:latin typeface="Times New Roman"/>
                <a:cs typeface="Times New Roman"/>
              </a:rPr>
              <a:t>Q</a:t>
            </a:r>
            <a:r>
              <a:rPr sz="3375" i="1" spc="132" baseline="34858" dirty="0">
                <a:latin typeface="Times New Roman"/>
                <a:cs typeface="Times New Roman"/>
              </a:rPr>
              <a:t> </a:t>
            </a:r>
            <a:r>
              <a:rPr sz="2250" spc="9" dirty="0">
                <a:latin typeface="Symbol"/>
                <a:cs typeface="Symbol"/>
              </a:rPr>
              <a:t></a:t>
            </a:r>
            <a:r>
              <a:rPr sz="2250" spc="40" dirty="0">
                <a:latin typeface="Times New Roman"/>
                <a:cs typeface="Times New Roman"/>
              </a:rPr>
              <a:t> </a:t>
            </a:r>
            <a:r>
              <a:rPr sz="3375" spc="-6" baseline="34858" dirty="0">
                <a:latin typeface="Symbol"/>
                <a:cs typeface="Symbol"/>
              </a:rPr>
              <a:t></a:t>
            </a:r>
            <a:r>
              <a:rPr sz="3375" i="1" spc="19" baseline="34858" dirty="0">
                <a:latin typeface="Times New Roman"/>
                <a:cs typeface="Times New Roman"/>
              </a:rPr>
              <a:t>R</a:t>
            </a:r>
            <a:endParaRPr sz="3375" baseline="34858" dirty="0">
              <a:latin typeface="Times New Roman"/>
              <a:cs typeface="Times New Roman"/>
            </a:endParaRPr>
          </a:p>
        </p:txBody>
      </p:sp>
      <p:sp>
        <p:nvSpPr>
          <p:cNvPr id="13" name="object 13"/>
          <p:cNvSpPr txBox="1"/>
          <p:nvPr/>
        </p:nvSpPr>
        <p:spPr>
          <a:xfrm>
            <a:off x="434564" y="4361719"/>
            <a:ext cx="7343214" cy="359778"/>
          </a:xfrm>
          <a:prstGeom prst="rect">
            <a:avLst/>
          </a:prstGeom>
        </p:spPr>
        <p:txBody>
          <a:bodyPr vert="horz" wrap="square" lIns="0" tIns="0" rIns="0" bIns="0" rtlCol="0">
            <a:spAutoFit/>
          </a:bodyPr>
          <a:lstStyle/>
          <a:p>
            <a:pPr marL="344039" indent="-332832">
              <a:buClr>
                <a:srgbClr val="0065FF"/>
              </a:buClr>
              <a:buFont typeface="Wingdings"/>
              <a:buChar char=""/>
              <a:tabLst>
                <a:tab pos="344039" algn="l"/>
                <a:tab pos="5026667" algn="l"/>
              </a:tabLst>
            </a:pPr>
            <a:r>
              <a:rPr sz="2338" spc="-13" dirty="0">
                <a:latin typeface="Times New Roman"/>
                <a:cs typeface="Times New Roman"/>
              </a:rPr>
              <a:t>In</a:t>
            </a:r>
            <a:r>
              <a:rPr sz="2338" spc="-4" dirty="0">
                <a:latin typeface="Times New Roman"/>
                <a:cs typeface="Times New Roman"/>
              </a:rPr>
              <a:t> </a:t>
            </a:r>
            <a:r>
              <a:rPr sz="2338" spc="-18" dirty="0">
                <a:latin typeface="Times New Roman"/>
                <a:cs typeface="Times New Roman"/>
              </a:rPr>
              <a:t>term</a:t>
            </a:r>
            <a:r>
              <a:rPr sz="2338" spc="-13" dirty="0">
                <a:latin typeface="Times New Roman"/>
                <a:cs typeface="Times New Roman"/>
              </a:rPr>
              <a:t>s</a:t>
            </a:r>
            <a:r>
              <a:rPr sz="2338" spc="-9"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3" dirty="0">
                <a:latin typeface="Times New Roman"/>
                <a:cs typeface="Times New Roman"/>
              </a:rPr>
              <a:t>differentia</a:t>
            </a:r>
            <a:r>
              <a:rPr sz="2338" spc="-9" dirty="0">
                <a:latin typeface="Times New Roman"/>
                <a:cs typeface="Times New Roman"/>
              </a:rPr>
              <a:t>l</a:t>
            </a:r>
            <a:r>
              <a:rPr sz="2338" spc="-4" dirty="0">
                <a:latin typeface="Times New Roman"/>
                <a:cs typeface="Times New Roman"/>
              </a:rPr>
              <a:t> </a:t>
            </a:r>
            <a:r>
              <a:rPr sz="2338" spc="-18" dirty="0">
                <a:latin typeface="Times New Roman"/>
                <a:cs typeface="Times New Roman"/>
              </a:rPr>
              <a:t>operato</a:t>
            </a:r>
            <a:r>
              <a:rPr sz="2338" spc="-9" dirty="0">
                <a:latin typeface="Times New Roman"/>
                <a:cs typeface="Times New Roman"/>
              </a:rPr>
              <a:t>r</a:t>
            </a:r>
            <a:r>
              <a:rPr sz="2338" spc="-13" dirty="0">
                <a:latin typeface="Times New Roman"/>
                <a:cs typeface="Times New Roman"/>
              </a:rPr>
              <a:t> </a:t>
            </a:r>
            <a:r>
              <a:rPr sz="2338" spc="-18" dirty="0">
                <a:latin typeface="Symbol"/>
                <a:cs typeface="Symbol"/>
              </a:rPr>
              <a:t></a:t>
            </a:r>
            <a:r>
              <a:rPr sz="2338" spc="-9" dirty="0">
                <a:latin typeface="Times New Roman"/>
                <a:cs typeface="Times New Roman"/>
              </a:rPr>
              <a:t>,</a:t>
            </a:r>
            <a:r>
              <a:rPr sz="2338" dirty="0">
                <a:latin typeface="Times New Roman"/>
                <a:cs typeface="Times New Roman"/>
              </a:rPr>
              <a:t>	</a:t>
            </a:r>
            <a:r>
              <a:rPr sz="2338" spc="-18" dirty="0">
                <a:latin typeface="Times New Roman"/>
                <a:cs typeface="Times New Roman"/>
              </a:rPr>
              <a:t>th</a:t>
            </a:r>
            <a:r>
              <a:rPr sz="2338" spc="-13" dirty="0">
                <a:latin typeface="Times New Roman"/>
                <a:cs typeface="Times New Roman"/>
              </a:rPr>
              <a:t>e </a:t>
            </a:r>
            <a:r>
              <a:rPr sz="2338" spc="-18" dirty="0">
                <a:latin typeface="Times New Roman"/>
                <a:cs typeface="Times New Roman"/>
              </a:rPr>
              <a:t>divergenc</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f </a:t>
            </a:r>
            <a:r>
              <a:rPr sz="2338" b="1" spc="-18" dirty="0">
                <a:latin typeface="Times New Roman"/>
                <a:cs typeface="Times New Roman"/>
              </a:rPr>
              <a:t>F</a:t>
            </a:r>
            <a:endParaRPr sz="2338">
              <a:latin typeface="Times New Roman"/>
              <a:cs typeface="Times New Roman"/>
            </a:endParaRPr>
          </a:p>
        </p:txBody>
      </p:sp>
      <p:sp>
        <p:nvSpPr>
          <p:cNvPr id="14" name="object 14"/>
          <p:cNvSpPr/>
          <p:nvPr/>
        </p:nvSpPr>
        <p:spPr>
          <a:xfrm>
            <a:off x="3958142" y="5219475"/>
            <a:ext cx="351304" cy="0"/>
          </a:xfrm>
          <a:custGeom>
            <a:avLst/>
            <a:gdLst/>
            <a:ahLst/>
            <a:cxnLst/>
            <a:rect l="l" t="t" r="r" b="b"/>
            <a:pathLst>
              <a:path w="398145">
                <a:moveTo>
                  <a:pt x="0" y="0"/>
                </a:moveTo>
                <a:lnTo>
                  <a:pt x="397763" y="0"/>
                </a:lnTo>
              </a:path>
            </a:pathLst>
          </a:custGeom>
          <a:ln w="13614">
            <a:solidFill>
              <a:srgbClr val="000000"/>
            </a:solidFill>
          </a:ln>
        </p:spPr>
        <p:txBody>
          <a:bodyPr wrap="square" lIns="0" tIns="0" rIns="0" bIns="0" rtlCol="0"/>
          <a:lstStyle/>
          <a:p>
            <a:endParaRPr sz="1588"/>
          </a:p>
        </p:txBody>
      </p:sp>
      <p:sp>
        <p:nvSpPr>
          <p:cNvPr id="15" name="object 15"/>
          <p:cNvSpPr/>
          <p:nvPr/>
        </p:nvSpPr>
        <p:spPr>
          <a:xfrm>
            <a:off x="4584102" y="5219475"/>
            <a:ext cx="382681" cy="0"/>
          </a:xfrm>
          <a:custGeom>
            <a:avLst/>
            <a:gdLst/>
            <a:ahLst/>
            <a:cxnLst/>
            <a:rect l="l" t="t" r="r" b="b"/>
            <a:pathLst>
              <a:path w="433704">
                <a:moveTo>
                  <a:pt x="0" y="0"/>
                </a:moveTo>
                <a:lnTo>
                  <a:pt x="433577" y="0"/>
                </a:lnTo>
              </a:path>
            </a:pathLst>
          </a:custGeom>
          <a:ln w="13614">
            <a:solidFill>
              <a:srgbClr val="000000"/>
            </a:solidFill>
          </a:ln>
        </p:spPr>
        <p:txBody>
          <a:bodyPr wrap="square" lIns="0" tIns="0" rIns="0" bIns="0" rtlCol="0"/>
          <a:lstStyle/>
          <a:p>
            <a:endParaRPr sz="1588"/>
          </a:p>
        </p:txBody>
      </p:sp>
      <p:sp>
        <p:nvSpPr>
          <p:cNvPr id="16" name="object 16"/>
          <p:cNvSpPr/>
          <p:nvPr/>
        </p:nvSpPr>
        <p:spPr>
          <a:xfrm>
            <a:off x="5242336" y="5219475"/>
            <a:ext cx="351304" cy="0"/>
          </a:xfrm>
          <a:custGeom>
            <a:avLst/>
            <a:gdLst/>
            <a:ahLst/>
            <a:cxnLst/>
            <a:rect l="l" t="t" r="r" b="b"/>
            <a:pathLst>
              <a:path w="398145">
                <a:moveTo>
                  <a:pt x="0" y="0"/>
                </a:moveTo>
                <a:lnTo>
                  <a:pt x="397763" y="0"/>
                </a:lnTo>
              </a:path>
            </a:pathLst>
          </a:custGeom>
          <a:ln w="13614">
            <a:solidFill>
              <a:srgbClr val="000000"/>
            </a:solidFill>
          </a:ln>
        </p:spPr>
        <p:txBody>
          <a:bodyPr wrap="square" lIns="0" tIns="0" rIns="0" bIns="0" rtlCol="0"/>
          <a:lstStyle/>
          <a:p>
            <a:endParaRPr sz="1588"/>
          </a:p>
        </p:txBody>
      </p:sp>
      <p:sp>
        <p:nvSpPr>
          <p:cNvPr id="17" name="object 17"/>
          <p:cNvSpPr txBox="1"/>
          <p:nvPr/>
        </p:nvSpPr>
        <p:spPr>
          <a:xfrm>
            <a:off x="3986607" y="5268963"/>
            <a:ext cx="1564341" cy="346249"/>
          </a:xfrm>
          <a:prstGeom prst="rect">
            <a:avLst/>
          </a:prstGeom>
        </p:spPr>
        <p:txBody>
          <a:bodyPr vert="horz" wrap="square" lIns="0" tIns="0" rIns="0" bIns="0" rtlCol="0">
            <a:spAutoFit/>
          </a:bodyPr>
          <a:lstStyle/>
          <a:p>
            <a:pPr marL="11206">
              <a:tabLst>
                <a:tab pos="651096" algn="l"/>
                <a:tab pos="1300512" algn="l"/>
              </a:tabLst>
            </a:pPr>
            <a:r>
              <a:rPr sz="2250" spc="-18" dirty="0">
                <a:latin typeface="Symbol"/>
                <a:cs typeface="Symbol"/>
              </a:rPr>
              <a:t></a:t>
            </a:r>
            <a:r>
              <a:rPr sz="2250" i="1" spc="9" dirty="0">
                <a:latin typeface="Times New Roman"/>
                <a:cs typeface="Times New Roman"/>
              </a:rPr>
              <a:t>x</a:t>
            </a:r>
            <a:r>
              <a:rPr sz="2250" i="1" dirty="0">
                <a:latin typeface="Times New Roman"/>
                <a:cs typeface="Times New Roman"/>
              </a:rPr>
              <a:t>	</a:t>
            </a:r>
            <a:r>
              <a:rPr sz="2250" spc="-18" dirty="0">
                <a:latin typeface="Symbol"/>
                <a:cs typeface="Symbol"/>
              </a:rPr>
              <a:t></a:t>
            </a:r>
            <a:r>
              <a:rPr sz="2250" i="1" spc="9" dirty="0">
                <a:latin typeface="Times New Roman"/>
                <a:cs typeface="Times New Roman"/>
              </a:rPr>
              <a:t>y</a:t>
            </a:r>
            <a:r>
              <a:rPr sz="2250" i="1" dirty="0">
                <a:latin typeface="Times New Roman"/>
                <a:cs typeface="Times New Roman"/>
              </a:rPr>
              <a:t>	</a:t>
            </a:r>
            <a:r>
              <a:rPr sz="2250" spc="-18" dirty="0">
                <a:latin typeface="Symbol"/>
                <a:cs typeface="Symbol"/>
              </a:rPr>
              <a:t></a:t>
            </a:r>
            <a:r>
              <a:rPr sz="2250" i="1" spc="9" dirty="0">
                <a:latin typeface="Times New Roman"/>
                <a:cs typeface="Times New Roman"/>
              </a:rPr>
              <a:t>z</a:t>
            </a:r>
            <a:endParaRPr sz="2250">
              <a:latin typeface="Times New Roman"/>
              <a:cs typeface="Times New Roman"/>
            </a:endParaRPr>
          </a:p>
        </p:txBody>
      </p:sp>
      <p:sp>
        <p:nvSpPr>
          <p:cNvPr id="18" name="object 18"/>
          <p:cNvSpPr txBox="1"/>
          <p:nvPr/>
        </p:nvSpPr>
        <p:spPr>
          <a:xfrm>
            <a:off x="2026024" y="4861517"/>
            <a:ext cx="3559548" cy="346249"/>
          </a:xfrm>
          <a:prstGeom prst="rect">
            <a:avLst/>
          </a:prstGeom>
        </p:spPr>
        <p:txBody>
          <a:bodyPr vert="horz" wrap="square" lIns="0" tIns="0" rIns="0" bIns="0" rtlCol="0">
            <a:spAutoFit/>
          </a:bodyPr>
          <a:lstStyle/>
          <a:p>
            <a:pPr marL="11206"/>
            <a:r>
              <a:rPr sz="2250" i="1" spc="4" dirty="0">
                <a:latin typeface="Times New Roman"/>
                <a:cs typeface="Times New Roman"/>
              </a:rPr>
              <a:t>Di</a:t>
            </a:r>
            <a:r>
              <a:rPr sz="2250" i="1" spc="9" dirty="0">
                <a:latin typeface="Times New Roman"/>
                <a:cs typeface="Times New Roman"/>
              </a:rPr>
              <a:t>v</a:t>
            </a:r>
            <a:r>
              <a:rPr sz="2250" i="1" spc="-4" dirty="0">
                <a:latin typeface="Times New Roman"/>
                <a:cs typeface="Times New Roman"/>
              </a:rPr>
              <a:t> </a:t>
            </a:r>
            <a:r>
              <a:rPr sz="2250" i="1" spc="13" dirty="0">
                <a:latin typeface="Times New Roman"/>
                <a:cs typeface="Times New Roman"/>
              </a:rPr>
              <a:t>F</a:t>
            </a:r>
            <a:r>
              <a:rPr sz="2250" i="1" spc="180" dirty="0">
                <a:latin typeface="Times New Roman"/>
                <a:cs typeface="Times New Roman"/>
              </a:rPr>
              <a:t> </a:t>
            </a:r>
            <a:r>
              <a:rPr sz="2250" spc="9" dirty="0">
                <a:latin typeface="Symbol"/>
                <a:cs typeface="Symbol"/>
              </a:rPr>
              <a:t></a:t>
            </a:r>
            <a:r>
              <a:rPr sz="2250" spc="-101" dirty="0">
                <a:latin typeface="Times New Roman"/>
                <a:cs typeface="Times New Roman"/>
              </a:rPr>
              <a:t> </a:t>
            </a:r>
            <a:r>
              <a:rPr sz="2250" spc="13" dirty="0">
                <a:latin typeface="Symbol"/>
                <a:cs typeface="Symbol"/>
              </a:rPr>
              <a:t></a:t>
            </a:r>
            <a:r>
              <a:rPr sz="2250" spc="-229" dirty="0">
                <a:latin typeface="Times New Roman"/>
                <a:cs typeface="Times New Roman"/>
              </a:rPr>
              <a:t> </a:t>
            </a:r>
            <a:r>
              <a:rPr sz="2250" spc="9" dirty="0">
                <a:latin typeface="Symbol"/>
                <a:cs typeface="Symbol"/>
              </a:rPr>
              <a:t></a:t>
            </a:r>
            <a:r>
              <a:rPr sz="2250" spc="-79" dirty="0">
                <a:latin typeface="Times New Roman"/>
                <a:cs typeface="Times New Roman"/>
              </a:rPr>
              <a:t> </a:t>
            </a:r>
            <a:r>
              <a:rPr sz="2250" i="1" spc="13" dirty="0">
                <a:latin typeface="Times New Roman"/>
                <a:cs typeface="Times New Roman"/>
              </a:rPr>
              <a:t>F</a:t>
            </a:r>
            <a:r>
              <a:rPr sz="2250" i="1" spc="180" dirty="0">
                <a:latin typeface="Times New Roman"/>
                <a:cs typeface="Times New Roman"/>
              </a:rPr>
              <a:t> </a:t>
            </a:r>
            <a:r>
              <a:rPr sz="2250" spc="9" dirty="0">
                <a:latin typeface="Symbol"/>
                <a:cs typeface="Symbol"/>
              </a:rPr>
              <a:t></a:t>
            </a:r>
            <a:r>
              <a:rPr sz="2250" spc="119" dirty="0">
                <a:latin typeface="Times New Roman"/>
                <a:cs typeface="Times New Roman"/>
              </a:rPr>
              <a:t> </a:t>
            </a:r>
            <a:r>
              <a:rPr sz="3375" spc="-26" baseline="35947" dirty="0">
                <a:latin typeface="Symbol"/>
                <a:cs typeface="Symbol"/>
              </a:rPr>
              <a:t></a:t>
            </a:r>
            <a:r>
              <a:rPr sz="3375" i="1" spc="19" baseline="35947" dirty="0">
                <a:latin typeface="Times New Roman"/>
                <a:cs typeface="Times New Roman"/>
              </a:rPr>
              <a:t>P</a:t>
            </a:r>
            <a:r>
              <a:rPr sz="3375" i="1" spc="79" baseline="35947" dirty="0">
                <a:latin typeface="Times New Roman"/>
                <a:cs typeface="Times New Roman"/>
              </a:rPr>
              <a:t> </a:t>
            </a:r>
            <a:r>
              <a:rPr sz="2250" spc="9" dirty="0">
                <a:latin typeface="Symbol"/>
                <a:cs typeface="Symbol"/>
              </a:rPr>
              <a:t></a:t>
            </a:r>
            <a:r>
              <a:rPr sz="2250" spc="13" dirty="0">
                <a:latin typeface="Times New Roman"/>
                <a:cs typeface="Times New Roman"/>
              </a:rPr>
              <a:t> </a:t>
            </a:r>
            <a:r>
              <a:rPr sz="3375" spc="-26" baseline="35947" dirty="0">
                <a:latin typeface="Symbol"/>
                <a:cs typeface="Symbol"/>
              </a:rPr>
              <a:t></a:t>
            </a:r>
            <a:r>
              <a:rPr sz="3375" i="1" spc="19" baseline="35947" dirty="0">
                <a:latin typeface="Times New Roman"/>
                <a:cs typeface="Times New Roman"/>
              </a:rPr>
              <a:t>Q</a:t>
            </a:r>
            <a:r>
              <a:rPr sz="3375" i="1" spc="72" baseline="35947" dirty="0">
                <a:latin typeface="Times New Roman"/>
                <a:cs typeface="Times New Roman"/>
              </a:rPr>
              <a:t> </a:t>
            </a:r>
            <a:r>
              <a:rPr sz="2250" spc="9" dirty="0">
                <a:latin typeface="Symbol"/>
                <a:cs typeface="Symbol"/>
              </a:rPr>
              <a:t></a:t>
            </a:r>
            <a:r>
              <a:rPr sz="2250" spc="13" dirty="0">
                <a:latin typeface="Times New Roman"/>
                <a:cs typeface="Times New Roman"/>
              </a:rPr>
              <a:t> </a:t>
            </a:r>
            <a:r>
              <a:rPr sz="3375" spc="-26" baseline="35947" dirty="0">
                <a:latin typeface="Symbol"/>
                <a:cs typeface="Symbol"/>
              </a:rPr>
              <a:t></a:t>
            </a:r>
            <a:r>
              <a:rPr sz="3375" i="1" spc="19" baseline="35947" dirty="0">
                <a:latin typeface="Times New Roman"/>
                <a:cs typeface="Times New Roman"/>
              </a:rPr>
              <a:t>R</a:t>
            </a:r>
            <a:endParaRPr sz="3375" baseline="35947">
              <a:latin typeface="Times New Roman"/>
              <a:cs typeface="Times New Roman"/>
            </a:endParaRPr>
          </a:p>
        </p:txBody>
      </p:sp>
      <p:sp>
        <p:nvSpPr>
          <p:cNvPr id="19" name="object 19"/>
          <p:cNvSpPr txBox="1"/>
          <p:nvPr/>
        </p:nvSpPr>
        <p:spPr>
          <a:xfrm>
            <a:off x="2575338" y="4854444"/>
            <a:ext cx="1071843" cy="346249"/>
          </a:xfrm>
          <a:prstGeom prst="rect">
            <a:avLst/>
          </a:prstGeom>
        </p:spPr>
        <p:txBody>
          <a:bodyPr vert="horz" wrap="square" lIns="0" tIns="0" rIns="0" bIns="0" rtlCol="0">
            <a:spAutoFit/>
          </a:bodyPr>
          <a:lstStyle/>
          <a:p>
            <a:pPr marL="11206">
              <a:tabLst>
                <a:tab pos="941344" algn="l"/>
              </a:tabLst>
            </a:pPr>
            <a:r>
              <a:rPr sz="2250" spc="9" dirty="0">
                <a:latin typeface="Georgia"/>
                <a:cs typeface="Georgia"/>
              </a:rPr>
              <a:t>	</a:t>
            </a:r>
            <a:endParaRPr sz="2250" dirty="0">
              <a:latin typeface="Georgia"/>
              <a:cs typeface="Georgia"/>
            </a:endParaRPr>
          </a:p>
        </p:txBody>
      </p:sp>
      <p:sp>
        <p:nvSpPr>
          <p:cNvPr id="20" name="object 20"/>
          <p:cNvSpPr/>
          <p:nvPr/>
        </p:nvSpPr>
        <p:spPr>
          <a:xfrm>
            <a:off x="2043170" y="4881544"/>
            <a:ext cx="3672728" cy="804582"/>
          </a:xfrm>
          <a:custGeom>
            <a:avLst/>
            <a:gdLst/>
            <a:ahLst/>
            <a:cxnLst/>
            <a:rect l="l" t="t" r="r" b="b"/>
            <a:pathLst>
              <a:path w="4162425" h="911860">
                <a:moveTo>
                  <a:pt x="0" y="911351"/>
                </a:moveTo>
                <a:lnTo>
                  <a:pt x="4162043" y="911351"/>
                </a:lnTo>
                <a:lnTo>
                  <a:pt x="4162043" y="0"/>
                </a:lnTo>
                <a:lnTo>
                  <a:pt x="0" y="0"/>
                </a:lnTo>
                <a:lnTo>
                  <a:pt x="0" y="911351"/>
                </a:lnTo>
                <a:close/>
              </a:path>
            </a:pathLst>
          </a:custGeom>
          <a:ln w="10477">
            <a:solidFill>
              <a:srgbClr val="FF3401"/>
            </a:solidFill>
          </a:ln>
        </p:spPr>
        <p:txBody>
          <a:bodyPr wrap="square" lIns="0" tIns="0" rIns="0" bIns="0" rtlCol="0"/>
          <a:lstStyle/>
          <a:p>
            <a:endParaRPr sz="1588"/>
          </a:p>
        </p:txBody>
      </p:sp>
      <p:sp>
        <p:nvSpPr>
          <p:cNvPr id="21" name="object 21"/>
          <p:cNvSpPr txBox="1"/>
          <p:nvPr/>
        </p:nvSpPr>
        <p:spPr>
          <a:xfrm>
            <a:off x="434564" y="5770104"/>
            <a:ext cx="7636249" cy="359778"/>
          </a:xfrm>
          <a:prstGeom prst="rect">
            <a:avLst/>
          </a:prstGeom>
        </p:spPr>
        <p:txBody>
          <a:bodyPr vert="horz" wrap="square" lIns="0" tIns="0" rIns="0" bIns="0" rtlCol="0">
            <a:spAutoFit/>
          </a:bodyPr>
          <a:lstStyle/>
          <a:p>
            <a:pPr marL="344039" indent="-332832">
              <a:buClr>
                <a:srgbClr val="0065FF"/>
              </a:buClr>
              <a:buFont typeface="Wingdings"/>
              <a:buChar char=""/>
              <a:tabLst>
                <a:tab pos="344039" algn="l"/>
              </a:tabLst>
            </a:pPr>
            <a:r>
              <a:rPr sz="2338" b="1" u="heavy" spc="-18" dirty="0">
                <a:solidFill>
                  <a:srgbClr val="FF3300"/>
                </a:solidFill>
                <a:latin typeface="Times New Roman"/>
                <a:cs typeface="Times New Roman"/>
              </a:rPr>
              <a:t>A</a:t>
            </a:r>
            <a:r>
              <a:rPr sz="2338" b="1" u="heavy" spc="-9" dirty="0">
                <a:solidFill>
                  <a:srgbClr val="FF3300"/>
                </a:solidFill>
                <a:latin typeface="Times New Roman"/>
                <a:cs typeface="Times New Roman"/>
              </a:rPr>
              <a:t> </a:t>
            </a:r>
            <a:r>
              <a:rPr sz="2338" b="1" u="heavy" spc="-13" dirty="0">
                <a:solidFill>
                  <a:srgbClr val="FF3300"/>
                </a:solidFill>
                <a:latin typeface="Times New Roman"/>
                <a:cs typeface="Times New Roman"/>
              </a:rPr>
              <a:t>key</a:t>
            </a:r>
            <a:r>
              <a:rPr sz="2338" b="1" u="heavy" spc="-9" dirty="0">
                <a:solidFill>
                  <a:srgbClr val="FF3300"/>
                </a:solidFill>
                <a:latin typeface="Times New Roman"/>
                <a:cs typeface="Times New Roman"/>
              </a:rPr>
              <a:t> </a:t>
            </a:r>
            <a:r>
              <a:rPr sz="2338" b="1" u="heavy" spc="-13" dirty="0">
                <a:solidFill>
                  <a:srgbClr val="FF3300"/>
                </a:solidFill>
                <a:latin typeface="Times New Roman"/>
                <a:cs typeface="Times New Roman"/>
              </a:rPr>
              <a:t>poin</a:t>
            </a:r>
            <a:r>
              <a:rPr sz="2338" b="1" u="heavy" spc="-4" dirty="0">
                <a:solidFill>
                  <a:srgbClr val="FF3300"/>
                </a:solidFill>
                <a:latin typeface="Times New Roman"/>
                <a:cs typeface="Times New Roman"/>
              </a:rPr>
              <a:t>t</a:t>
            </a:r>
            <a:r>
              <a:rPr sz="2338" spc="-9" dirty="0">
                <a:latin typeface="Times New Roman"/>
                <a:cs typeface="Times New Roman"/>
              </a:rPr>
              <a:t>: </a:t>
            </a:r>
            <a:r>
              <a:rPr sz="2338" b="1" spc="-18" dirty="0">
                <a:latin typeface="Times New Roman"/>
                <a:cs typeface="Times New Roman"/>
              </a:rPr>
              <a:t>F</a:t>
            </a:r>
            <a:r>
              <a:rPr sz="2338" b="1" spc="-9" dirty="0">
                <a:latin typeface="Times New Roman"/>
                <a:cs typeface="Times New Roman"/>
              </a:rPr>
              <a:t> </a:t>
            </a:r>
            <a:r>
              <a:rPr sz="2338" spc="-13" dirty="0">
                <a:latin typeface="Times New Roman"/>
                <a:cs typeface="Times New Roman"/>
              </a:rPr>
              <a:t>is</a:t>
            </a:r>
            <a:r>
              <a:rPr sz="2338" spc="-9"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8" dirty="0">
                <a:latin typeface="Times New Roman"/>
                <a:cs typeface="Times New Roman"/>
              </a:rPr>
              <a:t>an</a:t>
            </a:r>
            <a:r>
              <a:rPr sz="2338" spc="-13" dirty="0">
                <a:latin typeface="Times New Roman"/>
                <a:cs typeface="Times New Roman"/>
              </a:rPr>
              <a:t>d</a:t>
            </a:r>
            <a:r>
              <a:rPr sz="2338" spc="-9"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divergenc</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f </a:t>
            </a:r>
            <a:r>
              <a:rPr sz="2338" b="1" spc="-18" dirty="0">
                <a:latin typeface="Times New Roman"/>
                <a:cs typeface="Times New Roman"/>
              </a:rPr>
              <a:t>F</a:t>
            </a:r>
            <a:r>
              <a:rPr sz="2338" b="1" spc="-9" dirty="0">
                <a:latin typeface="Times New Roman"/>
                <a:cs typeface="Times New Roman"/>
              </a:rPr>
              <a:t> </a:t>
            </a:r>
            <a:r>
              <a:rPr sz="2338" spc="-13" dirty="0">
                <a:latin typeface="Times New Roman"/>
                <a:cs typeface="Times New Roman"/>
              </a:rPr>
              <a:t>is</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3" dirty="0">
                <a:latin typeface="Times New Roman"/>
                <a:cs typeface="Times New Roman"/>
              </a:rPr>
              <a:t>scalar.</a:t>
            </a:r>
            <a:endParaRPr sz="2338">
              <a:latin typeface="Times New Roman"/>
              <a:cs typeface="Times New Roman"/>
            </a:endParaRPr>
          </a:p>
        </p:txBody>
      </p:sp>
      <p:sp>
        <p:nvSpPr>
          <p:cNvPr id="22" name="object 22"/>
          <p:cNvSpPr/>
          <p:nvPr/>
        </p:nvSpPr>
        <p:spPr>
          <a:xfrm>
            <a:off x="445769" y="6602841"/>
            <a:ext cx="1117226" cy="0"/>
          </a:xfrm>
          <a:custGeom>
            <a:avLst/>
            <a:gdLst/>
            <a:ahLst/>
            <a:cxnLst/>
            <a:rect l="l" t="t" r="r" b="b"/>
            <a:pathLst>
              <a:path w="1266190">
                <a:moveTo>
                  <a:pt x="0" y="0"/>
                </a:moveTo>
                <a:lnTo>
                  <a:pt x="1265681" y="0"/>
                </a:lnTo>
              </a:path>
            </a:pathLst>
          </a:custGeom>
          <a:ln w="17271">
            <a:solidFill>
              <a:srgbClr val="FF3300"/>
            </a:solidFill>
          </a:ln>
        </p:spPr>
        <p:txBody>
          <a:bodyPr wrap="square" lIns="0" tIns="0" rIns="0" bIns="0" rtlCol="0"/>
          <a:lstStyle/>
          <a:p>
            <a:endParaRPr sz="1588"/>
          </a:p>
        </p:txBody>
      </p:sp>
      <p:sp>
        <p:nvSpPr>
          <p:cNvPr id="23" name="object 23"/>
          <p:cNvSpPr txBox="1"/>
          <p:nvPr/>
        </p:nvSpPr>
        <p:spPr>
          <a:xfrm>
            <a:off x="434564" y="6316941"/>
            <a:ext cx="1238250" cy="359778"/>
          </a:xfrm>
          <a:prstGeom prst="rect">
            <a:avLst/>
          </a:prstGeom>
        </p:spPr>
        <p:txBody>
          <a:bodyPr vert="horz" wrap="square" lIns="0" tIns="0" rIns="0" bIns="0" rtlCol="0">
            <a:spAutoFit/>
          </a:bodyPr>
          <a:lstStyle/>
          <a:p>
            <a:pPr marL="11206"/>
            <a:r>
              <a:rPr sz="2338" b="1" spc="-13" dirty="0">
                <a:solidFill>
                  <a:srgbClr val="FF3300"/>
                </a:solidFill>
                <a:latin typeface="Times New Roman"/>
                <a:cs typeface="Times New Roman"/>
              </a:rPr>
              <a:t>Exampl</a:t>
            </a:r>
            <a:r>
              <a:rPr sz="2338" b="1" spc="-22" dirty="0">
                <a:solidFill>
                  <a:srgbClr val="FF3300"/>
                </a:solidFill>
                <a:latin typeface="Times New Roman"/>
                <a:cs typeface="Times New Roman"/>
              </a:rPr>
              <a:t>e</a:t>
            </a:r>
            <a:r>
              <a:rPr sz="2338" b="1" spc="-9" dirty="0">
                <a:latin typeface="Times New Roman"/>
                <a:cs typeface="Times New Roman"/>
              </a:rPr>
              <a:t>:</a:t>
            </a:r>
            <a:endParaRPr sz="2338">
              <a:latin typeface="Times New Roman"/>
              <a:cs typeface="Times New Roman"/>
            </a:endParaRPr>
          </a:p>
        </p:txBody>
      </p:sp>
      <p:sp>
        <p:nvSpPr>
          <p:cNvPr id="24" name="object 24"/>
          <p:cNvSpPr txBox="1"/>
          <p:nvPr/>
        </p:nvSpPr>
        <p:spPr>
          <a:xfrm>
            <a:off x="4085421" y="6187329"/>
            <a:ext cx="3971365" cy="359842"/>
          </a:xfrm>
          <a:prstGeom prst="rect">
            <a:avLst/>
          </a:prstGeom>
        </p:spPr>
        <p:txBody>
          <a:bodyPr vert="horz" wrap="square" lIns="0" tIns="0" rIns="0" bIns="0" rtlCol="0">
            <a:spAutoFit/>
          </a:bodyPr>
          <a:lstStyle/>
          <a:p>
            <a:pPr marL="11206">
              <a:tabLst>
                <a:tab pos="1815450" algn="l"/>
                <a:tab pos="2360085" algn="l"/>
                <a:tab pos="3485215" algn="l"/>
              </a:tabLst>
            </a:pPr>
            <a:r>
              <a:rPr sz="2338" spc="9" dirty="0">
                <a:latin typeface="Symbol"/>
                <a:cs typeface="Symbol"/>
              </a:rPr>
              <a:t></a:t>
            </a:r>
            <a:r>
              <a:rPr sz="2338" spc="-31" dirty="0">
                <a:latin typeface="Times New Roman"/>
                <a:cs typeface="Times New Roman"/>
              </a:rPr>
              <a:t> </a:t>
            </a:r>
            <a:r>
              <a:rPr sz="2338" spc="9" dirty="0">
                <a:latin typeface="Times New Roman"/>
                <a:cs typeface="Times New Roman"/>
              </a:rPr>
              <a:t>2</a:t>
            </a:r>
            <a:r>
              <a:rPr sz="2338" spc="-304" dirty="0">
                <a:latin typeface="Times New Roman"/>
                <a:cs typeface="Times New Roman"/>
              </a:rPr>
              <a:t> </a:t>
            </a:r>
            <a:r>
              <a:rPr sz="2338" i="1" spc="9" dirty="0">
                <a:latin typeface="Times New Roman"/>
                <a:cs typeface="Times New Roman"/>
              </a:rPr>
              <a:t>y</a:t>
            </a:r>
            <a:r>
              <a:rPr sz="2338" i="1" spc="141" dirty="0">
                <a:latin typeface="Times New Roman"/>
                <a:cs typeface="Times New Roman"/>
              </a:rPr>
              <a:t>z</a:t>
            </a:r>
            <a:r>
              <a:rPr sz="2338" spc="4" dirty="0">
                <a:latin typeface="Times New Roman"/>
                <a:cs typeface="Times New Roman"/>
              </a:rPr>
              <a:t>)</a:t>
            </a:r>
            <a:r>
              <a:rPr sz="2338" spc="-190" dirty="0">
                <a:latin typeface="Times New Roman"/>
                <a:cs typeface="Times New Roman"/>
              </a:rPr>
              <a:t> </a:t>
            </a:r>
            <a:r>
              <a:rPr sz="3508" spc="-1052" baseline="12578" dirty="0">
                <a:latin typeface="Times New Roman"/>
                <a:cs typeface="Times New Roman"/>
              </a:rPr>
              <a:t>ˆ</a:t>
            </a:r>
            <a:r>
              <a:rPr sz="2338" i="1" spc="4" dirty="0">
                <a:latin typeface="Times New Roman"/>
                <a:cs typeface="Times New Roman"/>
              </a:rPr>
              <a:t>j</a:t>
            </a:r>
            <a:r>
              <a:rPr sz="2338" i="1" spc="-35" dirty="0">
                <a:latin typeface="Times New Roman"/>
                <a:cs typeface="Times New Roman"/>
              </a:rPr>
              <a:t> </a:t>
            </a:r>
            <a:r>
              <a:rPr sz="2338" spc="9" dirty="0">
                <a:latin typeface="Symbol"/>
                <a:cs typeface="Symbol"/>
              </a:rPr>
              <a:t></a:t>
            </a:r>
            <a:r>
              <a:rPr sz="2338" spc="-84" dirty="0">
                <a:latin typeface="Times New Roman"/>
                <a:cs typeface="Times New Roman"/>
              </a:rPr>
              <a:t> </a:t>
            </a:r>
            <a:r>
              <a:rPr sz="2338" spc="-101" dirty="0">
                <a:latin typeface="Times New Roman"/>
                <a:cs typeface="Times New Roman"/>
              </a:rPr>
              <a:t>3</a:t>
            </a:r>
            <a:r>
              <a:rPr sz="2338" spc="190" dirty="0">
                <a:latin typeface="Times New Roman"/>
                <a:cs typeface="Times New Roman"/>
              </a:rPr>
              <a:t>(</a:t>
            </a:r>
            <a:r>
              <a:rPr sz="2338" i="1" spc="9" dirty="0">
                <a:latin typeface="Times New Roman"/>
                <a:cs typeface="Times New Roman"/>
              </a:rPr>
              <a:t>z</a:t>
            </a:r>
            <a:r>
              <a:rPr sz="2338" i="1" dirty="0">
                <a:latin typeface="Times New Roman"/>
                <a:cs typeface="Times New Roman"/>
              </a:rPr>
              <a:t>	</a:t>
            </a:r>
            <a:r>
              <a:rPr sz="2338" spc="9" dirty="0">
                <a:latin typeface="Symbol"/>
                <a:cs typeface="Symbol"/>
              </a:rPr>
              <a:t></a:t>
            </a:r>
            <a:r>
              <a:rPr sz="2338" spc="212" dirty="0">
                <a:latin typeface="Times New Roman"/>
                <a:cs typeface="Times New Roman"/>
              </a:rPr>
              <a:t> </a:t>
            </a:r>
            <a:r>
              <a:rPr sz="2338" i="1" spc="9" dirty="0">
                <a:latin typeface="Times New Roman"/>
                <a:cs typeface="Times New Roman"/>
              </a:rPr>
              <a:t>y</a:t>
            </a:r>
            <a:r>
              <a:rPr sz="2338" i="1" dirty="0">
                <a:latin typeface="Times New Roman"/>
                <a:cs typeface="Times New Roman"/>
              </a:rPr>
              <a:t>	</a:t>
            </a:r>
            <a:r>
              <a:rPr sz="2338" spc="40" dirty="0">
                <a:latin typeface="Times New Roman"/>
                <a:cs typeface="Times New Roman"/>
              </a:rPr>
              <a:t>)</a:t>
            </a:r>
            <a:r>
              <a:rPr sz="2338" i="1" spc="-640" dirty="0">
                <a:latin typeface="Times New Roman"/>
                <a:cs typeface="Times New Roman"/>
              </a:rPr>
              <a:t>k</a:t>
            </a:r>
            <a:r>
              <a:rPr sz="3508" spc="92" baseline="16771" dirty="0">
                <a:latin typeface="Times New Roman"/>
                <a:cs typeface="Times New Roman"/>
              </a:rPr>
              <a:t>ˆ</a:t>
            </a:r>
            <a:r>
              <a:rPr sz="2338" b="1" spc="4" dirty="0">
                <a:latin typeface="Times New Roman"/>
                <a:cs typeface="Times New Roman"/>
              </a:rPr>
              <a:t>,</a:t>
            </a:r>
            <a:r>
              <a:rPr sz="2338" b="1" spc="-119" dirty="0">
                <a:latin typeface="Times New Roman"/>
                <a:cs typeface="Times New Roman"/>
              </a:rPr>
              <a:t> </a:t>
            </a:r>
            <a:r>
              <a:rPr sz="2338" b="1" spc="9" dirty="0">
                <a:latin typeface="Times New Roman"/>
                <a:cs typeface="Times New Roman"/>
              </a:rPr>
              <a:t>Find</a:t>
            </a:r>
            <a:r>
              <a:rPr sz="2338" b="1" dirty="0">
                <a:latin typeface="Times New Roman"/>
                <a:cs typeface="Times New Roman"/>
              </a:rPr>
              <a:t>	</a:t>
            </a:r>
            <a:r>
              <a:rPr sz="2338" spc="22" dirty="0">
                <a:latin typeface="Symbol"/>
                <a:cs typeface="Symbol"/>
              </a:rPr>
              <a:t></a:t>
            </a:r>
            <a:r>
              <a:rPr sz="2338" i="1" dirty="0">
                <a:latin typeface="Times New Roman"/>
                <a:cs typeface="Times New Roman"/>
              </a:rPr>
              <a:t>.</a:t>
            </a:r>
            <a:r>
              <a:rPr sz="2338" i="1" spc="13" dirty="0">
                <a:latin typeface="Times New Roman"/>
                <a:cs typeface="Times New Roman"/>
              </a:rPr>
              <a:t>F</a:t>
            </a:r>
            <a:endParaRPr sz="2338">
              <a:latin typeface="Times New Roman"/>
              <a:cs typeface="Times New Roman"/>
            </a:endParaRPr>
          </a:p>
        </p:txBody>
      </p:sp>
      <p:sp>
        <p:nvSpPr>
          <p:cNvPr id="25" name="object 25"/>
          <p:cNvSpPr txBox="1"/>
          <p:nvPr/>
        </p:nvSpPr>
        <p:spPr>
          <a:xfrm>
            <a:off x="2096622" y="6206176"/>
            <a:ext cx="1817593" cy="359842"/>
          </a:xfrm>
          <a:prstGeom prst="rect">
            <a:avLst/>
          </a:prstGeom>
        </p:spPr>
        <p:txBody>
          <a:bodyPr vert="horz" wrap="square" lIns="0" tIns="0" rIns="0" bIns="0" rtlCol="0">
            <a:spAutoFit/>
          </a:bodyPr>
          <a:lstStyle/>
          <a:p>
            <a:pPr marL="11206"/>
            <a:r>
              <a:rPr sz="2338" i="1" spc="13" dirty="0">
                <a:latin typeface="Times New Roman"/>
                <a:cs typeface="Times New Roman"/>
              </a:rPr>
              <a:t>F</a:t>
            </a:r>
            <a:r>
              <a:rPr sz="2338" i="1" spc="212" dirty="0">
                <a:latin typeface="Times New Roman"/>
                <a:cs typeface="Times New Roman"/>
              </a:rPr>
              <a:t> </a:t>
            </a:r>
            <a:r>
              <a:rPr sz="2338" spc="9" dirty="0">
                <a:latin typeface="Symbol"/>
                <a:cs typeface="Symbol"/>
              </a:rPr>
              <a:t></a:t>
            </a:r>
            <a:r>
              <a:rPr sz="2338" spc="35" dirty="0">
                <a:latin typeface="Times New Roman"/>
                <a:cs typeface="Times New Roman"/>
              </a:rPr>
              <a:t> </a:t>
            </a:r>
            <a:r>
              <a:rPr sz="2338" spc="168" dirty="0">
                <a:latin typeface="Times New Roman"/>
                <a:cs typeface="Times New Roman"/>
              </a:rPr>
              <a:t>4</a:t>
            </a:r>
            <a:r>
              <a:rPr sz="2338" i="1" spc="9" dirty="0">
                <a:latin typeface="Times New Roman"/>
                <a:cs typeface="Times New Roman"/>
              </a:rPr>
              <a:t>x</a:t>
            </a:r>
            <a:r>
              <a:rPr sz="2338" i="1" spc="22" dirty="0">
                <a:latin typeface="Times New Roman"/>
                <a:cs typeface="Times New Roman"/>
              </a:rPr>
              <a:t>y</a:t>
            </a:r>
            <a:r>
              <a:rPr sz="2338" i="1" spc="-485" dirty="0">
                <a:latin typeface="Times New Roman"/>
                <a:cs typeface="Times New Roman"/>
              </a:rPr>
              <a:t>i</a:t>
            </a:r>
            <a:r>
              <a:rPr sz="3508" spc="6" baseline="12578" dirty="0">
                <a:latin typeface="Times New Roman"/>
                <a:cs typeface="Times New Roman"/>
              </a:rPr>
              <a:t>ˆ</a:t>
            </a:r>
            <a:r>
              <a:rPr sz="3508" spc="-172" baseline="12578" dirty="0">
                <a:latin typeface="Times New Roman"/>
                <a:cs typeface="Times New Roman"/>
              </a:rPr>
              <a:t> </a:t>
            </a:r>
            <a:r>
              <a:rPr sz="2338" spc="9" dirty="0">
                <a:latin typeface="Symbol"/>
                <a:cs typeface="Symbol"/>
              </a:rPr>
              <a:t></a:t>
            </a:r>
            <a:r>
              <a:rPr sz="2338" spc="-84" dirty="0">
                <a:latin typeface="Times New Roman"/>
                <a:cs typeface="Times New Roman"/>
              </a:rPr>
              <a:t> </a:t>
            </a:r>
            <a:r>
              <a:rPr sz="2338" spc="88" dirty="0">
                <a:latin typeface="Times New Roman"/>
                <a:cs typeface="Times New Roman"/>
              </a:rPr>
              <a:t>(</a:t>
            </a:r>
            <a:r>
              <a:rPr sz="2338" spc="168" dirty="0">
                <a:latin typeface="Times New Roman"/>
                <a:cs typeface="Times New Roman"/>
              </a:rPr>
              <a:t>2</a:t>
            </a:r>
            <a:r>
              <a:rPr sz="2338" i="1" spc="9" dirty="0">
                <a:latin typeface="Times New Roman"/>
                <a:cs typeface="Times New Roman"/>
              </a:rPr>
              <a:t>x</a:t>
            </a:r>
            <a:endParaRPr sz="2338">
              <a:latin typeface="Times New Roman"/>
              <a:cs typeface="Times New Roman"/>
            </a:endParaRPr>
          </a:p>
        </p:txBody>
      </p:sp>
      <p:sp>
        <p:nvSpPr>
          <p:cNvPr id="26" name="object 26"/>
          <p:cNvSpPr txBox="1"/>
          <p:nvPr/>
        </p:nvSpPr>
        <p:spPr>
          <a:xfrm>
            <a:off x="2160495" y="6075666"/>
            <a:ext cx="5900456" cy="359778"/>
          </a:xfrm>
          <a:prstGeom prst="rect">
            <a:avLst/>
          </a:prstGeom>
        </p:spPr>
        <p:txBody>
          <a:bodyPr vert="horz" wrap="square" lIns="0" tIns="0" rIns="0" bIns="0" rtlCol="0">
            <a:spAutoFit/>
          </a:bodyPr>
          <a:lstStyle/>
          <a:p>
            <a:pPr marL="11206">
              <a:tabLst>
                <a:tab pos="5765734" algn="l"/>
              </a:tabLst>
            </a:pPr>
            <a:r>
              <a:rPr sz="2338" spc="9" dirty="0">
                <a:latin typeface="Georgia"/>
                <a:cs typeface="Georgia"/>
              </a:rPr>
              <a:t>	</a:t>
            </a:r>
            <a:endParaRPr sz="2338" dirty="0">
              <a:latin typeface="Georgia"/>
              <a:cs typeface="Georgia"/>
            </a:endParaRPr>
          </a:p>
        </p:txBody>
      </p:sp>
      <p:sp>
        <p:nvSpPr>
          <p:cNvPr id="27" name="object 27"/>
          <p:cNvSpPr txBox="1"/>
          <p:nvPr/>
        </p:nvSpPr>
        <p:spPr>
          <a:xfrm>
            <a:off x="5715898" y="6241077"/>
            <a:ext cx="707651" cy="210507"/>
          </a:xfrm>
          <a:prstGeom prst="rect">
            <a:avLst/>
          </a:prstGeom>
        </p:spPr>
        <p:txBody>
          <a:bodyPr vert="horz" wrap="square" lIns="0" tIns="0" rIns="0" bIns="0" rtlCol="0">
            <a:spAutoFit/>
          </a:bodyPr>
          <a:lstStyle/>
          <a:p>
            <a:pPr marL="11206">
              <a:tabLst>
                <a:tab pos="607952" algn="l"/>
              </a:tabLst>
            </a:pPr>
            <a:r>
              <a:rPr sz="1368" dirty="0">
                <a:latin typeface="Times New Roman"/>
                <a:cs typeface="Times New Roman"/>
              </a:rPr>
              <a:t>2	2</a:t>
            </a:r>
            <a:endParaRPr sz="1368">
              <a:latin typeface="Times New Roman"/>
              <a:cs typeface="Times New Roman"/>
            </a:endParaRPr>
          </a:p>
        </p:txBody>
      </p:sp>
      <p:sp>
        <p:nvSpPr>
          <p:cNvPr id="28" name="object 28"/>
          <p:cNvSpPr txBox="1"/>
          <p:nvPr/>
        </p:nvSpPr>
        <p:spPr>
          <a:xfrm>
            <a:off x="3911973" y="6241077"/>
            <a:ext cx="110378" cy="210507"/>
          </a:xfrm>
          <a:prstGeom prst="rect">
            <a:avLst/>
          </a:prstGeom>
        </p:spPr>
        <p:txBody>
          <a:bodyPr vert="horz" wrap="square" lIns="0" tIns="0" rIns="0" bIns="0" rtlCol="0">
            <a:spAutoFit/>
          </a:bodyPr>
          <a:lstStyle/>
          <a:p>
            <a:pPr marL="11206"/>
            <a:r>
              <a:rPr sz="1368" dirty="0">
                <a:latin typeface="Times New Roman"/>
                <a:cs typeface="Times New Roman"/>
              </a:rPr>
              <a:t>2</a:t>
            </a:r>
            <a:endParaRPr sz="1368">
              <a:latin typeface="Times New Roman"/>
              <a:cs typeface="Times New Roman"/>
            </a:endParaRPr>
          </a:p>
        </p:txBody>
      </p:sp>
    </p:spTree>
    <p:extLst>
      <p:ext uri="{BB962C8B-B14F-4D97-AF65-F5344CB8AC3E}">
        <p14:creationId xmlns:p14="http://schemas.microsoft.com/office/powerpoint/2010/main" xmlns="" val="3648440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98584" y="3244334"/>
            <a:ext cx="2946832" cy="369332"/>
          </a:xfrm>
          <a:prstGeom prst="rect">
            <a:avLst/>
          </a:prstGeom>
        </p:spPr>
        <p:txBody>
          <a:bodyPr wrap="none">
            <a:spAutoFit/>
          </a:bodyPr>
          <a:lstStyle/>
          <a:p>
            <a:r>
              <a:rPr lang="en-US" dirty="0" smtClean="0"/>
              <a:t>https://youtu.be/vvzTEbp9lrc</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Physical Interpretations</a:t>
            </a:r>
          </a:p>
        </p:txBody>
      </p:sp>
      <p:sp>
        <p:nvSpPr>
          <p:cNvPr id="44036" name="Rectangle 4"/>
          <p:cNvSpPr>
            <a:spLocks noChangeArrowheads="1"/>
          </p:cNvSpPr>
          <p:nvPr/>
        </p:nvSpPr>
        <p:spPr bwMode="auto">
          <a:xfrm>
            <a:off x="539750" y="1557338"/>
            <a:ext cx="6267450" cy="2116137"/>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Wingdings" pitchFamily="2" charset="2"/>
              <a:buChar char="l"/>
            </a:pPr>
            <a:r>
              <a:rPr lang="en-US" sz="1400"/>
              <a:t>Curl is easily understood in connection with the flow of fluids. If a paddle device, such as shown in fig, is inserted in a flowing fluid, the the curl of the velocity field F is a measure of the tendency of the fluid to turn the device about its vertical axis w.</a:t>
            </a:r>
          </a:p>
          <a:p>
            <a:pPr marL="342900" indent="-342900">
              <a:spcBef>
                <a:spcPct val="20000"/>
              </a:spcBef>
              <a:buClr>
                <a:schemeClr val="hlink"/>
              </a:buClr>
              <a:buSzPct val="80000"/>
              <a:buFont typeface="Wingdings" pitchFamily="2" charset="2"/>
              <a:buChar char="l"/>
            </a:pPr>
            <a:r>
              <a:rPr lang="en-US" sz="1400"/>
              <a:t>If curl F = 0  then flow of the fluid is said to be irrotational. Which means that it is free of vortices or whirlpools that would cause the paddle to rotate.</a:t>
            </a:r>
          </a:p>
          <a:p>
            <a:pPr marL="342900" indent="-342900">
              <a:spcBef>
                <a:spcPct val="20000"/>
              </a:spcBef>
              <a:buClr>
                <a:schemeClr val="hlink"/>
              </a:buClr>
              <a:buSzPct val="80000"/>
              <a:buFont typeface="Wingdings" pitchFamily="2" charset="2"/>
              <a:buChar char="l"/>
            </a:pPr>
            <a:r>
              <a:rPr lang="en-US" sz="1400"/>
              <a:t>Note: “irrotational” does not mean that the fluid does not rotate.</a:t>
            </a:r>
          </a:p>
        </p:txBody>
      </p:sp>
      <p:pic>
        <p:nvPicPr>
          <p:cNvPr id="44041" name="Picture 9" descr="rot"/>
          <p:cNvPicPr>
            <a:picLocks noChangeAspect="1" noChangeArrowheads="1"/>
          </p:cNvPicPr>
          <p:nvPr/>
        </p:nvPicPr>
        <p:blipFill>
          <a:blip r:embed="rId2"/>
          <a:srcRect/>
          <a:stretch>
            <a:fillRect/>
          </a:stretch>
        </p:blipFill>
        <p:spPr bwMode="auto">
          <a:xfrm>
            <a:off x="250825" y="3933825"/>
            <a:ext cx="8734425" cy="2733675"/>
          </a:xfrm>
          <a:prstGeom prst="rect">
            <a:avLst/>
          </a:prstGeom>
          <a:noFill/>
        </p:spPr>
      </p:pic>
      <p:pic>
        <p:nvPicPr>
          <p:cNvPr id="44042" name="Picture 10" descr="pad"/>
          <p:cNvPicPr>
            <a:picLocks noChangeAspect="1" noChangeArrowheads="1"/>
          </p:cNvPicPr>
          <p:nvPr/>
        </p:nvPicPr>
        <p:blipFill>
          <a:blip r:embed="rId3"/>
          <a:srcRect/>
          <a:stretch>
            <a:fillRect/>
          </a:stretch>
        </p:blipFill>
        <p:spPr bwMode="auto">
          <a:xfrm>
            <a:off x="6877050" y="1125538"/>
            <a:ext cx="1836738" cy="24479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12760" y="6445903"/>
            <a:ext cx="118782" cy="210507"/>
          </a:xfrm>
          <a:prstGeom prst="rect">
            <a:avLst/>
          </a:prstGeom>
        </p:spPr>
        <p:txBody>
          <a:bodyPr vert="horz" wrap="square" lIns="0" tIns="0" rIns="0" bIns="0" rtlCol="0">
            <a:spAutoFit/>
          </a:bodyPr>
          <a:lstStyle/>
          <a:p>
            <a:pPr marL="11206"/>
            <a:r>
              <a:rPr sz="1368" spc="-9" dirty="0">
                <a:latin typeface="Arial"/>
                <a:cs typeface="Arial"/>
              </a:rPr>
              <a:t>7</a:t>
            </a:r>
            <a:endParaRPr sz="1368">
              <a:latin typeface="Arial"/>
              <a:cs typeface="Arial"/>
            </a:endParaRPr>
          </a:p>
        </p:txBody>
      </p:sp>
      <p:sp>
        <p:nvSpPr>
          <p:cNvPr id="3" name="object 3"/>
          <p:cNvSpPr txBox="1">
            <a:spLocks noGrp="1"/>
          </p:cNvSpPr>
          <p:nvPr>
            <p:ph type="title"/>
          </p:nvPr>
        </p:nvSpPr>
        <p:spPr>
          <a:xfrm>
            <a:off x="537882" y="272103"/>
            <a:ext cx="7261412" cy="948978"/>
          </a:xfrm>
          <a:prstGeom prst="rect">
            <a:avLst/>
          </a:prstGeom>
        </p:spPr>
        <p:txBody>
          <a:bodyPr vert="horz" wrap="square" lIns="0" tIns="0" rIns="0" bIns="0" rtlCol="0" anchor="ctr">
            <a:spAutoFit/>
          </a:bodyPr>
          <a:lstStyle/>
          <a:p>
            <a:pPr marL="1825536">
              <a:lnSpc>
                <a:spcPts val="3680"/>
              </a:lnSpc>
            </a:pPr>
            <a:r>
              <a:rPr b="1" spc="-4" dirty="0">
                <a:latin typeface="Arial"/>
                <a:cs typeface="Arial"/>
              </a:rPr>
              <a:t>Th</a:t>
            </a:r>
            <a:r>
              <a:rPr b="1" dirty="0">
                <a:latin typeface="Arial"/>
                <a:cs typeface="Arial"/>
              </a:rPr>
              <a:t>e</a:t>
            </a:r>
            <a:r>
              <a:rPr b="1" spc="79" dirty="0">
                <a:latin typeface="Times New Roman"/>
                <a:cs typeface="Times New Roman"/>
              </a:rPr>
              <a:t> </a:t>
            </a:r>
            <a:r>
              <a:rPr b="1" spc="-4" dirty="0">
                <a:latin typeface="Arial"/>
                <a:cs typeface="Arial"/>
              </a:rPr>
              <a:t>Cur</a:t>
            </a:r>
            <a:r>
              <a:rPr b="1" dirty="0">
                <a:latin typeface="Arial"/>
                <a:cs typeface="Arial"/>
              </a:rPr>
              <a:t>l</a:t>
            </a:r>
            <a:r>
              <a:rPr b="1" spc="88" dirty="0">
                <a:latin typeface="Times New Roman"/>
                <a:cs typeface="Times New Roman"/>
              </a:rPr>
              <a:t> </a:t>
            </a:r>
            <a:r>
              <a:rPr b="1" spc="-4" dirty="0">
                <a:latin typeface="Arial"/>
                <a:cs typeface="Arial"/>
              </a:rPr>
              <a:t>o</a:t>
            </a:r>
            <a:r>
              <a:rPr b="1" dirty="0">
                <a:latin typeface="Arial"/>
                <a:cs typeface="Arial"/>
              </a:rPr>
              <a:t>f</a:t>
            </a:r>
            <a:r>
              <a:rPr b="1" spc="84" dirty="0">
                <a:latin typeface="Times New Roman"/>
                <a:cs typeface="Times New Roman"/>
              </a:rPr>
              <a:t> </a:t>
            </a:r>
            <a:r>
              <a:rPr b="1" dirty="0">
                <a:latin typeface="Arial"/>
                <a:cs typeface="Arial"/>
              </a:rPr>
              <a:t>a</a:t>
            </a:r>
            <a:r>
              <a:rPr b="1" spc="84" dirty="0">
                <a:latin typeface="Times New Roman"/>
                <a:cs typeface="Times New Roman"/>
              </a:rPr>
              <a:t> </a:t>
            </a:r>
            <a:r>
              <a:rPr b="1" spc="-4" dirty="0">
                <a:latin typeface="Arial"/>
                <a:cs typeface="Arial"/>
              </a:rPr>
              <a:t>Vecto</a:t>
            </a:r>
            <a:r>
              <a:rPr b="1" dirty="0">
                <a:latin typeface="Arial"/>
                <a:cs typeface="Arial"/>
              </a:rPr>
              <a:t>r</a:t>
            </a:r>
            <a:r>
              <a:rPr b="1" spc="84" dirty="0">
                <a:latin typeface="Times New Roman"/>
                <a:cs typeface="Times New Roman"/>
              </a:rPr>
              <a:t> </a:t>
            </a:r>
            <a:r>
              <a:rPr b="1" spc="-4" dirty="0">
                <a:latin typeface="Arial"/>
                <a:cs typeface="Arial"/>
              </a:rPr>
              <a:t>Field</a:t>
            </a:r>
          </a:p>
        </p:txBody>
      </p:sp>
      <p:sp>
        <p:nvSpPr>
          <p:cNvPr id="4" name="object 4"/>
          <p:cNvSpPr txBox="1"/>
          <p:nvPr/>
        </p:nvSpPr>
        <p:spPr>
          <a:xfrm>
            <a:off x="434565" y="826065"/>
            <a:ext cx="3400425" cy="359073"/>
          </a:xfrm>
          <a:prstGeom prst="rect">
            <a:avLst/>
          </a:prstGeom>
        </p:spPr>
        <p:txBody>
          <a:bodyPr vert="horz" wrap="square" lIns="0" tIns="0" rIns="0" bIns="0" rtlCol="0">
            <a:spAutoFit/>
          </a:bodyPr>
          <a:lstStyle/>
          <a:p>
            <a:pPr marL="344039" indent="-332832">
              <a:lnSpc>
                <a:spcPts val="2793"/>
              </a:lnSpc>
              <a:buClr>
                <a:srgbClr val="0065FF"/>
              </a:buClr>
              <a:buFont typeface="Wingdings"/>
              <a:buChar char=""/>
              <a:tabLst>
                <a:tab pos="344039" algn="l"/>
              </a:tabLst>
            </a:pPr>
            <a:r>
              <a:rPr sz="2338" spc="-18" dirty="0">
                <a:latin typeface="Times New Roman"/>
                <a:cs typeface="Times New Roman"/>
              </a:rPr>
              <a:t>Conside</a:t>
            </a:r>
            <a:r>
              <a:rPr sz="2338" spc="-9" dirty="0">
                <a:latin typeface="Times New Roman"/>
                <a:cs typeface="Times New Roman"/>
              </a:rPr>
              <a:t>r </a:t>
            </a: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fields</a:t>
            </a:r>
            <a:endParaRPr sz="2338">
              <a:latin typeface="Times New Roman"/>
              <a:cs typeface="Times New Roman"/>
            </a:endParaRPr>
          </a:p>
        </p:txBody>
      </p:sp>
      <p:sp>
        <p:nvSpPr>
          <p:cNvPr id="5" name="object 5"/>
          <p:cNvSpPr txBox="1"/>
          <p:nvPr/>
        </p:nvSpPr>
        <p:spPr>
          <a:xfrm>
            <a:off x="434564" y="1158321"/>
            <a:ext cx="7707406" cy="903709"/>
          </a:xfrm>
          <a:prstGeom prst="rect">
            <a:avLst/>
          </a:prstGeom>
        </p:spPr>
        <p:txBody>
          <a:bodyPr vert="horz" wrap="square" lIns="0" tIns="0" rIns="0" bIns="0" rtlCol="0">
            <a:spAutoFit/>
          </a:bodyPr>
          <a:lstStyle/>
          <a:p>
            <a:pPr marL="963757"/>
            <a:r>
              <a:rPr sz="2868" b="1" dirty="0" smtClean="0">
                <a:latin typeface="Times New Roman"/>
                <a:cs typeface="Times New Roman"/>
              </a:rPr>
              <a:t>F</a:t>
            </a:r>
            <a:r>
              <a:rPr sz="2868" spc="-13" dirty="0" smtClean="0">
                <a:latin typeface="Times New Roman"/>
                <a:cs typeface="Times New Roman"/>
              </a:rPr>
              <a:t>(</a:t>
            </a:r>
            <a:r>
              <a:rPr sz="2868" spc="-463" dirty="0" smtClean="0">
                <a:latin typeface="Times New Roman"/>
                <a:cs typeface="Times New Roman"/>
              </a:rPr>
              <a:t> </a:t>
            </a:r>
            <a:r>
              <a:rPr sz="2868" i="1" spc="40" dirty="0">
                <a:latin typeface="Times New Roman"/>
                <a:cs typeface="Times New Roman"/>
              </a:rPr>
              <a:t>x</a:t>
            </a:r>
            <a:r>
              <a:rPr sz="2868" spc="-9" dirty="0">
                <a:latin typeface="Times New Roman"/>
                <a:cs typeface="Times New Roman"/>
              </a:rPr>
              <a:t>,</a:t>
            </a:r>
            <a:r>
              <a:rPr sz="2868" spc="-154" dirty="0">
                <a:latin typeface="Times New Roman"/>
                <a:cs typeface="Times New Roman"/>
              </a:rPr>
              <a:t> </a:t>
            </a:r>
            <a:r>
              <a:rPr sz="2868" i="1" spc="66" dirty="0">
                <a:latin typeface="Times New Roman"/>
                <a:cs typeface="Times New Roman"/>
              </a:rPr>
              <a:t>y</a:t>
            </a:r>
            <a:r>
              <a:rPr sz="2868" spc="-9" dirty="0">
                <a:latin typeface="Times New Roman"/>
                <a:cs typeface="Times New Roman"/>
              </a:rPr>
              <a:t>,</a:t>
            </a:r>
            <a:r>
              <a:rPr sz="2868" spc="-331" dirty="0">
                <a:latin typeface="Times New Roman"/>
                <a:cs typeface="Times New Roman"/>
              </a:rPr>
              <a:t> </a:t>
            </a:r>
            <a:r>
              <a:rPr sz="2868" i="1" spc="132" dirty="0">
                <a:latin typeface="Times New Roman"/>
                <a:cs typeface="Times New Roman"/>
              </a:rPr>
              <a:t>z</a:t>
            </a:r>
            <a:r>
              <a:rPr sz="2868" spc="-13" dirty="0">
                <a:latin typeface="Times New Roman"/>
                <a:cs typeface="Times New Roman"/>
              </a:rPr>
              <a:t>)</a:t>
            </a:r>
            <a:r>
              <a:rPr sz="2868" spc="-119" dirty="0">
                <a:latin typeface="Times New Roman"/>
                <a:cs typeface="Times New Roman"/>
              </a:rPr>
              <a:t> </a:t>
            </a:r>
            <a:r>
              <a:rPr sz="2868" spc="-18" dirty="0">
                <a:latin typeface="Symbol"/>
                <a:cs typeface="Symbol"/>
              </a:rPr>
              <a:t></a:t>
            </a:r>
            <a:r>
              <a:rPr sz="2868" spc="62" dirty="0">
                <a:latin typeface="Times New Roman"/>
                <a:cs typeface="Times New Roman"/>
              </a:rPr>
              <a:t> </a:t>
            </a:r>
            <a:r>
              <a:rPr sz="2868" i="1" spc="66" dirty="0">
                <a:latin typeface="Times New Roman"/>
                <a:cs typeface="Times New Roman"/>
              </a:rPr>
              <a:t>P</a:t>
            </a:r>
            <a:r>
              <a:rPr sz="2868" spc="-13" dirty="0">
                <a:latin typeface="Times New Roman"/>
                <a:cs typeface="Times New Roman"/>
              </a:rPr>
              <a:t>(</a:t>
            </a:r>
            <a:r>
              <a:rPr sz="2868" spc="-463" dirty="0">
                <a:latin typeface="Times New Roman"/>
                <a:cs typeface="Times New Roman"/>
              </a:rPr>
              <a:t> </a:t>
            </a:r>
            <a:r>
              <a:rPr sz="2868" i="1" spc="40" dirty="0">
                <a:latin typeface="Times New Roman"/>
                <a:cs typeface="Times New Roman"/>
              </a:rPr>
              <a:t>x</a:t>
            </a:r>
            <a:r>
              <a:rPr sz="2868" spc="-9" dirty="0">
                <a:latin typeface="Times New Roman"/>
                <a:cs typeface="Times New Roman"/>
              </a:rPr>
              <a:t>,</a:t>
            </a:r>
            <a:r>
              <a:rPr sz="2868" spc="-154" dirty="0">
                <a:latin typeface="Times New Roman"/>
                <a:cs typeface="Times New Roman"/>
              </a:rPr>
              <a:t> </a:t>
            </a:r>
            <a:r>
              <a:rPr sz="2868" i="1" spc="66" dirty="0">
                <a:latin typeface="Times New Roman"/>
                <a:cs typeface="Times New Roman"/>
              </a:rPr>
              <a:t>y</a:t>
            </a:r>
            <a:r>
              <a:rPr sz="2868" spc="-9" dirty="0">
                <a:latin typeface="Times New Roman"/>
                <a:cs typeface="Times New Roman"/>
              </a:rPr>
              <a:t>,</a:t>
            </a:r>
            <a:r>
              <a:rPr sz="2868" spc="-331" dirty="0">
                <a:latin typeface="Times New Roman"/>
                <a:cs typeface="Times New Roman"/>
              </a:rPr>
              <a:t> </a:t>
            </a:r>
            <a:r>
              <a:rPr sz="2868" i="1" spc="132" dirty="0">
                <a:latin typeface="Times New Roman"/>
                <a:cs typeface="Times New Roman"/>
              </a:rPr>
              <a:t>z</a:t>
            </a:r>
            <a:r>
              <a:rPr sz="2868" spc="-4" dirty="0">
                <a:latin typeface="Times New Roman"/>
                <a:cs typeface="Times New Roman"/>
              </a:rPr>
              <a:t>)</a:t>
            </a:r>
            <a:r>
              <a:rPr sz="4302" spc="-1383" baseline="15384" dirty="0">
                <a:latin typeface="Times New Roman"/>
                <a:cs typeface="Times New Roman"/>
              </a:rPr>
              <a:t>ˆ</a:t>
            </a:r>
            <a:r>
              <a:rPr sz="2868" b="1" spc="-9" dirty="0">
                <a:latin typeface="Times New Roman"/>
                <a:cs typeface="Times New Roman"/>
              </a:rPr>
              <a:t>i</a:t>
            </a:r>
            <a:r>
              <a:rPr sz="2868" b="1" spc="-101" dirty="0">
                <a:latin typeface="Times New Roman"/>
                <a:cs typeface="Times New Roman"/>
              </a:rPr>
              <a:t> </a:t>
            </a:r>
            <a:r>
              <a:rPr sz="2868" spc="-18" dirty="0">
                <a:latin typeface="Symbol"/>
                <a:cs typeface="Symbol"/>
              </a:rPr>
              <a:t></a:t>
            </a:r>
            <a:r>
              <a:rPr sz="2868" spc="-202" dirty="0">
                <a:latin typeface="Times New Roman"/>
                <a:cs typeface="Times New Roman"/>
              </a:rPr>
              <a:t> </a:t>
            </a:r>
            <a:r>
              <a:rPr sz="2868" i="1" spc="66" dirty="0">
                <a:latin typeface="Times New Roman"/>
                <a:cs typeface="Times New Roman"/>
              </a:rPr>
              <a:t>Q</a:t>
            </a:r>
            <a:r>
              <a:rPr sz="2868" spc="-13" dirty="0">
                <a:latin typeface="Times New Roman"/>
                <a:cs typeface="Times New Roman"/>
              </a:rPr>
              <a:t>(</a:t>
            </a:r>
            <a:r>
              <a:rPr sz="2868" spc="-463" dirty="0">
                <a:latin typeface="Times New Roman"/>
                <a:cs typeface="Times New Roman"/>
              </a:rPr>
              <a:t> </a:t>
            </a:r>
            <a:r>
              <a:rPr sz="2868" i="1" spc="40" dirty="0">
                <a:latin typeface="Times New Roman"/>
                <a:cs typeface="Times New Roman"/>
              </a:rPr>
              <a:t>x</a:t>
            </a:r>
            <a:r>
              <a:rPr sz="2868" spc="-9" dirty="0">
                <a:latin typeface="Times New Roman"/>
                <a:cs typeface="Times New Roman"/>
              </a:rPr>
              <a:t>,</a:t>
            </a:r>
            <a:r>
              <a:rPr sz="2868" spc="-154" dirty="0">
                <a:latin typeface="Times New Roman"/>
                <a:cs typeface="Times New Roman"/>
              </a:rPr>
              <a:t> </a:t>
            </a:r>
            <a:r>
              <a:rPr sz="2868" i="1" spc="66" dirty="0">
                <a:latin typeface="Times New Roman"/>
                <a:cs typeface="Times New Roman"/>
              </a:rPr>
              <a:t>y</a:t>
            </a:r>
            <a:r>
              <a:rPr sz="2868" spc="-9" dirty="0">
                <a:latin typeface="Times New Roman"/>
                <a:cs typeface="Times New Roman"/>
              </a:rPr>
              <a:t>,</a:t>
            </a:r>
            <a:r>
              <a:rPr sz="2868" spc="-331" dirty="0">
                <a:latin typeface="Times New Roman"/>
                <a:cs typeface="Times New Roman"/>
              </a:rPr>
              <a:t> </a:t>
            </a:r>
            <a:r>
              <a:rPr sz="2868" i="1" spc="132" dirty="0">
                <a:latin typeface="Times New Roman"/>
                <a:cs typeface="Times New Roman"/>
              </a:rPr>
              <a:t>z</a:t>
            </a:r>
            <a:r>
              <a:rPr sz="2868" dirty="0">
                <a:latin typeface="Times New Roman"/>
                <a:cs typeface="Times New Roman"/>
              </a:rPr>
              <a:t>)</a:t>
            </a:r>
            <a:r>
              <a:rPr sz="4302" spc="-1231" baseline="15384" dirty="0">
                <a:latin typeface="Times New Roman"/>
                <a:cs typeface="Times New Roman"/>
              </a:rPr>
              <a:t>ˆ</a:t>
            </a:r>
            <a:r>
              <a:rPr sz="2868" b="1" spc="-13" dirty="0">
                <a:latin typeface="Times New Roman"/>
                <a:cs typeface="Times New Roman"/>
              </a:rPr>
              <a:t>j</a:t>
            </a:r>
            <a:r>
              <a:rPr sz="2868" b="1" spc="-357" dirty="0">
                <a:latin typeface="Times New Roman"/>
                <a:cs typeface="Times New Roman"/>
              </a:rPr>
              <a:t> </a:t>
            </a:r>
            <a:r>
              <a:rPr sz="2868" spc="-18" dirty="0">
                <a:latin typeface="Symbol"/>
                <a:cs typeface="Symbol"/>
              </a:rPr>
              <a:t></a:t>
            </a:r>
            <a:r>
              <a:rPr sz="2868" spc="-57" dirty="0">
                <a:latin typeface="Times New Roman"/>
                <a:cs typeface="Times New Roman"/>
              </a:rPr>
              <a:t> </a:t>
            </a:r>
            <a:r>
              <a:rPr sz="2868" i="1" spc="9" dirty="0">
                <a:latin typeface="Times New Roman"/>
                <a:cs typeface="Times New Roman"/>
              </a:rPr>
              <a:t>R</a:t>
            </a:r>
            <a:r>
              <a:rPr sz="2868" spc="-13" dirty="0">
                <a:latin typeface="Times New Roman"/>
                <a:cs typeface="Times New Roman"/>
              </a:rPr>
              <a:t>(</a:t>
            </a:r>
            <a:r>
              <a:rPr sz="2868" spc="-463" dirty="0">
                <a:latin typeface="Times New Roman"/>
                <a:cs typeface="Times New Roman"/>
              </a:rPr>
              <a:t> </a:t>
            </a:r>
            <a:r>
              <a:rPr sz="2868" i="1" spc="40" dirty="0">
                <a:latin typeface="Times New Roman"/>
                <a:cs typeface="Times New Roman"/>
              </a:rPr>
              <a:t>x</a:t>
            </a:r>
            <a:r>
              <a:rPr sz="2868" spc="-9" dirty="0">
                <a:latin typeface="Times New Roman"/>
                <a:cs typeface="Times New Roman"/>
              </a:rPr>
              <a:t>,</a:t>
            </a:r>
            <a:r>
              <a:rPr sz="2868" spc="-154" dirty="0">
                <a:latin typeface="Times New Roman"/>
                <a:cs typeface="Times New Roman"/>
              </a:rPr>
              <a:t> </a:t>
            </a:r>
            <a:r>
              <a:rPr sz="2868" i="1" spc="66" dirty="0">
                <a:latin typeface="Times New Roman"/>
                <a:cs typeface="Times New Roman"/>
              </a:rPr>
              <a:t>y</a:t>
            </a:r>
            <a:r>
              <a:rPr sz="2868" spc="-9" dirty="0">
                <a:latin typeface="Times New Roman"/>
                <a:cs typeface="Times New Roman"/>
              </a:rPr>
              <a:t>,</a:t>
            </a:r>
            <a:r>
              <a:rPr sz="2868" spc="-331" dirty="0">
                <a:latin typeface="Times New Roman"/>
                <a:cs typeface="Times New Roman"/>
              </a:rPr>
              <a:t> </a:t>
            </a:r>
            <a:r>
              <a:rPr sz="2868" i="1" spc="132" dirty="0">
                <a:latin typeface="Times New Roman"/>
                <a:cs typeface="Times New Roman"/>
              </a:rPr>
              <a:t>z</a:t>
            </a:r>
            <a:r>
              <a:rPr sz="2868" spc="-31" dirty="0">
                <a:latin typeface="Times New Roman"/>
                <a:cs typeface="Times New Roman"/>
              </a:rPr>
              <a:t>)</a:t>
            </a:r>
            <a:r>
              <a:rPr sz="2868" b="1" spc="-1222" dirty="0">
                <a:latin typeface="Times New Roman"/>
                <a:cs typeface="Times New Roman"/>
              </a:rPr>
              <a:t>k</a:t>
            </a:r>
            <a:r>
              <a:rPr sz="4302" spc="-19" baseline="14529" dirty="0">
                <a:latin typeface="Times New Roman"/>
                <a:cs typeface="Times New Roman"/>
              </a:rPr>
              <a:t>ˆ</a:t>
            </a:r>
            <a:endParaRPr sz="4302" baseline="14529" dirty="0">
              <a:latin typeface="Times New Roman"/>
              <a:cs typeface="Times New Roman"/>
            </a:endParaRPr>
          </a:p>
          <a:p>
            <a:pPr marL="344039" indent="-332832">
              <a:spcBef>
                <a:spcPts val="767"/>
              </a:spcBef>
              <a:buClr>
                <a:srgbClr val="0065FF"/>
              </a:buClr>
              <a:buFont typeface="Wingdings"/>
              <a:buChar char=""/>
              <a:tabLst>
                <a:tab pos="344039" algn="l"/>
              </a:tabLst>
            </a:pP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cur</a:t>
            </a:r>
            <a:r>
              <a:rPr sz="2338" spc="-9" dirty="0">
                <a:latin typeface="Times New Roman"/>
                <a:cs typeface="Times New Roman"/>
              </a:rPr>
              <a:t>l </a:t>
            </a:r>
            <a:r>
              <a:rPr sz="2338" spc="-18" dirty="0">
                <a:latin typeface="Times New Roman"/>
                <a:cs typeface="Times New Roman"/>
              </a:rPr>
              <a:t>o</a:t>
            </a:r>
            <a:r>
              <a:rPr sz="2338" spc="-9" dirty="0">
                <a:latin typeface="Times New Roman"/>
                <a:cs typeface="Times New Roman"/>
              </a:rPr>
              <a:t>f </a:t>
            </a:r>
            <a:r>
              <a:rPr sz="2338" b="1" spc="-18" dirty="0">
                <a:latin typeface="Times New Roman"/>
                <a:cs typeface="Times New Roman"/>
              </a:rPr>
              <a:t>F</a:t>
            </a:r>
            <a:r>
              <a:rPr sz="2338" b="1" spc="-4" dirty="0">
                <a:latin typeface="Times New Roman"/>
                <a:cs typeface="Times New Roman"/>
              </a:rPr>
              <a:t> </a:t>
            </a:r>
            <a:r>
              <a:rPr sz="2338" spc="-13" dirty="0">
                <a:latin typeface="Times New Roman"/>
                <a:cs typeface="Times New Roman"/>
              </a:rPr>
              <a:t>is</a:t>
            </a:r>
            <a:r>
              <a:rPr sz="2338" spc="-9" dirty="0">
                <a:latin typeface="Times New Roman"/>
                <a:cs typeface="Times New Roman"/>
              </a:rPr>
              <a:t> </a:t>
            </a:r>
            <a:r>
              <a:rPr sz="2338" spc="-18" dirty="0">
                <a:latin typeface="Times New Roman"/>
                <a:cs typeface="Times New Roman"/>
              </a:rPr>
              <a:t>anothe</a:t>
            </a:r>
            <a:r>
              <a:rPr sz="2338" spc="-9" dirty="0">
                <a:latin typeface="Times New Roman"/>
                <a:cs typeface="Times New Roman"/>
              </a:rPr>
              <a:t>r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field</a:t>
            </a:r>
            <a:r>
              <a:rPr sz="2338" spc="-4" dirty="0">
                <a:latin typeface="Times New Roman"/>
                <a:cs typeface="Times New Roman"/>
              </a:rPr>
              <a:t> </a:t>
            </a:r>
            <a:r>
              <a:rPr sz="2338" spc="-18" dirty="0">
                <a:latin typeface="Times New Roman"/>
                <a:cs typeface="Times New Roman"/>
              </a:rPr>
              <a:t>define</a:t>
            </a:r>
            <a:r>
              <a:rPr sz="2338" spc="-13" dirty="0">
                <a:latin typeface="Times New Roman"/>
                <a:cs typeface="Times New Roman"/>
              </a:rPr>
              <a:t>d</a:t>
            </a:r>
            <a:r>
              <a:rPr sz="2338" spc="-4" dirty="0">
                <a:latin typeface="Times New Roman"/>
                <a:cs typeface="Times New Roman"/>
              </a:rPr>
              <a:t> </a:t>
            </a:r>
            <a:r>
              <a:rPr sz="2338" spc="-13" dirty="0">
                <a:latin typeface="Times New Roman"/>
                <a:cs typeface="Times New Roman"/>
              </a:rPr>
              <a:t>as:</a:t>
            </a:r>
            <a:endParaRPr sz="2338" dirty="0">
              <a:latin typeface="Times New Roman"/>
              <a:cs typeface="Times New Roman"/>
            </a:endParaRPr>
          </a:p>
        </p:txBody>
      </p:sp>
      <p:sp>
        <p:nvSpPr>
          <p:cNvPr id="6" name="object 6"/>
          <p:cNvSpPr txBox="1"/>
          <p:nvPr/>
        </p:nvSpPr>
        <p:spPr>
          <a:xfrm>
            <a:off x="1422924" y="1015481"/>
            <a:ext cx="171450" cy="441339"/>
          </a:xfrm>
          <a:prstGeom prst="rect">
            <a:avLst/>
          </a:prstGeom>
        </p:spPr>
        <p:txBody>
          <a:bodyPr vert="horz" wrap="square" lIns="0" tIns="0" rIns="0" bIns="0" rtlCol="0">
            <a:spAutoFit/>
          </a:bodyPr>
          <a:lstStyle/>
          <a:p>
            <a:pPr marL="11206"/>
            <a:endParaRPr sz="2868">
              <a:latin typeface="Georgia"/>
              <a:cs typeface="Georgia"/>
            </a:endParaRPr>
          </a:p>
        </p:txBody>
      </p:sp>
      <p:sp>
        <p:nvSpPr>
          <p:cNvPr id="7" name="object 7"/>
          <p:cNvSpPr txBox="1"/>
          <p:nvPr/>
        </p:nvSpPr>
        <p:spPr>
          <a:xfrm>
            <a:off x="434564" y="4287760"/>
            <a:ext cx="6506696" cy="359778"/>
          </a:xfrm>
          <a:prstGeom prst="rect">
            <a:avLst/>
          </a:prstGeom>
        </p:spPr>
        <p:txBody>
          <a:bodyPr vert="horz" wrap="square" lIns="0" tIns="0" rIns="0" bIns="0" rtlCol="0">
            <a:spAutoFit/>
          </a:bodyPr>
          <a:lstStyle/>
          <a:p>
            <a:pPr marL="344039" indent="-332832">
              <a:buClr>
                <a:srgbClr val="0065FF"/>
              </a:buClr>
              <a:buFont typeface="Wingdings"/>
              <a:buChar char=""/>
              <a:tabLst>
                <a:tab pos="344039" algn="l"/>
                <a:tab pos="5026667" algn="l"/>
              </a:tabLst>
            </a:pPr>
            <a:r>
              <a:rPr sz="2338" spc="-13" dirty="0">
                <a:latin typeface="Times New Roman"/>
                <a:cs typeface="Times New Roman"/>
              </a:rPr>
              <a:t>In</a:t>
            </a:r>
            <a:r>
              <a:rPr sz="2338" spc="-4" dirty="0">
                <a:latin typeface="Times New Roman"/>
                <a:cs typeface="Times New Roman"/>
              </a:rPr>
              <a:t> </a:t>
            </a:r>
            <a:r>
              <a:rPr sz="2338" spc="-18" dirty="0">
                <a:latin typeface="Times New Roman"/>
                <a:cs typeface="Times New Roman"/>
              </a:rPr>
              <a:t>term</a:t>
            </a:r>
            <a:r>
              <a:rPr sz="2338" spc="-13" dirty="0">
                <a:latin typeface="Times New Roman"/>
                <a:cs typeface="Times New Roman"/>
              </a:rPr>
              <a:t>s</a:t>
            </a:r>
            <a:r>
              <a:rPr sz="2338" spc="-9"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3" dirty="0">
                <a:latin typeface="Times New Roman"/>
                <a:cs typeface="Times New Roman"/>
              </a:rPr>
              <a:t>differentia</a:t>
            </a:r>
            <a:r>
              <a:rPr sz="2338" spc="-9" dirty="0">
                <a:latin typeface="Times New Roman"/>
                <a:cs typeface="Times New Roman"/>
              </a:rPr>
              <a:t>l</a:t>
            </a:r>
            <a:r>
              <a:rPr sz="2338" spc="-4" dirty="0">
                <a:latin typeface="Times New Roman"/>
                <a:cs typeface="Times New Roman"/>
              </a:rPr>
              <a:t> </a:t>
            </a:r>
            <a:r>
              <a:rPr sz="2338" spc="-18" dirty="0">
                <a:latin typeface="Times New Roman"/>
                <a:cs typeface="Times New Roman"/>
              </a:rPr>
              <a:t>operato</a:t>
            </a:r>
            <a:r>
              <a:rPr sz="2338" spc="-9" dirty="0">
                <a:latin typeface="Times New Roman"/>
                <a:cs typeface="Times New Roman"/>
              </a:rPr>
              <a:t>r</a:t>
            </a:r>
            <a:r>
              <a:rPr sz="2338" spc="-13" dirty="0">
                <a:latin typeface="Times New Roman"/>
                <a:cs typeface="Times New Roman"/>
              </a:rPr>
              <a:t> </a:t>
            </a:r>
            <a:r>
              <a:rPr sz="2338" spc="-18" dirty="0">
                <a:latin typeface="Symbol"/>
                <a:cs typeface="Symbol"/>
              </a:rPr>
              <a:t></a:t>
            </a:r>
            <a:r>
              <a:rPr sz="2338" spc="-9" dirty="0">
                <a:latin typeface="Times New Roman"/>
                <a:cs typeface="Times New Roman"/>
              </a:rPr>
              <a:t>,</a:t>
            </a:r>
            <a:r>
              <a:rPr sz="2338" dirty="0">
                <a:latin typeface="Times New Roman"/>
                <a:cs typeface="Times New Roman"/>
              </a:rPr>
              <a:t>	</a:t>
            </a:r>
            <a:r>
              <a:rPr sz="2338" spc="-18" dirty="0">
                <a:latin typeface="Times New Roman"/>
                <a:cs typeface="Times New Roman"/>
              </a:rPr>
              <a:t>th</a:t>
            </a:r>
            <a:r>
              <a:rPr sz="2338" spc="-13" dirty="0">
                <a:latin typeface="Times New Roman"/>
                <a:cs typeface="Times New Roman"/>
              </a:rPr>
              <a:t>e </a:t>
            </a:r>
            <a:r>
              <a:rPr sz="2338" spc="-18" dirty="0">
                <a:latin typeface="Times New Roman"/>
                <a:cs typeface="Times New Roman"/>
              </a:rPr>
              <a:t>cur</a:t>
            </a:r>
            <a:r>
              <a:rPr sz="2338" spc="-9" dirty="0">
                <a:latin typeface="Times New Roman"/>
                <a:cs typeface="Times New Roman"/>
              </a:rPr>
              <a:t>l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b="1" spc="-18" dirty="0">
                <a:latin typeface="Times New Roman"/>
                <a:cs typeface="Times New Roman"/>
              </a:rPr>
              <a:t>F</a:t>
            </a:r>
            <a:endParaRPr sz="2338">
              <a:latin typeface="Times New Roman"/>
              <a:cs typeface="Times New Roman"/>
            </a:endParaRPr>
          </a:p>
        </p:txBody>
      </p:sp>
      <p:sp>
        <p:nvSpPr>
          <p:cNvPr id="8" name="object 8"/>
          <p:cNvSpPr/>
          <p:nvPr/>
        </p:nvSpPr>
        <p:spPr>
          <a:xfrm>
            <a:off x="5117278" y="3190315"/>
            <a:ext cx="347382" cy="0"/>
          </a:xfrm>
          <a:custGeom>
            <a:avLst/>
            <a:gdLst/>
            <a:ahLst/>
            <a:cxnLst/>
            <a:rect l="l" t="t" r="r" b="b"/>
            <a:pathLst>
              <a:path w="393700">
                <a:moveTo>
                  <a:pt x="0" y="0"/>
                </a:moveTo>
                <a:lnTo>
                  <a:pt x="393191" y="0"/>
                </a:lnTo>
              </a:path>
            </a:pathLst>
          </a:custGeom>
          <a:ln w="15392">
            <a:solidFill>
              <a:srgbClr val="000000"/>
            </a:solidFill>
          </a:ln>
        </p:spPr>
        <p:txBody>
          <a:bodyPr wrap="square" lIns="0" tIns="0" rIns="0" bIns="0" rtlCol="0"/>
          <a:lstStyle/>
          <a:p>
            <a:endParaRPr sz="1588"/>
          </a:p>
        </p:txBody>
      </p:sp>
      <p:sp>
        <p:nvSpPr>
          <p:cNvPr id="9" name="object 9"/>
          <p:cNvSpPr/>
          <p:nvPr/>
        </p:nvSpPr>
        <p:spPr>
          <a:xfrm>
            <a:off x="5790303" y="3190315"/>
            <a:ext cx="349624" cy="0"/>
          </a:xfrm>
          <a:custGeom>
            <a:avLst/>
            <a:gdLst/>
            <a:ahLst/>
            <a:cxnLst/>
            <a:rect l="l" t="t" r="r" b="b"/>
            <a:pathLst>
              <a:path w="396240">
                <a:moveTo>
                  <a:pt x="0" y="0"/>
                </a:moveTo>
                <a:lnTo>
                  <a:pt x="396239" y="0"/>
                </a:lnTo>
              </a:path>
            </a:pathLst>
          </a:custGeom>
          <a:ln w="15392">
            <a:solidFill>
              <a:srgbClr val="000000"/>
            </a:solidFill>
          </a:ln>
        </p:spPr>
        <p:txBody>
          <a:bodyPr wrap="square" lIns="0" tIns="0" rIns="0" bIns="0" rtlCol="0"/>
          <a:lstStyle/>
          <a:p>
            <a:endParaRPr sz="1588"/>
          </a:p>
        </p:txBody>
      </p:sp>
      <p:sp>
        <p:nvSpPr>
          <p:cNvPr id="10" name="object 10"/>
          <p:cNvSpPr/>
          <p:nvPr/>
        </p:nvSpPr>
        <p:spPr>
          <a:xfrm>
            <a:off x="6466017" y="3190315"/>
            <a:ext cx="329453" cy="0"/>
          </a:xfrm>
          <a:custGeom>
            <a:avLst/>
            <a:gdLst/>
            <a:ahLst/>
            <a:cxnLst/>
            <a:rect l="l" t="t" r="r" b="b"/>
            <a:pathLst>
              <a:path w="373379">
                <a:moveTo>
                  <a:pt x="0" y="0"/>
                </a:moveTo>
                <a:lnTo>
                  <a:pt x="373379" y="0"/>
                </a:lnTo>
              </a:path>
            </a:pathLst>
          </a:custGeom>
          <a:ln w="15392">
            <a:solidFill>
              <a:srgbClr val="000000"/>
            </a:solidFill>
          </a:ln>
        </p:spPr>
        <p:txBody>
          <a:bodyPr wrap="square" lIns="0" tIns="0" rIns="0" bIns="0" rtlCol="0"/>
          <a:lstStyle/>
          <a:p>
            <a:endParaRPr sz="1588"/>
          </a:p>
        </p:txBody>
      </p:sp>
      <p:sp>
        <p:nvSpPr>
          <p:cNvPr id="11" name="object 11"/>
          <p:cNvSpPr/>
          <p:nvPr/>
        </p:nvSpPr>
        <p:spPr>
          <a:xfrm>
            <a:off x="5085004" y="2349202"/>
            <a:ext cx="0" cy="1682563"/>
          </a:xfrm>
          <a:custGeom>
            <a:avLst/>
            <a:gdLst/>
            <a:ahLst/>
            <a:cxnLst/>
            <a:rect l="l" t="t" r="r" b="b"/>
            <a:pathLst>
              <a:path h="1906904">
                <a:moveTo>
                  <a:pt x="0" y="0"/>
                </a:moveTo>
                <a:lnTo>
                  <a:pt x="0" y="1906523"/>
                </a:lnTo>
              </a:path>
            </a:pathLst>
          </a:custGeom>
          <a:ln w="15392">
            <a:solidFill>
              <a:srgbClr val="000000"/>
            </a:solidFill>
          </a:ln>
        </p:spPr>
        <p:txBody>
          <a:bodyPr wrap="square" lIns="0" tIns="0" rIns="0" bIns="0" rtlCol="0"/>
          <a:lstStyle/>
          <a:p>
            <a:endParaRPr sz="1588"/>
          </a:p>
        </p:txBody>
      </p:sp>
      <p:sp>
        <p:nvSpPr>
          <p:cNvPr id="12" name="object 12"/>
          <p:cNvSpPr/>
          <p:nvPr/>
        </p:nvSpPr>
        <p:spPr>
          <a:xfrm>
            <a:off x="6827743" y="2349202"/>
            <a:ext cx="0" cy="1682563"/>
          </a:xfrm>
          <a:custGeom>
            <a:avLst/>
            <a:gdLst/>
            <a:ahLst/>
            <a:cxnLst/>
            <a:rect l="l" t="t" r="r" b="b"/>
            <a:pathLst>
              <a:path h="1906904">
                <a:moveTo>
                  <a:pt x="0" y="0"/>
                </a:moveTo>
                <a:lnTo>
                  <a:pt x="0" y="1906523"/>
                </a:lnTo>
              </a:path>
            </a:pathLst>
          </a:custGeom>
          <a:ln w="15392">
            <a:solidFill>
              <a:srgbClr val="000000"/>
            </a:solidFill>
          </a:ln>
        </p:spPr>
        <p:txBody>
          <a:bodyPr wrap="square" lIns="0" tIns="0" rIns="0" bIns="0" rtlCol="0"/>
          <a:lstStyle/>
          <a:p>
            <a:endParaRPr sz="1588"/>
          </a:p>
        </p:txBody>
      </p:sp>
      <p:sp>
        <p:nvSpPr>
          <p:cNvPr id="13" name="object 13"/>
          <p:cNvSpPr txBox="1"/>
          <p:nvPr/>
        </p:nvSpPr>
        <p:spPr>
          <a:xfrm>
            <a:off x="5123535" y="3244254"/>
            <a:ext cx="1657909" cy="769441"/>
          </a:xfrm>
          <a:prstGeom prst="rect">
            <a:avLst/>
          </a:prstGeom>
        </p:spPr>
        <p:txBody>
          <a:bodyPr vert="horz" wrap="square" lIns="0" tIns="0" rIns="0" bIns="0" rtlCol="0">
            <a:spAutoFit/>
          </a:bodyPr>
          <a:lstStyle/>
          <a:p>
            <a:pPr algn="ctr">
              <a:lnSpc>
                <a:spcPts val="2996"/>
              </a:lnSpc>
              <a:tabLst>
                <a:tab pos="671828" algn="l"/>
                <a:tab pos="1347579" algn="l"/>
              </a:tabLst>
            </a:pPr>
            <a:r>
              <a:rPr sz="2559" spc="-18" dirty="0">
                <a:latin typeface="Symbol"/>
                <a:cs typeface="Symbol"/>
              </a:rPr>
              <a:t></a:t>
            </a:r>
            <a:r>
              <a:rPr sz="2559" i="1" dirty="0">
                <a:latin typeface="Times New Roman"/>
                <a:cs typeface="Times New Roman"/>
              </a:rPr>
              <a:t>x	</a:t>
            </a:r>
            <a:r>
              <a:rPr sz="2559" spc="-18" dirty="0">
                <a:latin typeface="Symbol"/>
                <a:cs typeface="Symbol"/>
              </a:rPr>
              <a:t></a:t>
            </a:r>
            <a:r>
              <a:rPr sz="2559" i="1" dirty="0">
                <a:latin typeface="Times New Roman"/>
                <a:cs typeface="Times New Roman"/>
              </a:rPr>
              <a:t>y	</a:t>
            </a:r>
            <a:r>
              <a:rPr sz="2559" spc="-9" dirty="0">
                <a:latin typeface="Symbol"/>
                <a:cs typeface="Symbol"/>
              </a:rPr>
              <a:t></a:t>
            </a:r>
            <a:r>
              <a:rPr sz="2559" i="1" dirty="0">
                <a:latin typeface="Times New Roman"/>
                <a:cs typeface="Times New Roman"/>
              </a:rPr>
              <a:t>z</a:t>
            </a:r>
            <a:endParaRPr sz="2559">
              <a:latin typeface="Times New Roman"/>
              <a:cs typeface="Times New Roman"/>
            </a:endParaRPr>
          </a:p>
          <a:p>
            <a:pPr marL="23534" algn="ctr">
              <a:lnSpc>
                <a:spcPts val="2996"/>
              </a:lnSpc>
              <a:tabLst>
                <a:tab pos="669027" algn="l"/>
                <a:tab pos="1364949" algn="l"/>
              </a:tabLst>
            </a:pPr>
            <a:r>
              <a:rPr sz="2559" i="1" dirty="0">
                <a:latin typeface="Times New Roman"/>
                <a:cs typeface="Times New Roman"/>
              </a:rPr>
              <a:t>P	Q	R</a:t>
            </a:r>
            <a:endParaRPr sz="2559">
              <a:latin typeface="Times New Roman"/>
              <a:cs typeface="Times New Roman"/>
            </a:endParaRPr>
          </a:p>
        </p:txBody>
      </p:sp>
      <p:sp>
        <p:nvSpPr>
          <p:cNvPr id="14" name="object 14"/>
          <p:cNvSpPr txBox="1"/>
          <p:nvPr/>
        </p:nvSpPr>
        <p:spPr>
          <a:xfrm>
            <a:off x="5192776" y="2330367"/>
            <a:ext cx="1529603" cy="769441"/>
          </a:xfrm>
          <a:prstGeom prst="rect">
            <a:avLst/>
          </a:prstGeom>
        </p:spPr>
        <p:txBody>
          <a:bodyPr vert="horz" wrap="square" lIns="0" tIns="0" rIns="0" bIns="0" rtlCol="0">
            <a:spAutoFit/>
          </a:bodyPr>
          <a:lstStyle/>
          <a:p>
            <a:pPr marL="28576">
              <a:lnSpc>
                <a:spcPts val="2996"/>
              </a:lnSpc>
              <a:tabLst>
                <a:tab pos="741309" algn="l"/>
                <a:tab pos="1354303" algn="l"/>
              </a:tabLst>
            </a:pPr>
            <a:r>
              <a:rPr sz="2559" i="1" spc="-529" dirty="0">
                <a:latin typeface="Times New Roman"/>
                <a:cs typeface="Times New Roman"/>
              </a:rPr>
              <a:t>i</a:t>
            </a:r>
            <a:r>
              <a:rPr sz="3838" baseline="12452" dirty="0">
                <a:latin typeface="Times New Roman"/>
                <a:cs typeface="Times New Roman"/>
              </a:rPr>
              <a:t>ˆ	</a:t>
            </a:r>
            <a:r>
              <a:rPr sz="3838" spc="-1144" baseline="12452" dirty="0">
                <a:latin typeface="Times New Roman"/>
                <a:cs typeface="Times New Roman"/>
              </a:rPr>
              <a:t>ˆ</a:t>
            </a:r>
            <a:r>
              <a:rPr sz="2559" i="1" dirty="0">
                <a:latin typeface="Times New Roman"/>
                <a:cs typeface="Times New Roman"/>
              </a:rPr>
              <a:t>j	</a:t>
            </a:r>
            <a:r>
              <a:rPr sz="2559" i="1" spc="-710" dirty="0">
                <a:latin typeface="Times New Roman"/>
                <a:cs typeface="Times New Roman"/>
              </a:rPr>
              <a:t>k</a:t>
            </a:r>
            <a:r>
              <a:rPr sz="3838" baseline="16283" dirty="0">
                <a:latin typeface="Times New Roman"/>
                <a:cs typeface="Times New Roman"/>
              </a:rPr>
              <a:t>ˆ</a:t>
            </a:r>
            <a:endParaRPr sz="3838" baseline="16283">
              <a:latin typeface="Times New Roman"/>
              <a:cs typeface="Times New Roman"/>
            </a:endParaRPr>
          </a:p>
          <a:p>
            <a:pPr marL="11206">
              <a:lnSpc>
                <a:spcPts val="2996"/>
              </a:lnSpc>
              <a:tabLst>
                <a:tab pos="685276" algn="l"/>
                <a:tab pos="1350941" algn="l"/>
              </a:tabLst>
            </a:pPr>
            <a:r>
              <a:rPr sz="2559" dirty="0">
                <a:latin typeface="Symbol"/>
                <a:cs typeface="Symbol"/>
              </a:rPr>
              <a:t></a:t>
            </a:r>
            <a:r>
              <a:rPr sz="2559" dirty="0">
                <a:latin typeface="Times New Roman"/>
                <a:cs typeface="Times New Roman"/>
              </a:rPr>
              <a:t>	</a:t>
            </a:r>
            <a:r>
              <a:rPr sz="2559" dirty="0">
                <a:latin typeface="Symbol"/>
                <a:cs typeface="Symbol"/>
              </a:rPr>
              <a:t></a:t>
            </a:r>
            <a:r>
              <a:rPr sz="2559" dirty="0">
                <a:latin typeface="Times New Roman"/>
                <a:cs typeface="Times New Roman"/>
              </a:rPr>
              <a:t>	</a:t>
            </a:r>
            <a:r>
              <a:rPr sz="2559" dirty="0">
                <a:latin typeface="Symbol"/>
                <a:cs typeface="Symbol"/>
              </a:rPr>
              <a:t></a:t>
            </a:r>
            <a:endParaRPr sz="2559">
              <a:latin typeface="Symbol"/>
              <a:cs typeface="Symbol"/>
            </a:endParaRPr>
          </a:p>
        </p:txBody>
      </p:sp>
      <p:sp>
        <p:nvSpPr>
          <p:cNvPr id="15" name="object 15"/>
          <p:cNvSpPr txBox="1"/>
          <p:nvPr/>
        </p:nvSpPr>
        <p:spPr>
          <a:xfrm>
            <a:off x="3899201" y="2992794"/>
            <a:ext cx="1104900" cy="393826"/>
          </a:xfrm>
          <a:prstGeom prst="rect">
            <a:avLst/>
          </a:prstGeom>
        </p:spPr>
        <p:txBody>
          <a:bodyPr vert="horz" wrap="square" lIns="0" tIns="0" rIns="0" bIns="0" rtlCol="0">
            <a:spAutoFit/>
          </a:bodyPr>
          <a:lstStyle/>
          <a:p>
            <a:pPr marL="11206"/>
            <a:r>
              <a:rPr sz="2559" b="1" dirty="0">
                <a:latin typeface="Times New Roman"/>
                <a:cs typeface="Times New Roman"/>
              </a:rPr>
              <a:t>curl</a:t>
            </a:r>
            <a:r>
              <a:rPr sz="2559" b="1" spc="-93" dirty="0">
                <a:latin typeface="Times New Roman"/>
                <a:cs typeface="Times New Roman"/>
              </a:rPr>
              <a:t> </a:t>
            </a:r>
            <a:r>
              <a:rPr sz="2559" b="1" dirty="0">
                <a:latin typeface="Times New Roman"/>
                <a:cs typeface="Times New Roman"/>
              </a:rPr>
              <a:t>F</a:t>
            </a:r>
            <a:r>
              <a:rPr sz="2559" b="1" spc="-71" dirty="0">
                <a:latin typeface="Times New Roman"/>
                <a:cs typeface="Times New Roman"/>
              </a:rPr>
              <a:t> </a:t>
            </a:r>
            <a:r>
              <a:rPr sz="2559" dirty="0">
                <a:latin typeface="Symbol"/>
                <a:cs typeface="Symbol"/>
              </a:rPr>
              <a:t></a:t>
            </a:r>
            <a:endParaRPr sz="2559">
              <a:latin typeface="Symbol"/>
              <a:cs typeface="Symbol"/>
            </a:endParaRPr>
          </a:p>
        </p:txBody>
      </p:sp>
      <p:sp>
        <p:nvSpPr>
          <p:cNvPr id="16" name="object 16"/>
          <p:cNvSpPr txBox="1"/>
          <p:nvPr/>
        </p:nvSpPr>
        <p:spPr>
          <a:xfrm>
            <a:off x="4562824" y="2781590"/>
            <a:ext cx="156322" cy="393826"/>
          </a:xfrm>
          <a:prstGeom prst="rect">
            <a:avLst/>
          </a:prstGeom>
        </p:spPr>
        <p:txBody>
          <a:bodyPr vert="horz" wrap="square" lIns="0" tIns="0" rIns="0" bIns="0" rtlCol="0">
            <a:spAutoFit/>
          </a:bodyPr>
          <a:lstStyle/>
          <a:p>
            <a:pPr marL="11206"/>
            <a:endParaRPr sz="2559" dirty="0">
              <a:latin typeface="Georgia"/>
              <a:cs typeface="Georgia"/>
            </a:endParaRPr>
          </a:p>
        </p:txBody>
      </p:sp>
      <p:sp>
        <p:nvSpPr>
          <p:cNvPr id="17" name="object 17"/>
          <p:cNvSpPr/>
          <p:nvPr/>
        </p:nvSpPr>
        <p:spPr>
          <a:xfrm>
            <a:off x="3861323" y="2288689"/>
            <a:ext cx="3052481" cy="1803586"/>
          </a:xfrm>
          <a:custGeom>
            <a:avLst/>
            <a:gdLst/>
            <a:ahLst/>
            <a:cxnLst/>
            <a:rect l="l" t="t" r="r" b="b"/>
            <a:pathLst>
              <a:path w="3459479" h="2044064">
                <a:moveTo>
                  <a:pt x="0" y="2043683"/>
                </a:moveTo>
                <a:lnTo>
                  <a:pt x="3459479" y="2043683"/>
                </a:lnTo>
                <a:lnTo>
                  <a:pt x="3459479" y="0"/>
                </a:lnTo>
                <a:lnTo>
                  <a:pt x="0" y="0"/>
                </a:lnTo>
                <a:lnTo>
                  <a:pt x="0" y="2043683"/>
                </a:lnTo>
                <a:close/>
              </a:path>
            </a:pathLst>
          </a:custGeom>
          <a:ln w="10477">
            <a:solidFill>
              <a:srgbClr val="FF3401"/>
            </a:solidFill>
          </a:ln>
        </p:spPr>
        <p:txBody>
          <a:bodyPr wrap="square" lIns="0" tIns="0" rIns="0" bIns="0" rtlCol="0"/>
          <a:lstStyle/>
          <a:p>
            <a:endParaRPr sz="1588"/>
          </a:p>
        </p:txBody>
      </p:sp>
      <p:sp>
        <p:nvSpPr>
          <p:cNvPr id="18" name="object 18"/>
          <p:cNvSpPr txBox="1"/>
          <p:nvPr/>
        </p:nvSpPr>
        <p:spPr>
          <a:xfrm>
            <a:off x="508523" y="5696145"/>
            <a:ext cx="6947087" cy="359778"/>
          </a:xfrm>
          <a:prstGeom prst="rect">
            <a:avLst/>
          </a:prstGeom>
        </p:spPr>
        <p:txBody>
          <a:bodyPr vert="horz" wrap="square" lIns="0" tIns="0" rIns="0" bIns="0" rtlCol="0">
            <a:spAutoFit/>
          </a:bodyPr>
          <a:lstStyle/>
          <a:p>
            <a:pPr marL="344039" indent="-332832">
              <a:buClr>
                <a:srgbClr val="0065FF"/>
              </a:buClr>
              <a:buFont typeface="Wingdings"/>
              <a:buChar char=""/>
              <a:tabLst>
                <a:tab pos="344039" algn="l"/>
              </a:tabLst>
            </a:pPr>
            <a:r>
              <a:rPr sz="2338" b="1" u="heavy" spc="-18" dirty="0">
                <a:solidFill>
                  <a:srgbClr val="FF3300"/>
                </a:solidFill>
                <a:latin typeface="Times New Roman"/>
                <a:cs typeface="Times New Roman"/>
              </a:rPr>
              <a:t>A</a:t>
            </a:r>
            <a:r>
              <a:rPr sz="2338" b="1" u="heavy" spc="-9" dirty="0">
                <a:solidFill>
                  <a:srgbClr val="FF3300"/>
                </a:solidFill>
                <a:latin typeface="Times New Roman"/>
                <a:cs typeface="Times New Roman"/>
              </a:rPr>
              <a:t> </a:t>
            </a:r>
            <a:r>
              <a:rPr sz="2338" b="1" u="heavy" spc="-13" dirty="0">
                <a:solidFill>
                  <a:srgbClr val="FF3300"/>
                </a:solidFill>
                <a:latin typeface="Times New Roman"/>
                <a:cs typeface="Times New Roman"/>
              </a:rPr>
              <a:t>key</a:t>
            </a:r>
            <a:r>
              <a:rPr sz="2338" b="1" u="heavy" spc="-9" dirty="0">
                <a:solidFill>
                  <a:srgbClr val="FF3300"/>
                </a:solidFill>
                <a:latin typeface="Times New Roman"/>
                <a:cs typeface="Times New Roman"/>
              </a:rPr>
              <a:t> </a:t>
            </a:r>
            <a:r>
              <a:rPr sz="2338" b="1" u="heavy" spc="-13" dirty="0">
                <a:solidFill>
                  <a:srgbClr val="FF3300"/>
                </a:solidFill>
                <a:latin typeface="Times New Roman"/>
                <a:cs typeface="Times New Roman"/>
              </a:rPr>
              <a:t>poin</a:t>
            </a:r>
            <a:r>
              <a:rPr sz="2338" b="1" u="heavy" spc="-4" dirty="0">
                <a:solidFill>
                  <a:srgbClr val="FF3300"/>
                </a:solidFill>
                <a:latin typeface="Times New Roman"/>
                <a:cs typeface="Times New Roman"/>
              </a:rPr>
              <a:t>t</a:t>
            </a:r>
            <a:r>
              <a:rPr sz="2338" spc="-9" dirty="0">
                <a:latin typeface="Times New Roman"/>
                <a:cs typeface="Times New Roman"/>
              </a:rPr>
              <a:t>: </a:t>
            </a:r>
            <a:r>
              <a:rPr sz="2338" b="1" spc="-18" dirty="0">
                <a:latin typeface="Times New Roman"/>
                <a:cs typeface="Times New Roman"/>
              </a:rPr>
              <a:t>F</a:t>
            </a:r>
            <a:r>
              <a:rPr sz="2338" b="1" spc="-9" dirty="0">
                <a:latin typeface="Times New Roman"/>
                <a:cs typeface="Times New Roman"/>
              </a:rPr>
              <a:t> </a:t>
            </a:r>
            <a:r>
              <a:rPr sz="2338" spc="-13" dirty="0">
                <a:latin typeface="Times New Roman"/>
                <a:cs typeface="Times New Roman"/>
              </a:rPr>
              <a:t>is</a:t>
            </a:r>
            <a:r>
              <a:rPr sz="2338" spc="-9"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8" dirty="0">
                <a:latin typeface="Times New Roman"/>
                <a:cs typeface="Times New Roman"/>
              </a:rPr>
              <a:t>an</a:t>
            </a:r>
            <a:r>
              <a:rPr sz="2338" spc="-13" dirty="0">
                <a:latin typeface="Times New Roman"/>
                <a:cs typeface="Times New Roman"/>
              </a:rPr>
              <a:t>d</a:t>
            </a:r>
            <a:r>
              <a:rPr sz="2338" spc="-9"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b="1" spc="-18" dirty="0">
                <a:latin typeface="Times New Roman"/>
                <a:cs typeface="Times New Roman"/>
              </a:rPr>
              <a:t>cur</a:t>
            </a:r>
            <a:r>
              <a:rPr sz="2338" b="1" spc="-9" dirty="0">
                <a:latin typeface="Times New Roman"/>
                <a:cs typeface="Times New Roman"/>
              </a:rPr>
              <a:t>l</a:t>
            </a:r>
            <a:r>
              <a:rPr sz="2338" b="1" spc="-4" dirty="0">
                <a:latin typeface="Times New Roman"/>
                <a:cs typeface="Times New Roman"/>
              </a:rPr>
              <a:t> </a:t>
            </a:r>
            <a:r>
              <a:rPr sz="2338" spc="-13" dirty="0">
                <a:latin typeface="Times New Roman"/>
                <a:cs typeface="Times New Roman"/>
              </a:rPr>
              <a:t>of</a:t>
            </a:r>
            <a:r>
              <a:rPr sz="2338" spc="-9" dirty="0">
                <a:latin typeface="Times New Roman"/>
                <a:cs typeface="Times New Roman"/>
              </a:rPr>
              <a:t> </a:t>
            </a:r>
            <a:r>
              <a:rPr sz="2338" b="1" spc="-18" dirty="0">
                <a:latin typeface="Times New Roman"/>
                <a:cs typeface="Times New Roman"/>
              </a:rPr>
              <a:t>F</a:t>
            </a:r>
            <a:r>
              <a:rPr sz="2338" b="1" spc="-4" dirty="0">
                <a:latin typeface="Times New Roman"/>
                <a:cs typeface="Times New Roman"/>
              </a:rPr>
              <a:t> </a:t>
            </a:r>
            <a:r>
              <a:rPr sz="2338" spc="-13" dirty="0">
                <a:latin typeface="Times New Roman"/>
                <a:cs typeface="Times New Roman"/>
              </a:rPr>
              <a:t>is</a:t>
            </a:r>
            <a:r>
              <a:rPr sz="2338" spc="-9" dirty="0">
                <a:latin typeface="Times New Roman"/>
                <a:cs typeface="Times New Roman"/>
              </a:rPr>
              <a:t> </a:t>
            </a:r>
            <a:r>
              <a:rPr sz="2338" spc="-13" dirty="0">
                <a:latin typeface="Times New Roman"/>
                <a:cs typeface="Times New Roman"/>
              </a:rPr>
              <a:t>a</a:t>
            </a:r>
            <a:r>
              <a:rPr sz="2338" spc="-9" dirty="0">
                <a:latin typeface="Times New Roman"/>
                <a:cs typeface="Times New Roman"/>
              </a:rPr>
              <a:t> </a:t>
            </a:r>
            <a:r>
              <a:rPr sz="2338" b="1" spc="-18" dirty="0">
                <a:latin typeface="Times New Roman"/>
                <a:cs typeface="Times New Roman"/>
              </a:rPr>
              <a:t>vector</a:t>
            </a:r>
            <a:r>
              <a:rPr sz="2338" spc="-9" dirty="0">
                <a:latin typeface="Times New Roman"/>
                <a:cs typeface="Times New Roman"/>
              </a:rPr>
              <a:t>.</a:t>
            </a:r>
            <a:endParaRPr sz="2338">
              <a:latin typeface="Times New Roman"/>
              <a:cs typeface="Times New Roman"/>
            </a:endParaRPr>
          </a:p>
        </p:txBody>
      </p:sp>
      <p:sp>
        <p:nvSpPr>
          <p:cNvPr id="19" name="object 19"/>
          <p:cNvSpPr/>
          <p:nvPr/>
        </p:nvSpPr>
        <p:spPr>
          <a:xfrm>
            <a:off x="3181574" y="5169721"/>
            <a:ext cx="406773" cy="0"/>
          </a:xfrm>
          <a:custGeom>
            <a:avLst/>
            <a:gdLst/>
            <a:ahLst/>
            <a:cxnLst/>
            <a:rect l="l" t="t" r="r" b="b"/>
            <a:pathLst>
              <a:path w="461010">
                <a:moveTo>
                  <a:pt x="0" y="0"/>
                </a:moveTo>
                <a:lnTo>
                  <a:pt x="461009" y="0"/>
                </a:lnTo>
              </a:path>
            </a:pathLst>
          </a:custGeom>
          <a:ln w="15887">
            <a:solidFill>
              <a:srgbClr val="000000"/>
            </a:solidFill>
          </a:ln>
        </p:spPr>
        <p:txBody>
          <a:bodyPr wrap="square" lIns="0" tIns="0" rIns="0" bIns="0" rtlCol="0"/>
          <a:lstStyle/>
          <a:p>
            <a:endParaRPr sz="1588"/>
          </a:p>
        </p:txBody>
      </p:sp>
      <p:sp>
        <p:nvSpPr>
          <p:cNvPr id="20" name="object 20"/>
          <p:cNvSpPr/>
          <p:nvPr/>
        </p:nvSpPr>
        <p:spPr>
          <a:xfrm>
            <a:off x="3917800" y="5169721"/>
            <a:ext cx="452718" cy="0"/>
          </a:xfrm>
          <a:custGeom>
            <a:avLst/>
            <a:gdLst/>
            <a:ahLst/>
            <a:cxnLst/>
            <a:rect l="l" t="t" r="r" b="b"/>
            <a:pathLst>
              <a:path w="513079">
                <a:moveTo>
                  <a:pt x="0" y="0"/>
                </a:moveTo>
                <a:lnTo>
                  <a:pt x="512825" y="0"/>
                </a:lnTo>
              </a:path>
            </a:pathLst>
          </a:custGeom>
          <a:ln w="15887">
            <a:solidFill>
              <a:srgbClr val="000000"/>
            </a:solidFill>
          </a:ln>
        </p:spPr>
        <p:txBody>
          <a:bodyPr wrap="square" lIns="0" tIns="0" rIns="0" bIns="0" rtlCol="0"/>
          <a:lstStyle/>
          <a:p>
            <a:endParaRPr sz="1588"/>
          </a:p>
        </p:txBody>
      </p:sp>
      <p:sp>
        <p:nvSpPr>
          <p:cNvPr id="21" name="object 21"/>
          <p:cNvSpPr/>
          <p:nvPr/>
        </p:nvSpPr>
        <p:spPr>
          <a:xfrm>
            <a:off x="5056093" y="5169721"/>
            <a:ext cx="413497" cy="0"/>
          </a:xfrm>
          <a:custGeom>
            <a:avLst/>
            <a:gdLst/>
            <a:ahLst/>
            <a:cxnLst/>
            <a:rect l="l" t="t" r="r" b="b"/>
            <a:pathLst>
              <a:path w="468629">
                <a:moveTo>
                  <a:pt x="0" y="0"/>
                </a:moveTo>
                <a:lnTo>
                  <a:pt x="468629" y="0"/>
                </a:lnTo>
              </a:path>
            </a:pathLst>
          </a:custGeom>
          <a:ln w="15887">
            <a:solidFill>
              <a:srgbClr val="000000"/>
            </a:solidFill>
          </a:ln>
        </p:spPr>
        <p:txBody>
          <a:bodyPr wrap="square" lIns="0" tIns="0" rIns="0" bIns="0" rtlCol="0"/>
          <a:lstStyle/>
          <a:p>
            <a:endParaRPr sz="1588"/>
          </a:p>
        </p:txBody>
      </p:sp>
      <p:sp>
        <p:nvSpPr>
          <p:cNvPr id="22" name="object 22"/>
          <p:cNvSpPr/>
          <p:nvPr/>
        </p:nvSpPr>
        <p:spPr>
          <a:xfrm>
            <a:off x="5799044" y="5169721"/>
            <a:ext cx="406773" cy="0"/>
          </a:xfrm>
          <a:custGeom>
            <a:avLst/>
            <a:gdLst/>
            <a:ahLst/>
            <a:cxnLst/>
            <a:rect l="l" t="t" r="r" b="b"/>
            <a:pathLst>
              <a:path w="461009">
                <a:moveTo>
                  <a:pt x="0" y="0"/>
                </a:moveTo>
                <a:lnTo>
                  <a:pt x="461009" y="0"/>
                </a:lnTo>
              </a:path>
            </a:pathLst>
          </a:custGeom>
          <a:ln w="15887">
            <a:solidFill>
              <a:srgbClr val="000000"/>
            </a:solidFill>
          </a:ln>
        </p:spPr>
        <p:txBody>
          <a:bodyPr wrap="square" lIns="0" tIns="0" rIns="0" bIns="0" rtlCol="0"/>
          <a:lstStyle/>
          <a:p>
            <a:endParaRPr sz="1588"/>
          </a:p>
        </p:txBody>
      </p:sp>
      <p:sp>
        <p:nvSpPr>
          <p:cNvPr id="23" name="object 23"/>
          <p:cNvSpPr/>
          <p:nvPr/>
        </p:nvSpPr>
        <p:spPr>
          <a:xfrm>
            <a:off x="6890945" y="5169721"/>
            <a:ext cx="452718" cy="0"/>
          </a:xfrm>
          <a:custGeom>
            <a:avLst/>
            <a:gdLst/>
            <a:ahLst/>
            <a:cxnLst/>
            <a:rect l="l" t="t" r="r" b="b"/>
            <a:pathLst>
              <a:path w="513079">
                <a:moveTo>
                  <a:pt x="0" y="0"/>
                </a:moveTo>
                <a:lnTo>
                  <a:pt x="512825" y="0"/>
                </a:lnTo>
              </a:path>
            </a:pathLst>
          </a:custGeom>
          <a:ln w="15887">
            <a:solidFill>
              <a:srgbClr val="000000"/>
            </a:solidFill>
          </a:ln>
        </p:spPr>
        <p:txBody>
          <a:bodyPr wrap="square" lIns="0" tIns="0" rIns="0" bIns="0" rtlCol="0"/>
          <a:lstStyle/>
          <a:p>
            <a:endParaRPr sz="1588"/>
          </a:p>
        </p:txBody>
      </p:sp>
      <p:sp>
        <p:nvSpPr>
          <p:cNvPr id="24" name="object 24"/>
          <p:cNvSpPr/>
          <p:nvPr/>
        </p:nvSpPr>
        <p:spPr>
          <a:xfrm>
            <a:off x="7672891" y="5169721"/>
            <a:ext cx="414618" cy="0"/>
          </a:xfrm>
          <a:custGeom>
            <a:avLst/>
            <a:gdLst/>
            <a:ahLst/>
            <a:cxnLst/>
            <a:rect l="l" t="t" r="r" b="b"/>
            <a:pathLst>
              <a:path w="469900">
                <a:moveTo>
                  <a:pt x="0" y="0"/>
                </a:moveTo>
                <a:lnTo>
                  <a:pt x="469391" y="0"/>
                </a:lnTo>
              </a:path>
            </a:pathLst>
          </a:custGeom>
          <a:ln w="15887">
            <a:solidFill>
              <a:srgbClr val="000000"/>
            </a:solidFill>
          </a:ln>
        </p:spPr>
        <p:txBody>
          <a:bodyPr wrap="square" lIns="0" tIns="0" rIns="0" bIns="0" rtlCol="0"/>
          <a:lstStyle/>
          <a:p>
            <a:endParaRPr sz="1588"/>
          </a:p>
        </p:txBody>
      </p:sp>
      <p:sp>
        <p:nvSpPr>
          <p:cNvPr id="25" name="object 25"/>
          <p:cNvSpPr txBox="1"/>
          <p:nvPr/>
        </p:nvSpPr>
        <p:spPr>
          <a:xfrm>
            <a:off x="683334" y="4757245"/>
            <a:ext cx="7702363" cy="407419"/>
          </a:xfrm>
          <a:prstGeom prst="rect">
            <a:avLst/>
          </a:prstGeom>
        </p:spPr>
        <p:txBody>
          <a:bodyPr vert="horz" wrap="square" lIns="0" tIns="0" rIns="0" bIns="0" rtlCol="0">
            <a:spAutoFit/>
          </a:bodyPr>
          <a:lstStyle/>
          <a:p>
            <a:pPr marL="11206"/>
            <a:r>
              <a:rPr sz="2647" b="1" spc="-4" dirty="0">
                <a:latin typeface="Times New Roman"/>
                <a:cs typeface="Times New Roman"/>
              </a:rPr>
              <a:t>Cur</a:t>
            </a:r>
            <a:r>
              <a:rPr sz="2647" b="1" dirty="0">
                <a:latin typeface="Times New Roman"/>
                <a:cs typeface="Times New Roman"/>
              </a:rPr>
              <a:t>l</a:t>
            </a:r>
            <a:r>
              <a:rPr sz="2647" b="1" spc="-128" dirty="0">
                <a:latin typeface="Times New Roman"/>
                <a:cs typeface="Times New Roman"/>
              </a:rPr>
              <a:t> </a:t>
            </a:r>
            <a:r>
              <a:rPr sz="2647" b="1" dirty="0">
                <a:latin typeface="Times New Roman"/>
                <a:cs typeface="Times New Roman"/>
              </a:rPr>
              <a:t>F</a:t>
            </a:r>
            <a:r>
              <a:rPr sz="2647" b="1" spc="-79" dirty="0">
                <a:latin typeface="Times New Roman"/>
                <a:cs typeface="Times New Roman"/>
              </a:rPr>
              <a:t> </a:t>
            </a:r>
            <a:r>
              <a:rPr sz="2647" dirty="0">
                <a:latin typeface="Symbol"/>
                <a:cs typeface="Symbol"/>
              </a:rPr>
              <a:t></a:t>
            </a:r>
            <a:r>
              <a:rPr sz="2647" spc="-79" dirty="0">
                <a:latin typeface="Times New Roman"/>
                <a:cs typeface="Times New Roman"/>
              </a:rPr>
              <a:t> </a:t>
            </a:r>
            <a:r>
              <a:rPr sz="2647" dirty="0">
                <a:latin typeface="Symbol"/>
                <a:cs typeface="Symbol"/>
              </a:rPr>
              <a:t></a:t>
            </a:r>
            <a:r>
              <a:rPr sz="2647" spc="-238" dirty="0">
                <a:latin typeface="Times New Roman"/>
                <a:cs typeface="Times New Roman"/>
              </a:rPr>
              <a:t> </a:t>
            </a:r>
            <a:r>
              <a:rPr sz="2647" dirty="0">
                <a:latin typeface="Symbol"/>
                <a:cs typeface="Symbol"/>
              </a:rPr>
              <a:t></a:t>
            </a:r>
            <a:r>
              <a:rPr sz="2647" spc="-243" dirty="0">
                <a:latin typeface="Times New Roman"/>
                <a:cs typeface="Times New Roman"/>
              </a:rPr>
              <a:t> </a:t>
            </a:r>
            <a:r>
              <a:rPr sz="2647" b="1" dirty="0">
                <a:latin typeface="Times New Roman"/>
                <a:cs typeface="Times New Roman"/>
              </a:rPr>
              <a:t>F</a:t>
            </a:r>
            <a:r>
              <a:rPr sz="2647" b="1" spc="-79" dirty="0">
                <a:latin typeface="Times New Roman"/>
                <a:cs typeface="Times New Roman"/>
              </a:rPr>
              <a:t> </a:t>
            </a:r>
            <a:r>
              <a:rPr sz="2647" dirty="0">
                <a:latin typeface="Symbol"/>
                <a:cs typeface="Symbol"/>
              </a:rPr>
              <a:t></a:t>
            </a:r>
            <a:r>
              <a:rPr sz="2647" spc="-79" dirty="0">
                <a:latin typeface="Times New Roman"/>
                <a:cs typeface="Times New Roman"/>
              </a:rPr>
              <a:t> </a:t>
            </a:r>
            <a:r>
              <a:rPr sz="2647" dirty="0">
                <a:latin typeface="Times New Roman"/>
                <a:cs typeface="Times New Roman"/>
              </a:rPr>
              <a:t>(</a:t>
            </a:r>
            <a:r>
              <a:rPr sz="2647" spc="-379" dirty="0">
                <a:latin typeface="Times New Roman"/>
                <a:cs typeface="Times New Roman"/>
              </a:rPr>
              <a:t> </a:t>
            </a:r>
            <a:r>
              <a:rPr sz="3971" spc="-19" baseline="34259" dirty="0">
                <a:latin typeface="Symbol"/>
                <a:cs typeface="Symbol"/>
              </a:rPr>
              <a:t></a:t>
            </a:r>
            <a:r>
              <a:rPr sz="3971" i="1" baseline="34259" dirty="0">
                <a:latin typeface="Times New Roman"/>
                <a:cs typeface="Times New Roman"/>
              </a:rPr>
              <a:t>R</a:t>
            </a:r>
            <a:r>
              <a:rPr sz="3971" i="1" spc="46" baseline="34259" dirty="0">
                <a:latin typeface="Times New Roman"/>
                <a:cs typeface="Times New Roman"/>
              </a:rPr>
              <a:t> </a:t>
            </a:r>
            <a:r>
              <a:rPr sz="2647" dirty="0">
                <a:latin typeface="Symbol"/>
                <a:cs typeface="Symbol"/>
              </a:rPr>
              <a:t></a:t>
            </a:r>
            <a:r>
              <a:rPr sz="2647" spc="57" dirty="0">
                <a:latin typeface="Times New Roman"/>
                <a:cs typeface="Times New Roman"/>
              </a:rPr>
              <a:t> </a:t>
            </a:r>
            <a:r>
              <a:rPr sz="3971" spc="-26" baseline="34259" dirty="0">
                <a:latin typeface="Symbol"/>
                <a:cs typeface="Symbol"/>
              </a:rPr>
              <a:t></a:t>
            </a:r>
            <a:r>
              <a:rPr sz="3971" i="1" baseline="34259" dirty="0">
                <a:latin typeface="Times New Roman"/>
                <a:cs typeface="Times New Roman"/>
              </a:rPr>
              <a:t>Q</a:t>
            </a:r>
            <a:r>
              <a:rPr sz="3971" i="1" spc="-456" baseline="34259" dirty="0">
                <a:latin typeface="Times New Roman"/>
                <a:cs typeface="Times New Roman"/>
              </a:rPr>
              <a:t> </a:t>
            </a:r>
            <a:r>
              <a:rPr sz="2647" spc="9" dirty="0">
                <a:latin typeface="Times New Roman"/>
                <a:cs typeface="Times New Roman"/>
              </a:rPr>
              <a:t>)</a:t>
            </a:r>
            <a:r>
              <a:rPr sz="3971" spc="-1264" baseline="14814" dirty="0">
                <a:latin typeface="Times New Roman"/>
                <a:cs typeface="Times New Roman"/>
              </a:rPr>
              <a:t>ˆ</a:t>
            </a:r>
            <a:r>
              <a:rPr sz="2647" b="1" dirty="0">
                <a:latin typeface="Times New Roman"/>
                <a:cs typeface="Times New Roman"/>
              </a:rPr>
              <a:t>i</a:t>
            </a:r>
            <a:r>
              <a:rPr sz="2647" b="1" spc="-88" dirty="0">
                <a:latin typeface="Times New Roman"/>
                <a:cs typeface="Times New Roman"/>
              </a:rPr>
              <a:t> </a:t>
            </a:r>
            <a:r>
              <a:rPr sz="2647" dirty="0">
                <a:latin typeface="Symbol"/>
                <a:cs typeface="Symbol"/>
              </a:rPr>
              <a:t></a:t>
            </a:r>
            <a:r>
              <a:rPr sz="2647" spc="-163" dirty="0">
                <a:latin typeface="Times New Roman"/>
                <a:cs typeface="Times New Roman"/>
              </a:rPr>
              <a:t> </a:t>
            </a:r>
            <a:r>
              <a:rPr sz="2647" dirty="0">
                <a:latin typeface="Times New Roman"/>
                <a:cs typeface="Times New Roman"/>
              </a:rPr>
              <a:t>(</a:t>
            </a:r>
            <a:r>
              <a:rPr sz="2647" spc="-375" dirty="0">
                <a:latin typeface="Times New Roman"/>
                <a:cs typeface="Times New Roman"/>
              </a:rPr>
              <a:t> </a:t>
            </a:r>
            <a:r>
              <a:rPr sz="3971" spc="-26" baseline="34259" dirty="0">
                <a:latin typeface="Symbol"/>
                <a:cs typeface="Symbol"/>
              </a:rPr>
              <a:t></a:t>
            </a:r>
            <a:r>
              <a:rPr sz="3971" i="1" baseline="34259" dirty="0">
                <a:latin typeface="Times New Roman"/>
                <a:cs typeface="Times New Roman"/>
              </a:rPr>
              <a:t>P</a:t>
            </a:r>
            <a:r>
              <a:rPr sz="3971" i="1" spc="125" baseline="34259" dirty="0">
                <a:latin typeface="Times New Roman"/>
                <a:cs typeface="Times New Roman"/>
              </a:rPr>
              <a:t> </a:t>
            </a:r>
            <a:r>
              <a:rPr sz="2647" dirty="0">
                <a:latin typeface="Symbol"/>
                <a:cs typeface="Symbol"/>
              </a:rPr>
              <a:t></a:t>
            </a:r>
            <a:r>
              <a:rPr sz="2647" spc="57" dirty="0">
                <a:latin typeface="Times New Roman"/>
                <a:cs typeface="Times New Roman"/>
              </a:rPr>
              <a:t> </a:t>
            </a:r>
            <a:r>
              <a:rPr sz="3971" spc="-26" baseline="34259" dirty="0">
                <a:latin typeface="Symbol"/>
                <a:cs typeface="Symbol"/>
              </a:rPr>
              <a:t></a:t>
            </a:r>
            <a:r>
              <a:rPr sz="3971" i="1" baseline="34259" dirty="0">
                <a:latin typeface="Times New Roman"/>
                <a:cs typeface="Times New Roman"/>
              </a:rPr>
              <a:t>R</a:t>
            </a:r>
            <a:r>
              <a:rPr sz="3971" i="1" spc="-549" baseline="34259" dirty="0">
                <a:latin typeface="Times New Roman"/>
                <a:cs typeface="Times New Roman"/>
              </a:rPr>
              <a:t> </a:t>
            </a:r>
            <a:r>
              <a:rPr sz="2647" spc="9" dirty="0">
                <a:latin typeface="Times New Roman"/>
                <a:cs typeface="Times New Roman"/>
              </a:rPr>
              <a:t>)</a:t>
            </a:r>
            <a:r>
              <a:rPr sz="3971" spc="-1125" baseline="14814" dirty="0">
                <a:latin typeface="Times New Roman"/>
                <a:cs typeface="Times New Roman"/>
              </a:rPr>
              <a:t>ˆ</a:t>
            </a:r>
            <a:r>
              <a:rPr sz="2647" b="1" dirty="0">
                <a:latin typeface="Times New Roman"/>
                <a:cs typeface="Times New Roman"/>
              </a:rPr>
              <a:t>j</a:t>
            </a:r>
            <a:r>
              <a:rPr sz="2647" b="1" spc="-331" dirty="0">
                <a:latin typeface="Times New Roman"/>
                <a:cs typeface="Times New Roman"/>
              </a:rPr>
              <a:t> </a:t>
            </a:r>
            <a:r>
              <a:rPr sz="2647" dirty="0">
                <a:latin typeface="Symbol"/>
                <a:cs typeface="Symbol"/>
              </a:rPr>
              <a:t></a:t>
            </a:r>
            <a:r>
              <a:rPr sz="2647" spc="-163" dirty="0">
                <a:latin typeface="Times New Roman"/>
                <a:cs typeface="Times New Roman"/>
              </a:rPr>
              <a:t> </a:t>
            </a:r>
            <a:r>
              <a:rPr sz="2647" dirty="0">
                <a:latin typeface="Times New Roman"/>
                <a:cs typeface="Times New Roman"/>
              </a:rPr>
              <a:t>(</a:t>
            </a:r>
            <a:r>
              <a:rPr sz="2647" spc="-379" dirty="0">
                <a:latin typeface="Times New Roman"/>
                <a:cs typeface="Times New Roman"/>
              </a:rPr>
              <a:t> </a:t>
            </a:r>
            <a:r>
              <a:rPr sz="3971" spc="-19" baseline="34259" dirty="0">
                <a:latin typeface="Symbol"/>
                <a:cs typeface="Symbol"/>
              </a:rPr>
              <a:t></a:t>
            </a:r>
            <a:r>
              <a:rPr sz="3971" i="1" baseline="34259" dirty="0">
                <a:latin typeface="Times New Roman"/>
                <a:cs typeface="Times New Roman"/>
              </a:rPr>
              <a:t>Q</a:t>
            </a:r>
            <a:r>
              <a:rPr sz="3971" i="1" spc="139" baseline="34259" dirty="0">
                <a:latin typeface="Times New Roman"/>
                <a:cs typeface="Times New Roman"/>
              </a:rPr>
              <a:t> </a:t>
            </a:r>
            <a:r>
              <a:rPr sz="2647" dirty="0">
                <a:latin typeface="Symbol"/>
                <a:cs typeface="Symbol"/>
              </a:rPr>
              <a:t></a:t>
            </a:r>
            <a:r>
              <a:rPr sz="2647" spc="57" dirty="0">
                <a:latin typeface="Times New Roman"/>
                <a:cs typeface="Times New Roman"/>
              </a:rPr>
              <a:t> </a:t>
            </a:r>
            <a:r>
              <a:rPr sz="3971" spc="-26" baseline="34259" dirty="0">
                <a:latin typeface="Symbol"/>
                <a:cs typeface="Symbol"/>
              </a:rPr>
              <a:t></a:t>
            </a:r>
            <a:r>
              <a:rPr sz="3971" i="1" baseline="34259" dirty="0">
                <a:latin typeface="Times New Roman"/>
                <a:cs typeface="Times New Roman"/>
              </a:rPr>
              <a:t>P</a:t>
            </a:r>
            <a:r>
              <a:rPr sz="3971" i="1" spc="-469" baseline="34259" dirty="0">
                <a:latin typeface="Times New Roman"/>
                <a:cs typeface="Times New Roman"/>
              </a:rPr>
              <a:t> </a:t>
            </a:r>
            <a:r>
              <a:rPr sz="2647" spc="-13" dirty="0">
                <a:latin typeface="Times New Roman"/>
                <a:cs typeface="Times New Roman"/>
              </a:rPr>
              <a:t>)</a:t>
            </a:r>
            <a:r>
              <a:rPr sz="2647" b="1" spc="-1125" dirty="0">
                <a:latin typeface="Times New Roman"/>
                <a:cs typeface="Times New Roman"/>
              </a:rPr>
              <a:t>k</a:t>
            </a:r>
            <a:r>
              <a:rPr sz="3971" baseline="14814" dirty="0">
                <a:latin typeface="Times New Roman"/>
                <a:cs typeface="Times New Roman"/>
              </a:rPr>
              <a:t>ˆ</a:t>
            </a:r>
            <a:endParaRPr sz="3971" baseline="14814">
              <a:latin typeface="Times New Roman"/>
              <a:cs typeface="Times New Roman"/>
            </a:endParaRPr>
          </a:p>
        </p:txBody>
      </p:sp>
      <p:sp>
        <p:nvSpPr>
          <p:cNvPr id="26" name="object 26"/>
          <p:cNvSpPr txBox="1"/>
          <p:nvPr/>
        </p:nvSpPr>
        <p:spPr>
          <a:xfrm>
            <a:off x="3210712" y="5225875"/>
            <a:ext cx="4832537" cy="407356"/>
          </a:xfrm>
          <a:prstGeom prst="rect">
            <a:avLst/>
          </a:prstGeom>
        </p:spPr>
        <p:txBody>
          <a:bodyPr vert="horz" wrap="square" lIns="0" tIns="0" rIns="0" bIns="0" rtlCol="0">
            <a:spAutoFit/>
          </a:bodyPr>
          <a:lstStyle/>
          <a:p>
            <a:pPr marL="11206">
              <a:tabLst>
                <a:tab pos="780531" algn="l"/>
                <a:tab pos="1898938" algn="l"/>
                <a:tab pos="2630721" algn="l"/>
                <a:tab pos="3745206" algn="l"/>
                <a:tab pos="4505565" algn="l"/>
              </a:tabLst>
            </a:pPr>
            <a:r>
              <a:rPr sz="2647" spc="-18" dirty="0">
                <a:latin typeface="Symbol"/>
                <a:cs typeface="Symbol"/>
              </a:rPr>
              <a:t></a:t>
            </a:r>
            <a:r>
              <a:rPr sz="2647" i="1" dirty="0">
                <a:latin typeface="Times New Roman"/>
                <a:cs typeface="Times New Roman"/>
              </a:rPr>
              <a:t>y	</a:t>
            </a:r>
            <a:r>
              <a:rPr sz="2647" spc="-18" dirty="0">
                <a:latin typeface="Symbol"/>
                <a:cs typeface="Symbol"/>
              </a:rPr>
              <a:t></a:t>
            </a:r>
            <a:r>
              <a:rPr sz="2647" i="1" dirty="0">
                <a:latin typeface="Times New Roman"/>
                <a:cs typeface="Times New Roman"/>
              </a:rPr>
              <a:t>z	</a:t>
            </a:r>
            <a:r>
              <a:rPr sz="2647" spc="-18" dirty="0">
                <a:latin typeface="Symbol"/>
                <a:cs typeface="Symbol"/>
              </a:rPr>
              <a:t></a:t>
            </a:r>
            <a:r>
              <a:rPr sz="2647" i="1" dirty="0">
                <a:latin typeface="Times New Roman"/>
                <a:cs typeface="Times New Roman"/>
              </a:rPr>
              <a:t>z	</a:t>
            </a:r>
            <a:r>
              <a:rPr sz="2647" spc="-18" dirty="0">
                <a:latin typeface="Symbol"/>
                <a:cs typeface="Symbol"/>
              </a:rPr>
              <a:t></a:t>
            </a:r>
            <a:r>
              <a:rPr sz="2647" i="1" dirty="0">
                <a:latin typeface="Times New Roman"/>
                <a:cs typeface="Times New Roman"/>
              </a:rPr>
              <a:t>x	</a:t>
            </a:r>
            <a:r>
              <a:rPr sz="2647" spc="-18" dirty="0">
                <a:latin typeface="Symbol"/>
                <a:cs typeface="Symbol"/>
              </a:rPr>
              <a:t></a:t>
            </a:r>
            <a:r>
              <a:rPr sz="2647" i="1" dirty="0">
                <a:latin typeface="Times New Roman"/>
                <a:cs typeface="Times New Roman"/>
              </a:rPr>
              <a:t>x	</a:t>
            </a:r>
            <a:r>
              <a:rPr sz="2647" spc="-13" dirty="0">
                <a:latin typeface="Symbol"/>
                <a:cs typeface="Symbol"/>
              </a:rPr>
              <a:t></a:t>
            </a:r>
            <a:r>
              <a:rPr sz="2647" i="1" dirty="0">
                <a:latin typeface="Times New Roman"/>
                <a:cs typeface="Times New Roman"/>
              </a:rPr>
              <a:t>y</a:t>
            </a:r>
            <a:endParaRPr sz="2647">
              <a:latin typeface="Times New Roman"/>
              <a:cs typeface="Times New Roman"/>
            </a:endParaRPr>
          </a:p>
        </p:txBody>
      </p:sp>
      <p:sp>
        <p:nvSpPr>
          <p:cNvPr id="27" name="object 27"/>
          <p:cNvSpPr txBox="1"/>
          <p:nvPr/>
        </p:nvSpPr>
        <p:spPr>
          <a:xfrm>
            <a:off x="1459905" y="4747362"/>
            <a:ext cx="1233207" cy="407356"/>
          </a:xfrm>
          <a:prstGeom prst="rect">
            <a:avLst/>
          </a:prstGeom>
        </p:spPr>
        <p:txBody>
          <a:bodyPr vert="horz" wrap="square" lIns="0" tIns="0" rIns="0" bIns="0" rtlCol="0">
            <a:spAutoFit/>
          </a:bodyPr>
          <a:lstStyle/>
          <a:p>
            <a:pPr marL="11206">
              <a:tabLst>
                <a:tab pos="1083106" algn="l"/>
              </a:tabLst>
            </a:pPr>
            <a:r>
              <a:rPr sz="2647" dirty="0">
                <a:latin typeface="Georgia"/>
                <a:cs typeface="Georgia"/>
              </a:rPr>
              <a:t>	</a:t>
            </a:r>
          </a:p>
        </p:txBody>
      </p:sp>
      <p:sp>
        <p:nvSpPr>
          <p:cNvPr id="28" name="object 28"/>
          <p:cNvSpPr/>
          <p:nvPr/>
        </p:nvSpPr>
        <p:spPr>
          <a:xfrm>
            <a:off x="652182" y="4834217"/>
            <a:ext cx="2144806" cy="591671"/>
          </a:xfrm>
          <a:custGeom>
            <a:avLst/>
            <a:gdLst/>
            <a:ahLst/>
            <a:cxnLst/>
            <a:rect l="l" t="t" r="r" b="b"/>
            <a:pathLst>
              <a:path w="2430780" h="670560">
                <a:moveTo>
                  <a:pt x="0" y="670559"/>
                </a:moveTo>
                <a:lnTo>
                  <a:pt x="2430779" y="670559"/>
                </a:lnTo>
                <a:lnTo>
                  <a:pt x="2430779" y="0"/>
                </a:lnTo>
                <a:lnTo>
                  <a:pt x="0" y="0"/>
                </a:lnTo>
                <a:lnTo>
                  <a:pt x="0" y="670559"/>
                </a:lnTo>
                <a:close/>
              </a:path>
            </a:pathLst>
          </a:custGeom>
          <a:ln w="10477">
            <a:solidFill>
              <a:srgbClr val="FF3401"/>
            </a:solidFill>
          </a:ln>
        </p:spPr>
        <p:txBody>
          <a:bodyPr wrap="square" lIns="0" tIns="0" rIns="0" bIns="0" rtlCol="0"/>
          <a:lstStyle/>
          <a:p>
            <a:endParaRPr sz="1588"/>
          </a:p>
        </p:txBody>
      </p:sp>
      <p:sp>
        <p:nvSpPr>
          <p:cNvPr id="29" name="object 29"/>
          <p:cNvSpPr txBox="1"/>
          <p:nvPr/>
        </p:nvSpPr>
        <p:spPr>
          <a:xfrm>
            <a:off x="360606" y="6105013"/>
            <a:ext cx="8387043" cy="420949"/>
          </a:xfrm>
          <a:prstGeom prst="rect">
            <a:avLst/>
          </a:prstGeom>
        </p:spPr>
        <p:txBody>
          <a:bodyPr vert="horz" wrap="square" lIns="0" tIns="0" rIns="0" bIns="0" rtlCol="0">
            <a:spAutoFit/>
          </a:bodyPr>
          <a:lstStyle/>
          <a:p>
            <a:pPr marL="11206"/>
            <a:r>
              <a:rPr sz="3508" b="1" u="heavy" spc="-19" baseline="1048" dirty="0">
                <a:solidFill>
                  <a:srgbClr val="FF3300"/>
                </a:solidFill>
                <a:latin typeface="Times New Roman"/>
                <a:cs typeface="Times New Roman"/>
              </a:rPr>
              <a:t>Exampl</a:t>
            </a:r>
            <a:r>
              <a:rPr sz="3508" b="1" u="heavy" spc="-33" baseline="1048" dirty="0">
                <a:solidFill>
                  <a:srgbClr val="FF3300"/>
                </a:solidFill>
                <a:latin typeface="Times New Roman"/>
                <a:cs typeface="Times New Roman"/>
              </a:rPr>
              <a:t>e</a:t>
            </a:r>
            <a:r>
              <a:rPr sz="3508" b="1" spc="-13" baseline="1048" dirty="0">
                <a:latin typeface="Times New Roman"/>
                <a:cs typeface="Times New Roman"/>
              </a:rPr>
              <a:t>:</a:t>
            </a:r>
            <a:r>
              <a:rPr sz="3508" b="1" spc="125" baseline="1048" dirty="0">
                <a:latin typeface="Times New Roman"/>
                <a:cs typeface="Times New Roman"/>
              </a:rPr>
              <a:t> </a:t>
            </a:r>
            <a:r>
              <a:rPr sz="2735" i="1" dirty="0">
                <a:latin typeface="Times New Roman"/>
                <a:cs typeface="Times New Roman"/>
              </a:rPr>
              <a:t>F</a:t>
            </a:r>
            <a:r>
              <a:rPr sz="2735" i="1" spc="243" dirty="0">
                <a:latin typeface="Times New Roman"/>
                <a:cs typeface="Times New Roman"/>
              </a:rPr>
              <a:t> </a:t>
            </a:r>
            <a:r>
              <a:rPr sz="2735" dirty="0">
                <a:latin typeface="Symbol"/>
                <a:cs typeface="Symbol"/>
              </a:rPr>
              <a:t></a:t>
            </a:r>
            <a:r>
              <a:rPr sz="2735" spc="40" dirty="0">
                <a:latin typeface="Times New Roman"/>
                <a:cs typeface="Times New Roman"/>
              </a:rPr>
              <a:t> </a:t>
            </a:r>
            <a:r>
              <a:rPr sz="2735" spc="180" dirty="0">
                <a:latin typeface="Times New Roman"/>
                <a:cs typeface="Times New Roman"/>
              </a:rPr>
              <a:t>4</a:t>
            </a:r>
            <a:r>
              <a:rPr sz="2735" i="1" dirty="0">
                <a:latin typeface="Times New Roman"/>
                <a:cs typeface="Times New Roman"/>
              </a:rPr>
              <a:t>x</a:t>
            </a:r>
            <a:r>
              <a:rPr sz="2735" i="1" spc="22" dirty="0">
                <a:latin typeface="Times New Roman"/>
                <a:cs typeface="Times New Roman"/>
              </a:rPr>
              <a:t>y</a:t>
            </a:r>
            <a:r>
              <a:rPr sz="2735" i="1" spc="-569" dirty="0">
                <a:latin typeface="Times New Roman"/>
                <a:cs typeface="Times New Roman"/>
              </a:rPr>
              <a:t>i</a:t>
            </a:r>
            <a:r>
              <a:rPr sz="4103" baseline="12544" dirty="0">
                <a:latin typeface="Times New Roman"/>
                <a:cs typeface="Times New Roman"/>
              </a:rPr>
              <a:t>ˆ</a:t>
            </a:r>
            <a:r>
              <a:rPr sz="4103" spc="-205" baseline="12544" dirty="0">
                <a:latin typeface="Times New Roman"/>
                <a:cs typeface="Times New Roman"/>
              </a:rPr>
              <a:t> </a:t>
            </a:r>
            <a:r>
              <a:rPr sz="2735" dirty="0">
                <a:latin typeface="Symbol"/>
                <a:cs typeface="Symbol"/>
              </a:rPr>
              <a:t></a:t>
            </a:r>
            <a:r>
              <a:rPr sz="2735" spc="-101" dirty="0">
                <a:latin typeface="Times New Roman"/>
                <a:cs typeface="Times New Roman"/>
              </a:rPr>
              <a:t> </a:t>
            </a:r>
            <a:r>
              <a:rPr sz="2735" spc="97" dirty="0">
                <a:latin typeface="Times New Roman"/>
                <a:cs typeface="Times New Roman"/>
              </a:rPr>
              <a:t>(</a:t>
            </a:r>
            <a:r>
              <a:rPr sz="2735" spc="185" dirty="0">
                <a:latin typeface="Times New Roman"/>
                <a:cs typeface="Times New Roman"/>
              </a:rPr>
              <a:t>2</a:t>
            </a:r>
            <a:r>
              <a:rPr sz="2735" i="1" spc="180" dirty="0">
                <a:latin typeface="Times New Roman"/>
                <a:cs typeface="Times New Roman"/>
              </a:rPr>
              <a:t>x</a:t>
            </a:r>
            <a:r>
              <a:rPr sz="2382" spc="6" baseline="43209" dirty="0">
                <a:latin typeface="Times New Roman"/>
                <a:cs typeface="Times New Roman"/>
              </a:rPr>
              <a:t>2</a:t>
            </a:r>
            <a:r>
              <a:rPr sz="2382" baseline="43209" dirty="0">
                <a:latin typeface="Times New Roman"/>
                <a:cs typeface="Times New Roman"/>
              </a:rPr>
              <a:t> </a:t>
            </a:r>
            <a:r>
              <a:rPr sz="2382" spc="-13" baseline="43209" dirty="0">
                <a:latin typeface="Times New Roman"/>
                <a:cs typeface="Times New Roman"/>
              </a:rPr>
              <a:t> </a:t>
            </a:r>
            <a:r>
              <a:rPr sz="2735" dirty="0">
                <a:latin typeface="Symbol"/>
                <a:cs typeface="Symbol"/>
              </a:rPr>
              <a:t></a:t>
            </a:r>
            <a:r>
              <a:rPr sz="2735" spc="-44" dirty="0">
                <a:latin typeface="Times New Roman"/>
                <a:cs typeface="Times New Roman"/>
              </a:rPr>
              <a:t> </a:t>
            </a:r>
            <a:r>
              <a:rPr sz="2735" dirty="0">
                <a:latin typeface="Times New Roman"/>
                <a:cs typeface="Times New Roman"/>
              </a:rPr>
              <a:t>2</a:t>
            </a:r>
            <a:r>
              <a:rPr sz="2735" spc="-361" dirty="0">
                <a:latin typeface="Times New Roman"/>
                <a:cs typeface="Times New Roman"/>
              </a:rPr>
              <a:t> </a:t>
            </a:r>
            <a:r>
              <a:rPr sz="2735" i="1" dirty="0">
                <a:latin typeface="Times New Roman"/>
                <a:cs typeface="Times New Roman"/>
              </a:rPr>
              <a:t>y</a:t>
            </a:r>
            <a:r>
              <a:rPr sz="2735" i="1" spc="154" dirty="0">
                <a:latin typeface="Times New Roman"/>
                <a:cs typeface="Times New Roman"/>
              </a:rPr>
              <a:t>z</a:t>
            </a:r>
            <a:r>
              <a:rPr sz="2735" dirty="0">
                <a:latin typeface="Times New Roman"/>
                <a:cs typeface="Times New Roman"/>
              </a:rPr>
              <a:t>)</a:t>
            </a:r>
            <a:r>
              <a:rPr sz="2735" spc="-221" dirty="0">
                <a:latin typeface="Times New Roman"/>
                <a:cs typeface="Times New Roman"/>
              </a:rPr>
              <a:t> </a:t>
            </a:r>
            <a:r>
              <a:rPr sz="4103" spc="-1231" baseline="12544" dirty="0">
                <a:latin typeface="Times New Roman"/>
                <a:cs typeface="Times New Roman"/>
              </a:rPr>
              <a:t>ˆ</a:t>
            </a:r>
            <a:r>
              <a:rPr sz="2735" i="1" dirty="0">
                <a:latin typeface="Times New Roman"/>
                <a:cs typeface="Times New Roman"/>
              </a:rPr>
              <a:t>j</a:t>
            </a:r>
            <a:r>
              <a:rPr sz="2735" i="1" spc="-44" dirty="0">
                <a:latin typeface="Times New Roman"/>
                <a:cs typeface="Times New Roman"/>
              </a:rPr>
              <a:t> </a:t>
            </a:r>
            <a:r>
              <a:rPr sz="2735" dirty="0">
                <a:latin typeface="Symbol"/>
                <a:cs typeface="Symbol"/>
              </a:rPr>
              <a:t></a:t>
            </a:r>
            <a:r>
              <a:rPr sz="2735" spc="-101" dirty="0">
                <a:latin typeface="Times New Roman"/>
                <a:cs typeface="Times New Roman"/>
              </a:rPr>
              <a:t> </a:t>
            </a:r>
            <a:r>
              <a:rPr sz="2735" spc="-132" dirty="0">
                <a:latin typeface="Times New Roman"/>
                <a:cs typeface="Times New Roman"/>
              </a:rPr>
              <a:t>3</a:t>
            </a:r>
            <a:r>
              <a:rPr sz="2735" spc="212" dirty="0">
                <a:latin typeface="Times New Roman"/>
                <a:cs typeface="Times New Roman"/>
              </a:rPr>
              <a:t>(</a:t>
            </a:r>
            <a:r>
              <a:rPr sz="2735" i="1" spc="190" dirty="0">
                <a:latin typeface="Times New Roman"/>
                <a:cs typeface="Times New Roman"/>
              </a:rPr>
              <a:t>z</a:t>
            </a:r>
            <a:r>
              <a:rPr sz="2382" spc="6" baseline="43209" dirty="0">
                <a:latin typeface="Times New Roman"/>
                <a:cs typeface="Times New Roman"/>
              </a:rPr>
              <a:t>2</a:t>
            </a:r>
            <a:r>
              <a:rPr sz="2382" baseline="43209" dirty="0">
                <a:latin typeface="Times New Roman"/>
                <a:cs typeface="Times New Roman"/>
              </a:rPr>
              <a:t> </a:t>
            </a:r>
            <a:r>
              <a:rPr sz="2382" spc="-13" baseline="43209" dirty="0">
                <a:latin typeface="Times New Roman"/>
                <a:cs typeface="Times New Roman"/>
              </a:rPr>
              <a:t> </a:t>
            </a:r>
            <a:r>
              <a:rPr sz="2735" dirty="0">
                <a:latin typeface="Symbol"/>
                <a:cs typeface="Symbol"/>
              </a:rPr>
              <a:t></a:t>
            </a:r>
            <a:r>
              <a:rPr sz="2735" spc="243" dirty="0">
                <a:latin typeface="Times New Roman"/>
                <a:cs typeface="Times New Roman"/>
              </a:rPr>
              <a:t> </a:t>
            </a:r>
            <a:r>
              <a:rPr sz="2735" i="1" spc="207" dirty="0">
                <a:latin typeface="Times New Roman"/>
                <a:cs typeface="Times New Roman"/>
              </a:rPr>
              <a:t>y</a:t>
            </a:r>
            <a:r>
              <a:rPr sz="2382" spc="6" baseline="43209" dirty="0">
                <a:latin typeface="Times New Roman"/>
                <a:cs typeface="Times New Roman"/>
              </a:rPr>
              <a:t>2</a:t>
            </a:r>
            <a:r>
              <a:rPr sz="2382" spc="-125" baseline="43209" dirty="0">
                <a:latin typeface="Times New Roman"/>
                <a:cs typeface="Times New Roman"/>
              </a:rPr>
              <a:t> </a:t>
            </a:r>
            <a:r>
              <a:rPr sz="2735" spc="40" dirty="0">
                <a:latin typeface="Times New Roman"/>
                <a:cs typeface="Times New Roman"/>
              </a:rPr>
              <a:t>)</a:t>
            </a:r>
            <a:r>
              <a:rPr sz="2735" i="1" spc="-759" dirty="0">
                <a:latin typeface="Times New Roman"/>
                <a:cs typeface="Times New Roman"/>
              </a:rPr>
              <a:t>k</a:t>
            </a:r>
            <a:r>
              <a:rPr sz="4103" spc="99" baseline="16129" dirty="0">
                <a:latin typeface="Times New Roman"/>
                <a:cs typeface="Times New Roman"/>
              </a:rPr>
              <a:t>ˆ</a:t>
            </a:r>
            <a:r>
              <a:rPr sz="2735" b="1" dirty="0">
                <a:latin typeface="Times New Roman"/>
                <a:cs typeface="Times New Roman"/>
              </a:rPr>
              <a:t>,</a:t>
            </a:r>
            <a:r>
              <a:rPr sz="2735" b="1" spc="-137" dirty="0">
                <a:latin typeface="Times New Roman"/>
                <a:cs typeface="Times New Roman"/>
              </a:rPr>
              <a:t> </a:t>
            </a:r>
            <a:r>
              <a:rPr sz="2735" b="1" dirty="0">
                <a:latin typeface="Times New Roman"/>
                <a:cs typeface="Times New Roman"/>
              </a:rPr>
              <a:t>Find</a:t>
            </a:r>
            <a:r>
              <a:rPr sz="2735" b="1" spc="-234" dirty="0">
                <a:latin typeface="Times New Roman"/>
                <a:cs typeface="Times New Roman"/>
              </a:rPr>
              <a:t> </a:t>
            </a:r>
            <a:r>
              <a:rPr sz="2735" dirty="0">
                <a:latin typeface="Symbol"/>
                <a:cs typeface="Symbol"/>
              </a:rPr>
              <a:t></a:t>
            </a:r>
            <a:r>
              <a:rPr sz="2735" spc="-180" dirty="0">
                <a:latin typeface="Times New Roman"/>
                <a:cs typeface="Times New Roman"/>
              </a:rPr>
              <a:t> </a:t>
            </a:r>
            <a:r>
              <a:rPr sz="2735" dirty="0">
                <a:latin typeface="Symbol"/>
                <a:cs typeface="Symbol"/>
              </a:rPr>
              <a:t></a:t>
            </a:r>
            <a:r>
              <a:rPr sz="2735" spc="-137" dirty="0">
                <a:latin typeface="Times New Roman"/>
                <a:cs typeface="Times New Roman"/>
              </a:rPr>
              <a:t> </a:t>
            </a:r>
            <a:r>
              <a:rPr sz="2735" i="1" dirty="0">
                <a:latin typeface="Times New Roman"/>
                <a:cs typeface="Times New Roman"/>
              </a:rPr>
              <a:t>F</a:t>
            </a:r>
            <a:endParaRPr sz="2735">
              <a:latin typeface="Times New Roman"/>
              <a:cs typeface="Times New Roman"/>
            </a:endParaRPr>
          </a:p>
        </p:txBody>
      </p:sp>
      <p:sp>
        <p:nvSpPr>
          <p:cNvPr id="30" name="object 30"/>
          <p:cNvSpPr txBox="1"/>
          <p:nvPr/>
        </p:nvSpPr>
        <p:spPr>
          <a:xfrm>
            <a:off x="1735546" y="5974534"/>
            <a:ext cx="7016003" cy="420884"/>
          </a:xfrm>
          <a:prstGeom prst="rect">
            <a:avLst/>
          </a:prstGeom>
        </p:spPr>
        <p:txBody>
          <a:bodyPr vert="horz" wrap="square" lIns="0" tIns="0" rIns="0" bIns="0" rtlCol="0">
            <a:spAutoFit/>
          </a:bodyPr>
          <a:lstStyle/>
          <a:p>
            <a:pPr marL="11206">
              <a:tabLst>
                <a:tab pos="6861167" algn="l"/>
              </a:tabLst>
            </a:pPr>
            <a:r>
              <a:rPr sz="2735" dirty="0">
                <a:latin typeface="Georgia"/>
                <a:cs typeface="Georgia"/>
              </a:rPr>
              <a:t>	</a:t>
            </a:r>
          </a:p>
        </p:txBody>
      </p:sp>
    </p:spTree>
    <p:extLst>
      <p:ext uri="{BB962C8B-B14F-4D97-AF65-F5344CB8AC3E}">
        <p14:creationId xmlns:p14="http://schemas.microsoft.com/office/powerpoint/2010/main" xmlns="" val="1445866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12760" y="6445903"/>
            <a:ext cx="118782" cy="210507"/>
          </a:xfrm>
          <a:prstGeom prst="rect">
            <a:avLst/>
          </a:prstGeom>
        </p:spPr>
        <p:txBody>
          <a:bodyPr vert="horz" wrap="square" lIns="0" tIns="0" rIns="0" bIns="0" rtlCol="0">
            <a:spAutoFit/>
          </a:bodyPr>
          <a:lstStyle/>
          <a:p>
            <a:pPr marL="11206"/>
            <a:r>
              <a:rPr sz="1368" spc="-9" dirty="0">
                <a:latin typeface="Arial"/>
                <a:cs typeface="Arial"/>
              </a:rPr>
              <a:t>8</a:t>
            </a:r>
            <a:endParaRPr sz="1368">
              <a:latin typeface="Arial"/>
              <a:cs typeface="Arial"/>
            </a:endParaRPr>
          </a:p>
        </p:txBody>
      </p:sp>
      <p:sp>
        <p:nvSpPr>
          <p:cNvPr id="3" name="object 3"/>
          <p:cNvSpPr txBox="1"/>
          <p:nvPr/>
        </p:nvSpPr>
        <p:spPr>
          <a:xfrm>
            <a:off x="1472678" y="217397"/>
            <a:ext cx="6347012" cy="474489"/>
          </a:xfrm>
          <a:prstGeom prst="rect">
            <a:avLst/>
          </a:prstGeom>
        </p:spPr>
        <p:txBody>
          <a:bodyPr vert="horz" wrap="square" lIns="0" tIns="0" rIns="0" bIns="0" rtlCol="0">
            <a:spAutoFit/>
          </a:bodyPr>
          <a:lstStyle/>
          <a:p>
            <a:pPr marL="11206">
              <a:lnSpc>
                <a:spcPts val="3680"/>
              </a:lnSpc>
            </a:pPr>
            <a:r>
              <a:rPr sz="3088" b="1" spc="-4" dirty="0">
                <a:solidFill>
                  <a:srgbClr val="0065FF"/>
                </a:solidFill>
                <a:latin typeface="Arial"/>
                <a:cs typeface="Arial"/>
              </a:rPr>
              <a:t>Physica</a:t>
            </a:r>
            <a:r>
              <a:rPr sz="3088" b="1" dirty="0">
                <a:solidFill>
                  <a:srgbClr val="0065FF"/>
                </a:solidFill>
                <a:latin typeface="Arial"/>
                <a:cs typeface="Arial"/>
              </a:rPr>
              <a:t>l</a:t>
            </a:r>
            <a:r>
              <a:rPr sz="3088" b="1" spc="84" dirty="0">
                <a:solidFill>
                  <a:srgbClr val="0065FF"/>
                </a:solidFill>
                <a:latin typeface="Times New Roman"/>
                <a:cs typeface="Times New Roman"/>
              </a:rPr>
              <a:t> </a:t>
            </a:r>
            <a:r>
              <a:rPr sz="3088" b="1" spc="-4" dirty="0">
                <a:solidFill>
                  <a:srgbClr val="0065FF"/>
                </a:solidFill>
                <a:latin typeface="Arial"/>
                <a:cs typeface="Arial"/>
              </a:rPr>
              <a:t>Interpretatio</a:t>
            </a:r>
            <a:r>
              <a:rPr sz="3088" b="1" dirty="0">
                <a:solidFill>
                  <a:srgbClr val="0065FF"/>
                </a:solidFill>
                <a:latin typeface="Arial"/>
                <a:cs typeface="Arial"/>
              </a:rPr>
              <a:t>n</a:t>
            </a:r>
            <a:r>
              <a:rPr sz="3088" b="1" spc="71" dirty="0">
                <a:solidFill>
                  <a:srgbClr val="0065FF"/>
                </a:solidFill>
                <a:latin typeface="Times New Roman"/>
                <a:cs typeface="Times New Roman"/>
              </a:rPr>
              <a:t> </a:t>
            </a:r>
            <a:r>
              <a:rPr sz="3088" b="1" spc="-4" dirty="0">
                <a:solidFill>
                  <a:srgbClr val="0065FF"/>
                </a:solidFill>
                <a:latin typeface="Arial"/>
                <a:cs typeface="Arial"/>
              </a:rPr>
              <a:t>o</a:t>
            </a:r>
            <a:r>
              <a:rPr sz="3088" b="1" dirty="0">
                <a:solidFill>
                  <a:srgbClr val="0065FF"/>
                </a:solidFill>
                <a:latin typeface="Arial"/>
                <a:cs typeface="Arial"/>
              </a:rPr>
              <a:t>f</a:t>
            </a:r>
            <a:r>
              <a:rPr sz="3088" b="1" spc="84" dirty="0">
                <a:solidFill>
                  <a:srgbClr val="0065FF"/>
                </a:solidFill>
                <a:latin typeface="Times New Roman"/>
                <a:cs typeface="Times New Roman"/>
              </a:rPr>
              <a:t> </a:t>
            </a:r>
            <a:r>
              <a:rPr sz="3088" b="1" spc="-4" dirty="0">
                <a:solidFill>
                  <a:srgbClr val="0065FF"/>
                </a:solidFill>
                <a:latin typeface="Arial"/>
                <a:cs typeface="Arial"/>
              </a:rPr>
              <a:t>th</a:t>
            </a:r>
            <a:r>
              <a:rPr sz="3088" b="1" dirty="0">
                <a:solidFill>
                  <a:srgbClr val="0065FF"/>
                </a:solidFill>
                <a:latin typeface="Arial"/>
                <a:cs typeface="Arial"/>
              </a:rPr>
              <a:t>e</a:t>
            </a:r>
            <a:r>
              <a:rPr sz="3088" b="1" spc="84" dirty="0">
                <a:solidFill>
                  <a:srgbClr val="0065FF"/>
                </a:solidFill>
                <a:latin typeface="Times New Roman"/>
                <a:cs typeface="Times New Roman"/>
              </a:rPr>
              <a:t> </a:t>
            </a:r>
            <a:r>
              <a:rPr sz="3088" b="1" spc="-4" dirty="0">
                <a:solidFill>
                  <a:srgbClr val="0065FF"/>
                </a:solidFill>
                <a:latin typeface="Arial"/>
                <a:cs typeface="Arial"/>
              </a:rPr>
              <a:t>Curl</a:t>
            </a:r>
            <a:endParaRPr sz="3088">
              <a:latin typeface="Arial"/>
              <a:cs typeface="Arial"/>
            </a:endParaRPr>
          </a:p>
        </p:txBody>
      </p:sp>
      <p:sp>
        <p:nvSpPr>
          <p:cNvPr id="4" name="object 4"/>
          <p:cNvSpPr/>
          <p:nvPr/>
        </p:nvSpPr>
        <p:spPr>
          <a:xfrm>
            <a:off x="3536577" y="3114339"/>
            <a:ext cx="5251076" cy="1793837"/>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434565" y="678146"/>
            <a:ext cx="8170769" cy="5410199"/>
          </a:xfrm>
          <a:prstGeom prst="rect">
            <a:avLst/>
          </a:prstGeom>
        </p:spPr>
        <p:txBody>
          <a:bodyPr vert="horz" wrap="square" lIns="0" tIns="0" rIns="0" bIns="0" rtlCol="0">
            <a:spAutoFit/>
          </a:bodyPr>
          <a:lstStyle/>
          <a:p>
            <a:pPr marL="344039" indent="-332832">
              <a:lnSpc>
                <a:spcPts val="2669"/>
              </a:lnSpc>
              <a:buClr>
                <a:srgbClr val="0065FF"/>
              </a:buClr>
              <a:buFont typeface="Wingdings"/>
              <a:buChar char=""/>
              <a:tabLst>
                <a:tab pos="344039" algn="l"/>
              </a:tabLst>
            </a:pPr>
            <a:r>
              <a:rPr sz="2338" spc="-18" dirty="0">
                <a:latin typeface="Times New Roman"/>
                <a:cs typeface="Times New Roman"/>
              </a:rPr>
              <a:t>Conside</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field</a:t>
            </a:r>
            <a:r>
              <a:rPr sz="2338" spc="-4" dirty="0">
                <a:latin typeface="Times New Roman"/>
                <a:cs typeface="Times New Roman"/>
              </a:rPr>
              <a:t> </a:t>
            </a:r>
            <a:r>
              <a:rPr sz="2338" b="1" spc="-18" dirty="0">
                <a:latin typeface="Times New Roman"/>
                <a:cs typeface="Times New Roman"/>
              </a:rPr>
              <a:t>F</a:t>
            </a:r>
            <a:r>
              <a:rPr sz="2338" b="1" spc="-9" dirty="0">
                <a:latin typeface="Times New Roman"/>
                <a:cs typeface="Times New Roman"/>
              </a:rPr>
              <a:t> </a:t>
            </a:r>
            <a:r>
              <a:rPr sz="2338" spc="-18" dirty="0">
                <a:latin typeface="Times New Roman"/>
                <a:cs typeface="Times New Roman"/>
              </a:rPr>
              <a:t>tha</a:t>
            </a:r>
            <a:r>
              <a:rPr sz="2338" spc="-9" dirty="0">
                <a:latin typeface="Times New Roman"/>
                <a:cs typeface="Times New Roman"/>
              </a:rPr>
              <a:t>t </a:t>
            </a:r>
            <a:r>
              <a:rPr sz="2338" spc="-18" dirty="0">
                <a:latin typeface="Times New Roman"/>
                <a:cs typeface="Times New Roman"/>
              </a:rPr>
              <a:t>represent</a:t>
            </a:r>
            <a:r>
              <a:rPr sz="2338" spc="-13" dirty="0">
                <a:latin typeface="Times New Roman"/>
                <a:cs typeface="Times New Roman"/>
              </a:rPr>
              <a:t>s</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3" dirty="0">
                <a:latin typeface="Times New Roman"/>
                <a:cs typeface="Times New Roman"/>
              </a:rPr>
              <a:t>fluid</a:t>
            </a:r>
            <a:r>
              <a:rPr sz="2338" spc="-4" dirty="0">
                <a:latin typeface="Times New Roman"/>
                <a:cs typeface="Times New Roman"/>
              </a:rPr>
              <a:t> </a:t>
            </a:r>
            <a:r>
              <a:rPr sz="2338" spc="-18" dirty="0">
                <a:latin typeface="Times New Roman"/>
                <a:cs typeface="Times New Roman"/>
              </a:rPr>
              <a:t>velocity:</a:t>
            </a:r>
            <a:endParaRPr sz="2338">
              <a:latin typeface="Times New Roman"/>
              <a:cs typeface="Times New Roman"/>
            </a:endParaRPr>
          </a:p>
          <a:p>
            <a:pPr marL="732343" marR="4483" indent="-56032">
              <a:lnSpc>
                <a:spcPts val="2497"/>
              </a:lnSpc>
              <a:spcBef>
                <a:spcPts val="202"/>
              </a:spcBef>
            </a:pPr>
            <a:r>
              <a:rPr sz="2338" spc="-18" dirty="0">
                <a:latin typeface="Times New Roman"/>
                <a:cs typeface="Times New Roman"/>
              </a:rPr>
              <a:t>Th</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cur</a:t>
            </a:r>
            <a:r>
              <a:rPr sz="2338" spc="-9" dirty="0">
                <a:latin typeface="Times New Roman"/>
                <a:cs typeface="Times New Roman"/>
              </a:rPr>
              <a:t>l </a:t>
            </a:r>
            <a:r>
              <a:rPr sz="2338" spc="-18" dirty="0">
                <a:latin typeface="Times New Roman"/>
                <a:cs typeface="Times New Roman"/>
              </a:rPr>
              <a:t>o</a:t>
            </a:r>
            <a:r>
              <a:rPr sz="2338" spc="-9" dirty="0">
                <a:latin typeface="Times New Roman"/>
                <a:cs typeface="Times New Roman"/>
              </a:rPr>
              <a:t>f</a:t>
            </a:r>
            <a:r>
              <a:rPr sz="2338" dirty="0">
                <a:latin typeface="Times New Roman"/>
                <a:cs typeface="Times New Roman"/>
              </a:rPr>
              <a:t> </a:t>
            </a:r>
            <a:r>
              <a:rPr sz="2338" b="1" spc="-18" dirty="0">
                <a:latin typeface="Times New Roman"/>
                <a:cs typeface="Times New Roman"/>
              </a:rPr>
              <a:t>F</a:t>
            </a:r>
            <a:r>
              <a:rPr sz="2338" b="1" spc="-9" dirty="0">
                <a:latin typeface="Times New Roman"/>
                <a:cs typeface="Times New Roman"/>
              </a:rPr>
              <a:t> </a:t>
            </a:r>
            <a:r>
              <a:rPr sz="2338" spc="-18" dirty="0">
                <a:latin typeface="Times New Roman"/>
                <a:cs typeface="Times New Roman"/>
              </a:rPr>
              <a:t>a</a:t>
            </a:r>
            <a:r>
              <a:rPr sz="2338" spc="-9" dirty="0">
                <a:latin typeface="Times New Roman"/>
                <a:cs typeface="Times New Roman"/>
              </a:rPr>
              <a:t>t</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poin</a:t>
            </a:r>
            <a:r>
              <a:rPr sz="2338" spc="-9" dirty="0">
                <a:latin typeface="Times New Roman"/>
                <a:cs typeface="Times New Roman"/>
              </a:rPr>
              <a:t>t</a:t>
            </a:r>
            <a:r>
              <a:rPr sz="2338" spc="-4" dirty="0">
                <a:latin typeface="Times New Roman"/>
                <a:cs typeface="Times New Roman"/>
              </a:rPr>
              <a:t> </a:t>
            </a:r>
            <a:r>
              <a:rPr sz="2338" spc="-13" dirty="0">
                <a:latin typeface="Times New Roman"/>
                <a:cs typeface="Times New Roman"/>
              </a:rPr>
              <a:t>in</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3" dirty="0">
                <a:latin typeface="Times New Roman"/>
                <a:cs typeface="Times New Roman"/>
              </a:rPr>
              <a:t>fluid</a:t>
            </a:r>
            <a:r>
              <a:rPr sz="2338" spc="-4" dirty="0">
                <a:latin typeface="Times New Roman"/>
                <a:cs typeface="Times New Roman"/>
              </a:rPr>
              <a:t> </a:t>
            </a:r>
            <a:r>
              <a:rPr sz="2338" spc="-13" dirty="0">
                <a:latin typeface="Times New Roman"/>
                <a:cs typeface="Times New Roman"/>
              </a:rPr>
              <a:t>is</a:t>
            </a:r>
            <a:r>
              <a:rPr sz="2338" spc="-9"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measur</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 </a:t>
            </a:r>
            <a:r>
              <a:rPr sz="2338" spc="-13" dirty="0">
                <a:solidFill>
                  <a:srgbClr val="FF3300"/>
                </a:solidFill>
                <a:latin typeface="Times New Roman"/>
                <a:cs typeface="Times New Roman"/>
              </a:rPr>
              <a:t>rotation</a:t>
            </a:r>
            <a:r>
              <a:rPr sz="2338" spc="-4" dirty="0">
                <a:solidFill>
                  <a:srgbClr val="FF3300"/>
                </a:solidFill>
                <a:latin typeface="Times New Roman"/>
                <a:cs typeface="Times New Roman"/>
              </a:rPr>
              <a:t> </a:t>
            </a:r>
            <a:r>
              <a:rPr sz="2338" spc="-18" dirty="0">
                <a:latin typeface="Times New Roman"/>
                <a:cs typeface="Times New Roman"/>
              </a:rPr>
              <a:t>of</a:t>
            </a:r>
            <a:r>
              <a:rPr sz="2338" spc="-13"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3" dirty="0">
                <a:latin typeface="Times New Roman"/>
                <a:cs typeface="Times New Roman"/>
              </a:rPr>
              <a:t>fluid.</a:t>
            </a:r>
            <a:endParaRPr sz="2338">
              <a:latin typeface="Times New Roman"/>
              <a:cs typeface="Times New Roman"/>
            </a:endParaRPr>
          </a:p>
          <a:p>
            <a:pPr marL="344039" marR="426967" indent="-332832">
              <a:lnSpc>
                <a:spcPts val="2506"/>
              </a:lnSpc>
              <a:spcBef>
                <a:spcPts val="4"/>
              </a:spcBef>
              <a:buClr>
                <a:srgbClr val="0065FF"/>
              </a:buClr>
              <a:buFont typeface="Wingdings"/>
              <a:buChar char=""/>
              <a:tabLst>
                <a:tab pos="344039" algn="l"/>
              </a:tabLst>
            </a:pPr>
            <a:r>
              <a:rPr sz="2338" spc="-13" dirty="0">
                <a:latin typeface="Times New Roman"/>
                <a:cs typeface="Times New Roman"/>
              </a:rPr>
              <a:t>I</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there</a:t>
            </a:r>
            <a:r>
              <a:rPr sz="2338" spc="-9" dirty="0">
                <a:latin typeface="Times New Roman"/>
                <a:cs typeface="Times New Roman"/>
              </a:rPr>
              <a:t> is</a:t>
            </a:r>
            <a:r>
              <a:rPr sz="2338" spc="-4" dirty="0">
                <a:latin typeface="Times New Roman"/>
                <a:cs typeface="Times New Roman"/>
              </a:rPr>
              <a:t> </a:t>
            </a:r>
            <a:r>
              <a:rPr sz="2338" spc="-18" dirty="0">
                <a:latin typeface="Times New Roman"/>
                <a:cs typeface="Times New Roman"/>
              </a:rPr>
              <a:t>n</a:t>
            </a:r>
            <a:r>
              <a:rPr sz="2338" spc="-13" dirty="0">
                <a:latin typeface="Times New Roman"/>
                <a:cs typeface="Times New Roman"/>
              </a:rPr>
              <a:t>o</a:t>
            </a:r>
            <a:r>
              <a:rPr sz="2338" spc="-4" dirty="0">
                <a:latin typeface="Times New Roman"/>
                <a:cs typeface="Times New Roman"/>
              </a:rPr>
              <a:t> </a:t>
            </a:r>
            <a:r>
              <a:rPr sz="2338" spc="-13" dirty="0">
                <a:latin typeface="Times New Roman"/>
                <a:cs typeface="Times New Roman"/>
              </a:rPr>
              <a:t>rotation</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fluid</a:t>
            </a:r>
            <a:r>
              <a:rPr sz="2338" spc="-4" dirty="0">
                <a:latin typeface="Times New Roman"/>
                <a:cs typeface="Times New Roman"/>
              </a:rPr>
              <a:t> </a:t>
            </a:r>
            <a:r>
              <a:rPr sz="2338" spc="-13" dirty="0">
                <a:latin typeface="Times New Roman"/>
                <a:cs typeface="Times New Roman"/>
              </a:rPr>
              <a:t>anywhere</a:t>
            </a:r>
            <a:r>
              <a:rPr sz="2338" spc="-9" dirty="0">
                <a:latin typeface="Times New Roman"/>
                <a:cs typeface="Times New Roman"/>
              </a:rPr>
              <a:t> </a:t>
            </a:r>
            <a:r>
              <a:rPr sz="2338" spc="-13" dirty="0">
                <a:latin typeface="Times New Roman"/>
                <a:cs typeface="Times New Roman"/>
              </a:rPr>
              <a:t>then </a:t>
            </a:r>
            <a:r>
              <a:rPr sz="2338" spc="-18" dirty="0">
                <a:solidFill>
                  <a:srgbClr val="0065FF"/>
                </a:solidFill>
                <a:latin typeface="Arial Unicode MS"/>
                <a:cs typeface="Arial Unicode MS"/>
              </a:rPr>
              <a:t>∇</a:t>
            </a:r>
            <a:r>
              <a:rPr sz="2338" spc="-66" dirty="0">
                <a:solidFill>
                  <a:srgbClr val="0065FF"/>
                </a:solidFill>
                <a:latin typeface="Arial Unicode MS"/>
                <a:cs typeface="Arial Unicode MS"/>
              </a:rPr>
              <a:t> </a:t>
            </a:r>
            <a:r>
              <a:rPr sz="2338" spc="-13" dirty="0">
                <a:solidFill>
                  <a:srgbClr val="0065FF"/>
                </a:solidFill>
                <a:latin typeface="Times New Roman"/>
                <a:cs typeface="Times New Roman"/>
              </a:rPr>
              <a:t>x</a:t>
            </a:r>
            <a:r>
              <a:rPr sz="2338" spc="-4" dirty="0">
                <a:solidFill>
                  <a:srgbClr val="0065FF"/>
                </a:solidFill>
                <a:latin typeface="Times New Roman"/>
                <a:cs typeface="Times New Roman"/>
              </a:rPr>
              <a:t> </a:t>
            </a:r>
            <a:r>
              <a:rPr sz="2338" b="1" spc="-18" dirty="0">
                <a:solidFill>
                  <a:srgbClr val="0065FF"/>
                </a:solidFill>
                <a:latin typeface="Times New Roman"/>
                <a:cs typeface="Times New Roman"/>
              </a:rPr>
              <a:t>F</a:t>
            </a:r>
            <a:r>
              <a:rPr sz="2338" b="1" spc="-4" dirty="0">
                <a:solidFill>
                  <a:srgbClr val="0065FF"/>
                </a:solidFill>
                <a:latin typeface="Times New Roman"/>
                <a:cs typeface="Times New Roman"/>
              </a:rPr>
              <a:t> </a:t>
            </a:r>
            <a:r>
              <a:rPr sz="2338" spc="-13" dirty="0">
                <a:solidFill>
                  <a:srgbClr val="0065FF"/>
                </a:solidFill>
                <a:latin typeface="Times New Roman"/>
                <a:cs typeface="Times New Roman"/>
              </a:rPr>
              <a:t>=</a:t>
            </a:r>
            <a:r>
              <a:rPr sz="2338" spc="-9" dirty="0">
                <a:solidFill>
                  <a:srgbClr val="0065FF"/>
                </a:solidFill>
                <a:latin typeface="Times New Roman"/>
                <a:cs typeface="Times New Roman"/>
              </a:rPr>
              <a:t> </a:t>
            </a:r>
            <a:r>
              <a:rPr sz="2338" spc="-13" dirty="0">
                <a:solidFill>
                  <a:srgbClr val="0065FF"/>
                </a:solidFill>
                <a:latin typeface="Times New Roman"/>
                <a:cs typeface="Times New Roman"/>
              </a:rPr>
              <a:t>0</a:t>
            </a:r>
            <a:r>
              <a:rPr sz="2338" spc="-9" dirty="0">
                <a:latin typeface="Times New Roman"/>
                <a:cs typeface="Times New Roman"/>
              </a:rPr>
              <a:t>.</a:t>
            </a:r>
            <a:r>
              <a:rPr sz="2338" spc="-4" dirty="0">
                <a:latin typeface="Times New Roman"/>
                <a:cs typeface="Times New Roman"/>
              </a:rPr>
              <a:t> </a:t>
            </a:r>
            <a:r>
              <a:rPr sz="2338" spc="-18" dirty="0">
                <a:latin typeface="Times New Roman"/>
                <a:cs typeface="Times New Roman"/>
              </a:rPr>
              <a:t>Suc</a:t>
            </a:r>
            <a:r>
              <a:rPr sz="2338" spc="-13" dirty="0">
                <a:latin typeface="Times New Roman"/>
                <a:cs typeface="Times New Roman"/>
              </a:rPr>
              <a:t>h</a:t>
            </a:r>
            <a:r>
              <a:rPr sz="2338" spc="-4" dirty="0">
                <a:latin typeface="Times New Roman"/>
                <a:cs typeface="Times New Roman"/>
              </a:rPr>
              <a:t> </a:t>
            </a:r>
            <a:r>
              <a:rPr sz="2338" spc="-13" dirty="0">
                <a:latin typeface="Times New Roman"/>
                <a:cs typeface="Times New Roman"/>
              </a:rPr>
              <a:t>a</a:t>
            </a:r>
            <a:r>
              <a:rPr sz="2338" spc="-9" dirty="0">
                <a:latin typeface="Times New Roman"/>
                <a:cs typeface="Times New Roman"/>
              </a:rPr>
              <a:t>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field</a:t>
            </a:r>
            <a:r>
              <a:rPr sz="2338" spc="-4" dirty="0">
                <a:latin typeface="Times New Roman"/>
                <a:cs typeface="Times New Roman"/>
              </a:rPr>
              <a:t> </a:t>
            </a:r>
            <a:r>
              <a:rPr sz="2338" spc="-13" dirty="0">
                <a:latin typeface="Times New Roman"/>
                <a:cs typeface="Times New Roman"/>
              </a:rPr>
              <a:t>is</a:t>
            </a:r>
            <a:r>
              <a:rPr sz="2338" spc="-9" dirty="0">
                <a:latin typeface="Times New Roman"/>
                <a:cs typeface="Times New Roman"/>
              </a:rPr>
              <a:t> </a:t>
            </a:r>
            <a:r>
              <a:rPr sz="2338" spc="-13" dirty="0">
                <a:latin typeface="Times New Roman"/>
                <a:cs typeface="Times New Roman"/>
              </a:rPr>
              <a:t>said</a:t>
            </a:r>
            <a:r>
              <a:rPr sz="2338" spc="-4" dirty="0">
                <a:latin typeface="Times New Roman"/>
                <a:cs typeface="Times New Roman"/>
              </a:rPr>
              <a:t> </a:t>
            </a:r>
            <a:r>
              <a:rPr sz="2338" spc="-13" dirty="0">
                <a:latin typeface="Times New Roman"/>
                <a:cs typeface="Times New Roman"/>
              </a:rPr>
              <a:t>to</a:t>
            </a:r>
            <a:r>
              <a:rPr sz="2338" spc="-4" dirty="0">
                <a:latin typeface="Times New Roman"/>
                <a:cs typeface="Times New Roman"/>
              </a:rPr>
              <a:t> </a:t>
            </a:r>
            <a:r>
              <a:rPr sz="2338" spc="-18" dirty="0">
                <a:latin typeface="Times New Roman"/>
                <a:cs typeface="Times New Roman"/>
              </a:rPr>
              <a:t>b</a:t>
            </a:r>
            <a:r>
              <a:rPr sz="2338" spc="-13" dirty="0">
                <a:latin typeface="Times New Roman"/>
                <a:cs typeface="Times New Roman"/>
              </a:rPr>
              <a:t>e</a:t>
            </a:r>
            <a:r>
              <a:rPr sz="2338" spc="-4" dirty="0">
                <a:latin typeface="Times New Roman"/>
                <a:cs typeface="Times New Roman"/>
              </a:rPr>
              <a:t> </a:t>
            </a:r>
            <a:r>
              <a:rPr sz="2338" spc="-13" dirty="0">
                <a:latin typeface="Times New Roman"/>
                <a:cs typeface="Times New Roman"/>
              </a:rPr>
              <a:t>irrotationa</a:t>
            </a:r>
            <a:r>
              <a:rPr sz="2338" spc="-9" dirty="0">
                <a:latin typeface="Times New Roman"/>
                <a:cs typeface="Times New Roman"/>
              </a:rPr>
              <a:t>l</a:t>
            </a:r>
            <a:r>
              <a:rPr sz="2338" spc="-13" dirty="0">
                <a:latin typeface="Times New Roman"/>
                <a:cs typeface="Times New Roman"/>
              </a:rPr>
              <a:t> </a:t>
            </a:r>
            <a:r>
              <a:rPr sz="2338" spc="-18" dirty="0">
                <a:latin typeface="Times New Roman"/>
                <a:cs typeface="Times New Roman"/>
              </a:rPr>
              <a:t>o</a:t>
            </a:r>
            <a:r>
              <a:rPr sz="2338" spc="-9" dirty="0">
                <a:latin typeface="Times New Roman"/>
                <a:cs typeface="Times New Roman"/>
              </a:rPr>
              <a:t>r</a:t>
            </a:r>
            <a:r>
              <a:rPr sz="2338" spc="-18" dirty="0">
                <a:latin typeface="Times New Roman"/>
                <a:cs typeface="Times New Roman"/>
              </a:rPr>
              <a:t> </a:t>
            </a:r>
            <a:r>
              <a:rPr sz="2338" b="1" spc="-18" dirty="0">
                <a:solidFill>
                  <a:srgbClr val="0065FF"/>
                </a:solidFill>
                <a:latin typeface="Times New Roman"/>
                <a:cs typeface="Times New Roman"/>
              </a:rPr>
              <a:t>conservativ</a:t>
            </a:r>
            <a:r>
              <a:rPr sz="2338" b="1" spc="-22" dirty="0">
                <a:solidFill>
                  <a:srgbClr val="0065FF"/>
                </a:solidFill>
                <a:latin typeface="Times New Roman"/>
                <a:cs typeface="Times New Roman"/>
              </a:rPr>
              <a:t>e</a:t>
            </a:r>
            <a:r>
              <a:rPr sz="2338" spc="-9" dirty="0">
                <a:latin typeface="Times New Roman"/>
                <a:cs typeface="Times New Roman"/>
              </a:rPr>
              <a:t>.</a:t>
            </a:r>
            <a:endParaRPr sz="2338">
              <a:latin typeface="Times New Roman"/>
              <a:cs typeface="Times New Roman"/>
            </a:endParaRPr>
          </a:p>
          <a:p>
            <a:pPr marL="344039" indent="-332832">
              <a:lnSpc>
                <a:spcPts val="2343"/>
              </a:lnSpc>
              <a:buClr>
                <a:srgbClr val="0065FF"/>
              </a:buClr>
              <a:buFont typeface="Wingdings"/>
              <a:buChar char=""/>
              <a:tabLst>
                <a:tab pos="344039" algn="l"/>
              </a:tabLst>
            </a:pPr>
            <a:r>
              <a:rPr sz="2338" spc="-18" dirty="0">
                <a:latin typeface="Times New Roman"/>
                <a:cs typeface="Times New Roman"/>
              </a:rPr>
              <a:t>Fo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2D</a:t>
            </a:r>
            <a:r>
              <a:rPr sz="2338" spc="-4" dirty="0">
                <a:latin typeface="Times New Roman"/>
                <a:cs typeface="Times New Roman"/>
              </a:rPr>
              <a:t> </a:t>
            </a:r>
            <a:r>
              <a:rPr sz="2338" spc="-13" dirty="0">
                <a:latin typeface="Times New Roman"/>
                <a:cs typeface="Times New Roman"/>
              </a:rPr>
              <a:t>flow</a:t>
            </a:r>
            <a:r>
              <a:rPr sz="2338" spc="-4" dirty="0">
                <a:latin typeface="Times New Roman"/>
                <a:cs typeface="Times New Roman"/>
              </a:rPr>
              <a:t> </a:t>
            </a:r>
            <a:r>
              <a:rPr sz="2338" spc="-18" dirty="0">
                <a:latin typeface="Times New Roman"/>
                <a:cs typeface="Times New Roman"/>
              </a:rPr>
              <a:t>wit</a:t>
            </a:r>
            <a:r>
              <a:rPr sz="2338" spc="-13" dirty="0">
                <a:latin typeface="Times New Roman"/>
                <a:cs typeface="Times New Roman"/>
              </a:rPr>
              <a:t>h</a:t>
            </a:r>
            <a:r>
              <a:rPr sz="2338" spc="-4" dirty="0">
                <a:latin typeface="Times New Roman"/>
                <a:cs typeface="Times New Roman"/>
              </a:rPr>
              <a:t> </a:t>
            </a:r>
            <a:r>
              <a:rPr sz="2338" b="1" spc="-18" dirty="0">
                <a:latin typeface="Times New Roman"/>
                <a:cs typeface="Times New Roman"/>
              </a:rPr>
              <a:t>F</a:t>
            </a:r>
            <a:r>
              <a:rPr sz="2338" b="1" spc="-4" dirty="0">
                <a:latin typeface="Times New Roman"/>
                <a:cs typeface="Times New Roman"/>
              </a:rPr>
              <a:t> </a:t>
            </a:r>
            <a:r>
              <a:rPr sz="2338" spc="-18" dirty="0">
                <a:latin typeface="Times New Roman"/>
                <a:cs typeface="Times New Roman"/>
              </a:rPr>
              <a:t>represent</a:t>
            </a:r>
            <a:r>
              <a:rPr sz="2338" spc="-13" dirty="0">
                <a:latin typeface="Times New Roman"/>
                <a:cs typeface="Times New Roman"/>
              </a:rPr>
              <a:t>s</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3" dirty="0">
                <a:latin typeface="Times New Roman"/>
                <a:cs typeface="Times New Roman"/>
              </a:rPr>
              <a:t>fluid</a:t>
            </a:r>
            <a:r>
              <a:rPr sz="2338" spc="-4" dirty="0">
                <a:latin typeface="Times New Roman"/>
                <a:cs typeface="Times New Roman"/>
              </a:rPr>
              <a:t> </a:t>
            </a:r>
            <a:r>
              <a:rPr sz="2338" spc="-18" dirty="0">
                <a:latin typeface="Times New Roman"/>
                <a:cs typeface="Times New Roman"/>
              </a:rPr>
              <a:t>velocity</a:t>
            </a:r>
            <a:r>
              <a:rPr sz="2338" spc="-9" dirty="0">
                <a:latin typeface="Times New Roman"/>
                <a:cs typeface="Times New Roman"/>
              </a:rPr>
              <a:t>, </a:t>
            </a:r>
            <a:r>
              <a:rPr sz="2338" spc="-18" dirty="0">
                <a:latin typeface="Arial Unicode MS"/>
                <a:cs typeface="Arial Unicode MS"/>
              </a:rPr>
              <a:t>∇</a:t>
            </a:r>
            <a:r>
              <a:rPr sz="2338" spc="-71" dirty="0">
                <a:latin typeface="Arial Unicode MS"/>
                <a:cs typeface="Arial Unicode MS"/>
              </a:rPr>
              <a:t> </a:t>
            </a:r>
            <a:r>
              <a:rPr sz="2338" spc="-13" dirty="0">
                <a:latin typeface="Times New Roman"/>
                <a:cs typeface="Times New Roman"/>
              </a:rPr>
              <a:t>x</a:t>
            </a:r>
            <a:r>
              <a:rPr sz="2338" spc="-4" dirty="0">
                <a:latin typeface="Times New Roman"/>
                <a:cs typeface="Times New Roman"/>
              </a:rPr>
              <a:t> </a:t>
            </a:r>
            <a:r>
              <a:rPr sz="2338" b="1" spc="-18" dirty="0">
                <a:latin typeface="Times New Roman"/>
                <a:cs typeface="Times New Roman"/>
              </a:rPr>
              <a:t>F</a:t>
            </a:r>
            <a:r>
              <a:rPr sz="2338" b="1" dirty="0">
                <a:latin typeface="Times New Roman"/>
                <a:cs typeface="Times New Roman"/>
              </a:rPr>
              <a:t> </a:t>
            </a:r>
            <a:r>
              <a:rPr sz="2338" spc="-13" dirty="0">
                <a:latin typeface="Times New Roman"/>
                <a:cs typeface="Times New Roman"/>
              </a:rPr>
              <a:t>is</a:t>
            </a:r>
            <a:endParaRPr sz="2338">
              <a:latin typeface="Times New Roman"/>
              <a:cs typeface="Times New Roman"/>
            </a:endParaRPr>
          </a:p>
          <a:p>
            <a:pPr marL="344039" marR="22972">
              <a:lnSpc>
                <a:spcPts val="2488"/>
              </a:lnSpc>
              <a:spcBef>
                <a:spcPts val="207"/>
              </a:spcBef>
            </a:pPr>
            <a:r>
              <a:rPr sz="2338" spc="-18" dirty="0">
                <a:solidFill>
                  <a:srgbClr val="FF3300"/>
                </a:solidFill>
                <a:latin typeface="Times New Roman"/>
                <a:cs typeface="Times New Roman"/>
              </a:rPr>
              <a:t>perpendicula</a:t>
            </a:r>
            <a:r>
              <a:rPr sz="2338" spc="-9" dirty="0">
                <a:solidFill>
                  <a:srgbClr val="FF3300"/>
                </a:solidFill>
                <a:latin typeface="Times New Roman"/>
                <a:cs typeface="Times New Roman"/>
              </a:rPr>
              <a:t>r </a:t>
            </a:r>
            <a:r>
              <a:rPr sz="2338" spc="-13" dirty="0">
                <a:latin typeface="Times New Roman"/>
                <a:cs typeface="Times New Roman"/>
              </a:rPr>
              <a:t>to</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motio</a:t>
            </a:r>
            <a:r>
              <a:rPr sz="2338" spc="-13" dirty="0">
                <a:latin typeface="Times New Roman"/>
                <a:cs typeface="Times New Roman"/>
              </a:rPr>
              <a:t>n</a:t>
            </a:r>
            <a:r>
              <a:rPr sz="2338" spc="-9" dirty="0">
                <a:latin typeface="Times New Roman"/>
                <a:cs typeface="Times New Roman"/>
              </a:rPr>
              <a:t> </a:t>
            </a:r>
            <a:r>
              <a:rPr sz="2338" spc="-18" dirty="0">
                <a:latin typeface="Times New Roman"/>
                <a:cs typeface="Times New Roman"/>
              </a:rPr>
              <a:t>an</a:t>
            </a:r>
            <a:r>
              <a:rPr sz="2338" spc="-13" dirty="0">
                <a:latin typeface="Times New Roman"/>
                <a:cs typeface="Times New Roman"/>
              </a:rPr>
              <a:t>d</a:t>
            </a:r>
            <a:r>
              <a:rPr sz="2338" spc="-9" dirty="0">
                <a:latin typeface="Times New Roman"/>
                <a:cs typeface="Times New Roman"/>
              </a:rPr>
              <a:t> </a:t>
            </a:r>
            <a:r>
              <a:rPr sz="2338" spc="-18" dirty="0">
                <a:latin typeface="Times New Roman"/>
                <a:cs typeface="Times New Roman"/>
              </a:rPr>
              <a:t>represent</a:t>
            </a:r>
            <a:r>
              <a:rPr sz="2338" spc="-13" dirty="0">
                <a:latin typeface="Times New Roman"/>
                <a:cs typeface="Times New Roman"/>
              </a:rPr>
              <a:t>s</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directio</a:t>
            </a:r>
            <a:r>
              <a:rPr sz="2338" spc="-13" dirty="0">
                <a:latin typeface="Times New Roman"/>
                <a:cs typeface="Times New Roman"/>
              </a:rPr>
              <a:t>n</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8" dirty="0">
                <a:latin typeface="Times New Roman"/>
                <a:cs typeface="Times New Roman"/>
              </a:rPr>
              <a:t>axi</a:t>
            </a:r>
            <a:r>
              <a:rPr sz="2338" spc="-13" dirty="0">
                <a:latin typeface="Times New Roman"/>
                <a:cs typeface="Times New Roman"/>
              </a:rPr>
              <a:t>s</a:t>
            </a:r>
            <a:r>
              <a:rPr sz="2338" spc="-9" dirty="0">
                <a:latin typeface="Times New Roman"/>
                <a:cs typeface="Times New Roman"/>
              </a:rPr>
              <a:t> </a:t>
            </a:r>
            <a:r>
              <a:rPr sz="2338" spc="-18" dirty="0">
                <a:latin typeface="Times New Roman"/>
                <a:cs typeface="Times New Roman"/>
              </a:rPr>
              <a:t>of</a:t>
            </a:r>
            <a:r>
              <a:rPr sz="2338" spc="-13" dirty="0">
                <a:latin typeface="Times New Roman"/>
                <a:cs typeface="Times New Roman"/>
              </a:rPr>
              <a:t> rotation.</a:t>
            </a:r>
            <a:endParaRPr sz="2338">
              <a:latin typeface="Times New Roman"/>
              <a:cs typeface="Times New Roman"/>
            </a:endParaRPr>
          </a:p>
          <a:p>
            <a:pPr>
              <a:spcBef>
                <a:spcPts val="41"/>
              </a:spcBef>
            </a:pPr>
            <a:endParaRPr sz="2382">
              <a:latin typeface="Times New Roman"/>
              <a:cs typeface="Times New Roman"/>
            </a:endParaRPr>
          </a:p>
          <a:p>
            <a:pPr marL="739067" marR="5748364" indent="-354125">
              <a:lnSpc>
                <a:spcPts val="2771"/>
              </a:lnSpc>
            </a:pPr>
            <a:endParaRPr sz="2338">
              <a:latin typeface="Times New Roman"/>
              <a:cs typeface="Times New Roman"/>
            </a:endParaRPr>
          </a:p>
          <a:p>
            <a:pPr>
              <a:lnSpc>
                <a:spcPct val="100000"/>
              </a:lnSpc>
            </a:pPr>
            <a:endParaRPr sz="2294">
              <a:latin typeface="Times New Roman"/>
              <a:cs typeface="Times New Roman"/>
            </a:endParaRPr>
          </a:p>
          <a:p>
            <a:pPr>
              <a:spcBef>
                <a:spcPts val="14"/>
              </a:spcBef>
            </a:pPr>
            <a:endParaRPr sz="1897">
              <a:latin typeface="Times New Roman"/>
              <a:cs typeface="Times New Roman"/>
            </a:endParaRPr>
          </a:p>
          <a:p>
            <a:pPr marL="418001" marR="138400" lvl="1" indent="-332832">
              <a:lnSpc>
                <a:spcPts val="2762"/>
              </a:lnSpc>
              <a:buClr>
                <a:srgbClr val="0065FF"/>
              </a:buClr>
              <a:buFont typeface="Wingdings"/>
              <a:buChar char=""/>
              <a:tabLst>
                <a:tab pos="418001" algn="l"/>
              </a:tabLst>
            </a:pP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cur</a:t>
            </a:r>
            <a:r>
              <a:rPr sz="2338" spc="-9" dirty="0">
                <a:latin typeface="Times New Roman"/>
                <a:cs typeface="Times New Roman"/>
              </a:rPr>
              <a:t>l </a:t>
            </a:r>
            <a:r>
              <a:rPr sz="2338" spc="-13" dirty="0">
                <a:latin typeface="Times New Roman"/>
                <a:cs typeface="Times New Roman"/>
              </a:rPr>
              <a:t>also</a:t>
            </a:r>
            <a:r>
              <a:rPr sz="2338" spc="-9" dirty="0">
                <a:latin typeface="Times New Roman"/>
                <a:cs typeface="Times New Roman"/>
              </a:rPr>
              <a:t> </a:t>
            </a:r>
            <a:r>
              <a:rPr sz="2338" spc="-18" dirty="0">
                <a:latin typeface="Times New Roman"/>
                <a:cs typeface="Times New Roman"/>
              </a:rPr>
              <a:t>enter</a:t>
            </a:r>
            <a:r>
              <a:rPr sz="2338" spc="-13" dirty="0">
                <a:latin typeface="Times New Roman"/>
                <a:cs typeface="Times New Roman"/>
              </a:rPr>
              <a:t>s</a:t>
            </a:r>
            <a:r>
              <a:rPr sz="2338" spc="-9" dirty="0">
                <a:latin typeface="Times New Roman"/>
                <a:cs typeface="Times New Roman"/>
              </a:rPr>
              <a:t> </a:t>
            </a:r>
            <a:r>
              <a:rPr sz="2338" spc="-13" dirty="0">
                <a:latin typeface="Times New Roman"/>
                <a:cs typeface="Times New Roman"/>
              </a:rPr>
              <a:t>electrica</a:t>
            </a:r>
            <a:r>
              <a:rPr sz="2338" spc="-9" dirty="0">
                <a:latin typeface="Times New Roman"/>
                <a:cs typeface="Times New Roman"/>
              </a:rPr>
              <a:t>l </a:t>
            </a:r>
            <a:r>
              <a:rPr sz="2338" spc="-18" dirty="0">
                <a:latin typeface="Times New Roman"/>
                <a:cs typeface="Times New Roman"/>
              </a:rPr>
              <a:t>engineerin</a:t>
            </a:r>
            <a:r>
              <a:rPr sz="2338" spc="-13" dirty="0">
                <a:latin typeface="Times New Roman"/>
                <a:cs typeface="Times New Roman"/>
              </a:rPr>
              <a:t>g</a:t>
            </a:r>
            <a:r>
              <a:rPr sz="2338" spc="-9" dirty="0">
                <a:latin typeface="Times New Roman"/>
                <a:cs typeface="Times New Roman"/>
              </a:rPr>
              <a:t> </a:t>
            </a:r>
            <a:r>
              <a:rPr sz="2338" spc="-18" dirty="0">
                <a:latin typeface="Times New Roman"/>
                <a:cs typeface="Times New Roman"/>
              </a:rPr>
              <a:t>topic</a:t>
            </a:r>
            <a:r>
              <a:rPr sz="2338" spc="-13" dirty="0">
                <a:latin typeface="Times New Roman"/>
                <a:cs typeface="Times New Roman"/>
              </a:rPr>
              <a:t>s</a:t>
            </a:r>
            <a:r>
              <a:rPr sz="2338" spc="-9" dirty="0">
                <a:latin typeface="Times New Roman"/>
                <a:cs typeface="Times New Roman"/>
              </a:rPr>
              <a:t> </a:t>
            </a:r>
            <a:r>
              <a:rPr sz="2338" spc="-18" dirty="0">
                <a:latin typeface="Times New Roman"/>
                <a:cs typeface="Times New Roman"/>
              </a:rPr>
              <a:t>suc</a:t>
            </a:r>
            <a:r>
              <a:rPr sz="2338" spc="-13" dirty="0">
                <a:latin typeface="Times New Roman"/>
                <a:cs typeface="Times New Roman"/>
              </a:rPr>
              <a:t>h</a:t>
            </a:r>
            <a:r>
              <a:rPr sz="2338" spc="-4" dirty="0">
                <a:latin typeface="Times New Roman"/>
                <a:cs typeface="Times New Roman"/>
              </a:rPr>
              <a:t> </a:t>
            </a:r>
            <a:r>
              <a:rPr sz="2338" spc="-18" dirty="0">
                <a:latin typeface="Times New Roman"/>
                <a:cs typeface="Times New Roman"/>
              </a:rPr>
              <a:t>a</a:t>
            </a:r>
            <a:r>
              <a:rPr sz="2338" spc="-13" dirty="0">
                <a:latin typeface="Times New Roman"/>
                <a:cs typeface="Times New Roman"/>
              </a:rPr>
              <a:t>s</a:t>
            </a:r>
            <a:r>
              <a:rPr sz="2338" spc="-4" dirty="0">
                <a:latin typeface="Times New Roman"/>
                <a:cs typeface="Times New Roman"/>
              </a:rPr>
              <a:t> </a:t>
            </a:r>
            <a:r>
              <a:rPr sz="2338" spc="-13" dirty="0">
                <a:latin typeface="Times New Roman"/>
                <a:cs typeface="Times New Roman"/>
              </a:rPr>
              <a:t>electric </a:t>
            </a:r>
            <a:r>
              <a:rPr sz="2338" spc="-18" dirty="0">
                <a:latin typeface="Times New Roman"/>
                <a:cs typeface="Times New Roman"/>
              </a:rPr>
              <a:t>an</a:t>
            </a:r>
            <a:r>
              <a:rPr sz="2338" spc="-13" dirty="0">
                <a:latin typeface="Times New Roman"/>
                <a:cs typeface="Times New Roman"/>
              </a:rPr>
              <a:t>d</a:t>
            </a:r>
            <a:r>
              <a:rPr sz="2338" spc="-9" dirty="0">
                <a:latin typeface="Times New Roman"/>
                <a:cs typeface="Times New Roman"/>
              </a:rPr>
              <a:t> </a:t>
            </a:r>
            <a:r>
              <a:rPr sz="2338" spc="-18" dirty="0">
                <a:latin typeface="Times New Roman"/>
                <a:cs typeface="Times New Roman"/>
              </a:rPr>
              <a:t>magneti</a:t>
            </a:r>
            <a:r>
              <a:rPr sz="2338" spc="-13" dirty="0">
                <a:latin typeface="Times New Roman"/>
                <a:cs typeface="Times New Roman"/>
              </a:rPr>
              <a:t>c</a:t>
            </a:r>
            <a:r>
              <a:rPr sz="2338" spc="-9" dirty="0">
                <a:latin typeface="Times New Roman"/>
                <a:cs typeface="Times New Roman"/>
              </a:rPr>
              <a:t> </a:t>
            </a:r>
            <a:r>
              <a:rPr sz="2338" spc="-13" dirty="0">
                <a:latin typeface="Times New Roman"/>
                <a:cs typeface="Times New Roman"/>
              </a:rPr>
              <a:t>fields:</a:t>
            </a:r>
            <a:endParaRPr sz="2338">
              <a:latin typeface="Times New Roman"/>
              <a:cs typeface="Times New Roman"/>
            </a:endParaRPr>
          </a:p>
          <a:p>
            <a:pPr marL="418001" indent="-332832">
              <a:lnSpc>
                <a:spcPts val="2696"/>
              </a:lnSpc>
              <a:buClr>
                <a:srgbClr val="0065FF"/>
              </a:buClr>
              <a:buFont typeface="Wingdings"/>
              <a:buChar char=""/>
              <a:tabLst>
                <a:tab pos="418001" algn="l"/>
              </a:tabLst>
            </a:pPr>
            <a:r>
              <a:rPr sz="2338" spc="-18" dirty="0">
                <a:latin typeface="Times New Roman"/>
                <a:cs typeface="Times New Roman"/>
              </a:rPr>
              <a:t>A</a:t>
            </a:r>
            <a:r>
              <a:rPr sz="2338" spc="-4" dirty="0">
                <a:latin typeface="Times New Roman"/>
                <a:cs typeface="Times New Roman"/>
              </a:rPr>
              <a:t> </a:t>
            </a:r>
            <a:r>
              <a:rPr sz="2338" spc="-18" dirty="0">
                <a:latin typeface="Times New Roman"/>
                <a:cs typeface="Times New Roman"/>
              </a:rPr>
              <a:t>magneti</a:t>
            </a:r>
            <a:r>
              <a:rPr sz="2338" spc="-13" dirty="0">
                <a:latin typeface="Times New Roman"/>
                <a:cs typeface="Times New Roman"/>
              </a:rPr>
              <a:t>c</a:t>
            </a:r>
            <a:r>
              <a:rPr sz="2338" spc="-9" dirty="0">
                <a:latin typeface="Times New Roman"/>
                <a:cs typeface="Times New Roman"/>
              </a:rPr>
              <a:t> </a:t>
            </a:r>
            <a:r>
              <a:rPr sz="2338" spc="-13" dirty="0">
                <a:latin typeface="Times New Roman"/>
                <a:cs typeface="Times New Roman"/>
              </a:rPr>
              <a:t>field</a:t>
            </a:r>
            <a:r>
              <a:rPr sz="2338" spc="-4" dirty="0">
                <a:latin typeface="Times New Roman"/>
                <a:cs typeface="Times New Roman"/>
              </a:rPr>
              <a:t> </a:t>
            </a:r>
            <a:r>
              <a:rPr sz="2338" spc="-18" dirty="0">
                <a:latin typeface="Times New Roman"/>
                <a:cs typeface="Times New Roman"/>
              </a:rPr>
              <a:t>(denote</a:t>
            </a:r>
            <a:r>
              <a:rPr sz="2338" spc="-13" dirty="0">
                <a:latin typeface="Times New Roman"/>
                <a:cs typeface="Times New Roman"/>
              </a:rPr>
              <a:t>d</a:t>
            </a:r>
            <a:r>
              <a:rPr sz="2338" spc="-4" dirty="0">
                <a:latin typeface="Times New Roman"/>
                <a:cs typeface="Times New Roman"/>
              </a:rPr>
              <a:t> </a:t>
            </a:r>
            <a:r>
              <a:rPr sz="2338" spc="-18" dirty="0">
                <a:latin typeface="Times New Roman"/>
                <a:cs typeface="Times New Roman"/>
              </a:rPr>
              <a:t>b</a:t>
            </a:r>
            <a:r>
              <a:rPr sz="2338" spc="-13" dirty="0">
                <a:latin typeface="Times New Roman"/>
                <a:cs typeface="Times New Roman"/>
              </a:rPr>
              <a:t>y </a:t>
            </a:r>
            <a:r>
              <a:rPr sz="2338" b="1" spc="-31" dirty="0">
                <a:latin typeface="Times New Roman"/>
                <a:cs typeface="Times New Roman"/>
              </a:rPr>
              <a:t>H</a:t>
            </a:r>
            <a:r>
              <a:rPr sz="2338" spc="-9" dirty="0">
                <a:latin typeface="Times New Roman"/>
                <a:cs typeface="Times New Roman"/>
              </a:rPr>
              <a:t>)</a:t>
            </a:r>
            <a:r>
              <a:rPr sz="2338" spc="-4" dirty="0">
                <a:latin typeface="Times New Roman"/>
                <a:cs typeface="Times New Roman"/>
              </a:rPr>
              <a:t> </a:t>
            </a:r>
            <a:r>
              <a:rPr sz="2338" spc="-18" dirty="0">
                <a:latin typeface="Times New Roman"/>
                <a:cs typeface="Times New Roman"/>
              </a:rPr>
              <a:t>ha</a:t>
            </a:r>
            <a:r>
              <a:rPr sz="2338" spc="-13" dirty="0">
                <a:latin typeface="Times New Roman"/>
                <a:cs typeface="Times New Roman"/>
              </a:rPr>
              <a:t>s</a:t>
            </a:r>
            <a:r>
              <a:rPr sz="2338" spc="-4" dirty="0">
                <a:latin typeface="Times New Roman"/>
                <a:cs typeface="Times New Roman"/>
              </a:rPr>
              <a:t> </a:t>
            </a:r>
            <a:r>
              <a:rPr sz="2338" spc="-13" dirty="0">
                <a:latin typeface="Times New Roman"/>
                <a:cs typeface="Times New Roman"/>
              </a:rPr>
              <a:t>the</a:t>
            </a:r>
            <a:r>
              <a:rPr sz="2338" spc="-4" dirty="0">
                <a:latin typeface="Times New Roman"/>
                <a:cs typeface="Times New Roman"/>
              </a:rPr>
              <a:t> </a:t>
            </a:r>
            <a:r>
              <a:rPr sz="2338" spc="-18" dirty="0">
                <a:latin typeface="Times New Roman"/>
                <a:cs typeface="Times New Roman"/>
              </a:rPr>
              <a:t>propert</a:t>
            </a:r>
            <a:r>
              <a:rPr sz="2338" spc="-13" dirty="0">
                <a:latin typeface="Times New Roman"/>
                <a:cs typeface="Times New Roman"/>
              </a:rPr>
              <a:t>y</a:t>
            </a:r>
            <a:r>
              <a:rPr sz="2338" spc="-9" dirty="0">
                <a:latin typeface="Times New Roman"/>
                <a:cs typeface="Times New Roman"/>
              </a:rPr>
              <a:t> </a:t>
            </a:r>
            <a:r>
              <a:rPr sz="2338" spc="-18" dirty="0">
                <a:latin typeface="Arial Unicode MS"/>
                <a:cs typeface="Arial Unicode MS"/>
              </a:rPr>
              <a:t>∇</a:t>
            </a:r>
            <a:r>
              <a:rPr sz="2338" spc="-71" dirty="0">
                <a:latin typeface="Arial Unicode MS"/>
                <a:cs typeface="Arial Unicode MS"/>
              </a:rPr>
              <a:t> </a:t>
            </a:r>
            <a:r>
              <a:rPr sz="2338" spc="-13" dirty="0">
                <a:latin typeface="Times New Roman"/>
                <a:cs typeface="Times New Roman"/>
              </a:rPr>
              <a:t>x</a:t>
            </a:r>
            <a:r>
              <a:rPr sz="2338" dirty="0">
                <a:latin typeface="Times New Roman"/>
                <a:cs typeface="Times New Roman"/>
              </a:rPr>
              <a:t> </a:t>
            </a:r>
            <a:r>
              <a:rPr sz="2338" b="1" spc="-22" dirty="0">
                <a:latin typeface="Times New Roman"/>
                <a:cs typeface="Times New Roman"/>
              </a:rPr>
              <a:t>H</a:t>
            </a:r>
            <a:r>
              <a:rPr sz="2338" b="1" spc="-4" dirty="0">
                <a:latin typeface="Times New Roman"/>
                <a:cs typeface="Times New Roman"/>
              </a:rPr>
              <a:t> </a:t>
            </a:r>
            <a:r>
              <a:rPr sz="2338" spc="-13" dirty="0">
                <a:latin typeface="Times New Roman"/>
                <a:cs typeface="Times New Roman"/>
              </a:rPr>
              <a:t>=</a:t>
            </a:r>
            <a:r>
              <a:rPr sz="2338" spc="-9" dirty="0">
                <a:latin typeface="Times New Roman"/>
                <a:cs typeface="Times New Roman"/>
              </a:rPr>
              <a:t> </a:t>
            </a:r>
            <a:r>
              <a:rPr sz="2338" b="1" spc="-13" dirty="0">
                <a:latin typeface="Times New Roman"/>
                <a:cs typeface="Times New Roman"/>
              </a:rPr>
              <a:t>J</a:t>
            </a:r>
            <a:r>
              <a:rPr sz="2338" spc="-9" dirty="0">
                <a:latin typeface="Times New Roman"/>
                <a:cs typeface="Times New Roman"/>
              </a:rPr>
              <a:t>.</a:t>
            </a:r>
            <a:endParaRPr sz="2338">
              <a:latin typeface="Times New Roman"/>
              <a:cs typeface="Times New Roman"/>
            </a:endParaRPr>
          </a:p>
          <a:p>
            <a:pPr marL="418001" indent="-332832">
              <a:lnSpc>
                <a:spcPts val="2797"/>
              </a:lnSpc>
              <a:buClr>
                <a:srgbClr val="0065FF"/>
              </a:buClr>
              <a:buFont typeface="Wingdings"/>
              <a:buChar char=""/>
              <a:tabLst>
                <a:tab pos="418562" algn="l"/>
              </a:tabLst>
            </a:pPr>
            <a:r>
              <a:rPr sz="2338" spc="-22" dirty="0">
                <a:latin typeface="Times New Roman"/>
                <a:cs typeface="Times New Roman"/>
              </a:rPr>
              <a:t>A</a:t>
            </a:r>
            <a:r>
              <a:rPr sz="2338" spc="-13" dirty="0">
                <a:latin typeface="Times New Roman"/>
                <a:cs typeface="Times New Roman"/>
              </a:rPr>
              <a:t>n</a:t>
            </a:r>
            <a:r>
              <a:rPr sz="2338" spc="-9" dirty="0">
                <a:latin typeface="Times New Roman"/>
                <a:cs typeface="Times New Roman"/>
              </a:rPr>
              <a:t> </a:t>
            </a:r>
            <a:r>
              <a:rPr sz="2338" spc="-13" dirty="0">
                <a:latin typeface="Times New Roman"/>
                <a:cs typeface="Times New Roman"/>
              </a:rPr>
              <a:t>electrostatic field</a:t>
            </a:r>
            <a:r>
              <a:rPr sz="2338" spc="-4" dirty="0">
                <a:latin typeface="Times New Roman"/>
                <a:cs typeface="Times New Roman"/>
              </a:rPr>
              <a:t> </a:t>
            </a:r>
            <a:r>
              <a:rPr sz="2338" spc="-18" dirty="0">
                <a:latin typeface="Times New Roman"/>
                <a:cs typeface="Times New Roman"/>
              </a:rPr>
              <a:t>(denote</a:t>
            </a:r>
            <a:r>
              <a:rPr sz="2338" spc="-13" dirty="0">
                <a:latin typeface="Times New Roman"/>
                <a:cs typeface="Times New Roman"/>
              </a:rPr>
              <a:t>d</a:t>
            </a:r>
            <a:r>
              <a:rPr sz="2338" spc="-4" dirty="0">
                <a:latin typeface="Times New Roman"/>
                <a:cs typeface="Times New Roman"/>
              </a:rPr>
              <a:t> </a:t>
            </a:r>
            <a:r>
              <a:rPr sz="2338" spc="-18" dirty="0">
                <a:latin typeface="Times New Roman"/>
                <a:cs typeface="Times New Roman"/>
              </a:rPr>
              <a:t>b</a:t>
            </a:r>
            <a:r>
              <a:rPr sz="2338" spc="-13" dirty="0">
                <a:latin typeface="Times New Roman"/>
                <a:cs typeface="Times New Roman"/>
              </a:rPr>
              <a:t>y</a:t>
            </a:r>
            <a:r>
              <a:rPr sz="2338" spc="-4" dirty="0">
                <a:latin typeface="Times New Roman"/>
                <a:cs typeface="Times New Roman"/>
              </a:rPr>
              <a:t> </a:t>
            </a:r>
            <a:r>
              <a:rPr sz="2338" b="1" spc="-22" dirty="0">
                <a:latin typeface="Times New Roman"/>
                <a:cs typeface="Times New Roman"/>
              </a:rPr>
              <a:t>E</a:t>
            </a:r>
            <a:r>
              <a:rPr sz="2338" spc="-9" dirty="0">
                <a:latin typeface="Times New Roman"/>
                <a:cs typeface="Times New Roman"/>
              </a:rPr>
              <a:t>)</a:t>
            </a:r>
            <a:r>
              <a:rPr sz="2338" spc="-4" dirty="0">
                <a:latin typeface="Times New Roman"/>
                <a:cs typeface="Times New Roman"/>
              </a:rPr>
              <a:t> </a:t>
            </a:r>
            <a:r>
              <a:rPr sz="2338" spc="-18" dirty="0">
                <a:latin typeface="Times New Roman"/>
                <a:cs typeface="Times New Roman"/>
              </a:rPr>
              <a:t>ha</a:t>
            </a:r>
            <a:r>
              <a:rPr sz="2338" spc="-13" dirty="0">
                <a:latin typeface="Times New Roman"/>
                <a:cs typeface="Times New Roman"/>
              </a:rPr>
              <a:t>s</a:t>
            </a:r>
            <a:r>
              <a:rPr sz="2338" spc="-4" dirty="0">
                <a:latin typeface="Times New Roman"/>
                <a:cs typeface="Times New Roman"/>
              </a:rPr>
              <a:t> </a:t>
            </a:r>
            <a:r>
              <a:rPr sz="2338" spc="-13" dirty="0">
                <a:latin typeface="Times New Roman"/>
                <a:cs typeface="Times New Roman"/>
              </a:rPr>
              <a:t>the</a:t>
            </a:r>
            <a:r>
              <a:rPr sz="2338" spc="-4" dirty="0">
                <a:latin typeface="Times New Roman"/>
                <a:cs typeface="Times New Roman"/>
              </a:rPr>
              <a:t> </a:t>
            </a:r>
            <a:r>
              <a:rPr sz="2338" spc="-18" dirty="0">
                <a:latin typeface="Times New Roman"/>
                <a:cs typeface="Times New Roman"/>
              </a:rPr>
              <a:t>propert</a:t>
            </a:r>
            <a:r>
              <a:rPr sz="2338" spc="-13" dirty="0">
                <a:latin typeface="Times New Roman"/>
                <a:cs typeface="Times New Roman"/>
              </a:rPr>
              <a:t>y</a:t>
            </a:r>
            <a:r>
              <a:rPr sz="2338" spc="-4" dirty="0">
                <a:latin typeface="Times New Roman"/>
                <a:cs typeface="Times New Roman"/>
              </a:rPr>
              <a:t> </a:t>
            </a:r>
            <a:r>
              <a:rPr sz="2338" spc="-18" dirty="0">
                <a:latin typeface="Arial Unicode MS"/>
                <a:cs typeface="Arial Unicode MS"/>
              </a:rPr>
              <a:t>∇</a:t>
            </a:r>
            <a:r>
              <a:rPr sz="2338" spc="-71" dirty="0">
                <a:latin typeface="Arial Unicode MS"/>
                <a:cs typeface="Arial Unicode MS"/>
              </a:rPr>
              <a:t> </a:t>
            </a:r>
            <a:r>
              <a:rPr sz="2338" spc="-13" dirty="0">
                <a:latin typeface="Times New Roman"/>
                <a:cs typeface="Times New Roman"/>
              </a:rPr>
              <a:t>x</a:t>
            </a:r>
            <a:r>
              <a:rPr sz="2338" dirty="0">
                <a:latin typeface="Times New Roman"/>
                <a:cs typeface="Times New Roman"/>
              </a:rPr>
              <a:t> </a:t>
            </a:r>
            <a:r>
              <a:rPr sz="2338" b="1" spc="-18" dirty="0">
                <a:latin typeface="Times New Roman"/>
                <a:cs typeface="Times New Roman"/>
              </a:rPr>
              <a:t>E</a:t>
            </a:r>
            <a:r>
              <a:rPr sz="2338" b="1" spc="-9" dirty="0">
                <a:latin typeface="Times New Roman"/>
                <a:cs typeface="Times New Roman"/>
              </a:rPr>
              <a:t> </a:t>
            </a:r>
            <a:r>
              <a:rPr sz="2338" spc="-13" dirty="0">
                <a:latin typeface="Times New Roman"/>
                <a:cs typeface="Times New Roman"/>
              </a:rPr>
              <a:t>=</a:t>
            </a:r>
            <a:r>
              <a:rPr sz="2338" spc="-4" dirty="0">
                <a:latin typeface="Times New Roman"/>
                <a:cs typeface="Times New Roman"/>
              </a:rPr>
              <a:t> </a:t>
            </a:r>
            <a:r>
              <a:rPr sz="2338" spc="-18" dirty="0">
                <a:latin typeface="Times New Roman"/>
                <a:cs typeface="Times New Roman"/>
              </a:rPr>
              <a:t>0</a:t>
            </a:r>
            <a:r>
              <a:rPr sz="2338" i="1" spc="-9" dirty="0">
                <a:latin typeface="Times New Roman"/>
                <a:cs typeface="Times New Roman"/>
              </a:rPr>
              <a:t>,</a:t>
            </a:r>
            <a:endParaRPr sz="2338">
              <a:latin typeface="Times New Roman"/>
              <a:cs typeface="Times New Roman"/>
            </a:endParaRPr>
          </a:p>
        </p:txBody>
      </p:sp>
      <p:sp>
        <p:nvSpPr>
          <p:cNvPr id="6" name="object 6"/>
          <p:cNvSpPr txBox="1"/>
          <p:nvPr/>
        </p:nvSpPr>
        <p:spPr>
          <a:xfrm>
            <a:off x="841402" y="6331040"/>
            <a:ext cx="6090397" cy="359778"/>
          </a:xfrm>
          <a:prstGeom prst="rect">
            <a:avLst/>
          </a:prstGeom>
        </p:spPr>
        <p:txBody>
          <a:bodyPr vert="horz" wrap="square" lIns="0" tIns="0" rIns="0" bIns="0" rtlCol="0">
            <a:spAutoFit/>
          </a:bodyPr>
          <a:lstStyle/>
          <a:p>
            <a:pPr marL="11206"/>
            <a:r>
              <a:rPr sz="2338" spc="-18" dirty="0">
                <a:latin typeface="Times New Roman"/>
                <a:cs typeface="Times New Roman"/>
              </a:rPr>
              <a:t>a</a:t>
            </a:r>
            <a:r>
              <a:rPr sz="2338" spc="-13" dirty="0">
                <a:latin typeface="Times New Roman"/>
                <a:cs typeface="Times New Roman"/>
              </a:rPr>
              <a:t>n</a:t>
            </a:r>
            <a:r>
              <a:rPr sz="2338" spc="-4" dirty="0">
                <a:latin typeface="Times New Roman"/>
                <a:cs typeface="Times New Roman"/>
              </a:rPr>
              <a:t> </a:t>
            </a:r>
            <a:r>
              <a:rPr sz="2338" spc="-13" dirty="0">
                <a:latin typeface="Times New Roman"/>
                <a:cs typeface="Times New Roman"/>
              </a:rPr>
              <a:t>irrotationa</a:t>
            </a:r>
            <a:r>
              <a:rPr sz="2338" spc="-9" dirty="0">
                <a:latin typeface="Times New Roman"/>
                <a:cs typeface="Times New Roman"/>
              </a:rPr>
              <a:t>l</a:t>
            </a:r>
            <a:r>
              <a:rPr sz="2338" spc="-13" dirty="0">
                <a:latin typeface="Times New Roman"/>
                <a:cs typeface="Times New Roman"/>
              </a:rPr>
              <a:t> </a:t>
            </a:r>
            <a:r>
              <a:rPr sz="2338" spc="-18" dirty="0">
                <a:latin typeface="Times New Roman"/>
                <a:cs typeface="Times New Roman"/>
              </a:rPr>
              <a:t>(conservative</a:t>
            </a:r>
            <a:r>
              <a:rPr sz="2338" spc="-9" dirty="0">
                <a:latin typeface="Times New Roman"/>
                <a:cs typeface="Times New Roman"/>
              </a:rPr>
              <a:t>)</a:t>
            </a:r>
            <a:r>
              <a:rPr sz="2338" spc="-4" dirty="0">
                <a:latin typeface="Times New Roman"/>
                <a:cs typeface="Times New Roman"/>
              </a:rPr>
              <a:t> </a:t>
            </a:r>
            <a:r>
              <a:rPr sz="2338" spc="-13" dirty="0">
                <a:latin typeface="Times New Roman"/>
                <a:cs typeface="Times New Roman"/>
              </a:rPr>
              <a:t>field</a:t>
            </a:r>
            <a:r>
              <a:rPr sz="2338" spc="-9" dirty="0">
                <a:latin typeface="Times New Roman"/>
                <a:cs typeface="Times New Roman"/>
              </a:rPr>
              <a:t>.</a:t>
            </a:r>
            <a:r>
              <a:rPr sz="2338" spc="-18" dirty="0">
                <a:latin typeface="Times New Roman"/>
                <a:cs typeface="Times New Roman"/>
              </a:rPr>
              <a:t> </a:t>
            </a:r>
            <a:r>
              <a:rPr sz="1941" b="1" spc="-4" dirty="0">
                <a:solidFill>
                  <a:srgbClr val="FF3300"/>
                </a:solidFill>
                <a:latin typeface="Arial"/>
                <a:cs typeface="Arial"/>
              </a:rPr>
              <a:t>Relate</a:t>
            </a:r>
            <a:r>
              <a:rPr sz="1941" b="1" dirty="0">
                <a:solidFill>
                  <a:srgbClr val="FF3300"/>
                </a:solidFill>
                <a:latin typeface="Arial"/>
                <a:cs typeface="Arial"/>
              </a:rPr>
              <a:t>d</a:t>
            </a:r>
            <a:r>
              <a:rPr sz="1941" b="1" spc="57" dirty="0">
                <a:solidFill>
                  <a:srgbClr val="FF3300"/>
                </a:solidFill>
                <a:latin typeface="Times New Roman"/>
                <a:cs typeface="Times New Roman"/>
              </a:rPr>
              <a:t> </a:t>
            </a:r>
            <a:r>
              <a:rPr sz="1941" b="1" spc="-4" dirty="0">
                <a:solidFill>
                  <a:srgbClr val="FF3300"/>
                </a:solidFill>
                <a:latin typeface="Arial"/>
                <a:cs typeface="Arial"/>
              </a:rPr>
              <a:t>Course</a:t>
            </a:r>
            <a:r>
              <a:rPr sz="1941" dirty="0">
                <a:latin typeface="Arial"/>
                <a:cs typeface="Arial"/>
              </a:rPr>
              <a:t>:</a:t>
            </a:r>
            <a:endParaRPr sz="1941">
              <a:latin typeface="Arial"/>
              <a:cs typeface="Arial"/>
            </a:endParaRPr>
          </a:p>
        </p:txBody>
      </p:sp>
      <p:sp>
        <p:nvSpPr>
          <p:cNvPr id="7" name="object 7"/>
          <p:cNvSpPr txBox="1"/>
          <p:nvPr/>
        </p:nvSpPr>
        <p:spPr>
          <a:xfrm>
            <a:off x="7113694" y="6369164"/>
            <a:ext cx="1459005" cy="298672"/>
          </a:xfrm>
          <a:prstGeom prst="rect">
            <a:avLst/>
          </a:prstGeom>
        </p:spPr>
        <p:txBody>
          <a:bodyPr vert="horz" wrap="square" lIns="0" tIns="0" rIns="0" bIns="0" rtlCol="0">
            <a:spAutoFit/>
          </a:bodyPr>
          <a:lstStyle/>
          <a:p>
            <a:pPr marL="11206"/>
            <a:r>
              <a:rPr sz="1941" spc="-4" dirty="0">
                <a:latin typeface="Arial"/>
                <a:cs typeface="Arial"/>
              </a:rPr>
              <a:t>Ele</a:t>
            </a:r>
            <a:r>
              <a:rPr sz="1941" dirty="0">
                <a:latin typeface="Arial"/>
                <a:cs typeface="Arial"/>
              </a:rPr>
              <a:t>c</a:t>
            </a:r>
            <a:r>
              <a:rPr sz="1941" spc="40" dirty="0">
                <a:latin typeface="Times New Roman"/>
                <a:cs typeface="Times New Roman"/>
              </a:rPr>
              <a:t> </a:t>
            </a:r>
            <a:r>
              <a:rPr sz="1941" spc="-4" dirty="0">
                <a:latin typeface="Arial"/>
                <a:cs typeface="Arial"/>
              </a:rPr>
              <a:t>251/351</a:t>
            </a:r>
            <a:endParaRPr sz="1941">
              <a:latin typeface="Arial"/>
              <a:cs typeface="Arial"/>
            </a:endParaRPr>
          </a:p>
        </p:txBody>
      </p:sp>
    </p:spTree>
    <p:extLst>
      <p:ext uri="{BB962C8B-B14F-4D97-AF65-F5344CB8AC3E}">
        <p14:creationId xmlns:p14="http://schemas.microsoft.com/office/powerpoint/2010/main" xmlns="" val="2286814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6553200" cy="923330"/>
          </a:xfrm>
          <a:prstGeom prst="rect">
            <a:avLst/>
          </a:prstGeom>
        </p:spPr>
        <p:txBody>
          <a:bodyPr wrap="square">
            <a:spAutoFit/>
          </a:bodyPr>
          <a:lstStyle/>
          <a:p>
            <a:r>
              <a:rPr lang="en-US" dirty="0" smtClean="0"/>
              <a:t>Gradient tells you how fast a function is changing it's value. In general it tells the direction along which you will encounter the maximum change of the value of the function.</a:t>
            </a:r>
            <a:endParaRPr lang="en-US" dirty="0"/>
          </a:p>
        </p:txBody>
      </p:sp>
      <p:sp>
        <p:nvSpPr>
          <p:cNvPr id="3" name="TextBox 2"/>
          <p:cNvSpPr txBox="1"/>
          <p:nvPr/>
        </p:nvSpPr>
        <p:spPr>
          <a:xfrm>
            <a:off x="1828800" y="228600"/>
            <a:ext cx="359508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Gradient of a Scalar Field</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44548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6647" y="170557"/>
            <a:ext cx="6810375" cy="2554674"/>
          </a:xfrm>
          <a:prstGeom prst="rect">
            <a:avLst/>
          </a:prstGeom>
        </p:spPr>
        <p:txBody>
          <a:bodyPr vert="horz" wrap="square" lIns="0" tIns="0" rIns="0" bIns="0" rtlCol="0">
            <a:spAutoFit/>
          </a:bodyPr>
          <a:lstStyle/>
          <a:p>
            <a:pPr marL="143443"/>
            <a:r>
              <a:rPr sz="3088" spc="-4" dirty="0">
                <a:solidFill>
                  <a:srgbClr val="0065FF"/>
                </a:solidFill>
                <a:latin typeface="Arial"/>
                <a:cs typeface="Arial"/>
              </a:rPr>
              <a:t>Vecto</a:t>
            </a:r>
            <a:r>
              <a:rPr sz="3088" dirty="0">
                <a:solidFill>
                  <a:srgbClr val="0065FF"/>
                </a:solidFill>
                <a:latin typeface="Arial"/>
                <a:cs typeface="Arial"/>
              </a:rPr>
              <a:t>r</a:t>
            </a:r>
            <a:r>
              <a:rPr sz="3088" spc="84" dirty="0">
                <a:solidFill>
                  <a:srgbClr val="0065FF"/>
                </a:solidFill>
                <a:latin typeface="Times New Roman"/>
                <a:cs typeface="Times New Roman"/>
              </a:rPr>
              <a:t> </a:t>
            </a:r>
            <a:r>
              <a:rPr sz="3088" spc="-4" dirty="0">
                <a:solidFill>
                  <a:srgbClr val="0065FF"/>
                </a:solidFill>
                <a:latin typeface="Arial"/>
                <a:cs typeface="Arial"/>
              </a:rPr>
              <a:t>Calculu</a:t>
            </a:r>
            <a:r>
              <a:rPr sz="3088" dirty="0">
                <a:solidFill>
                  <a:srgbClr val="0065FF"/>
                </a:solidFill>
                <a:latin typeface="Arial"/>
                <a:cs typeface="Arial"/>
              </a:rPr>
              <a:t>s</a:t>
            </a:r>
            <a:r>
              <a:rPr sz="3088" spc="88" dirty="0">
                <a:solidFill>
                  <a:srgbClr val="0065FF"/>
                </a:solidFill>
                <a:latin typeface="Times New Roman"/>
                <a:cs typeface="Times New Roman"/>
              </a:rPr>
              <a:t> </a:t>
            </a:r>
            <a:r>
              <a:rPr sz="3088" spc="-4" dirty="0">
                <a:solidFill>
                  <a:srgbClr val="0065FF"/>
                </a:solidFill>
                <a:latin typeface="Arial"/>
                <a:cs typeface="Arial"/>
              </a:rPr>
              <a:t>an</a:t>
            </a:r>
            <a:r>
              <a:rPr sz="3088" dirty="0">
                <a:solidFill>
                  <a:srgbClr val="0065FF"/>
                </a:solidFill>
                <a:latin typeface="Arial"/>
                <a:cs typeface="Arial"/>
              </a:rPr>
              <a:t>d</a:t>
            </a:r>
            <a:r>
              <a:rPr sz="3088" spc="84" dirty="0">
                <a:solidFill>
                  <a:srgbClr val="0065FF"/>
                </a:solidFill>
                <a:latin typeface="Times New Roman"/>
                <a:cs typeface="Times New Roman"/>
              </a:rPr>
              <a:t> </a:t>
            </a:r>
            <a:r>
              <a:rPr sz="3088" spc="-4" dirty="0">
                <a:solidFill>
                  <a:srgbClr val="0065FF"/>
                </a:solidFill>
                <a:latin typeface="Arial"/>
                <a:cs typeface="Arial"/>
              </a:rPr>
              <a:t>Electromagnetics</a:t>
            </a:r>
            <a:endParaRPr sz="3088">
              <a:latin typeface="Arial"/>
              <a:cs typeface="Arial"/>
            </a:endParaRPr>
          </a:p>
          <a:p>
            <a:pPr marL="344039" indent="-332832">
              <a:spcBef>
                <a:spcPts val="1703"/>
              </a:spcBef>
              <a:buClr>
                <a:srgbClr val="0065FF"/>
              </a:buClr>
              <a:buFont typeface="Wingdings"/>
              <a:buChar char=""/>
              <a:tabLst>
                <a:tab pos="344039" algn="l"/>
              </a:tabLst>
            </a:pPr>
            <a:r>
              <a:rPr sz="2338" b="1" spc="-13" dirty="0">
                <a:solidFill>
                  <a:srgbClr val="FF3300"/>
                </a:solidFill>
                <a:latin typeface="Times New Roman"/>
                <a:cs typeface="Times New Roman"/>
              </a:rPr>
              <a:t>Maxwell</a:t>
            </a:r>
            <a:r>
              <a:rPr sz="2338" b="1" spc="-9" dirty="0">
                <a:solidFill>
                  <a:srgbClr val="FF3300"/>
                </a:solidFill>
                <a:latin typeface="Times New Roman"/>
                <a:cs typeface="Times New Roman"/>
              </a:rPr>
              <a:t> </a:t>
            </a:r>
            <a:r>
              <a:rPr sz="2338" b="1" spc="-13" dirty="0">
                <a:solidFill>
                  <a:srgbClr val="FF3300"/>
                </a:solidFill>
                <a:latin typeface="Times New Roman"/>
                <a:cs typeface="Times New Roman"/>
              </a:rPr>
              <a:t>equations in</a:t>
            </a:r>
            <a:r>
              <a:rPr sz="2338" b="1" spc="-4" dirty="0">
                <a:solidFill>
                  <a:srgbClr val="FF3300"/>
                </a:solidFill>
                <a:latin typeface="Times New Roman"/>
                <a:cs typeface="Times New Roman"/>
              </a:rPr>
              <a:t> </a:t>
            </a:r>
            <a:r>
              <a:rPr sz="2338" b="1" spc="-18" dirty="0">
                <a:solidFill>
                  <a:srgbClr val="FF3300"/>
                </a:solidFill>
                <a:latin typeface="Times New Roman"/>
                <a:cs typeface="Times New Roman"/>
              </a:rPr>
              <a:t>fre</a:t>
            </a:r>
            <a:r>
              <a:rPr sz="2338" b="1" spc="-13" dirty="0">
                <a:solidFill>
                  <a:srgbClr val="FF3300"/>
                </a:solidFill>
                <a:latin typeface="Times New Roman"/>
                <a:cs typeface="Times New Roman"/>
              </a:rPr>
              <a:t>e</a:t>
            </a:r>
            <a:r>
              <a:rPr sz="2338" b="1" spc="-4" dirty="0">
                <a:solidFill>
                  <a:srgbClr val="FF3300"/>
                </a:solidFill>
                <a:latin typeface="Times New Roman"/>
                <a:cs typeface="Times New Roman"/>
              </a:rPr>
              <a:t> </a:t>
            </a:r>
            <a:r>
              <a:rPr sz="2338" b="1" spc="-18" dirty="0">
                <a:solidFill>
                  <a:srgbClr val="FF3300"/>
                </a:solidFill>
                <a:latin typeface="Times New Roman"/>
                <a:cs typeface="Times New Roman"/>
              </a:rPr>
              <a:t>space</a:t>
            </a:r>
            <a:endParaRPr sz="2338">
              <a:latin typeface="Times New Roman"/>
              <a:cs typeface="Times New Roman"/>
            </a:endParaRPr>
          </a:p>
          <a:p>
            <a:pPr marL="732343" marR="625882" lvl="1" indent="-277360">
              <a:lnSpc>
                <a:spcPct val="99100"/>
              </a:lnSpc>
              <a:spcBef>
                <a:spcPts val="591"/>
              </a:spcBef>
              <a:buClr>
                <a:srgbClr val="0065FF"/>
              </a:buClr>
              <a:buFont typeface="Times New Roman"/>
              <a:buChar char="•"/>
              <a:tabLst>
                <a:tab pos="806867" algn="l"/>
                <a:tab pos="1954970" algn="l"/>
              </a:tabLst>
            </a:pPr>
            <a:r>
              <a:rPr sz="2338" spc="-18" dirty="0">
                <a:solidFill>
                  <a:srgbClr val="FF3300"/>
                </a:solidFill>
                <a:latin typeface="Times New Roman"/>
                <a:cs typeface="Times New Roman"/>
              </a:rPr>
              <a:t>Maxwel</a:t>
            </a:r>
            <a:r>
              <a:rPr sz="2338" spc="-9" dirty="0">
                <a:solidFill>
                  <a:srgbClr val="FF3300"/>
                </a:solidFill>
                <a:latin typeface="Times New Roman"/>
                <a:cs typeface="Times New Roman"/>
              </a:rPr>
              <a:t>l</a:t>
            </a:r>
            <a:r>
              <a:rPr sz="2338" spc="-4" dirty="0">
                <a:solidFill>
                  <a:srgbClr val="FF3300"/>
                </a:solidFill>
                <a:latin typeface="Times New Roman"/>
                <a:cs typeface="Times New Roman"/>
              </a:rPr>
              <a:t> </a:t>
            </a:r>
            <a:r>
              <a:rPr sz="2338" spc="-13" dirty="0">
                <a:solidFill>
                  <a:srgbClr val="FF3300"/>
                </a:solidFill>
                <a:latin typeface="Times New Roman"/>
                <a:cs typeface="Times New Roman"/>
              </a:rPr>
              <a:t>Equations</a:t>
            </a:r>
            <a:r>
              <a:rPr sz="2338" spc="-9" dirty="0">
                <a:solidFill>
                  <a:srgbClr val="FF3300"/>
                </a:solidFill>
                <a:latin typeface="Times New Roman"/>
                <a:cs typeface="Times New Roman"/>
              </a:rPr>
              <a:t> </a:t>
            </a:r>
            <a:r>
              <a:rPr sz="2338" spc="-18" dirty="0">
                <a:latin typeface="Times New Roman"/>
                <a:cs typeface="Times New Roman"/>
              </a:rPr>
              <a:t>describ</a:t>
            </a:r>
            <a:r>
              <a:rPr sz="2338" spc="-13" dirty="0">
                <a:latin typeface="Times New Roman"/>
                <a:cs typeface="Times New Roman"/>
              </a:rPr>
              <a:t>e</a:t>
            </a:r>
            <a:r>
              <a:rPr sz="2338" spc="-4" dirty="0">
                <a:latin typeface="Times New Roman"/>
                <a:cs typeface="Times New Roman"/>
              </a:rPr>
              <a:t> </a:t>
            </a:r>
            <a:r>
              <a:rPr sz="2338" spc="-13" dirty="0">
                <a:latin typeface="Times New Roman"/>
                <a:cs typeface="Times New Roman"/>
              </a:rPr>
              <a:t>the</a:t>
            </a:r>
            <a:r>
              <a:rPr sz="2338" spc="-4" dirty="0">
                <a:latin typeface="Times New Roman"/>
                <a:cs typeface="Times New Roman"/>
              </a:rPr>
              <a:t> </a:t>
            </a:r>
            <a:r>
              <a:rPr sz="2338" spc="-13" dirty="0">
                <a:latin typeface="Times New Roman"/>
                <a:cs typeface="Times New Roman"/>
              </a:rPr>
              <a:t>transmission</a:t>
            </a:r>
            <a:r>
              <a:rPr sz="2338" spc="-9"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8" dirty="0">
                <a:latin typeface="Times New Roman"/>
                <a:cs typeface="Times New Roman"/>
              </a:rPr>
              <a:t>informatio</a:t>
            </a:r>
            <a:r>
              <a:rPr sz="2338" spc="-13" dirty="0">
                <a:latin typeface="Times New Roman"/>
                <a:cs typeface="Times New Roman"/>
              </a:rPr>
              <a:t>n </a:t>
            </a:r>
            <a:r>
              <a:rPr sz="2338" spc="-9" dirty="0">
                <a:latin typeface="Times New Roman"/>
                <a:cs typeface="Times New Roman"/>
              </a:rPr>
              <a:t>(</a:t>
            </a:r>
            <a:r>
              <a:rPr sz="2338" spc="-4" dirty="0">
                <a:latin typeface="Times New Roman"/>
                <a:cs typeface="Times New Roman"/>
              </a:rPr>
              <a:t> </a:t>
            </a:r>
            <a:r>
              <a:rPr sz="2338" spc="-18" dirty="0">
                <a:latin typeface="Times New Roman"/>
                <a:cs typeface="Times New Roman"/>
              </a:rPr>
              <a:t>interne</a:t>
            </a:r>
            <a:r>
              <a:rPr sz="2338" spc="-9" dirty="0">
                <a:latin typeface="Times New Roman"/>
                <a:cs typeface="Times New Roman"/>
              </a:rPr>
              <a:t>t </a:t>
            </a:r>
            <a:r>
              <a:rPr sz="2338" spc="-18" dirty="0">
                <a:latin typeface="Times New Roman"/>
                <a:cs typeface="Times New Roman"/>
              </a:rPr>
              <a:t>data</a:t>
            </a:r>
            <a:r>
              <a:rPr sz="2338" spc="-9" dirty="0">
                <a:latin typeface="Times New Roman"/>
                <a:cs typeface="Times New Roman"/>
              </a:rPr>
              <a:t>,</a:t>
            </a:r>
            <a:r>
              <a:rPr sz="2338" spc="-4" dirty="0">
                <a:latin typeface="Times New Roman"/>
                <a:cs typeface="Times New Roman"/>
              </a:rPr>
              <a:t> </a:t>
            </a:r>
            <a:r>
              <a:rPr sz="2338" spc="-18" dirty="0">
                <a:latin typeface="Times New Roman"/>
                <a:cs typeface="Times New Roman"/>
              </a:rPr>
              <a:t>TV/radio</a:t>
            </a:r>
            <a:r>
              <a:rPr sz="2338" spc="-13" dirty="0">
                <a:latin typeface="Times New Roman"/>
                <a:cs typeface="Times New Roman"/>
              </a:rPr>
              <a:t> </a:t>
            </a:r>
            <a:r>
              <a:rPr sz="2338" spc="-18" dirty="0">
                <a:latin typeface="Times New Roman"/>
                <a:cs typeface="Times New Roman"/>
              </a:rPr>
              <a:t>program</a:t>
            </a:r>
            <a:r>
              <a:rPr sz="2338" spc="-9" dirty="0">
                <a:latin typeface="Times New Roman"/>
                <a:cs typeface="Times New Roman"/>
              </a:rPr>
              <a:t>,</a:t>
            </a:r>
            <a:r>
              <a:rPr sz="2338" dirty="0">
                <a:latin typeface="Times New Roman"/>
                <a:cs typeface="Times New Roman"/>
              </a:rPr>
              <a:t>	</a:t>
            </a:r>
            <a:r>
              <a:rPr sz="2338" spc="-18" dirty="0">
                <a:latin typeface="Times New Roman"/>
                <a:cs typeface="Times New Roman"/>
              </a:rPr>
              <a:t>phone,…</a:t>
            </a:r>
            <a:r>
              <a:rPr sz="2338" spc="-9" dirty="0">
                <a:latin typeface="Times New Roman"/>
                <a:cs typeface="Times New Roman"/>
              </a:rPr>
              <a:t>) </a:t>
            </a:r>
            <a:r>
              <a:rPr sz="2338" spc="-18" dirty="0">
                <a:latin typeface="Times New Roman"/>
                <a:cs typeface="Times New Roman"/>
              </a:rPr>
              <a:t>usin</a:t>
            </a:r>
            <a:r>
              <a:rPr sz="2338" spc="-13" dirty="0">
                <a:latin typeface="Times New Roman"/>
                <a:cs typeface="Times New Roman"/>
              </a:rPr>
              <a:t>g</a:t>
            </a:r>
            <a:r>
              <a:rPr sz="2338" spc="-9" dirty="0">
                <a:latin typeface="Times New Roman"/>
                <a:cs typeface="Times New Roman"/>
              </a:rPr>
              <a:t> </a:t>
            </a:r>
            <a:r>
              <a:rPr sz="2338" spc="-18" dirty="0">
                <a:latin typeface="Times New Roman"/>
                <a:cs typeface="Times New Roman"/>
              </a:rPr>
              <a:t>wireless</a:t>
            </a:r>
            <a:r>
              <a:rPr sz="2338" spc="-13" dirty="0">
                <a:latin typeface="Times New Roman"/>
                <a:cs typeface="Times New Roman"/>
              </a:rPr>
              <a:t> </a:t>
            </a:r>
            <a:r>
              <a:rPr sz="2338" spc="-18" dirty="0">
                <a:latin typeface="Times New Roman"/>
                <a:cs typeface="Times New Roman"/>
              </a:rPr>
              <a:t>communication.</a:t>
            </a:r>
            <a:endParaRPr sz="2338">
              <a:latin typeface="Times New Roman"/>
              <a:cs typeface="Times New Roman"/>
            </a:endParaRPr>
          </a:p>
        </p:txBody>
      </p:sp>
      <p:sp>
        <p:nvSpPr>
          <p:cNvPr id="3" name="object 3"/>
          <p:cNvSpPr txBox="1"/>
          <p:nvPr/>
        </p:nvSpPr>
        <p:spPr>
          <a:xfrm>
            <a:off x="3626002" y="3203436"/>
            <a:ext cx="3749488" cy="1107483"/>
          </a:xfrm>
          <a:prstGeom prst="rect">
            <a:avLst/>
          </a:prstGeom>
        </p:spPr>
        <p:txBody>
          <a:bodyPr vert="horz" wrap="square" lIns="0" tIns="0" rIns="0" bIns="0" rtlCol="0">
            <a:spAutoFit/>
          </a:bodyPr>
          <a:lstStyle/>
          <a:p>
            <a:pPr>
              <a:lnSpc>
                <a:spcPct val="100000"/>
              </a:lnSpc>
            </a:pPr>
            <a:r>
              <a:rPr sz="3177" dirty="0">
                <a:latin typeface="Symbol"/>
                <a:cs typeface="Symbol"/>
              </a:rPr>
              <a:t></a:t>
            </a:r>
            <a:r>
              <a:rPr sz="3177" spc="-282" dirty="0">
                <a:latin typeface="Times New Roman"/>
                <a:cs typeface="Times New Roman"/>
              </a:rPr>
              <a:t> </a:t>
            </a:r>
            <a:r>
              <a:rPr sz="3177" dirty="0">
                <a:latin typeface="Symbol"/>
                <a:cs typeface="Symbol"/>
              </a:rPr>
              <a:t></a:t>
            </a:r>
            <a:r>
              <a:rPr sz="3177" spc="-282" dirty="0">
                <a:latin typeface="Times New Roman"/>
                <a:cs typeface="Times New Roman"/>
              </a:rPr>
              <a:t> </a:t>
            </a:r>
            <a:r>
              <a:rPr sz="3177" b="1" dirty="0">
                <a:latin typeface="Times New Roman"/>
                <a:cs typeface="Times New Roman"/>
              </a:rPr>
              <a:t>E</a:t>
            </a:r>
            <a:r>
              <a:rPr sz="3177" b="1" spc="-137" dirty="0">
                <a:latin typeface="Times New Roman"/>
                <a:cs typeface="Times New Roman"/>
              </a:rPr>
              <a:t> </a:t>
            </a:r>
            <a:r>
              <a:rPr sz="3177" dirty="0">
                <a:latin typeface="Symbol"/>
                <a:cs typeface="Symbol"/>
              </a:rPr>
              <a:t></a:t>
            </a:r>
            <a:r>
              <a:rPr sz="3177" spc="-18" dirty="0">
                <a:latin typeface="Times New Roman"/>
                <a:cs typeface="Times New Roman"/>
              </a:rPr>
              <a:t> </a:t>
            </a:r>
            <a:r>
              <a:rPr sz="3177" dirty="0">
                <a:latin typeface="Symbol"/>
                <a:cs typeface="Symbol"/>
              </a:rPr>
              <a:t></a:t>
            </a:r>
            <a:r>
              <a:rPr sz="3177" spc="31" dirty="0">
                <a:latin typeface="Symbol"/>
                <a:cs typeface="Symbol"/>
              </a:rPr>
              <a:t></a:t>
            </a:r>
            <a:r>
              <a:rPr sz="3177" b="1" dirty="0">
                <a:latin typeface="Times New Roman"/>
                <a:cs typeface="Times New Roman"/>
              </a:rPr>
              <a:t>B</a:t>
            </a:r>
            <a:r>
              <a:rPr sz="3177" b="1" spc="-361" dirty="0">
                <a:latin typeface="Times New Roman"/>
                <a:cs typeface="Times New Roman"/>
              </a:rPr>
              <a:t> </a:t>
            </a:r>
            <a:r>
              <a:rPr sz="3177" dirty="0">
                <a:latin typeface="Times New Roman"/>
                <a:cs typeface="Times New Roman"/>
              </a:rPr>
              <a:t>/</a:t>
            </a:r>
            <a:r>
              <a:rPr sz="3177" spc="-357" dirty="0">
                <a:latin typeface="Times New Roman"/>
                <a:cs typeface="Times New Roman"/>
              </a:rPr>
              <a:t> </a:t>
            </a:r>
            <a:r>
              <a:rPr sz="3177" spc="-13" dirty="0">
                <a:latin typeface="Symbol"/>
                <a:cs typeface="Symbol"/>
              </a:rPr>
              <a:t></a:t>
            </a:r>
            <a:r>
              <a:rPr sz="3177" i="1" dirty="0">
                <a:latin typeface="Times New Roman"/>
                <a:cs typeface="Times New Roman"/>
              </a:rPr>
              <a:t>t</a:t>
            </a:r>
            <a:endParaRPr sz="3177">
              <a:latin typeface="Times New Roman"/>
              <a:cs typeface="Times New Roman"/>
            </a:endParaRPr>
          </a:p>
          <a:p>
            <a:pPr marL="126633">
              <a:spcBef>
                <a:spcPts val="838"/>
              </a:spcBef>
            </a:pPr>
            <a:r>
              <a:rPr sz="3177" dirty="0">
                <a:latin typeface="Symbol"/>
                <a:cs typeface="Symbol"/>
              </a:rPr>
              <a:t></a:t>
            </a:r>
            <a:r>
              <a:rPr sz="3177" spc="-278" dirty="0">
                <a:latin typeface="Times New Roman"/>
                <a:cs typeface="Times New Roman"/>
              </a:rPr>
              <a:t> </a:t>
            </a:r>
            <a:r>
              <a:rPr sz="3177" dirty="0">
                <a:latin typeface="Symbol"/>
                <a:cs typeface="Symbol"/>
              </a:rPr>
              <a:t></a:t>
            </a:r>
            <a:r>
              <a:rPr sz="3177" spc="-287" dirty="0">
                <a:latin typeface="Times New Roman"/>
                <a:cs typeface="Times New Roman"/>
              </a:rPr>
              <a:t> </a:t>
            </a:r>
            <a:r>
              <a:rPr sz="3177" b="1" dirty="0">
                <a:latin typeface="Times New Roman"/>
                <a:cs typeface="Times New Roman"/>
              </a:rPr>
              <a:t>B</a:t>
            </a:r>
            <a:r>
              <a:rPr sz="3177" b="1" spc="-97" dirty="0">
                <a:latin typeface="Times New Roman"/>
                <a:cs typeface="Times New Roman"/>
              </a:rPr>
              <a:t> </a:t>
            </a:r>
            <a:r>
              <a:rPr sz="3177" dirty="0">
                <a:latin typeface="Symbol"/>
                <a:cs typeface="Symbol"/>
              </a:rPr>
              <a:t></a:t>
            </a:r>
            <a:r>
              <a:rPr sz="3177" spc="79" dirty="0">
                <a:latin typeface="Times New Roman"/>
                <a:cs typeface="Times New Roman"/>
              </a:rPr>
              <a:t> </a:t>
            </a:r>
            <a:r>
              <a:rPr sz="3353" i="1" spc="-53" dirty="0">
                <a:latin typeface="Symbol"/>
                <a:cs typeface="Symbol"/>
              </a:rPr>
              <a:t></a:t>
            </a:r>
            <a:r>
              <a:rPr sz="2780" spc="224" baseline="-23809" dirty="0">
                <a:latin typeface="Times New Roman"/>
                <a:cs typeface="Times New Roman"/>
              </a:rPr>
              <a:t>0</a:t>
            </a:r>
            <a:r>
              <a:rPr sz="3177" b="1" dirty="0">
                <a:latin typeface="Times New Roman"/>
                <a:cs typeface="Times New Roman"/>
              </a:rPr>
              <a:t>J</a:t>
            </a:r>
            <a:r>
              <a:rPr sz="3177" b="1" spc="-132" dirty="0">
                <a:latin typeface="Times New Roman"/>
                <a:cs typeface="Times New Roman"/>
              </a:rPr>
              <a:t> </a:t>
            </a:r>
            <a:r>
              <a:rPr sz="3177" dirty="0">
                <a:latin typeface="Symbol"/>
                <a:cs typeface="Symbol"/>
              </a:rPr>
              <a:t></a:t>
            </a:r>
            <a:r>
              <a:rPr sz="3177" spc="-251" dirty="0">
                <a:latin typeface="Times New Roman"/>
                <a:cs typeface="Times New Roman"/>
              </a:rPr>
              <a:t> </a:t>
            </a:r>
            <a:r>
              <a:rPr sz="3353" i="1" spc="150" dirty="0">
                <a:latin typeface="Symbol"/>
                <a:cs typeface="Symbol"/>
              </a:rPr>
              <a:t></a:t>
            </a:r>
            <a:r>
              <a:rPr sz="2780" spc="119" baseline="-23809" dirty="0">
                <a:latin typeface="Times New Roman"/>
                <a:cs typeface="Times New Roman"/>
              </a:rPr>
              <a:t>0</a:t>
            </a:r>
            <a:r>
              <a:rPr sz="3177" spc="-13" dirty="0">
                <a:latin typeface="Symbol"/>
                <a:cs typeface="Symbol"/>
              </a:rPr>
              <a:t></a:t>
            </a:r>
            <a:r>
              <a:rPr sz="3177" b="1" dirty="0">
                <a:latin typeface="Times New Roman"/>
                <a:cs typeface="Times New Roman"/>
              </a:rPr>
              <a:t>E</a:t>
            </a:r>
            <a:r>
              <a:rPr sz="3177" b="1" spc="-401" dirty="0">
                <a:latin typeface="Times New Roman"/>
                <a:cs typeface="Times New Roman"/>
              </a:rPr>
              <a:t> </a:t>
            </a:r>
            <a:r>
              <a:rPr sz="3177" dirty="0">
                <a:latin typeface="Times New Roman"/>
                <a:cs typeface="Times New Roman"/>
              </a:rPr>
              <a:t>/</a:t>
            </a:r>
            <a:r>
              <a:rPr sz="3177" spc="-353" dirty="0">
                <a:latin typeface="Times New Roman"/>
                <a:cs typeface="Times New Roman"/>
              </a:rPr>
              <a:t> </a:t>
            </a:r>
            <a:r>
              <a:rPr sz="3177" spc="-13" dirty="0">
                <a:latin typeface="Symbol"/>
                <a:cs typeface="Symbol"/>
              </a:rPr>
              <a:t></a:t>
            </a:r>
            <a:r>
              <a:rPr sz="3177" i="1" dirty="0">
                <a:latin typeface="Times New Roman"/>
                <a:cs typeface="Times New Roman"/>
              </a:rPr>
              <a:t>t</a:t>
            </a:r>
            <a:endParaRPr sz="3177">
              <a:latin typeface="Times New Roman"/>
              <a:cs typeface="Times New Roman"/>
            </a:endParaRPr>
          </a:p>
        </p:txBody>
      </p:sp>
      <p:sp>
        <p:nvSpPr>
          <p:cNvPr id="4" name="object 4"/>
          <p:cNvSpPr txBox="1"/>
          <p:nvPr/>
        </p:nvSpPr>
        <p:spPr>
          <a:xfrm>
            <a:off x="998392" y="3184566"/>
            <a:ext cx="2260787" cy="1131528"/>
          </a:xfrm>
          <a:prstGeom prst="rect">
            <a:avLst/>
          </a:prstGeom>
        </p:spPr>
        <p:txBody>
          <a:bodyPr vert="horz" wrap="square" lIns="0" tIns="0" rIns="0" bIns="0" rtlCol="0">
            <a:spAutoFit/>
          </a:bodyPr>
          <a:lstStyle/>
          <a:p>
            <a:pPr>
              <a:lnSpc>
                <a:spcPct val="100000"/>
              </a:lnSpc>
            </a:pPr>
            <a:r>
              <a:rPr sz="3177" dirty="0">
                <a:latin typeface="Symbol"/>
                <a:cs typeface="Symbol"/>
              </a:rPr>
              <a:t></a:t>
            </a:r>
            <a:r>
              <a:rPr sz="3177" spc="-309" dirty="0">
                <a:latin typeface="Times New Roman"/>
                <a:cs typeface="Times New Roman"/>
              </a:rPr>
              <a:t> </a:t>
            </a:r>
            <a:r>
              <a:rPr sz="3177" dirty="0">
                <a:latin typeface="Symbol"/>
                <a:cs typeface="Symbol"/>
              </a:rPr>
              <a:t></a:t>
            </a:r>
            <a:r>
              <a:rPr sz="3177" spc="-331" dirty="0">
                <a:latin typeface="Times New Roman"/>
                <a:cs typeface="Times New Roman"/>
              </a:rPr>
              <a:t> </a:t>
            </a:r>
            <a:r>
              <a:rPr sz="3177" b="1" dirty="0">
                <a:latin typeface="Times New Roman"/>
                <a:cs typeface="Times New Roman"/>
              </a:rPr>
              <a:t>E</a:t>
            </a:r>
            <a:r>
              <a:rPr sz="3177" b="1" spc="-137" dirty="0">
                <a:latin typeface="Times New Roman"/>
                <a:cs typeface="Times New Roman"/>
              </a:rPr>
              <a:t> </a:t>
            </a:r>
            <a:r>
              <a:rPr sz="3177" dirty="0">
                <a:latin typeface="Symbol"/>
                <a:cs typeface="Symbol"/>
              </a:rPr>
              <a:t></a:t>
            </a:r>
            <a:r>
              <a:rPr sz="3177" spc="84" dirty="0">
                <a:latin typeface="Times New Roman"/>
                <a:cs typeface="Times New Roman"/>
              </a:rPr>
              <a:t> </a:t>
            </a:r>
            <a:r>
              <a:rPr sz="3353" i="1" spc="40" dirty="0">
                <a:latin typeface="Symbol"/>
                <a:cs typeface="Symbol"/>
              </a:rPr>
              <a:t></a:t>
            </a:r>
            <a:r>
              <a:rPr sz="2780" i="1" baseline="-23809" dirty="0">
                <a:latin typeface="Times New Roman"/>
                <a:cs typeface="Times New Roman"/>
              </a:rPr>
              <a:t>v </a:t>
            </a:r>
            <a:r>
              <a:rPr sz="2780" i="1" spc="-212" baseline="-23809" dirty="0">
                <a:latin typeface="Times New Roman"/>
                <a:cs typeface="Times New Roman"/>
              </a:rPr>
              <a:t> </a:t>
            </a:r>
            <a:r>
              <a:rPr sz="3177" dirty="0">
                <a:latin typeface="Times New Roman"/>
                <a:cs typeface="Times New Roman"/>
              </a:rPr>
              <a:t>/</a:t>
            </a:r>
            <a:r>
              <a:rPr sz="3177" spc="-454" dirty="0">
                <a:latin typeface="Times New Roman"/>
                <a:cs typeface="Times New Roman"/>
              </a:rPr>
              <a:t> </a:t>
            </a:r>
            <a:r>
              <a:rPr sz="3353" i="1" spc="150" dirty="0">
                <a:latin typeface="Symbol"/>
                <a:cs typeface="Symbol"/>
              </a:rPr>
              <a:t></a:t>
            </a:r>
            <a:r>
              <a:rPr sz="2780" baseline="-23809" dirty="0">
                <a:latin typeface="Times New Roman"/>
                <a:cs typeface="Times New Roman"/>
              </a:rPr>
              <a:t>0</a:t>
            </a:r>
            <a:r>
              <a:rPr sz="2780" spc="-297" baseline="-23809" dirty="0">
                <a:latin typeface="Times New Roman"/>
                <a:cs typeface="Times New Roman"/>
              </a:rPr>
              <a:t> </a:t>
            </a:r>
            <a:r>
              <a:rPr sz="3177" dirty="0">
                <a:latin typeface="Times New Roman"/>
                <a:cs typeface="Times New Roman"/>
              </a:rPr>
              <a:t>,</a:t>
            </a:r>
            <a:endParaRPr sz="3177">
              <a:latin typeface="Times New Roman"/>
              <a:cs typeface="Times New Roman"/>
            </a:endParaRPr>
          </a:p>
          <a:p>
            <a:pPr>
              <a:lnSpc>
                <a:spcPts val="3799"/>
              </a:lnSpc>
              <a:spcBef>
                <a:spcPts val="979"/>
              </a:spcBef>
            </a:pPr>
            <a:r>
              <a:rPr sz="3177" dirty="0">
                <a:latin typeface="Symbol"/>
                <a:cs typeface="Symbol"/>
              </a:rPr>
              <a:t></a:t>
            </a:r>
            <a:r>
              <a:rPr sz="3177" spc="-309" dirty="0">
                <a:latin typeface="Times New Roman"/>
                <a:cs typeface="Times New Roman"/>
              </a:rPr>
              <a:t> </a:t>
            </a:r>
            <a:r>
              <a:rPr sz="3177" dirty="0">
                <a:latin typeface="Symbol"/>
                <a:cs typeface="Symbol"/>
              </a:rPr>
              <a:t></a:t>
            </a:r>
            <a:r>
              <a:rPr sz="3177" spc="-331" dirty="0">
                <a:latin typeface="Times New Roman"/>
                <a:cs typeface="Times New Roman"/>
              </a:rPr>
              <a:t> </a:t>
            </a:r>
            <a:r>
              <a:rPr sz="3177" b="1" dirty="0">
                <a:latin typeface="Times New Roman"/>
                <a:cs typeface="Times New Roman"/>
              </a:rPr>
              <a:t>B</a:t>
            </a:r>
            <a:r>
              <a:rPr sz="3177" b="1" spc="-97" dirty="0">
                <a:latin typeface="Times New Roman"/>
                <a:cs typeface="Times New Roman"/>
              </a:rPr>
              <a:t> </a:t>
            </a:r>
            <a:r>
              <a:rPr sz="3177" dirty="0">
                <a:latin typeface="Symbol"/>
                <a:cs typeface="Symbol"/>
              </a:rPr>
              <a:t></a:t>
            </a:r>
            <a:r>
              <a:rPr sz="3177" spc="-88" dirty="0">
                <a:latin typeface="Times New Roman"/>
                <a:cs typeface="Times New Roman"/>
              </a:rPr>
              <a:t> </a:t>
            </a:r>
            <a:r>
              <a:rPr sz="3177" spc="-53" dirty="0">
                <a:latin typeface="Times New Roman"/>
                <a:cs typeface="Times New Roman"/>
              </a:rPr>
              <a:t>0</a:t>
            </a:r>
            <a:r>
              <a:rPr sz="3177" dirty="0">
                <a:latin typeface="Times New Roman"/>
                <a:cs typeface="Times New Roman"/>
              </a:rPr>
              <a:t>,</a:t>
            </a:r>
            <a:endParaRPr sz="3177">
              <a:latin typeface="Times New Roman"/>
              <a:cs typeface="Times New Roman"/>
            </a:endParaRPr>
          </a:p>
        </p:txBody>
      </p:sp>
      <p:sp>
        <p:nvSpPr>
          <p:cNvPr id="5" name="object 5"/>
          <p:cNvSpPr/>
          <p:nvPr/>
        </p:nvSpPr>
        <p:spPr>
          <a:xfrm>
            <a:off x="943312" y="3128457"/>
            <a:ext cx="6517901" cy="1222562"/>
          </a:xfrm>
          <a:custGeom>
            <a:avLst/>
            <a:gdLst/>
            <a:ahLst/>
            <a:cxnLst/>
            <a:rect l="l" t="t" r="r" b="b"/>
            <a:pathLst>
              <a:path w="7386955" h="1385570">
                <a:moveTo>
                  <a:pt x="0" y="1385315"/>
                </a:moveTo>
                <a:lnTo>
                  <a:pt x="7386827" y="1385315"/>
                </a:lnTo>
                <a:lnTo>
                  <a:pt x="7386827" y="0"/>
                </a:lnTo>
                <a:lnTo>
                  <a:pt x="0" y="0"/>
                </a:lnTo>
                <a:lnTo>
                  <a:pt x="0" y="1385315"/>
                </a:lnTo>
                <a:close/>
              </a:path>
            </a:pathLst>
          </a:custGeom>
          <a:ln w="10477">
            <a:solidFill>
              <a:srgbClr val="FF3401"/>
            </a:solidFill>
          </a:ln>
        </p:spPr>
        <p:txBody>
          <a:bodyPr wrap="square" lIns="0" tIns="0" rIns="0" bIns="0" rtlCol="0"/>
          <a:lstStyle/>
          <a:p>
            <a:endParaRPr sz="1588"/>
          </a:p>
        </p:txBody>
      </p:sp>
      <p:sp>
        <p:nvSpPr>
          <p:cNvPr id="6" name="object 6"/>
          <p:cNvSpPr/>
          <p:nvPr/>
        </p:nvSpPr>
        <p:spPr>
          <a:xfrm>
            <a:off x="6781351" y="1210235"/>
            <a:ext cx="2154219" cy="1848971"/>
          </a:xfrm>
          <a:prstGeom prst="rect">
            <a:avLst/>
          </a:prstGeom>
          <a:blipFill>
            <a:blip r:embed="rId3" cstate="print"/>
            <a:stretch>
              <a:fillRect/>
            </a:stretch>
          </a:blipFill>
        </p:spPr>
        <p:txBody>
          <a:bodyPr wrap="square" lIns="0" tIns="0" rIns="0" bIns="0" rtlCol="0"/>
          <a:lstStyle/>
          <a:p>
            <a:endParaRPr sz="1588"/>
          </a:p>
        </p:txBody>
      </p:sp>
      <p:sp>
        <p:nvSpPr>
          <p:cNvPr id="7" name="object 7"/>
          <p:cNvSpPr txBox="1"/>
          <p:nvPr/>
        </p:nvSpPr>
        <p:spPr>
          <a:xfrm>
            <a:off x="360606" y="4691649"/>
            <a:ext cx="7826749" cy="1863652"/>
          </a:xfrm>
          <a:prstGeom prst="rect">
            <a:avLst/>
          </a:prstGeom>
        </p:spPr>
        <p:txBody>
          <a:bodyPr vert="horz" wrap="square" lIns="0" tIns="0" rIns="0" bIns="0" rtlCol="0">
            <a:spAutoFit/>
          </a:bodyPr>
          <a:lstStyle/>
          <a:p>
            <a:pPr marL="344039" marR="4483" indent="-332832">
              <a:lnSpc>
                <a:spcPct val="99000"/>
              </a:lnSpc>
              <a:buClr>
                <a:srgbClr val="0065FF"/>
              </a:buClr>
              <a:buFont typeface="Wingdings"/>
              <a:buChar char=""/>
              <a:tabLst>
                <a:tab pos="344039" algn="l"/>
              </a:tabLst>
            </a:pPr>
            <a:r>
              <a:rPr sz="2338" spc="-18" dirty="0">
                <a:latin typeface="Times New Roman"/>
                <a:cs typeface="Times New Roman"/>
              </a:rPr>
              <a:t>Solution</a:t>
            </a:r>
            <a:r>
              <a:rPr sz="2338" spc="-13" dirty="0">
                <a:latin typeface="Times New Roman"/>
                <a:cs typeface="Times New Roman"/>
              </a:rPr>
              <a:t>s</a:t>
            </a:r>
            <a:r>
              <a:rPr sz="2338"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this</a:t>
            </a:r>
            <a:r>
              <a:rPr sz="2338" spc="-9" dirty="0">
                <a:latin typeface="Times New Roman"/>
                <a:cs typeface="Times New Roman"/>
              </a:rPr>
              <a:t> </a:t>
            </a:r>
            <a:r>
              <a:rPr sz="2338" spc="-18" dirty="0">
                <a:latin typeface="Times New Roman"/>
                <a:cs typeface="Times New Roman"/>
              </a:rPr>
              <a:t>equation</a:t>
            </a:r>
            <a:r>
              <a:rPr sz="2338" spc="-13" dirty="0">
                <a:latin typeface="Times New Roman"/>
                <a:cs typeface="Times New Roman"/>
              </a:rPr>
              <a:t>s</a:t>
            </a:r>
            <a:r>
              <a:rPr sz="2338" spc="-9" dirty="0">
                <a:latin typeface="Times New Roman"/>
                <a:cs typeface="Times New Roman"/>
              </a:rPr>
              <a:t> </a:t>
            </a:r>
            <a:r>
              <a:rPr sz="2338" spc="-18" dirty="0">
                <a:latin typeface="Times New Roman"/>
                <a:cs typeface="Times New Roman"/>
              </a:rPr>
              <a:t>ar</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essentia</a:t>
            </a:r>
            <a:r>
              <a:rPr sz="2338" spc="-9" dirty="0">
                <a:latin typeface="Times New Roman"/>
                <a:cs typeface="Times New Roman"/>
              </a:rPr>
              <a:t>l </a:t>
            </a:r>
            <a:r>
              <a:rPr sz="2338" spc="-18" dirty="0">
                <a:latin typeface="Times New Roman"/>
                <a:cs typeface="Times New Roman"/>
              </a:rPr>
              <a:t>fo</a:t>
            </a:r>
            <a:r>
              <a:rPr sz="2338" spc="-9" dirty="0">
                <a:latin typeface="Times New Roman"/>
                <a:cs typeface="Times New Roman"/>
              </a:rPr>
              <a:t>r</a:t>
            </a:r>
            <a:r>
              <a:rPr sz="2338" spc="-4" dirty="0">
                <a:latin typeface="Times New Roman"/>
                <a:cs typeface="Times New Roman"/>
              </a:rPr>
              <a:t> </a:t>
            </a:r>
            <a:r>
              <a:rPr sz="2338" spc="-18" dirty="0">
                <a:latin typeface="Times New Roman"/>
                <a:cs typeface="Times New Roman"/>
              </a:rPr>
              <a:t>th</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analysis</a:t>
            </a:r>
            <a:r>
              <a:rPr sz="2338" spc="-9" dirty="0">
                <a:latin typeface="Times New Roman"/>
                <a:cs typeface="Times New Roman"/>
              </a:rPr>
              <a:t>, </a:t>
            </a:r>
            <a:r>
              <a:rPr sz="2338" spc="-18" dirty="0">
                <a:latin typeface="Times New Roman"/>
                <a:cs typeface="Times New Roman"/>
              </a:rPr>
              <a:t>design</a:t>
            </a:r>
            <a:r>
              <a:rPr sz="2338" spc="-13" dirty="0">
                <a:latin typeface="Times New Roman"/>
                <a:cs typeface="Times New Roman"/>
              </a:rPr>
              <a:t> and</a:t>
            </a:r>
            <a:r>
              <a:rPr sz="2338" spc="-4" dirty="0">
                <a:latin typeface="Times New Roman"/>
                <a:cs typeface="Times New Roman"/>
              </a:rPr>
              <a:t> </a:t>
            </a:r>
            <a:r>
              <a:rPr sz="2338" spc="-13" dirty="0">
                <a:latin typeface="Times New Roman"/>
                <a:cs typeface="Times New Roman"/>
              </a:rPr>
              <a:t>advancement</a:t>
            </a:r>
            <a:r>
              <a:rPr sz="2338" spc="-9"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8" dirty="0">
                <a:latin typeface="Times New Roman"/>
                <a:cs typeface="Times New Roman"/>
              </a:rPr>
              <a:t>wireles</a:t>
            </a:r>
            <a:r>
              <a:rPr sz="2338" spc="-13" dirty="0">
                <a:latin typeface="Times New Roman"/>
                <a:cs typeface="Times New Roman"/>
              </a:rPr>
              <a:t>s</a:t>
            </a:r>
            <a:r>
              <a:rPr sz="2338" dirty="0">
                <a:latin typeface="Times New Roman"/>
                <a:cs typeface="Times New Roman"/>
              </a:rPr>
              <a:t> </a:t>
            </a:r>
            <a:r>
              <a:rPr sz="2338" spc="-18" dirty="0">
                <a:latin typeface="Times New Roman"/>
                <a:cs typeface="Times New Roman"/>
              </a:rPr>
              <a:t>device</a:t>
            </a:r>
            <a:r>
              <a:rPr sz="2338" spc="-13" dirty="0">
                <a:latin typeface="Times New Roman"/>
                <a:cs typeface="Times New Roman"/>
              </a:rPr>
              <a:t>s</a:t>
            </a:r>
            <a:r>
              <a:rPr sz="2338" spc="-4" dirty="0">
                <a:latin typeface="Times New Roman"/>
                <a:cs typeface="Times New Roman"/>
              </a:rPr>
              <a:t> </a:t>
            </a:r>
            <a:r>
              <a:rPr sz="2338" spc="-13" dirty="0">
                <a:latin typeface="Times New Roman"/>
                <a:cs typeface="Times New Roman"/>
              </a:rPr>
              <a:t>and</a:t>
            </a:r>
            <a:r>
              <a:rPr sz="2338" spc="-4" dirty="0">
                <a:latin typeface="Times New Roman"/>
                <a:cs typeface="Times New Roman"/>
              </a:rPr>
              <a:t> </a:t>
            </a:r>
            <a:r>
              <a:rPr sz="2338" spc="-18" dirty="0">
                <a:latin typeface="Times New Roman"/>
                <a:cs typeface="Times New Roman"/>
              </a:rPr>
              <a:t>system</a:t>
            </a:r>
            <a:r>
              <a:rPr sz="2338" spc="-9" dirty="0">
                <a:latin typeface="Times New Roman"/>
                <a:cs typeface="Times New Roman"/>
              </a:rPr>
              <a:t>,</a:t>
            </a:r>
            <a:r>
              <a:rPr sz="2338" dirty="0">
                <a:latin typeface="Times New Roman"/>
                <a:cs typeface="Times New Roman"/>
              </a:rPr>
              <a:t> </a:t>
            </a:r>
            <a:r>
              <a:rPr sz="2338" spc="-18" dirty="0">
                <a:latin typeface="Times New Roman"/>
                <a:cs typeface="Times New Roman"/>
              </a:rPr>
              <a:t>high-speed</a:t>
            </a:r>
            <a:r>
              <a:rPr sz="2338" spc="-13" dirty="0">
                <a:latin typeface="Times New Roman"/>
                <a:cs typeface="Times New Roman"/>
              </a:rPr>
              <a:t> </a:t>
            </a:r>
            <a:r>
              <a:rPr sz="2338" spc="-18" dirty="0">
                <a:latin typeface="Times New Roman"/>
                <a:cs typeface="Times New Roman"/>
              </a:rPr>
              <a:t>electronics</a:t>
            </a:r>
            <a:r>
              <a:rPr sz="2338" spc="-9" dirty="0">
                <a:latin typeface="Times New Roman"/>
                <a:cs typeface="Times New Roman"/>
              </a:rPr>
              <a:t>,</a:t>
            </a:r>
            <a:r>
              <a:rPr sz="2338" spc="-13" dirty="0">
                <a:latin typeface="Times New Roman"/>
                <a:cs typeface="Times New Roman"/>
              </a:rPr>
              <a:t> </a:t>
            </a:r>
            <a:r>
              <a:rPr sz="2338" spc="-18" dirty="0">
                <a:latin typeface="Times New Roman"/>
                <a:cs typeface="Times New Roman"/>
              </a:rPr>
              <a:t>microwav</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imaging</a:t>
            </a:r>
            <a:r>
              <a:rPr sz="2338" spc="-9" dirty="0">
                <a:latin typeface="Times New Roman"/>
                <a:cs typeface="Times New Roman"/>
              </a:rPr>
              <a:t>, </a:t>
            </a:r>
            <a:r>
              <a:rPr sz="2338" spc="-18" dirty="0">
                <a:latin typeface="Times New Roman"/>
                <a:cs typeface="Times New Roman"/>
              </a:rPr>
              <a:t>remot</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sensing</a:t>
            </a:r>
            <a:r>
              <a:rPr sz="2338" spc="-9" dirty="0">
                <a:latin typeface="Times New Roman"/>
                <a:cs typeface="Times New Roman"/>
              </a:rPr>
              <a:t>,</a:t>
            </a:r>
            <a:r>
              <a:rPr sz="2338" dirty="0">
                <a:latin typeface="Times New Roman"/>
                <a:cs typeface="Times New Roman"/>
              </a:rPr>
              <a:t> </a:t>
            </a:r>
            <a:r>
              <a:rPr sz="2338" spc="-18" dirty="0">
                <a:latin typeface="Times New Roman"/>
                <a:cs typeface="Times New Roman"/>
              </a:rPr>
              <a:t>…etc.</a:t>
            </a:r>
            <a:endParaRPr sz="2338">
              <a:latin typeface="Times New Roman"/>
              <a:cs typeface="Times New Roman"/>
            </a:endParaRPr>
          </a:p>
          <a:p>
            <a:pPr marL="344039" indent="-332832">
              <a:lnSpc>
                <a:spcPts val="2784"/>
              </a:lnSpc>
              <a:spcBef>
                <a:spcPts val="565"/>
              </a:spcBef>
              <a:buClr>
                <a:srgbClr val="0065FF"/>
              </a:buClr>
              <a:buFont typeface="Wingdings"/>
              <a:buChar char=""/>
              <a:tabLst>
                <a:tab pos="344039" algn="l"/>
              </a:tabLst>
            </a:pPr>
            <a:r>
              <a:rPr sz="2338" b="1" spc="-18" dirty="0">
                <a:solidFill>
                  <a:srgbClr val="FF3300"/>
                </a:solidFill>
                <a:latin typeface="Times New Roman"/>
                <a:cs typeface="Times New Roman"/>
              </a:rPr>
              <a:t>Relate</a:t>
            </a:r>
            <a:r>
              <a:rPr sz="2338" b="1" spc="-13" dirty="0">
                <a:solidFill>
                  <a:srgbClr val="FF3300"/>
                </a:solidFill>
                <a:latin typeface="Times New Roman"/>
                <a:cs typeface="Times New Roman"/>
              </a:rPr>
              <a:t>d</a:t>
            </a:r>
            <a:r>
              <a:rPr sz="2338" b="1" dirty="0">
                <a:solidFill>
                  <a:srgbClr val="FF3300"/>
                </a:solidFill>
                <a:latin typeface="Times New Roman"/>
                <a:cs typeface="Times New Roman"/>
              </a:rPr>
              <a:t> </a:t>
            </a:r>
            <a:r>
              <a:rPr sz="2338" b="1" spc="-13" dirty="0">
                <a:solidFill>
                  <a:srgbClr val="FF3300"/>
                </a:solidFill>
                <a:latin typeface="Times New Roman"/>
                <a:cs typeface="Times New Roman"/>
              </a:rPr>
              <a:t>Course</a:t>
            </a:r>
            <a:r>
              <a:rPr sz="2338" b="1" spc="-18" dirty="0">
                <a:solidFill>
                  <a:srgbClr val="FF3300"/>
                </a:solidFill>
                <a:latin typeface="Times New Roman"/>
                <a:cs typeface="Times New Roman"/>
              </a:rPr>
              <a:t>s</a:t>
            </a:r>
            <a:r>
              <a:rPr sz="2338" spc="-9" dirty="0">
                <a:latin typeface="Times New Roman"/>
                <a:cs typeface="Times New Roman"/>
              </a:rPr>
              <a:t>:</a:t>
            </a:r>
            <a:r>
              <a:rPr sz="2338" spc="-4" dirty="0">
                <a:latin typeface="Times New Roman"/>
                <a:cs typeface="Times New Roman"/>
              </a:rPr>
              <a:t> </a:t>
            </a:r>
            <a:r>
              <a:rPr sz="2338" spc="-22" dirty="0">
                <a:latin typeface="Times New Roman"/>
                <a:cs typeface="Times New Roman"/>
              </a:rPr>
              <a:t>ELEC251</a:t>
            </a:r>
            <a:r>
              <a:rPr sz="2338" spc="-9" dirty="0">
                <a:latin typeface="Times New Roman"/>
                <a:cs typeface="Times New Roman"/>
              </a:rPr>
              <a:t>, </a:t>
            </a:r>
            <a:r>
              <a:rPr sz="2338" spc="-22" dirty="0">
                <a:latin typeface="Times New Roman"/>
                <a:cs typeface="Times New Roman"/>
              </a:rPr>
              <a:t>ELEC351</a:t>
            </a:r>
            <a:r>
              <a:rPr sz="2338" spc="-9" dirty="0">
                <a:latin typeface="Times New Roman"/>
                <a:cs typeface="Times New Roman"/>
              </a:rPr>
              <a:t>, </a:t>
            </a:r>
            <a:r>
              <a:rPr sz="2338" spc="-22" dirty="0">
                <a:latin typeface="Times New Roman"/>
                <a:cs typeface="Times New Roman"/>
              </a:rPr>
              <a:t>ELEC353</a:t>
            </a:r>
            <a:r>
              <a:rPr sz="2338" spc="-9" dirty="0">
                <a:latin typeface="Times New Roman"/>
                <a:cs typeface="Times New Roman"/>
              </a:rPr>
              <a:t>, </a:t>
            </a:r>
            <a:r>
              <a:rPr sz="2338" spc="-18" dirty="0">
                <a:latin typeface="Times New Roman"/>
                <a:cs typeface="Times New Roman"/>
              </a:rPr>
              <a:t>ELEC453,</a:t>
            </a:r>
            <a:endParaRPr sz="2338">
              <a:latin typeface="Times New Roman"/>
              <a:cs typeface="Times New Roman"/>
            </a:endParaRPr>
          </a:p>
          <a:p>
            <a:pPr marL="2673866">
              <a:lnSpc>
                <a:spcPts val="2784"/>
              </a:lnSpc>
            </a:pPr>
            <a:r>
              <a:rPr sz="2338" spc="-22" dirty="0">
                <a:latin typeface="Times New Roman"/>
                <a:cs typeface="Times New Roman"/>
              </a:rPr>
              <a:t>ELE</a:t>
            </a:r>
            <a:r>
              <a:rPr sz="2338" spc="-18" dirty="0">
                <a:latin typeface="Times New Roman"/>
                <a:cs typeface="Times New Roman"/>
              </a:rPr>
              <a:t>C</a:t>
            </a:r>
            <a:r>
              <a:rPr sz="2338" spc="-9" dirty="0">
                <a:latin typeface="Times New Roman"/>
                <a:cs typeface="Times New Roman"/>
              </a:rPr>
              <a:t> </a:t>
            </a:r>
            <a:r>
              <a:rPr sz="2338" spc="-18" dirty="0">
                <a:latin typeface="Times New Roman"/>
                <a:cs typeface="Times New Roman"/>
              </a:rPr>
              <a:t>456</a:t>
            </a:r>
            <a:r>
              <a:rPr sz="2338" spc="-9" dirty="0">
                <a:latin typeface="Times New Roman"/>
                <a:cs typeface="Times New Roman"/>
              </a:rPr>
              <a:t>,</a:t>
            </a:r>
            <a:r>
              <a:rPr sz="2338" spc="-4" dirty="0">
                <a:latin typeface="Times New Roman"/>
                <a:cs typeface="Times New Roman"/>
              </a:rPr>
              <a:t> </a:t>
            </a:r>
            <a:r>
              <a:rPr sz="2338" spc="-22" dirty="0">
                <a:latin typeface="Times New Roman"/>
                <a:cs typeface="Times New Roman"/>
              </a:rPr>
              <a:t>ELE</a:t>
            </a:r>
            <a:r>
              <a:rPr sz="2338" spc="-18" dirty="0">
                <a:latin typeface="Times New Roman"/>
                <a:cs typeface="Times New Roman"/>
              </a:rPr>
              <a:t>C</a:t>
            </a:r>
            <a:r>
              <a:rPr sz="2338" spc="-9" dirty="0">
                <a:latin typeface="Times New Roman"/>
                <a:cs typeface="Times New Roman"/>
              </a:rPr>
              <a:t> </a:t>
            </a:r>
            <a:r>
              <a:rPr sz="2338" spc="-18" dirty="0">
                <a:latin typeface="Times New Roman"/>
                <a:cs typeface="Times New Roman"/>
              </a:rPr>
              <a:t>457</a:t>
            </a:r>
            <a:endParaRPr sz="2338">
              <a:latin typeface="Times New Roman"/>
              <a:cs typeface="Times New Roman"/>
            </a:endParaRPr>
          </a:p>
        </p:txBody>
      </p:sp>
      <p:sp>
        <p:nvSpPr>
          <p:cNvPr id="8" name="object 8"/>
          <p:cNvSpPr txBox="1">
            <a:spLocks noGrp="1"/>
          </p:cNvSpPr>
          <p:nvPr>
            <p:ph type="sldNum" sz="quarter" idx="4294967295"/>
          </p:nvPr>
        </p:nvSpPr>
        <p:spPr>
          <a:xfrm>
            <a:off x="8706080" y="6445902"/>
            <a:ext cx="235883" cy="553998"/>
          </a:xfrm>
          <a:prstGeom prst="rect">
            <a:avLst/>
          </a:prstGeom>
        </p:spPr>
        <p:txBody>
          <a:bodyPr vert="horz" wrap="square" lIns="0" tIns="0" rIns="0" bIns="0" rtlCol="0">
            <a:spAutoFit/>
          </a:bodyPr>
          <a:lstStyle/>
          <a:p>
            <a:pPr marL="22413"/>
            <a:fld id="{81D60167-4931-47E6-BA6A-407CBD079E47}" type="slidenum">
              <a:rPr spc="-9" dirty="0"/>
              <a:pPr marL="22413"/>
              <a:t>20</a:t>
            </a:fld>
            <a:endParaRPr spc="-9" dirty="0"/>
          </a:p>
        </p:txBody>
      </p:sp>
    </p:spTree>
    <p:extLst>
      <p:ext uri="{BB962C8B-B14F-4D97-AF65-F5344CB8AC3E}">
        <p14:creationId xmlns:p14="http://schemas.microsoft.com/office/powerpoint/2010/main" xmlns="" val="711918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1228" y="587191"/>
            <a:ext cx="5209615" cy="474489"/>
          </a:xfrm>
          <a:prstGeom prst="rect">
            <a:avLst/>
          </a:prstGeom>
        </p:spPr>
        <p:txBody>
          <a:bodyPr vert="horz" wrap="square" lIns="0" tIns="0" rIns="0" bIns="0" rtlCol="0">
            <a:spAutoFit/>
          </a:bodyPr>
          <a:lstStyle/>
          <a:p>
            <a:pPr marL="11206">
              <a:lnSpc>
                <a:spcPts val="3680"/>
              </a:lnSpc>
            </a:pPr>
            <a:r>
              <a:rPr sz="3088" spc="-4" dirty="0">
                <a:solidFill>
                  <a:srgbClr val="0065FF"/>
                </a:solidFill>
                <a:latin typeface="Arial"/>
                <a:cs typeface="Arial"/>
              </a:rPr>
              <a:t>Magneto-stati</a:t>
            </a:r>
            <a:r>
              <a:rPr sz="3088" dirty="0">
                <a:solidFill>
                  <a:srgbClr val="0065FF"/>
                </a:solidFill>
                <a:latin typeface="Arial"/>
                <a:cs typeface="Arial"/>
              </a:rPr>
              <a:t>c</a:t>
            </a:r>
            <a:r>
              <a:rPr sz="3088" spc="79" dirty="0">
                <a:solidFill>
                  <a:srgbClr val="0065FF"/>
                </a:solidFill>
                <a:latin typeface="Times New Roman"/>
                <a:cs typeface="Times New Roman"/>
              </a:rPr>
              <a:t> </a:t>
            </a:r>
            <a:r>
              <a:rPr sz="3088" spc="-4" dirty="0">
                <a:solidFill>
                  <a:srgbClr val="0065FF"/>
                </a:solidFill>
                <a:latin typeface="Arial"/>
                <a:cs typeface="Arial"/>
              </a:rPr>
              <a:t>Fiel</a:t>
            </a:r>
            <a:r>
              <a:rPr sz="3088" dirty="0">
                <a:solidFill>
                  <a:srgbClr val="0065FF"/>
                </a:solidFill>
                <a:latin typeface="Arial"/>
                <a:cs typeface="Arial"/>
              </a:rPr>
              <a:t>d</a:t>
            </a:r>
            <a:r>
              <a:rPr sz="3088" spc="75" dirty="0">
                <a:solidFill>
                  <a:srgbClr val="0065FF"/>
                </a:solidFill>
                <a:latin typeface="Times New Roman"/>
                <a:cs typeface="Times New Roman"/>
              </a:rPr>
              <a:t> </a:t>
            </a:r>
            <a:r>
              <a:rPr sz="3088" spc="-4" dirty="0">
                <a:solidFill>
                  <a:srgbClr val="0065FF"/>
                </a:solidFill>
                <a:latin typeface="Arial"/>
                <a:cs typeface="Arial"/>
              </a:rPr>
              <a:t>Example</a:t>
            </a:r>
            <a:endParaRPr sz="3088">
              <a:latin typeface="Arial"/>
              <a:cs typeface="Arial"/>
            </a:endParaRPr>
          </a:p>
        </p:txBody>
      </p:sp>
      <p:sp>
        <p:nvSpPr>
          <p:cNvPr id="3" name="object 3"/>
          <p:cNvSpPr/>
          <p:nvPr/>
        </p:nvSpPr>
        <p:spPr>
          <a:xfrm>
            <a:off x="4838252" y="1875864"/>
            <a:ext cx="3727525" cy="4067735"/>
          </a:xfrm>
          <a:prstGeom prst="rect">
            <a:avLst/>
          </a:prstGeom>
          <a:blipFill>
            <a:blip r:embed="rId3" cstate="print"/>
            <a:stretch>
              <a:fillRect/>
            </a:stretch>
          </a:blipFill>
        </p:spPr>
        <p:txBody>
          <a:bodyPr wrap="square" lIns="0" tIns="0" rIns="0" bIns="0" rtlCol="0"/>
          <a:lstStyle/>
          <a:p>
            <a:endParaRPr sz="1588"/>
          </a:p>
        </p:txBody>
      </p:sp>
      <p:sp>
        <p:nvSpPr>
          <p:cNvPr id="4" name="object 4"/>
          <p:cNvSpPr txBox="1"/>
          <p:nvPr/>
        </p:nvSpPr>
        <p:spPr>
          <a:xfrm>
            <a:off x="612011" y="2996385"/>
            <a:ext cx="4053728" cy="2185342"/>
          </a:xfrm>
          <a:prstGeom prst="rect">
            <a:avLst/>
          </a:prstGeom>
        </p:spPr>
        <p:txBody>
          <a:bodyPr vert="horz" wrap="square" lIns="0" tIns="0" rIns="0" bIns="0" rtlCol="0">
            <a:spAutoFit/>
          </a:bodyPr>
          <a:lstStyle/>
          <a:p>
            <a:pPr marL="11206"/>
            <a:r>
              <a:rPr sz="2956" spc="340" dirty="0">
                <a:latin typeface="Symbol"/>
                <a:cs typeface="Symbol"/>
              </a:rPr>
              <a:t></a:t>
            </a:r>
            <a:r>
              <a:rPr sz="2956" dirty="0">
                <a:latin typeface="Symbol"/>
                <a:cs typeface="Symbol"/>
              </a:rPr>
              <a:t></a:t>
            </a:r>
            <a:r>
              <a:rPr sz="2956" spc="-379" dirty="0">
                <a:latin typeface="Times New Roman"/>
                <a:cs typeface="Times New Roman"/>
              </a:rPr>
              <a:t> </a:t>
            </a:r>
            <a:r>
              <a:rPr sz="2956" b="1" dirty="0">
                <a:latin typeface="Times New Roman"/>
                <a:cs typeface="Times New Roman"/>
              </a:rPr>
              <a:t>B</a:t>
            </a:r>
            <a:r>
              <a:rPr sz="2956" b="1" spc="-31" dirty="0">
                <a:latin typeface="Times New Roman"/>
                <a:cs typeface="Times New Roman"/>
              </a:rPr>
              <a:t> </a:t>
            </a:r>
            <a:r>
              <a:rPr sz="2956" dirty="0">
                <a:latin typeface="Symbol"/>
                <a:cs typeface="Symbol"/>
              </a:rPr>
              <a:t></a:t>
            </a:r>
            <a:r>
              <a:rPr sz="2956" spc="-57" dirty="0">
                <a:latin typeface="Times New Roman"/>
                <a:cs typeface="Times New Roman"/>
              </a:rPr>
              <a:t> </a:t>
            </a:r>
            <a:r>
              <a:rPr sz="2956" b="1" dirty="0">
                <a:latin typeface="Times New Roman"/>
                <a:cs typeface="Times New Roman"/>
              </a:rPr>
              <a:t>J</a:t>
            </a:r>
            <a:endParaRPr sz="2956">
              <a:latin typeface="Times New Roman"/>
              <a:cs typeface="Times New Roman"/>
            </a:endParaRPr>
          </a:p>
          <a:p>
            <a:pPr>
              <a:lnSpc>
                <a:spcPct val="100000"/>
              </a:lnSpc>
            </a:pPr>
            <a:endParaRPr sz="3000">
              <a:latin typeface="Times New Roman"/>
              <a:cs typeface="Times New Roman"/>
            </a:endParaRPr>
          </a:p>
          <a:p>
            <a:pPr marL="11206">
              <a:spcBef>
                <a:spcPts val="1897"/>
              </a:spcBef>
            </a:pPr>
            <a:r>
              <a:rPr sz="2956" spc="340" dirty="0">
                <a:latin typeface="Symbol"/>
                <a:cs typeface="Symbol"/>
              </a:rPr>
              <a:t></a:t>
            </a:r>
            <a:r>
              <a:rPr sz="2956" dirty="0">
                <a:latin typeface="Symbol"/>
                <a:cs typeface="Symbol"/>
              </a:rPr>
              <a:t></a:t>
            </a:r>
            <a:r>
              <a:rPr sz="2956" spc="-379" dirty="0">
                <a:latin typeface="Times New Roman"/>
                <a:cs typeface="Times New Roman"/>
              </a:rPr>
              <a:t> </a:t>
            </a:r>
            <a:r>
              <a:rPr sz="2956" b="1" dirty="0">
                <a:latin typeface="Times New Roman"/>
                <a:cs typeface="Times New Roman"/>
              </a:rPr>
              <a:t>B</a:t>
            </a:r>
            <a:r>
              <a:rPr sz="2956" b="1" spc="-31" dirty="0">
                <a:latin typeface="Times New Roman"/>
                <a:cs typeface="Times New Roman"/>
              </a:rPr>
              <a:t> </a:t>
            </a:r>
            <a:r>
              <a:rPr sz="2956" dirty="0">
                <a:latin typeface="Symbol"/>
                <a:cs typeface="Symbol"/>
              </a:rPr>
              <a:t></a:t>
            </a:r>
            <a:r>
              <a:rPr sz="2956" spc="-194" dirty="0">
                <a:latin typeface="Times New Roman"/>
                <a:cs typeface="Times New Roman"/>
              </a:rPr>
              <a:t> </a:t>
            </a:r>
            <a:r>
              <a:rPr sz="2956" i="1" spc="44" dirty="0">
                <a:latin typeface="Times New Roman"/>
                <a:cs typeface="Times New Roman"/>
              </a:rPr>
              <a:t>0</a:t>
            </a:r>
            <a:r>
              <a:rPr sz="2956" dirty="0">
                <a:latin typeface="Times New Roman"/>
                <a:cs typeface="Times New Roman"/>
              </a:rPr>
              <a:t>,</a:t>
            </a:r>
            <a:r>
              <a:rPr sz="2956" spc="-234" dirty="0">
                <a:latin typeface="Times New Roman"/>
                <a:cs typeface="Times New Roman"/>
              </a:rPr>
              <a:t> </a:t>
            </a:r>
            <a:r>
              <a:rPr sz="2956" dirty="0">
                <a:latin typeface="Times New Roman"/>
                <a:cs typeface="Times New Roman"/>
              </a:rPr>
              <a:t>outside</a:t>
            </a:r>
            <a:r>
              <a:rPr sz="2956" spc="-93" dirty="0">
                <a:latin typeface="Times New Roman"/>
                <a:cs typeface="Times New Roman"/>
              </a:rPr>
              <a:t> </a:t>
            </a:r>
            <a:r>
              <a:rPr sz="2956" dirty="0">
                <a:latin typeface="Times New Roman"/>
                <a:cs typeface="Times New Roman"/>
              </a:rPr>
              <a:t>the</a:t>
            </a:r>
            <a:r>
              <a:rPr sz="2956" spc="-194" dirty="0">
                <a:latin typeface="Times New Roman"/>
                <a:cs typeface="Times New Roman"/>
              </a:rPr>
              <a:t> </a:t>
            </a:r>
            <a:r>
              <a:rPr sz="2956" dirty="0">
                <a:latin typeface="Times New Roman"/>
                <a:cs typeface="Times New Roman"/>
              </a:rPr>
              <a:t>cable</a:t>
            </a:r>
            <a:endParaRPr sz="2956">
              <a:latin typeface="Times New Roman"/>
              <a:cs typeface="Times New Roman"/>
            </a:endParaRPr>
          </a:p>
          <a:p>
            <a:pPr marL="11206">
              <a:spcBef>
                <a:spcPts val="904"/>
              </a:spcBef>
            </a:pPr>
            <a:r>
              <a:rPr sz="2956" spc="340" dirty="0">
                <a:latin typeface="Symbol"/>
                <a:cs typeface="Symbol"/>
              </a:rPr>
              <a:t></a:t>
            </a:r>
            <a:r>
              <a:rPr sz="2956" dirty="0">
                <a:latin typeface="Symbol"/>
                <a:cs typeface="Symbol"/>
              </a:rPr>
              <a:t></a:t>
            </a:r>
            <a:r>
              <a:rPr sz="2956" spc="-379" dirty="0">
                <a:latin typeface="Times New Roman"/>
                <a:cs typeface="Times New Roman"/>
              </a:rPr>
              <a:t> </a:t>
            </a:r>
            <a:r>
              <a:rPr sz="2956" b="1" dirty="0">
                <a:latin typeface="Times New Roman"/>
                <a:cs typeface="Times New Roman"/>
              </a:rPr>
              <a:t>B</a:t>
            </a:r>
            <a:r>
              <a:rPr sz="2956" b="1" spc="-31" dirty="0">
                <a:latin typeface="Times New Roman"/>
                <a:cs typeface="Times New Roman"/>
              </a:rPr>
              <a:t> </a:t>
            </a:r>
            <a:r>
              <a:rPr sz="2956" dirty="0">
                <a:latin typeface="Symbol"/>
                <a:cs typeface="Symbol"/>
              </a:rPr>
              <a:t></a:t>
            </a:r>
            <a:r>
              <a:rPr sz="2956" spc="-146" dirty="0">
                <a:latin typeface="Times New Roman"/>
                <a:cs typeface="Times New Roman"/>
              </a:rPr>
              <a:t> </a:t>
            </a:r>
            <a:r>
              <a:rPr sz="2956" i="1" spc="40" dirty="0">
                <a:latin typeface="Times New Roman"/>
                <a:cs typeface="Times New Roman"/>
              </a:rPr>
              <a:t>0</a:t>
            </a:r>
            <a:r>
              <a:rPr sz="2956" dirty="0">
                <a:latin typeface="Times New Roman"/>
                <a:cs typeface="Times New Roman"/>
              </a:rPr>
              <a:t>,</a:t>
            </a:r>
            <a:r>
              <a:rPr sz="2956" spc="-274" dirty="0">
                <a:latin typeface="Times New Roman"/>
                <a:cs typeface="Times New Roman"/>
              </a:rPr>
              <a:t> </a:t>
            </a:r>
            <a:r>
              <a:rPr sz="2956" dirty="0">
                <a:latin typeface="Times New Roman"/>
                <a:cs typeface="Times New Roman"/>
              </a:rPr>
              <a:t>inside</a:t>
            </a:r>
            <a:r>
              <a:rPr sz="2956" spc="-93" dirty="0">
                <a:latin typeface="Times New Roman"/>
                <a:cs typeface="Times New Roman"/>
              </a:rPr>
              <a:t> </a:t>
            </a:r>
            <a:r>
              <a:rPr sz="2956" dirty="0">
                <a:latin typeface="Times New Roman"/>
                <a:cs typeface="Times New Roman"/>
              </a:rPr>
              <a:t>the</a:t>
            </a:r>
            <a:r>
              <a:rPr sz="2956" spc="-194" dirty="0">
                <a:latin typeface="Times New Roman"/>
                <a:cs typeface="Times New Roman"/>
              </a:rPr>
              <a:t> </a:t>
            </a:r>
            <a:r>
              <a:rPr sz="2956" dirty="0">
                <a:latin typeface="Times New Roman"/>
                <a:cs typeface="Times New Roman"/>
              </a:rPr>
              <a:t>cable</a:t>
            </a:r>
            <a:endParaRPr sz="2956">
              <a:latin typeface="Times New Roman"/>
              <a:cs typeface="Times New Roman"/>
            </a:endParaRPr>
          </a:p>
        </p:txBody>
      </p:sp>
      <p:sp>
        <p:nvSpPr>
          <p:cNvPr id="6" name="object 6"/>
          <p:cNvSpPr txBox="1">
            <a:spLocks noGrp="1"/>
          </p:cNvSpPr>
          <p:nvPr>
            <p:ph type="sldNum" sz="quarter" idx="4294967295"/>
          </p:nvPr>
        </p:nvSpPr>
        <p:spPr>
          <a:xfrm>
            <a:off x="8706080" y="6445902"/>
            <a:ext cx="235883" cy="553998"/>
          </a:xfrm>
          <a:prstGeom prst="rect">
            <a:avLst/>
          </a:prstGeom>
        </p:spPr>
        <p:txBody>
          <a:bodyPr vert="horz" wrap="square" lIns="0" tIns="0" rIns="0" bIns="0" rtlCol="0">
            <a:spAutoFit/>
          </a:bodyPr>
          <a:lstStyle/>
          <a:p>
            <a:pPr marL="22413"/>
            <a:fld id="{81D60167-4931-47E6-BA6A-407CBD079E47}" type="slidenum">
              <a:rPr spc="-9" dirty="0"/>
              <a:pPr marL="22413"/>
              <a:t>21</a:t>
            </a:fld>
            <a:endParaRPr spc="-9" dirty="0"/>
          </a:p>
        </p:txBody>
      </p:sp>
      <p:sp>
        <p:nvSpPr>
          <p:cNvPr id="5" name="object 5"/>
          <p:cNvSpPr txBox="1"/>
          <p:nvPr/>
        </p:nvSpPr>
        <p:spPr>
          <a:xfrm>
            <a:off x="804358" y="1297275"/>
            <a:ext cx="7379633" cy="359073"/>
          </a:xfrm>
          <a:prstGeom prst="rect">
            <a:avLst/>
          </a:prstGeom>
        </p:spPr>
        <p:txBody>
          <a:bodyPr vert="horz" wrap="square" lIns="0" tIns="0" rIns="0" bIns="0" rtlCol="0">
            <a:spAutoFit/>
          </a:bodyPr>
          <a:lstStyle/>
          <a:p>
            <a:pPr marL="11206">
              <a:lnSpc>
                <a:spcPts val="2780"/>
              </a:lnSpc>
            </a:pPr>
            <a:r>
              <a:rPr sz="2338" b="1" spc="-18" dirty="0">
                <a:solidFill>
                  <a:srgbClr val="FF3300"/>
                </a:solidFill>
                <a:latin typeface="Arial"/>
                <a:cs typeface="Arial"/>
              </a:rPr>
              <a:t>Magneto-stati</a:t>
            </a:r>
            <a:r>
              <a:rPr sz="2338" b="1" spc="-13" dirty="0">
                <a:solidFill>
                  <a:srgbClr val="FF3300"/>
                </a:solidFill>
                <a:latin typeface="Arial"/>
                <a:cs typeface="Arial"/>
              </a:rPr>
              <a:t>c</a:t>
            </a:r>
            <a:r>
              <a:rPr sz="2338" b="1" spc="57" dirty="0">
                <a:solidFill>
                  <a:srgbClr val="FF3300"/>
                </a:solidFill>
                <a:latin typeface="Times New Roman"/>
                <a:cs typeface="Times New Roman"/>
              </a:rPr>
              <a:t> </a:t>
            </a:r>
            <a:r>
              <a:rPr sz="2338" b="1" spc="-18" dirty="0">
                <a:solidFill>
                  <a:srgbClr val="FF3300"/>
                </a:solidFill>
                <a:latin typeface="Arial"/>
                <a:cs typeface="Arial"/>
              </a:rPr>
              <a:t>Field</a:t>
            </a:r>
            <a:r>
              <a:rPr sz="2338" b="1" spc="53" dirty="0">
                <a:solidFill>
                  <a:srgbClr val="FF3300"/>
                </a:solidFill>
                <a:latin typeface="Times New Roman"/>
                <a:cs typeface="Times New Roman"/>
              </a:rPr>
              <a:t> </a:t>
            </a:r>
            <a:r>
              <a:rPr sz="2338" b="1" spc="-13" dirty="0">
                <a:solidFill>
                  <a:srgbClr val="FF3300"/>
                </a:solidFill>
                <a:latin typeface="Arial"/>
                <a:cs typeface="Arial"/>
              </a:rPr>
              <a:t>is</a:t>
            </a:r>
            <a:r>
              <a:rPr sz="2338" b="1" spc="57" dirty="0">
                <a:solidFill>
                  <a:srgbClr val="FF3300"/>
                </a:solidFill>
                <a:latin typeface="Times New Roman"/>
                <a:cs typeface="Times New Roman"/>
              </a:rPr>
              <a:t> </a:t>
            </a:r>
            <a:r>
              <a:rPr sz="2338" b="1" spc="-18" dirty="0">
                <a:solidFill>
                  <a:srgbClr val="FF3300"/>
                </a:solidFill>
                <a:latin typeface="Arial"/>
                <a:cs typeface="Arial"/>
              </a:rPr>
              <a:t>an</a:t>
            </a:r>
            <a:r>
              <a:rPr sz="2338" b="1" spc="62" dirty="0">
                <a:solidFill>
                  <a:srgbClr val="FF3300"/>
                </a:solidFill>
                <a:latin typeface="Times New Roman"/>
                <a:cs typeface="Times New Roman"/>
              </a:rPr>
              <a:t> </a:t>
            </a:r>
            <a:r>
              <a:rPr sz="2338" b="1" spc="-22" dirty="0">
                <a:solidFill>
                  <a:srgbClr val="FF3300"/>
                </a:solidFill>
                <a:latin typeface="Arial"/>
                <a:cs typeface="Arial"/>
              </a:rPr>
              <a:t>exampl</a:t>
            </a:r>
            <a:r>
              <a:rPr sz="2338" b="1" spc="-13" dirty="0">
                <a:solidFill>
                  <a:srgbClr val="FF3300"/>
                </a:solidFill>
                <a:latin typeface="Arial"/>
                <a:cs typeface="Arial"/>
              </a:rPr>
              <a:t>e</a:t>
            </a:r>
            <a:r>
              <a:rPr sz="2338" b="1" spc="62" dirty="0">
                <a:solidFill>
                  <a:srgbClr val="FF3300"/>
                </a:solidFill>
                <a:latin typeface="Times New Roman"/>
                <a:cs typeface="Times New Roman"/>
              </a:rPr>
              <a:t> </a:t>
            </a:r>
            <a:r>
              <a:rPr sz="2338" b="1" spc="-13" dirty="0">
                <a:solidFill>
                  <a:srgbClr val="FF3300"/>
                </a:solidFill>
                <a:latin typeface="Arial"/>
                <a:cs typeface="Arial"/>
              </a:rPr>
              <a:t>of</a:t>
            </a:r>
            <a:r>
              <a:rPr sz="2338" b="1" spc="57" dirty="0">
                <a:solidFill>
                  <a:srgbClr val="FF3300"/>
                </a:solidFill>
                <a:latin typeface="Times New Roman"/>
                <a:cs typeface="Times New Roman"/>
              </a:rPr>
              <a:t> </a:t>
            </a:r>
            <a:r>
              <a:rPr sz="2338" b="1" spc="-18" dirty="0">
                <a:solidFill>
                  <a:srgbClr val="FF3300"/>
                </a:solidFill>
                <a:latin typeface="Arial"/>
                <a:cs typeface="Arial"/>
              </a:rPr>
              <a:t>rotationa</a:t>
            </a:r>
            <a:r>
              <a:rPr sz="2338" b="1" spc="-9" dirty="0">
                <a:solidFill>
                  <a:srgbClr val="FF3300"/>
                </a:solidFill>
                <a:latin typeface="Arial"/>
                <a:cs typeface="Arial"/>
              </a:rPr>
              <a:t>l</a:t>
            </a:r>
            <a:r>
              <a:rPr sz="2338" b="1" spc="66" dirty="0">
                <a:solidFill>
                  <a:srgbClr val="FF3300"/>
                </a:solidFill>
                <a:latin typeface="Times New Roman"/>
                <a:cs typeface="Times New Roman"/>
              </a:rPr>
              <a:t> </a:t>
            </a:r>
            <a:r>
              <a:rPr sz="2338" b="1" spc="-18" dirty="0">
                <a:solidFill>
                  <a:srgbClr val="FF3300"/>
                </a:solidFill>
                <a:latin typeface="Arial"/>
                <a:cs typeface="Arial"/>
              </a:rPr>
              <a:t>field</a:t>
            </a:r>
            <a:endParaRPr sz="2338">
              <a:latin typeface="Arial"/>
              <a:cs typeface="Arial"/>
            </a:endParaRPr>
          </a:p>
        </p:txBody>
      </p:sp>
    </p:spTree>
    <p:extLst>
      <p:ext uri="{BB962C8B-B14F-4D97-AF65-F5344CB8AC3E}">
        <p14:creationId xmlns:p14="http://schemas.microsoft.com/office/powerpoint/2010/main" xmlns="" val="473524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3124200" y="6356350"/>
            <a:ext cx="2895600" cy="365125"/>
          </a:xfrm>
        </p:spPr>
        <p:txBody>
          <a:bodyPr/>
          <a:lstStyle/>
          <a:p>
            <a:pPr>
              <a:defRPr/>
            </a:pPr>
            <a:endParaRPr lang="en-US" dirty="0"/>
          </a:p>
        </p:txBody>
      </p:sp>
      <p:sp>
        <p:nvSpPr>
          <p:cNvPr id="3" name="Slide Number Placeholder 5"/>
          <p:cNvSpPr>
            <a:spLocks noGrp="1"/>
          </p:cNvSpPr>
          <p:nvPr>
            <p:ph type="sldNum" sz="quarter" idx="12"/>
          </p:nvPr>
        </p:nvSpPr>
        <p:spPr>
          <a:xfrm>
            <a:off x="6553200" y="6356350"/>
            <a:ext cx="2133600" cy="365125"/>
          </a:xfrm>
        </p:spPr>
        <p:txBody>
          <a:bodyPr/>
          <a:lstStyle/>
          <a:p>
            <a:pPr>
              <a:defRPr/>
            </a:pPr>
            <a:fld id="{8E4F9FFE-950C-440B-89E3-8723F38313D8}" type="slidenum">
              <a:rPr lang="en-US"/>
              <a:pPr>
                <a:defRPr/>
              </a:pPr>
              <a:t>22</a:t>
            </a:fld>
            <a:endParaRPr lang="en-US"/>
          </a:p>
        </p:txBody>
      </p:sp>
      <p:sp>
        <p:nvSpPr>
          <p:cNvPr id="4" name="Rectangle 2"/>
          <p:cNvSpPr txBox="1">
            <a:spLocks noChangeArrowheads="1"/>
          </p:cNvSpPr>
          <p:nvPr/>
        </p:nvSpPr>
        <p:spPr>
          <a:xfrm>
            <a:off x="838200" y="285750"/>
            <a:ext cx="7848600" cy="1162050"/>
          </a:xfrm>
          <a:prstGeom prst="rect">
            <a:avLst/>
          </a:prstGeom>
        </p:spPr>
        <p:txBody>
          <a:bodyPr anchor="ctr">
            <a:normAutofit fontScale="92500" lnSpcReduction="10000"/>
          </a:bodyPr>
          <a:lstStyle/>
          <a:p>
            <a:pPr algn="ctr" fontAlgn="auto">
              <a:spcAft>
                <a:spcPts val="0"/>
              </a:spcAft>
              <a:defRPr/>
            </a:pPr>
            <a:r>
              <a:rPr lang="en-US" sz="4000" b="1" dirty="0">
                <a:solidFill>
                  <a:srgbClr val="669900"/>
                </a:solidFill>
                <a:latin typeface="Times New Roman" pitchFamily="18" charset="0"/>
                <a:ea typeface="+mj-ea"/>
                <a:cs typeface="+mj-cs"/>
              </a:rPr>
              <a:t/>
            </a:r>
            <a:br>
              <a:rPr lang="en-US" sz="4000" b="1" dirty="0">
                <a:solidFill>
                  <a:srgbClr val="669900"/>
                </a:solidFill>
                <a:latin typeface="Times New Roman" pitchFamily="18" charset="0"/>
                <a:ea typeface="+mj-ea"/>
                <a:cs typeface="+mj-cs"/>
              </a:rPr>
            </a:br>
            <a:endParaRPr lang="en-US" sz="4000" b="1" dirty="0">
              <a:solidFill>
                <a:srgbClr val="669900"/>
              </a:solidFill>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79173"/>
            <a:ext cx="4261616" cy="369332"/>
          </a:xfrm>
          <a:prstGeom prst="rect">
            <a:avLst/>
          </a:prstGeom>
        </p:spPr>
        <p:txBody>
          <a:bodyPr wrap="none">
            <a:spAutoFit/>
          </a:bodyPr>
          <a:lstStyle/>
          <a:p>
            <a:r>
              <a:rPr lang="en-US" b="1" dirty="0" smtClean="0"/>
              <a:t> PHYSICAL INTERPRETATION OF GRADIENT </a:t>
            </a:r>
            <a:endParaRPr lang="en-US" b="1" dirty="0"/>
          </a:p>
        </p:txBody>
      </p:sp>
      <p:sp>
        <p:nvSpPr>
          <p:cNvPr id="4" name="TextBox 3"/>
          <p:cNvSpPr txBox="1"/>
          <p:nvPr/>
        </p:nvSpPr>
        <p:spPr>
          <a:xfrm>
            <a:off x="1828800" y="228600"/>
            <a:ext cx="359508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Gradient of a Scalar Field</a:t>
            </a:r>
            <a:endParaRPr lang="en-US" sz="2400" b="1" dirty="0">
              <a:latin typeface="Times New Roman" panose="02020603050405020304" pitchFamily="18" charset="0"/>
              <a:cs typeface="Times New Roman" panose="02020603050405020304" pitchFamily="18" charset="0"/>
            </a:endParaRPr>
          </a:p>
        </p:txBody>
      </p:sp>
      <p:pic>
        <p:nvPicPr>
          <p:cNvPr id="5" name="Picture 2" descr="https://qph.fs.quoracdn.net/main-qimg-509ed4c80d284ae65f7e7021a788ddee"/>
          <p:cNvPicPr>
            <a:picLocks noChangeAspect="1" noChangeArrowheads="1"/>
          </p:cNvPicPr>
          <p:nvPr/>
        </p:nvPicPr>
        <p:blipFill>
          <a:blip r:embed="rId2"/>
          <a:srcRect/>
          <a:stretch>
            <a:fillRect/>
          </a:stretch>
        </p:blipFill>
        <p:spPr bwMode="auto">
          <a:xfrm>
            <a:off x="212988" y="2847200"/>
            <a:ext cx="4130412" cy="2045253"/>
          </a:xfrm>
          <a:prstGeom prst="rect">
            <a:avLst/>
          </a:prstGeom>
          <a:noFill/>
        </p:spPr>
      </p:pic>
      <p:sp>
        <p:nvSpPr>
          <p:cNvPr id="6" name="Rectangle 5"/>
          <p:cNvSpPr/>
          <p:nvPr/>
        </p:nvSpPr>
        <p:spPr>
          <a:xfrm>
            <a:off x="152400" y="1487269"/>
            <a:ext cx="4419600" cy="1200329"/>
          </a:xfrm>
          <a:prstGeom prst="rect">
            <a:avLst/>
          </a:prstGeom>
        </p:spPr>
        <p:txBody>
          <a:bodyPr wrap="square">
            <a:spAutoFit/>
          </a:bodyPr>
          <a:lstStyle/>
          <a:p>
            <a:r>
              <a:rPr lang="en-US" dirty="0" smtClean="0"/>
              <a:t>For better understanding of gradient representation in 2D, consider that you are climbing a mountain. You are a certain point on the mountain:</a:t>
            </a:r>
            <a:endParaRPr lang="en-US" dirty="0"/>
          </a:p>
        </p:txBody>
      </p:sp>
      <p:sp>
        <p:nvSpPr>
          <p:cNvPr id="7" name="Rectangle 6"/>
          <p:cNvSpPr/>
          <p:nvPr/>
        </p:nvSpPr>
        <p:spPr>
          <a:xfrm>
            <a:off x="4562475" y="1327666"/>
            <a:ext cx="4414016" cy="1200329"/>
          </a:xfrm>
          <a:prstGeom prst="rect">
            <a:avLst/>
          </a:prstGeom>
        </p:spPr>
        <p:txBody>
          <a:bodyPr wrap="square">
            <a:spAutoFit/>
          </a:bodyPr>
          <a:lstStyle/>
          <a:p>
            <a:r>
              <a:rPr lang="en-US" dirty="0" smtClean="0"/>
              <a:t>Now, you have to move in a certain direction to gain or lose altitude (shown in red arrows). These vector lines represent the gradients at your point of location in 2D:</a:t>
            </a:r>
            <a:endParaRPr lang="en-US" dirty="0"/>
          </a:p>
        </p:txBody>
      </p:sp>
      <p:pic>
        <p:nvPicPr>
          <p:cNvPr id="8" name="Picture 2" descr="https://qph.fs.quoracdn.net/main-qimg-774b8d52e76e62ee0cc3cc59b2e50846"/>
          <p:cNvPicPr>
            <a:picLocks noChangeAspect="1" noChangeArrowheads="1"/>
          </p:cNvPicPr>
          <p:nvPr/>
        </p:nvPicPr>
        <p:blipFill>
          <a:blip r:embed="rId3"/>
          <a:srcRect/>
          <a:stretch>
            <a:fillRect/>
          </a:stretch>
        </p:blipFill>
        <p:spPr bwMode="auto">
          <a:xfrm>
            <a:off x="4917187" y="2697123"/>
            <a:ext cx="4226813" cy="2160211"/>
          </a:xfrm>
          <a:prstGeom prst="rect">
            <a:avLst/>
          </a:prstGeom>
          <a:noFill/>
        </p:spPr>
      </p:pic>
      <p:sp>
        <p:nvSpPr>
          <p:cNvPr id="9" name="Rectangle 8"/>
          <p:cNvSpPr/>
          <p:nvPr/>
        </p:nvSpPr>
        <p:spPr>
          <a:xfrm>
            <a:off x="304800" y="5257800"/>
            <a:ext cx="8562975" cy="646331"/>
          </a:xfrm>
          <a:prstGeom prst="rect">
            <a:avLst/>
          </a:prstGeom>
        </p:spPr>
        <p:txBody>
          <a:bodyPr wrap="square">
            <a:spAutoFit/>
          </a:bodyPr>
          <a:lstStyle/>
          <a:p>
            <a:r>
              <a:rPr lang="en-US" dirty="0" smtClean="0"/>
              <a:t>In 2D format, </a:t>
            </a:r>
            <a:r>
              <a:rPr lang="en-US" b="1" dirty="0" smtClean="0"/>
              <a:t>Gradient are tangents representing the direction of steepest descent or ascent.</a:t>
            </a:r>
            <a:endParaRPr lang="en-US" dirty="0"/>
          </a:p>
        </p:txBody>
      </p:sp>
    </p:spTree>
    <p:extLst>
      <p:ext uri="{BB962C8B-B14F-4D97-AF65-F5344CB8AC3E}">
        <p14:creationId xmlns:p14="http://schemas.microsoft.com/office/powerpoint/2010/main" xmlns="" val="419701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905000"/>
            <a:ext cx="7543800" cy="317009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What is very important to understand here is though Temperature is a scalar quantity, the Temperatures difference measured over particular direction is a Vector quantity(memorized as T is a scalar while </a:t>
            </a:r>
            <a:r>
              <a:rPr lang="en-US" sz="2000" dirty="0" err="1" smtClean="0">
                <a:latin typeface="Times New Roman" panose="02020603050405020304" pitchFamily="18" charset="0"/>
                <a:cs typeface="Times New Roman" panose="02020603050405020304" pitchFamily="18" charset="0"/>
              </a:rPr>
              <a:t>dT</a:t>
            </a:r>
            <a:r>
              <a:rPr lang="en-US" sz="2000" dirty="0" smtClean="0">
                <a:latin typeface="Times New Roman" panose="02020603050405020304" pitchFamily="18" charset="0"/>
                <a:cs typeface="Times New Roman" panose="02020603050405020304" pitchFamily="18" charset="0"/>
              </a:rPr>
              <a:t> as Vector though not entirely true). However the quantity (</a:t>
            </a:r>
            <a:r>
              <a:rPr lang="en-US" sz="2000" dirty="0" err="1" smtClean="0">
                <a:latin typeface="Times New Roman" panose="02020603050405020304" pitchFamily="18" charset="0"/>
                <a:cs typeface="Times New Roman" panose="02020603050405020304" pitchFamily="18" charset="0"/>
              </a:rPr>
              <a:t>dT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dx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dy</a:t>
            </a:r>
            <a:r>
              <a:rPr lang="en-US" sz="2000" dirty="0" smtClean="0">
                <a:latin typeface="Times New Roman" panose="02020603050405020304" pitchFamily="18" charset="0"/>
                <a:cs typeface="Times New Roman" panose="02020603050405020304" pitchFamily="18" charset="0"/>
              </a:rPr>
              <a:t>) and (</a:t>
            </a:r>
            <a:r>
              <a:rPr lang="en-US" sz="2000" dirty="0" err="1" smtClean="0">
                <a:latin typeface="Times New Roman" panose="02020603050405020304" pitchFamily="18" charset="0"/>
                <a:cs typeface="Times New Roman" panose="02020603050405020304" pitchFamily="18" charset="0"/>
              </a:rPr>
              <a:t>dT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dz</a:t>
            </a:r>
            <a:r>
              <a:rPr lang="en-US" sz="2000" dirty="0" smtClean="0">
                <a:latin typeface="Times New Roman" panose="02020603050405020304" pitchFamily="18" charset="0"/>
                <a:cs typeface="Times New Roman" panose="02020603050405020304" pitchFamily="18" charset="0"/>
              </a:rPr>
              <a:t>) are inherently Vector. And we are measuring the rate of increase (or decrease) in Temperature as we move along x axis , y or z axis respectively. We could if we needed , measure (</a:t>
            </a:r>
            <a:r>
              <a:rPr lang="en-US" sz="2000" dirty="0" err="1" smtClean="0">
                <a:latin typeface="Times New Roman" panose="02020603050405020304" pitchFamily="18" charset="0"/>
                <a:cs typeface="Times New Roman" panose="02020603050405020304" pitchFamily="18" charset="0"/>
              </a:rPr>
              <a:t>dT</a:t>
            </a:r>
            <a:r>
              <a:rPr lang="en-US" sz="2000" dirty="0" smtClean="0">
                <a:latin typeface="Times New Roman" panose="02020603050405020304" pitchFamily="18" charset="0"/>
                <a:cs typeface="Times New Roman" panose="02020603050405020304" pitchFamily="18" charset="0"/>
              </a:rPr>
              <a:t>/some arbitrary direction) in an arbitrary direction in space. And what Gradient actually does is considering all these directional increase and instead giving us the increase(or decrease) in the direction of greatest change. </a:t>
            </a: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5400" y="381000"/>
            <a:ext cx="44196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Gradient a Vector Quantity</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1505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334" y="2057400"/>
            <a:ext cx="8610600" cy="369332"/>
          </a:xfrm>
          <a:prstGeom prst="rect">
            <a:avLst/>
          </a:prstGeom>
        </p:spPr>
        <p:txBody>
          <a:bodyPr wrap="square">
            <a:spAutoFit/>
          </a:bodyPr>
          <a:lstStyle/>
          <a:p>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150143"/>
            <a:ext cx="9144000" cy="4557713"/>
          </a:xfrm>
          <a:prstGeom prst="rect">
            <a:avLst/>
          </a:prstGeom>
        </p:spPr>
      </p:pic>
    </p:spTree>
    <p:extLst>
      <p:ext uri="{BB962C8B-B14F-4D97-AF65-F5344CB8AC3E}">
        <p14:creationId xmlns:p14="http://schemas.microsoft.com/office/powerpoint/2010/main" xmlns="" val="378683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535631" y="152400"/>
            <a:ext cx="8072738" cy="838835"/>
          </a:xfrm>
          <a:prstGeom prst="rect">
            <a:avLst/>
          </a:prstGeom>
        </p:spPr>
        <p:txBody>
          <a:bodyPr vert="horz" wrap="square" lIns="0" tIns="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r>
              <a:rPr lang="en-US" dirty="0" smtClean="0"/>
              <a:t>PHYSICAL</a:t>
            </a:r>
            <a:r>
              <a:rPr lang="en-US" spc="45" dirty="0" smtClean="0">
                <a:latin typeface="Times New Roman"/>
                <a:cs typeface="Times New Roman"/>
              </a:rPr>
              <a:t> </a:t>
            </a:r>
            <a:r>
              <a:rPr lang="en-US" spc="-45" dirty="0" smtClean="0"/>
              <a:t>I</a:t>
            </a:r>
            <a:r>
              <a:rPr lang="en-US" spc="-35" dirty="0" smtClean="0"/>
              <a:t>NT</a:t>
            </a:r>
            <a:r>
              <a:rPr lang="en-US" spc="-40" dirty="0" smtClean="0"/>
              <a:t>E</a:t>
            </a:r>
            <a:r>
              <a:rPr lang="en-US" spc="-35" dirty="0" smtClean="0"/>
              <a:t>R</a:t>
            </a:r>
            <a:r>
              <a:rPr lang="en-US" spc="-40" dirty="0" smtClean="0"/>
              <a:t>P</a:t>
            </a:r>
            <a:r>
              <a:rPr lang="en-US" spc="-35" dirty="0" smtClean="0"/>
              <a:t>R</a:t>
            </a:r>
            <a:r>
              <a:rPr lang="en-US" spc="-40" dirty="0" smtClean="0"/>
              <a:t>E</a:t>
            </a:r>
            <a:r>
              <a:rPr lang="en-US" spc="-35" dirty="0" smtClean="0"/>
              <a:t>T</a:t>
            </a:r>
            <a:r>
              <a:rPr lang="en-US" spc="-40" dirty="0" smtClean="0"/>
              <a:t>A</a:t>
            </a:r>
            <a:r>
              <a:rPr lang="en-US" spc="-35" dirty="0" smtClean="0"/>
              <a:t>T</a:t>
            </a:r>
            <a:r>
              <a:rPr lang="en-US" spc="-45" dirty="0" smtClean="0"/>
              <a:t>IO</a:t>
            </a:r>
            <a:r>
              <a:rPr lang="en-US" dirty="0" smtClean="0"/>
              <a:t>N</a:t>
            </a:r>
            <a:r>
              <a:rPr lang="en-US" spc="-120" dirty="0" smtClean="0">
                <a:latin typeface="Times New Roman"/>
                <a:cs typeface="Times New Roman"/>
              </a:rPr>
              <a:t> </a:t>
            </a:r>
            <a:r>
              <a:rPr lang="en-US" dirty="0" smtClean="0"/>
              <a:t>OF</a:t>
            </a:r>
          </a:p>
          <a:p>
            <a:pPr marL="12700"/>
            <a:r>
              <a:rPr lang="en-US" dirty="0" smtClean="0"/>
              <a:t>GRAD</a:t>
            </a:r>
            <a:r>
              <a:rPr lang="en-US" spc="-20" dirty="0" smtClean="0"/>
              <a:t>IENT</a:t>
            </a:r>
            <a:endParaRPr lang="en-US" spc="-20" dirty="0"/>
          </a:p>
        </p:txBody>
      </p:sp>
      <p:sp>
        <p:nvSpPr>
          <p:cNvPr id="3" name="object 3"/>
          <p:cNvSpPr txBox="1"/>
          <p:nvPr/>
        </p:nvSpPr>
        <p:spPr>
          <a:xfrm>
            <a:off x="78132" y="1608093"/>
            <a:ext cx="5417820" cy="4711700"/>
          </a:xfrm>
          <a:prstGeom prst="rect">
            <a:avLst/>
          </a:prstGeom>
        </p:spPr>
        <p:txBody>
          <a:bodyPr vert="horz" wrap="square" lIns="0" tIns="0" rIns="0" bIns="0" rtlCol="0">
            <a:spAutoFit/>
          </a:bodyPr>
          <a:lstStyle/>
          <a:p>
            <a:pPr marL="287020" marR="5080" indent="-274320" algn="just">
              <a:lnSpc>
                <a:spcPct val="90000"/>
              </a:lnSpc>
              <a:buClr>
                <a:srgbClr val="7DD139"/>
              </a:buClr>
              <a:buSzPct val="70000"/>
              <a:buFont typeface="Wingdings"/>
              <a:buChar char=""/>
              <a:tabLst>
                <a:tab pos="287655" algn="l"/>
              </a:tabLst>
            </a:pPr>
            <a:r>
              <a:rPr sz="2000" dirty="0">
                <a:latin typeface="Arial"/>
                <a:cs typeface="Arial"/>
              </a:rPr>
              <a:t>T</a:t>
            </a:r>
            <a:r>
              <a:rPr sz="2000" spc="-15" dirty="0">
                <a:latin typeface="Arial"/>
                <a:cs typeface="Arial"/>
              </a:rPr>
              <a:t>h</a:t>
            </a:r>
            <a:r>
              <a:rPr sz="2000" dirty="0">
                <a:latin typeface="Arial"/>
                <a:cs typeface="Arial"/>
              </a:rPr>
              <a:t>e</a:t>
            </a:r>
            <a:r>
              <a:rPr sz="2000" dirty="0">
                <a:latin typeface="Times New Roman"/>
                <a:cs typeface="Times New Roman"/>
              </a:rPr>
              <a:t>  </a:t>
            </a:r>
            <a:r>
              <a:rPr sz="2000" spc="-60" dirty="0">
                <a:latin typeface="Times New Roman"/>
                <a:cs typeface="Times New Roman"/>
              </a:rPr>
              <a:t> </a:t>
            </a:r>
            <a:r>
              <a:rPr sz="2000" spc="-5" dirty="0">
                <a:latin typeface="Arial"/>
                <a:cs typeface="Arial"/>
              </a:rPr>
              <a:t>g</a:t>
            </a:r>
            <a:r>
              <a:rPr sz="2000" spc="-10" dirty="0">
                <a:latin typeface="Arial"/>
                <a:cs typeface="Arial"/>
              </a:rPr>
              <a:t>r</a:t>
            </a:r>
            <a:r>
              <a:rPr sz="2000" spc="-5" dirty="0">
                <a:latin typeface="Arial"/>
                <a:cs typeface="Arial"/>
              </a:rPr>
              <a:t>adien</a:t>
            </a:r>
            <a:r>
              <a:rPr sz="2000" dirty="0">
                <a:latin typeface="Arial"/>
                <a:cs typeface="Arial"/>
              </a:rPr>
              <a:t>t</a:t>
            </a:r>
            <a:r>
              <a:rPr sz="2000" dirty="0">
                <a:latin typeface="Times New Roman"/>
                <a:cs typeface="Times New Roman"/>
              </a:rPr>
              <a:t>  </a:t>
            </a:r>
            <a:r>
              <a:rPr sz="2000" spc="-65" dirty="0">
                <a:latin typeface="Times New Roman"/>
                <a:cs typeface="Times New Roman"/>
              </a:rPr>
              <a:t> </a:t>
            </a:r>
            <a:r>
              <a:rPr sz="2000" spc="-5" dirty="0">
                <a:latin typeface="Arial"/>
                <a:cs typeface="Arial"/>
              </a:rPr>
              <a:t>a</a:t>
            </a:r>
            <a:r>
              <a:rPr sz="2000" spc="-15" dirty="0">
                <a:latin typeface="Arial"/>
                <a:cs typeface="Arial"/>
              </a:rPr>
              <a:t>l</a:t>
            </a:r>
            <a:r>
              <a:rPr sz="2000" spc="-10" dirty="0">
                <a:latin typeface="Arial"/>
                <a:cs typeface="Arial"/>
              </a:rPr>
              <a:t>s</a:t>
            </a:r>
            <a:r>
              <a:rPr sz="2000" dirty="0">
                <a:latin typeface="Arial"/>
                <a:cs typeface="Arial"/>
              </a:rPr>
              <a:t>o</a:t>
            </a:r>
            <a:r>
              <a:rPr sz="2000" dirty="0">
                <a:latin typeface="Times New Roman"/>
                <a:cs typeface="Times New Roman"/>
              </a:rPr>
              <a:t>  </a:t>
            </a:r>
            <a:r>
              <a:rPr sz="2000" spc="-60" dirty="0">
                <a:latin typeface="Times New Roman"/>
                <a:cs typeface="Times New Roman"/>
              </a:rPr>
              <a:t> </a:t>
            </a:r>
            <a:r>
              <a:rPr sz="2000" spc="-15" dirty="0">
                <a:latin typeface="Arial"/>
                <a:cs typeface="Arial"/>
              </a:rPr>
              <a:t>de</a:t>
            </a:r>
            <a:r>
              <a:rPr sz="2000" spc="-10" dirty="0">
                <a:latin typeface="Arial"/>
                <a:cs typeface="Arial"/>
              </a:rPr>
              <a:t>sc</a:t>
            </a:r>
            <a:r>
              <a:rPr sz="2000" dirty="0">
                <a:latin typeface="Arial"/>
                <a:cs typeface="Arial"/>
              </a:rPr>
              <a:t>r</a:t>
            </a:r>
            <a:r>
              <a:rPr sz="2000" spc="-15" dirty="0">
                <a:latin typeface="Arial"/>
                <a:cs typeface="Arial"/>
              </a:rPr>
              <a:t>i</a:t>
            </a:r>
            <a:r>
              <a:rPr sz="2000" spc="-5" dirty="0">
                <a:latin typeface="Arial"/>
                <a:cs typeface="Arial"/>
              </a:rPr>
              <a:t>b</a:t>
            </a:r>
            <a:r>
              <a:rPr sz="2000" spc="-15" dirty="0">
                <a:latin typeface="Arial"/>
                <a:cs typeface="Arial"/>
              </a:rPr>
              <a:t>e</a:t>
            </a:r>
            <a:r>
              <a:rPr sz="2000" dirty="0">
                <a:latin typeface="Arial"/>
                <a:cs typeface="Arial"/>
              </a:rPr>
              <a:t>s</a:t>
            </a:r>
            <a:r>
              <a:rPr sz="2000" dirty="0">
                <a:latin typeface="Times New Roman"/>
                <a:cs typeface="Times New Roman"/>
              </a:rPr>
              <a:t>  </a:t>
            </a:r>
            <a:r>
              <a:rPr sz="2000" spc="-55" dirty="0">
                <a:latin typeface="Times New Roman"/>
                <a:cs typeface="Times New Roman"/>
              </a:rPr>
              <a:t> </a:t>
            </a:r>
            <a:r>
              <a:rPr sz="2000" spc="-5" dirty="0">
                <a:latin typeface="Arial"/>
                <a:cs typeface="Arial"/>
              </a:rPr>
              <a:t>d</a:t>
            </a:r>
            <a:r>
              <a:rPr sz="2000" spc="-15" dirty="0">
                <a:latin typeface="Arial"/>
                <a:cs typeface="Arial"/>
              </a:rPr>
              <a:t>i</a:t>
            </a:r>
            <a:r>
              <a:rPr sz="2000" dirty="0">
                <a:latin typeface="Arial"/>
                <a:cs typeface="Arial"/>
              </a:rPr>
              <a:t>r</a:t>
            </a:r>
            <a:r>
              <a:rPr sz="2000" spc="-10" dirty="0">
                <a:latin typeface="Arial"/>
                <a:cs typeface="Arial"/>
              </a:rPr>
              <a:t>e</a:t>
            </a:r>
            <a:r>
              <a:rPr sz="2000" dirty="0">
                <a:latin typeface="Arial"/>
                <a:cs typeface="Arial"/>
              </a:rPr>
              <a:t>ctio</a:t>
            </a:r>
            <a:r>
              <a:rPr sz="2000" spc="-15" dirty="0">
                <a:latin typeface="Arial"/>
                <a:cs typeface="Arial"/>
              </a:rPr>
              <a:t>n</a:t>
            </a:r>
            <a:r>
              <a:rPr sz="2000" dirty="0">
                <a:latin typeface="Arial"/>
                <a:cs typeface="Arial"/>
              </a:rPr>
              <a:t>s</a:t>
            </a:r>
            <a:r>
              <a:rPr sz="2000" dirty="0">
                <a:latin typeface="Times New Roman"/>
                <a:cs typeface="Times New Roman"/>
              </a:rPr>
              <a:t>  </a:t>
            </a:r>
            <a:r>
              <a:rPr sz="2000" spc="-55" dirty="0">
                <a:latin typeface="Times New Roman"/>
                <a:cs typeface="Times New Roman"/>
              </a:rPr>
              <a:t> </a:t>
            </a:r>
            <a:r>
              <a:rPr sz="2000" spc="-15" dirty="0">
                <a:latin typeface="Arial"/>
                <a:cs typeface="Arial"/>
              </a:rPr>
              <a:t>of</a:t>
            </a:r>
            <a:r>
              <a:rPr sz="2000" spc="-15" dirty="0">
                <a:latin typeface="Times New Roman"/>
                <a:cs typeface="Times New Roman"/>
              </a:rPr>
              <a:t> </a:t>
            </a:r>
            <a:r>
              <a:rPr sz="2000" spc="-15" dirty="0">
                <a:latin typeface="Arial"/>
                <a:cs typeface="Arial"/>
              </a:rPr>
              <a:t>m</a:t>
            </a:r>
            <a:r>
              <a:rPr sz="2000" spc="-5" dirty="0">
                <a:latin typeface="Arial"/>
                <a:cs typeface="Arial"/>
              </a:rPr>
              <a:t>axi</a:t>
            </a:r>
            <a:r>
              <a:rPr sz="2000" spc="-20" dirty="0">
                <a:latin typeface="Arial"/>
                <a:cs typeface="Arial"/>
              </a:rPr>
              <a:t>m</a:t>
            </a:r>
            <a:r>
              <a:rPr sz="2000" spc="-15" dirty="0">
                <a:latin typeface="Arial"/>
                <a:cs typeface="Arial"/>
              </a:rPr>
              <a:t>u</a:t>
            </a:r>
            <a:r>
              <a:rPr sz="2000" dirty="0">
                <a:latin typeface="Arial"/>
                <a:cs typeface="Arial"/>
              </a:rPr>
              <a:t>m</a:t>
            </a:r>
            <a:r>
              <a:rPr sz="2000" dirty="0">
                <a:latin typeface="Times New Roman"/>
                <a:cs typeface="Times New Roman"/>
              </a:rPr>
              <a:t>   </a:t>
            </a:r>
            <a:r>
              <a:rPr sz="2000" spc="110" dirty="0">
                <a:latin typeface="Times New Roman"/>
                <a:cs typeface="Times New Roman"/>
              </a:rPr>
              <a:t> </a:t>
            </a:r>
            <a:r>
              <a:rPr sz="2000" dirty="0">
                <a:latin typeface="Arial"/>
                <a:cs typeface="Arial"/>
              </a:rPr>
              <a:t>ch</a:t>
            </a:r>
            <a:r>
              <a:rPr sz="2000" spc="-15" dirty="0">
                <a:latin typeface="Arial"/>
                <a:cs typeface="Arial"/>
              </a:rPr>
              <a:t>ang</a:t>
            </a:r>
            <a:r>
              <a:rPr sz="2000" dirty="0">
                <a:latin typeface="Arial"/>
                <a:cs typeface="Arial"/>
              </a:rPr>
              <a:t>e</a:t>
            </a:r>
            <a:r>
              <a:rPr sz="2000" dirty="0">
                <a:latin typeface="Times New Roman"/>
                <a:cs typeface="Times New Roman"/>
              </a:rPr>
              <a:t> </a:t>
            </a:r>
            <a:r>
              <a:rPr sz="2000" spc="70" dirty="0">
                <a:latin typeface="Times New Roman"/>
                <a:cs typeface="Times New Roman"/>
              </a:rPr>
              <a:t> </a:t>
            </a:r>
            <a:r>
              <a:rPr sz="2000" spc="-5" dirty="0">
                <a:latin typeface="Arial"/>
                <a:cs typeface="Arial"/>
              </a:rPr>
              <a:t>i</a:t>
            </a:r>
            <a:r>
              <a:rPr sz="2000" dirty="0">
                <a:latin typeface="Arial"/>
                <a:cs typeface="Arial"/>
              </a:rPr>
              <a:t>n</a:t>
            </a:r>
            <a:r>
              <a:rPr sz="2000" dirty="0">
                <a:latin typeface="Times New Roman"/>
                <a:cs typeface="Times New Roman"/>
              </a:rPr>
              <a:t> </a:t>
            </a:r>
            <a:r>
              <a:rPr sz="2000" spc="55" dirty="0">
                <a:latin typeface="Times New Roman"/>
                <a:cs typeface="Times New Roman"/>
              </a:rPr>
              <a:t> </a:t>
            </a:r>
            <a:r>
              <a:rPr sz="2000" spc="-15" dirty="0">
                <a:latin typeface="Arial"/>
                <a:cs typeface="Arial"/>
              </a:rPr>
              <a:t>o</a:t>
            </a:r>
            <a:r>
              <a:rPr sz="2000" spc="-20" dirty="0">
                <a:latin typeface="Arial"/>
                <a:cs typeface="Arial"/>
              </a:rPr>
              <a:t>t</a:t>
            </a:r>
            <a:r>
              <a:rPr sz="2000" spc="-15" dirty="0">
                <a:latin typeface="Arial"/>
                <a:cs typeface="Arial"/>
              </a:rPr>
              <a:t>he</a:t>
            </a:r>
            <a:r>
              <a:rPr sz="2000" dirty="0">
                <a:latin typeface="Arial"/>
                <a:cs typeface="Arial"/>
              </a:rPr>
              <a:t>r</a:t>
            </a:r>
            <a:r>
              <a:rPr sz="2000" dirty="0">
                <a:latin typeface="Times New Roman"/>
                <a:cs typeface="Times New Roman"/>
              </a:rPr>
              <a:t> </a:t>
            </a:r>
            <a:r>
              <a:rPr sz="2000" spc="60" dirty="0">
                <a:latin typeface="Times New Roman"/>
                <a:cs typeface="Times New Roman"/>
              </a:rPr>
              <a:t> </a:t>
            </a:r>
            <a:r>
              <a:rPr sz="2000" dirty="0">
                <a:latin typeface="Arial"/>
                <a:cs typeface="Arial"/>
              </a:rPr>
              <a:t>c</a:t>
            </a:r>
            <a:r>
              <a:rPr sz="2000" spc="-20" dirty="0">
                <a:latin typeface="Arial"/>
                <a:cs typeface="Arial"/>
              </a:rPr>
              <a:t>o</a:t>
            </a:r>
            <a:r>
              <a:rPr sz="2000" spc="-5" dirty="0">
                <a:latin typeface="Arial"/>
                <a:cs typeface="Arial"/>
              </a:rPr>
              <a:t>n</a:t>
            </a:r>
            <a:r>
              <a:rPr sz="2000" spc="-20" dirty="0">
                <a:latin typeface="Arial"/>
                <a:cs typeface="Arial"/>
              </a:rPr>
              <a:t>t</a:t>
            </a:r>
            <a:r>
              <a:rPr sz="2000" spc="-5" dirty="0">
                <a:latin typeface="Arial"/>
                <a:cs typeface="Arial"/>
              </a:rPr>
              <a:t>e</a:t>
            </a:r>
            <a:r>
              <a:rPr sz="2000" spc="-20" dirty="0">
                <a:latin typeface="Arial"/>
                <a:cs typeface="Arial"/>
              </a:rPr>
              <a:t>xt</a:t>
            </a:r>
            <a:r>
              <a:rPr sz="2000" spc="5" dirty="0">
                <a:latin typeface="Arial"/>
                <a:cs typeface="Arial"/>
              </a:rPr>
              <a:t>s</a:t>
            </a:r>
            <a:r>
              <a:rPr sz="2000" dirty="0">
                <a:latin typeface="Arial"/>
                <a:cs typeface="Arial"/>
              </a:rPr>
              <a:t>.</a:t>
            </a:r>
            <a:r>
              <a:rPr sz="2000" dirty="0">
                <a:latin typeface="Times New Roman"/>
                <a:cs typeface="Times New Roman"/>
              </a:rPr>
              <a:t> </a:t>
            </a:r>
            <a:r>
              <a:rPr sz="2000" spc="35" dirty="0">
                <a:latin typeface="Times New Roman"/>
                <a:cs typeface="Times New Roman"/>
              </a:rPr>
              <a:t> </a:t>
            </a:r>
            <a:r>
              <a:rPr sz="2000" spc="-5" dirty="0">
                <a:latin typeface="Arial"/>
                <a:cs typeface="Arial"/>
              </a:rPr>
              <a:t>I</a:t>
            </a:r>
            <a:r>
              <a:rPr sz="2000" dirty="0">
                <a:latin typeface="Arial"/>
                <a:cs typeface="Arial"/>
              </a:rPr>
              <a:t>f</a:t>
            </a:r>
            <a:r>
              <a:rPr sz="2000" dirty="0">
                <a:latin typeface="Times New Roman"/>
                <a:cs typeface="Times New Roman"/>
              </a:rPr>
              <a:t> </a:t>
            </a:r>
            <a:r>
              <a:rPr sz="2000" spc="50" dirty="0">
                <a:latin typeface="Times New Roman"/>
                <a:cs typeface="Times New Roman"/>
              </a:rPr>
              <a:t> </a:t>
            </a:r>
            <a:r>
              <a:rPr sz="2000" spc="-10" dirty="0">
                <a:latin typeface="Arial"/>
                <a:cs typeface="Arial"/>
              </a:rPr>
              <a:t>we</a:t>
            </a:r>
            <a:r>
              <a:rPr sz="2000" spc="-10" dirty="0">
                <a:latin typeface="Times New Roman"/>
                <a:cs typeface="Times New Roman"/>
              </a:rPr>
              <a:t> </a:t>
            </a:r>
            <a:r>
              <a:rPr sz="2000" spc="-5" dirty="0">
                <a:latin typeface="Arial"/>
                <a:cs typeface="Arial"/>
              </a:rPr>
              <a:t>h</a:t>
            </a:r>
            <a:r>
              <a:rPr sz="2000" spc="-10" dirty="0">
                <a:latin typeface="Arial"/>
                <a:cs typeface="Arial"/>
              </a:rPr>
              <a:t>a</a:t>
            </a:r>
            <a:r>
              <a:rPr sz="2000" dirty="0">
                <a:latin typeface="Arial"/>
                <a:cs typeface="Arial"/>
              </a:rPr>
              <a:t>ve</a:t>
            </a:r>
            <a:r>
              <a:rPr sz="2000" spc="165" dirty="0">
                <a:latin typeface="Times New Roman"/>
                <a:cs typeface="Times New Roman"/>
              </a:rPr>
              <a:t> </a:t>
            </a:r>
            <a:r>
              <a:rPr sz="2000" dirty="0">
                <a:latin typeface="Arial"/>
                <a:cs typeface="Arial"/>
              </a:rPr>
              <a:t>a</a:t>
            </a:r>
            <a:r>
              <a:rPr sz="2000" spc="170" dirty="0">
                <a:latin typeface="Times New Roman"/>
                <a:cs typeface="Times New Roman"/>
              </a:rPr>
              <a:t> </a:t>
            </a:r>
            <a:r>
              <a:rPr sz="2000" spc="-15" dirty="0">
                <a:latin typeface="Arial"/>
                <a:cs typeface="Arial"/>
              </a:rPr>
              <a:t>g</a:t>
            </a:r>
            <a:r>
              <a:rPr sz="2000" dirty="0">
                <a:latin typeface="Arial"/>
                <a:cs typeface="Arial"/>
              </a:rPr>
              <a:t>raph</a:t>
            </a:r>
            <a:r>
              <a:rPr sz="2000" spc="165" dirty="0">
                <a:latin typeface="Times New Roman"/>
                <a:cs typeface="Times New Roman"/>
              </a:rPr>
              <a:t> </a:t>
            </a:r>
            <a:r>
              <a:rPr sz="2000" spc="-15" dirty="0">
                <a:latin typeface="Arial"/>
                <a:cs typeface="Arial"/>
              </a:rPr>
              <a:t>o</a:t>
            </a:r>
            <a:r>
              <a:rPr sz="2000" dirty="0">
                <a:latin typeface="Arial"/>
                <a:cs typeface="Arial"/>
              </a:rPr>
              <a:t>f</a:t>
            </a:r>
            <a:r>
              <a:rPr sz="2000" spc="165" dirty="0">
                <a:latin typeface="Times New Roman"/>
                <a:cs typeface="Times New Roman"/>
              </a:rPr>
              <a:t> </a:t>
            </a:r>
            <a:r>
              <a:rPr sz="2000" dirty="0">
                <a:latin typeface="Arial"/>
                <a:cs typeface="Arial"/>
              </a:rPr>
              <a:t>some</a:t>
            </a:r>
            <a:r>
              <a:rPr sz="2000" dirty="0">
                <a:latin typeface="Times New Roman"/>
                <a:cs typeface="Times New Roman"/>
              </a:rPr>
              <a:t>  </a:t>
            </a:r>
            <a:r>
              <a:rPr sz="2000" spc="-150" dirty="0">
                <a:latin typeface="Times New Roman"/>
                <a:cs typeface="Times New Roman"/>
              </a:rPr>
              <a:t> </a:t>
            </a:r>
            <a:r>
              <a:rPr sz="2000" spc="-20" dirty="0">
                <a:latin typeface="Arial"/>
                <a:cs typeface="Arial"/>
              </a:rPr>
              <a:t>f</a:t>
            </a:r>
            <a:r>
              <a:rPr sz="2000" spc="-5" dirty="0">
                <a:latin typeface="Arial"/>
                <a:cs typeface="Arial"/>
              </a:rPr>
              <a:t>u</a:t>
            </a:r>
            <a:r>
              <a:rPr sz="2000" spc="-10" dirty="0">
                <a:latin typeface="Arial"/>
                <a:cs typeface="Arial"/>
              </a:rPr>
              <a:t>n</a:t>
            </a:r>
            <a:r>
              <a:rPr sz="2000" dirty="0">
                <a:latin typeface="Arial"/>
                <a:cs typeface="Arial"/>
              </a:rPr>
              <a:t>ction</a:t>
            </a:r>
            <a:r>
              <a:rPr sz="2000" spc="175" dirty="0">
                <a:latin typeface="Times New Roman"/>
                <a:cs typeface="Times New Roman"/>
              </a:rPr>
              <a:t> </a:t>
            </a:r>
            <a:r>
              <a:rPr sz="2000" dirty="0">
                <a:latin typeface="Arial"/>
                <a:cs typeface="Arial"/>
              </a:rPr>
              <a:t>z</a:t>
            </a:r>
            <a:r>
              <a:rPr sz="2000" spc="165" dirty="0">
                <a:latin typeface="Times New Roman"/>
                <a:cs typeface="Times New Roman"/>
              </a:rPr>
              <a:t> </a:t>
            </a:r>
            <a:r>
              <a:rPr sz="2000" dirty="0">
                <a:latin typeface="Arial"/>
                <a:cs typeface="Arial"/>
              </a:rPr>
              <a:t>=</a:t>
            </a:r>
            <a:r>
              <a:rPr sz="2000" spc="175" dirty="0">
                <a:latin typeface="Times New Roman"/>
                <a:cs typeface="Times New Roman"/>
              </a:rPr>
              <a:t> </a:t>
            </a:r>
            <a:r>
              <a:rPr sz="2000" spc="-20" dirty="0">
                <a:latin typeface="Arial"/>
                <a:cs typeface="Arial"/>
              </a:rPr>
              <a:t>f</a:t>
            </a:r>
            <a:r>
              <a:rPr sz="2000" dirty="0">
                <a:latin typeface="Arial"/>
                <a:cs typeface="Arial"/>
              </a:rPr>
              <a:t>(</a:t>
            </a:r>
            <a:r>
              <a:rPr sz="2000" spc="-15" dirty="0">
                <a:latin typeface="Arial"/>
                <a:cs typeface="Arial"/>
              </a:rPr>
              <a:t>x</a:t>
            </a:r>
            <a:r>
              <a:rPr sz="2000" dirty="0">
                <a:latin typeface="Arial"/>
                <a:cs typeface="Arial"/>
              </a:rPr>
              <a:t>,</a:t>
            </a:r>
            <a:r>
              <a:rPr sz="2000" spc="165" dirty="0">
                <a:latin typeface="Times New Roman"/>
                <a:cs typeface="Times New Roman"/>
              </a:rPr>
              <a:t> </a:t>
            </a:r>
            <a:r>
              <a:rPr sz="2000" dirty="0">
                <a:latin typeface="Arial"/>
                <a:cs typeface="Arial"/>
              </a:rPr>
              <a:t>y</a:t>
            </a:r>
            <a:r>
              <a:rPr sz="2000" spc="-15" dirty="0">
                <a:latin typeface="Arial"/>
                <a:cs typeface="Arial"/>
              </a:rPr>
              <a:t>)</a:t>
            </a:r>
            <a:r>
              <a:rPr sz="2000" dirty="0">
                <a:latin typeface="Arial"/>
                <a:cs typeface="Arial"/>
              </a:rPr>
              <a:t>,</a:t>
            </a:r>
            <a:r>
              <a:rPr sz="2000" spc="180" dirty="0">
                <a:latin typeface="Times New Roman"/>
                <a:cs typeface="Times New Roman"/>
              </a:rPr>
              <a:t> </a:t>
            </a:r>
            <a:r>
              <a:rPr sz="2000" spc="-30" dirty="0">
                <a:latin typeface="Arial"/>
                <a:cs typeface="Arial"/>
              </a:rPr>
              <a:t>In</a:t>
            </a:r>
            <a:r>
              <a:rPr sz="2000" spc="-30" dirty="0">
                <a:latin typeface="Times New Roman"/>
                <a:cs typeface="Times New Roman"/>
              </a:rPr>
              <a:t> </a:t>
            </a:r>
            <a:r>
              <a:rPr sz="2000" dirty="0">
                <a:latin typeface="Arial"/>
                <a:cs typeface="Arial"/>
              </a:rPr>
              <a:t>this</a:t>
            </a:r>
            <a:r>
              <a:rPr sz="2000" dirty="0">
                <a:latin typeface="Times New Roman"/>
                <a:cs typeface="Times New Roman"/>
              </a:rPr>
              <a:t> </a:t>
            </a:r>
            <a:r>
              <a:rPr sz="2000" spc="20" dirty="0">
                <a:latin typeface="Times New Roman"/>
                <a:cs typeface="Times New Roman"/>
              </a:rPr>
              <a:t> </a:t>
            </a:r>
            <a:r>
              <a:rPr sz="2000" dirty="0">
                <a:latin typeface="Arial"/>
                <a:cs typeface="Arial"/>
              </a:rPr>
              <a:t>case</a:t>
            </a:r>
            <a:r>
              <a:rPr sz="2000" dirty="0">
                <a:latin typeface="Times New Roman"/>
                <a:cs typeface="Times New Roman"/>
              </a:rPr>
              <a:t> </a:t>
            </a:r>
            <a:r>
              <a:rPr sz="2000" spc="20" dirty="0">
                <a:latin typeface="Times New Roman"/>
                <a:cs typeface="Times New Roman"/>
              </a:rPr>
              <a:t> </a:t>
            </a:r>
            <a:r>
              <a:rPr sz="2000" spc="-10" dirty="0">
                <a:latin typeface="Arial"/>
                <a:cs typeface="Arial"/>
              </a:rPr>
              <a:t>w</a:t>
            </a:r>
            <a:r>
              <a:rPr sz="2000" dirty="0">
                <a:latin typeface="Arial"/>
                <a:cs typeface="Arial"/>
              </a:rPr>
              <a:t>e</a:t>
            </a:r>
            <a:r>
              <a:rPr sz="2000" dirty="0">
                <a:latin typeface="Times New Roman"/>
                <a:cs typeface="Times New Roman"/>
              </a:rPr>
              <a:t> </a:t>
            </a:r>
            <a:r>
              <a:rPr sz="2000" spc="20" dirty="0">
                <a:latin typeface="Times New Roman"/>
                <a:cs typeface="Times New Roman"/>
              </a:rPr>
              <a:t> </a:t>
            </a:r>
            <a:r>
              <a:rPr sz="2000" dirty="0">
                <a:latin typeface="Arial"/>
                <a:cs typeface="Arial"/>
              </a:rPr>
              <a:t>can</a:t>
            </a:r>
            <a:r>
              <a:rPr sz="2000" dirty="0">
                <a:latin typeface="Times New Roman"/>
                <a:cs typeface="Times New Roman"/>
              </a:rPr>
              <a:t> </a:t>
            </a:r>
            <a:r>
              <a:rPr sz="2000" spc="15" dirty="0">
                <a:latin typeface="Times New Roman"/>
                <a:cs typeface="Times New Roman"/>
              </a:rPr>
              <a:t> </a:t>
            </a:r>
            <a:r>
              <a:rPr sz="2000" spc="-20" dirty="0">
                <a:latin typeface="Arial"/>
                <a:cs typeface="Arial"/>
              </a:rPr>
              <a:t>t</a:t>
            </a:r>
            <a:r>
              <a:rPr sz="2000" spc="-5" dirty="0">
                <a:latin typeface="Arial"/>
                <a:cs typeface="Arial"/>
              </a:rPr>
              <a:t>hi</a:t>
            </a:r>
            <a:r>
              <a:rPr sz="2000" spc="-15" dirty="0">
                <a:latin typeface="Arial"/>
                <a:cs typeface="Arial"/>
              </a:rPr>
              <a:t>n</a:t>
            </a:r>
            <a:r>
              <a:rPr sz="2000" dirty="0">
                <a:latin typeface="Arial"/>
                <a:cs typeface="Arial"/>
              </a:rPr>
              <a:t>k</a:t>
            </a:r>
            <a:r>
              <a:rPr sz="2000" dirty="0">
                <a:latin typeface="Times New Roman"/>
                <a:cs typeface="Times New Roman"/>
              </a:rPr>
              <a:t> </a:t>
            </a:r>
            <a:r>
              <a:rPr sz="2000" spc="25" dirty="0">
                <a:latin typeface="Times New Roman"/>
                <a:cs typeface="Times New Roman"/>
              </a:rPr>
              <a:t> </a:t>
            </a:r>
            <a:r>
              <a:rPr sz="2000" spc="-15" dirty="0">
                <a:latin typeface="Arial"/>
                <a:cs typeface="Arial"/>
              </a:rPr>
              <a:t>o</a:t>
            </a:r>
            <a:r>
              <a:rPr sz="2000" dirty="0">
                <a:latin typeface="Arial"/>
                <a:cs typeface="Arial"/>
              </a:rPr>
              <a:t>f</a:t>
            </a:r>
            <a:r>
              <a:rPr sz="2000" dirty="0">
                <a:latin typeface="Times New Roman"/>
                <a:cs typeface="Times New Roman"/>
              </a:rPr>
              <a:t> </a:t>
            </a:r>
            <a:r>
              <a:rPr sz="2000" spc="-10" dirty="0">
                <a:latin typeface="Times New Roman"/>
                <a:cs typeface="Times New Roman"/>
              </a:rPr>
              <a:t> </a:t>
            </a:r>
            <a:r>
              <a:rPr sz="2000" dirty="0">
                <a:latin typeface="Arial"/>
                <a:cs typeface="Arial"/>
              </a:rPr>
              <a:t>the</a:t>
            </a:r>
            <a:r>
              <a:rPr sz="2000" dirty="0">
                <a:latin typeface="Times New Roman"/>
                <a:cs typeface="Times New Roman"/>
              </a:rPr>
              <a:t>   </a:t>
            </a:r>
            <a:r>
              <a:rPr sz="2000" spc="50" dirty="0">
                <a:latin typeface="Times New Roman"/>
                <a:cs typeface="Times New Roman"/>
              </a:rPr>
              <a:t> </a:t>
            </a:r>
            <a:r>
              <a:rPr sz="2000" spc="-15" dirty="0">
                <a:latin typeface="Arial"/>
                <a:cs typeface="Arial"/>
              </a:rPr>
              <a:t>g</a:t>
            </a:r>
            <a:r>
              <a:rPr sz="2000" spc="-10" dirty="0">
                <a:latin typeface="Arial"/>
                <a:cs typeface="Arial"/>
              </a:rPr>
              <a:t>r</a:t>
            </a:r>
            <a:r>
              <a:rPr sz="2000" spc="-15" dirty="0">
                <a:latin typeface="Arial"/>
                <a:cs typeface="Arial"/>
              </a:rPr>
              <a:t>ap</a:t>
            </a:r>
            <a:r>
              <a:rPr sz="2000" dirty="0">
                <a:latin typeface="Arial"/>
                <a:cs typeface="Arial"/>
              </a:rPr>
              <a:t>h</a:t>
            </a:r>
            <a:r>
              <a:rPr sz="2000" dirty="0">
                <a:latin typeface="Times New Roman"/>
                <a:cs typeface="Times New Roman"/>
              </a:rPr>
              <a:t> </a:t>
            </a:r>
            <a:r>
              <a:rPr sz="2000" spc="20" dirty="0">
                <a:latin typeface="Times New Roman"/>
                <a:cs typeface="Times New Roman"/>
              </a:rPr>
              <a:t> </a:t>
            </a:r>
            <a:r>
              <a:rPr sz="2000" spc="-15" dirty="0">
                <a:latin typeface="Arial"/>
                <a:cs typeface="Arial"/>
              </a:rPr>
              <a:t>a</a:t>
            </a:r>
            <a:r>
              <a:rPr sz="2000" dirty="0">
                <a:latin typeface="Arial"/>
                <a:cs typeface="Arial"/>
              </a:rPr>
              <a:t>s</a:t>
            </a:r>
            <a:r>
              <a:rPr sz="2000" dirty="0">
                <a:latin typeface="Times New Roman"/>
                <a:cs typeface="Times New Roman"/>
              </a:rPr>
              <a:t> </a:t>
            </a:r>
            <a:r>
              <a:rPr sz="2000" spc="10" dirty="0">
                <a:latin typeface="Times New Roman"/>
                <a:cs typeface="Times New Roman"/>
              </a:rPr>
              <a:t> </a:t>
            </a:r>
            <a:r>
              <a:rPr sz="2000" dirty="0">
                <a:latin typeface="Arial"/>
                <a:cs typeface="Arial"/>
              </a:rPr>
              <a:t>a</a:t>
            </a:r>
            <a:r>
              <a:rPr sz="2000" dirty="0">
                <a:latin typeface="Times New Roman"/>
                <a:cs typeface="Times New Roman"/>
              </a:rPr>
              <a:t> </a:t>
            </a:r>
            <a:r>
              <a:rPr sz="2000" dirty="0">
                <a:latin typeface="Arial"/>
                <a:cs typeface="Arial"/>
              </a:rPr>
              <a:t>s</a:t>
            </a:r>
            <a:r>
              <a:rPr sz="2000" spc="-20" dirty="0">
                <a:latin typeface="Arial"/>
                <a:cs typeface="Arial"/>
              </a:rPr>
              <a:t>u</a:t>
            </a:r>
            <a:r>
              <a:rPr sz="2000" spc="-10" dirty="0">
                <a:latin typeface="Arial"/>
                <a:cs typeface="Arial"/>
              </a:rPr>
              <a:t>r</a:t>
            </a:r>
            <a:r>
              <a:rPr sz="2000" dirty="0">
                <a:latin typeface="Arial"/>
                <a:cs typeface="Arial"/>
              </a:rPr>
              <a:t>f</a:t>
            </a:r>
            <a:r>
              <a:rPr sz="2000" spc="-20" dirty="0">
                <a:latin typeface="Arial"/>
                <a:cs typeface="Arial"/>
              </a:rPr>
              <a:t>a</a:t>
            </a:r>
            <a:r>
              <a:rPr sz="2000" dirty="0">
                <a:latin typeface="Arial"/>
                <a:cs typeface="Arial"/>
              </a:rPr>
              <a:t>ce</a:t>
            </a:r>
            <a:r>
              <a:rPr sz="2000" dirty="0">
                <a:latin typeface="Times New Roman"/>
                <a:cs typeface="Times New Roman"/>
              </a:rPr>
              <a:t> </a:t>
            </a:r>
            <a:r>
              <a:rPr sz="2000" spc="-200" dirty="0">
                <a:latin typeface="Times New Roman"/>
                <a:cs typeface="Times New Roman"/>
              </a:rPr>
              <a:t> </a:t>
            </a:r>
            <a:r>
              <a:rPr sz="2000" spc="-5" dirty="0">
                <a:latin typeface="Arial"/>
                <a:cs typeface="Arial"/>
              </a:rPr>
              <a:t>w</a:t>
            </a:r>
            <a:r>
              <a:rPr sz="2000" dirty="0">
                <a:latin typeface="Arial"/>
                <a:cs typeface="Arial"/>
              </a:rPr>
              <a:t>h</a:t>
            </a:r>
            <a:r>
              <a:rPr sz="2000" spc="-15" dirty="0">
                <a:latin typeface="Arial"/>
                <a:cs typeface="Arial"/>
              </a:rPr>
              <a:t>o</a:t>
            </a:r>
            <a:r>
              <a:rPr sz="2000" dirty="0">
                <a:latin typeface="Arial"/>
                <a:cs typeface="Arial"/>
              </a:rPr>
              <a:t>se</a:t>
            </a:r>
            <a:r>
              <a:rPr sz="2000" dirty="0">
                <a:latin typeface="Times New Roman"/>
                <a:cs typeface="Times New Roman"/>
              </a:rPr>
              <a:t> </a:t>
            </a:r>
            <a:r>
              <a:rPr sz="2000" spc="-190" dirty="0">
                <a:latin typeface="Times New Roman"/>
                <a:cs typeface="Times New Roman"/>
              </a:rPr>
              <a:t> </a:t>
            </a:r>
            <a:r>
              <a:rPr sz="2000" spc="-15" dirty="0">
                <a:latin typeface="Arial"/>
                <a:cs typeface="Arial"/>
              </a:rPr>
              <a:t>p</a:t>
            </a:r>
            <a:r>
              <a:rPr sz="2000" spc="-5" dirty="0">
                <a:latin typeface="Arial"/>
                <a:cs typeface="Arial"/>
              </a:rPr>
              <a:t>o</a:t>
            </a:r>
            <a:r>
              <a:rPr sz="2000" spc="-15" dirty="0">
                <a:latin typeface="Arial"/>
                <a:cs typeface="Arial"/>
              </a:rPr>
              <a:t>i</a:t>
            </a:r>
            <a:r>
              <a:rPr sz="2000" spc="-5" dirty="0">
                <a:latin typeface="Arial"/>
                <a:cs typeface="Arial"/>
              </a:rPr>
              <a:t>n</a:t>
            </a:r>
            <a:r>
              <a:rPr sz="2000" spc="-20" dirty="0">
                <a:latin typeface="Arial"/>
                <a:cs typeface="Arial"/>
              </a:rPr>
              <a:t>t</a:t>
            </a:r>
            <a:r>
              <a:rPr sz="2000" dirty="0">
                <a:latin typeface="Arial"/>
                <a:cs typeface="Arial"/>
              </a:rPr>
              <a:t>s</a:t>
            </a:r>
            <a:r>
              <a:rPr sz="2000" dirty="0">
                <a:latin typeface="Times New Roman"/>
                <a:cs typeface="Times New Roman"/>
              </a:rPr>
              <a:t> </a:t>
            </a:r>
            <a:r>
              <a:rPr sz="2000" spc="-190" dirty="0">
                <a:latin typeface="Times New Roman"/>
                <a:cs typeface="Times New Roman"/>
              </a:rPr>
              <a:t> </a:t>
            </a:r>
            <a:r>
              <a:rPr sz="2000" spc="-5" dirty="0">
                <a:latin typeface="Arial"/>
                <a:cs typeface="Arial"/>
              </a:rPr>
              <a:t>ha</a:t>
            </a:r>
            <a:r>
              <a:rPr sz="2000" spc="-15" dirty="0">
                <a:latin typeface="Arial"/>
                <a:cs typeface="Arial"/>
              </a:rPr>
              <a:t>v</a:t>
            </a:r>
            <a:r>
              <a:rPr sz="2000" dirty="0">
                <a:latin typeface="Arial"/>
                <a:cs typeface="Arial"/>
              </a:rPr>
              <a:t>e</a:t>
            </a:r>
            <a:r>
              <a:rPr sz="2000" dirty="0">
                <a:latin typeface="Times New Roman"/>
                <a:cs typeface="Times New Roman"/>
              </a:rPr>
              <a:t>  </a:t>
            </a:r>
            <a:r>
              <a:rPr sz="2000" spc="130" dirty="0">
                <a:latin typeface="Times New Roman"/>
                <a:cs typeface="Times New Roman"/>
              </a:rPr>
              <a:t> </a:t>
            </a:r>
            <a:r>
              <a:rPr sz="2000" dirty="0">
                <a:latin typeface="Arial"/>
                <a:cs typeface="Arial"/>
              </a:rPr>
              <a:t>v</a:t>
            </a:r>
            <a:r>
              <a:rPr sz="2000" spc="-20" dirty="0">
                <a:latin typeface="Arial"/>
                <a:cs typeface="Arial"/>
              </a:rPr>
              <a:t>a</a:t>
            </a:r>
            <a:r>
              <a:rPr sz="2000" dirty="0">
                <a:latin typeface="Arial"/>
                <a:cs typeface="Arial"/>
              </a:rPr>
              <a:t>ria</a:t>
            </a:r>
            <a:r>
              <a:rPr sz="2000" spc="5" dirty="0">
                <a:latin typeface="Arial"/>
                <a:cs typeface="Arial"/>
              </a:rPr>
              <a:t>b</a:t>
            </a:r>
            <a:r>
              <a:rPr sz="2000" spc="-5" dirty="0">
                <a:latin typeface="Arial"/>
                <a:cs typeface="Arial"/>
              </a:rPr>
              <a:t>l</a:t>
            </a:r>
            <a:r>
              <a:rPr sz="2000" dirty="0">
                <a:latin typeface="Arial"/>
                <a:cs typeface="Arial"/>
              </a:rPr>
              <a:t>e</a:t>
            </a:r>
            <a:r>
              <a:rPr sz="2000" dirty="0">
                <a:latin typeface="Times New Roman"/>
                <a:cs typeface="Times New Roman"/>
              </a:rPr>
              <a:t> </a:t>
            </a:r>
            <a:r>
              <a:rPr sz="2000" spc="-185" dirty="0">
                <a:latin typeface="Times New Roman"/>
                <a:cs typeface="Times New Roman"/>
              </a:rPr>
              <a:t> </a:t>
            </a:r>
            <a:r>
              <a:rPr sz="2000" spc="-15" dirty="0">
                <a:latin typeface="Arial"/>
                <a:cs typeface="Arial"/>
              </a:rPr>
              <a:t>h</a:t>
            </a:r>
            <a:r>
              <a:rPr sz="2000" spc="-5" dirty="0">
                <a:latin typeface="Arial"/>
                <a:cs typeface="Arial"/>
              </a:rPr>
              <a:t>eights</a:t>
            </a:r>
            <a:r>
              <a:rPr sz="2000" spc="-5" dirty="0">
                <a:latin typeface="Times New Roman"/>
                <a:cs typeface="Times New Roman"/>
              </a:rPr>
              <a:t> </a:t>
            </a:r>
            <a:r>
              <a:rPr sz="2000" spc="-5" dirty="0">
                <a:latin typeface="Arial"/>
                <a:cs typeface="Arial"/>
              </a:rPr>
              <a:t>o</a:t>
            </a:r>
            <a:r>
              <a:rPr sz="2000" spc="-10" dirty="0">
                <a:latin typeface="Arial"/>
                <a:cs typeface="Arial"/>
              </a:rPr>
              <a:t>v</a:t>
            </a:r>
            <a:r>
              <a:rPr sz="2000" spc="-5" dirty="0">
                <a:latin typeface="Arial"/>
                <a:cs typeface="Arial"/>
              </a:rPr>
              <a:t>e</a:t>
            </a:r>
            <a:r>
              <a:rPr sz="2000" dirty="0">
                <a:latin typeface="Arial"/>
                <a:cs typeface="Arial"/>
              </a:rPr>
              <a:t>r</a:t>
            </a:r>
            <a:r>
              <a:rPr sz="2000" spc="30" dirty="0">
                <a:latin typeface="Times New Roman"/>
                <a:cs typeface="Times New Roman"/>
              </a:rPr>
              <a:t> </a:t>
            </a:r>
            <a:r>
              <a:rPr sz="2000" dirty="0">
                <a:latin typeface="Arial"/>
                <a:cs typeface="Arial"/>
              </a:rPr>
              <a:t>the</a:t>
            </a:r>
            <a:r>
              <a:rPr sz="2000" spc="30" dirty="0">
                <a:latin typeface="Times New Roman"/>
                <a:cs typeface="Times New Roman"/>
              </a:rPr>
              <a:t> </a:t>
            </a:r>
            <a:r>
              <a:rPr sz="2000" dirty="0">
                <a:latin typeface="Arial"/>
                <a:cs typeface="Arial"/>
              </a:rPr>
              <a:t>x</a:t>
            </a:r>
            <a:r>
              <a:rPr sz="2000" spc="40" dirty="0">
                <a:latin typeface="Times New Roman"/>
                <a:cs typeface="Times New Roman"/>
              </a:rPr>
              <a:t> </a:t>
            </a:r>
            <a:r>
              <a:rPr sz="2000" dirty="0">
                <a:latin typeface="Arial"/>
                <a:cs typeface="Arial"/>
              </a:rPr>
              <a:t>y</a:t>
            </a:r>
            <a:r>
              <a:rPr sz="2000" spc="40" dirty="0">
                <a:latin typeface="Times New Roman"/>
                <a:cs typeface="Times New Roman"/>
              </a:rPr>
              <a:t> </a:t>
            </a:r>
            <a:r>
              <a:rPr sz="2000" dirty="0">
                <a:latin typeface="Arial"/>
                <a:cs typeface="Arial"/>
              </a:rPr>
              <a:t>–</a:t>
            </a:r>
            <a:r>
              <a:rPr sz="2000" spc="-140" dirty="0">
                <a:latin typeface="Arial"/>
                <a:cs typeface="Arial"/>
              </a:rPr>
              <a:t> </a:t>
            </a:r>
            <a:r>
              <a:rPr sz="2000" spc="-5" dirty="0">
                <a:latin typeface="Arial"/>
                <a:cs typeface="Arial"/>
              </a:rPr>
              <a:t>plan</a:t>
            </a:r>
            <a:r>
              <a:rPr sz="2000" dirty="0">
                <a:latin typeface="Arial"/>
                <a:cs typeface="Arial"/>
              </a:rPr>
              <a:t>e.</a:t>
            </a:r>
            <a:endParaRPr sz="2000">
              <a:latin typeface="Arial"/>
              <a:cs typeface="Arial"/>
            </a:endParaRPr>
          </a:p>
          <a:p>
            <a:pPr marL="287020" indent="-274320">
              <a:lnSpc>
                <a:spcPct val="100000"/>
              </a:lnSpc>
              <a:spcBef>
                <a:spcPts val="395"/>
              </a:spcBef>
              <a:buClr>
                <a:srgbClr val="7DD139"/>
              </a:buClr>
              <a:buSzPct val="70000"/>
              <a:buFont typeface="Wingdings"/>
              <a:buChar char=""/>
              <a:tabLst>
                <a:tab pos="287655" algn="l"/>
              </a:tabLst>
            </a:pPr>
            <a:r>
              <a:rPr sz="2000" dirty="0">
                <a:latin typeface="Arial"/>
                <a:cs typeface="Arial"/>
              </a:rPr>
              <a:t>An</a:t>
            </a:r>
            <a:r>
              <a:rPr sz="2000" spc="20" dirty="0">
                <a:latin typeface="Times New Roman"/>
                <a:cs typeface="Times New Roman"/>
              </a:rPr>
              <a:t> </a:t>
            </a:r>
            <a:r>
              <a:rPr sz="2000" spc="-5" dirty="0">
                <a:latin typeface="Arial"/>
                <a:cs typeface="Arial"/>
              </a:rPr>
              <a:t>illustr</a:t>
            </a:r>
            <a:r>
              <a:rPr sz="2000" spc="5" dirty="0">
                <a:latin typeface="Arial"/>
                <a:cs typeface="Arial"/>
              </a:rPr>
              <a:t>a</a:t>
            </a:r>
            <a:r>
              <a:rPr sz="2000" dirty="0">
                <a:latin typeface="Arial"/>
                <a:cs typeface="Arial"/>
              </a:rPr>
              <a:t>tion</a:t>
            </a:r>
            <a:r>
              <a:rPr sz="2000" spc="35" dirty="0">
                <a:latin typeface="Times New Roman"/>
                <a:cs typeface="Times New Roman"/>
              </a:rPr>
              <a:t> </a:t>
            </a:r>
            <a:r>
              <a:rPr sz="2000" spc="-5" dirty="0">
                <a:latin typeface="Arial"/>
                <a:cs typeface="Arial"/>
              </a:rPr>
              <a:t>i</a:t>
            </a:r>
            <a:r>
              <a:rPr sz="2000" dirty="0">
                <a:latin typeface="Arial"/>
                <a:cs typeface="Arial"/>
              </a:rPr>
              <a:t>s</a:t>
            </a:r>
            <a:r>
              <a:rPr sz="2000" spc="35" dirty="0">
                <a:latin typeface="Times New Roman"/>
                <a:cs typeface="Times New Roman"/>
              </a:rPr>
              <a:t> </a:t>
            </a:r>
            <a:r>
              <a:rPr sz="2000" spc="-5" dirty="0">
                <a:latin typeface="Arial"/>
                <a:cs typeface="Arial"/>
              </a:rPr>
              <a:t>give</a:t>
            </a:r>
            <a:r>
              <a:rPr sz="2000" dirty="0">
                <a:latin typeface="Arial"/>
                <a:cs typeface="Arial"/>
              </a:rPr>
              <a:t>n</a:t>
            </a:r>
            <a:r>
              <a:rPr sz="2000" dirty="0">
                <a:latin typeface="Times New Roman"/>
                <a:cs typeface="Times New Roman"/>
              </a:rPr>
              <a:t> </a:t>
            </a:r>
            <a:r>
              <a:rPr sz="2000" spc="-15" dirty="0">
                <a:latin typeface="Arial"/>
                <a:cs typeface="Arial"/>
              </a:rPr>
              <a:t>belo</a:t>
            </a:r>
            <a:r>
              <a:rPr sz="2000" spc="-114" dirty="0">
                <a:latin typeface="Arial"/>
                <a:cs typeface="Arial"/>
              </a:rPr>
              <a:t>w</a:t>
            </a:r>
            <a:r>
              <a:rPr sz="2000" dirty="0">
                <a:latin typeface="Arial"/>
                <a:cs typeface="Arial"/>
              </a:rPr>
              <a:t>.</a:t>
            </a:r>
            <a:endParaRPr sz="2000">
              <a:latin typeface="Arial"/>
              <a:cs typeface="Arial"/>
            </a:endParaRPr>
          </a:p>
          <a:p>
            <a:pPr marL="431800">
              <a:lnSpc>
                <a:spcPct val="100000"/>
              </a:lnSpc>
              <a:spcBef>
                <a:spcPts val="405"/>
              </a:spcBef>
            </a:pPr>
            <a:r>
              <a:rPr sz="2000" spc="-20" dirty="0">
                <a:latin typeface="Arial"/>
                <a:cs typeface="Arial"/>
              </a:rPr>
              <a:t>If</a:t>
            </a:r>
            <a:r>
              <a:rPr sz="2000" dirty="0">
                <a:latin typeface="Arial"/>
                <a:cs typeface="Arial"/>
              </a:rPr>
              <a:t>,</a:t>
            </a:r>
            <a:r>
              <a:rPr sz="2000" spc="10" dirty="0">
                <a:latin typeface="Times New Roman"/>
                <a:cs typeface="Times New Roman"/>
              </a:rPr>
              <a:t> </a:t>
            </a:r>
            <a:r>
              <a:rPr sz="2000" spc="-30" dirty="0">
                <a:latin typeface="Arial"/>
                <a:cs typeface="Arial"/>
              </a:rPr>
              <a:t>s</a:t>
            </a:r>
            <a:r>
              <a:rPr sz="2000" spc="-35" dirty="0">
                <a:latin typeface="Arial"/>
                <a:cs typeface="Arial"/>
              </a:rPr>
              <a:t>a</a:t>
            </a:r>
            <a:r>
              <a:rPr sz="2000" spc="-190" dirty="0">
                <a:latin typeface="Arial"/>
                <a:cs typeface="Arial"/>
              </a:rPr>
              <a:t>y</a:t>
            </a:r>
            <a:r>
              <a:rPr sz="2000" dirty="0">
                <a:latin typeface="Arial"/>
                <a:cs typeface="Arial"/>
              </a:rPr>
              <a:t>,</a:t>
            </a:r>
            <a:r>
              <a:rPr sz="2000" spc="-40" dirty="0">
                <a:latin typeface="Times New Roman"/>
                <a:cs typeface="Times New Roman"/>
              </a:rPr>
              <a:t> </a:t>
            </a:r>
            <a:r>
              <a:rPr sz="2000" spc="-5" dirty="0">
                <a:latin typeface="Arial"/>
                <a:cs typeface="Arial"/>
              </a:rPr>
              <a:t>w</a:t>
            </a:r>
            <a:r>
              <a:rPr sz="2000" dirty="0">
                <a:latin typeface="Arial"/>
                <a:cs typeface="Arial"/>
              </a:rPr>
              <a:t>e</a:t>
            </a:r>
            <a:r>
              <a:rPr sz="2000" spc="40" dirty="0">
                <a:latin typeface="Times New Roman"/>
                <a:cs typeface="Times New Roman"/>
              </a:rPr>
              <a:t> </a:t>
            </a:r>
            <a:r>
              <a:rPr sz="2000" spc="-5" dirty="0">
                <a:latin typeface="Arial"/>
                <a:cs typeface="Arial"/>
              </a:rPr>
              <a:t>pla</a:t>
            </a:r>
            <a:r>
              <a:rPr sz="2000" spc="5" dirty="0">
                <a:latin typeface="Arial"/>
                <a:cs typeface="Arial"/>
              </a:rPr>
              <a:t>c</a:t>
            </a:r>
            <a:r>
              <a:rPr sz="2000" dirty="0">
                <a:latin typeface="Arial"/>
                <a:cs typeface="Arial"/>
              </a:rPr>
              <a:t>e</a:t>
            </a:r>
            <a:r>
              <a:rPr sz="2000" spc="40" dirty="0">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marble</a:t>
            </a:r>
            <a:r>
              <a:rPr sz="2000" spc="30" dirty="0">
                <a:latin typeface="Times New Roman"/>
                <a:cs typeface="Times New Roman"/>
              </a:rPr>
              <a:t> </a:t>
            </a:r>
            <a:r>
              <a:rPr sz="2000" spc="-5" dirty="0">
                <a:latin typeface="Arial"/>
                <a:cs typeface="Arial"/>
              </a:rPr>
              <a:t>a</a:t>
            </a:r>
            <a:r>
              <a:rPr sz="2000" dirty="0">
                <a:latin typeface="Arial"/>
                <a:cs typeface="Arial"/>
              </a:rPr>
              <a:t>t</a:t>
            </a:r>
            <a:r>
              <a:rPr sz="2000" spc="35" dirty="0">
                <a:latin typeface="Times New Roman"/>
                <a:cs typeface="Times New Roman"/>
              </a:rPr>
              <a:t> </a:t>
            </a:r>
            <a:r>
              <a:rPr sz="2000" dirty="0">
                <a:latin typeface="Arial"/>
                <a:cs typeface="Arial"/>
              </a:rPr>
              <a:t>s</a:t>
            </a:r>
            <a:r>
              <a:rPr sz="2000" spc="5" dirty="0">
                <a:latin typeface="Arial"/>
                <a:cs typeface="Arial"/>
              </a:rPr>
              <a:t>o</a:t>
            </a:r>
            <a:r>
              <a:rPr sz="2000" dirty="0">
                <a:latin typeface="Arial"/>
                <a:cs typeface="Arial"/>
              </a:rPr>
              <a:t>me</a:t>
            </a:r>
            <a:r>
              <a:rPr sz="2000" spc="-70" dirty="0">
                <a:latin typeface="Times New Roman"/>
                <a:cs typeface="Times New Roman"/>
              </a:rPr>
              <a:t> </a:t>
            </a:r>
            <a:r>
              <a:rPr sz="2000" spc="-5" dirty="0">
                <a:latin typeface="Arial"/>
                <a:cs typeface="Arial"/>
              </a:rPr>
              <a:t>point</a:t>
            </a:r>
            <a:endParaRPr sz="2000">
              <a:latin typeface="Arial"/>
              <a:cs typeface="Arial"/>
            </a:endParaRPr>
          </a:p>
          <a:p>
            <a:pPr marL="287020" marR="5080" indent="74295" algn="just">
              <a:lnSpc>
                <a:spcPct val="90000"/>
              </a:lnSpc>
              <a:spcBef>
                <a:spcPts val="600"/>
              </a:spcBef>
            </a:pPr>
            <a:r>
              <a:rPr sz="2000" dirty="0">
                <a:latin typeface="Arial"/>
                <a:cs typeface="Arial"/>
              </a:rPr>
              <a:t>(x,</a:t>
            </a:r>
            <a:r>
              <a:rPr sz="2000" spc="210" dirty="0">
                <a:latin typeface="Times New Roman"/>
                <a:cs typeface="Times New Roman"/>
              </a:rPr>
              <a:t> </a:t>
            </a:r>
            <a:r>
              <a:rPr sz="2000" spc="-20" dirty="0">
                <a:latin typeface="Arial"/>
                <a:cs typeface="Arial"/>
              </a:rPr>
              <a:t>y</a:t>
            </a:r>
            <a:r>
              <a:rPr sz="2000" dirty="0">
                <a:latin typeface="Arial"/>
                <a:cs typeface="Arial"/>
              </a:rPr>
              <a:t>)</a:t>
            </a:r>
            <a:r>
              <a:rPr sz="2000" spc="220" dirty="0">
                <a:latin typeface="Times New Roman"/>
                <a:cs typeface="Times New Roman"/>
              </a:rPr>
              <a:t> </a:t>
            </a:r>
            <a:r>
              <a:rPr sz="2000" spc="-25" dirty="0">
                <a:latin typeface="Arial"/>
                <a:cs typeface="Arial"/>
              </a:rPr>
              <a:t>o</a:t>
            </a:r>
            <a:r>
              <a:rPr sz="2000" dirty="0">
                <a:latin typeface="Arial"/>
                <a:cs typeface="Arial"/>
              </a:rPr>
              <a:t>n</a:t>
            </a:r>
            <a:r>
              <a:rPr sz="2000" spc="210" dirty="0">
                <a:latin typeface="Times New Roman"/>
                <a:cs typeface="Times New Roman"/>
              </a:rPr>
              <a:t> </a:t>
            </a:r>
            <a:r>
              <a:rPr sz="2000" spc="-20" dirty="0">
                <a:latin typeface="Arial"/>
                <a:cs typeface="Arial"/>
              </a:rPr>
              <a:t>t</a:t>
            </a:r>
            <a:r>
              <a:rPr sz="2000" spc="-5" dirty="0">
                <a:latin typeface="Arial"/>
                <a:cs typeface="Arial"/>
              </a:rPr>
              <a:t>h</a:t>
            </a:r>
            <a:r>
              <a:rPr sz="2000" spc="-15" dirty="0">
                <a:latin typeface="Arial"/>
                <a:cs typeface="Arial"/>
              </a:rPr>
              <a:t>i</a:t>
            </a:r>
            <a:r>
              <a:rPr sz="2000" dirty="0">
                <a:latin typeface="Arial"/>
                <a:cs typeface="Arial"/>
              </a:rPr>
              <a:t>s</a:t>
            </a:r>
            <a:r>
              <a:rPr sz="2000" spc="215" dirty="0">
                <a:latin typeface="Times New Roman"/>
                <a:cs typeface="Times New Roman"/>
              </a:rPr>
              <a:t> </a:t>
            </a:r>
            <a:r>
              <a:rPr sz="2000" spc="-15" dirty="0">
                <a:latin typeface="Arial"/>
                <a:cs typeface="Arial"/>
              </a:rPr>
              <a:t>g</a:t>
            </a:r>
            <a:r>
              <a:rPr sz="2000" spc="-10" dirty="0">
                <a:latin typeface="Arial"/>
                <a:cs typeface="Arial"/>
              </a:rPr>
              <a:t>r</a:t>
            </a:r>
            <a:r>
              <a:rPr sz="2000" spc="-5" dirty="0">
                <a:latin typeface="Arial"/>
                <a:cs typeface="Arial"/>
              </a:rPr>
              <a:t>a</a:t>
            </a:r>
            <a:r>
              <a:rPr sz="2000" spc="-10" dirty="0">
                <a:latin typeface="Arial"/>
                <a:cs typeface="Arial"/>
              </a:rPr>
              <a:t>p</a:t>
            </a:r>
            <a:r>
              <a:rPr sz="2000" dirty="0">
                <a:latin typeface="Arial"/>
                <a:cs typeface="Arial"/>
              </a:rPr>
              <a:t>h</a:t>
            </a:r>
            <a:r>
              <a:rPr sz="2000" spc="220" dirty="0">
                <a:latin typeface="Times New Roman"/>
                <a:cs typeface="Times New Roman"/>
              </a:rPr>
              <a:t> </a:t>
            </a:r>
            <a:r>
              <a:rPr sz="2000" spc="-5" dirty="0">
                <a:latin typeface="Arial"/>
                <a:cs typeface="Arial"/>
              </a:rPr>
              <a:t>wit</a:t>
            </a:r>
            <a:r>
              <a:rPr sz="2000" dirty="0">
                <a:latin typeface="Arial"/>
                <a:cs typeface="Arial"/>
              </a:rPr>
              <a:t>h</a:t>
            </a:r>
            <a:r>
              <a:rPr sz="2000" spc="204" dirty="0">
                <a:latin typeface="Times New Roman"/>
                <a:cs typeface="Times New Roman"/>
              </a:rPr>
              <a:t> </a:t>
            </a:r>
            <a:r>
              <a:rPr sz="2000" dirty="0">
                <a:latin typeface="Arial"/>
                <a:cs typeface="Arial"/>
              </a:rPr>
              <a:t>z</a:t>
            </a:r>
            <a:r>
              <a:rPr sz="2000" spc="-20" dirty="0">
                <a:latin typeface="Arial"/>
                <a:cs typeface="Arial"/>
              </a:rPr>
              <a:t>e</a:t>
            </a:r>
            <a:r>
              <a:rPr sz="2000" dirty="0">
                <a:latin typeface="Arial"/>
                <a:cs typeface="Arial"/>
              </a:rPr>
              <a:t>ro</a:t>
            </a:r>
            <a:r>
              <a:rPr sz="2000" spc="225" dirty="0">
                <a:latin typeface="Times New Roman"/>
                <a:cs typeface="Times New Roman"/>
              </a:rPr>
              <a:t> </a:t>
            </a:r>
            <a:r>
              <a:rPr sz="2000" spc="-5" dirty="0">
                <a:latin typeface="Arial"/>
                <a:cs typeface="Arial"/>
              </a:rPr>
              <a:t>initia</a:t>
            </a:r>
            <a:r>
              <a:rPr sz="2000" dirty="0">
                <a:latin typeface="Arial"/>
                <a:cs typeface="Arial"/>
              </a:rPr>
              <a:t>l</a:t>
            </a:r>
            <a:r>
              <a:rPr sz="2000" spc="215" dirty="0">
                <a:latin typeface="Times New Roman"/>
                <a:cs typeface="Times New Roman"/>
              </a:rPr>
              <a:t> </a:t>
            </a:r>
            <a:r>
              <a:rPr sz="2000" spc="-20" dirty="0">
                <a:latin typeface="Arial"/>
                <a:cs typeface="Arial"/>
              </a:rPr>
              <a:t>f</a:t>
            </a:r>
            <a:r>
              <a:rPr sz="2000" spc="-15" dirty="0">
                <a:latin typeface="Arial"/>
                <a:cs typeface="Arial"/>
              </a:rPr>
              <a:t>o</a:t>
            </a:r>
            <a:r>
              <a:rPr sz="2000" spc="-10" dirty="0">
                <a:latin typeface="Arial"/>
                <a:cs typeface="Arial"/>
              </a:rPr>
              <a:t>r</a:t>
            </a:r>
            <a:r>
              <a:rPr sz="2000" dirty="0">
                <a:latin typeface="Arial"/>
                <a:cs typeface="Arial"/>
              </a:rPr>
              <a:t>c</a:t>
            </a:r>
            <a:r>
              <a:rPr sz="2000" spc="-20" dirty="0">
                <a:latin typeface="Arial"/>
                <a:cs typeface="Arial"/>
              </a:rPr>
              <a:t>e</a:t>
            </a:r>
            <a:r>
              <a:rPr sz="2000" dirty="0">
                <a:latin typeface="Arial"/>
                <a:cs typeface="Arial"/>
              </a:rPr>
              <a:t>,</a:t>
            </a:r>
            <a:r>
              <a:rPr sz="2000" spc="215" dirty="0">
                <a:latin typeface="Times New Roman"/>
                <a:cs typeface="Times New Roman"/>
              </a:rPr>
              <a:t> </a:t>
            </a:r>
            <a:r>
              <a:rPr sz="2000" spc="-5" dirty="0">
                <a:latin typeface="Arial"/>
                <a:cs typeface="Arial"/>
              </a:rPr>
              <a:t>its</a:t>
            </a:r>
            <a:r>
              <a:rPr sz="2000" spc="-5" dirty="0">
                <a:latin typeface="Times New Roman"/>
                <a:cs typeface="Times New Roman"/>
              </a:rPr>
              <a:t> </a:t>
            </a:r>
            <a:r>
              <a:rPr sz="2000" dirty="0">
                <a:latin typeface="Arial"/>
                <a:cs typeface="Arial"/>
              </a:rPr>
              <a:t>mo</a:t>
            </a:r>
            <a:r>
              <a:rPr sz="2000" spc="-10" dirty="0">
                <a:latin typeface="Arial"/>
                <a:cs typeface="Arial"/>
              </a:rPr>
              <a:t>t</a:t>
            </a:r>
            <a:r>
              <a:rPr sz="2000" spc="-5" dirty="0">
                <a:latin typeface="Arial"/>
                <a:cs typeface="Arial"/>
              </a:rPr>
              <a:t>io</a:t>
            </a:r>
            <a:r>
              <a:rPr sz="2000" dirty="0">
                <a:latin typeface="Arial"/>
                <a:cs typeface="Arial"/>
              </a:rPr>
              <a:t>n</a:t>
            </a:r>
            <a:r>
              <a:rPr sz="2000" dirty="0">
                <a:latin typeface="Times New Roman"/>
                <a:cs typeface="Times New Roman"/>
              </a:rPr>
              <a:t> </a:t>
            </a:r>
            <a:r>
              <a:rPr sz="2000" spc="-105" dirty="0">
                <a:latin typeface="Times New Roman"/>
                <a:cs typeface="Times New Roman"/>
              </a:rPr>
              <a:t> </a:t>
            </a:r>
            <a:r>
              <a:rPr sz="2000" spc="-5" dirty="0">
                <a:latin typeface="Arial"/>
                <a:cs typeface="Arial"/>
              </a:rPr>
              <a:t>wil</a:t>
            </a:r>
            <a:r>
              <a:rPr sz="2000" dirty="0">
                <a:latin typeface="Arial"/>
                <a:cs typeface="Arial"/>
              </a:rPr>
              <a:t>l</a:t>
            </a:r>
            <a:r>
              <a:rPr sz="2000" dirty="0">
                <a:latin typeface="Times New Roman"/>
                <a:cs typeface="Times New Roman"/>
              </a:rPr>
              <a:t> </a:t>
            </a:r>
            <a:r>
              <a:rPr sz="2000" spc="-105" dirty="0">
                <a:latin typeface="Times New Roman"/>
                <a:cs typeface="Times New Roman"/>
              </a:rPr>
              <a:t> </a:t>
            </a:r>
            <a:r>
              <a:rPr sz="2000" dirty="0">
                <a:latin typeface="Arial"/>
                <a:cs typeface="Arial"/>
              </a:rPr>
              <a:t>trace</a:t>
            </a:r>
            <a:r>
              <a:rPr sz="2000" dirty="0">
                <a:latin typeface="Times New Roman"/>
                <a:cs typeface="Times New Roman"/>
              </a:rPr>
              <a:t> </a:t>
            </a:r>
            <a:r>
              <a:rPr sz="2000" spc="-100" dirty="0">
                <a:latin typeface="Times New Roman"/>
                <a:cs typeface="Times New Roman"/>
              </a:rPr>
              <a:t> </a:t>
            </a:r>
            <a:r>
              <a:rPr sz="2000" spc="-15" dirty="0">
                <a:latin typeface="Arial"/>
                <a:cs typeface="Arial"/>
              </a:rPr>
              <a:t>o</a:t>
            </a:r>
            <a:r>
              <a:rPr sz="2000" spc="-5" dirty="0">
                <a:latin typeface="Arial"/>
                <a:cs typeface="Arial"/>
              </a:rPr>
              <a:t>u</a:t>
            </a:r>
            <a:r>
              <a:rPr sz="2000" dirty="0">
                <a:latin typeface="Arial"/>
                <a:cs typeface="Arial"/>
              </a:rPr>
              <a:t>t</a:t>
            </a:r>
            <a:r>
              <a:rPr sz="2000" dirty="0">
                <a:latin typeface="Times New Roman"/>
                <a:cs typeface="Times New Roman"/>
              </a:rPr>
              <a:t> </a:t>
            </a:r>
            <a:r>
              <a:rPr sz="2000" spc="-105" dirty="0">
                <a:latin typeface="Times New Roman"/>
                <a:cs typeface="Times New Roman"/>
              </a:rPr>
              <a:t> </a:t>
            </a:r>
            <a:r>
              <a:rPr sz="2000" dirty="0">
                <a:latin typeface="Arial"/>
                <a:cs typeface="Arial"/>
              </a:rPr>
              <a:t>a</a:t>
            </a:r>
            <a:r>
              <a:rPr sz="2000" dirty="0">
                <a:latin typeface="Times New Roman"/>
                <a:cs typeface="Times New Roman"/>
              </a:rPr>
              <a:t> </a:t>
            </a:r>
            <a:r>
              <a:rPr sz="2000" spc="-100" dirty="0">
                <a:latin typeface="Times New Roman"/>
                <a:cs typeface="Times New Roman"/>
              </a:rPr>
              <a:t> </a:t>
            </a:r>
            <a:r>
              <a:rPr sz="2000" spc="-15" dirty="0">
                <a:latin typeface="Arial"/>
                <a:cs typeface="Arial"/>
              </a:rPr>
              <a:t>pa</a:t>
            </a:r>
            <a:r>
              <a:rPr sz="2000" dirty="0">
                <a:latin typeface="Arial"/>
                <a:cs typeface="Arial"/>
              </a:rPr>
              <a:t>th</a:t>
            </a:r>
            <a:r>
              <a:rPr sz="2000" dirty="0">
                <a:latin typeface="Times New Roman"/>
                <a:cs typeface="Times New Roman"/>
              </a:rPr>
              <a:t> </a:t>
            </a:r>
            <a:r>
              <a:rPr sz="2000" spc="-105" dirty="0">
                <a:latin typeface="Times New Roman"/>
                <a:cs typeface="Times New Roman"/>
              </a:rPr>
              <a:t> </a:t>
            </a:r>
            <a:r>
              <a:rPr sz="2000" spc="-15" dirty="0">
                <a:latin typeface="Arial"/>
                <a:cs typeface="Arial"/>
              </a:rPr>
              <a:t>o</a:t>
            </a:r>
            <a:r>
              <a:rPr sz="2000" dirty="0">
                <a:latin typeface="Arial"/>
                <a:cs typeface="Arial"/>
              </a:rPr>
              <a:t>n</a:t>
            </a:r>
            <a:r>
              <a:rPr sz="2000" dirty="0">
                <a:latin typeface="Times New Roman"/>
                <a:cs typeface="Times New Roman"/>
              </a:rPr>
              <a:t> </a:t>
            </a:r>
            <a:r>
              <a:rPr sz="2000" spc="-100" dirty="0">
                <a:latin typeface="Times New Roman"/>
                <a:cs typeface="Times New Roman"/>
              </a:rPr>
              <a:t> </a:t>
            </a:r>
            <a:r>
              <a:rPr sz="2000" dirty="0">
                <a:latin typeface="Arial"/>
                <a:cs typeface="Arial"/>
              </a:rPr>
              <a:t>the</a:t>
            </a:r>
            <a:r>
              <a:rPr sz="2000" dirty="0">
                <a:latin typeface="Times New Roman"/>
                <a:cs typeface="Times New Roman"/>
              </a:rPr>
              <a:t> </a:t>
            </a:r>
            <a:r>
              <a:rPr sz="2000" spc="-120" dirty="0">
                <a:latin typeface="Times New Roman"/>
                <a:cs typeface="Times New Roman"/>
              </a:rPr>
              <a:t> </a:t>
            </a:r>
            <a:r>
              <a:rPr sz="2000" spc="-10" dirty="0">
                <a:latin typeface="Arial"/>
                <a:cs typeface="Arial"/>
              </a:rPr>
              <a:t>s</a:t>
            </a:r>
            <a:r>
              <a:rPr sz="2000" spc="-15" dirty="0">
                <a:latin typeface="Arial"/>
                <a:cs typeface="Arial"/>
              </a:rPr>
              <a:t>u</a:t>
            </a:r>
            <a:r>
              <a:rPr sz="2000" spc="-10" dirty="0">
                <a:latin typeface="Arial"/>
                <a:cs typeface="Arial"/>
              </a:rPr>
              <a:t>r</a:t>
            </a:r>
            <a:r>
              <a:rPr sz="2000" dirty="0">
                <a:latin typeface="Arial"/>
                <a:cs typeface="Arial"/>
              </a:rPr>
              <a:t>f</a:t>
            </a:r>
            <a:r>
              <a:rPr sz="2000" spc="-20" dirty="0">
                <a:latin typeface="Arial"/>
                <a:cs typeface="Arial"/>
              </a:rPr>
              <a:t>a</a:t>
            </a:r>
            <a:r>
              <a:rPr sz="2000" spc="-10" dirty="0">
                <a:latin typeface="Arial"/>
                <a:cs typeface="Arial"/>
              </a:rPr>
              <a:t>c</a:t>
            </a:r>
            <a:r>
              <a:rPr sz="2000" spc="-15" dirty="0">
                <a:latin typeface="Arial"/>
                <a:cs typeface="Arial"/>
              </a:rPr>
              <a:t>e</a:t>
            </a:r>
            <a:r>
              <a:rPr sz="2000" dirty="0">
                <a:latin typeface="Arial"/>
                <a:cs typeface="Arial"/>
              </a:rPr>
              <a:t>,</a:t>
            </a:r>
            <a:r>
              <a:rPr sz="2000" dirty="0">
                <a:latin typeface="Times New Roman"/>
                <a:cs typeface="Times New Roman"/>
              </a:rPr>
              <a:t> </a:t>
            </a:r>
            <a:r>
              <a:rPr sz="2000" dirty="0">
                <a:latin typeface="Arial"/>
                <a:cs typeface="Arial"/>
              </a:rPr>
              <a:t>and</a:t>
            </a:r>
            <a:r>
              <a:rPr sz="2000" dirty="0">
                <a:latin typeface="Times New Roman"/>
                <a:cs typeface="Times New Roman"/>
              </a:rPr>
              <a:t> </a:t>
            </a:r>
            <a:r>
              <a:rPr sz="2000" spc="245" dirty="0">
                <a:latin typeface="Times New Roman"/>
                <a:cs typeface="Times New Roman"/>
              </a:rPr>
              <a:t> </a:t>
            </a:r>
            <a:r>
              <a:rPr sz="2000" spc="-5" dirty="0">
                <a:latin typeface="Arial"/>
                <a:cs typeface="Arial"/>
              </a:rPr>
              <a:t>i</a:t>
            </a:r>
            <a:r>
              <a:rPr sz="2000" dirty="0">
                <a:latin typeface="Arial"/>
                <a:cs typeface="Arial"/>
              </a:rPr>
              <a:t>n</a:t>
            </a:r>
            <a:r>
              <a:rPr sz="2000" dirty="0">
                <a:latin typeface="Times New Roman"/>
                <a:cs typeface="Times New Roman"/>
              </a:rPr>
              <a:t> </a:t>
            </a:r>
            <a:r>
              <a:rPr sz="2000" spc="235" dirty="0">
                <a:latin typeface="Times New Roman"/>
                <a:cs typeface="Times New Roman"/>
              </a:rPr>
              <a:t> </a:t>
            </a:r>
            <a:r>
              <a:rPr sz="2000" dirty="0">
                <a:latin typeface="Arial"/>
                <a:cs typeface="Arial"/>
              </a:rPr>
              <a:t>f</a:t>
            </a:r>
            <a:r>
              <a:rPr sz="2000" spc="-20" dirty="0">
                <a:latin typeface="Arial"/>
                <a:cs typeface="Arial"/>
              </a:rPr>
              <a:t>a</a:t>
            </a:r>
            <a:r>
              <a:rPr sz="2000" dirty="0">
                <a:latin typeface="Arial"/>
                <a:cs typeface="Arial"/>
              </a:rPr>
              <a:t>ct</a:t>
            </a:r>
            <a:r>
              <a:rPr sz="2000" dirty="0">
                <a:latin typeface="Times New Roman"/>
                <a:cs typeface="Times New Roman"/>
              </a:rPr>
              <a:t> </a:t>
            </a:r>
            <a:r>
              <a:rPr sz="2000" spc="235" dirty="0">
                <a:latin typeface="Times New Roman"/>
                <a:cs typeface="Times New Roman"/>
              </a:rPr>
              <a:t> </a:t>
            </a:r>
            <a:r>
              <a:rPr sz="2000" spc="-15" dirty="0">
                <a:latin typeface="Arial"/>
                <a:cs typeface="Arial"/>
              </a:rPr>
              <a:t>i</a:t>
            </a:r>
            <a:r>
              <a:rPr sz="2000" dirty="0">
                <a:latin typeface="Arial"/>
                <a:cs typeface="Arial"/>
              </a:rPr>
              <a:t>t</a:t>
            </a:r>
            <a:r>
              <a:rPr sz="2000" dirty="0">
                <a:latin typeface="Times New Roman"/>
                <a:cs typeface="Times New Roman"/>
              </a:rPr>
              <a:t> </a:t>
            </a:r>
            <a:r>
              <a:rPr sz="2000" spc="229" dirty="0">
                <a:latin typeface="Times New Roman"/>
                <a:cs typeface="Times New Roman"/>
              </a:rPr>
              <a:t> </a:t>
            </a:r>
            <a:r>
              <a:rPr sz="2000" spc="-5" dirty="0">
                <a:latin typeface="Arial"/>
                <a:cs typeface="Arial"/>
              </a:rPr>
              <a:t>w</a:t>
            </a:r>
            <a:r>
              <a:rPr sz="2000" spc="10" dirty="0">
                <a:latin typeface="Arial"/>
                <a:cs typeface="Arial"/>
              </a:rPr>
              <a:t>i</a:t>
            </a:r>
            <a:r>
              <a:rPr sz="2000" spc="-5" dirty="0">
                <a:latin typeface="Arial"/>
                <a:cs typeface="Arial"/>
              </a:rPr>
              <a:t>l</a:t>
            </a:r>
            <a:r>
              <a:rPr sz="2000" dirty="0">
                <a:latin typeface="Arial"/>
                <a:cs typeface="Arial"/>
              </a:rPr>
              <a:t>l</a:t>
            </a:r>
            <a:r>
              <a:rPr sz="2000" dirty="0">
                <a:latin typeface="Times New Roman"/>
                <a:cs typeface="Times New Roman"/>
              </a:rPr>
              <a:t>  </a:t>
            </a:r>
            <a:r>
              <a:rPr sz="2000" spc="-250" dirty="0">
                <a:latin typeface="Times New Roman"/>
                <a:cs typeface="Times New Roman"/>
              </a:rPr>
              <a:t> </a:t>
            </a:r>
            <a:r>
              <a:rPr sz="2000" dirty="0">
                <a:latin typeface="Arial"/>
                <a:cs typeface="Arial"/>
              </a:rPr>
              <a:t>c</a:t>
            </a:r>
            <a:r>
              <a:rPr sz="2000" spc="5" dirty="0">
                <a:latin typeface="Arial"/>
                <a:cs typeface="Arial"/>
              </a:rPr>
              <a:t>h</a:t>
            </a:r>
            <a:r>
              <a:rPr sz="2000" spc="-5" dirty="0">
                <a:latin typeface="Arial"/>
                <a:cs typeface="Arial"/>
              </a:rPr>
              <a:t>oos</a:t>
            </a:r>
            <a:r>
              <a:rPr sz="2000" dirty="0">
                <a:latin typeface="Arial"/>
                <a:cs typeface="Arial"/>
              </a:rPr>
              <a:t>e</a:t>
            </a:r>
            <a:r>
              <a:rPr sz="2000" dirty="0">
                <a:latin typeface="Times New Roman"/>
                <a:cs typeface="Times New Roman"/>
              </a:rPr>
              <a:t> </a:t>
            </a:r>
            <a:r>
              <a:rPr sz="2000" spc="245" dirty="0">
                <a:latin typeface="Times New Roman"/>
                <a:cs typeface="Times New Roman"/>
              </a:rPr>
              <a:t> </a:t>
            </a:r>
            <a:r>
              <a:rPr sz="2000" dirty="0">
                <a:latin typeface="Arial"/>
                <a:cs typeface="Arial"/>
              </a:rPr>
              <a:t>the</a:t>
            </a:r>
            <a:r>
              <a:rPr sz="2000" dirty="0">
                <a:latin typeface="Times New Roman"/>
                <a:cs typeface="Times New Roman"/>
              </a:rPr>
              <a:t> </a:t>
            </a:r>
            <a:r>
              <a:rPr sz="2000" spc="235" dirty="0">
                <a:latin typeface="Times New Roman"/>
                <a:cs typeface="Times New Roman"/>
              </a:rPr>
              <a:t> </a:t>
            </a:r>
            <a:r>
              <a:rPr sz="2000" spc="-5" dirty="0">
                <a:latin typeface="Arial"/>
                <a:cs typeface="Arial"/>
              </a:rPr>
              <a:t>d</a:t>
            </a:r>
            <a:r>
              <a:rPr sz="2000" spc="-15" dirty="0">
                <a:latin typeface="Arial"/>
                <a:cs typeface="Arial"/>
              </a:rPr>
              <a:t>i</a:t>
            </a:r>
            <a:r>
              <a:rPr sz="2000" spc="-10" dirty="0">
                <a:latin typeface="Arial"/>
                <a:cs typeface="Arial"/>
              </a:rPr>
              <a:t>r</a:t>
            </a:r>
            <a:r>
              <a:rPr sz="2000" spc="-15" dirty="0">
                <a:latin typeface="Arial"/>
                <a:cs typeface="Arial"/>
              </a:rPr>
              <a:t>e</a:t>
            </a:r>
            <a:r>
              <a:rPr sz="2000" dirty="0">
                <a:latin typeface="Arial"/>
                <a:cs typeface="Arial"/>
              </a:rPr>
              <a:t>ct</a:t>
            </a:r>
            <a:r>
              <a:rPr sz="2000" spc="-15" dirty="0">
                <a:latin typeface="Arial"/>
                <a:cs typeface="Arial"/>
              </a:rPr>
              <a:t>i</a:t>
            </a:r>
            <a:r>
              <a:rPr sz="2000" spc="-5" dirty="0">
                <a:latin typeface="Arial"/>
                <a:cs typeface="Arial"/>
              </a:rPr>
              <a:t>o</a:t>
            </a:r>
            <a:r>
              <a:rPr sz="2000" dirty="0">
                <a:latin typeface="Arial"/>
                <a:cs typeface="Arial"/>
              </a:rPr>
              <a:t>n</a:t>
            </a:r>
            <a:r>
              <a:rPr sz="2000" dirty="0">
                <a:latin typeface="Times New Roman"/>
                <a:cs typeface="Times New Roman"/>
              </a:rPr>
              <a:t> </a:t>
            </a:r>
            <a:r>
              <a:rPr sz="2000" spc="240" dirty="0">
                <a:latin typeface="Times New Roman"/>
                <a:cs typeface="Times New Roman"/>
              </a:rPr>
              <a:t> </a:t>
            </a:r>
            <a:r>
              <a:rPr sz="2000" dirty="0">
                <a:latin typeface="Arial"/>
                <a:cs typeface="Arial"/>
              </a:rPr>
              <a:t>of</a:t>
            </a:r>
            <a:r>
              <a:rPr sz="2000" dirty="0">
                <a:latin typeface="Times New Roman"/>
                <a:cs typeface="Times New Roman"/>
              </a:rPr>
              <a:t> </a:t>
            </a:r>
            <a:r>
              <a:rPr sz="2000" dirty="0">
                <a:latin typeface="Arial"/>
                <a:cs typeface="Arial"/>
              </a:rPr>
              <a:t>steep</a:t>
            </a:r>
            <a:r>
              <a:rPr sz="2000" spc="-5" dirty="0">
                <a:latin typeface="Arial"/>
                <a:cs typeface="Arial"/>
              </a:rPr>
              <a:t>e</a:t>
            </a:r>
            <a:r>
              <a:rPr sz="2000" spc="5" dirty="0">
                <a:latin typeface="Arial"/>
                <a:cs typeface="Arial"/>
              </a:rPr>
              <a:t>s</a:t>
            </a:r>
            <a:r>
              <a:rPr sz="2000" dirty="0">
                <a:latin typeface="Arial"/>
                <a:cs typeface="Arial"/>
              </a:rPr>
              <a:t>t</a:t>
            </a:r>
            <a:r>
              <a:rPr sz="2000" spc="-45" dirty="0">
                <a:latin typeface="Times New Roman"/>
                <a:cs typeface="Times New Roman"/>
              </a:rPr>
              <a:t> </a:t>
            </a:r>
            <a:r>
              <a:rPr sz="2000" spc="-5" dirty="0">
                <a:latin typeface="Arial"/>
                <a:cs typeface="Arial"/>
              </a:rPr>
              <a:t>de</a:t>
            </a:r>
            <a:r>
              <a:rPr sz="2000" spc="5" dirty="0">
                <a:latin typeface="Arial"/>
                <a:cs typeface="Arial"/>
              </a:rPr>
              <a:t>s</a:t>
            </a:r>
            <a:r>
              <a:rPr sz="2000" dirty="0">
                <a:latin typeface="Arial"/>
                <a:cs typeface="Arial"/>
              </a:rPr>
              <a:t>c</a:t>
            </a:r>
            <a:r>
              <a:rPr sz="2000" spc="5" dirty="0">
                <a:latin typeface="Arial"/>
                <a:cs typeface="Arial"/>
              </a:rPr>
              <a:t>e</a:t>
            </a:r>
            <a:r>
              <a:rPr sz="2000" spc="-5" dirty="0">
                <a:latin typeface="Arial"/>
                <a:cs typeface="Arial"/>
              </a:rPr>
              <a:t>n</a:t>
            </a:r>
            <a:r>
              <a:rPr sz="2000" dirty="0">
                <a:latin typeface="Arial"/>
                <a:cs typeface="Arial"/>
              </a:rPr>
              <a:t>t.</a:t>
            </a:r>
            <a:endParaRPr sz="2000">
              <a:latin typeface="Arial"/>
              <a:cs typeface="Arial"/>
            </a:endParaRPr>
          </a:p>
          <a:p>
            <a:pPr marL="287020" marR="6350" indent="-274320" algn="just">
              <a:lnSpc>
                <a:spcPct val="90000"/>
              </a:lnSpc>
              <a:spcBef>
                <a:spcPts val="600"/>
              </a:spcBef>
              <a:buClr>
                <a:srgbClr val="7DD139"/>
              </a:buClr>
              <a:buSzPct val="70000"/>
              <a:buFont typeface="Wingdings"/>
              <a:buChar char=""/>
              <a:tabLst>
                <a:tab pos="287655" algn="l"/>
              </a:tabLst>
            </a:pPr>
            <a:r>
              <a:rPr sz="2000" dirty="0">
                <a:latin typeface="Arial"/>
                <a:cs typeface="Arial"/>
              </a:rPr>
              <a:t>This</a:t>
            </a:r>
            <a:r>
              <a:rPr sz="2000" spc="55" dirty="0">
                <a:latin typeface="Times New Roman"/>
                <a:cs typeface="Times New Roman"/>
              </a:rPr>
              <a:t> </a:t>
            </a:r>
            <a:r>
              <a:rPr sz="2000" spc="-5" dirty="0">
                <a:latin typeface="Arial"/>
                <a:cs typeface="Arial"/>
              </a:rPr>
              <a:t>d</a:t>
            </a:r>
            <a:r>
              <a:rPr sz="2000" spc="-15" dirty="0">
                <a:latin typeface="Arial"/>
                <a:cs typeface="Arial"/>
              </a:rPr>
              <a:t>i</a:t>
            </a:r>
            <a:r>
              <a:rPr sz="2000" spc="-10" dirty="0">
                <a:latin typeface="Arial"/>
                <a:cs typeface="Arial"/>
              </a:rPr>
              <a:t>r</a:t>
            </a:r>
            <a:r>
              <a:rPr sz="2000" spc="-15" dirty="0">
                <a:latin typeface="Arial"/>
                <a:cs typeface="Arial"/>
              </a:rPr>
              <a:t>e</a:t>
            </a:r>
            <a:r>
              <a:rPr sz="2000" dirty="0">
                <a:latin typeface="Arial"/>
                <a:cs typeface="Arial"/>
              </a:rPr>
              <a:t>ct</a:t>
            </a:r>
            <a:r>
              <a:rPr sz="2000" spc="-15" dirty="0">
                <a:latin typeface="Arial"/>
                <a:cs typeface="Arial"/>
              </a:rPr>
              <a:t>io</a:t>
            </a:r>
            <a:r>
              <a:rPr sz="2000" dirty="0">
                <a:latin typeface="Arial"/>
                <a:cs typeface="Arial"/>
              </a:rPr>
              <a:t>n</a:t>
            </a:r>
            <a:r>
              <a:rPr sz="2000" spc="55" dirty="0">
                <a:latin typeface="Times New Roman"/>
                <a:cs typeface="Times New Roman"/>
              </a:rPr>
              <a:t> </a:t>
            </a:r>
            <a:r>
              <a:rPr sz="2000" dirty="0">
                <a:latin typeface="Arial"/>
                <a:cs typeface="Arial"/>
              </a:rPr>
              <a:t>of</a:t>
            </a:r>
            <a:r>
              <a:rPr sz="2000" spc="35" dirty="0">
                <a:latin typeface="Times New Roman"/>
                <a:cs typeface="Times New Roman"/>
              </a:rPr>
              <a:t> </a:t>
            </a:r>
            <a:r>
              <a:rPr sz="2000" dirty="0">
                <a:latin typeface="Arial"/>
                <a:cs typeface="Arial"/>
              </a:rPr>
              <a:t>s</a:t>
            </a:r>
            <a:r>
              <a:rPr sz="2000" spc="-15" dirty="0">
                <a:latin typeface="Arial"/>
                <a:cs typeface="Arial"/>
              </a:rPr>
              <a:t>te</a:t>
            </a:r>
            <a:r>
              <a:rPr sz="2000" spc="-5" dirty="0">
                <a:latin typeface="Arial"/>
                <a:cs typeface="Arial"/>
              </a:rPr>
              <a:t>e</a:t>
            </a:r>
            <a:r>
              <a:rPr sz="2000" spc="-10" dirty="0">
                <a:latin typeface="Arial"/>
                <a:cs typeface="Arial"/>
              </a:rPr>
              <a:t>p</a:t>
            </a:r>
            <a:r>
              <a:rPr sz="2000" spc="-15" dirty="0">
                <a:latin typeface="Arial"/>
                <a:cs typeface="Arial"/>
              </a:rPr>
              <a:t>e</a:t>
            </a:r>
            <a:r>
              <a:rPr sz="2000" dirty="0">
                <a:latin typeface="Arial"/>
                <a:cs typeface="Arial"/>
              </a:rPr>
              <a:t>st</a:t>
            </a:r>
            <a:r>
              <a:rPr sz="2000" spc="40" dirty="0">
                <a:latin typeface="Times New Roman"/>
                <a:cs typeface="Times New Roman"/>
              </a:rPr>
              <a:t> </a:t>
            </a:r>
            <a:r>
              <a:rPr sz="2000" spc="-15" dirty="0">
                <a:latin typeface="Arial"/>
                <a:cs typeface="Arial"/>
              </a:rPr>
              <a:t>d</a:t>
            </a:r>
            <a:r>
              <a:rPr sz="2000" spc="-5" dirty="0">
                <a:latin typeface="Arial"/>
                <a:cs typeface="Arial"/>
              </a:rPr>
              <a:t>escen</a:t>
            </a:r>
            <a:r>
              <a:rPr sz="2000" dirty="0">
                <a:latin typeface="Arial"/>
                <a:cs typeface="Arial"/>
              </a:rPr>
              <a:t>t</a:t>
            </a:r>
            <a:r>
              <a:rPr sz="2000" spc="55" dirty="0">
                <a:latin typeface="Times New Roman"/>
                <a:cs typeface="Times New Roman"/>
              </a:rPr>
              <a:t> </a:t>
            </a:r>
            <a:r>
              <a:rPr sz="2000" spc="-15" dirty="0">
                <a:latin typeface="Arial"/>
                <a:cs typeface="Arial"/>
              </a:rPr>
              <a:t>i</a:t>
            </a:r>
            <a:r>
              <a:rPr sz="2000" dirty="0">
                <a:latin typeface="Arial"/>
                <a:cs typeface="Arial"/>
              </a:rPr>
              <a:t>s</a:t>
            </a:r>
            <a:r>
              <a:rPr sz="2000" spc="55" dirty="0">
                <a:latin typeface="Times New Roman"/>
                <a:cs typeface="Times New Roman"/>
              </a:rPr>
              <a:t> </a:t>
            </a:r>
            <a:r>
              <a:rPr sz="2000" spc="-5" dirty="0">
                <a:latin typeface="Arial"/>
                <a:cs typeface="Arial"/>
              </a:rPr>
              <a:t>give</a:t>
            </a:r>
            <a:r>
              <a:rPr sz="2000" dirty="0">
                <a:latin typeface="Arial"/>
                <a:cs typeface="Arial"/>
              </a:rPr>
              <a:t>n</a:t>
            </a:r>
            <a:r>
              <a:rPr sz="2000" dirty="0">
                <a:latin typeface="Times New Roman"/>
                <a:cs typeface="Times New Roman"/>
              </a:rPr>
              <a:t> </a:t>
            </a:r>
            <a:r>
              <a:rPr sz="2000" spc="110" dirty="0">
                <a:latin typeface="Times New Roman"/>
                <a:cs typeface="Times New Roman"/>
              </a:rPr>
              <a:t> </a:t>
            </a:r>
            <a:r>
              <a:rPr sz="2000" dirty="0">
                <a:latin typeface="Arial"/>
                <a:cs typeface="Arial"/>
              </a:rPr>
              <a:t>by</a:t>
            </a:r>
            <a:r>
              <a:rPr sz="2000" dirty="0">
                <a:latin typeface="Times New Roman"/>
                <a:cs typeface="Times New Roman"/>
              </a:rPr>
              <a:t> </a:t>
            </a:r>
            <a:r>
              <a:rPr sz="2000" dirty="0">
                <a:latin typeface="Arial"/>
                <a:cs typeface="Arial"/>
              </a:rPr>
              <a:t>the</a:t>
            </a:r>
            <a:r>
              <a:rPr sz="2000" dirty="0">
                <a:latin typeface="Times New Roman"/>
                <a:cs typeface="Times New Roman"/>
              </a:rPr>
              <a:t> </a:t>
            </a:r>
            <a:r>
              <a:rPr sz="2000" spc="-235" dirty="0">
                <a:latin typeface="Times New Roman"/>
                <a:cs typeface="Times New Roman"/>
              </a:rPr>
              <a:t> </a:t>
            </a:r>
            <a:r>
              <a:rPr sz="2000" spc="-5" dirty="0">
                <a:latin typeface="Arial"/>
                <a:cs typeface="Arial"/>
              </a:rPr>
              <a:t>n</a:t>
            </a:r>
            <a:r>
              <a:rPr sz="2000" spc="-10" dirty="0">
                <a:latin typeface="Arial"/>
                <a:cs typeface="Arial"/>
              </a:rPr>
              <a:t>e</a:t>
            </a:r>
            <a:r>
              <a:rPr sz="2000" spc="-15" dirty="0">
                <a:latin typeface="Arial"/>
                <a:cs typeface="Arial"/>
              </a:rPr>
              <a:t>g</a:t>
            </a:r>
            <a:r>
              <a:rPr sz="2000" spc="-5" dirty="0">
                <a:latin typeface="Arial"/>
                <a:cs typeface="Arial"/>
              </a:rPr>
              <a:t>ati</a:t>
            </a:r>
            <a:r>
              <a:rPr sz="2000" spc="-25" dirty="0">
                <a:latin typeface="Arial"/>
                <a:cs typeface="Arial"/>
              </a:rPr>
              <a:t>v</a:t>
            </a:r>
            <a:r>
              <a:rPr sz="2000" dirty="0">
                <a:latin typeface="Arial"/>
                <a:cs typeface="Arial"/>
              </a:rPr>
              <a:t>e</a:t>
            </a:r>
            <a:r>
              <a:rPr sz="2000" dirty="0">
                <a:latin typeface="Times New Roman"/>
                <a:cs typeface="Times New Roman"/>
              </a:rPr>
              <a:t> </a:t>
            </a:r>
            <a:r>
              <a:rPr sz="2000" spc="-235" dirty="0">
                <a:latin typeface="Times New Roman"/>
                <a:cs typeface="Times New Roman"/>
              </a:rPr>
              <a:t> </a:t>
            </a:r>
            <a:r>
              <a:rPr sz="2000" dirty="0">
                <a:latin typeface="Arial"/>
                <a:cs typeface="Arial"/>
              </a:rPr>
              <a:t>of</a:t>
            </a:r>
            <a:r>
              <a:rPr sz="2000" dirty="0">
                <a:latin typeface="Times New Roman"/>
                <a:cs typeface="Times New Roman"/>
              </a:rPr>
              <a:t> </a:t>
            </a:r>
            <a:r>
              <a:rPr sz="2000" spc="-225" dirty="0">
                <a:latin typeface="Times New Roman"/>
                <a:cs typeface="Times New Roman"/>
              </a:rPr>
              <a:t> </a:t>
            </a:r>
            <a:r>
              <a:rPr sz="2000" dirty="0">
                <a:latin typeface="Arial"/>
                <a:cs typeface="Arial"/>
              </a:rPr>
              <a:t>the</a:t>
            </a:r>
            <a:r>
              <a:rPr sz="2000" dirty="0">
                <a:latin typeface="Times New Roman"/>
                <a:cs typeface="Times New Roman"/>
              </a:rPr>
              <a:t> </a:t>
            </a:r>
            <a:r>
              <a:rPr sz="2000" spc="-235" dirty="0">
                <a:latin typeface="Times New Roman"/>
                <a:cs typeface="Times New Roman"/>
              </a:rPr>
              <a:t> </a:t>
            </a:r>
            <a:r>
              <a:rPr sz="2000" spc="-5" dirty="0">
                <a:latin typeface="Arial"/>
                <a:cs typeface="Arial"/>
              </a:rPr>
              <a:t>gradi</a:t>
            </a:r>
            <a:r>
              <a:rPr sz="2000" spc="-15" dirty="0">
                <a:latin typeface="Arial"/>
                <a:cs typeface="Arial"/>
              </a:rPr>
              <a:t>e</a:t>
            </a:r>
            <a:r>
              <a:rPr sz="2000" spc="-5" dirty="0">
                <a:latin typeface="Arial"/>
                <a:cs typeface="Arial"/>
              </a:rPr>
              <a:t>n</a:t>
            </a:r>
            <a:r>
              <a:rPr sz="2000" dirty="0">
                <a:latin typeface="Arial"/>
                <a:cs typeface="Arial"/>
              </a:rPr>
              <a:t>t</a:t>
            </a:r>
            <a:r>
              <a:rPr sz="2000" dirty="0">
                <a:latin typeface="Times New Roman"/>
                <a:cs typeface="Times New Roman"/>
              </a:rPr>
              <a:t> </a:t>
            </a:r>
            <a:r>
              <a:rPr sz="2000" spc="-225" dirty="0">
                <a:latin typeface="Times New Roman"/>
                <a:cs typeface="Times New Roman"/>
              </a:rPr>
              <a:t> </a:t>
            </a:r>
            <a:r>
              <a:rPr sz="2000" dirty="0">
                <a:latin typeface="Arial"/>
                <a:cs typeface="Arial"/>
              </a:rPr>
              <a:t>of</a:t>
            </a:r>
            <a:r>
              <a:rPr sz="2000" dirty="0">
                <a:latin typeface="Times New Roman"/>
                <a:cs typeface="Times New Roman"/>
              </a:rPr>
              <a:t> </a:t>
            </a:r>
            <a:r>
              <a:rPr sz="2000" spc="-240" dirty="0">
                <a:latin typeface="Times New Roman"/>
                <a:cs typeface="Times New Roman"/>
              </a:rPr>
              <a:t> </a:t>
            </a:r>
            <a:r>
              <a:rPr sz="2000" spc="-5" dirty="0">
                <a:latin typeface="Arial"/>
                <a:cs typeface="Arial"/>
              </a:rPr>
              <a:t>f</a:t>
            </a:r>
            <a:r>
              <a:rPr sz="2000" dirty="0">
                <a:latin typeface="Arial"/>
                <a:cs typeface="Arial"/>
              </a:rPr>
              <a:t>.</a:t>
            </a:r>
            <a:r>
              <a:rPr sz="2000" dirty="0">
                <a:latin typeface="Times New Roman"/>
                <a:cs typeface="Times New Roman"/>
              </a:rPr>
              <a:t> </a:t>
            </a:r>
            <a:r>
              <a:rPr sz="2000" spc="-235" dirty="0">
                <a:latin typeface="Times New Roman"/>
                <a:cs typeface="Times New Roman"/>
              </a:rPr>
              <a:t> </a:t>
            </a:r>
            <a:r>
              <a:rPr sz="2000" dirty="0">
                <a:latin typeface="Arial"/>
                <a:cs typeface="Arial"/>
              </a:rPr>
              <a:t>O</a:t>
            </a:r>
            <a:r>
              <a:rPr sz="2000" spc="-15" dirty="0">
                <a:latin typeface="Arial"/>
                <a:cs typeface="Arial"/>
              </a:rPr>
              <a:t>n</a:t>
            </a:r>
            <a:r>
              <a:rPr sz="2000" dirty="0">
                <a:latin typeface="Arial"/>
                <a:cs typeface="Arial"/>
              </a:rPr>
              <a:t>e</a:t>
            </a:r>
            <a:r>
              <a:rPr sz="2000" dirty="0">
                <a:latin typeface="Times New Roman"/>
                <a:cs typeface="Times New Roman"/>
              </a:rPr>
              <a:t>  </a:t>
            </a:r>
            <a:r>
              <a:rPr sz="2000" spc="50" dirty="0">
                <a:latin typeface="Times New Roman"/>
                <a:cs typeface="Times New Roman"/>
              </a:rPr>
              <a:t> </a:t>
            </a:r>
            <a:r>
              <a:rPr sz="2000" dirty="0">
                <a:latin typeface="Arial"/>
                <a:cs typeface="Arial"/>
              </a:rPr>
              <a:t>tak</a:t>
            </a:r>
            <a:r>
              <a:rPr sz="2000" spc="-10" dirty="0">
                <a:latin typeface="Arial"/>
                <a:cs typeface="Arial"/>
              </a:rPr>
              <a:t>e</a:t>
            </a:r>
            <a:r>
              <a:rPr sz="2000" dirty="0">
                <a:latin typeface="Arial"/>
                <a:cs typeface="Arial"/>
              </a:rPr>
              <a:t>s</a:t>
            </a:r>
            <a:r>
              <a:rPr sz="2000" dirty="0">
                <a:latin typeface="Times New Roman"/>
                <a:cs typeface="Times New Roman"/>
              </a:rPr>
              <a:t> </a:t>
            </a:r>
            <a:r>
              <a:rPr sz="2000" dirty="0">
                <a:latin typeface="Arial"/>
                <a:cs typeface="Arial"/>
              </a:rPr>
              <a:t>the</a:t>
            </a:r>
            <a:r>
              <a:rPr sz="2000" spc="235" dirty="0">
                <a:latin typeface="Times New Roman"/>
                <a:cs typeface="Times New Roman"/>
              </a:rPr>
              <a:t> </a:t>
            </a:r>
            <a:r>
              <a:rPr sz="2000" spc="-5" dirty="0">
                <a:latin typeface="Arial"/>
                <a:cs typeface="Arial"/>
              </a:rPr>
              <a:t>n</a:t>
            </a:r>
            <a:r>
              <a:rPr sz="2000" spc="-15" dirty="0">
                <a:latin typeface="Arial"/>
                <a:cs typeface="Arial"/>
              </a:rPr>
              <a:t>eg</a:t>
            </a:r>
            <a:r>
              <a:rPr sz="2000" spc="-5" dirty="0">
                <a:latin typeface="Arial"/>
                <a:cs typeface="Arial"/>
              </a:rPr>
              <a:t>at</a:t>
            </a:r>
            <a:r>
              <a:rPr sz="2000" spc="-10" dirty="0">
                <a:latin typeface="Arial"/>
                <a:cs typeface="Arial"/>
              </a:rPr>
              <a:t>i</a:t>
            </a:r>
            <a:r>
              <a:rPr sz="2000" spc="-20" dirty="0">
                <a:latin typeface="Arial"/>
                <a:cs typeface="Arial"/>
              </a:rPr>
              <a:t>v</a:t>
            </a:r>
            <a:r>
              <a:rPr sz="2000" dirty="0">
                <a:latin typeface="Arial"/>
                <a:cs typeface="Arial"/>
              </a:rPr>
              <a:t>e</a:t>
            </a:r>
            <a:r>
              <a:rPr sz="2000" spc="245" dirty="0">
                <a:latin typeface="Times New Roman"/>
                <a:cs typeface="Times New Roman"/>
              </a:rPr>
              <a:t> </a:t>
            </a:r>
            <a:r>
              <a:rPr sz="2000" spc="-5" dirty="0">
                <a:latin typeface="Arial"/>
                <a:cs typeface="Arial"/>
              </a:rPr>
              <a:t>d</a:t>
            </a:r>
            <a:r>
              <a:rPr sz="2000" spc="-15" dirty="0">
                <a:latin typeface="Arial"/>
                <a:cs typeface="Arial"/>
              </a:rPr>
              <a:t>i</a:t>
            </a:r>
            <a:r>
              <a:rPr sz="2000" spc="-10" dirty="0">
                <a:latin typeface="Arial"/>
                <a:cs typeface="Arial"/>
              </a:rPr>
              <a:t>r</a:t>
            </a:r>
            <a:r>
              <a:rPr sz="2000" spc="-15" dirty="0">
                <a:latin typeface="Arial"/>
                <a:cs typeface="Arial"/>
              </a:rPr>
              <a:t>e</a:t>
            </a:r>
            <a:r>
              <a:rPr sz="2000" dirty="0">
                <a:latin typeface="Arial"/>
                <a:cs typeface="Arial"/>
              </a:rPr>
              <a:t>ct</a:t>
            </a:r>
            <a:r>
              <a:rPr sz="2000" spc="-15" dirty="0">
                <a:latin typeface="Arial"/>
                <a:cs typeface="Arial"/>
              </a:rPr>
              <a:t>io</a:t>
            </a:r>
            <a:r>
              <a:rPr sz="2000" dirty="0">
                <a:latin typeface="Arial"/>
                <a:cs typeface="Arial"/>
              </a:rPr>
              <a:t>n</a:t>
            </a:r>
            <a:r>
              <a:rPr sz="2000" spc="245" dirty="0">
                <a:latin typeface="Times New Roman"/>
                <a:cs typeface="Times New Roman"/>
              </a:rPr>
              <a:t> </a:t>
            </a:r>
            <a:r>
              <a:rPr sz="2000" spc="-5" dirty="0">
                <a:latin typeface="Arial"/>
                <a:cs typeface="Arial"/>
              </a:rPr>
              <a:t>b</a:t>
            </a:r>
            <a:r>
              <a:rPr sz="2000" spc="-15" dirty="0">
                <a:latin typeface="Arial"/>
                <a:cs typeface="Arial"/>
              </a:rPr>
              <a:t>e</a:t>
            </a:r>
            <a:r>
              <a:rPr sz="2000" spc="-10" dirty="0">
                <a:latin typeface="Arial"/>
                <a:cs typeface="Arial"/>
              </a:rPr>
              <a:t>c</a:t>
            </a:r>
            <a:r>
              <a:rPr sz="2000" spc="-5" dirty="0">
                <a:latin typeface="Arial"/>
                <a:cs typeface="Arial"/>
              </a:rPr>
              <a:t>a</a:t>
            </a:r>
            <a:r>
              <a:rPr sz="2000" spc="-15" dirty="0">
                <a:latin typeface="Arial"/>
                <a:cs typeface="Arial"/>
              </a:rPr>
              <a:t>u</a:t>
            </a:r>
            <a:r>
              <a:rPr sz="2000" spc="-10" dirty="0">
                <a:latin typeface="Arial"/>
                <a:cs typeface="Arial"/>
              </a:rPr>
              <a:t>s</a:t>
            </a:r>
            <a:r>
              <a:rPr sz="2000" dirty="0">
                <a:latin typeface="Arial"/>
                <a:cs typeface="Arial"/>
              </a:rPr>
              <a:t>e</a:t>
            </a:r>
            <a:r>
              <a:rPr sz="2000" spc="245" dirty="0">
                <a:latin typeface="Times New Roman"/>
                <a:cs typeface="Times New Roman"/>
              </a:rPr>
              <a:t> </a:t>
            </a:r>
            <a:r>
              <a:rPr sz="2000" dirty="0">
                <a:latin typeface="Arial"/>
                <a:cs typeface="Arial"/>
              </a:rPr>
              <a:t>the</a:t>
            </a:r>
            <a:r>
              <a:rPr sz="2000" dirty="0">
                <a:latin typeface="Times New Roman"/>
                <a:cs typeface="Times New Roman"/>
              </a:rPr>
              <a:t>  </a:t>
            </a:r>
            <a:r>
              <a:rPr sz="2000" spc="-5" dirty="0">
                <a:latin typeface="Times New Roman"/>
                <a:cs typeface="Times New Roman"/>
              </a:rPr>
              <a:t> </a:t>
            </a:r>
            <a:r>
              <a:rPr sz="2000" spc="-5" dirty="0">
                <a:latin typeface="Arial"/>
                <a:cs typeface="Arial"/>
              </a:rPr>
              <a:t>he</a:t>
            </a:r>
            <a:r>
              <a:rPr sz="2000" spc="-15" dirty="0">
                <a:latin typeface="Arial"/>
                <a:cs typeface="Arial"/>
              </a:rPr>
              <a:t>i</a:t>
            </a:r>
            <a:r>
              <a:rPr sz="2000" spc="-5" dirty="0">
                <a:latin typeface="Arial"/>
                <a:cs typeface="Arial"/>
              </a:rPr>
              <a:t>gh</a:t>
            </a:r>
            <a:r>
              <a:rPr sz="2000" dirty="0">
                <a:latin typeface="Arial"/>
                <a:cs typeface="Arial"/>
              </a:rPr>
              <a:t>t</a:t>
            </a:r>
            <a:r>
              <a:rPr sz="2000" dirty="0">
                <a:latin typeface="Times New Roman"/>
                <a:cs typeface="Times New Roman"/>
              </a:rPr>
              <a:t> </a:t>
            </a:r>
            <a:r>
              <a:rPr sz="2000" spc="-250" dirty="0">
                <a:latin typeface="Times New Roman"/>
                <a:cs typeface="Times New Roman"/>
              </a:rPr>
              <a:t> </a:t>
            </a:r>
            <a:r>
              <a:rPr sz="2000" spc="-15" dirty="0">
                <a:latin typeface="Arial"/>
                <a:cs typeface="Arial"/>
              </a:rPr>
              <a:t>is</a:t>
            </a:r>
            <a:r>
              <a:rPr sz="2000" spc="-15" dirty="0">
                <a:latin typeface="Times New Roman"/>
                <a:cs typeface="Times New Roman"/>
              </a:rPr>
              <a:t> </a:t>
            </a:r>
            <a:r>
              <a:rPr sz="2000" spc="-5" dirty="0">
                <a:latin typeface="Arial"/>
                <a:cs typeface="Arial"/>
              </a:rPr>
              <a:t>de</a:t>
            </a:r>
            <a:r>
              <a:rPr sz="2000" spc="5" dirty="0">
                <a:latin typeface="Arial"/>
                <a:cs typeface="Arial"/>
              </a:rPr>
              <a:t>c</a:t>
            </a:r>
            <a:r>
              <a:rPr sz="2000" dirty="0">
                <a:latin typeface="Arial"/>
                <a:cs typeface="Arial"/>
              </a:rPr>
              <a:t>re</a:t>
            </a:r>
            <a:r>
              <a:rPr sz="2000" spc="-5" dirty="0">
                <a:latin typeface="Arial"/>
                <a:cs typeface="Arial"/>
              </a:rPr>
              <a:t>a</a:t>
            </a:r>
            <a:r>
              <a:rPr sz="2000" spc="5" dirty="0">
                <a:latin typeface="Arial"/>
                <a:cs typeface="Arial"/>
              </a:rPr>
              <a:t>s</a:t>
            </a:r>
            <a:r>
              <a:rPr sz="2000" spc="-5" dirty="0">
                <a:latin typeface="Arial"/>
                <a:cs typeface="Arial"/>
              </a:rPr>
              <a:t>in</a:t>
            </a:r>
            <a:r>
              <a:rPr sz="2000" dirty="0">
                <a:latin typeface="Arial"/>
                <a:cs typeface="Arial"/>
              </a:rPr>
              <a:t>g</a:t>
            </a:r>
            <a:r>
              <a:rPr sz="2000" dirty="0">
                <a:latin typeface="Times New Roman"/>
                <a:cs typeface="Times New Roman"/>
              </a:rPr>
              <a:t> </a:t>
            </a:r>
            <a:r>
              <a:rPr sz="2000" dirty="0">
                <a:latin typeface="Arial"/>
                <a:cs typeface="Arial"/>
              </a:rPr>
              <a:t>rather</a:t>
            </a:r>
            <a:r>
              <a:rPr sz="2000" spc="30" dirty="0">
                <a:latin typeface="Times New Roman"/>
                <a:cs typeface="Times New Roman"/>
              </a:rPr>
              <a:t> </a:t>
            </a:r>
            <a:r>
              <a:rPr sz="2000" dirty="0">
                <a:latin typeface="Arial"/>
                <a:cs typeface="Arial"/>
              </a:rPr>
              <a:t>than</a:t>
            </a:r>
            <a:r>
              <a:rPr sz="2000" spc="-85" dirty="0">
                <a:latin typeface="Times New Roman"/>
                <a:cs typeface="Times New Roman"/>
              </a:rPr>
              <a:t> </a:t>
            </a:r>
            <a:r>
              <a:rPr sz="2000" spc="-5" dirty="0">
                <a:latin typeface="Arial"/>
                <a:cs typeface="Arial"/>
              </a:rPr>
              <a:t>in</a:t>
            </a:r>
            <a:r>
              <a:rPr sz="2000" dirty="0">
                <a:latin typeface="Arial"/>
                <a:cs typeface="Arial"/>
              </a:rPr>
              <a:t>cre</a:t>
            </a:r>
            <a:r>
              <a:rPr sz="2000" spc="-5" dirty="0">
                <a:latin typeface="Arial"/>
                <a:cs typeface="Arial"/>
              </a:rPr>
              <a:t>a</a:t>
            </a:r>
            <a:r>
              <a:rPr sz="2000" spc="5" dirty="0">
                <a:latin typeface="Arial"/>
                <a:cs typeface="Arial"/>
              </a:rPr>
              <a:t>s</a:t>
            </a:r>
            <a:r>
              <a:rPr sz="2000" spc="-5" dirty="0">
                <a:latin typeface="Arial"/>
                <a:cs typeface="Arial"/>
              </a:rPr>
              <a:t>in</a:t>
            </a:r>
            <a:r>
              <a:rPr sz="2000" spc="10" dirty="0">
                <a:latin typeface="Arial"/>
                <a:cs typeface="Arial"/>
              </a:rPr>
              <a:t>g</a:t>
            </a:r>
            <a:r>
              <a:rPr sz="2000" dirty="0">
                <a:latin typeface="Arial"/>
                <a:cs typeface="Arial"/>
              </a:rPr>
              <a:t>.</a:t>
            </a:r>
            <a:endParaRPr sz="2000">
              <a:latin typeface="Arial"/>
              <a:cs typeface="Arial"/>
            </a:endParaRPr>
          </a:p>
        </p:txBody>
      </p:sp>
      <p:sp>
        <p:nvSpPr>
          <p:cNvPr id="4" name="object 4"/>
          <p:cNvSpPr/>
          <p:nvPr/>
        </p:nvSpPr>
        <p:spPr>
          <a:xfrm>
            <a:off x="5508741" y="2094613"/>
            <a:ext cx="3069854" cy="294957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143749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535630" y="508771"/>
            <a:ext cx="8072738" cy="838835"/>
          </a:xfrm>
          <a:prstGeom prst="rect">
            <a:avLst/>
          </a:prstGeom>
        </p:spPr>
        <p:txBody>
          <a:bodyPr vert="horz" wrap="square" lIns="0" tIns="182626"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3570"/>
              </a:lnSpc>
            </a:pPr>
            <a:r>
              <a:rPr lang="en-US" smtClean="0"/>
              <a:t>GRADIENT</a:t>
            </a:r>
            <a:r>
              <a:rPr lang="en-US" spc="50" smtClean="0">
                <a:latin typeface="Times New Roman"/>
                <a:cs typeface="Times New Roman"/>
              </a:rPr>
              <a:t> </a:t>
            </a:r>
            <a:r>
              <a:rPr lang="en-US" smtClean="0"/>
              <a:t>OF</a:t>
            </a:r>
            <a:r>
              <a:rPr lang="en-US" spc="90" smtClean="0">
                <a:latin typeface="Times New Roman"/>
                <a:cs typeface="Times New Roman"/>
              </a:rPr>
              <a:t> </a:t>
            </a:r>
            <a:r>
              <a:rPr lang="en-US" smtClean="0"/>
              <a:t>A</a:t>
            </a:r>
            <a:r>
              <a:rPr lang="en-US" spc="80" smtClean="0">
                <a:latin typeface="Times New Roman"/>
                <a:cs typeface="Times New Roman"/>
              </a:rPr>
              <a:t> </a:t>
            </a:r>
            <a:r>
              <a:rPr lang="en-US" smtClean="0"/>
              <a:t>S</a:t>
            </a:r>
            <a:r>
              <a:rPr lang="en-US" spc="5" smtClean="0"/>
              <a:t>C</a:t>
            </a:r>
            <a:r>
              <a:rPr lang="en-US" smtClean="0"/>
              <a:t>ALA</a:t>
            </a:r>
            <a:r>
              <a:rPr lang="en-US" spc="350" smtClean="0"/>
              <a:t>R</a:t>
            </a:r>
            <a:r>
              <a:rPr lang="en-US" smtClean="0"/>
              <a:t>FIELD</a:t>
            </a:r>
            <a:endParaRPr lang="en-US" dirty="0"/>
          </a:p>
        </p:txBody>
      </p:sp>
      <p:sp>
        <p:nvSpPr>
          <p:cNvPr id="3" name="object 3"/>
          <p:cNvSpPr txBox="1"/>
          <p:nvPr/>
        </p:nvSpPr>
        <p:spPr>
          <a:xfrm>
            <a:off x="506984" y="1384326"/>
            <a:ext cx="8081645" cy="1402715"/>
          </a:xfrm>
          <a:prstGeom prst="rect">
            <a:avLst/>
          </a:prstGeom>
        </p:spPr>
        <p:txBody>
          <a:bodyPr vert="horz" wrap="square" lIns="0" tIns="0" rIns="0" bIns="0" rtlCol="0">
            <a:spAutoFit/>
          </a:bodyPr>
          <a:lstStyle/>
          <a:p>
            <a:pPr marL="287020" marR="5080" indent="-274320" algn="just">
              <a:lnSpc>
                <a:spcPct val="100000"/>
              </a:lnSpc>
              <a:buClr>
                <a:srgbClr val="7DD139"/>
              </a:buClr>
              <a:buSzPct val="68750"/>
              <a:buFont typeface="Wingdings"/>
              <a:buChar char=""/>
              <a:tabLst>
                <a:tab pos="287020" algn="l"/>
              </a:tabLst>
            </a:pPr>
            <a:r>
              <a:rPr sz="2400" spc="-5" dirty="0">
                <a:latin typeface="Arial"/>
                <a:cs typeface="Arial"/>
              </a:rPr>
              <a:t>Th</a:t>
            </a:r>
            <a:r>
              <a:rPr sz="2400" dirty="0">
                <a:latin typeface="Arial"/>
                <a:cs typeface="Arial"/>
              </a:rPr>
              <a:t>e</a:t>
            </a:r>
            <a:r>
              <a:rPr sz="2400" dirty="0">
                <a:latin typeface="Times New Roman"/>
                <a:cs typeface="Times New Roman"/>
              </a:rPr>
              <a:t> </a:t>
            </a:r>
            <a:r>
              <a:rPr sz="2400" spc="30" dirty="0">
                <a:latin typeface="Times New Roman"/>
                <a:cs typeface="Times New Roman"/>
              </a:rPr>
              <a:t> </a:t>
            </a:r>
            <a:r>
              <a:rPr sz="2400" spc="-5" dirty="0">
                <a:latin typeface="Arial"/>
                <a:cs typeface="Arial"/>
              </a:rPr>
              <a:t>grad</a:t>
            </a:r>
            <a:r>
              <a:rPr sz="2400" spc="-10" dirty="0">
                <a:latin typeface="Arial"/>
                <a:cs typeface="Arial"/>
              </a:rPr>
              <a:t>i</a:t>
            </a:r>
            <a:r>
              <a:rPr sz="2400" spc="5" dirty="0">
                <a:latin typeface="Arial"/>
                <a:cs typeface="Arial"/>
              </a:rPr>
              <a:t>e</a:t>
            </a:r>
            <a:r>
              <a:rPr sz="2400" spc="-20" dirty="0">
                <a:latin typeface="Arial"/>
                <a:cs typeface="Arial"/>
              </a:rPr>
              <a:t>n</a:t>
            </a:r>
            <a:r>
              <a:rPr sz="2400" spc="-10" dirty="0">
                <a:latin typeface="Arial"/>
                <a:cs typeface="Arial"/>
              </a:rPr>
              <a:t>t</a:t>
            </a:r>
            <a:r>
              <a:rPr sz="2400" dirty="0">
                <a:latin typeface="Times New Roman"/>
                <a:cs typeface="Times New Roman"/>
              </a:rPr>
              <a:t> </a:t>
            </a:r>
            <a:r>
              <a:rPr sz="2400" spc="40" dirty="0">
                <a:latin typeface="Times New Roman"/>
                <a:cs typeface="Times New Roman"/>
              </a:rPr>
              <a:t> </a:t>
            </a:r>
            <a:r>
              <a:rPr sz="2400" spc="-30" dirty="0">
                <a:latin typeface="Arial"/>
                <a:cs typeface="Arial"/>
              </a:rPr>
              <a:t>o</a:t>
            </a:r>
            <a:r>
              <a:rPr sz="2400" spc="-10" dirty="0">
                <a:latin typeface="Arial"/>
                <a:cs typeface="Arial"/>
              </a:rPr>
              <a:t>f</a:t>
            </a:r>
            <a:r>
              <a:rPr sz="2400" dirty="0">
                <a:latin typeface="Times New Roman"/>
                <a:cs typeface="Times New Roman"/>
              </a:rPr>
              <a:t> </a:t>
            </a:r>
            <a:r>
              <a:rPr sz="2400" spc="25" dirty="0">
                <a:latin typeface="Times New Roman"/>
                <a:cs typeface="Times New Roman"/>
              </a:rPr>
              <a:t> </a:t>
            </a:r>
            <a:r>
              <a:rPr sz="2400" dirty="0">
                <a:latin typeface="Arial"/>
                <a:cs typeface="Arial"/>
              </a:rPr>
              <a:t>a</a:t>
            </a:r>
            <a:r>
              <a:rPr sz="2400" dirty="0">
                <a:latin typeface="Times New Roman"/>
                <a:cs typeface="Times New Roman"/>
              </a:rPr>
              <a:t> </a:t>
            </a:r>
            <a:r>
              <a:rPr sz="2400" spc="20" dirty="0">
                <a:latin typeface="Times New Roman"/>
                <a:cs typeface="Times New Roman"/>
              </a:rPr>
              <a:t> </a:t>
            </a:r>
            <a:r>
              <a:rPr sz="2400" dirty="0">
                <a:latin typeface="Arial"/>
                <a:cs typeface="Arial"/>
              </a:rPr>
              <a:t>s</a:t>
            </a:r>
            <a:r>
              <a:rPr sz="2400" spc="-15" dirty="0">
                <a:latin typeface="Arial"/>
                <a:cs typeface="Arial"/>
              </a:rPr>
              <a:t>c</a:t>
            </a:r>
            <a:r>
              <a:rPr sz="2400" spc="-5" dirty="0">
                <a:latin typeface="Arial"/>
                <a:cs typeface="Arial"/>
              </a:rPr>
              <a:t>al</a:t>
            </a:r>
            <a:r>
              <a:rPr sz="2400" spc="-10" dirty="0">
                <a:latin typeface="Arial"/>
                <a:cs typeface="Arial"/>
              </a:rPr>
              <a:t>a</a:t>
            </a:r>
            <a:r>
              <a:rPr sz="2400" dirty="0">
                <a:latin typeface="Arial"/>
                <a:cs typeface="Arial"/>
              </a:rPr>
              <a:t>r</a:t>
            </a:r>
            <a:r>
              <a:rPr sz="2400" dirty="0">
                <a:latin typeface="Times New Roman"/>
                <a:cs typeface="Times New Roman"/>
              </a:rPr>
              <a:t> </a:t>
            </a:r>
            <a:r>
              <a:rPr sz="2400" spc="30" dirty="0">
                <a:latin typeface="Times New Roman"/>
                <a:cs typeface="Times New Roman"/>
              </a:rPr>
              <a:t> </a:t>
            </a:r>
            <a:r>
              <a:rPr sz="2400" dirty="0">
                <a:latin typeface="Arial"/>
                <a:cs typeface="Arial"/>
              </a:rPr>
              <a:t>fun</a:t>
            </a:r>
            <a:r>
              <a:rPr sz="2400" spc="-15" dirty="0">
                <a:latin typeface="Arial"/>
                <a:cs typeface="Arial"/>
              </a:rPr>
              <a:t>c</a:t>
            </a:r>
            <a:r>
              <a:rPr sz="2400" dirty="0">
                <a:latin typeface="Arial"/>
                <a:cs typeface="Arial"/>
              </a:rPr>
              <a:t>ti</a:t>
            </a:r>
            <a:r>
              <a:rPr sz="2400" spc="-20" dirty="0">
                <a:latin typeface="Arial"/>
                <a:cs typeface="Arial"/>
              </a:rPr>
              <a:t>o</a:t>
            </a:r>
            <a:r>
              <a:rPr sz="2400" dirty="0">
                <a:latin typeface="Arial"/>
                <a:cs typeface="Arial"/>
              </a:rPr>
              <a:t>n</a:t>
            </a:r>
            <a:r>
              <a:rPr sz="2400" dirty="0">
                <a:latin typeface="Times New Roman"/>
                <a:cs typeface="Times New Roman"/>
              </a:rPr>
              <a:t> </a:t>
            </a:r>
            <a:r>
              <a:rPr sz="2400" spc="30" dirty="0">
                <a:latin typeface="Times New Roman"/>
                <a:cs typeface="Times New Roman"/>
              </a:rPr>
              <a:t> </a:t>
            </a:r>
            <a:r>
              <a:rPr sz="2400" i="1" spc="-20" dirty="0">
                <a:latin typeface="Arial"/>
                <a:cs typeface="Arial"/>
              </a:rPr>
              <a:t>f</a:t>
            </a:r>
            <a:r>
              <a:rPr sz="2400" spc="-10" dirty="0">
                <a:latin typeface="Arial"/>
                <a:cs typeface="Arial"/>
              </a:rPr>
              <a:t>(</a:t>
            </a:r>
            <a:r>
              <a:rPr sz="2400" i="1" dirty="0">
                <a:latin typeface="Arial"/>
                <a:cs typeface="Arial"/>
              </a:rPr>
              <a:t>x</a:t>
            </a:r>
            <a:r>
              <a:rPr sz="2400" spc="-37" baseline="-17361" dirty="0">
                <a:latin typeface="Arial"/>
                <a:cs typeface="Arial"/>
              </a:rPr>
              <a:t>1</a:t>
            </a:r>
            <a:r>
              <a:rPr sz="2400" spc="-10" dirty="0">
                <a:latin typeface="Arial"/>
                <a:cs typeface="Arial"/>
              </a:rPr>
              <a:t>,</a:t>
            </a:r>
            <a:r>
              <a:rPr sz="2400" dirty="0">
                <a:latin typeface="Times New Roman"/>
                <a:cs typeface="Times New Roman"/>
              </a:rPr>
              <a:t> </a:t>
            </a:r>
            <a:r>
              <a:rPr sz="2400" spc="25" dirty="0">
                <a:latin typeface="Times New Roman"/>
                <a:cs typeface="Times New Roman"/>
              </a:rPr>
              <a:t> </a:t>
            </a:r>
            <a:r>
              <a:rPr sz="2400" i="1" spc="-15" dirty="0">
                <a:latin typeface="Arial"/>
                <a:cs typeface="Arial"/>
              </a:rPr>
              <a:t>x</a:t>
            </a:r>
            <a:r>
              <a:rPr sz="2400" spc="-37" baseline="-17361" dirty="0">
                <a:latin typeface="Arial"/>
                <a:cs typeface="Arial"/>
              </a:rPr>
              <a:t>2</a:t>
            </a:r>
            <a:r>
              <a:rPr sz="2400" spc="-10" dirty="0">
                <a:latin typeface="Arial"/>
                <a:cs typeface="Arial"/>
              </a:rPr>
              <a:t>,</a:t>
            </a:r>
            <a:r>
              <a:rPr sz="2400" dirty="0">
                <a:latin typeface="Times New Roman"/>
                <a:cs typeface="Times New Roman"/>
              </a:rPr>
              <a:t> </a:t>
            </a:r>
            <a:r>
              <a:rPr sz="2400" spc="15" dirty="0">
                <a:latin typeface="Times New Roman"/>
                <a:cs typeface="Times New Roman"/>
              </a:rPr>
              <a:t> </a:t>
            </a:r>
            <a:r>
              <a:rPr sz="2400" i="1" spc="-15" dirty="0">
                <a:latin typeface="Arial"/>
                <a:cs typeface="Arial"/>
              </a:rPr>
              <a:t>x</a:t>
            </a:r>
            <a:r>
              <a:rPr sz="2400" spc="-37" baseline="-17361" dirty="0">
                <a:latin typeface="Arial"/>
                <a:cs typeface="Arial"/>
              </a:rPr>
              <a:t>3</a:t>
            </a:r>
            <a:r>
              <a:rPr sz="2400" spc="-10" dirty="0">
                <a:latin typeface="Arial"/>
                <a:cs typeface="Arial"/>
              </a:rPr>
              <a:t>,</a:t>
            </a:r>
            <a:r>
              <a:rPr sz="2400" dirty="0">
                <a:latin typeface="Times New Roman"/>
                <a:cs typeface="Times New Roman"/>
              </a:rPr>
              <a:t> </a:t>
            </a:r>
            <a:r>
              <a:rPr sz="2400" spc="25" dirty="0">
                <a:latin typeface="Times New Roman"/>
                <a:cs typeface="Times New Roman"/>
              </a:rPr>
              <a:t> </a:t>
            </a:r>
            <a:r>
              <a:rPr sz="2400" spc="-30" dirty="0">
                <a:latin typeface="Arial"/>
                <a:cs typeface="Arial"/>
              </a:rPr>
              <a:t>..</a:t>
            </a:r>
            <a:r>
              <a:rPr sz="2400" spc="-20" dirty="0">
                <a:latin typeface="Arial"/>
                <a:cs typeface="Arial"/>
              </a:rPr>
              <a:t>.</a:t>
            </a:r>
            <a:r>
              <a:rPr sz="2400" spc="-10" dirty="0">
                <a:latin typeface="Arial"/>
                <a:cs typeface="Arial"/>
              </a:rPr>
              <a:t>,</a:t>
            </a:r>
            <a:r>
              <a:rPr sz="2400" dirty="0">
                <a:latin typeface="Times New Roman"/>
                <a:cs typeface="Times New Roman"/>
              </a:rPr>
              <a:t> </a:t>
            </a:r>
            <a:r>
              <a:rPr sz="2400" spc="20" dirty="0">
                <a:latin typeface="Times New Roman"/>
                <a:cs typeface="Times New Roman"/>
              </a:rPr>
              <a:t> </a:t>
            </a:r>
            <a:r>
              <a:rPr sz="2400" i="1" dirty="0">
                <a:latin typeface="Arial"/>
                <a:cs typeface="Arial"/>
              </a:rPr>
              <a:t>x</a:t>
            </a:r>
            <a:r>
              <a:rPr sz="2400" i="1" spc="-37" baseline="-17361" dirty="0">
                <a:latin typeface="Arial"/>
                <a:cs typeface="Arial"/>
              </a:rPr>
              <a:t>n</a:t>
            </a:r>
            <a:r>
              <a:rPr sz="2400" dirty="0">
                <a:latin typeface="Arial"/>
                <a:cs typeface="Arial"/>
              </a:rPr>
              <a:t>)</a:t>
            </a:r>
            <a:r>
              <a:rPr sz="2400" dirty="0">
                <a:latin typeface="Times New Roman"/>
                <a:cs typeface="Times New Roman"/>
              </a:rPr>
              <a:t> </a:t>
            </a:r>
            <a:r>
              <a:rPr sz="2400" spc="15" dirty="0">
                <a:latin typeface="Times New Roman"/>
                <a:cs typeface="Times New Roman"/>
              </a:rPr>
              <a:t> </a:t>
            </a:r>
            <a:r>
              <a:rPr sz="2400" spc="-10" dirty="0">
                <a:latin typeface="Arial"/>
                <a:cs typeface="Arial"/>
              </a:rPr>
              <a:t>is</a:t>
            </a:r>
            <a:r>
              <a:rPr sz="2400" spc="-10" dirty="0">
                <a:latin typeface="Times New Roman"/>
                <a:cs typeface="Times New Roman"/>
              </a:rPr>
              <a:t> </a:t>
            </a:r>
            <a:r>
              <a:rPr sz="2400" spc="-5" dirty="0">
                <a:latin typeface="Arial"/>
                <a:cs typeface="Arial"/>
              </a:rPr>
              <a:t>de</a:t>
            </a:r>
            <a:r>
              <a:rPr sz="2400" spc="-10" dirty="0">
                <a:latin typeface="Arial"/>
                <a:cs typeface="Arial"/>
              </a:rPr>
              <a:t>n</a:t>
            </a:r>
            <a:r>
              <a:rPr sz="2400" spc="-5" dirty="0">
                <a:latin typeface="Arial"/>
                <a:cs typeface="Arial"/>
              </a:rPr>
              <a:t>ote</a:t>
            </a:r>
            <a:r>
              <a:rPr sz="2400" dirty="0">
                <a:latin typeface="Arial"/>
                <a:cs typeface="Arial"/>
              </a:rPr>
              <a:t>d</a:t>
            </a:r>
            <a:r>
              <a:rPr sz="2400" spc="200" dirty="0">
                <a:latin typeface="Times New Roman"/>
                <a:cs typeface="Times New Roman"/>
              </a:rPr>
              <a:t> </a:t>
            </a:r>
            <a:r>
              <a:rPr sz="2400" spc="-5" dirty="0">
                <a:latin typeface="Arial"/>
                <a:cs typeface="Arial"/>
              </a:rPr>
              <a:t>b</a:t>
            </a:r>
            <a:r>
              <a:rPr sz="2400" dirty="0">
                <a:latin typeface="Arial"/>
                <a:cs typeface="Arial"/>
              </a:rPr>
              <a:t>y</a:t>
            </a:r>
            <a:r>
              <a:rPr sz="2400" spc="204" dirty="0">
                <a:latin typeface="Times New Roman"/>
                <a:cs typeface="Times New Roman"/>
              </a:rPr>
              <a:t> </a:t>
            </a:r>
            <a:r>
              <a:rPr sz="2400" spc="-125" dirty="0">
                <a:latin typeface="Cambria Math"/>
                <a:cs typeface="Cambria Math"/>
              </a:rPr>
              <a:t>∇</a:t>
            </a:r>
            <a:r>
              <a:rPr sz="2400" i="1" spc="-10" dirty="0">
                <a:latin typeface="Arial"/>
                <a:cs typeface="Arial"/>
              </a:rPr>
              <a:t>f</a:t>
            </a:r>
            <a:r>
              <a:rPr sz="2400" i="1" spc="110" dirty="0">
                <a:latin typeface="Times New Roman"/>
                <a:cs typeface="Times New Roman"/>
              </a:rPr>
              <a:t> </a:t>
            </a:r>
            <a:r>
              <a:rPr sz="2400" spc="-15" dirty="0">
                <a:latin typeface="Arial"/>
                <a:cs typeface="Arial"/>
              </a:rPr>
              <a:t>o</a:t>
            </a:r>
            <a:r>
              <a:rPr sz="2400" dirty="0">
                <a:latin typeface="Arial"/>
                <a:cs typeface="Arial"/>
              </a:rPr>
              <a:t>r</a:t>
            </a:r>
            <a:r>
              <a:rPr sz="2400" spc="204" dirty="0">
                <a:latin typeface="Times New Roman"/>
                <a:cs typeface="Times New Roman"/>
              </a:rPr>
              <a:t> </a:t>
            </a:r>
            <a:r>
              <a:rPr sz="2400" spc="-5" dirty="0">
                <a:latin typeface="Arial"/>
                <a:cs typeface="Arial"/>
              </a:rPr>
              <a:t>w</a:t>
            </a:r>
            <a:r>
              <a:rPr sz="2400" spc="-10" dirty="0">
                <a:latin typeface="Arial"/>
                <a:cs typeface="Arial"/>
              </a:rPr>
              <a:t>h</a:t>
            </a:r>
            <a:r>
              <a:rPr sz="2400" spc="-5" dirty="0">
                <a:latin typeface="Arial"/>
                <a:cs typeface="Arial"/>
              </a:rPr>
              <a:t>e</a:t>
            </a:r>
            <a:r>
              <a:rPr sz="2400" spc="-10" dirty="0">
                <a:latin typeface="Arial"/>
                <a:cs typeface="Arial"/>
              </a:rPr>
              <a:t>r</a:t>
            </a:r>
            <a:r>
              <a:rPr sz="2400" dirty="0">
                <a:latin typeface="Arial"/>
                <a:cs typeface="Arial"/>
              </a:rPr>
              <a:t>e</a:t>
            </a:r>
            <a:r>
              <a:rPr sz="2400" spc="215" dirty="0">
                <a:latin typeface="Times New Roman"/>
                <a:cs typeface="Times New Roman"/>
              </a:rPr>
              <a:t> </a:t>
            </a:r>
            <a:r>
              <a:rPr sz="2400" spc="-15" dirty="0">
                <a:latin typeface="Cambria Math"/>
                <a:cs typeface="Cambria Math"/>
              </a:rPr>
              <a:t>∇</a:t>
            </a:r>
            <a:r>
              <a:rPr sz="2400" spc="90" dirty="0">
                <a:latin typeface="Cambria Math"/>
                <a:cs typeface="Cambria Math"/>
              </a:rPr>
              <a:t> </a:t>
            </a:r>
            <a:r>
              <a:rPr sz="2400" dirty="0">
                <a:latin typeface="Arial"/>
                <a:cs typeface="Arial"/>
              </a:rPr>
              <a:t>(the</a:t>
            </a:r>
            <a:r>
              <a:rPr sz="2400" spc="195" dirty="0">
                <a:latin typeface="Times New Roman"/>
                <a:cs typeface="Times New Roman"/>
              </a:rPr>
              <a:t> </a:t>
            </a:r>
            <a:r>
              <a:rPr sz="2400" spc="-5" dirty="0">
                <a:latin typeface="Arial"/>
                <a:cs typeface="Arial"/>
              </a:rPr>
              <a:t>n</a:t>
            </a:r>
            <a:r>
              <a:rPr sz="2400" spc="-20" dirty="0">
                <a:latin typeface="Arial"/>
                <a:cs typeface="Arial"/>
              </a:rPr>
              <a:t>a</a:t>
            </a:r>
            <a:r>
              <a:rPr sz="2400" spc="-5" dirty="0">
                <a:latin typeface="Arial"/>
                <a:cs typeface="Arial"/>
              </a:rPr>
              <a:t>bl</a:t>
            </a:r>
            <a:r>
              <a:rPr sz="2400" dirty="0">
                <a:latin typeface="Arial"/>
                <a:cs typeface="Arial"/>
              </a:rPr>
              <a:t>a</a:t>
            </a:r>
            <a:r>
              <a:rPr sz="2400" spc="204" dirty="0">
                <a:latin typeface="Times New Roman"/>
                <a:cs typeface="Times New Roman"/>
              </a:rPr>
              <a:t> </a:t>
            </a:r>
            <a:r>
              <a:rPr sz="2400" dirty="0">
                <a:latin typeface="Arial"/>
                <a:cs typeface="Arial"/>
              </a:rPr>
              <a:t>symbol)</a:t>
            </a:r>
            <a:r>
              <a:rPr sz="2400" spc="225" dirty="0">
                <a:latin typeface="Times New Roman"/>
                <a:cs typeface="Times New Roman"/>
              </a:rPr>
              <a:t> </a:t>
            </a:r>
            <a:r>
              <a:rPr sz="2400" spc="-5" dirty="0">
                <a:latin typeface="Arial"/>
                <a:cs typeface="Arial"/>
              </a:rPr>
              <a:t>de</a:t>
            </a:r>
            <a:r>
              <a:rPr sz="2400" spc="-10" dirty="0">
                <a:latin typeface="Arial"/>
                <a:cs typeface="Arial"/>
              </a:rPr>
              <a:t>n</a:t>
            </a:r>
            <a:r>
              <a:rPr sz="2400" spc="-15" dirty="0">
                <a:latin typeface="Arial"/>
                <a:cs typeface="Arial"/>
              </a:rPr>
              <a:t>o</a:t>
            </a:r>
            <a:r>
              <a:rPr sz="2400" spc="-10" dirty="0">
                <a:latin typeface="Arial"/>
                <a:cs typeface="Arial"/>
              </a:rPr>
              <a:t>t</a:t>
            </a:r>
            <a:r>
              <a:rPr sz="2400" spc="-25" dirty="0">
                <a:latin typeface="Arial"/>
                <a:cs typeface="Arial"/>
              </a:rPr>
              <a:t>e</a:t>
            </a:r>
            <a:r>
              <a:rPr sz="2400" dirty="0">
                <a:latin typeface="Arial"/>
                <a:cs typeface="Arial"/>
              </a:rPr>
              <a:t>s</a:t>
            </a:r>
            <a:r>
              <a:rPr sz="2400" spc="195" dirty="0">
                <a:latin typeface="Times New Roman"/>
                <a:cs typeface="Times New Roman"/>
              </a:rPr>
              <a:t> </a:t>
            </a:r>
            <a:r>
              <a:rPr sz="2400" spc="-10" dirty="0">
                <a:latin typeface="Arial"/>
                <a:cs typeface="Arial"/>
              </a:rPr>
              <a:t>t</a:t>
            </a:r>
            <a:r>
              <a:rPr sz="2400" spc="-25" dirty="0">
                <a:latin typeface="Arial"/>
                <a:cs typeface="Arial"/>
              </a:rPr>
              <a:t>h</a:t>
            </a:r>
            <a:r>
              <a:rPr sz="2400" dirty="0">
                <a:latin typeface="Arial"/>
                <a:cs typeface="Arial"/>
              </a:rPr>
              <a:t>e</a:t>
            </a:r>
            <a:r>
              <a:rPr sz="2400" dirty="0">
                <a:latin typeface="Times New Roman"/>
                <a:cs typeface="Times New Roman"/>
              </a:rPr>
              <a:t> </a:t>
            </a:r>
            <a:r>
              <a:rPr sz="2400" dirty="0">
                <a:latin typeface="Arial"/>
                <a:cs typeface="Arial"/>
              </a:rPr>
              <a:t>ve</a:t>
            </a:r>
            <a:r>
              <a:rPr sz="2400" spc="-20" dirty="0">
                <a:latin typeface="Arial"/>
                <a:cs typeface="Arial"/>
              </a:rPr>
              <a:t>c</a:t>
            </a:r>
            <a:r>
              <a:rPr sz="2400" dirty="0">
                <a:latin typeface="Arial"/>
                <a:cs typeface="Arial"/>
              </a:rPr>
              <a:t>t</a:t>
            </a:r>
            <a:r>
              <a:rPr sz="2400" spc="-15" dirty="0">
                <a:latin typeface="Arial"/>
                <a:cs typeface="Arial"/>
              </a:rPr>
              <a:t>o</a:t>
            </a:r>
            <a:r>
              <a:rPr sz="2400" dirty="0">
                <a:latin typeface="Arial"/>
                <a:cs typeface="Arial"/>
              </a:rPr>
              <a:t>r</a:t>
            </a:r>
            <a:r>
              <a:rPr sz="2400" dirty="0">
                <a:latin typeface="Times New Roman"/>
                <a:cs typeface="Times New Roman"/>
              </a:rPr>
              <a:t> </a:t>
            </a:r>
            <a:r>
              <a:rPr sz="2400" spc="-114" dirty="0">
                <a:latin typeface="Times New Roman"/>
                <a:cs typeface="Times New Roman"/>
              </a:rPr>
              <a:t> </a:t>
            </a:r>
            <a:r>
              <a:rPr sz="2400" spc="-20" dirty="0">
                <a:latin typeface="Arial"/>
                <a:cs typeface="Arial"/>
              </a:rPr>
              <a:t>di</a:t>
            </a:r>
            <a:r>
              <a:rPr sz="2400" spc="-55" dirty="0">
                <a:latin typeface="Arial"/>
                <a:cs typeface="Arial"/>
              </a:rPr>
              <a:t>f</a:t>
            </a:r>
            <a:r>
              <a:rPr sz="2400" spc="-10" dirty="0">
                <a:latin typeface="Arial"/>
                <a:cs typeface="Arial"/>
              </a:rPr>
              <a:t>f</a:t>
            </a:r>
            <a:r>
              <a:rPr sz="2400" spc="-20" dirty="0">
                <a:latin typeface="Arial"/>
                <a:cs typeface="Arial"/>
              </a:rPr>
              <a:t>e</a:t>
            </a:r>
            <a:r>
              <a:rPr sz="2400" spc="-10" dirty="0">
                <a:latin typeface="Arial"/>
                <a:cs typeface="Arial"/>
              </a:rPr>
              <a:t>r</a:t>
            </a:r>
            <a:r>
              <a:rPr sz="2400" spc="-20" dirty="0">
                <a:latin typeface="Arial"/>
                <a:cs typeface="Arial"/>
              </a:rPr>
              <a:t>en</a:t>
            </a:r>
            <a:r>
              <a:rPr sz="2400" spc="-10" dirty="0">
                <a:latin typeface="Arial"/>
                <a:cs typeface="Arial"/>
              </a:rPr>
              <a:t>t</a:t>
            </a:r>
            <a:r>
              <a:rPr sz="2400" spc="-5" dirty="0">
                <a:latin typeface="Arial"/>
                <a:cs typeface="Arial"/>
              </a:rPr>
              <a:t>i</a:t>
            </a:r>
            <a:r>
              <a:rPr sz="2400" spc="-10" dirty="0">
                <a:latin typeface="Arial"/>
                <a:cs typeface="Arial"/>
              </a:rPr>
              <a:t>a</a:t>
            </a:r>
            <a:r>
              <a:rPr sz="2400" dirty="0">
                <a:latin typeface="Arial"/>
                <a:cs typeface="Arial"/>
              </a:rPr>
              <a:t>l</a:t>
            </a:r>
            <a:r>
              <a:rPr sz="2400" dirty="0">
                <a:latin typeface="Times New Roman"/>
                <a:cs typeface="Times New Roman"/>
              </a:rPr>
              <a:t> </a:t>
            </a:r>
            <a:r>
              <a:rPr sz="2400" spc="-135" dirty="0">
                <a:latin typeface="Times New Roman"/>
                <a:cs typeface="Times New Roman"/>
              </a:rPr>
              <a:t> </a:t>
            </a:r>
            <a:r>
              <a:rPr sz="2400" spc="-20" dirty="0">
                <a:latin typeface="Arial"/>
                <a:cs typeface="Arial"/>
              </a:rPr>
              <a:t>op</a:t>
            </a:r>
            <a:r>
              <a:rPr sz="2400" spc="-5" dirty="0">
                <a:latin typeface="Arial"/>
                <a:cs typeface="Arial"/>
              </a:rPr>
              <a:t>e</a:t>
            </a:r>
            <a:r>
              <a:rPr sz="2400" spc="-15" dirty="0">
                <a:latin typeface="Arial"/>
                <a:cs typeface="Arial"/>
              </a:rPr>
              <a:t>r</a:t>
            </a:r>
            <a:r>
              <a:rPr sz="2400" spc="-20" dirty="0">
                <a:latin typeface="Arial"/>
                <a:cs typeface="Arial"/>
              </a:rPr>
              <a:t>a</a:t>
            </a:r>
            <a:r>
              <a:rPr sz="2400" spc="-10" dirty="0">
                <a:latin typeface="Arial"/>
                <a:cs typeface="Arial"/>
              </a:rPr>
              <a:t>t</a:t>
            </a:r>
            <a:r>
              <a:rPr sz="2400" spc="-30" dirty="0">
                <a:latin typeface="Arial"/>
                <a:cs typeface="Arial"/>
              </a:rPr>
              <a:t>o</a:t>
            </a:r>
            <a:r>
              <a:rPr sz="2400" spc="-155" dirty="0">
                <a:latin typeface="Arial"/>
                <a:cs typeface="Arial"/>
              </a:rPr>
              <a:t>r</a:t>
            </a:r>
            <a:r>
              <a:rPr sz="2400" dirty="0">
                <a:latin typeface="Arial"/>
                <a:cs typeface="Arial"/>
              </a:rPr>
              <a:t>,</a:t>
            </a:r>
            <a:r>
              <a:rPr sz="2400" dirty="0">
                <a:latin typeface="Times New Roman"/>
                <a:cs typeface="Times New Roman"/>
              </a:rPr>
              <a:t> </a:t>
            </a:r>
            <a:r>
              <a:rPr sz="2400" spc="-135" dirty="0">
                <a:latin typeface="Times New Roman"/>
                <a:cs typeface="Times New Roman"/>
              </a:rPr>
              <a:t> </a:t>
            </a:r>
            <a:r>
              <a:rPr sz="2400" spc="-5" dirty="0">
                <a:latin typeface="Arial"/>
                <a:cs typeface="Arial"/>
              </a:rPr>
              <a:t>de</a:t>
            </a:r>
            <a:r>
              <a:rPr sz="2400" spc="-10" dirty="0">
                <a:latin typeface="Arial"/>
                <a:cs typeface="Arial"/>
              </a:rPr>
              <a:t>l</a:t>
            </a:r>
            <a:r>
              <a:rPr sz="2400" dirty="0">
                <a:latin typeface="Arial"/>
                <a:cs typeface="Arial"/>
              </a:rPr>
              <a:t>.</a:t>
            </a:r>
            <a:r>
              <a:rPr sz="2400" dirty="0">
                <a:latin typeface="Times New Roman"/>
                <a:cs typeface="Times New Roman"/>
              </a:rPr>
              <a:t> </a:t>
            </a:r>
            <a:r>
              <a:rPr sz="2400" spc="-140" dirty="0">
                <a:latin typeface="Times New Roman"/>
                <a:cs typeface="Times New Roman"/>
              </a:rPr>
              <a:t> </a:t>
            </a:r>
            <a:r>
              <a:rPr sz="2400" spc="-5" dirty="0">
                <a:latin typeface="Arial"/>
                <a:cs typeface="Arial"/>
              </a:rPr>
              <a:t>Th</a:t>
            </a:r>
            <a:r>
              <a:rPr sz="2400" dirty="0">
                <a:latin typeface="Arial"/>
                <a:cs typeface="Arial"/>
              </a:rPr>
              <a:t>e</a:t>
            </a:r>
            <a:r>
              <a:rPr sz="2400" dirty="0">
                <a:latin typeface="Times New Roman"/>
                <a:cs typeface="Times New Roman"/>
              </a:rPr>
              <a:t> </a:t>
            </a:r>
            <a:r>
              <a:rPr sz="2400" spc="-125" dirty="0">
                <a:latin typeface="Times New Roman"/>
                <a:cs typeface="Times New Roman"/>
              </a:rPr>
              <a:t> </a:t>
            </a:r>
            <a:r>
              <a:rPr sz="2400" spc="-5" dirty="0">
                <a:latin typeface="Arial"/>
                <a:cs typeface="Arial"/>
              </a:rPr>
              <a:t>n</a:t>
            </a:r>
            <a:r>
              <a:rPr sz="2400" spc="-20" dirty="0">
                <a:latin typeface="Arial"/>
                <a:cs typeface="Arial"/>
              </a:rPr>
              <a:t>o</a:t>
            </a:r>
            <a:r>
              <a:rPr sz="2400" dirty="0">
                <a:latin typeface="Arial"/>
                <a:cs typeface="Arial"/>
              </a:rPr>
              <a:t>t</a:t>
            </a:r>
            <a:r>
              <a:rPr sz="2400" spc="-15" dirty="0">
                <a:latin typeface="Arial"/>
                <a:cs typeface="Arial"/>
              </a:rPr>
              <a:t>a</a:t>
            </a:r>
            <a:r>
              <a:rPr sz="2400" dirty="0">
                <a:latin typeface="Arial"/>
                <a:cs typeface="Arial"/>
              </a:rPr>
              <a:t>t</a:t>
            </a:r>
            <a:r>
              <a:rPr sz="2400" spc="-15" dirty="0">
                <a:latin typeface="Arial"/>
                <a:cs typeface="Arial"/>
              </a:rPr>
              <a:t>i</a:t>
            </a:r>
            <a:r>
              <a:rPr sz="2400" spc="-5" dirty="0">
                <a:latin typeface="Arial"/>
                <a:cs typeface="Arial"/>
              </a:rPr>
              <a:t>o</a:t>
            </a:r>
            <a:r>
              <a:rPr sz="2400" dirty="0">
                <a:latin typeface="Arial"/>
                <a:cs typeface="Arial"/>
              </a:rPr>
              <a:t>n</a:t>
            </a:r>
            <a:r>
              <a:rPr sz="2400" dirty="0">
                <a:latin typeface="Times New Roman"/>
                <a:cs typeface="Times New Roman"/>
              </a:rPr>
              <a:t> </a:t>
            </a:r>
            <a:r>
              <a:rPr sz="2400" spc="-130" dirty="0">
                <a:latin typeface="Times New Roman"/>
                <a:cs typeface="Times New Roman"/>
              </a:rPr>
              <a:t> </a:t>
            </a:r>
            <a:r>
              <a:rPr sz="2400" dirty="0">
                <a:latin typeface="Arial"/>
                <a:cs typeface="Arial"/>
              </a:rPr>
              <a:t>"gra</a:t>
            </a:r>
            <a:r>
              <a:rPr sz="2400" spc="-10" dirty="0">
                <a:latin typeface="Arial"/>
                <a:cs typeface="Arial"/>
              </a:rPr>
              <a:t>d</a:t>
            </a:r>
            <a:r>
              <a:rPr sz="2400" dirty="0">
                <a:latin typeface="Arial"/>
                <a:cs typeface="Arial"/>
              </a:rPr>
              <a:t>(</a:t>
            </a:r>
            <a:r>
              <a:rPr sz="2400" spc="5" dirty="0">
                <a:latin typeface="Arial"/>
                <a:cs typeface="Arial"/>
              </a:rPr>
              <a:t>f</a:t>
            </a:r>
            <a:r>
              <a:rPr sz="2400" spc="-10" dirty="0">
                <a:latin typeface="Arial"/>
                <a:cs typeface="Arial"/>
              </a:rPr>
              <a:t>)</a:t>
            </a:r>
            <a:r>
              <a:rPr sz="2400" dirty="0">
                <a:latin typeface="Arial"/>
                <a:cs typeface="Arial"/>
              </a:rPr>
              <a:t>"</a:t>
            </a:r>
            <a:r>
              <a:rPr sz="2400" dirty="0">
                <a:latin typeface="Times New Roman"/>
                <a:cs typeface="Times New Roman"/>
              </a:rPr>
              <a:t> </a:t>
            </a:r>
            <a:r>
              <a:rPr sz="2400" spc="-120" dirty="0">
                <a:latin typeface="Times New Roman"/>
                <a:cs typeface="Times New Roman"/>
              </a:rPr>
              <a:t> </a:t>
            </a:r>
            <a:r>
              <a:rPr sz="2400" spc="-20" dirty="0">
                <a:latin typeface="Arial"/>
                <a:cs typeface="Arial"/>
              </a:rPr>
              <a:t>is</a:t>
            </a:r>
            <a:r>
              <a:rPr sz="2400" spc="-20" dirty="0">
                <a:latin typeface="Times New Roman"/>
                <a:cs typeface="Times New Roman"/>
              </a:rPr>
              <a:t> </a:t>
            </a:r>
            <a:r>
              <a:rPr sz="2400" spc="-5" dirty="0">
                <a:latin typeface="Arial"/>
                <a:cs typeface="Arial"/>
              </a:rPr>
              <a:t>als</a:t>
            </a:r>
            <a:r>
              <a:rPr sz="2400" dirty="0">
                <a:latin typeface="Arial"/>
                <a:cs typeface="Arial"/>
              </a:rPr>
              <a:t>o</a:t>
            </a:r>
            <a:r>
              <a:rPr sz="2400" spc="35" dirty="0">
                <a:latin typeface="Times New Roman"/>
                <a:cs typeface="Times New Roman"/>
              </a:rPr>
              <a:t> </a:t>
            </a:r>
            <a:r>
              <a:rPr sz="2400" dirty="0">
                <a:latin typeface="Arial"/>
                <a:cs typeface="Arial"/>
              </a:rPr>
              <a:t>comm</a:t>
            </a:r>
            <a:r>
              <a:rPr sz="2400" spc="-5" dirty="0">
                <a:latin typeface="Arial"/>
                <a:cs typeface="Arial"/>
              </a:rPr>
              <a:t>on</a:t>
            </a:r>
            <a:r>
              <a:rPr sz="2400" spc="-10" dirty="0">
                <a:latin typeface="Arial"/>
                <a:cs typeface="Arial"/>
              </a:rPr>
              <a:t>l</a:t>
            </a:r>
            <a:r>
              <a:rPr sz="2400" dirty="0">
                <a:latin typeface="Arial"/>
                <a:cs typeface="Arial"/>
              </a:rPr>
              <a:t>y</a:t>
            </a:r>
            <a:r>
              <a:rPr sz="2400" spc="40" dirty="0">
                <a:latin typeface="Times New Roman"/>
                <a:cs typeface="Times New Roman"/>
              </a:rPr>
              <a:t> </a:t>
            </a:r>
            <a:r>
              <a:rPr sz="2400" spc="-5" dirty="0">
                <a:latin typeface="Arial"/>
                <a:cs typeface="Arial"/>
              </a:rPr>
              <a:t>use</a:t>
            </a:r>
            <a:r>
              <a:rPr sz="2400" dirty="0">
                <a:latin typeface="Arial"/>
                <a:cs typeface="Arial"/>
              </a:rPr>
              <a:t>d</a:t>
            </a:r>
            <a:r>
              <a:rPr sz="2400" spc="40" dirty="0">
                <a:latin typeface="Times New Roman"/>
                <a:cs typeface="Times New Roman"/>
              </a:rPr>
              <a:t> </a:t>
            </a:r>
            <a:r>
              <a:rPr sz="2400" spc="-10" dirty="0">
                <a:latin typeface="Arial"/>
                <a:cs typeface="Arial"/>
              </a:rPr>
              <a:t>for</a:t>
            </a:r>
            <a:r>
              <a:rPr sz="2400" spc="65" dirty="0">
                <a:latin typeface="Times New Roman"/>
                <a:cs typeface="Times New Roman"/>
              </a:rPr>
              <a:t> </a:t>
            </a:r>
            <a:r>
              <a:rPr sz="2400" dirty="0">
                <a:latin typeface="Arial"/>
                <a:cs typeface="Arial"/>
              </a:rPr>
              <a:t>the</a:t>
            </a:r>
            <a:r>
              <a:rPr sz="2400" spc="90" dirty="0">
                <a:latin typeface="Times New Roman"/>
                <a:cs typeface="Times New Roman"/>
              </a:rPr>
              <a:t> </a:t>
            </a:r>
            <a:r>
              <a:rPr sz="2400" spc="-5" dirty="0">
                <a:latin typeface="Arial"/>
                <a:cs typeface="Arial"/>
              </a:rPr>
              <a:t>grad</a:t>
            </a:r>
            <a:r>
              <a:rPr sz="2400" spc="-10" dirty="0">
                <a:latin typeface="Arial"/>
                <a:cs typeface="Arial"/>
              </a:rPr>
              <a:t>i</a:t>
            </a:r>
            <a:r>
              <a:rPr sz="2400" spc="-15" dirty="0">
                <a:latin typeface="Arial"/>
                <a:cs typeface="Arial"/>
              </a:rPr>
              <a:t>ent.</a:t>
            </a:r>
            <a:endParaRPr sz="2400">
              <a:latin typeface="Arial"/>
              <a:cs typeface="Arial"/>
            </a:endParaRPr>
          </a:p>
        </p:txBody>
      </p:sp>
      <p:sp>
        <p:nvSpPr>
          <p:cNvPr id="4" name="object 4"/>
          <p:cNvSpPr txBox="1"/>
          <p:nvPr/>
        </p:nvSpPr>
        <p:spPr>
          <a:xfrm>
            <a:off x="506984" y="4473604"/>
            <a:ext cx="2788920" cy="330200"/>
          </a:xfrm>
          <a:prstGeom prst="rect">
            <a:avLst/>
          </a:prstGeom>
        </p:spPr>
        <p:txBody>
          <a:bodyPr vert="horz" wrap="square" lIns="0" tIns="0" rIns="0" bIns="0" rtlCol="0">
            <a:spAutoFit/>
          </a:bodyPr>
          <a:lstStyle/>
          <a:p>
            <a:pPr marL="370840" indent="-358140">
              <a:lnSpc>
                <a:spcPct val="100000"/>
              </a:lnSpc>
              <a:buClr>
                <a:srgbClr val="7DD139"/>
              </a:buClr>
              <a:buSzPct val="68750"/>
              <a:buFont typeface="Wingdings"/>
              <a:buChar char=""/>
              <a:tabLst>
                <a:tab pos="370840" algn="l"/>
                <a:tab pos="880744" algn="l"/>
              </a:tabLst>
            </a:pPr>
            <a:r>
              <a:rPr sz="2400" spc="-5" dirty="0">
                <a:latin typeface="Arial"/>
                <a:cs typeface="Arial"/>
              </a:rPr>
              <a:t>I</a:t>
            </a:r>
            <a:r>
              <a:rPr sz="2400" spc="-15" dirty="0">
                <a:latin typeface="Arial"/>
                <a:cs typeface="Arial"/>
              </a:rPr>
              <a:t>n</a:t>
            </a:r>
            <a:r>
              <a:rPr sz="2400" dirty="0">
                <a:latin typeface="Times New Roman"/>
                <a:cs typeface="Times New Roman"/>
              </a:rPr>
              <a:t>	</a:t>
            </a:r>
            <a:r>
              <a:rPr sz="2400" spc="-5" dirty="0">
                <a:latin typeface="Arial"/>
                <a:cs typeface="Arial"/>
              </a:rPr>
              <a:t>3</a:t>
            </a:r>
            <a:r>
              <a:rPr sz="2400" dirty="0">
                <a:latin typeface="Arial"/>
                <a:cs typeface="Arial"/>
              </a:rPr>
              <a:t>-</a:t>
            </a:r>
            <a:r>
              <a:rPr sz="2400" spc="-5" dirty="0">
                <a:latin typeface="Arial"/>
                <a:cs typeface="Arial"/>
              </a:rPr>
              <a:t>d</a:t>
            </a:r>
            <a:r>
              <a:rPr sz="2400" spc="-20" dirty="0">
                <a:latin typeface="Arial"/>
                <a:cs typeface="Arial"/>
              </a:rPr>
              <a:t>i</a:t>
            </a:r>
            <a:r>
              <a:rPr sz="2400" dirty="0">
                <a:latin typeface="Arial"/>
                <a:cs typeface="Arial"/>
              </a:rPr>
              <a:t>m</a:t>
            </a:r>
            <a:r>
              <a:rPr sz="2400" spc="-5" dirty="0">
                <a:latin typeface="Arial"/>
                <a:cs typeface="Arial"/>
              </a:rPr>
              <a:t>ensi</a:t>
            </a:r>
            <a:r>
              <a:rPr sz="2400" spc="-10" dirty="0">
                <a:latin typeface="Arial"/>
                <a:cs typeface="Arial"/>
              </a:rPr>
              <a:t>o</a:t>
            </a:r>
            <a:r>
              <a:rPr sz="2400" spc="-5" dirty="0">
                <a:latin typeface="Arial"/>
                <a:cs typeface="Arial"/>
              </a:rPr>
              <a:t>nal</a:t>
            </a:r>
            <a:endParaRPr sz="2400">
              <a:latin typeface="Arial"/>
              <a:cs typeface="Arial"/>
            </a:endParaRPr>
          </a:p>
        </p:txBody>
      </p:sp>
      <p:sp>
        <p:nvSpPr>
          <p:cNvPr id="5" name="object 5"/>
          <p:cNvSpPr txBox="1"/>
          <p:nvPr/>
        </p:nvSpPr>
        <p:spPr>
          <a:xfrm>
            <a:off x="3532377" y="4473604"/>
            <a:ext cx="1261110" cy="330200"/>
          </a:xfrm>
          <a:prstGeom prst="rect">
            <a:avLst/>
          </a:prstGeom>
        </p:spPr>
        <p:txBody>
          <a:bodyPr vert="horz" wrap="square" lIns="0" tIns="0" rIns="0" bIns="0" rtlCol="0">
            <a:spAutoFit/>
          </a:bodyPr>
          <a:lstStyle/>
          <a:p>
            <a:pPr marL="12700">
              <a:lnSpc>
                <a:spcPct val="100000"/>
              </a:lnSpc>
            </a:pPr>
            <a:r>
              <a:rPr sz="2400" dirty="0">
                <a:latin typeface="Arial"/>
                <a:cs typeface="Arial"/>
              </a:rPr>
              <a:t>c</a:t>
            </a:r>
            <a:r>
              <a:rPr sz="2400" spc="-5" dirty="0">
                <a:latin typeface="Arial"/>
                <a:cs typeface="Arial"/>
              </a:rPr>
              <a:t>a</a:t>
            </a:r>
            <a:r>
              <a:rPr sz="2400" dirty="0">
                <a:latin typeface="Arial"/>
                <a:cs typeface="Arial"/>
              </a:rPr>
              <a:t>rtes</a:t>
            </a:r>
            <a:r>
              <a:rPr sz="2400" spc="-5" dirty="0">
                <a:latin typeface="Arial"/>
                <a:cs typeface="Arial"/>
              </a:rPr>
              <a:t>i</a:t>
            </a:r>
            <a:r>
              <a:rPr sz="2400" spc="-15" dirty="0">
                <a:latin typeface="Arial"/>
                <a:cs typeface="Arial"/>
              </a:rPr>
              <a:t>a</a:t>
            </a:r>
            <a:r>
              <a:rPr sz="2400" dirty="0">
                <a:latin typeface="Arial"/>
                <a:cs typeface="Arial"/>
              </a:rPr>
              <a:t>n</a:t>
            </a:r>
            <a:endParaRPr sz="2400">
              <a:latin typeface="Arial"/>
              <a:cs typeface="Arial"/>
            </a:endParaRPr>
          </a:p>
        </p:txBody>
      </p:sp>
      <p:sp>
        <p:nvSpPr>
          <p:cNvPr id="6" name="object 6"/>
          <p:cNvSpPr txBox="1"/>
          <p:nvPr/>
        </p:nvSpPr>
        <p:spPr>
          <a:xfrm>
            <a:off x="5026279" y="4473604"/>
            <a:ext cx="1447800" cy="330200"/>
          </a:xfrm>
          <a:prstGeom prst="rect">
            <a:avLst/>
          </a:prstGeom>
        </p:spPr>
        <p:txBody>
          <a:bodyPr vert="horz" wrap="square" lIns="0" tIns="0" rIns="0" bIns="0" rtlCol="0">
            <a:spAutoFit/>
          </a:bodyPr>
          <a:lstStyle/>
          <a:p>
            <a:pPr marL="12700">
              <a:lnSpc>
                <a:spcPct val="100000"/>
              </a:lnSpc>
            </a:pPr>
            <a:r>
              <a:rPr sz="2400" dirty="0">
                <a:latin typeface="Arial"/>
                <a:cs typeface="Arial"/>
              </a:rPr>
              <a:t>coord</a:t>
            </a:r>
            <a:r>
              <a:rPr sz="2400" spc="-10" dirty="0">
                <a:latin typeface="Arial"/>
                <a:cs typeface="Arial"/>
              </a:rPr>
              <a:t>i</a:t>
            </a:r>
            <a:r>
              <a:rPr sz="2400" spc="-5" dirty="0">
                <a:latin typeface="Arial"/>
                <a:cs typeface="Arial"/>
              </a:rPr>
              <a:t>nate</a:t>
            </a:r>
            <a:endParaRPr sz="2400">
              <a:latin typeface="Arial"/>
              <a:cs typeface="Arial"/>
            </a:endParaRPr>
          </a:p>
        </p:txBody>
      </p:sp>
      <p:sp>
        <p:nvSpPr>
          <p:cNvPr id="7" name="object 7"/>
          <p:cNvSpPr txBox="1"/>
          <p:nvPr/>
        </p:nvSpPr>
        <p:spPr>
          <a:xfrm>
            <a:off x="6707514" y="4473604"/>
            <a:ext cx="991235" cy="330200"/>
          </a:xfrm>
          <a:prstGeom prst="rect">
            <a:avLst/>
          </a:prstGeom>
        </p:spPr>
        <p:txBody>
          <a:bodyPr vert="horz" wrap="square" lIns="0" tIns="0" rIns="0" bIns="0" rtlCol="0">
            <a:spAutoFit/>
          </a:bodyPr>
          <a:lstStyle/>
          <a:p>
            <a:pPr marL="12700">
              <a:lnSpc>
                <a:spcPct val="100000"/>
              </a:lnSpc>
            </a:pPr>
            <a:r>
              <a:rPr sz="2400" spc="-15" dirty="0">
                <a:latin typeface="Arial"/>
                <a:cs typeface="Arial"/>
              </a:rPr>
              <a:t>system</a:t>
            </a:r>
            <a:endParaRPr sz="2400">
              <a:latin typeface="Arial"/>
              <a:cs typeface="Arial"/>
            </a:endParaRPr>
          </a:p>
        </p:txBody>
      </p:sp>
      <p:sp>
        <p:nvSpPr>
          <p:cNvPr id="8" name="object 8"/>
          <p:cNvSpPr txBox="1"/>
          <p:nvPr/>
        </p:nvSpPr>
        <p:spPr>
          <a:xfrm>
            <a:off x="7930143" y="4473604"/>
            <a:ext cx="648335" cy="330200"/>
          </a:xfrm>
          <a:prstGeom prst="rect">
            <a:avLst/>
          </a:prstGeom>
        </p:spPr>
        <p:txBody>
          <a:bodyPr vert="horz" wrap="square" lIns="0" tIns="0" rIns="0" bIns="0" rtlCol="0">
            <a:spAutoFit/>
          </a:bodyPr>
          <a:lstStyle/>
          <a:p>
            <a:pPr marL="12700">
              <a:lnSpc>
                <a:spcPct val="100000"/>
              </a:lnSpc>
              <a:tabLst>
                <a:tab pos="419100" algn="l"/>
              </a:tabLst>
            </a:pPr>
            <a:r>
              <a:rPr sz="2400" spc="-20" dirty="0">
                <a:latin typeface="Arial"/>
                <a:cs typeface="Arial"/>
              </a:rPr>
              <a:t>i</a:t>
            </a:r>
            <a:r>
              <a:rPr sz="2400" spc="-10" dirty="0">
                <a:latin typeface="Arial"/>
                <a:cs typeface="Arial"/>
              </a:rPr>
              <a:t>t</a:t>
            </a:r>
            <a:r>
              <a:rPr sz="2400" dirty="0">
                <a:latin typeface="Times New Roman"/>
                <a:cs typeface="Times New Roman"/>
              </a:rPr>
              <a:t>	</a:t>
            </a:r>
            <a:r>
              <a:rPr sz="2400" spc="-20" dirty="0">
                <a:latin typeface="Arial"/>
                <a:cs typeface="Arial"/>
              </a:rPr>
              <a:t>is</a:t>
            </a:r>
            <a:endParaRPr sz="2400">
              <a:latin typeface="Arial"/>
              <a:cs typeface="Arial"/>
            </a:endParaRPr>
          </a:p>
        </p:txBody>
      </p:sp>
      <p:sp>
        <p:nvSpPr>
          <p:cNvPr id="9" name="object 9"/>
          <p:cNvSpPr txBox="1"/>
          <p:nvPr/>
        </p:nvSpPr>
        <p:spPr>
          <a:xfrm>
            <a:off x="781304" y="4839367"/>
            <a:ext cx="1615440" cy="330835"/>
          </a:xfrm>
          <a:prstGeom prst="rect">
            <a:avLst/>
          </a:prstGeom>
        </p:spPr>
        <p:txBody>
          <a:bodyPr vert="horz" wrap="square" lIns="0" tIns="0" rIns="0" bIns="0" rtlCol="0">
            <a:spAutoFit/>
          </a:bodyPr>
          <a:lstStyle/>
          <a:p>
            <a:pPr marL="12700">
              <a:lnSpc>
                <a:spcPct val="100000"/>
              </a:lnSpc>
            </a:pPr>
            <a:r>
              <a:rPr sz="2400" spc="-5" dirty="0">
                <a:latin typeface="Arial"/>
                <a:cs typeface="Arial"/>
              </a:rPr>
              <a:t>d</a:t>
            </a:r>
            <a:r>
              <a:rPr sz="2400" spc="-10" dirty="0">
                <a:latin typeface="Arial"/>
                <a:cs typeface="Arial"/>
              </a:rPr>
              <a:t>e</a:t>
            </a:r>
            <a:r>
              <a:rPr sz="2400" spc="-5" dirty="0">
                <a:latin typeface="Arial"/>
                <a:cs typeface="Arial"/>
              </a:rPr>
              <a:t>n</a:t>
            </a:r>
            <a:r>
              <a:rPr sz="2400" spc="-10" dirty="0">
                <a:latin typeface="Arial"/>
                <a:cs typeface="Arial"/>
              </a:rPr>
              <a:t>o</a:t>
            </a:r>
            <a:r>
              <a:rPr sz="2400" dirty="0">
                <a:latin typeface="Arial"/>
                <a:cs typeface="Arial"/>
              </a:rPr>
              <a:t>ted</a:t>
            </a:r>
            <a:r>
              <a:rPr sz="2400" spc="40" dirty="0">
                <a:latin typeface="Times New Roman"/>
                <a:cs typeface="Times New Roman"/>
              </a:rPr>
              <a:t> </a:t>
            </a:r>
            <a:r>
              <a:rPr sz="2400" spc="-5" dirty="0">
                <a:latin typeface="Arial"/>
                <a:cs typeface="Arial"/>
              </a:rPr>
              <a:t>by:</a:t>
            </a:r>
            <a:endParaRPr sz="2400">
              <a:latin typeface="Arial"/>
              <a:cs typeface="Arial"/>
            </a:endParaRPr>
          </a:p>
        </p:txBody>
      </p:sp>
      <p:sp>
        <p:nvSpPr>
          <p:cNvPr id="10" name="object 10"/>
          <p:cNvSpPr/>
          <p:nvPr/>
        </p:nvSpPr>
        <p:spPr>
          <a:xfrm>
            <a:off x="3567683" y="5810189"/>
            <a:ext cx="288925" cy="0"/>
          </a:xfrm>
          <a:custGeom>
            <a:avLst/>
            <a:gdLst/>
            <a:ahLst/>
            <a:cxnLst/>
            <a:rect l="l" t="t" r="r" b="b"/>
            <a:pathLst>
              <a:path w="288925">
                <a:moveTo>
                  <a:pt x="0" y="0"/>
                </a:moveTo>
                <a:lnTo>
                  <a:pt x="288676" y="0"/>
                </a:lnTo>
              </a:path>
            </a:pathLst>
          </a:custGeom>
          <a:ln w="12211">
            <a:solidFill>
              <a:srgbClr val="7B0000"/>
            </a:solidFill>
          </a:ln>
        </p:spPr>
        <p:txBody>
          <a:bodyPr wrap="square" lIns="0" tIns="0" rIns="0" bIns="0" rtlCol="0"/>
          <a:lstStyle/>
          <a:p>
            <a:endParaRPr/>
          </a:p>
        </p:txBody>
      </p:sp>
      <p:sp>
        <p:nvSpPr>
          <p:cNvPr id="11" name="object 11"/>
          <p:cNvSpPr txBox="1"/>
          <p:nvPr/>
        </p:nvSpPr>
        <p:spPr>
          <a:xfrm>
            <a:off x="3573528" y="5400378"/>
            <a:ext cx="1759585" cy="722630"/>
          </a:xfrm>
          <a:prstGeom prst="rect">
            <a:avLst/>
          </a:prstGeom>
        </p:spPr>
        <p:txBody>
          <a:bodyPr vert="horz" wrap="square" lIns="0" tIns="0" rIns="0" bIns="0" rtlCol="0">
            <a:spAutoFit/>
          </a:bodyPr>
          <a:lstStyle/>
          <a:p>
            <a:pPr marL="336550">
              <a:lnSpc>
                <a:spcPct val="100000"/>
              </a:lnSpc>
              <a:tabLst>
                <a:tab pos="1746250" algn="l"/>
              </a:tabLst>
            </a:pPr>
            <a:r>
              <a:rPr sz="2850" spc="85" dirty="0">
                <a:solidFill>
                  <a:srgbClr val="7B0000"/>
                </a:solidFill>
                <a:latin typeface="Symbol"/>
                <a:cs typeface="Symbol"/>
              </a:rPr>
              <a:t></a:t>
            </a:r>
            <a:r>
              <a:rPr sz="2850" b="1" spc="-15" baseline="-29239" dirty="0">
                <a:solidFill>
                  <a:srgbClr val="7B0000"/>
                </a:solidFill>
                <a:latin typeface="Times New Roman"/>
                <a:cs typeface="Times New Roman"/>
              </a:rPr>
              <a:t>j</a:t>
            </a:r>
            <a:r>
              <a:rPr sz="2850" b="1" spc="187" baseline="-29239" dirty="0">
                <a:solidFill>
                  <a:srgbClr val="7B0000"/>
                </a:solidFill>
                <a:latin typeface="Times New Roman"/>
                <a:cs typeface="Times New Roman"/>
              </a:rPr>
              <a:t> </a:t>
            </a:r>
            <a:r>
              <a:rPr sz="1900" u="sng" spc="45" dirty="0">
                <a:solidFill>
                  <a:srgbClr val="7B0000"/>
                </a:solidFill>
                <a:latin typeface="Symbol"/>
                <a:cs typeface="Symbol"/>
              </a:rPr>
              <a:t></a:t>
            </a:r>
            <a:r>
              <a:rPr sz="1900" i="1" u="sng" spc="-10" dirty="0">
                <a:solidFill>
                  <a:srgbClr val="7B0000"/>
                </a:solidFill>
                <a:latin typeface="Times New Roman"/>
                <a:cs typeface="Times New Roman"/>
              </a:rPr>
              <a:t>f</a:t>
            </a:r>
            <a:r>
              <a:rPr sz="1900" i="1" spc="150" dirty="0">
                <a:solidFill>
                  <a:srgbClr val="7B0000"/>
                </a:solidFill>
                <a:latin typeface="Times New Roman"/>
                <a:cs typeface="Times New Roman"/>
              </a:rPr>
              <a:t> </a:t>
            </a:r>
            <a:r>
              <a:rPr sz="2850" spc="-22" baseline="-29239" dirty="0">
                <a:solidFill>
                  <a:srgbClr val="7B0000"/>
                </a:solidFill>
                <a:latin typeface="Symbol"/>
                <a:cs typeface="Symbol"/>
              </a:rPr>
              <a:t></a:t>
            </a:r>
            <a:r>
              <a:rPr sz="2850" spc="352" baseline="-29239" dirty="0">
                <a:solidFill>
                  <a:srgbClr val="7B0000"/>
                </a:solidFill>
                <a:latin typeface="Times New Roman"/>
                <a:cs typeface="Times New Roman"/>
              </a:rPr>
              <a:t> </a:t>
            </a:r>
            <a:r>
              <a:rPr sz="2850" b="1" spc="-22" baseline="-29239" dirty="0">
                <a:solidFill>
                  <a:srgbClr val="7B0000"/>
                </a:solidFill>
                <a:latin typeface="Times New Roman"/>
                <a:cs typeface="Times New Roman"/>
              </a:rPr>
              <a:t>k</a:t>
            </a:r>
            <a:r>
              <a:rPr sz="2850" b="1" spc="60" baseline="-29239" dirty="0">
                <a:solidFill>
                  <a:srgbClr val="7B0000"/>
                </a:solidFill>
                <a:latin typeface="Times New Roman"/>
                <a:cs typeface="Times New Roman"/>
              </a:rPr>
              <a:t> </a:t>
            </a:r>
            <a:r>
              <a:rPr sz="1900" u="sng" spc="45" dirty="0">
                <a:solidFill>
                  <a:srgbClr val="7B0000"/>
                </a:solidFill>
                <a:latin typeface="Symbol"/>
                <a:cs typeface="Symbol"/>
              </a:rPr>
              <a:t></a:t>
            </a:r>
            <a:r>
              <a:rPr sz="1900" i="1" u="sng" spc="-5" dirty="0">
                <a:solidFill>
                  <a:srgbClr val="7B0000"/>
                </a:solidFill>
                <a:latin typeface="Times New Roman"/>
                <a:cs typeface="Times New Roman"/>
              </a:rPr>
              <a:t>f </a:t>
            </a:r>
            <a:r>
              <a:rPr sz="1900" i="1" u="sng" dirty="0">
                <a:solidFill>
                  <a:srgbClr val="7B0000"/>
                </a:solidFill>
                <a:latin typeface="Times New Roman"/>
                <a:cs typeface="Times New Roman"/>
              </a:rPr>
              <a:t>	</a:t>
            </a:r>
            <a:endParaRPr sz="1900">
              <a:latin typeface="Times New Roman"/>
              <a:cs typeface="Times New Roman"/>
            </a:endParaRPr>
          </a:p>
          <a:p>
            <a:pPr marL="12700">
              <a:lnSpc>
                <a:spcPct val="100000"/>
              </a:lnSpc>
              <a:spcBef>
                <a:spcPts val="229"/>
              </a:spcBef>
              <a:tabLst>
                <a:tab pos="680085" algn="l"/>
                <a:tab pos="1423670" algn="l"/>
              </a:tabLst>
            </a:pPr>
            <a:r>
              <a:rPr sz="1900" spc="55" dirty="0">
                <a:solidFill>
                  <a:srgbClr val="7B0000"/>
                </a:solidFill>
                <a:latin typeface="Symbol"/>
                <a:cs typeface="Symbol"/>
              </a:rPr>
              <a:t></a:t>
            </a:r>
            <a:r>
              <a:rPr sz="1900" i="1" spc="-10" dirty="0">
                <a:solidFill>
                  <a:srgbClr val="7B0000"/>
                </a:solidFill>
                <a:latin typeface="Times New Roman"/>
                <a:cs typeface="Times New Roman"/>
              </a:rPr>
              <a:t>x</a:t>
            </a:r>
            <a:r>
              <a:rPr sz="1900" i="1" dirty="0">
                <a:solidFill>
                  <a:srgbClr val="7B0000"/>
                </a:solidFill>
                <a:latin typeface="Times New Roman"/>
                <a:cs typeface="Times New Roman"/>
              </a:rPr>
              <a:t>	</a:t>
            </a:r>
            <a:r>
              <a:rPr sz="1900" spc="55" dirty="0">
                <a:solidFill>
                  <a:srgbClr val="7B0000"/>
                </a:solidFill>
                <a:latin typeface="Symbol"/>
                <a:cs typeface="Symbol"/>
              </a:rPr>
              <a:t></a:t>
            </a:r>
            <a:r>
              <a:rPr sz="1900" i="1" spc="-10" dirty="0">
                <a:solidFill>
                  <a:srgbClr val="7B0000"/>
                </a:solidFill>
                <a:latin typeface="Times New Roman"/>
                <a:cs typeface="Times New Roman"/>
              </a:rPr>
              <a:t>y</a:t>
            </a:r>
            <a:r>
              <a:rPr sz="1900" i="1" dirty="0">
                <a:solidFill>
                  <a:srgbClr val="7B0000"/>
                </a:solidFill>
                <a:latin typeface="Times New Roman"/>
                <a:cs typeface="Times New Roman"/>
              </a:rPr>
              <a:t>	</a:t>
            </a:r>
            <a:r>
              <a:rPr sz="1900" spc="55" dirty="0">
                <a:solidFill>
                  <a:srgbClr val="7B0000"/>
                </a:solidFill>
                <a:latin typeface="Symbol"/>
                <a:cs typeface="Symbol"/>
              </a:rPr>
              <a:t></a:t>
            </a:r>
            <a:r>
              <a:rPr sz="1900" i="1" spc="-10" dirty="0">
                <a:solidFill>
                  <a:srgbClr val="7B0000"/>
                </a:solidFill>
                <a:latin typeface="Times New Roman"/>
                <a:cs typeface="Times New Roman"/>
              </a:rPr>
              <a:t>z</a:t>
            </a:r>
            <a:endParaRPr sz="1900">
              <a:latin typeface="Times New Roman"/>
              <a:cs typeface="Times New Roman"/>
            </a:endParaRPr>
          </a:p>
        </p:txBody>
      </p:sp>
      <p:sp>
        <p:nvSpPr>
          <p:cNvPr id="12" name="object 12"/>
          <p:cNvSpPr txBox="1"/>
          <p:nvPr/>
        </p:nvSpPr>
        <p:spPr>
          <a:xfrm>
            <a:off x="2838706" y="5526947"/>
            <a:ext cx="930910" cy="406400"/>
          </a:xfrm>
          <a:prstGeom prst="rect">
            <a:avLst/>
          </a:prstGeom>
        </p:spPr>
        <p:txBody>
          <a:bodyPr vert="horz" wrap="square" lIns="0" tIns="0" rIns="0" bIns="0" rtlCol="0">
            <a:spAutoFit/>
          </a:bodyPr>
          <a:lstStyle/>
          <a:p>
            <a:pPr marL="12700">
              <a:lnSpc>
                <a:spcPct val="100000"/>
              </a:lnSpc>
            </a:pPr>
            <a:r>
              <a:rPr sz="1900" spc="95" dirty="0">
                <a:solidFill>
                  <a:srgbClr val="7B0000"/>
                </a:solidFill>
                <a:latin typeface="Symbol"/>
                <a:cs typeface="Symbol"/>
              </a:rPr>
              <a:t></a:t>
            </a:r>
            <a:r>
              <a:rPr sz="1900" i="1" spc="-10" dirty="0">
                <a:solidFill>
                  <a:srgbClr val="7B0000"/>
                </a:solidFill>
                <a:latin typeface="Times New Roman"/>
                <a:cs typeface="Times New Roman"/>
              </a:rPr>
              <a:t>f</a:t>
            </a:r>
            <a:r>
              <a:rPr sz="1900" i="1" spc="195" dirty="0">
                <a:solidFill>
                  <a:srgbClr val="7B0000"/>
                </a:solidFill>
                <a:latin typeface="Times New Roman"/>
                <a:cs typeface="Times New Roman"/>
              </a:rPr>
              <a:t> </a:t>
            </a:r>
            <a:r>
              <a:rPr sz="1900" spc="-15" dirty="0">
                <a:solidFill>
                  <a:srgbClr val="7B0000"/>
                </a:solidFill>
                <a:latin typeface="Symbol"/>
                <a:cs typeface="Symbol"/>
              </a:rPr>
              <a:t></a:t>
            </a:r>
            <a:r>
              <a:rPr sz="1900" spc="235" dirty="0">
                <a:solidFill>
                  <a:srgbClr val="7B0000"/>
                </a:solidFill>
                <a:latin typeface="Times New Roman"/>
                <a:cs typeface="Times New Roman"/>
              </a:rPr>
              <a:t> </a:t>
            </a:r>
            <a:r>
              <a:rPr sz="1900" b="1" spc="-10" dirty="0">
                <a:solidFill>
                  <a:srgbClr val="7B0000"/>
                </a:solidFill>
                <a:latin typeface="Times New Roman"/>
                <a:cs typeface="Times New Roman"/>
              </a:rPr>
              <a:t>i</a:t>
            </a:r>
            <a:r>
              <a:rPr sz="1900" b="1" spc="185" dirty="0">
                <a:solidFill>
                  <a:srgbClr val="7B0000"/>
                </a:solidFill>
                <a:latin typeface="Times New Roman"/>
                <a:cs typeface="Times New Roman"/>
              </a:rPr>
              <a:t> </a:t>
            </a:r>
            <a:r>
              <a:rPr sz="2850" spc="67" baseline="29239" dirty="0">
                <a:solidFill>
                  <a:srgbClr val="7B0000"/>
                </a:solidFill>
                <a:latin typeface="Symbol"/>
                <a:cs typeface="Symbol"/>
              </a:rPr>
              <a:t></a:t>
            </a:r>
            <a:r>
              <a:rPr sz="2850" i="1" spc="-15" baseline="29239" dirty="0">
                <a:solidFill>
                  <a:srgbClr val="7B0000"/>
                </a:solidFill>
                <a:latin typeface="Times New Roman"/>
                <a:cs typeface="Times New Roman"/>
              </a:rPr>
              <a:t>f</a:t>
            </a:r>
            <a:endParaRPr sz="2850" baseline="29239">
              <a:latin typeface="Times New Roman"/>
              <a:cs typeface="Times New Roman"/>
            </a:endParaRPr>
          </a:p>
        </p:txBody>
      </p:sp>
      <p:sp>
        <p:nvSpPr>
          <p:cNvPr id="13" name="object 13"/>
          <p:cNvSpPr txBox="1"/>
          <p:nvPr/>
        </p:nvSpPr>
        <p:spPr>
          <a:xfrm>
            <a:off x="3257171" y="6203900"/>
            <a:ext cx="2011680" cy="621030"/>
          </a:xfrm>
          <a:prstGeom prst="rect">
            <a:avLst/>
          </a:prstGeom>
        </p:spPr>
        <p:txBody>
          <a:bodyPr vert="horz" wrap="square" lIns="0" tIns="0" rIns="0" bIns="0" rtlCol="0">
            <a:spAutoFit/>
          </a:bodyPr>
          <a:lstStyle/>
          <a:p>
            <a:pPr algn="ctr">
              <a:lnSpc>
                <a:spcPct val="100000"/>
              </a:lnSpc>
            </a:pPr>
            <a:r>
              <a:rPr sz="2850" spc="-22" baseline="-29239" dirty="0">
                <a:solidFill>
                  <a:srgbClr val="7B0000"/>
                </a:solidFill>
                <a:latin typeface="Symbol"/>
                <a:cs typeface="Symbol"/>
              </a:rPr>
              <a:t></a:t>
            </a:r>
            <a:r>
              <a:rPr sz="2850" spc="330" baseline="-29239" dirty="0">
                <a:solidFill>
                  <a:srgbClr val="7B0000"/>
                </a:solidFill>
                <a:latin typeface="Times New Roman"/>
                <a:cs typeface="Times New Roman"/>
              </a:rPr>
              <a:t> </a:t>
            </a:r>
            <a:r>
              <a:rPr sz="1900" u="sng" spc="30" dirty="0">
                <a:solidFill>
                  <a:srgbClr val="7B0000"/>
                </a:solidFill>
                <a:latin typeface="Symbol"/>
                <a:cs typeface="Symbol"/>
              </a:rPr>
              <a:t></a:t>
            </a:r>
            <a:r>
              <a:rPr sz="1900" i="1" u="sng" spc="-5" dirty="0">
                <a:solidFill>
                  <a:srgbClr val="7B0000"/>
                </a:solidFill>
                <a:latin typeface="Times New Roman"/>
                <a:cs typeface="Times New Roman"/>
              </a:rPr>
              <a:t>f </a:t>
            </a:r>
            <a:r>
              <a:rPr sz="1900" i="1" u="sng" spc="140" dirty="0">
                <a:solidFill>
                  <a:srgbClr val="7B0000"/>
                </a:solidFill>
                <a:latin typeface="Times New Roman"/>
                <a:cs typeface="Times New Roman"/>
              </a:rPr>
              <a:t> </a:t>
            </a:r>
            <a:r>
              <a:rPr sz="2850" b="1" spc="-15" baseline="-29239" dirty="0">
                <a:solidFill>
                  <a:srgbClr val="7B0000"/>
                </a:solidFill>
                <a:latin typeface="Times New Roman"/>
                <a:cs typeface="Times New Roman"/>
              </a:rPr>
              <a:t>i</a:t>
            </a:r>
            <a:r>
              <a:rPr sz="2850" b="1" spc="-284" baseline="-29239" dirty="0">
                <a:solidFill>
                  <a:srgbClr val="7B0000"/>
                </a:solidFill>
                <a:latin typeface="Times New Roman"/>
                <a:cs typeface="Times New Roman"/>
              </a:rPr>
              <a:t> </a:t>
            </a:r>
            <a:r>
              <a:rPr sz="2850" spc="-22" baseline="-29239" dirty="0">
                <a:solidFill>
                  <a:srgbClr val="7B0000"/>
                </a:solidFill>
                <a:latin typeface="Symbol"/>
                <a:cs typeface="Symbol"/>
              </a:rPr>
              <a:t></a:t>
            </a:r>
            <a:r>
              <a:rPr sz="2850" spc="240" baseline="-29239" dirty="0">
                <a:solidFill>
                  <a:srgbClr val="7B0000"/>
                </a:solidFill>
                <a:latin typeface="Times New Roman"/>
                <a:cs typeface="Times New Roman"/>
              </a:rPr>
              <a:t> </a:t>
            </a:r>
            <a:r>
              <a:rPr sz="1900" u="sng" spc="30" dirty="0">
                <a:solidFill>
                  <a:srgbClr val="7B0000"/>
                </a:solidFill>
                <a:latin typeface="Symbol"/>
                <a:cs typeface="Symbol"/>
              </a:rPr>
              <a:t></a:t>
            </a:r>
            <a:r>
              <a:rPr sz="1900" i="1" u="sng" spc="-5" dirty="0">
                <a:solidFill>
                  <a:srgbClr val="7B0000"/>
                </a:solidFill>
                <a:latin typeface="Times New Roman"/>
                <a:cs typeface="Times New Roman"/>
              </a:rPr>
              <a:t>f </a:t>
            </a:r>
            <a:r>
              <a:rPr sz="1900" i="1" u="sng" spc="145" dirty="0">
                <a:solidFill>
                  <a:srgbClr val="7B0000"/>
                </a:solidFill>
                <a:latin typeface="Times New Roman"/>
                <a:cs typeface="Times New Roman"/>
              </a:rPr>
              <a:t> </a:t>
            </a:r>
            <a:r>
              <a:rPr sz="2850" b="1" spc="-15" baseline="-29239" dirty="0">
                <a:solidFill>
                  <a:srgbClr val="7B0000"/>
                </a:solidFill>
                <a:latin typeface="Times New Roman"/>
                <a:cs typeface="Times New Roman"/>
              </a:rPr>
              <a:t>j</a:t>
            </a:r>
            <a:r>
              <a:rPr sz="2850" b="1" spc="187" baseline="-29239" dirty="0">
                <a:solidFill>
                  <a:srgbClr val="7B0000"/>
                </a:solidFill>
                <a:latin typeface="Times New Roman"/>
                <a:cs typeface="Times New Roman"/>
              </a:rPr>
              <a:t> </a:t>
            </a:r>
            <a:r>
              <a:rPr sz="2850" spc="-22" baseline="-29239" dirty="0">
                <a:solidFill>
                  <a:srgbClr val="7B0000"/>
                </a:solidFill>
                <a:latin typeface="Symbol"/>
                <a:cs typeface="Symbol"/>
              </a:rPr>
              <a:t></a:t>
            </a:r>
            <a:r>
              <a:rPr sz="2850" spc="352" baseline="-29239" dirty="0">
                <a:solidFill>
                  <a:srgbClr val="7B0000"/>
                </a:solidFill>
                <a:latin typeface="Times New Roman"/>
                <a:cs typeface="Times New Roman"/>
              </a:rPr>
              <a:t> </a:t>
            </a:r>
            <a:r>
              <a:rPr sz="1900" u="sng" spc="30" dirty="0">
                <a:solidFill>
                  <a:srgbClr val="7B0000"/>
                </a:solidFill>
                <a:latin typeface="Symbol"/>
                <a:cs typeface="Symbol"/>
              </a:rPr>
              <a:t></a:t>
            </a:r>
            <a:r>
              <a:rPr sz="1900" i="1" u="sng" spc="-10" dirty="0">
                <a:solidFill>
                  <a:srgbClr val="7B0000"/>
                </a:solidFill>
                <a:latin typeface="Times New Roman"/>
                <a:cs typeface="Times New Roman"/>
              </a:rPr>
              <a:t>f</a:t>
            </a:r>
            <a:r>
              <a:rPr sz="1900" i="1" spc="20" dirty="0">
                <a:solidFill>
                  <a:srgbClr val="7B0000"/>
                </a:solidFill>
                <a:latin typeface="Times New Roman"/>
                <a:cs typeface="Times New Roman"/>
              </a:rPr>
              <a:t> </a:t>
            </a:r>
            <a:r>
              <a:rPr sz="2850" b="1" spc="-22" baseline="-29239" dirty="0">
                <a:solidFill>
                  <a:srgbClr val="7B0000"/>
                </a:solidFill>
                <a:latin typeface="Times New Roman"/>
                <a:cs typeface="Times New Roman"/>
              </a:rPr>
              <a:t>k</a:t>
            </a:r>
            <a:endParaRPr sz="2850" baseline="-29239" dirty="0">
              <a:latin typeface="Times New Roman"/>
              <a:cs typeface="Times New Roman"/>
            </a:endParaRPr>
          </a:p>
          <a:p>
            <a:pPr marL="20320" algn="ctr">
              <a:lnSpc>
                <a:spcPct val="100000"/>
              </a:lnSpc>
              <a:spcBef>
                <a:spcPts val="405"/>
              </a:spcBef>
              <a:tabLst>
                <a:tab pos="675005" algn="l"/>
                <a:tab pos="1350645" algn="l"/>
              </a:tabLst>
            </a:pPr>
            <a:r>
              <a:rPr sz="1900" spc="55" dirty="0">
                <a:solidFill>
                  <a:srgbClr val="7B0000"/>
                </a:solidFill>
                <a:latin typeface="Symbol"/>
                <a:cs typeface="Symbol"/>
              </a:rPr>
              <a:t></a:t>
            </a:r>
            <a:r>
              <a:rPr sz="1900" i="1" spc="-10" dirty="0">
                <a:solidFill>
                  <a:srgbClr val="7B0000"/>
                </a:solidFill>
                <a:latin typeface="Times New Roman"/>
                <a:cs typeface="Times New Roman"/>
              </a:rPr>
              <a:t>x</a:t>
            </a:r>
            <a:r>
              <a:rPr sz="1900" i="1" dirty="0">
                <a:solidFill>
                  <a:srgbClr val="7B0000"/>
                </a:solidFill>
                <a:latin typeface="Times New Roman"/>
                <a:cs typeface="Times New Roman"/>
              </a:rPr>
              <a:t>	</a:t>
            </a:r>
            <a:r>
              <a:rPr sz="1900" spc="55" dirty="0">
                <a:solidFill>
                  <a:srgbClr val="7B0000"/>
                </a:solidFill>
                <a:latin typeface="Symbol"/>
                <a:cs typeface="Symbol"/>
              </a:rPr>
              <a:t></a:t>
            </a:r>
            <a:r>
              <a:rPr sz="1900" i="1" spc="-10" dirty="0">
                <a:solidFill>
                  <a:srgbClr val="7B0000"/>
                </a:solidFill>
                <a:latin typeface="Times New Roman"/>
                <a:cs typeface="Times New Roman"/>
              </a:rPr>
              <a:t>y</a:t>
            </a:r>
            <a:r>
              <a:rPr sz="1900" i="1" dirty="0">
                <a:solidFill>
                  <a:srgbClr val="7B0000"/>
                </a:solidFill>
                <a:latin typeface="Times New Roman"/>
                <a:cs typeface="Times New Roman"/>
              </a:rPr>
              <a:t>	</a:t>
            </a:r>
            <a:r>
              <a:rPr sz="1900" spc="55" dirty="0">
                <a:solidFill>
                  <a:srgbClr val="7B0000"/>
                </a:solidFill>
                <a:latin typeface="Symbol"/>
                <a:cs typeface="Symbol"/>
              </a:rPr>
              <a:t></a:t>
            </a:r>
            <a:r>
              <a:rPr sz="1900" i="1" spc="-10" dirty="0">
                <a:solidFill>
                  <a:srgbClr val="7B0000"/>
                </a:solidFill>
                <a:latin typeface="Times New Roman"/>
                <a:cs typeface="Times New Roman"/>
              </a:rPr>
              <a:t>z</a:t>
            </a:r>
            <a:endParaRPr sz="1900" dirty="0">
              <a:latin typeface="Times New Roman"/>
              <a:cs typeface="Times New Roman"/>
            </a:endParaRPr>
          </a:p>
        </p:txBody>
      </p:sp>
    </p:spTree>
    <p:extLst>
      <p:ext uri="{BB962C8B-B14F-4D97-AF65-F5344CB8AC3E}">
        <p14:creationId xmlns:p14="http://schemas.microsoft.com/office/powerpoint/2010/main" xmlns="" val="226041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17668"/>
            <a:fld id="{81D60167-4931-47E6-BA6A-407CBD079E47}" type="slidenum">
              <a:rPr spc="-9" dirty="0"/>
              <a:pPr marL="117668"/>
              <a:t>8</a:t>
            </a:fld>
            <a:endParaRPr spc="-9" dirty="0"/>
          </a:p>
        </p:txBody>
      </p:sp>
      <p:sp>
        <p:nvSpPr>
          <p:cNvPr id="2" name="object 2"/>
          <p:cNvSpPr txBox="1">
            <a:spLocks noGrp="1"/>
          </p:cNvSpPr>
          <p:nvPr>
            <p:ph type="title" idx="4294967295"/>
          </p:nvPr>
        </p:nvSpPr>
        <p:spPr>
          <a:xfrm>
            <a:off x="0" y="146405"/>
            <a:ext cx="7261225" cy="488648"/>
          </a:xfrm>
          <a:prstGeom prst="rect">
            <a:avLst/>
          </a:prstGeom>
        </p:spPr>
        <p:txBody>
          <a:bodyPr vert="horz" wrap="square" lIns="0" tIns="48185" rIns="0" bIns="0" rtlCol="0" anchor="ctr">
            <a:spAutoFit/>
          </a:bodyPr>
          <a:lstStyle/>
          <a:p>
            <a:pPr marL="1672006">
              <a:lnSpc>
                <a:spcPts val="3680"/>
              </a:lnSpc>
            </a:pPr>
            <a:r>
              <a:rPr sz="2800" b="1" spc="-4" dirty="0">
                <a:latin typeface="Times New Roman" panose="02020603050405020304" pitchFamily="18" charset="0"/>
                <a:cs typeface="Times New Roman" panose="02020603050405020304" pitchFamily="18" charset="0"/>
              </a:rPr>
              <a:t>Differentiatio</a:t>
            </a:r>
            <a:r>
              <a:rPr sz="2800" b="1" dirty="0">
                <a:latin typeface="Times New Roman" panose="02020603050405020304" pitchFamily="18" charset="0"/>
                <a:cs typeface="Times New Roman" panose="02020603050405020304" pitchFamily="18" charset="0"/>
              </a:rPr>
              <a:t>n</a:t>
            </a:r>
            <a:r>
              <a:rPr sz="2800" b="1" spc="97" dirty="0">
                <a:latin typeface="Times New Roman" panose="02020603050405020304" pitchFamily="18" charset="0"/>
                <a:cs typeface="Times New Roman" panose="02020603050405020304" pitchFamily="18" charset="0"/>
              </a:rPr>
              <a:t> </a:t>
            </a:r>
            <a:r>
              <a:rPr sz="2800" b="1" spc="-4" dirty="0">
                <a:latin typeface="Times New Roman" panose="02020603050405020304" pitchFamily="18" charset="0"/>
                <a:cs typeface="Times New Roman" panose="02020603050405020304" pitchFamily="18" charset="0"/>
              </a:rPr>
              <a:t>o</a:t>
            </a:r>
            <a:r>
              <a:rPr sz="2800" b="1" dirty="0">
                <a:latin typeface="Times New Roman" panose="02020603050405020304" pitchFamily="18" charset="0"/>
                <a:cs typeface="Times New Roman" panose="02020603050405020304" pitchFamily="18" charset="0"/>
              </a:rPr>
              <a:t>f</a:t>
            </a:r>
            <a:r>
              <a:rPr sz="2800" b="1" spc="84" dirty="0">
                <a:latin typeface="Times New Roman" panose="02020603050405020304" pitchFamily="18" charset="0"/>
                <a:cs typeface="Times New Roman" panose="02020603050405020304" pitchFamily="18" charset="0"/>
              </a:rPr>
              <a:t> </a:t>
            </a:r>
            <a:r>
              <a:rPr sz="2800" b="1" spc="-4" dirty="0">
                <a:latin typeface="Times New Roman" panose="02020603050405020304" pitchFamily="18" charset="0"/>
                <a:cs typeface="Times New Roman" panose="02020603050405020304" pitchFamily="18" charset="0"/>
              </a:rPr>
              <a:t>vecto</a:t>
            </a:r>
            <a:r>
              <a:rPr sz="2800" b="1" dirty="0">
                <a:latin typeface="Times New Roman" panose="02020603050405020304" pitchFamily="18" charset="0"/>
                <a:cs typeface="Times New Roman" panose="02020603050405020304" pitchFamily="18" charset="0"/>
              </a:rPr>
              <a:t>r</a:t>
            </a:r>
            <a:r>
              <a:rPr sz="2800" b="1" spc="84" dirty="0">
                <a:latin typeface="Times New Roman" panose="02020603050405020304" pitchFamily="18" charset="0"/>
                <a:cs typeface="Times New Roman" panose="02020603050405020304" pitchFamily="18" charset="0"/>
              </a:rPr>
              <a:t> </a:t>
            </a:r>
            <a:r>
              <a:rPr sz="2800" b="1" spc="-4" dirty="0">
                <a:latin typeface="Times New Roman" panose="02020603050405020304" pitchFamily="18" charset="0"/>
                <a:cs typeface="Times New Roman" panose="02020603050405020304" pitchFamily="18" charset="0"/>
              </a:rPr>
              <a:t>fields</a:t>
            </a:r>
          </a:p>
        </p:txBody>
      </p:sp>
      <p:sp>
        <p:nvSpPr>
          <p:cNvPr id="3" name="object 3"/>
          <p:cNvSpPr txBox="1"/>
          <p:nvPr/>
        </p:nvSpPr>
        <p:spPr>
          <a:xfrm>
            <a:off x="360605" y="862251"/>
            <a:ext cx="8357347" cy="5731890"/>
          </a:xfrm>
          <a:prstGeom prst="rect">
            <a:avLst/>
          </a:prstGeom>
        </p:spPr>
        <p:txBody>
          <a:bodyPr vert="horz" wrap="square" lIns="0" tIns="0" rIns="0" bIns="0" rtlCol="0">
            <a:spAutoFit/>
          </a:bodyPr>
          <a:lstStyle/>
          <a:p>
            <a:pPr marL="418001" marR="253266" indent="-332832">
              <a:lnSpc>
                <a:spcPct val="99200"/>
              </a:lnSpc>
              <a:buClr>
                <a:srgbClr val="0065FF"/>
              </a:buClr>
              <a:buFont typeface="Wingdings"/>
              <a:buChar char=""/>
              <a:tabLst>
                <a:tab pos="418001" algn="l"/>
              </a:tabLst>
            </a:pPr>
            <a:r>
              <a:rPr sz="2294" b="1" spc="9" dirty="0">
                <a:latin typeface="Arial"/>
                <a:cs typeface="Arial"/>
              </a:rPr>
              <a:t>Example</a:t>
            </a:r>
            <a:r>
              <a:rPr sz="2294" b="1" spc="66" dirty="0">
                <a:latin typeface="Times New Roman"/>
                <a:cs typeface="Times New Roman"/>
              </a:rPr>
              <a:t> </a:t>
            </a:r>
            <a:r>
              <a:rPr sz="2294" b="1" spc="9" dirty="0">
                <a:latin typeface="Arial"/>
                <a:cs typeface="Arial"/>
              </a:rPr>
              <a:t>of</a:t>
            </a:r>
            <a:r>
              <a:rPr sz="2294" b="1" spc="66" dirty="0">
                <a:latin typeface="Times New Roman"/>
                <a:cs typeface="Times New Roman"/>
              </a:rPr>
              <a:t> </a:t>
            </a:r>
            <a:r>
              <a:rPr sz="2294" b="1" spc="9" dirty="0">
                <a:latin typeface="Arial"/>
                <a:cs typeface="Arial"/>
              </a:rPr>
              <a:t>a</a:t>
            </a:r>
            <a:r>
              <a:rPr sz="2294" b="1" spc="66" dirty="0">
                <a:latin typeface="Times New Roman"/>
                <a:cs typeface="Times New Roman"/>
              </a:rPr>
              <a:t> </a:t>
            </a:r>
            <a:r>
              <a:rPr sz="2294" b="1" spc="4" dirty="0">
                <a:latin typeface="Arial"/>
                <a:cs typeface="Arial"/>
              </a:rPr>
              <a:t>vecto</a:t>
            </a:r>
            <a:r>
              <a:rPr sz="2294" b="1" spc="9" dirty="0">
                <a:latin typeface="Arial"/>
                <a:cs typeface="Arial"/>
              </a:rPr>
              <a:t>r</a:t>
            </a:r>
            <a:r>
              <a:rPr sz="2294" b="1" spc="71" dirty="0">
                <a:latin typeface="Times New Roman"/>
                <a:cs typeface="Times New Roman"/>
              </a:rPr>
              <a:t> </a:t>
            </a:r>
            <a:r>
              <a:rPr sz="2294" b="1" dirty="0">
                <a:latin typeface="Arial"/>
                <a:cs typeface="Arial"/>
              </a:rPr>
              <a:t>fiel</a:t>
            </a:r>
            <a:r>
              <a:rPr sz="2294" b="1" spc="18" dirty="0">
                <a:latin typeface="Arial"/>
                <a:cs typeface="Arial"/>
              </a:rPr>
              <a:t>d</a:t>
            </a:r>
            <a:r>
              <a:rPr sz="2294" spc="4" dirty="0">
                <a:latin typeface="Arial"/>
                <a:cs typeface="Arial"/>
              </a:rPr>
              <a:t>:</a:t>
            </a:r>
            <a:r>
              <a:rPr sz="2294" spc="71" dirty="0">
                <a:latin typeface="Times New Roman"/>
                <a:cs typeface="Times New Roman"/>
              </a:rPr>
              <a:t> </a:t>
            </a:r>
            <a:r>
              <a:rPr sz="2294" spc="9" dirty="0">
                <a:latin typeface="Arial"/>
                <a:cs typeface="Arial"/>
              </a:rPr>
              <a:t>Suppose</a:t>
            </a:r>
            <a:r>
              <a:rPr sz="2294" spc="71" dirty="0">
                <a:latin typeface="Times New Roman"/>
                <a:cs typeface="Times New Roman"/>
              </a:rPr>
              <a:t> </a:t>
            </a:r>
            <a:r>
              <a:rPr sz="2294" spc="4" dirty="0">
                <a:latin typeface="Arial"/>
                <a:cs typeface="Arial"/>
              </a:rPr>
              <a:t>fluid</a:t>
            </a:r>
            <a:r>
              <a:rPr sz="2294" spc="66" dirty="0">
                <a:latin typeface="Times New Roman"/>
                <a:cs typeface="Times New Roman"/>
              </a:rPr>
              <a:t> </a:t>
            </a:r>
            <a:r>
              <a:rPr sz="2294" spc="13" dirty="0">
                <a:latin typeface="Arial"/>
                <a:cs typeface="Arial"/>
              </a:rPr>
              <a:t>moves</a:t>
            </a:r>
            <a:r>
              <a:rPr sz="2294" spc="71" dirty="0">
                <a:latin typeface="Times New Roman"/>
                <a:cs typeface="Times New Roman"/>
              </a:rPr>
              <a:t> </a:t>
            </a:r>
            <a:r>
              <a:rPr sz="2294" spc="13" dirty="0">
                <a:latin typeface="Arial"/>
                <a:cs typeface="Arial"/>
              </a:rPr>
              <a:t>down</a:t>
            </a:r>
            <a:r>
              <a:rPr sz="2294" spc="71" dirty="0">
                <a:latin typeface="Times New Roman"/>
                <a:cs typeface="Times New Roman"/>
              </a:rPr>
              <a:t> </a:t>
            </a:r>
            <a:r>
              <a:rPr sz="2294" spc="9" dirty="0">
                <a:latin typeface="Arial"/>
                <a:cs typeface="Arial"/>
              </a:rPr>
              <a:t>a</a:t>
            </a:r>
            <a:r>
              <a:rPr sz="2294" spc="4" dirty="0">
                <a:latin typeface="Times New Roman"/>
                <a:cs typeface="Times New Roman"/>
              </a:rPr>
              <a:t> </a:t>
            </a:r>
            <a:r>
              <a:rPr sz="2338" spc="-13" dirty="0">
                <a:latin typeface="Arial"/>
                <a:cs typeface="Arial"/>
              </a:rPr>
              <a:t>pipe,</a:t>
            </a:r>
            <a:r>
              <a:rPr sz="2338" spc="62" dirty="0">
                <a:latin typeface="Times New Roman"/>
                <a:cs typeface="Times New Roman"/>
              </a:rPr>
              <a:t> </a:t>
            </a:r>
            <a:r>
              <a:rPr sz="2338" spc="-13" dirty="0">
                <a:latin typeface="Arial"/>
                <a:cs typeface="Arial"/>
              </a:rPr>
              <a:t>a</a:t>
            </a:r>
            <a:r>
              <a:rPr sz="2338" spc="57" dirty="0">
                <a:latin typeface="Times New Roman"/>
                <a:cs typeface="Times New Roman"/>
              </a:rPr>
              <a:t> </a:t>
            </a:r>
            <a:r>
              <a:rPr sz="2338" spc="-13" dirty="0">
                <a:latin typeface="Arial"/>
                <a:cs typeface="Arial"/>
              </a:rPr>
              <a:t>river</a:t>
            </a:r>
            <a:r>
              <a:rPr sz="2338" spc="57" dirty="0">
                <a:latin typeface="Times New Roman"/>
                <a:cs typeface="Times New Roman"/>
              </a:rPr>
              <a:t> </a:t>
            </a:r>
            <a:r>
              <a:rPr sz="2338" spc="-13" dirty="0">
                <a:latin typeface="Arial"/>
                <a:cs typeface="Arial"/>
              </a:rPr>
              <a:t>flows,</a:t>
            </a:r>
            <a:r>
              <a:rPr sz="2338" spc="53" dirty="0">
                <a:latin typeface="Times New Roman"/>
                <a:cs typeface="Times New Roman"/>
              </a:rPr>
              <a:t> </a:t>
            </a:r>
            <a:r>
              <a:rPr sz="2338" spc="-13" dirty="0">
                <a:latin typeface="Arial"/>
                <a:cs typeface="Arial"/>
              </a:rPr>
              <a:t>or</a:t>
            </a:r>
            <a:r>
              <a:rPr sz="2338" spc="62" dirty="0">
                <a:latin typeface="Times New Roman"/>
                <a:cs typeface="Times New Roman"/>
              </a:rPr>
              <a:t> </a:t>
            </a:r>
            <a:r>
              <a:rPr sz="2338" spc="-13" dirty="0">
                <a:latin typeface="Arial"/>
                <a:cs typeface="Arial"/>
              </a:rPr>
              <a:t>the</a:t>
            </a:r>
            <a:r>
              <a:rPr sz="2338" spc="57" dirty="0">
                <a:latin typeface="Times New Roman"/>
                <a:cs typeface="Times New Roman"/>
              </a:rPr>
              <a:t> </a:t>
            </a:r>
            <a:r>
              <a:rPr sz="2338" spc="-9" dirty="0">
                <a:latin typeface="Arial"/>
                <a:cs typeface="Arial"/>
              </a:rPr>
              <a:t>air</a:t>
            </a:r>
            <a:r>
              <a:rPr sz="2338" spc="62" dirty="0">
                <a:latin typeface="Times New Roman"/>
                <a:cs typeface="Times New Roman"/>
              </a:rPr>
              <a:t> </a:t>
            </a:r>
            <a:r>
              <a:rPr sz="2338" spc="-13" dirty="0">
                <a:latin typeface="Arial"/>
                <a:cs typeface="Arial"/>
              </a:rPr>
              <a:t>circulates</a:t>
            </a:r>
            <a:r>
              <a:rPr sz="2338" spc="57" dirty="0">
                <a:latin typeface="Times New Roman"/>
                <a:cs typeface="Times New Roman"/>
              </a:rPr>
              <a:t> </a:t>
            </a:r>
            <a:r>
              <a:rPr sz="2338" spc="-13" dirty="0">
                <a:latin typeface="Arial"/>
                <a:cs typeface="Arial"/>
              </a:rPr>
              <a:t>in</a:t>
            </a:r>
            <a:r>
              <a:rPr sz="2338" spc="57" dirty="0">
                <a:latin typeface="Times New Roman"/>
                <a:cs typeface="Times New Roman"/>
              </a:rPr>
              <a:t> </a:t>
            </a:r>
            <a:r>
              <a:rPr sz="2338" spc="-13" dirty="0">
                <a:latin typeface="Arial"/>
                <a:cs typeface="Arial"/>
              </a:rPr>
              <a:t>a</a:t>
            </a:r>
            <a:r>
              <a:rPr sz="2338" spc="57" dirty="0">
                <a:latin typeface="Times New Roman"/>
                <a:cs typeface="Times New Roman"/>
              </a:rPr>
              <a:t> </a:t>
            </a:r>
            <a:r>
              <a:rPr sz="2338" spc="-13" dirty="0">
                <a:latin typeface="Arial"/>
                <a:cs typeface="Arial"/>
              </a:rPr>
              <a:t>certain</a:t>
            </a:r>
            <a:r>
              <a:rPr sz="2338" spc="57" dirty="0">
                <a:latin typeface="Times New Roman"/>
                <a:cs typeface="Times New Roman"/>
              </a:rPr>
              <a:t> </a:t>
            </a:r>
            <a:r>
              <a:rPr sz="2338" spc="-13" dirty="0">
                <a:latin typeface="Arial"/>
                <a:cs typeface="Arial"/>
              </a:rPr>
              <a:t>pattern.</a:t>
            </a:r>
            <a:r>
              <a:rPr sz="2338" spc="-9" dirty="0">
                <a:latin typeface="Times New Roman"/>
                <a:cs typeface="Times New Roman"/>
              </a:rPr>
              <a:t> </a:t>
            </a:r>
            <a:r>
              <a:rPr sz="2338" spc="-18" dirty="0">
                <a:latin typeface="Arial"/>
                <a:cs typeface="Arial"/>
              </a:rPr>
              <a:t>The</a:t>
            </a:r>
            <a:r>
              <a:rPr sz="2338" spc="57" dirty="0">
                <a:latin typeface="Times New Roman"/>
                <a:cs typeface="Times New Roman"/>
              </a:rPr>
              <a:t> </a:t>
            </a:r>
            <a:r>
              <a:rPr sz="2338" spc="-13" dirty="0">
                <a:latin typeface="Arial"/>
                <a:cs typeface="Arial"/>
              </a:rPr>
              <a:t>velocity</a:t>
            </a:r>
            <a:r>
              <a:rPr sz="2338" spc="57" dirty="0">
                <a:latin typeface="Times New Roman"/>
                <a:cs typeface="Times New Roman"/>
              </a:rPr>
              <a:t> </a:t>
            </a:r>
            <a:r>
              <a:rPr sz="2338" spc="-13" dirty="0">
                <a:latin typeface="Arial"/>
                <a:cs typeface="Arial"/>
              </a:rPr>
              <a:t>can</a:t>
            </a:r>
            <a:r>
              <a:rPr sz="2338" spc="57" dirty="0">
                <a:latin typeface="Times New Roman"/>
                <a:cs typeface="Times New Roman"/>
              </a:rPr>
              <a:t> </a:t>
            </a:r>
            <a:r>
              <a:rPr sz="2338" spc="-18" dirty="0">
                <a:latin typeface="Arial"/>
                <a:cs typeface="Arial"/>
              </a:rPr>
              <a:t>b</a:t>
            </a:r>
            <a:r>
              <a:rPr sz="2338" spc="-13" dirty="0">
                <a:latin typeface="Arial"/>
                <a:cs typeface="Arial"/>
              </a:rPr>
              <a:t>e</a:t>
            </a:r>
            <a:r>
              <a:rPr sz="2338" spc="57" dirty="0">
                <a:latin typeface="Times New Roman"/>
                <a:cs typeface="Times New Roman"/>
              </a:rPr>
              <a:t> </a:t>
            </a:r>
            <a:r>
              <a:rPr sz="2338" spc="-18" dirty="0">
                <a:latin typeface="Arial"/>
                <a:cs typeface="Arial"/>
              </a:rPr>
              <a:t>differen</a:t>
            </a:r>
            <a:r>
              <a:rPr sz="2338" spc="-9" dirty="0">
                <a:latin typeface="Arial"/>
                <a:cs typeface="Arial"/>
              </a:rPr>
              <a:t>t</a:t>
            </a:r>
            <a:r>
              <a:rPr sz="2338" spc="62" dirty="0">
                <a:latin typeface="Times New Roman"/>
                <a:cs typeface="Times New Roman"/>
              </a:rPr>
              <a:t> </a:t>
            </a:r>
            <a:r>
              <a:rPr sz="2338" spc="-18" dirty="0">
                <a:latin typeface="Arial"/>
                <a:cs typeface="Arial"/>
              </a:rPr>
              <a:t>a</a:t>
            </a:r>
            <a:r>
              <a:rPr sz="2338" spc="-9" dirty="0">
                <a:latin typeface="Arial"/>
                <a:cs typeface="Arial"/>
              </a:rPr>
              <a:t>t</a:t>
            </a:r>
            <a:r>
              <a:rPr sz="2338" spc="57" dirty="0">
                <a:latin typeface="Times New Roman"/>
                <a:cs typeface="Times New Roman"/>
              </a:rPr>
              <a:t> </a:t>
            </a:r>
            <a:r>
              <a:rPr sz="2338" spc="-18" dirty="0">
                <a:latin typeface="Arial"/>
                <a:cs typeface="Arial"/>
              </a:rPr>
              <a:t>differen</a:t>
            </a:r>
            <a:r>
              <a:rPr sz="2338" spc="-9" dirty="0">
                <a:latin typeface="Arial"/>
                <a:cs typeface="Arial"/>
              </a:rPr>
              <a:t>t</a:t>
            </a:r>
            <a:r>
              <a:rPr sz="2338" spc="62" dirty="0">
                <a:latin typeface="Times New Roman"/>
                <a:cs typeface="Times New Roman"/>
              </a:rPr>
              <a:t> </a:t>
            </a:r>
            <a:r>
              <a:rPr sz="2338" spc="-18" dirty="0">
                <a:latin typeface="Arial"/>
                <a:cs typeface="Arial"/>
              </a:rPr>
              <a:t>point</a:t>
            </a:r>
            <a:r>
              <a:rPr sz="2338" spc="-13" dirty="0">
                <a:latin typeface="Arial"/>
                <a:cs typeface="Arial"/>
              </a:rPr>
              <a:t>s</a:t>
            </a:r>
            <a:r>
              <a:rPr sz="2338" spc="62" dirty="0">
                <a:latin typeface="Times New Roman"/>
                <a:cs typeface="Times New Roman"/>
              </a:rPr>
              <a:t> </a:t>
            </a:r>
            <a:r>
              <a:rPr sz="2338" spc="-18" dirty="0">
                <a:latin typeface="Arial"/>
                <a:cs typeface="Arial"/>
              </a:rPr>
              <a:t>an</a:t>
            </a:r>
            <a:r>
              <a:rPr sz="2338" spc="-13" dirty="0">
                <a:latin typeface="Arial"/>
                <a:cs typeface="Arial"/>
              </a:rPr>
              <a:t>d</a:t>
            </a:r>
            <a:r>
              <a:rPr sz="2338" spc="57" dirty="0">
                <a:latin typeface="Times New Roman"/>
                <a:cs typeface="Times New Roman"/>
              </a:rPr>
              <a:t> </a:t>
            </a:r>
            <a:r>
              <a:rPr sz="2338" spc="-18" dirty="0">
                <a:latin typeface="Arial"/>
                <a:cs typeface="Arial"/>
              </a:rPr>
              <a:t>may</a:t>
            </a:r>
            <a:r>
              <a:rPr sz="2338" spc="57" dirty="0">
                <a:latin typeface="Times New Roman"/>
                <a:cs typeface="Times New Roman"/>
              </a:rPr>
              <a:t> </a:t>
            </a:r>
            <a:r>
              <a:rPr sz="2338" spc="-18" dirty="0">
                <a:latin typeface="Arial"/>
                <a:cs typeface="Arial"/>
              </a:rPr>
              <a:t>be</a:t>
            </a:r>
            <a:r>
              <a:rPr sz="2338" spc="-13" dirty="0">
                <a:latin typeface="Times New Roman"/>
                <a:cs typeface="Times New Roman"/>
              </a:rPr>
              <a:t> </a:t>
            </a:r>
            <a:r>
              <a:rPr sz="2338" spc="-18" dirty="0">
                <a:latin typeface="Arial"/>
                <a:cs typeface="Arial"/>
              </a:rPr>
              <a:t>a</a:t>
            </a:r>
            <a:r>
              <a:rPr sz="2338" spc="-9" dirty="0">
                <a:latin typeface="Arial"/>
                <a:cs typeface="Arial"/>
              </a:rPr>
              <a:t>t</a:t>
            </a:r>
            <a:r>
              <a:rPr sz="2338" spc="57" dirty="0">
                <a:latin typeface="Times New Roman"/>
                <a:cs typeface="Times New Roman"/>
              </a:rPr>
              <a:t> </a:t>
            </a:r>
            <a:r>
              <a:rPr sz="2338" spc="-18" dirty="0">
                <a:latin typeface="Arial"/>
                <a:cs typeface="Arial"/>
              </a:rPr>
              <a:t>differen</a:t>
            </a:r>
            <a:r>
              <a:rPr sz="2338" spc="-9" dirty="0">
                <a:latin typeface="Arial"/>
                <a:cs typeface="Arial"/>
              </a:rPr>
              <a:t>t</a:t>
            </a:r>
            <a:r>
              <a:rPr sz="2338" spc="62" dirty="0">
                <a:latin typeface="Times New Roman"/>
                <a:cs typeface="Times New Roman"/>
              </a:rPr>
              <a:t> </a:t>
            </a:r>
            <a:r>
              <a:rPr sz="2338" spc="-13" dirty="0">
                <a:latin typeface="Arial"/>
                <a:cs typeface="Arial"/>
              </a:rPr>
              <a:t>time.</a:t>
            </a:r>
            <a:endParaRPr sz="2338" dirty="0">
              <a:latin typeface="Arial"/>
              <a:cs typeface="Arial"/>
            </a:endParaRPr>
          </a:p>
          <a:p>
            <a:pPr marL="418001" marR="4483" indent="-332832">
              <a:lnSpc>
                <a:spcPts val="2753"/>
              </a:lnSpc>
              <a:spcBef>
                <a:spcPts val="710"/>
              </a:spcBef>
              <a:buClr>
                <a:srgbClr val="0065FF"/>
              </a:buClr>
              <a:buSzPct val="98113"/>
              <a:buFont typeface="Wingdings"/>
              <a:buChar char=""/>
              <a:tabLst>
                <a:tab pos="418001" algn="l"/>
              </a:tabLst>
            </a:pPr>
            <a:r>
              <a:rPr sz="2338" spc="-18" dirty="0">
                <a:latin typeface="Arial"/>
                <a:cs typeface="Arial"/>
              </a:rPr>
              <a:t>The</a:t>
            </a:r>
            <a:r>
              <a:rPr sz="2338" spc="57" dirty="0">
                <a:latin typeface="Times New Roman"/>
                <a:cs typeface="Times New Roman"/>
              </a:rPr>
              <a:t> </a:t>
            </a:r>
            <a:r>
              <a:rPr sz="2338" spc="-13" dirty="0">
                <a:latin typeface="Arial"/>
                <a:cs typeface="Arial"/>
              </a:rPr>
              <a:t>velocity</a:t>
            </a:r>
            <a:r>
              <a:rPr sz="2338" spc="57" dirty="0">
                <a:latin typeface="Times New Roman"/>
                <a:cs typeface="Times New Roman"/>
              </a:rPr>
              <a:t> </a:t>
            </a:r>
            <a:r>
              <a:rPr sz="2338" spc="-13" dirty="0">
                <a:latin typeface="Arial"/>
                <a:cs typeface="Arial"/>
              </a:rPr>
              <a:t>vector</a:t>
            </a:r>
            <a:r>
              <a:rPr sz="2338" spc="62" dirty="0">
                <a:latin typeface="Times New Roman"/>
                <a:cs typeface="Times New Roman"/>
              </a:rPr>
              <a:t> </a:t>
            </a:r>
            <a:r>
              <a:rPr sz="2338" b="1" spc="-18" dirty="0">
                <a:latin typeface="Arial"/>
                <a:cs typeface="Arial"/>
              </a:rPr>
              <a:t>F</a:t>
            </a:r>
            <a:r>
              <a:rPr sz="2338" b="1" spc="57" dirty="0">
                <a:latin typeface="Times New Roman"/>
                <a:cs typeface="Times New Roman"/>
              </a:rPr>
              <a:t> </a:t>
            </a:r>
            <a:r>
              <a:rPr sz="2338" spc="-13" dirty="0">
                <a:latin typeface="Arial"/>
                <a:cs typeface="Arial"/>
              </a:rPr>
              <a:t>gives</a:t>
            </a:r>
            <a:r>
              <a:rPr sz="2338" spc="62" dirty="0">
                <a:latin typeface="Times New Roman"/>
                <a:cs typeface="Times New Roman"/>
              </a:rPr>
              <a:t> </a:t>
            </a:r>
            <a:r>
              <a:rPr sz="2338" spc="-13" dirty="0">
                <a:latin typeface="Arial"/>
                <a:cs typeface="Arial"/>
              </a:rPr>
              <a:t>the</a:t>
            </a:r>
            <a:r>
              <a:rPr sz="2338" spc="57" dirty="0">
                <a:latin typeface="Times New Roman"/>
                <a:cs typeface="Times New Roman"/>
              </a:rPr>
              <a:t> </a:t>
            </a:r>
            <a:r>
              <a:rPr sz="2338" spc="-13" dirty="0">
                <a:latin typeface="Arial"/>
                <a:cs typeface="Arial"/>
              </a:rPr>
              <a:t>direction</a:t>
            </a:r>
            <a:r>
              <a:rPr sz="2338" spc="66" dirty="0">
                <a:latin typeface="Times New Roman"/>
                <a:cs typeface="Times New Roman"/>
              </a:rPr>
              <a:t> </a:t>
            </a:r>
            <a:r>
              <a:rPr sz="2338" spc="-13" dirty="0">
                <a:latin typeface="Arial"/>
                <a:cs typeface="Arial"/>
              </a:rPr>
              <a:t>of</a:t>
            </a:r>
            <a:r>
              <a:rPr sz="2338" spc="62" dirty="0">
                <a:latin typeface="Times New Roman"/>
                <a:cs typeface="Times New Roman"/>
              </a:rPr>
              <a:t> </a:t>
            </a:r>
            <a:r>
              <a:rPr sz="2338" spc="-13" dirty="0">
                <a:latin typeface="Arial"/>
                <a:cs typeface="Arial"/>
              </a:rPr>
              <a:t>flow</a:t>
            </a:r>
            <a:r>
              <a:rPr sz="2338" spc="57" dirty="0">
                <a:latin typeface="Times New Roman"/>
                <a:cs typeface="Times New Roman"/>
              </a:rPr>
              <a:t> </a:t>
            </a:r>
            <a:r>
              <a:rPr sz="2338" spc="-13" dirty="0">
                <a:latin typeface="Arial"/>
                <a:cs typeface="Arial"/>
              </a:rPr>
              <a:t>and</a:t>
            </a:r>
            <a:r>
              <a:rPr sz="2338" spc="62" dirty="0">
                <a:latin typeface="Times New Roman"/>
                <a:cs typeface="Times New Roman"/>
              </a:rPr>
              <a:t> </a:t>
            </a:r>
            <a:r>
              <a:rPr sz="2338" spc="-13" dirty="0">
                <a:latin typeface="Arial"/>
                <a:cs typeface="Arial"/>
              </a:rPr>
              <a:t>speed</a:t>
            </a:r>
            <a:r>
              <a:rPr sz="2338" spc="57" dirty="0">
                <a:latin typeface="Times New Roman"/>
                <a:cs typeface="Times New Roman"/>
              </a:rPr>
              <a:t> </a:t>
            </a:r>
            <a:r>
              <a:rPr sz="2338" spc="-13" dirty="0">
                <a:latin typeface="Arial"/>
                <a:cs typeface="Arial"/>
              </a:rPr>
              <a:t>of</a:t>
            </a:r>
            <a:r>
              <a:rPr sz="2338" spc="-9" dirty="0">
                <a:latin typeface="Times New Roman"/>
                <a:cs typeface="Times New Roman"/>
              </a:rPr>
              <a:t> </a:t>
            </a:r>
            <a:r>
              <a:rPr sz="2338" spc="-13" dirty="0">
                <a:latin typeface="Arial"/>
                <a:cs typeface="Arial"/>
              </a:rPr>
              <a:t>flow</a:t>
            </a:r>
            <a:r>
              <a:rPr sz="2338" spc="57" dirty="0">
                <a:latin typeface="Times New Roman"/>
                <a:cs typeface="Times New Roman"/>
              </a:rPr>
              <a:t> </a:t>
            </a:r>
            <a:r>
              <a:rPr sz="2338" spc="-18" dirty="0">
                <a:latin typeface="Arial"/>
                <a:cs typeface="Arial"/>
              </a:rPr>
              <a:t>a</a:t>
            </a:r>
            <a:r>
              <a:rPr sz="2338" spc="-9" dirty="0">
                <a:latin typeface="Arial"/>
                <a:cs typeface="Arial"/>
              </a:rPr>
              <a:t>t</a:t>
            </a:r>
            <a:r>
              <a:rPr sz="2338" spc="62" dirty="0">
                <a:latin typeface="Times New Roman"/>
                <a:cs typeface="Times New Roman"/>
              </a:rPr>
              <a:t> </a:t>
            </a:r>
            <a:r>
              <a:rPr sz="2338" spc="-18" dirty="0">
                <a:latin typeface="Arial"/>
                <a:cs typeface="Arial"/>
              </a:rPr>
              <a:t>ever</a:t>
            </a:r>
            <a:r>
              <a:rPr sz="2338" spc="-13" dirty="0">
                <a:latin typeface="Arial"/>
                <a:cs typeface="Arial"/>
              </a:rPr>
              <a:t>y</a:t>
            </a:r>
            <a:r>
              <a:rPr sz="2338" spc="62" dirty="0">
                <a:latin typeface="Times New Roman"/>
                <a:cs typeface="Times New Roman"/>
              </a:rPr>
              <a:t> </a:t>
            </a:r>
            <a:r>
              <a:rPr sz="2338" spc="-18" dirty="0">
                <a:latin typeface="Arial"/>
                <a:cs typeface="Arial"/>
              </a:rPr>
              <a:t>point.</a:t>
            </a:r>
            <a:endParaRPr sz="2338" dirty="0">
              <a:latin typeface="Arial"/>
              <a:cs typeface="Arial"/>
            </a:endParaRPr>
          </a:p>
          <a:p>
            <a:pPr marL="418001" indent="-332832">
              <a:spcBef>
                <a:spcPts val="1235"/>
              </a:spcBef>
              <a:buClr>
                <a:srgbClr val="0065FF"/>
              </a:buClr>
              <a:buSzPct val="98113"/>
              <a:buFont typeface="Wingdings"/>
              <a:buChar char=""/>
              <a:tabLst>
                <a:tab pos="418001" algn="l"/>
              </a:tabLst>
            </a:pPr>
            <a:r>
              <a:rPr sz="2338" b="1" spc="-18" dirty="0">
                <a:latin typeface="Times New Roman"/>
                <a:cs typeface="Times New Roman"/>
              </a:rPr>
              <a:t>Application</a:t>
            </a:r>
            <a:r>
              <a:rPr sz="2338" b="1" spc="-13" dirty="0">
                <a:latin typeface="Times New Roman"/>
                <a:cs typeface="Times New Roman"/>
              </a:rPr>
              <a:t>s</a:t>
            </a:r>
            <a:r>
              <a:rPr sz="2338" b="1" spc="4" dirty="0">
                <a:latin typeface="Times New Roman"/>
                <a:cs typeface="Times New Roman"/>
              </a:rPr>
              <a:t> </a:t>
            </a:r>
            <a:r>
              <a:rPr sz="2338" b="1" spc="-18" dirty="0">
                <a:latin typeface="Times New Roman"/>
                <a:cs typeface="Times New Roman"/>
              </a:rPr>
              <a:t>o</a:t>
            </a:r>
            <a:r>
              <a:rPr sz="2338" b="1" spc="-9" dirty="0">
                <a:latin typeface="Times New Roman"/>
                <a:cs typeface="Times New Roman"/>
              </a:rPr>
              <a:t>f</a:t>
            </a:r>
            <a:r>
              <a:rPr sz="2338" b="1" spc="-4" dirty="0">
                <a:latin typeface="Times New Roman"/>
                <a:cs typeface="Times New Roman"/>
              </a:rPr>
              <a:t> </a:t>
            </a:r>
            <a:r>
              <a:rPr sz="2338" b="1" spc="-18" dirty="0">
                <a:latin typeface="Times New Roman"/>
                <a:cs typeface="Times New Roman"/>
              </a:rPr>
              <a:t>Vecto</a:t>
            </a:r>
            <a:r>
              <a:rPr sz="2338" b="1" spc="-13" dirty="0">
                <a:latin typeface="Times New Roman"/>
                <a:cs typeface="Times New Roman"/>
              </a:rPr>
              <a:t>r</a:t>
            </a:r>
            <a:r>
              <a:rPr sz="2338" b="1" dirty="0">
                <a:latin typeface="Times New Roman"/>
                <a:cs typeface="Times New Roman"/>
              </a:rPr>
              <a:t> </a:t>
            </a:r>
            <a:r>
              <a:rPr sz="2338" b="1" spc="-13" dirty="0">
                <a:latin typeface="Times New Roman"/>
                <a:cs typeface="Times New Roman"/>
              </a:rPr>
              <a:t>Field</a:t>
            </a:r>
            <a:r>
              <a:rPr sz="2338" b="1" spc="-22" dirty="0">
                <a:latin typeface="Times New Roman"/>
                <a:cs typeface="Times New Roman"/>
              </a:rPr>
              <a:t>s</a:t>
            </a:r>
            <a:r>
              <a:rPr sz="2338" spc="-9" dirty="0">
                <a:latin typeface="Times New Roman"/>
                <a:cs typeface="Times New Roman"/>
              </a:rPr>
              <a:t>:</a:t>
            </a:r>
            <a:endParaRPr sz="2338" dirty="0">
              <a:latin typeface="Times New Roman"/>
              <a:cs typeface="Times New Roman"/>
            </a:endParaRPr>
          </a:p>
          <a:p>
            <a:pPr marL="806306" lvl="1" indent="-277360">
              <a:spcBef>
                <a:spcPts val="543"/>
              </a:spcBef>
              <a:buClr>
                <a:srgbClr val="0065FF"/>
              </a:buClr>
              <a:buFont typeface="Times New Roman"/>
              <a:buChar char="•"/>
              <a:tabLst>
                <a:tab pos="806867" algn="l"/>
              </a:tabLst>
            </a:pPr>
            <a:r>
              <a:rPr sz="2338" spc="-18" dirty="0">
                <a:latin typeface="Times New Roman"/>
                <a:cs typeface="Times New Roman"/>
              </a:rPr>
              <a:t>Mechanics</a:t>
            </a:r>
            <a:endParaRPr sz="2338" dirty="0">
              <a:latin typeface="Times New Roman"/>
              <a:cs typeface="Times New Roman"/>
            </a:endParaRPr>
          </a:p>
          <a:p>
            <a:pPr marL="806306" lvl="1" indent="-277360">
              <a:spcBef>
                <a:spcPts val="538"/>
              </a:spcBef>
              <a:buClr>
                <a:srgbClr val="0065FF"/>
              </a:buClr>
              <a:buFont typeface="Times New Roman"/>
              <a:buChar char="•"/>
              <a:tabLst>
                <a:tab pos="806867" algn="l"/>
              </a:tabLst>
            </a:pPr>
            <a:r>
              <a:rPr sz="2338" spc="-13" dirty="0">
                <a:latin typeface="Times New Roman"/>
                <a:cs typeface="Times New Roman"/>
              </a:rPr>
              <a:t>Electric</a:t>
            </a:r>
            <a:r>
              <a:rPr sz="2338" spc="-9" dirty="0">
                <a:latin typeface="Times New Roman"/>
                <a:cs typeface="Times New Roman"/>
              </a:rPr>
              <a:t> </a:t>
            </a:r>
            <a:r>
              <a:rPr sz="2338" spc="-18" dirty="0">
                <a:latin typeface="Times New Roman"/>
                <a:cs typeface="Times New Roman"/>
              </a:rPr>
              <a:t>an</a:t>
            </a:r>
            <a:r>
              <a:rPr sz="2338" spc="-13" dirty="0">
                <a:latin typeface="Times New Roman"/>
                <a:cs typeface="Times New Roman"/>
              </a:rPr>
              <a:t>d</a:t>
            </a:r>
            <a:r>
              <a:rPr sz="2338" spc="-9" dirty="0">
                <a:latin typeface="Times New Roman"/>
                <a:cs typeface="Times New Roman"/>
              </a:rPr>
              <a:t> </a:t>
            </a:r>
            <a:r>
              <a:rPr sz="2338" spc="-18" dirty="0">
                <a:latin typeface="Times New Roman"/>
                <a:cs typeface="Times New Roman"/>
              </a:rPr>
              <a:t>Magneti</a:t>
            </a:r>
            <a:r>
              <a:rPr sz="2338" spc="-13" dirty="0">
                <a:latin typeface="Times New Roman"/>
                <a:cs typeface="Times New Roman"/>
              </a:rPr>
              <a:t>c</a:t>
            </a:r>
            <a:r>
              <a:rPr sz="2338" dirty="0">
                <a:latin typeface="Times New Roman"/>
                <a:cs typeface="Times New Roman"/>
              </a:rPr>
              <a:t> </a:t>
            </a:r>
            <a:r>
              <a:rPr sz="2338" spc="-13" dirty="0">
                <a:latin typeface="Times New Roman"/>
                <a:cs typeface="Times New Roman"/>
              </a:rPr>
              <a:t>fields</a:t>
            </a:r>
            <a:endParaRPr sz="2338" dirty="0">
              <a:latin typeface="Times New Roman"/>
              <a:cs typeface="Times New Roman"/>
            </a:endParaRPr>
          </a:p>
          <a:p>
            <a:pPr marL="806306" lvl="1" indent="-277360">
              <a:spcBef>
                <a:spcPts val="543"/>
              </a:spcBef>
              <a:buClr>
                <a:srgbClr val="0065FF"/>
              </a:buClr>
              <a:buFont typeface="Times New Roman"/>
              <a:buChar char="•"/>
              <a:tabLst>
                <a:tab pos="806867" algn="l"/>
              </a:tabLst>
            </a:pPr>
            <a:r>
              <a:rPr sz="2338" spc="-18" dirty="0">
                <a:latin typeface="Times New Roman"/>
                <a:cs typeface="Times New Roman"/>
              </a:rPr>
              <a:t>Fluid</a:t>
            </a:r>
            <a:r>
              <a:rPr sz="2338" spc="-13" dirty="0">
                <a:latin typeface="Times New Roman"/>
                <a:cs typeface="Times New Roman"/>
              </a:rPr>
              <a:t>s</a:t>
            </a:r>
            <a:r>
              <a:rPr sz="2338" dirty="0">
                <a:latin typeface="Times New Roman"/>
                <a:cs typeface="Times New Roman"/>
              </a:rPr>
              <a:t> </a:t>
            </a:r>
            <a:r>
              <a:rPr sz="2338" spc="-18" dirty="0">
                <a:latin typeface="Times New Roman"/>
                <a:cs typeface="Times New Roman"/>
              </a:rPr>
              <a:t>motions</a:t>
            </a:r>
            <a:endParaRPr sz="2338" dirty="0">
              <a:latin typeface="Times New Roman"/>
              <a:cs typeface="Times New Roman"/>
            </a:endParaRPr>
          </a:p>
          <a:p>
            <a:pPr marL="806306" lvl="1" indent="-277360">
              <a:spcBef>
                <a:spcPts val="538"/>
              </a:spcBef>
              <a:buClr>
                <a:srgbClr val="0065FF"/>
              </a:buClr>
              <a:buFont typeface="Times New Roman"/>
              <a:buChar char="•"/>
              <a:tabLst>
                <a:tab pos="806867" algn="l"/>
              </a:tabLst>
            </a:pPr>
            <a:r>
              <a:rPr sz="2338" spc="-18" dirty="0">
                <a:latin typeface="Times New Roman"/>
                <a:cs typeface="Times New Roman"/>
              </a:rPr>
              <a:t>Hea</a:t>
            </a:r>
            <a:r>
              <a:rPr sz="2338" spc="-9" dirty="0">
                <a:latin typeface="Times New Roman"/>
                <a:cs typeface="Times New Roman"/>
              </a:rPr>
              <a:t>t</a:t>
            </a:r>
            <a:r>
              <a:rPr sz="2338" dirty="0">
                <a:latin typeface="Times New Roman"/>
                <a:cs typeface="Times New Roman"/>
              </a:rPr>
              <a:t> </a:t>
            </a:r>
            <a:r>
              <a:rPr sz="2338" spc="-18" dirty="0">
                <a:latin typeface="Times New Roman"/>
                <a:cs typeface="Times New Roman"/>
              </a:rPr>
              <a:t>transfer</a:t>
            </a:r>
            <a:endParaRPr sz="2338" dirty="0">
              <a:latin typeface="Times New Roman"/>
              <a:cs typeface="Times New Roman"/>
            </a:endParaRPr>
          </a:p>
          <a:p>
            <a:pPr marL="454983" indent="-443777">
              <a:spcBef>
                <a:spcPts val="657"/>
              </a:spcBef>
              <a:buClr>
                <a:srgbClr val="0065FF"/>
              </a:buClr>
              <a:buFont typeface="Wingdings"/>
              <a:buChar char=""/>
              <a:tabLst>
                <a:tab pos="454983" algn="l"/>
              </a:tabLst>
            </a:pPr>
            <a:r>
              <a:rPr sz="2338" spc="-18" dirty="0">
                <a:latin typeface="Times New Roman"/>
                <a:cs typeface="Times New Roman"/>
              </a:rPr>
              <a:t>Ther</a:t>
            </a:r>
            <a:r>
              <a:rPr sz="2338" spc="-13" dirty="0">
                <a:latin typeface="Times New Roman"/>
                <a:cs typeface="Times New Roman"/>
              </a:rPr>
              <a:t>e</a:t>
            </a:r>
            <a:r>
              <a:rPr sz="2338" spc="-9" dirty="0">
                <a:latin typeface="Times New Roman"/>
                <a:cs typeface="Times New Roman"/>
              </a:rPr>
              <a:t> </a:t>
            </a:r>
            <a:r>
              <a:rPr sz="2338" spc="-18" dirty="0">
                <a:latin typeface="Times New Roman"/>
                <a:cs typeface="Times New Roman"/>
              </a:rPr>
              <a:t>ar</a:t>
            </a:r>
            <a:r>
              <a:rPr sz="2338" spc="-13" dirty="0">
                <a:latin typeface="Times New Roman"/>
                <a:cs typeface="Times New Roman"/>
              </a:rPr>
              <a:t>e</a:t>
            </a:r>
            <a:r>
              <a:rPr sz="2338" spc="-4" dirty="0">
                <a:latin typeface="Times New Roman"/>
                <a:cs typeface="Times New Roman"/>
              </a:rPr>
              <a:t> </a:t>
            </a:r>
            <a:r>
              <a:rPr sz="2338" spc="-18" dirty="0">
                <a:latin typeface="Times New Roman"/>
                <a:cs typeface="Times New Roman"/>
              </a:rPr>
              <a:t>tw</a:t>
            </a:r>
            <a:r>
              <a:rPr sz="2338" spc="-13" dirty="0">
                <a:latin typeface="Times New Roman"/>
                <a:cs typeface="Times New Roman"/>
              </a:rPr>
              <a:t>o</a:t>
            </a:r>
            <a:r>
              <a:rPr sz="2338" spc="-9" dirty="0">
                <a:latin typeface="Times New Roman"/>
                <a:cs typeface="Times New Roman"/>
              </a:rPr>
              <a:t> </a:t>
            </a:r>
            <a:r>
              <a:rPr sz="2338" spc="-18" dirty="0">
                <a:latin typeface="Times New Roman"/>
                <a:cs typeface="Times New Roman"/>
              </a:rPr>
              <a:t>kind</a:t>
            </a:r>
            <a:r>
              <a:rPr sz="2338" spc="-13" dirty="0">
                <a:latin typeface="Times New Roman"/>
                <a:cs typeface="Times New Roman"/>
              </a:rPr>
              <a:t>s</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differentiation</a:t>
            </a:r>
            <a:r>
              <a:rPr sz="2338" spc="-4" dirty="0">
                <a:latin typeface="Times New Roman"/>
                <a:cs typeface="Times New Roman"/>
              </a:rPr>
              <a:t> </a:t>
            </a:r>
            <a:r>
              <a:rPr sz="2338" spc="-18" dirty="0">
                <a:latin typeface="Times New Roman"/>
                <a:cs typeface="Times New Roman"/>
              </a:rPr>
              <a:t>o</a:t>
            </a:r>
            <a:r>
              <a:rPr sz="2338" spc="-9" dirty="0">
                <a:latin typeface="Times New Roman"/>
                <a:cs typeface="Times New Roman"/>
              </a:rPr>
              <a:t>f</a:t>
            </a:r>
            <a:r>
              <a:rPr sz="2338" spc="-4" dirty="0">
                <a:latin typeface="Times New Roman"/>
                <a:cs typeface="Times New Roman"/>
              </a:rPr>
              <a:t> </a:t>
            </a:r>
            <a:r>
              <a:rPr sz="2338" spc="-13" dirty="0">
                <a:latin typeface="Times New Roman"/>
                <a:cs typeface="Times New Roman"/>
              </a:rPr>
              <a:t>a</a:t>
            </a:r>
            <a:r>
              <a:rPr sz="2338" spc="-4" dirty="0">
                <a:latin typeface="Times New Roman"/>
                <a:cs typeface="Times New Roman"/>
              </a:rPr>
              <a:t> </a:t>
            </a:r>
            <a:r>
              <a:rPr sz="2338" spc="-18" dirty="0">
                <a:latin typeface="Times New Roman"/>
                <a:cs typeface="Times New Roman"/>
              </a:rPr>
              <a:t>vecto</a:t>
            </a:r>
            <a:r>
              <a:rPr sz="2338" spc="-9" dirty="0">
                <a:latin typeface="Times New Roman"/>
                <a:cs typeface="Times New Roman"/>
              </a:rPr>
              <a:t>r</a:t>
            </a:r>
            <a:r>
              <a:rPr sz="2338" spc="-4" dirty="0">
                <a:latin typeface="Times New Roman"/>
                <a:cs typeface="Times New Roman"/>
              </a:rPr>
              <a:t> </a:t>
            </a:r>
            <a:r>
              <a:rPr sz="2338" spc="-13" dirty="0">
                <a:latin typeface="Times New Roman"/>
                <a:cs typeface="Times New Roman"/>
              </a:rPr>
              <a:t>field</a:t>
            </a:r>
            <a:r>
              <a:rPr sz="2338" spc="-18" dirty="0">
                <a:latin typeface="Times New Roman"/>
                <a:cs typeface="Times New Roman"/>
              </a:rPr>
              <a:t> </a:t>
            </a:r>
            <a:r>
              <a:rPr sz="2338" b="1" spc="-22" dirty="0">
                <a:latin typeface="Times New Roman"/>
                <a:cs typeface="Times New Roman"/>
              </a:rPr>
              <a:t>F</a:t>
            </a:r>
            <a:r>
              <a:rPr sz="2338" spc="-13" dirty="0">
                <a:latin typeface="Times New Roman"/>
                <a:cs typeface="Times New Roman"/>
              </a:rPr>
              <a:t>(x,y,z):</a:t>
            </a:r>
            <a:endParaRPr sz="2338" dirty="0">
              <a:latin typeface="Times New Roman"/>
              <a:cs typeface="Times New Roman"/>
            </a:endParaRPr>
          </a:p>
          <a:p>
            <a:pPr marL="824796" lvl="1" indent="-369814">
              <a:spcBef>
                <a:spcPts val="538"/>
              </a:spcBef>
              <a:buClr>
                <a:srgbClr val="0065FF"/>
              </a:buClr>
              <a:buFont typeface="Times New Roman"/>
              <a:buAutoNum type="arabicPeriod"/>
              <a:tabLst>
                <a:tab pos="824796" algn="l"/>
              </a:tabLst>
            </a:pPr>
            <a:r>
              <a:rPr sz="2338" spc="-18" dirty="0">
                <a:latin typeface="Times New Roman"/>
                <a:cs typeface="Times New Roman"/>
              </a:rPr>
              <a:t>divergenc</a:t>
            </a:r>
            <a:r>
              <a:rPr sz="2338" spc="-13" dirty="0">
                <a:latin typeface="Times New Roman"/>
                <a:cs typeface="Times New Roman"/>
              </a:rPr>
              <a:t>e</a:t>
            </a:r>
            <a:r>
              <a:rPr sz="2338" spc="-4" dirty="0">
                <a:latin typeface="Times New Roman"/>
                <a:cs typeface="Times New Roman"/>
              </a:rPr>
              <a:t> </a:t>
            </a:r>
            <a:r>
              <a:rPr sz="2338" spc="-13" dirty="0">
                <a:latin typeface="Times New Roman"/>
                <a:cs typeface="Times New Roman"/>
              </a:rPr>
              <a:t>(div</a:t>
            </a:r>
            <a:r>
              <a:rPr sz="2338" spc="-4" dirty="0">
                <a:latin typeface="Times New Roman"/>
                <a:cs typeface="Times New Roman"/>
              </a:rPr>
              <a:t> </a:t>
            </a:r>
            <a:r>
              <a:rPr sz="2338" b="1" spc="-18" dirty="0">
                <a:latin typeface="Times New Roman"/>
                <a:cs typeface="Times New Roman"/>
              </a:rPr>
              <a:t>F</a:t>
            </a:r>
            <a:r>
              <a:rPr sz="2338" b="1" spc="-4" dirty="0">
                <a:latin typeface="Times New Roman"/>
                <a:cs typeface="Times New Roman"/>
              </a:rPr>
              <a:t> </a:t>
            </a:r>
            <a:r>
              <a:rPr sz="2338" spc="-13" dirty="0">
                <a:latin typeface="Times New Roman"/>
                <a:cs typeface="Times New Roman"/>
              </a:rPr>
              <a:t>=</a:t>
            </a:r>
            <a:r>
              <a:rPr sz="2338" spc="-9" dirty="0">
                <a:latin typeface="Times New Roman"/>
                <a:cs typeface="Times New Roman"/>
              </a:rPr>
              <a:t> </a:t>
            </a:r>
            <a:r>
              <a:rPr sz="2338" spc="-18" dirty="0">
                <a:latin typeface="Symbol"/>
                <a:cs typeface="Symbol"/>
              </a:rPr>
              <a:t></a:t>
            </a:r>
            <a:r>
              <a:rPr sz="2338" spc="4" dirty="0">
                <a:latin typeface="Times New Roman"/>
                <a:cs typeface="Times New Roman"/>
              </a:rPr>
              <a:t> </a:t>
            </a:r>
            <a:r>
              <a:rPr sz="2338" b="1" spc="-9" dirty="0">
                <a:latin typeface="Times New Roman"/>
                <a:cs typeface="Times New Roman"/>
              </a:rPr>
              <a:t>. </a:t>
            </a:r>
            <a:r>
              <a:rPr sz="2338" b="1" spc="-22" dirty="0">
                <a:latin typeface="Times New Roman"/>
                <a:cs typeface="Times New Roman"/>
              </a:rPr>
              <a:t>F</a:t>
            </a:r>
            <a:r>
              <a:rPr sz="2338" spc="-9" dirty="0">
                <a:latin typeface="Times New Roman"/>
                <a:cs typeface="Times New Roman"/>
              </a:rPr>
              <a:t>)</a:t>
            </a:r>
            <a:r>
              <a:rPr sz="2338" spc="-4" dirty="0">
                <a:latin typeface="Times New Roman"/>
                <a:cs typeface="Times New Roman"/>
              </a:rPr>
              <a:t> </a:t>
            </a:r>
            <a:r>
              <a:rPr sz="2338" spc="-13" dirty="0">
                <a:latin typeface="Times New Roman"/>
                <a:cs typeface="Times New Roman"/>
              </a:rPr>
              <a:t>and</a:t>
            </a:r>
            <a:endParaRPr sz="2338" dirty="0">
              <a:latin typeface="Times New Roman"/>
              <a:cs typeface="Times New Roman"/>
            </a:endParaRPr>
          </a:p>
          <a:p>
            <a:pPr marL="824796" lvl="1" indent="-369814">
              <a:lnSpc>
                <a:spcPts val="2793"/>
              </a:lnSpc>
              <a:spcBef>
                <a:spcPts val="543"/>
              </a:spcBef>
              <a:buClr>
                <a:srgbClr val="0065FF"/>
              </a:buClr>
              <a:buFont typeface="Times New Roman"/>
              <a:buAutoNum type="arabicPeriod"/>
              <a:tabLst>
                <a:tab pos="824796" algn="l"/>
              </a:tabLst>
            </a:pPr>
            <a:r>
              <a:rPr sz="2338" spc="-13" dirty="0">
                <a:latin typeface="Times New Roman"/>
                <a:cs typeface="Times New Roman"/>
              </a:rPr>
              <a:t>curl</a:t>
            </a:r>
            <a:r>
              <a:rPr sz="2338" spc="-4" dirty="0">
                <a:latin typeface="Times New Roman"/>
                <a:cs typeface="Times New Roman"/>
              </a:rPr>
              <a:t> </a:t>
            </a:r>
            <a:r>
              <a:rPr sz="2338" spc="-18" dirty="0">
                <a:latin typeface="Times New Roman"/>
                <a:cs typeface="Times New Roman"/>
              </a:rPr>
              <a:t>(cur</a:t>
            </a:r>
            <a:r>
              <a:rPr sz="2338" spc="-9" dirty="0">
                <a:latin typeface="Times New Roman"/>
                <a:cs typeface="Times New Roman"/>
              </a:rPr>
              <a:t>l </a:t>
            </a:r>
            <a:r>
              <a:rPr sz="2338" b="1" spc="-18" dirty="0">
                <a:latin typeface="Times New Roman"/>
                <a:cs typeface="Times New Roman"/>
              </a:rPr>
              <a:t>F</a:t>
            </a:r>
            <a:r>
              <a:rPr sz="2338" b="1" spc="-4" dirty="0">
                <a:latin typeface="Times New Roman"/>
                <a:cs typeface="Times New Roman"/>
              </a:rPr>
              <a:t> </a:t>
            </a:r>
            <a:r>
              <a:rPr sz="2338" spc="-13" dirty="0">
                <a:latin typeface="Times New Roman"/>
                <a:cs typeface="Times New Roman"/>
              </a:rPr>
              <a:t>=</a:t>
            </a:r>
            <a:r>
              <a:rPr sz="2338" spc="-9" dirty="0">
                <a:latin typeface="Times New Roman"/>
                <a:cs typeface="Times New Roman"/>
              </a:rPr>
              <a:t> </a:t>
            </a:r>
            <a:r>
              <a:rPr sz="2338" spc="-18" dirty="0">
                <a:latin typeface="Symbol"/>
                <a:cs typeface="Symbol"/>
              </a:rPr>
              <a:t></a:t>
            </a:r>
            <a:r>
              <a:rPr sz="2338" spc="4" dirty="0">
                <a:latin typeface="Times New Roman"/>
                <a:cs typeface="Times New Roman"/>
              </a:rPr>
              <a:t> </a:t>
            </a:r>
            <a:r>
              <a:rPr sz="2338" b="1" spc="-13" dirty="0">
                <a:latin typeface="Times New Roman"/>
                <a:cs typeface="Times New Roman"/>
              </a:rPr>
              <a:t>x</a:t>
            </a:r>
            <a:r>
              <a:rPr sz="2338" b="1" spc="-9" dirty="0">
                <a:latin typeface="Times New Roman"/>
                <a:cs typeface="Times New Roman"/>
              </a:rPr>
              <a:t> </a:t>
            </a:r>
            <a:r>
              <a:rPr sz="2338" b="1" spc="-22" dirty="0">
                <a:latin typeface="Times New Roman"/>
                <a:cs typeface="Times New Roman"/>
              </a:rPr>
              <a:t>F</a:t>
            </a:r>
            <a:r>
              <a:rPr sz="2338" spc="-9" dirty="0">
                <a:latin typeface="Times New Roman"/>
                <a:cs typeface="Times New Roman"/>
              </a:rPr>
              <a:t>)</a:t>
            </a:r>
            <a:endParaRPr sz="2338" dirty="0">
              <a:latin typeface="Times New Roman"/>
              <a:cs typeface="Times New Roman"/>
            </a:endParaRPr>
          </a:p>
        </p:txBody>
      </p:sp>
    </p:spTree>
    <p:extLst>
      <p:ext uri="{BB962C8B-B14F-4D97-AF65-F5344CB8AC3E}">
        <p14:creationId xmlns:p14="http://schemas.microsoft.com/office/powerpoint/2010/main" xmlns="" val="9518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53888"/>
            <a:ext cx="7261412" cy="369332"/>
          </a:xfrm>
          <a:prstGeom prst="rect">
            <a:avLst/>
          </a:prstGeom>
        </p:spPr>
        <p:txBody>
          <a:bodyPr vert="horz" wrap="square" lIns="0" tIns="0" rIns="0" bIns="0" rtlCol="0" anchor="ctr">
            <a:spAutoFit/>
          </a:bodyPr>
          <a:lstStyle/>
          <a:p>
            <a:pPr marL="11206"/>
            <a:r>
              <a:rPr sz="2400" b="1" spc="-4" dirty="0">
                <a:latin typeface="Times New Roman" panose="02020603050405020304" pitchFamily="18" charset="0"/>
                <a:cs typeface="Times New Roman" panose="02020603050405020304" pitchFamily="18" charset="0"/>
              </a:rPr>
              <a:t>Example</a:t>
            </a:r>
            <a:r>
              <a:rPr sz="2400" b="1" dirty="0">
                <a:latin typeface="Times New Roman" panose="02020603050405020304" pitchFamily="18" charset="0"/>
                <a:cs typeface="Times New Roman" panose="02020603050405020304" pitchFamily="18" charset="0"/>
              </a:rPr>
              <a:t>s</a:t>
            </a:r>
            <a:r>
              <a:rPr sz="2400" b="1" spc="79" dirty="0">
                <a:latin typeface="Times New Roman" panose="02020603050405020304" pitchFamily="18" charset="0"/>
                <a:cs typeface="Times New Roman" panose="02020603050405020304" pitchFamily="18" charset="0"/>
              </a:rPr>
              <a:t> </a:t>
            </a:r>
            <a:r>
              <a:rPr sz="2400" b="1" spc="-4" dirty="0">
                <a:latin typeface="Times New Roman" panose="02020603050405020304" pitchFamily="18" charset="0"/>
                <a:cs typeface="Times New Roman" panose="02020603050405020304" pitchFamily="18" charset="0"/>
              </a:rPr>
              <a:t>o</a:t>
            </a:r>
            <a:r>
              <a:rPr sz="2400" b="1" dirty="0">
                <a:latin typeface="Times New Roman" panose="02020603050405020304" pitchFamily="18" charset="0"/>
                <a:cs typeface="Times New Roman" panose="02020603050405020304" pitchFamily="18" charset="0"/>
              </a:rPr>
              <a:t>f</a:t>
            </a:r>
            <a:r>
              <a:rPr sz="2400" b="1" spc="84" dirty="0">
                <a:latin typeface="Times New Roman" panose="02020603050405020304" pitchFamily="18" charset="0"/>
                <a:cs typeface="Times New Roman" panose="02020603050405020304" pitchFamily="18" charset="0"/>
              </a:rPr>
              <a:t> </a:t>
            </a:r>
            <a:r>
              <a:rPr sz="2400" b="1" spc="-4" dirty="0">
                <a:latin typeface="Times New Roman" panose="02020603050405020304" pitchFamily="18" charset="0"/>
                <a:cs typeface="Times New Roman" panose="02020603050405020304" pitchFamily="18" charset="0"/>
              </a:rPr>
              <a:t>Vecto</a:t>
            </a:r>
            <a:r>
              <a:rPr sz="2400" b="1" dirty="0">
                <a:latin typeface="Times New Roman" panose="02020603050405020304" pitchFamily="18" charset="0"/>
                <a:cs typeface="Times New Roman" panose="02020603050405020304" pitchFamily="18" charset="0"/>
              </a:rPr>
              <a:t>r</a:t>
            </a:r>
            <a:r>
              <a:rPr sz="2400" b="1" spc="79" dirty="0">
                <a:latin typeface="Times New Roman" panose="02020603050405020304" pitchFamily="18" charset="0"/>
                <a:cs typeface="Times New Roman" panose="02020603050405020304" pitchFamily="18" charset="0"/>
              </a:rPr>
              <a:t> </a:t>
            </a:r>
            <a:r>
              <a:rPr sz="2400" b="1" spc="-4" dirty="0">
                <a:latin typeface="Times New Roman" panose="02020603050405020304" pitchFamily="18" charset="0"/>
                <a:cs typeface="Times New Roman" panose="02020603050405020304" pitchFamily="18" charset="0"/>
              </a:rPr>
              <a:t>Fields</a:t>
            </a:r>
          </a:p>
        </p:txBody>
      </p:sp>
      <p:sp>
        <p:nvSpPr>
          <p:cNvPr id="3" name="object 3"/>
          <p:cNvSpPr/>
          <p:nvPr/>
        </p:nvSpPr>
        <p:spPr>
          <a:xfrm>
            <a:off x="282388" y="766483"/>
            <a:ext cx="4215653" cy="3115683"/>
          </a:xfrm>
          <a:prstGeom prst="rect">
            <a:avLst/>
          </a:prstGeom>
          <a:blipFill>
            <a:blip r:embed="rId3" cstate="print"/>
            <a:stretch>
              <a:fillRect/>
            </a:stretch>
          </a:blipFill>
        </p:spPr>
        <p:txBody>
          <a:bodyPr wrap="square" lIns="0" tIns="0" rIns="0" bIns="0" rtlCol="0"/>
          <a:lstStyle/>
          <a:p>
            <a:endParaRPr sz="1588"/>
          </a:p>
        </p:txBody>
      </p:sp>
      <p:sp>
        <p:nvSpPr>
          <p:cNvPr id="4" name="object 4"/>
          <p:cNvSpPr/>
          <p:nvPr/>
        </p:nvSpPr>
        <p:spPr>
          <a:xfrm>
            <a:off x="5877796" y="549312"/>
            <a:ext cx="3053746" cy="3550024"/>
          </a:xfrm>
          <a:prstGeom prst="rect">
            <a:avLst/>
          </a:prstGeom>
          <a:blipFill>
            <a:blip r:embed="rId4" cstate="print"/>
            <a:stretch>
              <a:fillRect/>
            </a:stretch>
          </a:blipFill>
        </p:spPr>
        <p:txBody>
          <a:bodyPr wrap="square" lIns="0" tIns="0" rIns="0" bIns="0" rtlCol="0"/>
          <a:lstStyle/>
          <a:p>
            <a:endParaRPr sz="1588"/>
          </a:p>
        </p:txBody>
      </p:sp>
      <p:sp>
        <p:nvSpPr>
          <p:cNvPr id="5" name="object 5"/>
          <p:cNvSpPr/>
          <p:nvPr/>
        </p:nvSpPr>
        <p:spPr>
          <a:xfrm>
            <a:off x="2870947" y="3467323"/>
            <a:ext cx="3278150" cy="3141905"/>
          </a:xfrm>
          <a:prstGeom prst="rect">
            <a:avLst/>
          </a:prstGeom>
          <a:blipFill>
            <a:blip r:embed="rId5" cstate="print"/>
            <a:stretch>
              <a:fillRect/>
            </a:stretch>
          </a:blipFill>
        </p:spPr>
        <p:txBody>
          <a:bodyPr wrap="square" lIns="0" tIns="0" rIns="0" bIns="0" rtlCol="0"/>
          <a:lstStyle/>
          <a:p>
            <a:endParaRPr sz="1588"/>
          </a:p>
        </p:txBody>
      </p:sp>
      <p:sp>
        <p:nvSpPr>
          <p:cNvPr id="6" name="object 6"/>
          <p:cNvSpPr txBox="1"/>
          <p:nvPr/>
        </p:nvSpPr>
        <p:spPr>
          <a:xfrm>
            <a:off x="8812760" y="6445903"/>
            <a:ext cx="118782" cy="210507"/>
          </a:xfrm>
          <a:prstGeom prst="rect">
            <a:avLst/>
          </a:prstGeom>
        </p:spPr>
        <p:txBody>
          <a:bodyPr vert="horz" wrap="square" lIns="0" tIns="0" rIns="0" bIns="0" rtlCol="0">
            <a:spAutoFit/>
          </a:bodyPr>
          <a:lstStyle/>
          <a:p>
            <a:pPr marL="11206"/>
            <a:r>
              <a:rPr sz="1368" spc="-9" dirty="0">
                <a:latin typeface="Arial"/>
                <a:cs typeface="Arial"/>
              </a:rPr>
              <a:t>3</a:t>
            </a:r>
            <a:endParaRPr sz="1368">
              <a:latin typeface="Arial"/>
              <a:cs typeface="Arial"/>
            </a:endParaRPr>
          </a:p>
        </p:txBody>
      </p:sp>
    </p:spTree>
    <p:extLst>
      <p:ext uri="{BB962C8B-B14F-4D97-AF65-F5344CB8AC3E}">
        <p14:creationId xmlns:p14="http://schemas.microsoft.com/office/powerpoint/2010/main" xmlns="" val="3851498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1686</Words>
  <Application>Microsoft Office PowerPoint</Application>
  <PresentationFormat>On-screen Show (4:3)</PresentationFormat>
  <Paragraphs>167</Paragraphs>
  <Slides>22</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CorelDRAW</vt:lpstr>
      <vt:lpstr>Scalar and Vector Fields</vt:lpstr>
      <vt:lpstr>Slide 2</vt:lpstr>
      <vt:lpstr>Slide 3</vt:lpstr>
      <vt:lpstr>Slide 4</vt:lpstr>
      <vt:lpstr>Slide 5</vt:lpstr>
      <vt:lpstr>Slide 6</vt:lpstr>
      <vt:lpstr>Slide 7</vt:lpstr>
      <vt:lpstr>Differentiation of vector fields</vt:lpstr>
      <vt:lpstr>Examples of Vector Fields</vt:lpstr>
      <vt:lpstr>Slide 10</vt:lpstr>
      <vt:lpstr>Divergence</vt:lpstr>
      <vt:lpstr>Slide 12</vt:lpstr>
      <vt:lpstr>Slide 13</vt:lpstr>
      <vt:lpstr>The Divergence of a Vector Field</vt:lpstr>
      <vt:lpstr>Slide 15</vt:lpstr>
      <vt:lpstr>Slide 16</vt:lpstr>
      <vt:lpstr>Physical Interpretations</vt:lpstr>
      <vt:lpstr>The Curl of a Vector Field</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66</cp:revision>
  <dcterms:created xsi:type="dcterms:W3CDTF">2019-08-22T10:52:09Z</dcterms:created>
  <dcterms:modified xsi:type="dcterms:W3CDTF">2019-08-27T10:37:33Z</dcterms:modified>
</cp:coreProperties>
</file>