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5143" r:id="rId1"/>
  </p:sldMasterIdLst>
  <p:notesMasterIdLst>
    <p:notesMasterId r:id="rId22"/>
  </p:notesMasterIdLst>
  <p:sldIdLst>
    <p:sldId id="422" r:id="rId2"/>
    <p:sldId id="423" r:id="rId3"/>
    <p:sldId id="404" r:id="rId4"/>
    <p:sldId id="405" r:id="rId5"/>
    <p:sldId id="406" r:id="rId6"/>
    <p:sldId id="407" r:id="rId7"/>
    <p:sldId id="408" r:id="rId8"/>
    <p:sldId id="409" r:id="rId9"/>
    <p:sldId id="410" r:id="rId10"/>
    <p:sldId id="411" r:id="rId11"/>
    <p:sldId id="412" r:id="rId12"/>
    <p:sldId id="413" r:id="rId13"/>
    <p:sldId id="414" r:id="rId14"/>
    <p:sldId id="415" r:id="rId15"/>
    <p:sldId id="416" r:id="rId16"/>
    <p:sldId id="417" r:id="rId17"/>
    <p:sldId id="418" r:id="rId18"/>
    <p:sldId id="419" r:id="rId19"/>
    <p:sldId id="420" r:id="rId20"/>
    <p:sldId id="421" r:id="rId21"/>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06" autoAdjust="0"/>
  </p:normalViewPr>
  <p:slideViewPr>
    <p:cSldViewPr>
      <p:cViewPr varScale="1">
        <p:scale>
          <a:sx n="64" d="100"/>
          <a:sy n="64" d="100"/>
        </p:scale>
        <p:origin x="148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6E85E7-440A-4DF3-A200-70DA1E8352F2}" type="doc">
      <dgm:prSet loTypeId="urn:microsoft.com/office/officeart/2005/8/layout/orgChart1" loCatId="hierarchy" qsTypeId="urn:microsoft.com/office/officeart/2005/8/quickstyle/simple1" qsCatId="simple" csTypeId="urn:microsoft.com/office/officeart/2005/8/colors/accent1_2" csCatId="accent1"/>
      <dgm:spPr/>
    </dgm:pt>
    <dgm:pt modelId="{4BE122AA-1609-4620-92D2-2B91D24B883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a:ln>
                <a:noFill/>
              </a:ln>
              <a:solidFill>
                <a:schemeClr val="tx1"/>
              </a:solidFill>
              <a:effectLst/>
              <a:latin typeface="Arial" charset="0"/>
              <a:cs typeface="Arial" charset="0"/>
            </a:rPr>
            <a:t>Supreme Court of Pakistan</a:t>
          </a:r>
        </a:p>
      </dgm:t>
    </dgm:pt>
    <dgm:pt modelId="{00E080E0-CC81-4039-A28B-53D9867EE2F9}" type="parTrans" cxnId="{5C79DD5A-E58E-4B5D-B8BB-99DA297D9A0B}">
      <dgm:prSet/>
      <dgm:spPr/>
    </dgm:pt>
    <dgm:pt modelId="{E2F9955A-FEE6-470D-AC27-41326C914EF8}" type="sibTrans" cxnId="{5C79DD5A-E58E-4B5D-B8BB-99DA297D9A0B}">
      <dgm:prSet/>
      <dgm:spPr/>
    </dgm:pt>
    <dgm:pt modelId="{6E124A50-E629-4F20-95B7-F4022F8DFC9C}">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a:ln>
                <a:noFill/>
              </a:ln>
              <a:solidFill>
                <a:schemeClr val="tx1"/>
              </a:solidFill>
              <a:effectLst/>
              <a:latin typeface="Arial" charset="0"/>
              <a:cs typeface="Arial" charset="0"/>
            </a:rPr>
            <a:t>Federal Shariat Court</a:t>
          </a:r>
        </a:p>
      </dgm:t>
    </dgm:pt>
    <dgm:pt modelId="{920F318C-9D14-4196-844D-B93AA174F897}" type="parTrans" cxnId="{C23803FF-5576-4B8F-8F7E-5A936A5B9776}">
      <dgm:prSet/>
      <dgm:spPr/>
    </dgm:pt>
    <dgm:pt modelId="{A101B7E3-9CA9-4EF0-9F33-4522091647D6}" type="sibTrans" cxnId="{C23803FF-5576-4B8F-8F7E-5A936A5B9776}">
      <dgm:prSet/>
      <dgm:spPr/>
    </dgm:pt>
    <dgm:pt modelId="{DDAE3173-4957-415F-80ED-7DE6340E9532}">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a:ln>
                <a:noFill/>
              </a:ln>
              <a:solidFill>
                <a:schemeClr val="tx1"/>
              </a:solidFill>
              <a:effectLst/>
              <a:latin typeface="Arial" charset="0"/>
              <a:cs typeface="Arial" charset="0"/>
            </a:rPr>
            <a:t>High Courts</a:t>
          </a:r>
        </a:p>
      </dgm:t>
    </dgm:pt>
    <dgm:pt modelId="{C0579E36-8FAB-4B3A-B304-0AB1DE6C2971}" type="parTrans" cxnId="{FB3D5CB9-6191-4CAB-97A6-A87C4ED58115}">
      <dgm:prSet/>
      <dgm:spPr/>
    </dgm:pt>
    <dgm:pt modelId="{8A189086-E17C-45CD-81B2-CCFDD8733E3E}" type="sibTrans" cxnId="{FB3D5CB9-6191-4CAB-97A6-A87C4ED58115}">
      <dgm:prSet/>
      <dgm:spPr/>
    </dgm:pt>
    <dgm:pt modelId="{50A2773A-9C9D-4113-830E-692F063F2EA4}">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a:ln>
                <a:noFill/>
              </a:ln>
              <a:solidFill>
                <a:schemeClr val="tx1"/>
              </a:solidFill>
              <a:effectLst/>
              <a:latin typeface="Arial" charset="0"/>
              <a:cs typeface="Arial" charset="0"/>
            </a:rPr>
            <a:t>Court of District &amp; Sessions Judge</a:t>
          </a:r>
        </a:p>
      </dgm:t>
    </dgm:pt>
    <dgm:pt modelId="{7C47A29A-DEF2-4C61-A46B-80400943BC9B}" type="parTrans" cxnId="{33F2FCE9-4834-4F64-8B91-232DD85D0341}">
      <dgm:prSet/>
      <dgm:spPr/>
    </dgm:pt>
    <dgm:pt modelId="{455D0F22-D169-4F6F-AB85-B5CFF11A6282}" type="sibTrans" cxnId="{33F2FCE9-4834-4F64-8B91-232DD85D0341}">
      <dgm:prSet/>
      <dgm:spPr/>
    </dgm:pt>
    <dgm:pt modelId="{0BCF0278-C80E-40C2-8AF2-6DAED0E54269}">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a:ln>
                <a:noFill/>
              </a:ln>
              <a:solidFill>
                <a:schemeClr val="tx1"/>
              </a:solidFill>
              <a:effectLst/>
              <a:latin typeface="Arial" charset="0"/>
              <a:cs typeface="Arial" charset="0"/>
            </a:rPr>
            <a:t>Civil Courts</a:t>
          </a:r>
        </a:p>
      </dgm:t>
    </dgm:pt>
    <dgm:pt modelId="{51E59D32-74D6-4EB7-9A72-10B647BD0FA9}" type="parTrans" cxnId="{90C65063-463B-4A36-BB9E-5D746832C8B8}">
      <dgm:prSet/>
      <dgm:spPr/>
    </dgm:pt>
    <dgm:pt modelId="{8D255F0D-FE96-4B57-BC7D-56D81776315B}" type="sibTrans" cxnId="{90C65063-463B-4A36-BB9E-5D746832C8B8}">
      <dgm:prSet/>
      <dgm:spPr/>
    </dgm:pt>
    <dgm:pt modelId="{548DD374-78EF-470B-A4CC-03B75060133D}">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a:ln>
                <a:noFill/>
              </a:ln>
              <a:solidFill>
                <a:schemeClr val="tx1"/>
              </a:solidFill>
              <a:effectLst/>
              <a:latin typeface="Arial" charset="0"/>
              <a:cs typeface="Arial" charset="0"/>
            </a:rPr>
            <a:t>Criminal Courts</a:t>
          </a:r>
        </a:p>
      </dgm:t>
    </dgm:pt>
    <dgm:pt modelId="{47386C0E-4E76-4B4C-B16B-CE0C77B3724D}" type="parTrans" cxnId="{4289E86B-9512-4FDC-A96A-A2AC240FCD6B}">
      <dgm:prSet/>
      <dgm:spPr/>
    </dgm:pt>
    <dgm:pt modelId="{95842A55-39FA-4C46-BF17-76DA776492D7}" type="sibTrans" cxnId="{4289E86B-9512-4FDC-A96A-A2AC240FCD6B}">
      <dgm:prSet/>
      <dgm:spPr/>
    </dgm:pt>
    <dgm:pt modelId="{B826DB61-BC19-401F-BB6F-EF91725A3A2B}">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a:ln>
                <a:noFill/>
              </a:ln>
              <a:solidFill>
                <a:schemeClr val="tx1"/>
              </a:solidFill>
              <a:effectLst/>
              <a:latin typeface="Arial" charset="0"/>
              <a:cs typeface="Arial" charset="0"/>
            </a:rPr>
            <a:t>Special Courts</a:t>
          </a:r>
        </a:p>
      </dgm:t>
    </dgm:pt>
    <dgm:pt modelId="{813693C0-0ABC-415C-931C-9A6969412683}" type="parTrans" cxnId="{8F503A0E-C773-49B9-B128-ECB2E5AF86A9}">
      <dgm:prSet/>
      <dgm:spPr/>
    </dgm:pt>
    <dgm:pt modelId="{717FEB06-457B-4FE9-ADA0-4C90665B57D7}" type="sibTrans" cxnId="{8F503A0E-C773-49B9-B128-ECB2E5AF86A9}">
      <dgm:prSet/>
      <dgm:spPr/>
    </dgm:pt>
    <dgm:pt modelId="{A24C7CC5-B0B0-4344-9BCB-B3C18B260F2C}">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a:ln>
                <a:noFill/>
              </a:ln>
              <a:solidFill>
                <a:schemeClr val="tx1"/>
              </a:solidFill>
              <a:effectLst/>
              <a:latin typeface="Arial" charset="0"/>
              <a:cs typeface="Arial" charset="0"/>
            </a:rPr>
            <a:t>Service Tribunals</a:t>
          </a:r>
        </a:p>
      </dgm:t>
    </dgm:pt>
    <dgm:pt modelId="{603F2C99-04C6-4723-BAFA-550E56398BCD}" type="parTrans" cxnId="{B5971211-564D-4158-B5E5-F98CCF5F987B}">
      <dgm:prSet/>
      <dgm:spPr/>
    </dgm:pt>
    <dgm:pt modelId="{B59B3553-01A7-4EC6-8D31-FC31C0C2F411}" type="sibTrans" cxnId="{B5971211-564D-4158-B5E5-F98CCF5F987B}">
      <dgm:prSet/>
      <dgm:spPr/>
    </dgm:pt>
    <dgm:pt modelId="{E6B2C069-1A62-49DC-BCD1-41008836BE00}" type="pres">
      <dgm:prSet presAssocID="{DF6E85E7-440A-4DF3-A200-70DA1E8352F2}" presName="hierChild1" presStyleCnt="0">
        <dgm:presLayoutVars>
          <dgm:orgChart val="1"/>
          <dgm:chPref val="1"/>
          <dgm:dir/>
          <dgm:animOne val="branch"/>
          <dgm:animLvl val="lvl"/>
          <dgm:resizeHandles/>
        </dgm:presLayoutVars>
      </dgm:prSet>
      <dgm:spPr/>
    </dgm:pt>
    <dgm:pt modelId="{7FB60B66-7366-4D17-A06D-FF0C0B7EEACF}" type="pres">
      <dgm:prSet presAssocID="{4BE122AA-1609-4620-92D2-2B91D24B883E}" presName="hierRoot1" presStyleCnt="0">
        <dgm:presLayoutVars>
          <dgm:hierBranch/>
        </dgm:presLayoutVars>
      </dgm:prSet>
      <dgm:spPr/>
    </dgm:pt>
    <dgm:pt modelId="{81E3F2E3-DA67-4373-B950-DEE8EA165707}" type="pres">
      <dgm:prSet presAssocID="{4BE122AA-1609-4620-92D2-2B91D24B883E}" presName="rootComposite1" presStyleCnt="0"/>
      <dgm:spPr/>
    </dgm:pt>
    <dgm:pt modelId="{E96040B0-4E96-4594-98AF-F139C13C80DC}" type="pres">
      <dgm:prSet presAssocID="{4BE122AA-1609-4620-92D2-2B91D24B883E}" presName="rootText1" presStyleLbl="node0" presStyleIdx="0" presStyleCnt="1">
        <dgm:presLayoutVars>
          <dgm:chPref val="3"/>
        </dgm:presLayoutVars>
      </dgm:prSet>
      <dgm:spPr/>
    </dgm:pt>
    <dgm:pt modelId="{23A25008-0E76-45A4-9C82-3177A3D5AFAE}" type="pres">
      <dgm:prSet presAssocID="{4BE122AA-1609-4620-92D2-2B91D24B883E}" presName="rootConnector1" presStyleLbl="node1" presStyleIdx="0" presStyleCnt="0"/>
      <dgm:spPr/>
    </dgm:pt>
    <dgm:pt modelId="{AE8F4EC6-77EB-45DB-BABC-F2386F90B85C}" type="pres">
      <dgm:prSet presAssocID="{4BE122AA-1609-4620-92D2-2B91D24B883E}" presName="hierChild2" presStyleCnt="0"/>
      <dgm:spPr/>
    </dgm:pt>
    <dgm:pt modelId="{4EBF41E3-860B-464E-90D6-54DA09F70F00}" type="pres">
      <dgm:prSet presAssocID="{920F318C-9D14-4196-844D-B93AA174F897}" presName="Name35" presStyleLbl="parChTrans1D2" presStyleIdx="0" presStyleCnt="3"/>
      <dgm:spPr/>
    </dgm:pt>
    <dgm:pt modelId="{1E2150E3-E40E-4D3E-BC00-E3CF41B29939}" type="pres">
      <dgm:prSet presAssocID="{6E124A50-E629-4F20-95B7-F4022F8DFC9C}" presName="hierRoot2" presStyleCnt="0">
        <dgm:presLayoutVars>
          <dgm:hierBranch/>
        </dgm:presLayoutVars>
      </dgm:prSet>
      <dgm:spPr/>
    </dgm:pt>
    <dgm:pt modelId="{876BB22C-C50D-4B16-A30B-26F4F01A0658}" type="pres">
      <dgm:prSet presAssocID="{6E124A50-E629-4F20-95B7-F4022F8DFC9C}" presName="rootComposite" presStyleCnt="0"/>
      <dgm:spPr/>
    </dgm:pt>
    <dgm:pt modelId="{B31E7A2E-3351-4E94-B2A6-29ACEAB7DF3D}" type="pres">
      <dgm:prSet presAssocID="{6E124A50-E629-4F20-95B7-F4022F8DFC9C}" presName="rootText" presStyleLbl="node2" presStyleIdx="0" presStyleCnt="3">
        <dgm:presLayoutVars>
          <dgm:chPref val="3"/>
        </dgm:presLayoutVars>
      </dgm:prSet>
      <dgm:spPr/>
    </dgm:pt>
    <dgm:pt modelId="{4089CF95-EB5F-4394-929E-3BE039197F05}" type="pres">
      <dgm:prSet presAssocID="{6E124A50-E629-4F20-95B7-F4022F8DFC9C}" presName="rootConnector" presStyleLbl="node2" presStyleIdx="0" presStyleCnt="3"/>
      <dgm:spPr/>
    </dgm:pt>
    <dgm:pt modelId="{3288D0D5-5656-41E4-A555-DCF05885B4D6}" type="pres">
      <dgm:prSet presAssocID="{6E124A50-E629-4F20-95B7-F4022F8DFC9C}" presName="hierChild4" presStyleCnt="0"/>
      <dgm:spPr/>
    </dgm:pt>
    <dgm:pt modelId="{EC59440B-355A-4CDB-8D41-4EAAA39B6BC0}" type="pres">
      <dgm:prSet presAssocID="{6E124A50-E629-4F20-95B7-F4022F8DFC9C}" presName="hierChild5" presStyleCnt="0"/>
      <dgm:spPr/>
    </dgm:pt>
    <dgm:pt modelId="{3B33A639-0814-4920-BA13-EA247698A0DD}" type="pres">
      <dgm:prSet presAssocID="{C0579E36-8FAB-4B3A-B304-0AB1DE6C2971}" presName="Name35" presStyleLbl="parChTrans1D2" presStyleIdx="1" presStyleCnt="3"/>
      <dgm:spPr/>
    </dgm:pt>
    <dgm:pt modelId="{BC81CA21-9456-4D9D-947D-37395B0DB1FD}" type="pres">
      <dgm:prSet presAssocID="{DDAE3173-4957-415F-80ED-7DE6340E9532}" presName="hierRoot2" presStyleCnt="0">
        <dgm:presLayoutVars>
          <dgm:hierBranch/>
        </dgm:presLayoutVars>
      </dgm:prSet>
      <dgm:spPr/>
    </dgm:pt>
    <dgm:pt modelId="{CD31C64E-5065-4095-9785-989C28E27985}" type="pres">
      <dgm:prSet presAssocID="{DDAE3173-4957-415F-80ED-7DE6340E9532}" presName="rootComposite" presStyleCnt="0"/>
      <dgm:spPr/>
    </dgm:pt>
    <dgm:pt modelId="{B794E88A-DC17-4A06-84AD-B83A3C24E508}" type="pres">
      <dgm:prSet presAssocID="{DDAE3173-4957-415F-80ED-7DE6340E9532}" presName="rootText" presStyleLbl="node2" presStyleIdx="1" presStyleCnt="3">
        <dgm:presLayoutVars>
          <dgm:chPref val="3"/>
        </dgm:presLayoutVars>
      </dgm:prSet>
      <dgm:spPr/>
    </dgm:pt>
    <dgm:pt modelId="{181B89D4-722C-4820-8CE7-B26CBEA3BF30}" type="pres">
      <dgm:prSet presAssocID="{DDAE3173-4957-415F-80ED-7DE6340E9532}" presName="rootConnector" presStyleLbl="node2" presStyleIdx="1" presStyleCnt="3"/>
      <dgm:spPr/>
    </dgm:pt>
    <dgm:pt modelId="{B6D861F0-209E-47EA-9682-733CBC8B4A79}" type="pres">
      <dgm:prSet presAssocID="{DDAE3173-4957-415F-80ED-7DE6340E9532}" presName="hierChild4" presStyleCnt="0"/>
      <dgm:spPr/>
    </dgm:pt>
    <dgm:pt modelId="{7F2A9520-38E8-4927-832A-9D74905B4A75}" type="pres">
      <dgm:prSet presAssocID="{7C47A29A-DEF2-4C61-A46B-80400943BC9B}" presName="Name35" presStyleLbl="parChTrans1D3" presStyleIdx="0" presStyleCnt="2"/>
      <dgm:spPr/>
    </dgm:pt>
    <dgm:pt modelId="{D0A4491C-F9AD-46F1-9C38-660DD965A4B6}" type="pres">
      <dgm:prSet presAssocID="{50A2773A-9C9D-4113-830E-692F063F2EA4}" presName="hierRoot2" presStyleCnt="0">
        <dgm:presLayoutVars>
          <dgm:hierBranch val="r"/>
        </dgm:presLayoutVars>
      </dgm:prSet>
      <dgm:spPr/>
    </dgm:pt>
    <dgm:pt modelId="{F3508815-8915-4344-A27E-F39EDF35C6DF}" type="pres">
      <dgm:prSet presAssocID="{50A2773A-9C9D-4113-830E-692F063F2EA4}" presName="rootComposite" presStyleCnt="0"/>
      <dgm:spPr/>
    </dgm:pt>
    <dgm:pt modelId="{D533B617-5D42-4FF6-8C3E-EAB15C5754F3}" type="pres">
      <dgm:prSet presAssocID="{50A2773A-9C9D-4113-830E-692F063F2EA4}" presName="rootText" presStyleLbl="node3" presStyleIdx="0" presStyleCnt="2">
        <dgm:presLayoutVars>
          <dgm:chPref val="3"/>
        </dgm:presLayoutVars>
      </dgm:prSet>
      <dgm:spPr/>
    </dgm:pt>
    <dgm:pt modelId="{1E6FB20B-7D7D-49BC-A98D-218D3F4514C0}" type="pres">
      <dgm:prSet presAssocID="{50A2773A-9C9D-4113-830E-692F063F2EA4}" presName="rootConnector" presStyleLbl="node3" presStyleIdx="0" presStyleCnt="2"/>
      <dgm:spPr/>
    </dgm:pt>
    <dgm:pt modelId="{8EE3FC7F-D8EF-462F-B94B-AE9EBD242FD3}" type="pres">
      <dgm:prSet presAssocID="{50A2773A-9C9D-4113-830E-692F063F2EA4}" presName="hierChild4" presStyleCnt="0"/>
      <dgm:spPr/>
    </dgm:pt>
    <dgm:pt modelId="{BDD7C4C5-0A95-4DB7-A377-6A755ADFC0DA}" type="pres">
      <dgm:prSet presAssocID="{51E59D32-74D6-4EB7-9A72-10B647BD0FA9}" presName="Name50" presStyleLbl="parChTrans1D4" presStyleIdx="0" presStyleCnt="2"/>
      <dgm:spPr/>
    </dgm:pt>
    <dgm:pt modelId="{9ECC009A-D820-4A8D-90F8-A5F535187017}" type="pres">
      <dgm:prSet presAssocID="{0BCF0278-C80E-40C2-8AF2-6DAED0E54269}" presName="hierRoot2" presStyleCnt="0">
        <dgm:presLayoutVars>
          <dgm:hierBranch val="r"/>
        </dgm:presLayoutVars>
      </dgm:prSet>
      <dgm:spPr/>
    </dgm:pt>
    <dgm:pt modelId="{B574C620-5257-4683-A771-964D4C7623D9}" type="pres">
      <dgm:prSet presAssocID="{0BCF0278-C80E-40C2-8AF2-6DAED0E54269}" presName="rootComposite" presStyleCnt="0"/>
      <dgm:spPr/>
    </dgm:pt>
    <dgm:pt modelId="{1D4DE757-D182-4574-8C0E-CC469446F212}" type="pres">
      <dgm:prSet presAssocID="{0BCF0278-C80E-40C2-8AF2-6DAED0E54269}" presName="rootText" presStyleLbl="node4" presStyleIdx="0" presStyleCnt="2">
        <dgm:presLayoutVars>
          <dgm:chPref val="3"/>
        </dgm:presLayoutVars>
      </dgm:prSet>
      <dgm:spPr/>
    </dgm:pt>
    <dgm:pt modelId="{AD923012-50EA-4669-B3B7-6ECCA45F496C}" type="pres">
      <dgm:prSet presAssocID="{0BCF0278-C80E-40C2-8AF2-6DAED0E54269}" presName="rootConnector" presStyleLbl="node4" presStyleIdx="0" presStyleCnt="2"/>
      <dgm:spPr/>
    </dgm:pt>
    <dgm:pt modelId="{1194104D-103D-4A22-A6BD-9BEC2C339CA4}" type="pres">
      <dgm:prSet presAssocID="{0BCF0278-C80E-40C2-8AF2-6DAED0E54269}" presName="hierChild4" presStyleCnt="0"/>
      <dgm:spPr/>
    </dgm:pt>
    <dgm:pt modelId="{9FA518A4-C579-4960-A607-D35985645009}" type="pres">
      <dgm:prSet presAssocID="{0BCF0278-C80E-40C2-8AF2-6DAED0E54269}" presName="hierChild5" presStyleCnt="0"/>
      <dgm:spPr/>
    </dgm:pt>
    <dgm:pt modelId="{027814FF-85B1-44D9-87FD-594200C7B078}" type="pres">
      <dgm:prSet presAssocID="{47386C0E-4E76-4B4C-B16B-CE0C77B3724D}" presName="Name50" presStyleLbl="parChTrans1D4" presStyleIdx="1" presStyleCnt="2"/>
      <dgm:spPr/>
    </dgm:pt>
    <dgm:pt modelId="{5EE3FBCE-B8EB-4E7C-BDA5-B7B3D2E00B1E}" type="pres">
      <dgm:prSet presAssocID="{548DD374-78EF-470B-A4CC-03B75060133D}" presName="hierRoot2" presStyleCnt="0">
        <dgm:presLayoutVars>
          <dgm:hierBranch val="r"/>
        </dgm:presLayoutVars>
      </dgm:prSet>
      <dgm:spPr/>
    </dgm:pt>
    <dgm:pt modelId="{4BA85BD6-B5EE-48E0-A935-12F0B1E1B084}" type="pres">
      <dgm:prSet presAssocID="{548DD374-78EF-470B-A4CC-03B75060133D}" presName="rootComposite" presStyleCnt="0"/>
      <dgm:spPr/>
    </dgm:pt>
    <dgm:pt modelId="{6C3AEC41-3D28-41B2-BFFF-A633C9260239}" type="pres">
      <dgm:prSet presAssocID="{548DD374-78EF-470B-A4CC-03B75060133D}" presName="rootText" presStyleLbl="node4" presStyleIdx="1" presStyleCnt="2">
        <dgm:presLayoutVars>
          <dgm:chPref val="3"/>
        </dgm:presLayoutVars>
      </dgm:prSet>
      <dgm:spPr/>
    </dgm:pt>
    <dgm:pt modelId="{13E5DE3C-CF55-45DF-AD3C-AEF4C78F1F9C}" type="pres">
      <dgm:prSet presAssocID="{548DD374-78EF-470B-A4CC-03B75060133D}" presName="rootConnector" presStyleLbl="node4" presStyleIdx="1" presStyleCnt="2"/>
      <dgm:spPr/>
    </dgm:pt>
    <dgm:pt modelId="{8B751CAB-BC60-4DE8-86FC-32C19E642730}" type="pres">
      <dgm:prSet presAssocID="{548DD374-78EF-470B-A4CC-03B75060133D}" presName="hierChild4" presStyleCnt="0"/>
      <dgm:spPr/>
    </dgm:pt>
    <dgm:pt modelId="{327FF7C3-1EB9-4C1B-86C4-91BB34E8C917}" type="pres">
      <dgm:prSet presAssocID="{548DD374-78EF-470B-A4CC-03B75060133D}" presName="hierChild5" presStyleCnt="0"/>
      <dgm:spPr/>
    </dgm:pt>
    <dgm:pt modelId="{B2E76B51-5241-4863-8439-54588DD2ACB6}" type="pres">
      <dgm:prSet presAssocID="{50A2773A-9C9D-4113-830E-692F063F2EA4}" presName="hierChild5" presStyleCnt="0"/>
      <dgm:spPr/>
    </dgm:pt>
    <dgm:pt modelId="{53EDC920-A186-4F49-991C-4775E988093B}" type="pres">
      <dgm:prSet presAssocID="{813693C0-0ABC-415C-931C-9A6969412683}" presName="Name35" presStyleLbl="parChTrans1D3" presStyleIdx="1" presStyleCnt="2"/>
      <dgm:spPr/>
    </dgm:pt>
    <dgm:pt modelId="{A6D86728-620E-4DEE-9F67-F56F1BA1C886}" type="pres">
      <dgm:prSet presAssocID="{B826DB61-BC19-401F-BB6F-EF91725A3A2B}" presName="hierRoot2" presStyleCnt="0">
        <dgm:presLayoutVars>
          <dgm:hierBranch val="r"/>
        </dgm:presLayoutVars>
      </dgm:prSet>
      <dgm:spPr/>
    </dgm:pt>
    <dgm:pt modelId="{00AAC2D3-E3F3-48A4-8486-CE8A2C5EFDEA}" type="pres">
      <dgm:prSet presAssocID="{B826DB61-BC19-401F-BB6F-EF91725A3A2B}" presName="rootComposite" presStyleCnt="0"/>
      <dgm:spPr/>
    </dgm:pt>
    <dgm:pt modelId="{73E0305A-1100-40CF-AD3B-1904758FD963}" type="pres">
      <dgm:prSet presAssocID="{B826DB61-BC19-401F-BB6F-EF91725A3A2B}" presName="rootText" presStyleLbl="node3" presStyleIdx="1" presStyleCnt="2">
        <dgm:presLayoutVars>
          <dgm:chPref val="3"/>
        </dgm:presLayoutVars>
      </dgm:prSet>
      <dgm:spPr/>
    </dgm:pt>
    <dgm:pt modelId="{E8119302-BBD4-49D2-87B9-F5A4F7290AC4}" type="pres">
      <dgm:prSet presAssocID="{B826DB61-BC19-401F-BB6F-EF91725A3A2B}" presName="rootConnector" presStyleLbl="node3" presStyleIdx="1" presStyleCnt="2"/>
      <dgm:spPr/>
    </dgm:pt>
    <dgm:pt modelId="{7B3CBA04-D3A4-490D-86F9-CC5A57C61AD5}" type="pres">
      <dgm:prSet presAssocID="{B826DB61-BC19-401F-BB6F-EF91725A3A2B}" presName="hierChild4" presStyleCnt="0"/>
      <dgm:spPr/>
    </dgm:pt>
    <dgm:pt modelId="{16637C3B-3357-49B9-AE2E-9F5FF2E9E525}" type="pres">
      <dgm:prSet presAssocID="{B826DB61-BC19-401F-BB6F-EF91725A3A2B}" presName="hierChild5" presStyleCnt="0"/>
      <dgm:spPr/>
    </dgm:pt>
    <dgm:pt modelId="{3A54057A-71DD-4C4F-8B3A-B4AF46310E35}" type="pres">
      <dgm:prSet presAssocID="{DDAE3173-4957-415F-80ED-7DE6340E9532}" presName="hierChild5" presStyleCnt="0"/>
      <dgm:spPr/>
    </dgm:pt>
    <dgm:pt modelId="{A4DEC566-E51E-4550-8EBE-8F764DDFC104}" type="pres">
      <dgm:prSet presAssocID="{603F2C99-04C6-4723-BAFA-550E56398BCD}" presName="Name35" presStyleLbl="parChTrans1D2" presStyleIdx="2" presStyleCnt="3"/>
      <dgm:spPr/>
    </dgm:pt>
    <dgm:pt modelId="{1FCE785E-B184-4674-A39B-76D932E25394}" type="pres">
      <dgm:prSet presAssocID="{A24C7CC5-B0B0-4344-9BCB-B3C18B260F2C}" presName="hierRoot2" presStyleCnt="0">
        <dgm:presLayoutVars>
          <dgm:hierBranch/>
        </dgm:presLayoutVars>
      </dgm:prSet>
      <dgm:spPr/>
    </dgm:pt>
    <dgm:pt modelId="{5DAEE20E-1FD4-4D8F-BA15-8D7120EA873A}" type="pres">
      <dgm:prSet presAssocID="{A24C7CC5-B0B0-4344-9BCB-B3C18B260F2C}" presName="rootComposite" presStyleCnt="0"/>
      <dgm:spPr/>
    </dgm:pt>
    <dgm:pt modelId="{E810CCB1-7639-4B93-9B4A-BE03F831927A}" type="pres">
      <dgm:prSet presAssocID="{A24C7CC5-B0B0-4344-9BCB-B3C18B260F2C}" presName="rootText" presStyleLbl="node2" presStyleIdx="2" presStyleCnt="3">
        <dgm:presLayoutVars>
          <dgm:chPref val="3"/>
        </dgm:presLayoutVars>
      </dgm:prSet>
      <dgm:spPr/>
    </dgm:pt>
    <dgm:pt modelId="{52AA7909-59A9-4595-BBEF-5EC65C514F20}" type="pres">
      <dgm:prSet presAssocID="{A24C7CC5-B0B0-4344-9BCB-B3C18B260F2C}" presName="rootConnector" presStyleLbl="node2" presStyleIdx="2" presStyleCnt="3"/>
      <dgm:spPr/>
    </dgm:pt>
    <dgm:pt modelId="{F1C8718E-736C-4BD5-B7E1-49515C41E70D}" type="pres">
      <dgm:prSet presAssocID="{A24C7CC5-B0B0-4344-9BCB-B3C18B260F2C}" presName="hierChild4" presStyleCnt="0"/>
      <dgm:spPr/>
    </dgm:pt>
    <dgm:pt modelId="{FCA8D2B7-3D68-4DBC-B211-E54FFA72E5C3}" type="pres">
      <dgm:prSet presAssocID="{A24C7CC5-B0B0-4344-9BCB-B3C18B260F2C}" presName="hierChild5" presStyleCnt="0"/>
      <dgm:spPr/>
    </dgm:pt>
    <dgm:pt modelId="{DDDE1DD9-474D-409B-B0DF-104F9926D34C}" type="pres">
      <dgm:prSet presAssocID="{4BE122AA-1609-4620-92D2-2B91D24B883E}" presName="hierChild3" presStyleCnt="0"/>
      <dgm:spPr/>
    </dgm:pt>
  </dgm:ptLst>
  <dgm:cxnLst>
    <dgm:cxn modelId="{579D3E0B-503A-4A6E-BF9C-0E17DC0D9C6B}" type="presOf" srcId="{0BCF0278-C80E-40C2-8AF2-6DAED0E54269}" destId="{AD923012-50EA-4669-B3B7-6ECCA45F496C}" srcOrd="1" destOrd="0" presId="urn:microsoft.com/office/officeart/2005/8/layout/orgChart1"/>
    <dgm:cxn modelId="{8F503A0E-C773-49B9-B128-ECB2E5AF86A9}" srcId="{DDAE3173-4957-415F-80ED-7DE6340E9532}" destId="{B826DB61-BC19-401F-BB6F-EF91725A3A2B}" srcOrd="1" destOrd="0" parTransId="{813693C0-0ABC-415C-931C-9A6969412683}" sibTransId="{717FEB06-457B-4FE9-ADA0-4C90665B57D7}"/>
    <dgm:cxn modelId="{B5971211-564D-4158-B5E5-F98CCF5F987B}" srcId="{4BE122AA-1609-4620-92D2-2B91D24B883E}" destId="{A24C7CC5-B0B0-4344-9BCB-B3C18B260F2C}" srcOrd="2" destOrd="0" parTransId="{603F2C99-04C6-4723-BAFA-550E56398BCD}" sibTransId="{B59B3553-01A7-4EC6-8D31-FC31C0C2F411}"/>
    <dgm:cxn modelId="{7F045712-84E7-4425-9918-826469B2A473}" type="presOf" srcId="{4BE122AA-1609-4620-92D2-2B91D24B883E}" destId="{E96040B0-4E96-4594-98AF-F139C13C80DC}" srcOrd="0" destOrd="0" presId="urn:microsoft.com/office/officeart/2005/8/layout/orgChart1"/>
    <dgm:cxn modelId="{7E282115-C879-4406-B588-D0AF003F073A}" type="presOf" srcId="{50A2773A-9C9D-4113-830E-692F063F2EA4}" destId="{D533B617-5D42-4FF6-8C3E-EAB15C5754F3}" srcOrd="0" destOrd="0" presId="urn:microsoft.com/office/officeart/2005/8/layout/orgChart1"/>
    <dgm:cxn modelId="{0FAFD124-08D2-4E7C-BC0C-F68520370F14}" type="presOf" srcId="{4BE122AA-1609-4620-92D2-2B91D24B883E}" destId="{23A25008-0E76-45A4-9C82-3177A3D5AFAE}" srcOrd="1" destOrd="0" presId="urn:microsoft.com/office/officeart/2005/8/layout/orgChart1"/>
    <dgm:cxn modelId="{B7081625-76F1-480E-9617-B35F13AB592D}" type="presOf" srcId="{B826DB61-BC19-401F-BB6F-EF91725A3A2B}" destId="{73E0305A-1100-40CF-AD3B-1904758FD963}" srcOrd="0" destOrd="0" presId="urn:microsoft.com/office/officeart/2005/8/layout/orgChart1"/>
    <dgm:cxn modelId="{9467783A-D783-4892-B0EC-E5E24473F52C}" type="presOf" srcId="{50A2773A-9C9D-4113-830E-692F063F2EA4}" destId="{1E6FB20B-7D7D-49BC-A98D-218D3F4514C0}" srcOrd="1" destOrd="0" presId="urn:microsoft.com/office/officeart/2005/8/layout/orgChart1"/>
    <dgm:cxn modelId="{90C65063-463B-4A36-BB9E-5D746832C8B8}" srcId="{50A2773A-9C9D-4113-830E-692F063F2EA4}" destId="{0BCF0278-C80E-40C2-8AF2-6DAED0E54269}" srcOrd="0" destOrd="0" parTransId="{51E59D32-74D6-4EB7-9A72-10B647BD0FA9}" sibTransId="{8D255F0D-FE96-4B57-BC7D-56D81776315B}"/>
    <dgm:cxn modelId="{3528F366-E028-446C-9598-2C8C56C78B2D}" type="presOf" srcId="{A24C7CC5-B0B0-4344-9BCB-B3C18B260F2C}" destId="{E810CCB1-7639-4B93-9B4A-BE03F831927A}" srcOrd="0" destOrd="0" presId="urn:microsoft.com/office/officeart/2005/8/layout/orgChart1"/>
    <dgm:cxn modelId="{BD26844A-CF44-40AF-8DE8-347DF79C737B}" type="presOf" srcId="{6E124A50-E629-4F20-95B7-F4022F8DFC9C}" destId="{B31E7A2E-3351-4E94-B2A6-29ACEAB7DF3D}" srcOrd="0" destOrd="0" presId="urn:microsoft.com/office/officeart/2005/8/layout/orgChart1"/>
    <dgm:cxn modelId="{4289E86B-9512-4FDC-A96A-A2AC240FCD6B}" srcId="{50A2773A-9C9D-4113-830E-692F063F2EA4}" destId="{548DD374-78EF-470B-A4CC-03B75060133D}" srcOrd="1" destOrd="0" parTransId="{47386C0E-4E76-4B4C-B16B-CE0C77B3724D}" sibTransId="{95842A55-39FA-4C46-BF17-76DA776492D7}"/>
    <dgm:cxn modelId="{0AB8EB73-6F60-4B36-9B01-3CDCCE735E48}" type="presOf" srcId="{6E124A50-E629-4F20-95B7-F4022F8DFC9C}" destId="{4089CF95-EB5F-4394-929E-3BE039197F05}" srcOrd="1" destOrd="0" presId="urn:microsoft.com/office/officeart/2005/8/layout/orgChart1"/>
    <dgm:cxn modelId="{615C5254-EA24-4E01-A6C5-BD647A0A94A4}" type="presOf" srcId="{603F2C99-04C6-4723-BAFA-550E56398BCD}" destId="{A4DEC566-E51E-4550-8EBE-8F764DDFC104}" srcOrd="0" destOrd="0" presId="urn:microsoft.com/office/officeart/2005/8/layout/orgChart1"/>
    <dgm:cxn modelId="{677DD476-6475-46CE-9C8E-AA3A84288A82}" type="presOf" srcId="{DDAE3173-4957-415F-80ED-7DE6340E9532}" destId="{B794E88A-DC17-4A06-84AD-B83A3C24E508}" srcOrd="0" destOrd="0" presId="urn:microsoft.com/office/officeart/2005/8/layout/orgChart1"/>
    <dgm:cxn modelId="{5C79DD5A-E58E-4B5D-B8BB-99DA297D9A0B}" srcId="{DF6E85E7-440A-4DF3-A200-70DA1E8352F2}" destId="{4BE122AA-1609-4620-92D2-2B91D24B883E}" srcOrd="0" destOrd="0" parTransId="{00E080E0-CC81-4039-A28B-53D9867EE2F9}" sibTransId="{E2F9955A-FEE6-470D-AC27-41326C914EF8}"/>
    <dgm:cxn modelId="{C472D67F-AC28-441E-A3D2-F9CADC777EDC}" type="presOf" srcId="{51E59D32-74D6-4EB7-9A72-10B647BD0FA9}" destId="{BDD7C4C5-0A95-4DB7-A377-6A755ADFC0DA}" srcOrd="0" destOrd="0" presId="urn:microsoft.com/office/officeart/2005/8/layout/orgChart1"/>
    <dgm:cxn modelId="{B9858889-6146-40E7-974B-A8B06C54C20D}" type="presOf" srcId="{548DD374-78EF-470B-A4CC-03B75060133D}" destId="{6C3AEC41-3D28-41B2-BFFF-A633C9260239}" srcOrd="0" destOrd="0" presId="urn:microsoft.com/office/officeart/2005/8/layout/orgChart1"/>
    <dgm:cxn modelId="{3017A393-0204-4B92-A042-679572143645}" type="presOf" srcId="{813693C0-0ABC-415C-931C-9A6969412683}" destId="{53EDC920-A186-4F49-991C-4775E988093B}" srcOrd="0" destOrd="0" presId="urn:microsoft.com/office/officeart/2005/8/layout/orgChart1"/>
    <dgm:cxn modelId="{6FB4B59C-5059-478C-9C17-6EB65E4F62DD}" type="presOf" srcId="{DF6E85E7-440A-4DF3-A200-70DA1E8352F2}" destId="{E6B2C069-1A62-49DC-BCD1-41008836BE00}" srcOrd="0" destOrd="0" presId="urn:microsoft.com/office/officeart/2005/8/layout/orgChart1"/>
    <dgm:cxn modelId="{96E00AB7-7EED-40D7-BA26-1B212C30D629}" type="presOf" srcId="{DDAE3173-4957-415F-80ED-7DE6340E9532}" destId="{181B89D4-722C-4820-8CE7-B26CBEA3BF30}" srcOrd="1" destOrd="0" presId="urn:microsoft.com/office/officeart/2005/8/layout/orgChart1"/>
    <dgm:cxn modelId="{FB3D5CB9-6191-4CAB-97A6-A87C4ED58115}" srcId="{4BE122AA-1609-4620-92D2-2B91D24B883E}" destId="{DDAE3173-4957-415F-80ED-7DE6340E9532}" srcOrd="1" destOrd="0" parTransId="{C0579E36-8FAB-4B3A-B304-0AB1DE6C2971}" sibTransId="{8A189086-E17C-45CD-81B2-CCFDD8733E3E}"/>
    <dgm:cxn modelId="{12C9BCC1-E0A7-4F58-82E7-B5B00611DBE4}" type="presOf" srcId="{7C47A29A-DEF2-4C61-A46B-80400943BC9B}" destId="{7F2A9520-38E8-4927-832A-9D74905B4A75}" srcOrd="0" destOrd="0" presId="urn:microsoft.com/office/officeart/2005/8/layout/orgChart1"/>
    <dgm:cxn modelId="{704CF9CA-9C15-4C9B-8617-6BA473DD1E77}" type="presOf" srcId="{C0579E36-8FAB-4B3A-B304-0AB1DE6C2971}" destId="{3B33A639-0814-4920-BA13-EA247698A0DD}" srcOrd="0" destOrd="0" presId="urn:microsoft.com/office/officeart/2005/8/layout/orgChart1"/>
    <dgm:cxn modelId="{868B4BCC-65E2-4975-83B7-925BA6CD64B4}" type="presOf" srcId="{47386C0E-4E76-4B4C-B16B-CE0C77B3724D}" destId="{027814FF-85B1-44D9-87FD-594200C7B078}" srcOrd="0" destOrd="0" presId="urn:microsoft.com/office/officeart/2005/8/layout/orgChart1"/>
    <dgm:cxn modelId="{4F61A1DB-B6AB-482C-8704-C6E20A9E1DBE}" type="presOf" srcId="{B826DB61-BC19-401F-BB6F-EF91725A3A2B}" destId="{E8119302-BBD4-49D2-87B9-F5A4F7290AC4}" srcOrd="1" destOrd="0" presId="urn:microsoft.com/office/officeart/2005/8/layout/orgChart1"/>
    <dgm:cxn modelId="{B390C1E2-BB78-438C-BECA-7B6F78134C24}" type="presOf" srcId="{0BCF0278-C80E-40C2-8AF2-6DAED0E54269}" destId="{1D4DE757-D182-4574-8C0E-CC469446F212}" srcOrd="0" destOrd="0" presId="urn:microsoft.com/office/officeart/2005/8/layout/orgChart1"/>
    <dgm:cxn modelId="{51C836E7-66C9-43B3-881B-76AC4DC8E19B}" type="presOf" srcId="{A24C7CC5-B0B0-4344-9BCB-B3C18B260F2C}" destId="{52AA7909-59A9-4595-BBEF-5EC65C514F20}" srcOrd="1" destOrd="0" presId="urn:microsoft.com/office/officeart/2005/8/layout/orgChart1"/>
    <dgm:cxn modelId="{33F2FCE9-4834-4F64-8B91-232DD85D0341}" srcId="{DDAE3173-4957-415F-80ED-7DE6340E9532}" destId="{50A2773A-9C9D-4113-830E-692F063F2EA4}" srcOrd="0" destOrd="0" parTransId="{7C47A29A-DEF2-4C61-A46B-80400943BC9B}" sibTransId="{455D0F22-D169-4F6F-AB85-B5CFF11A6282}"/>
    <dgm:cxn modelId="{AC630FEB-495D-4290-BC4C-E15AAF22192C}" type="presOf" srcId="{920F318C-9D14-4196-844D-B93AA174F897}" destId="{4EBF41E3-860B-464E-90D6-54DA09F70F00}" srcOrd="0" destOrd="0" presId="urn:microsoft.com/office/officeart/2005/8/layout/orgChart1"/>
    <dgm:cxn modelId="{E56BEEEF-E6E9-4920-A13E-BB3A241010F3}" type="presOf" srcId="{548DD374-78EF-470B-A4CC-03B75060133D}" destId="{13E5DE3C-CF55-45DF-AD3C-AEF4C78F1F9C}" srcOrd="1" destOrd="0" presId="urn:microsoft.com/office/officeart/2005/8/layout/orgChart1"/>
    <dgm:cxn modelId="{C23803FF-5576-4B8F-8F7E-5A936A5B9776}" srcId="{4BE122AA-1609-4620-92D2-2B91D24B883E}" destId="{6E124A50-E629-4F20-95B7-F4022F8DFC9C}" srcOrd="0" destOrd="0" parTransId="{920F318C-9D14-4196-844D-B93AA174F897}" sibTransId="{A101B7E3-9CA9-4EF0-9F33-4522091647D6}"/>
    <dgm:cxn modelId="{ECD7969A-5600-4919-B68F-94DE8D610974}" type="presParOf" srcId="{E6B2C069-1A62-49DC-BCD1-41008836BE00}" destId="{7FB60B66-7366-4D17-A06D-FF0C0B7EEACF}" srcOrd="0" destOrd="0" presId="urn:microsoft.com/office/officeart/2005/8/layout/orgChart1"/>
    <dgm:cxn modelId="{CF9DE4FA-693E-4CF7-9745-BF47D83B45AD}" type="presParOf" srcId="{7FB60B66-7366-4D17-A06D-FF0C0B7EEACF}" destId="{81E3F2E3-DA67-4373-B950-DEE8EA165707}" srcOrd="0" destOrd="0" presId="urn:microsoft.com/office/officeart/2005/8/layout/orgChart1"/>
    <dgm:cxn modelId="{6852B4FD-246B-41F8-9F25-2D46CC40A8D5}" type="presParOf" srcId="{81E3F2E3-DA67-4373-B950-DEE8EA165707}" destId="{E96040B0-4E96-4594-98AF-F139C13C80DC}" srcOrd="0" destOrd="0" presId="urn:microsoft.com/office/officeart/2005/8/layout/orgChart1"/>
    <dgm:cxn modelId="{8C612A1D-957E-40FB-B9EF-10F24B9AADF4}" type="presParOf" srcId="{81E3F2E3-DA67-4373-B950-DEE8EA165707}" destId="{23A25008-0E76-45A4-9C82-3177A3D5AFAE}" srcOrd="1" destOrd="0" presId="urn:microsoft.com/office/officeart/2005/8/layout/orgChart1"/>
    <dgm:cxn modelId="{0D5CA3CF-4E38-4645-9ADB-48F18C582D94}" type="presParOf" srcId="{7FB60B66-7366-4D17-A06D-FF0C0B7EEACF}" destId="{AE8F4EC6-77EB-45DB-BABC-F2386F90B85C}" srcOrd="1" destOrd="0" presId="urn:microsoft.com/office/officeart/2005/8/layout/orgChart1"/>
    <dgm:cxn modelId="{479CE865-5943-4D33-806B-0DED077D612A}" type="presParOf" srcId="{AE8F4EC6-77EB-45DB-BABC-F2386F90B85C}" destId="{4EBF41E3-860B-464E-90D6-54DA09F70F00}" srcOrd="0" destOrd="0" presId="urn:microsoft.com/office/officeart/2005/8/layout/orgChart1"/>
    <dgm:cxn modelId="{F40A0B50-87AB-4877-9573-07294BA1B488}" type="presParOf" srcId="{AE8F4EC6-77EB-45DB-BABC-F2386F90B85C}" destId="{1E2150E3-E40E-4D3E-BC00-E3CF41B29939}" srcOrd="1" destOrd="0" presId="urn:microsoft.com/office/officeart/2005/8/layout/orgChart1"/>
    <dgm:cxn modelId="{48D273C6-5F7E-44A4-983C-45EB347E3911}" type="presParOf" srcId="{1E2150E3-E40E-4D3E-BC00-E3CF41B29939}" destId="{876BB22C-C50D-4B16-A30B-26F4F01A0658}" srcOrd="0" destOrd="0" presId="urn:microsoft.com/office/officeart/2005/8/layout/orgChart1"/>
    <dgm:cxn modelId="{9669E3D7-9738-4F94-B3C9-AD3DCAF8B218}" type="presParOf" srcId="{876BB22C-C50D-4B16-A30B-26F4F01A0658}" destId="{B31E7A2E-3351-4E94-B2A6-29ACEAB7DF3D}" srcOrd="0" destOrd="0" presId="urn:microsoft.com/office/officeart/2005/8/layout/orgChart1"/>
    <dgm:cxn modelId="{EE36D9F3-5A15-42E8-A824-E79FBBCA398B}" type="presParOf" srcId="{876BB22C-C50D-4B16-A30B-26F4F01A0658}" destId="{4089CF95-EB5F-4394-929E-3BE039197F05}" srcOrd="1" destOrd="0" presId="urn:microsoft.com/office/officeart/2005/8/layout/orgChart1"/>
    <dgm:cxn modelId="{CBD472D4-2D76-4B98-B045-C52368946D97}" type="presParOf" srcId="{1E2150E3-E40E-4D3E-BC00-E3CF41B29939}" destId="{3288D0D5-5656-41E4-A555-DCF05885B4D6}" srcOrd="1" destOrd="0" presId="urn:microsoft.com/office/officeart/2005/8/layout/orgChart1"/>
    <dgm:cxn modelId="{14A02E7F-063C-495C-801D-04C7C23BB7DE}" type="presParOf" srcId="{1E2150E3-E40E-4D3E-BC00-E3CF41B29939}" destId="{EC59440B-355A-4CDB-8D41-4EAAA39B6BC0}" srcOrd="2" destOrd="0" presId="urn:microsoft.com/office/officeart/2005/8/layout/orgChart1"/>
    <dgm:cxn modelId="{5B9BAEC0-9948-44F1-A87B-8EEC6D9AAA0B}" type="presParOf" srcId="{AE8F4EC6-77EB-45DB-BABC-F2386F90B85C}" destId="{3B33A639-0814-4920-BA13-EA247698A0DD}" srcOrd="2" destOrd="0" presId="urn:microsoft.com/office/officeart/2005/8/layout/orgChart1"/>
    <dgm:cxn modelId="{189B2223-B3E7-4CFE-9D5A-34BDDBEB9B17}" type="presParOf" srcId="{AE8F4EC6-77EB-45DB-BABC-F2386F90B85C}" destId="{BC81CA21-9456-4D9D-947D-37395B0DB1FD}" srcOrd="3" destOrd="0" presId="urn:microsoft.com/office/officeart/2005/8/layout/orgChart1"/>
    <dgm:cxn modelId="{047A0404-8755-478F-BFB4-C40F85267888}" type="presParOf" srcId="{BC81CA21-9456-4D9D-947D-37395B0DB1FD}" destId="{CD31C64E-5065-4095-9785-989C28E27985}" srcOrd="0" destOrd="0" presId="urn:microsoft.com/office/officeart/2005/8/layout/orgChart1"/>
    <dgm:cxn modelId="{1373E61D-D823-446B-98D9-295C15C1FD47}" type="presParOf" srcId="{CD31C64E-5065-4095-9785-989C28E27985}" destId="{B794E88A-DC17-4A06-84AD-B83A3C24E508}" srcOrd="0" destOrd="0" presId="urn:microsoft.com/office/officeart/2005/8/layout/orgChart1"/>
    <dgm:cxn modelId="{8B2BF976-84ED-4BDE-B049-16471D9C326E}" type="presParOf" srcId="{CD31C64E-5065-4095-9785-989C28E27985}" destId="{181B89D4-722C-4820-8CE7-B26CBEA3BF30}" srcOrd="1" destOrd="0" presId="urn:microsoft.com/office/officeart/2005/8/layout/orgChart1"/>
    <dgm:cxn modelId="{4E903D60-FD1E-4F25-858D-2CF21CA08CB1}" type="presParOf" srcId="{BC81CA21-9456-4D9D-947D-37395B0DB1FD}" destId="{B6D861F0-209E-47EA-9682-733CBC8B4A79}" srcOrd="1" destOrd="0" presId="urn:microsoft.com/office/officeart/2005/8/layout/orgChart1"/>
    <dgm:cxn modelId="{6FA2AB20-1070-40E8-9CFF-8BD6F8514C43}" type="presParOf" srcId="{B6D861F0-209E-47EA-9682-733CBC8B4A79}" destId="{7F2A9520-38E8-4927-832A-9D74905B4A75}" srcOrd="0" destOrd="0" presId="urn:microsoft.com/office/officeart/2005/8/layout/orgChart1"/>
    <dgm:cxn modelId="{71B5C0F7-4F4C-46B9-A3AD-B579CAA77C4A}" type="presParOf" srcId="{B6D861F0-209E-47EA-9682-733CBC8B4A79}" destId="{D0A4491C-F9AD-46F1-9C38-660DD965A4B6}" srcOrd="1" destOrd="0" presId="urn:microsoft.com/office/officeart/2005/8/layout/orgChart1"/>
    <dgm:cxn modelId="{E5E3FC79-69B8-450B-9CAA-777049E94B06}" type="presParOf" srcId="{D0A4491C-F9AD-46F1-9C38-660DD965A4B6}" destId="{F3508815-8915-4344-A27E-F39EDF35C6DF}" srcOrd="0" destOrd="0" presId="urn:microsoft.com/office/officeart/2005/8/layout/orgChart1"/>
    <dgm:cxn modelId="{6CE3CADC-F0CA-4112-8F61-EF50AC214281}" type="presParOf" srcId="{F3508815-8915-4344-A27E-F39EDF35C6DF}" destId="{D533B617-5D42-4FF6-8C3E-EAB15C5754F3}" srcOrd="0" destOrd="0" presId="urn:microsoft.com/office/officeart/2005/8/layout/orgChart1"/>
    <dgm:cxn modelId="{3A98262B-CDF5-45B7-9BCD-A5308262A35D}" type="presParOf" srcId="{F3508815-8915-4344-A27E-F39EDF35C6DF}" destId="{1E6FB20B-7D7D-49BC-A98D-218D3F4514C0}" srcOrd="1" destOrd="0" presId="urn:microsoft.com/office/officeart/2005/8/layout/orgChart1"/>
    <dgm:cxn modelId="{A6E97DF8-8A21-4AE9-A5F9-7798D46D523D}" type="presParOf" srcId="{D0A4491C-F9AD-46F1-9C38-660DD965A4B6}" destId="{8EE3FC7F-D8EF-462F-B94B-AE9EBD242FD3}" srcOrd="1" destOrd="0" presId="urn:microsoft.com/office/officeart/2005/8/layout/orgChart1"/>
    <dgm:cxn modelId="{AFDCD75A-0D1D-46AB-BD61-DC6379E2602D}" type="presParOf" srcId="{8EE3FC7F-D8EF-462F-B94B-AE9EBD242FD3}" destId="{BDD7C4C5-0A95-4DB7-A377-6A755ADFC0DA}" srcOrd="0" destOrd="0" presId="urn:microsoft.com/office/officeart/2005/8/layout/orgChart1"/>
    <dgm:cxn modelId="{0A0B12AB-86DA-42ED-90CE-21DEA670A6EA}" type="presParOf" srcId="{8EE3FC7F-D8EF-462F-B94B-AE9EBD242FD3}" destId="{9ECC009A-D820-4A8D-90F8-A5F535187017}" srcOrd="1" destOrd="0" presId="urn:microsoft.com/office/officeart/2005/8/layout/orgChart1"/>
    <dgm:cxn modelId="{D3D98D5B-2DEA-4D04-A801-5D3EF8A15284}" type="presParOf" srcId="{9ECC009A-D820-4A8D-90F8-A5F535187017}" destId="{B574C620-5257-4683-A771-964D4C7623D9}" srcOrd="0" destOrd="0" presId="urn:microsoft.com/office/officeart/2005/8/layout/orgChart1"/>
    <dgm:cxn modelId="{96F66B25-A764-4412-9C0D-51AF7C4DE077}" type="presParOf" srcId="{B574C620-5257-4683-A771-964D4C7623D9}" destId="{1D4DE757-D182-4574-8C0E-CC469446F212}" srcOrd="0" destOrd="0" presId="urn:microsoft.com/office/officeart/2005/8/layout/orgChart1"/>
    <dgm:cxn modelId="{0F488F35-A38B-4061-BEEE-B73E184B5F15}" type="presParOf" srcId="{B574C620-5257-4683-A771-964D4C7623D9}" destId="{AD923012-50EA-4669-B3B7-6ECCA45F496C}" srcOrd="1" destOrd="0" presId="urn:microsoft.com/office/officeart/2005/8/layout/orgChart1"/>
    <dgm:cxn modelId="{E9137A6B-57A0-4753-96E2-5F7ADB9E9C5A}" type="presParOf" srcId="{9ECC009A-D820-4A8D-90F8-A5F535187017}" destId="{1194104D-103D-4A22-A6BD-9BEC2C339CA4}" srcOrd="1" destOrd="0" presId="urn:microsoft.com/office/officeart/2005/8/layout/orgChart1"/>
    <dgm:cxn modelId="{82F5A798-5668-4F86-B092-7B9B877E64A5}" type="presParOf" srcId="{9ECC009A-D820-4A8D-90F8-A5F535187017}" destId="{9FA518A4-C579-4960-A607-D35985645009}" srcOrd="2" destOrd="0" presId="urn:microsoft.com/office/officeart/2005/8/layout/orgChart1"/>
    <dgm:cxn modelId="{580D218F-8D3D-447C-80CD-DF3D6F6359EF}" type="presParOf" srcId="{8EE3FC7F-D8EF-462F-B94B-AE9EBD242FD3}" destId="{027814FF-85B1-44D9-87FD-594200C7B078}" srcOrd="2" destOrd="0" presId="urn:microsoft.com/office/officeart/2005/8/layout/orgChart1"/>
    <dgm:cxn modelId="{6F7D5218-A522-4A68-99F4-7F5B27A60665}" type="presParOf" srcId="{8EE3FC7F-D8EF-462F-B94B-AE9EBD242FD3}" destId="{5EE3FBCE-B8EB-4E7C-BDA5-B7B3D2E00B1E}" srcOrd="3" destOrd="0" presId="urn:microsoft.com/office/officeart/2005/8/layout/orgChart1"/>
    <dgm:cxn modelId="{7A15EC59-C783-4B26-AF1B-4EAD7CBDCD52}" type="presParOf" srcId="{5EE3FBCE-B8EB-4E7C-BDA5-B7B3D2E00B1E}" destId="{4BA85BD6-B5EE-48E0-A935-12F0B1E1B084}" srcOrd="0" destOrd="0" presId="urn:microsoft.com/office/officeart/2005/8/layout/orgChart1"/>
    <dgm:cxn modelId="{37B496C1-1723-4BF0-905C-F55FF905DF82}" type="presParOf" srcId="{4BA85BD6-B5EE-48E0-A935-12F0B1E1B084}" destId="{6C3AEC41-3D28-41B2-BFFF-A633C9260239}" srcOrd="0" destOrd="0" presId="urn:microsoft.com/office/officeart/2005/8/layout/orgChart1"/>
    <dgm:cxn modelId="{FE171EC1-CDC1-47E7-8F02-091EAA40492F}" type="presParOf" srcId="{4BA85BD6-B5EE-48E0-A935-12F0B1E1B084}" destId="{13E5DE3C-CF55-45DF-AD3C-AEF4C78F1F9C}" srcOrd="1" destOrd="0" presId="urn:microsoft.com/office/officeart/2005/8/layout/orgChart1"/>
    <dgm:cxn modelId="{27AA440D-DFF1-4EBC-949B-E9E209E7BCEF}" type="presParOf" srcId="{5EE3FBCE-B8EB-4E7C-BDA5-B7B3D2E00B1E}" destId="{8B751CAB-BC60-4DE8-86FC-32C19E642730}" srcOrd="1" destOrd="0" presId="urn:microsoft.com/office/officeart/2005/8/layout/orgChart1"/>
    <dgm:cxn modelId="{28790416-974C-4288-98BF-C3DDF399A37B}" type="presParOf" srcId="{5EE3FBCE-B8EB-4E7C-BDA5-B7B3D2E00B1E}" destId="{327FF7C3-1EB9-4C1B-86C4-91BB34E8C917}" srcOrd="2" destOrd="0" presId="urn:microsoft.com/office/officeart/2005/8/layout/orgChart1"/>
    <dgm:cxn modelId="{04E49577-37E8-4A77-A937-5EC5272B074E}" type="presParOf" srcId="{D0A4491C-F9AD-46F1-9C38-660DD965A4B6}" destId="{B2E76B51-5241-4863-8439-54588DD2ACB6}" srcOrd="2" destOrd="0" presId="urn:microsoft.com/office/officeart/2005/8/layout/orgChart1"/>
    <dgm:cxn modelId="{C1ECCA84-4948-4AA1-B917-3C24FA29E92D}" type="presParOf" srcId="{B6D861F0-209E-47EA-9682-733CBC8B4A79}" destId="{53EDC920-A186-4F49-991C-4775E988093B}" srcOrd="2" destOrd="0" presId="urn:microsoft.com/office/officeart/2005/8/layout/orgChart1"/>
    <dgm:cxn modelId="{49B4BF00-C61D-462D-A51B-4619B861302E}" type="presParOf" srcId="{B6D861F0-209E-47EA-9682-733CBC8B4A79}" destId="{A6D86728-620E-4DEE-9F67-F56F1BA1C886}" srcOrd="3" destOrd="0" presId="urn:microsoft.com/office/officeart/2005/8/layout/orgChart1"/>
    <dgm:cxn modelId="{DA178564-725A-4079-8C19-1B5275EEBBC2}" type="presParOf" srcId="{A6D86728-620E-4DEE-9F67-F56F1BA1C886}" destId="{00AAC2D3-E3F3-48A4-8486-CE8A2C5EFDEA}" srcOrd="0" destOrd="0" presId="urn:microsoft.com/office/officeart/2005/8/layout/orgChart1"/>
    <dgm:cxn modelId="{504BF753-270E-4A2A-B0A2-1D9D522EECB4}" type="presParOf" srcId="{00AAC2D3-E3F3-48A4-8486-CE8A2C5EFDEA}" destId="{73E0305A-1100-40CF-AD3B-1904758FD963}" srcOrd="0" destOrd="0" presId="urn:microsoft.com/office/officeart/2005/8/layout/orgChart1"/>
    <dgm:cxn modelId="{F92A0494-47AC-4520-8485-C2BC58BB3881}" type="presParOf" srcId="{00AAC2D3-E3F3-48A4-8486-CE8A2C5EFDEA}" destId="{E8119302-BBD4-49D2-87B9-F5A4F7290AC4}" srcOrd="1" destOrd="0" presId="urn:microsoft.com/office/officeart/2005/8/layout/orgChart1"/>
    <dgm:cxn modelId="{4E9601A3-A4AA-4DA7-BE7E-5A187F4A487D}" type="presParOf" srcId="{A6D86728-620E-4DEE-9F67-F56F1BA1C886}" destId="{7B3CBA04-D3A4-490D-86F9-CC5A57C61AD5}" srcOrd="1" destOrd="0" presId="urn:microsoft.com/office/officeart/2005/8/layout/orgChart1"/>
    <dgm:cxn modelId="{4625E2C7-94CD-479A-9519-0E9A3218436C}" type="presParOf" srcId="{A6D86728-620E-4DEE-9F67-F56F1BA1C886}" destId="{16637C3B-3357-49B9-AE2E-9F5FF2E9E525}" srcOrd="2" destOrd="0" presId="urn:microsoft.com/office/officeart/2005/8/layout/orgChart1"/>
    <dgm:cxn modelId="{B3A68C5A-2F34-407E-916E-DC087D74FE6E}" type="presParOf" srcId="{BC81CA21-9456-4D9D-947D-37395B0DB1FD}" destId="{3A54057A-71DD-4C4F-8B3A-B4AF46310E35}" srcOrd="2" destOrd="0" presId="urn:microsoft.com/office/officeart/2005/8/layout/orgChart1"/>
    <dgm:cxn modelId="{ABA9987D-C89F-48BF-AA0B-40D9BF47FD04}" type="presParOf" srcId="{AE8F4EC6-77EB-45DB-BABC-F2386F90B85C}" destId="{A4DEC566-E51E-4550-8EBE-8F764DDFC104}" srcOrd="4" destOrd="0" presId="urn:microsoft.com/office/officeart/2005/8/layout/orgChart1"/>
    <dgm:cxn modelId="{A0777EDC-1FBC-4461-9E95-4121F77AAB84}" type="presParOf" srcId="{AE8F4EC6-77EB-45DB-BABC-F2386F90B85C}" destId="{1FCE785E-B184-4674-A39B-76D932E25394}" srcOrd="5" destOrd="0" presId="urn:microsoft.com/office/officeart/2005/8/layout/orgChart1"/>
    <dgm:cxn modelId="{D743D8D2-66A4-4E31-BC29-A6140AAB1237}" type="presParOf" srcId="{1FCE785E-B184-4674-A39B-76D932E25394}" destId="{5DAEE20E-1FD4-4D8F-BA15-8D7120EA873A}" srcOrd="0" destOrd="0" presId="urn:microsoft.com/office/officeart/2005/8/layout/orgChart1"/>
    <dgm:cxn modelId="{AF639C40-C1AF-4288-A9FC-BD7A32FBA561}" type="presParOf" srcId="{5DAEE20E-1FD4-4D8F-BA15-8D7120EA873A}" destId="{E810CCB1-7639-4B93-9B4A-BE03F831927A}" srcOrd="0" destOrd="0" presId="urn:microsoft.com/office/officeart/2005/8/layout/orgChart1"/>
    <dgm:cxn modelId="{7D859D6A-5C5C-40DA-8137-8942F45316C9}" type="presParOf" srcId="{5DAEE20E-1FD4-4D8F-BA15-8D7120EA873A}" destId="{52AA7909-59A9-4595-BBEF-5EC65C514F20}" srcOrd="1" destOrd="0" presId="urn:microsoft.com/office/officeart/2005/8/layout/orgChart1"/>
    <dgm:cxn modelId="{59667A51-F2D4-4500-BF70-DB7EC5E9DF9D}" type="presParOf" srcId="{1FCE785E-B184-4674-A39B-76D932E25394}" destId="{F1C8718E-736C-4BD5-B7E1-49515C41E70D}" srcOrd="1" destOrd="0" presId="urn:microsoft.com/office/officeart/2005/8/layout/orgChart1"/>
    <dgm:cxn modelId="{1DCC21A9-51F7-417D-A7CF-D93178E2F7A6}" type="presParOf" srcId="{1FCE785E-B184-4674-A39B-76D932E25394}" destId="{FCA8D2B7-3D68-4DBC-B211-E54FFA72E5C3}" srcOrd="2" destOrd="0" presId="urn:microsoft.com/office/officeart/2005/8/layout/orgChart1"/>
    <dgm:cxn modelId="{35588220-723B-441B-A43F-1D36E5CEB976}" type="presParOf" srcId="{7FB60B66-7366-4D17-A06D-FF0C0B7EEACF}" destId="{DDDE1DD9-474D-409B-B0DF-104F9926D34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DEC566-E51E-4550-8EBE-8F764DDFC104}">
      <dsp:nvSpPr>
        <dsp:cNvPr id="0" name=""/>
        <dsp:cNvSpPr/>
      </dsp:nvSpPr>
      <dsp:spPr>
        <a:xfrm>
          <a:off x="3886200" y="627430"/>
          <a:ext cx="1518260" cy="263499"/>
        </a:xfrm>
        <a:custGeom>
          <a:avLst/>
          <a:gdLst/>
          <a:ahLst/>
          <a:cxnLst/>
          <a:rect l="0" t="0" r="0" b="0"/>
          <a:pathLst>
            <a:path>
              <a:moveTo>
                <a:pt x="0" y="0"/>
              </a:moveTo>
              <a:lnTo>
                <a:pt x="0" y="131749"/>
              </a:lnTo>
              <a:lnTo>
                <a:pt x="1518260" y="131749"/>
              </a:lnTo>
              <a:lnTo>
                <a:pt x="1518260" y="26349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EDC920-A186-4F49-991C-4775E988093B}">
      <dsp:nvSpPr>
        <dsp:cNvPr id="0" name=""/>
        <dsp:cNvSpPr/>
      </dsp:nvSpPr>
      <dsp:spPr>
        <a:xfrm>
          <a:off x="3886199" y="1518310"/>
          <a:ext cx="759130" cy="263499"/>
        </a:xfrm>
        <a:custGeom>
          <a:avLst/>
          <a:gdLst/>
          <a:ahLst/>
          <a:cxnLst/>
          <a:rect l="0" t="0" r="0" b="0"/>
          <a:pathLst>
            <a:path>
              <a:moveTo>
                <a:pt x="0" y="0"/>
              </a:moveTo>
              <a:lnTo>
                <a:pt x="0" y="131749"/>
              </a:lnTo>
              <a:lnTo>
                <a:pt x="759130" y="131749"/>
              </a:lnTo>
              <a:lnTo>
                <a:pt x="759130" y="26349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7814FF-85B1-44D9-87FD-594200C7B078}">
      <dsp:nvSpPr>
        <dsp:cNvPr id="0" name=""/>
        <dsp:cNvSpPr/>
      </dsp:nvSpPr>
      <dsp:spPr>
        <a:xfrm>
          <a:off x="2625165" y="2409190"/>
          <a:ext cx="188214" cy="1468069"/>
        </a:xfrm>
        <a:custGeom>
          <a:avLst/>
          <a:gdLst/>
          <a:ahLst/>
          <a:cxnLst/>
          <a:rect l="0" t="0" r="0" b="0"/>
          <a:pathLst>
            <a:path>
              <a:moveTo>
                <a:pt x="0" y="0"/>
              </a:moveTo>
              <a:lnTo>
                <a:pt x="0" y="1468069"/>
              </a:lnTo>
              <a:lnTo>
                <a:pt x="188214" y="146806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D7C4C5-0A95-4DB7-A377-6A755ADFC0DA}">
      <dsp:nvSpPr>
        <dsp:cNvPr id="0" name=""/>
        <dsp:cNvSpPr/>
      </dsp:nvSpPr>
      <dsp:spPr>
        <a:xfrm>
          <a:off x="2625165" y="2409190"/>
          <a:ext cx="188214" cy="577189"/>
        </a:xfrm>
        <a:custGeom>
          <a:avLst/>
          <a:gdLst/>
          <a:ahLst/>
          <a:cxnLst/>
          <a:rect l="0" t="0" r="0" b="0"/>
          <a:pathLst>
            <a:path>
              <a:moveTo>
                <a:pt x="0" y="0"/>
              </a:moveTo>
              <a:lnTo>
                <a:pt x="0" y="577189"/>
              </a:lnTo>
              <a:lnTo>
                <a:pt x="188214" y="57718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2A9520-38E8-4927-832A-9D74905B4A75}">
      <dsp:nvSpPr>
        <dsp:cNvPr id="0" name=""/>
        <dsp:cNvSpPr/>
      </dsp:nvSpPr>
      <dsp:spPr>
        <a:xfrm>
          <a:off x="3127069" y="1518310"/>
          <a:ext cx="759130" cy="263499"/>
        </a:xfrm>
        <a:custGeom>
          <a:avLst/>
          <a:gdLst/>
          <a:ahLst/>
          <a:cxnLst/>
          <a:rect l="0" t="0" r="0" b="0"/>
          <a:pathLst>
            <a:path>
              <a:moveTo>
                <a:pt x="759130" y="0"/>
              </a:moveTo>
              <a:lnTo>
                <a:pt x="759130" y="131749"/>
              </a:lnTo>
              <a:lnTo>
                <a:pt x="0" y="131749"/>
              </a:lnTo>
              <a:lnTo>
                <a:pt x="0" y="26349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33A639-0814-4920-BA13-EA247698A0DD}">
      <dsp:nvSpPr>
        <dsp:cNvPr id="0" name=""/>
        <dsp:cNvSpPr/>
      </dsp:nvSpPr>
      <dsp:spPr>
        <a:xfrm>
          <a:off x="3840479" y="627430"/>
          <a:ext cx="91440" cy="263499"/>
        </a:xfrm>
        <a:custGeom>
          <a:avLst/>
          <a:gdLst/>
          <a:ahLst/>
          <a:cxnLst/>
          <a:rect l="0" t="0" r="0" b="0"/>
          <a:pathLst>
            <a:path>
              <a:moveTo>
                <a:pt x="45720" y="0"/>
              </a:moveTo>
              <a:lnTo>
                <a:pt x="45720" y="26349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BF41E3-860B-464E-90D6-54DA09F70F00}">
      <dsp:nvSpPr>
        <dsp:cNvPr id="0" name=""/>
        <dsp:cNvSpPr/>
      </dsp:nvSpPr>
      <dsp:spPr>
        <a:xfrm>
          <a:off x="2367939" y="627430"/>
          <a:ext cx="1518260" cy="263499"/>
        </a:xfrm>
        <a:custGeom>
          <a:avLst/>
          <a:gdLst/>
          <a:ahLst/>
          <a:cxnLst/>
          <a:rect l="0" t="0" r="0" b="0"/>
          <a:pathLst>
            <a:path>
              <a:moveTo>
                <a:pt x="1518260" y="0"/>
              </a:moveTo>
              <a:lnTo>
                <a:pt x="1518260" y="131749"/>
              </a:lnTo>
              <a:lnTo>
                <a:pt x="0" y="131749"/>
              </a:lnTo>
              <a:lnTo>
                <a:pt x="0" y="26349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6040B0-4E96-4594-98AF-F139C13C80DC}">
      <dsp:nvSpPr>
        <dsp:cNvPr id="0" name=""/>
        <dsp:cNvSpPr/>
      </dsp:nvSpPr>
      <dsp:spPr>
        <a:xfrm>
          <a:off x="3258819" y="49"/>
          <a:ext cx="1254760" cy="6273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kern="1200" cap="none" normalizeH="0" baseline="0">
              <a:ln>
                <a:noFill/>
              </a:ln>
              <a:solidFill>
                <a:schemeClr val="tx1"/>
              </a:solidFill>
              <a:effectLst/>
              <a:latin typeface="Arial" charset="0"/>
              <a:cs typeface="Arial" charset="0"/>
            </a:rPr>
            <a:t>Supreme Court of Pakistan</a:t>
          </a:r>
        </a:p>
      </dsp:txBody>
      <dsp:txXfrm>
        <a:off x="3258819" y="49"/>
        <a:ext cx="1254760" cy="627380"/>
      </dsp:txXfrm>
    </dsp:sp>
    <dsp:sp modelId="{B31E7A2E-3351-4E94-B2A6-29ACEAB7DF3D}">
      <dsp:nvSpPr>
        <dsp:cNvPr id="0" name=""/>
        <dsp:cNvSpPr/>
      </dsp:nvSpPr>
      <dsp:spPr>
        <a:xfrm>
          <a:off x="1740559" y="890929"/>
          <a:ext cx="1254760" cy="6273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kern="1200" cap="none" normalizeH="0" baseline="0">
              <a:ln>
                <a:noFill/>
              </a:ln>
              <a:solidFill>
                <a:schemeClr val="tx1"/>
              </a:solidFill>
              <a:effectLst/>
              <a:latin typeface="Arial" charset="0"/>
              <a:cs typeface="Arial" charset="0"/>
            </a:rPr>
            <a:t>Federal Shariat Court</a:t>
          </a:r>
        </a:p>
      </dsp:txBody>
      <dsp:txXfrm>
        <a:off x="1740559" y="890929"/>
        <a:ext cx="1254760" cy="627380"/>
      </dsp:txXfrm>
    </dsp:sp>
    <dsp:sp modelId="{B794E88A-DC17-4A06-84AD-B83A3C24E508}">
      <dsp:nvSpPr>
        <dsp:cNvPr id="0" name=""/>
        <dsp:cNvSpPr/>
      </dsp:nvSpPr>
      <dsp:spPr>
        <a:xfrm>
          <a:off x="3258819" y="890929"/>
          <a:ext cx="1254760" cy="6273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kern="1200" cap="none" normalizeH="0" baseline="0">
              <a:ln>
                <a:noFill/>
              </a:ln>
              <a:solidFill>
                <a:schemeClr val="tx1"/>
              </a:solidFill>
              <a:effectLst/>
              <a:latin typeface="Arial" charset="0"/>
              <a:cs typeface="Arial" charset="0"/>
            </a:rPr>
            <a:t>High Courts</a:t>
          </a:r>
        </a:p>
      </dsp:txBody>
      <dsp:txXfrm>
        <a:off x="3258819" y="890929"/>
        <a:ext cx="1254760" cy="627380"/>
      </dsp:txXfrm>
    </dsp:sp>
    <dsp:sp modelId="{D533B617-5D42-4FF6-8C3E-EAB15C5754F3}">
      <dsp:nvSpPr>
        <dsp:cNvPr id="0" name=""/>
        <dsp:cNvSpPr/>
      </dsp:nvSpPr>
      <dsp:spPr>
        <a:xfrm>
          <a:off x="2499689" y="1781809"/>
          <a:ext cx="1254760" cy="6273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kern="1200" cap="none" normalizeH="0" baseline="0">
              <a:ln>
                <a:noFill/>
              </a:ln>
              <a:solidFill>
                <a:schemeClr val="tx1"/>
              </a:solidFill>
              <a:effectLst/>
              <a:latin typeface="Arial" charset="0"/>
              <a:cs typeface="Arial" charset="0"/>
            </a:rPr>
            <a:t>Court of District &amp; Sessions Judge</a:t>
          </a:r>
        </a:p>
      </dsp:txBody>
      <dsp:txXfrm>
        <a:off x="2499689" y="1781809"/>
        <a:ext cx="1254760" cy="627380"/>
      </dsp:txXfrm>
    </dsp:sp>
    <dsp:sp modelId="{1D4DE757-D182-4574-8C0E-CC469446F212}">
      <dsp:nvSpPr>
        <dsp:cNvPr id="0" name=""/>
        <dsp:cNvSpPr/>
      </dsp:nvSpPr>
      <dsp:spPr>
        <a:xfrm>
          <a:off x="2813379" y="2672689"/>
          <a:ext cx="1254760" cy="6273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kern="1200" cap="none" normalizeH="0" baseline="0">
              <a:ln>
                <a:noFill/>
              </a:ln>
              <a:solidFill>
                <a:schemeClr val="tx1"/>
              </a:solidFill>
              <a:effectLst/>
              <a:latin typeface="Arial" charset="0"/>
              <a:cs typeface="Arial" charset="0"/>
            </a:rPr>
            <a:t>Civil Courts</a:t>
          </a:r>
        </a:p>
      </dsp:txBody>
      <dsp:txXfrm>
        <a:off x="2813379" y="2672689"/>
        <a:ext cx="1254760" cy="627380"/>
      </dsp:txXfrm>
    </dsp:sp>
    <dsp:sp modelId="{6C3AEC41-3D28-41B2-BFFF-A633C9260239}">
      <dsp:nvSpPr>
        <dsp:cNvPr id="0" name=""/>
        <dsp:cNvSpPr/>
      </dsp:nvSpPr>
      <dsp:spPr>
        <a:xfrm>
          <a:off x="2813379" y="3563569"/>
          <a:ext cx="1254760" cy="6273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kern="1200" cap="none" normalizeH="0" baseline="0">
              <a:ln>
                <a:noFill/>
              </a:ln>
              <a:solidFill>
                <a:schemeClr val="tx1"/>
              </a:solidFill>
              <a:effectLst/>
              <a:latin typeface="Arial" charset="0"/>
              <a:cs typeface="Arial" charset="0"/>
            </a:rPr>
            <a:t>Criminal Courts</a:t>
          </a:r>
        </a:p>
      </dsp:txBody>
      <dsp:txXfrm>
        <a:off x="2813379" y="3563569"/>
        <a:ext cx="1254760" cy="627380"/>
      </dsp:txXfrm>
    </dsp:sp>
    <dsp:sp modelId="{73E0305A-1100-40CF-AD3B-1904758FD963}">
      <dsp:nvSpPr>
        <dsp:cNvPr id="0" name=""/>
        <dsp:cNvSpPr/>
      </dsp:nvSpPr>
      <dsp:spPr>
        <a:xfrm>
          <a:off x="4017949" y="1781809"/>
          <a:ext cx="1254760" cy="6273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kern="1200" cap="none" normalizeH="0" baseline="0">
              <a:ln>
                <a:noFill/>
              </a:ln>
              <a:solidFill>
                <a:schemeClr val="tx1"/>
              </a:solidFill>
              <a:effectLst/>
              <a:latin typeface="Arial" charset="0"/>
              <a:cs typeface="Arial" charset="0"/>
            </a:rPr>
            <a:t>Special Courts</a:t>
          </a:r>
        </a:p>
      </dsp:txBody>
      <dsp:txXfrm>
        <a:off x="4017949" y="1781809"/>
        <a:ext cx="1254760" cy="627380"/>
      </dsp:txXfrm>
    </dsp:sp>
    <dsp:sp modelId="{E810CCB1-7639-4B93-9B4A-BE03F831927A}">
      <dsp:nvSpPr>
        <dsp:cNvPr id="0" name=""/>
        <dsp:cNvSpPr/>
      </dsp:nvSpPr>
      <dsp:spPr>
        <a:xfrm>
          <a:off x="4777080" y="890929"/>
          <a:ext cx="1254760" cy="6273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kern="1200" cap="none" normalizeH="0" baseline="0">
              <a:ln>
                <a:noFill/>
              </a:ln>
              <a:solidFill>
                <a:schemeClr val="tx1"/>
              </a:solidFill>
              <a:effectLst/>
              <a:latin typeface="Arial" charset="0"/>
              <a:cs typeface="Arial" charset="0"/>
            </a:rPr>
            <a:t>Service Tribunals</a:t>
          </a:r>
        </a:p>
      </dsp:txBody>
      <dsp:txXfrm>
        <a:off x="4777080" y="890929"/>
        <a:ext cx="1254760" cy="62738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12493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3072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2493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493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12493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E37126C2-31D7-49AF-B4BF-3CC64A43F332}" type="slidenum">
              <a:rPr lang="en-US"/>
              <a:pPr>
                <a:defRPr/>
              </a:pPr>
              <a:t>‹#›</a:t>
            </a:fld>
            <a:endParaRPr lang="en-US"/>
          </a:p>
        </p:txBody>
      </p:sp>
    </p:spTree>
    <p:extLst>
      <p:ext uri="{BB962C8B-B14F-4D97-AF65-F5344CB8AC3E}">
        <p14:creationId xmlns:p14="http://schemas.microsoft.com/office/powerpoint/2010/main" val="30543693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Slide Number Placeholder 3"/>
          <p:cNvSpPr>
            <a:spLocks noGrp="1"/>
          </p:cNvSpPr>
          <p:nvPr>
            <p:ph type="sldNum" sz="quarter" idx="5"/>
          </p:nvPr>
        </p:nvSpPr>
        <p:spPr>
          <a:noFill/>
        </p:spPr>
        <p:txBody>
          <a:bodyPr/>
          <a:lstStyle/>
          <a:p>
            <a:fld id="{15757F12-DAF0-4F7A-A635-00EE1BEB4E3A}" type="slidenum">
              <a:rPr lang="en-US" smtClean="0"/>
              <a:pPr/>
              <a:t>1</a:t>
            </a:fld>
            <a:endParaRPr lang="en-US"/>
          </a:p>
        </p:txBody>
      </p:sp>
    </p:spTree>
    <p:extLst>
      <p:ext uri="{BB962C8B-B14F-4D97-AF65-F5344CB8AC3E}">
        <p14:creationId xmlns:p14="http://schemas.microsoft.com/office/powerpoint/2010/main" val="2241908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r>
              <a:rPr lang="en-US" dirty="0"/>
              <a:t>Anglo </a:t>
            </a:r>
            <a:r>
              <a:rPr lang="en-US" dirty="0" err="1"/>
              <a:t>sexan</a:t>
            </a:r>
            <a:r>
              <a:rPr lang="en-US" dirty="0"/>
              <a:t> system -  1935 act of </a:t>
            </a:r>
            <a:r>
              <a:rPr lang="en-US" dirty="0" err="1"/>
              <a:t>india</a:t>
            </a:r>
            <a:r>
              <a:rPr lang="en-US" dirty="0"/>
              <a:t> – clause 420 – penal code as it is all inherit – </a:t>
            </a:r>
            <a:r>
              <a:rPr lang="en-US" dirty="0" err="1"/>
              <a:t>taazeerat</a:t>
            </a:r>
            <a:r>
              <a:rPr lang="en-US" dirty="0"/>
              <a:t>- e - </a:t>
            </a:r>
            <a:r>
              <a:rPr lang="en-US" dirty="0" err="1"/>
              <a:t>pakistatn</a:t>
            </a:r>
            <a:endParaRPr lang="en-US" dirty="0"/>
          </a:p>
          <a:p>
            <a:r>
              <a:rPr lang="en-US" dirty="0"/>
              <a:t>viceroy/governor general – QA – </a:t>
            </a:r>
            <a:r>
              <a:rPr lang="en-US" dirty="0" err="1"/>
              <a:t>mountbattan</a:t>
            </a:r>
            <a:endParaRPr lang="en-US" dirty="0"/>
          </a:p>
          <a:p>
            <a:r>
              <a:rPr lang="en-US" dirty="0"/>
              <a:t>302 coal murder</a:t>
            </a:r>
          </a:p>
          <a:p>
            <a:r>
              <a:rPr lang="en-US" dirty="0"/>
              <a:t>We are part of commonwealth- but not under the queen</a:t>
            </a:r>
          </a:p>
          <a:p>
            <a:endParaRPr lang="en-US" dirty="0"/>
          </a:p>
          <a:p>
            <a:r>
              <a:rPr lang="en-US" dirty="0"/>
              <a:t>1973 constitution – central/provinces – relations…. 18</a:t>
            </a:r>
            <a:r>
              <a:rPr lang="en-US" baseline="30000" dirty="0"/>
              <a:t>th</a:t>
            </a:r>
            <a:r>
              <a:rPr lang="en-US" dirty="0"/>
              <a:t> amendment  5 </a:t>
            </a:r>
            <a:r>
              <a:rPr lang="en-US" dirty="0" err="1"/>
              <a:t>govt</a:t>
            </a:r>
            <a:r>
              <a:rPr lang="en-US" dirty="0"/>
              <a:t> – provincial n federal</a:t>
            </a:r>
          </a:p>
          <a:p>
            <a:r>
              <a:rPr lang="en-US" dirty="0"/>
              <a:t>Criminal </a:t>
            </a:r>
            <a:r>
              <a:rPr lang="en-US" dirty="0" err="1"/>
              <a:t>vs</a:t>
            </a:r>
            <a:r>
              <a:rPr lang="en-US" dirty="0"/>
              <a:t> civil law – criminal  - </a:t>
            </a:r>
            <a:r>
              <a:rPr lang="en-US" dirty="0" err="1"/>
              <a:t>govt</a:t>
            </a:r>
            <a:r>
              <a:rPr lang="en-US" dirty="0"/>
              <a:t> </a:t>
            </a:r>
            <a:r>
              <a:rPr lang="en-US" dirty="0" err="1"/>
              <a:t>vs</a:t>
            </a:r>
            <a:r>
              <a:rPr lang="en-US" dirty="0"/>
              <a:t> </a:t>
            </a:r>
            <a:r>
              <a:rPr lang="en-US" dirty="0" err="1"/>
              <a:t>crimanls</a:t>
            </a:r>
            <a:endParaRPr lang="en-US" dirty="0"/>
          </a:p>
          <a:p>
            <a:r>
              <a:rPr lang="en-US" dirty="0"/>
              <a:t>Civil 0 --- </a:t>
            </a:r>
            <a:r>
              <a:rPr lang="en-US" dirty="0" err="1"/>
              <a:t>ppl</a:t>
            </a:r>
            <a:r>
              <a:rPr lang="en-US" dirty="0"/>
              <a:t> to </a:t>
            </a:r>
            <a:r>
              <a:rPr lang="en-US" dirty="0" err="1"/>
              <a:t>ppl</a:t>
            </a:r>
            <a:r>
              <a:rPr lang="en-US" dirty="0"/>
              <a:t>  two companies, family, fire, insurance</a:t>
            </a:r>
          </a:p>
        </p:txBody>
      </p:sp>
      <p:sp>
        <p:nvSpPr>
          <p:cNvPr id="35844" name="Slide Number Placeholder 3"/>
          <p:cNvSpPr>
            <a:spLocks noGrp="1"/>
          </p:cNvSpPr>
          <p:nvPr>
            <p:ph type="sldNum" sz="quarter" idx="5"/>
          </p:nvPr>
        </p:nvSpPr>
        <p:spPr>
          <a:noFill/>
        </p:spPr>
        <p:txBody>
          <a:bodyPr/>
          <a:lstStyle/>
          <a:p>
            <a:fld id="{7C02475D-0975-4107-9BDD-9C6F599437CD}" type="slidenum">
              <a:rPr lang="en-US" smtClean="0"/>
              <a:pPr/>
              <a:t>11</a:t>
            </a:fld>
            <a:endParaRPr lang="en-US"/>
          </a:p>
        </p:txBody>
      </p:sp>
    </p:spTree>
    <p:extLst>
      <p:ext uri="{BB962C8B-B14F-4D97-AF65-F5344CB8AC3E}">
        <p14:creationId xmlns:p14="http://schemas.microsoft.com/office/powerpoint/2010/main" val="1998603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Slide Number Placeholder 3"/>
          <p:cNvSpPr>
            <a:spLocks noGrp="1"/>
          </p:cNvSpPr>
          <p:nvPr>
            <p:ph type="sldNum" sz="quarter" idx="5"/>
          </p:nvPr>
        </p:nvSpPr>
        <p:spPr>
          <a:noFill/>
        </p:spPr>
        <p:txBody>
          <a:bodyPr/>
          <a:lstStyle/>
          <a:p>
            <a:fld id="{3FE60EA5-05C5-4D29-8139-CB802D94B71F}" type="slidenum">
              <a:rPr lang="en-US" smtClean="0"/>
              <a:pPr/>
              <a:t>12</a:t>
            </a:fld>
            <a:endParaRPr lang="en-US"/>
          </a:p>
        </p:txBody>
      </p:sp>
    </p:spTree>
    <p:extLst>
      <p:ext uri="{BB962C8B-B14F-4D97-AF65-F5344CB8AC3E}">
        <p14:creationId xmlns:p14="http://schemas.microsoft.com/office/powerpoint/2010/main" val="669252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a:p>
        </p:txBody>
      </p:sp>
      <p:sp>
        <p:nvSpPr>
          <p:cNvPr id="37892" name="Slide Number Placeholder 3"/>
          <p:cNvSpPr>
            <a:spLocks noGrp="1"/>
          </p:cNvSpPr>
          <p:nvPr>
            <p:ph type="sldNum" sz="quarter" idx="5"/>
          </p:nvPr>
        </p:nvSpPr>
        <p:spPr>
          <a:noFill/>
        </p:spPr>
        <p:txBody>
          <a:bodyPr/>
          <a:lstStyle/>
          <a:p>
            <a:fld id="{084A5832-A5E4-433A-A38B-73A62B41B439}" type="slidenum">
              <a:rPr lang="en-US" smtClean="0"/>
              <a:pPr/>
              <a:t>13</a:t>
            </a:fld>
            <a:endParaRPr lang="en-US"/>
          </a:p>
        </p:txBody>
      </p:sp>
    </p:spTree>
    <p:extLst>
      <p:ext uri="{BB962C8B-B14F-4D97-AF65-F5344CB8AC3E}">
        <p14:creationId xmlns:p14="http://schemas.microsoft.com/office/powerpoint/2010/main" val="36680608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Slide Number Placeholder 3"/>
          <p:cNvSpPr>
            <a:spLocks noGrp="1"/>
          </p:cNvSpPr>
          <p:nvPr>
            <p:ph type="sldNum" sz="quarter" idx="5"/>
          </p:nvPr>
        </p:nvSpPr>
        <p:spPr>
          <a:noFill/>
        </p:spPr>
        <p:txBody>
          <a:bodyPr/>
          <a:lstStyle/>
          <a:p>
            <a:fld id="{FE68A544-BB3A-4C3F-B39C-D743F7D292CF}" type="slidenum">
              <a:rPr lang="en-US" smtClean="0"/>
              <a:pPr/>
              <a:t>14</a:t>
            </a:fld>
            <a:endParaRPr lang="en-US"/>
          </a:p>
        </p:txBody>
      </p:sp>
    </p:spTree>
    <p:extLst>
      <p:ext uri="{BB962C8B-B14F-4D97-AF65-F5344CB8AC3E}">
        <p14:creationId xmlns:p14="http://schemas.microsoft.com/office/powerpoint/2010/main" val="2032523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Slide Number Placeholder 3"/>
          <p:cNvSpPr>
            <a:spLocks noGrp="1"/>
          </p:cNvSpPr>
          <p:nvPr>
            <p:ph type="sldNum" sz="quarter" idx="5"/>
          </p:nvPr>
        </p:nvSpPr>
        <p:spPr>
          <a:noFill/>
        </p:spPr>
        <p:txBody>
          <a:bodyPr/>
          <a:lstStyle/>
          <a:p>
            <a:fld id="{6D1190D3-6C8F-4C49-A61F-A9152CADF9AE}" type="slidenum">
              <a:rPr lang="en-US" smtClean="0"/>
              <a:pPr/>
              <a:t>15</a:t>
            </a:fld>
            <a:endParaRPr lang="en-US"/>
          </a:p>
        </p:txBody>
      </p:sp>
    </p:spTree>
    <p:extLst>
      <p:ext uri="{BB962C8B-B14F-4D97-AF65-F5344CB8AC3E}">
        <p14:creationId xmlns:p14="http://schemas.microsoft.com/office/powerpoint/2010/main" val="1268807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endParaRPr lang="en-US"/>
          </a:p>
        </p:txBody>
      </p:sp>
      <p:sp>
        <p:nvSpPr>
          <p:cNvPr id="40964" name="Slide Number Placeholder 3"/>
          <p:cNvSpPr>
            <a:spLocks noGrp="1"/>
          </p:cNvSpPr>
          <p:nvPr>
            <p:ph type="sldNum" sz="quarter" idx="5"/>
          </p:nvPr>
        </p:nvSpPr>
        <p:spPr>
          <a:noFill/>
        </p:spPr>
        <p:txBody>
          <a:bodyPr/>
          <a:lstStyle/>
          <a:p>
            <a:fld id="{DA435643-B0E8-40EC-B7BD-E3C9D9B539E3}" type="slidenum">
              <a:rPr lang="en-US" smtClean="0"/>
              <a:pPr/>
              <a:t>16</a:t>
            </a:fld>
            <a:endParaRPr lang="en-US"/>
          </a:p>
        </p:txBody>
      </p:sp>
    </p:spTree>
    <p:extLst>
      <p:ext uri="{BB962C8B-B14F-4D97-AF65-F5344CB8AC3E}">
        <p14:creationId xmlns:p14="http://schemas.microsoft.com/office/powerpoint/2010/main" val="30138382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r>
              <a:rPr lang="en-GB" sz="1200" b="1" i="0" kern="1200" dirty="0">
                <a:solidFill>
                  <a:schemeClr val="tx1"/>
                </a:solidFill>
                <a:effectLst/>
                <a:latin typeface="Arial" charset="0"/>
                <a:ea typeface="+mn-ea"/>
                <a:cs typeface="Arial" charset="0"/>
              </a:rPr>
              <a:t>Good Samaritan laws</a:t>
            </a:r>
            <a:r>
              <a:rPr lang="en-GB" sz="1200" b="0" i="0" kern="1200" dirty="0">
                <a:solidFill>
                  <a:schemeClr val="tx1"/>
                </a:solidFill>
                <a:effectLst/>
                <a:latin typeface="Arial" charset="0"/>
                <a:ea typeface="+mn-ea"/>
                <a:cs typeface="Arial" charset="0"/>
              </a:rPr>
              <a:t> offer legal protection to people who give reasonable assistance to those who are, or who they believe to be, injured, ill, in peril, or otherwise incapacitated.</a:t>
            </a:r>
            <a:endParaRPr lang="en-US" dirty="0"/>
          </a:p>
        </p:txBody>
      </p:sp>
      <p:sp>
        <p:nvSpPr>
          <p:cNvPr id="41988" name="Slide Number Placeholder 3"/>
          <p:cNvSpPr>
            <a:spLocks noGrp="1"/>
          </p:cNvSpPr>
          <p:nvPr>
            <p:ph type="sldNum" sz="quarter" idx="5"/>
          </p:nvPr>
        </p:nvSpPr>
        <p:spPr>
          <a:noFill/>
        </p:spPr>
        <p:txBody>
          <a:bodyPr/>
          <a:lstStyle/>
          <a:p>
            <a:fld id="{7F8C9C0A-8B9A-4300-9D07-67494A0C996A}" type="slidenum">
              <a:rPr lang="en-US" smtClean="0"/>
              <a:pPr/>
              <a:t>17</a:t>
            </a:fld>
            <a:endParaRPr lang="en-US"/>
          </a:p>
        </p:txBody>
      </p:sp>
    </p:spTree>
    <p:extLst>
      <p:ext uri="{BB962C8B-B14F-4D97-AF65-F5344CB8AC3E}">
        <p14:creationId xmlns:p14="http://schemas.microsoft.com/office/powerpoint/2010/main" val="42178707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Slide Number Placeholder 3"/>
          <p:cNvSpPr>
            <a:spLocks noGrp="1"/>
          </p:cNvSpPr>
          <p:nvPr>
            <p:ph type="sldNum" sz="quarter" idx="5"/>
          </p:nvPr>
        </p:nvSpPr>
        <p:spPr>
          <a:noFill/>
        </p:spPr>
        <p:txBody>
          <a:bodyPr/>
          <a:lstStyle/>
          <a:p>
            <a:fld id="{BD40AC5C-2F86-4A02-89FC-987F137EBAC5}" type="slidenum">
              <a:rPr lang="en-US" smtClean="0"/>
              <a:pPr/>
              <a:t>18</a:t>
            </a:fld>
            <a:endParaRPr lang="en-US"/>
          </a:p>
        </p:txBody>
      </p:sp>
    </p:spTree>
    <p:extLst>
      <p:ext uri="{BB962C8B-B14F-4D97-AF65-F5344CB8AC3E}">
        <p14:creationId xmlns:p14="http://schemas.microsoft.com/office/powerpoint/2010/main" val="27736475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a:p>
        </p:txBody>
      </p:sp>
      <p:sp>
        <p:nvSpPr>
          <p:cNvPr id="44036" name="Slide Number Placeholder 3"/>
          <p:cNvSpPr>
            <a:spLocks noGrp="1"/>
          </p:cNvSpPr>
          <p:nvPr>
            <p:ph type="sldNum" sz="quarter" idx="5"/>
          </p:nvPr>
        </p:nvSpPr>
        <p:spPr>
          <a:noFill/>
        </p:spPr>
        <p:txBody>
          <a:bodyPr/>
          <a:lstStyle/>
          <a:p>
            <a:fld id="{4591A664-FEAF-4202-9C6B-8EC63282FA55}" type="slidenum">
              <a:rPr lang="en-US" smtClean="0"/>
              <a:pPr/>
              <a:t>19</a:t>
            </a:fld>
            <a:endParaRPr lang="en-US"/>
          </a:p>
        </p:txBody>
      </p:sp>
    </p:spTree>
    <p:extLst>
      <p:ext uri="{BB962C8B-B14F-4D97-AF65-F5344CB8AC3E}">
        <p14:creationId xmlns:p14="http://schemas.microsoft.com/office/powerpoint/2010/main" val="17419622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US"/>
          </a:p>
        </p:txBody>
      </p:sp>
      <p:sp>
        <p:nvSpPr>
          <p:cNvPr id="45060" name="Slide Number Placeholder 3"/>
          <p:cNvSpPr>
            <a:spLocks noGrp="1"/>
          </p:cNvSpPr>
          <p:nvPr>
            <p:ph type="sldNum" sz="quarter" idx="5"/>
          </p:nvPr>
        </p:nvSpPr>
        <p:spPr>
          <a:noFill/>
        </p:spPr>
        <p:txBody>
          <a:bodyPr/>
          <a:lstStyle/>
          <a:p>
            <a:fld id="{F01C9595-10B1-4452-93A8-7FE850668375}" type="slidenum">
              <a:rPr lang="en-US" smtClean="0"/>
              <a:pPr/>
              <a:t>20</a:t>
            </a:fld>
            <a:endParaRPr lang="en-US"/>
          </a:p>
        </p:txBody>
      </p:sp>
    </p:spTree>
    <p:extLst>
      <p:ext uri="{BB962C8B-B14F-4D97-AF65-F5344CB8AC3E}">
        <p14:creationId xmlns:p14="http://schemas.microsoft.com/office/powerpoint/2010/main" val="757175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a:p>
        </p:txBody>
      </p:sp>
      <p:sp>
        <p:nvSpPr>
          <p:cNvPr id="27652" name="Slide Number Placeholder 3"/>
          <p:cNvSpPr>
            <a:spLocks noGrp="1"/>
          </p:cNvSpPr>
          <p:nvPr>
            <p:ph type="sldNum" sz="quarter" idx="5"/>
          </p:nvPr>
        </p:nvSpPr>
        <p:spPr>
          <a:noFill/>
        </p:spPr>
        <p:txBody>
          <a:bodyPr/>
          <a:lstStyle/>
          <a:p>
            <a:fld id="{2139CE58-D602-46EC-9C79-4A7BAAE97624}" type="slidenum">
              <a:rPr lang="en-US" smtClean="0"/>
              <a:pPr/>
              <a:t>3</a:t>
            </a:fld>
            <a:endParaRPr lang="en-US"/>
          </a:p>
        </p:txBody>
      </p:sp>
    </p:spTree>
    <p:extLst>
      <p:ext uri="{BB962C8B-B14F-4D97-AF65-F5344CB8AC3E}">
        <p14:creationId xmlns:p14="http://schemas.microsoft.com/office/powerpoint/2010/main" val="3424962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US"/>
          </a:p>
        </p:txBody>
      </p:sp>
      <p:sp>
        <p:nvSpPr>
          <p:cNvPr id="28676" name="Slide Number Placeholder 3"/>
          <p:cNvSpPr>
            <a:spLocks noGrp="1"/>
          </p:cNvSpPr>
          <p:nvPr>
            <p:ph type="sldNum" sz="quarter" idx="5"/>
          </p:nvPr>
        </p:nvSpPr>
        <p:spPr>
          <a:noFill/>
        </p:spPr>
        <p:txBody>
          <a:bodyPr/>
          <a:lstStyle/>
          <a:p>
            <a:fld id="{5D0DAB5B-A28B-4561-84BC-7D91BF07F56C}" type="slidenum">
              <a:rPr lang="en-US" smtClean="0"/>
              <a:pPr/>
              <a:t>4</a:t>
            </a:fld>
            <a:endParaRPr lang="en-US"/>
          </a:p>
        </p:txBody>
      </p:sp>
    </p:spTree>
    <p:extLst>
      <p:ext uri="{BB962C8B-B14F-4D97-AF65-F5344CB8AC3E}">
        <p14:creationId xmlns:p14="http://schemas.microsoft.com/office/powerpoint/2010/main" val="497809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a:p>
        </p:txBody>
      </p:sp>
      <p:sp>
        <p:nvSpPr>
          <p:cNvPr id="29700" name="Slide Number Placeholder 3"/>
          <p:cNvSpPr>
            <a:spLocks noGrp="1"/>
          </p:cNvSpPr>
          <p:nvPr>
            <p:ph type="sldNum" sz="quarter" idx="5"/>
          </p:nvPr>
        </p:nvSpPr>
        <p:spPr>
          <a:noFill/>
        </p:spPr>
        <p:txBody>
          <a:bodyPr/>
          <a:lstStyle/>
          <a:p>
            <a:fld id="{FF3AE70C-1356-4F92-99ED-04B6E97E1993}" type="slidenum">
              <a:rPr lang="en-US" smtClean="0"/>
              <a:pPr/>
              <a:t>5</a:t>
            </a:fld>
            <a:endParaRPr lang="en-US"/>
          </a:p>
        </p:txBody>
      </p:sp>
    </p:spTree>
    <p:extLst>
      <p:ext uri="{BB962C8B-B14F-4D97-AF65-F5344CB8AC3E}">
        <p14:creationId xmlns:p14="http://schemas.microsoft.com/office/powerpoint/2010/main" val="826466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Slide Number Placeholder 3"/>
          <p:cNvSpPr>
            <a:spLocks noGrp="1"/>
          </p:cNvSpPr>
          <p:nvPr>
            <p:ph type="sldNum" sz="quarter" idx="5"/>
          </p:nvPr>
        </p:nvSpPr>
        <p:spPr>
          <a:noFill/>
        </p:spPr>
        <p:txBody>
          <a:bodyPr/>
          <a:lstStyle/>
          <a:p>
            <a:fld id="{222CB093-CF30-48B0-9651-AD6233FD73A9}" type="slidenum">
              <a:rPr lang="en-US" smtClean="0"/>
              <a:pPr/>
              <a:t>6</a:t>
            </a:fld>
            <a:endParaRPr lang="en-US"/>
          </a:p>
        </p:txBody>
      </p:sp>
    </p:spTree>
    <p:extLst>
      <p:ext uri="{BB962C8B-B14F-4D97-AF65-F5344CB8AC3E}">
        <p14:creationId xmlns:p14="http://schemas.microsoft.com/office/powerpoint/2010/main" val="2700915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Slide Number Placeholder 3"/>
          <p:cNvSpPr>
            <a:spLocks noGrp="1"/>
          </p:cNvSpPr>
          <p:nvPr>
            <p:ph type="sldNum" sz="quarter" idx="5"/>
          </p:nvPr>
        </p:nvSpPr>
        <p:spPr>
          <a:noFill/>
        </p:spPr>
        <p:txBody>
          <a:bodyPr/>
          <a:lstStyle/>
          <a:p>
            <a:fld id="{F0214E9E-2C5C-4DCA-A160-AF2E03B04EB5}" type="slidenum">
              <a:rPr lang="en-US" smtClean="0"/>
              <a:pPr/>
              <a:t>7</a:t>
            </a:fld>
            <a:endParaRPr lang="en-US"/>
          </a:p>
        </p:txBody>
      </p:sp>
    </p:spTree>
    <p:extLst>
      <p:ext uri="{BB962C8B-B14F-4D97-AF65-F5344CB8AC3E}">
        <p14:creationId xmlns:p14="http://schemas.microsoft.com/office/powerpoint/2010/main" val="3887259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r>
              <a:rPr lang="en-US"/>
              <a:t>Companies act – register, operation  -- competition commission, monopoly control comision, </a:t>
            </a:r>
          </a:p>
        </p:txBody>
      </p:sp>
      <p:sp>
        <p:nvSpPr>
          <p:cNvPr id="32772" name="Slide Number Placeholder 3"/>
          <p:cNvSpPr>
            <a:spLocks noGrp="1"/>
          </p:cNvSpPr>
          <p:nvPr>
            <p:ph type="sldNum" sz="quarter" idx="5"/>
          </p:nvPr>
        </p:nvSpPr>
        <p:spPr>
          <a:noFill/>
        </p:spPr>
        <p:txBody>
          <a:bodyPr/>
          <a:lstStyle/>
          <a:p>
            <a:fld id="{DB9C7C2A-8E91-46FA-9C57-431847FBE1D0}" type="slidenum">
              <a:rPr lang="en-US" smtClean="0"/>
              <a:pPr/>
              <a:t>8</a:t>
            </a:fld>
            <a:endParaRPr lang="en-US"/>
          </a:p>
        </p:txBody>
      </p:sp>
    </p:spTree>
    <p:extLst>
      <p:ext uri="{BB962C8B-B14F-4D97-AF65-F5344CB8AC3E}">
        <p14:creationId xmlns:p14="http://schemas.microsoft.com/office/powerpoint/2010/main" val="3356531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Slide Number Placeholder 3"/>
          <p:cNvSpPr>
            <a:spLocks noGrp="1"/>
          </p:cNvSpPr>
          <p:nvPr>
            <p:ph type="sldNum" sz="quarter" idx="5"/>
          </p:nvPr>
        </p:nvSpPr>
        <p:spPr>
          <a:noFill/>
        </p:spPr>
        <p:txBody>
          <a:bodyPr/>
          <a:lstStyle/>
          <a:p>
            <a:fld id="{9AFB37AC-9184-46FF-B7AA-E1021D3F97F7}" type="slidenum">
              <a:rPr lang="en-US" smtClean="0"/>
              <a:pPr/>
              <a:t>9</a:t>
            </a:fld>
            <a:endParaRPr lang="en-US"/>
          </a:p>
        </p:txBody>
      </p:sp>
    </p:spTree>
    <p:extLst>
      <p:ext uri="{BB962C8B-B14F-4D97-AF65-F5344CB8AC3E}">
        <p14:creationId xmlns:p14="http://schemas.microsoft.com/office/powerpoint/2010/main" val="2198871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r>
              <a:rPr lang="en-US"/>
              <a:t>Substative  - income tax laws, </a:t>
            </a:r>
          </a:p>
          <a:p>
            <a:r>
              <a:rPr lang="en-US"/>
              <a:t>Prodecudral - -</a:t>
            </a:r>
          </a:p>
        </p:txBody>
      </p:sp>
      <p:sp>
        <p:nvSpPr>
          <p:cNvPr id="34820" name="Slide Number Placeholder 3"/>
          <p:cNvSpPr>
            <a:spLocks noGrp="1"/>
          </p:cNvSpPr>
          <p:nvPr>
            <p:ph type="sldNum" sz="quarter" idx="5"/>
          </p:nvPr>
        </p:nvSpPr>
        <p:spPr>
          <a:noFill/>
        </p:spPr>
        <p:txBody>
          <a:bodyPr/>
          <a:lstStyle/>
          <a:p>
            <a:fld id="{17BD13C4-05AA-43E4-90A8-C2CA83247E9E}" type="slidenum">
              <a:rPr lang="en-US" smtClean="0"/>
              <a:pPr/>
              <a:t>10</a:t>
            </a:fld>
            <a:endParaRPr lang="en-US"/>
          </a:p>
        </p:txBody>
      </p:sp>
    </p:spTree>
    <p:extLst>
      <p:ext uri="{BB962C8B-B14F-4D97-AF65-F5344CB8AC3E}">
        <p14:creationId xmlns:p14="http://schemas.microsoft.com/office/powerpoint/2010/main" val="376080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pPr>
              <a:defRPr/>
            </a:pPr>
            <a:r>
              <a:rPr lang="en-US"/>
              <a:t>NU-FAST, Islamabad</a:t>
            </a:r>
          </a:p>
        </p:txBody>
      </p:sp>
      <p:sp>
        <p:nvSpPr>
          <p:cNvPr id="17" name="Footer Placeholder 16"/>
          <p:cNvSpPr>
            <a:spLocks noGrp="1"/>
          </p:cNvSpPr>
          <p:nvPr>
            <p:ph type="ftr" sz="quarter" idx="11"/>
          </p:nvPr>
        </p:nvSpPr>
        <p:spPr/>
        <p:txBody>
          <a:bodyPr/>
          <a:lstStyle/>
          <a:p>
            <a:pPr>
              <a:defRPr/>
            </a:pPr>
            <a:r>
              <a:rPr lang="en-US"/>
              <a:t>PPIT-Fall 2021 (NUCES, Isb Campus)</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a:defRPr/>
            </a:pPr>
            <a:fld id="{7EB788AA-DEED-444C-A3D5-ED8C4CF56A54}" type="slidenum">
              <a:rPr lang="en-US" smtClean="0"/>
              <a:pPr>
                <a:defRPr/>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r>
              <a:rPr lang="en-US"/>
              <a:t>NU-FAST, Islamabad</a:t>
            </a:r>
          </a:p>
        </p:txBody>
      </p:sp>
      <p:sp>
        <p:nvSpPr>
          <p:cNvPr id="5" name="Footer Placeholder 4"/>
          <p:cNvSpPr>
            <a:spLocks noGrp="1"/>
          </p:cNvSpPr>
          <p:nvPr>
            <p:ph type="ftr" sz="quarter" idx="11"/>
          </p:nvPr>
        </p:nvSpPr>
        <p:spPr/>
        <p:txBody>
          <a:bodyPr/>
          <a:lstStyle/>
          <a:p>
            <a:pPr>
              <a:defRPr/>
            </a:pPr>
            <a:r>
              <a:rPr lang="en-US"/>
              <a:t>PPIT-Fall 2021 (NUCES, Isb Campus)</a:t>
            </a:r>
          </a:p>
        </p:txBody>
      </p:sp>
      <p:sp>
        <p:nvSpPr>
          <p:cNvPr id="6" name="Slide Number Placeholder 5"/>
          <p:cNvSpPr>
            <a:spLocks noGrp="1"/>
          </p:cNvSpPr>
          <p:nvPr>
            <p:ph type="sldNum" sz="quarter" idx="12"/>
          </p:nvPr>
        </p:nvSpPr>
        <p:spPr/>
        <p:txBody>
          <a:bodyPr/>
          <a:lstStyle/>
          <a:p>
            <a:pPr>
              <a:defRPr/>
            </a:pPr>
            <a:fld id="{98B6465C-AD3D-4E1E-A54F-9B30D7DED136}"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r>
              <a:rPr lang="en-US"/>
              <a:t>NU-FAST, Islamabad</a:t>
            </a:r>
          </a:p>
        </p:txBody>
      </p:sp>
      <p:sp>
        <p:nvSpPr>
          <p:cNvPr id="5" name="Footer Placeholder 4"/>
          <p:cNvSpPr>
            <a:spLocks noGrp="1"/>
          </p:cNvSpPr>
          <p:nvPr>
            <p:ph type="ftr" sz="quarter" idx="11"/>
          </p:nvPr>
        </p:nvSpPr>
        <p:spPr/>
        <p:txBody>
          <a:bodyPr/>
          <a:lstStyle/>
          <a:p>
            <a:pPr>
              <a:defRPr/>
            </a:pPr>
            <a:r>
              <a:rPr lang="en-US"/>
              <a:t>PPIT-Fall 2021 (NUCES, Isb Campus)</a:t>
            </a:r>
          </a:p>
        </p:txBody>
      </p:sp>
      <p:sp>
        <p:nvSpPr>
          <p:cNvPr id="6" name="Slide Number Placeholder 5"/>
          <p:cNvSpPr>
            <a:spLocks noGrp="1"/>
          </p:cNvSpPr>
          <p:nvPr>
            <p:ph type="sldNum" sz="quarter" idx="12"/>
          </p:nvPr>
        </p:nvSpPr>
        <p:spPr/>
        <p:txBody>
          <a:bodyPr/>
          <a:lstStyle/>
          <a:p>
            <a:pPr>
              <a:defRPr/>
            </a:pPr>
            <a:fld id="{ED2796CB-116F-4941-ADBD-3A8E46B1C30F}"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5263" y="228600"/>
            <a:ext cx="8015287" cy="914400"/>
          </a:xfrm>
        </p:spPr>
        <p:txBody>
          <a:bodyPr/>
          <a:lstStyle/>
          <a:p>
            <a:r>
              <a:rPr lang="en-US"/>
              <a:t>Click to edit Master title style</a:t>
            </a:r>
          </a:p>
        </p:txBody>
      </p:sp>
      <p:sp>
        <p:nvSpPr>
          <p:cNvPr id="3" name="Text Placeholder 2"/>
          <p:cNvSpPr>
            <a:spLocks noGrp="1"/>
          </p:cNvSpPr>
          <p:nvPr>
            <p:ph type="body" sz="half" idx="1"/>
          </p:nvPr>
        </p:nvSpPr>
        <p:spPr>
          <a:xfrm>
            <a:off x="609600" y="1600200"/>
            <a:ext cx="38862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38862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r>
              <a:rPr lang="en-US"/>
              <a:t>NU-FAST, Islamabad</a:t>
            </a:r>
          </a:p>
        </p:txBody>
      </p:sp>
      <p:sp>
        <p:nvSpPr>
          <p:cNvPr id="6" name="Footer Placeholder 21"/>
          <p:cNvSpPr>
            <a:spLocks noGrp="1"/>
          </p:cNvSpPr>
          <p:nvPr>
            <p:ph type="ftr" sz="quarter" idx="11"/>
          </p:nvPr>
        </p:nvSpPr>
        <p:spPr/>
        <p:txBody>
          <a:bodyPr/>
          <a:lstStyle>
            <a:lvl1pPr>
              <a:defRPr/>
            </a:lvl1pPr>
          </a:lstStyle>
          <a:p>
            <a:pPr>
              <a:defRPr/>
            </a:pPr>
            <a:r>
              <a:rPr lang="en-US"/>
              <a:t>PPIT-Fall 2021 (NUCES, Isb Campus)</a:t>
            </a:r>
          </a:p>
        </p:txBody>
      </p:sp>
      <p:sp>
        <p:nvSpPr>
          <p:cNvPr id="7" name="Slide Number Placeholder 17"/>
          <p:cNvSpPr>
            <a:spLocks noGrp="1"/>
          </p:cNvSpPr>
          <p:nvPr>
            <p:ph type="sldNum" sz="quarter" idx="12"/>
          </p:nvPr>
        </p:nvSpPr>
        <p:spPr/>
        <p:txBody>
          <a:bodyPr/>
          <a:lstStyle>
            <a:lvl1pPr>
              <a:defRPr/>
            </a:lvl1pPr>
          </a:lstStyle>
          <a:p>
            <a:pPr>
              <a:defRPr/>
            </a:pPr>
            <a:fld id="{FF4DC2D6-E67C-48A4-8928-C5A4ED62323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r>
              <a:rPr lang="en-US"/>
              <a:t>NU-FAST, Islamabad</a:t>
            </a:r>
          </a:p>
        </p:txBody>
      </p:sp>
      <p:sp>
        <p:nvSpPr>
          <p:cNvPr id="5" name="Footer Placeholder 4"/>
          <p:cNvSpPr>
            <a:spLocks noGrp="1"/>
          </p:cNvSpPr>
          <p:nvPr>
            <p:ph type="ftr" sz="quarter" idx="11"/>
          </p:nvPr>
        </p:nvSpPr>
        <p:spPr/>
        <p:txBody>
          <a:bodyPr/>
          <a:lstStyle/>
          <a:p>
            <a:pPr>
              <a:defRPr/>
            </a:pPr>
            <a:r>
              <a:rPr lang="en-US"/>
              <a:t>PPIT-Fall 2021 (NUCES, Isb Campus)</a:t>
            </a:r>
          </a:p>
        </p:txBody>
      </p:sp>
      <p:sp>
        <p:nvSpPr>
          <p:cNvPr id="6" name="Slide Number Placeholder 5"/>
          <p:cNvSpPr>
            <a:spLocks noGrp="1"/>
          </p:cNvSpPr>
          <p:nvPr>
            <p:ph type="sldNum" sz="quarter" idx="12"/>
          </p:nvPr>
        </p:nvSpPr>
        <p:spPr/>
        <p:txBody>
          <a:bodyPr/>
          <a:lstStyle/>
          <a:p>
            <a:pPr>
              <a:defRPr/>
            </a:pPr>
            <a:fld id="{B3B60432-372D-44D5-9F86-EB1599A3056F}" type="slidenum">
              <a:rPr lang="en-US" smtClean="0"/>
              <a:pPr>
                <a:defRPr/>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r>
              <a:rPr lang="en-US"/>
              <a:t>NU-FAST, Islamabad</a:t>
            </a:r>
          </a:p>
        </p:txBody>
      </p:sp>
      <p:sp>
        <p:nvSpPr>
          <p:cNvPr id="5" name="Footer Placeholder 4"/>
          <p:cNvSpPr>
            <a:spLocks noGrp="1"/>
          </p:cNvSpPr>
          <p:nvPr>
            <p:ph type="ftr" sz="quarter" idx="11"/>
          </p:nvPr>
        </p:nvSpPr>
        <p:spPr>
          <a:xfrm>
            <a:off x="800100" y="6172200"/>
            <a:ext cx="4000500" cy="457200"/>
          </a:xfrm>
        </p:spPr>
        <p:txBody>
          <a:bodyPr/>
          <a:lstStyle/>
          <a:p>
            <a:pPr>
              <a:defRPr/>
            </a:pPr>
            <a:r>
              <a:rPr lang="en-US"/>
              <a:t>PPIT-Fall 2021 (NUCES, Isb Campus)</a:t>
            </a: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pPr>
              <a:defRPr/>
            </a:pPr>
            <a:fld id="{75BAC139-CDE3-46DD-A2F1-784114D2B7A0}"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r>
              <a:rPr lang="en-US"/>
              <a:t>NU-FAST, Islamabad</a:t>
            </a:r>
          </a:p>
        </p:txBody>
      </p:sp>
      <p:sp>
        <p:nvSpPr>
          <p:cNvPr id="6" name="Footer Placeholder 5"/>
          <p:cNvSpPr>
            <a:spLocks noGrp="1"/>
          </p:cNvSpPr>
          <p:nvPr>
            <p:ph type="ftr" sz="quarter" idx="11"/>
          </p:nvPr>
        </p:nvSpPr>
        <p:spPr/>
        <p:txBody>
          <a:bodyPr/>
          <a:lstStyle/>
          <a:p>
            <a:pPr>
              <a:defRPr/>
            </a:pPr>
            <a:r>
              <a:rPr lang="en-US"/>
              <a:t>PPIT-Fall 2021 (NUCES, Isb Campus)</a:t>
            </a:r>
          </a:p>
        </p:txBody>
      </p:sp>
      <p:sp>
        <p:nvSpPr>
          <p:cNvPr id="7" name="Slide Number Placeholder 6"/>
          <p:cNvSpPr>
            <a:spLocks noGrp="1"/>
          </p:cNvSpPr>
          <p:nvPr>
            <p:ph type="sldNum" sz="quarter" idx="12"/>
          </p:nvPr>
        </p:nvSpPr>
        <p:spPr/>
        <p:txBody>
          <a:bodyPr/>
          <a:lstStyle/>
          <a:p>
            <a:pPr>
              <a:defRPr/>
            </a:pPr>
            <a:fld id="{8476DD21-E1A0-44E5-BFC7-748671F8A081}" type="slidenum">
              <a:rPr lang="en-US" smtClean="0"/>
              <a:pPr>
                <a:defRPr/>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r>
              <a:rPr lang="en-US"/>
              <a:t>NU-FAST, Islamabad</a:t>
            </a:r>
          </a:p>
        </p:txBody>
      </p:sp>
      <p:sp>
        <p:nvSpPr>
          <p:cNvPr id="8" name="Footer Placeholder 7"/>
          <p:cNvSpPr>
            <a:spLocks noGrp="1"/>
          </p:cNvSpPr>
          <p:nvPr>
            <p:ph type="ftr" sz="quarter" idx="11"/>
          </p:nvPr>
        </p:nvSpPr>
        <p:spPr/>
        <p:txBody>
          <a:bodyPr/>
          <a:lstStyle/>
          <a:p>
            <a:pPr>
              <a:defRPr/>
            </a:pPr>
            <a:r>
              <a:rPr lang="en-US"/>
              <a:t>PPIT-Fall 2021 (NUCES, Isb Campus)</a:t>
            </a:r>
          </a:p>
        </p:txBody>
      </p:sp>
      <p:sp>
        <p:nvSpPr>
          <p:cNvPr id="9" name="Slide Number Placeholder 8"/>
          <p:cNvSpPr>
            <a:spLocks noGrp="1"/>
          </p:cNvSpPr>
          <p:nvPr>
            <p:ph type="sldNum" sz="quarter" idx="12"/>
          </p:nvPr>
        </p:nvSpPr>
        <p:spPr/>
        <p:txBody>
          <a:bodyPr/>
          <a:lstStyle/>
          <a:p>
            <a:pPr>
              <a:defRPr/>
            </a:pPr>
            <a:fld id="{8DC3EFDE-157D-44E6-995E-0459A61E211A}" type="slidenum">
              <a:rPr lang="en-US" smtClean="0"/>
              <a:pPr>
                <a:defRPr/>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r>
              <a:rPr lang="en-US"/>
              <a:t>NU-FAST, Islamabad</a:t>
            </a:r>
          </a:p>
        </p:txBody>
      </p:sp>
      <p:sp>
        <p:nvSpPr>
          <p:cNvPr id="4" name="Footer Placeholder 3"/>
          <p:cNvSpPr>
            <a:spLocks noGrp="1"/>
          </p:cNvSpPr>
          <p:nvPr>
            <p:ph type="ftr" sz="quarter" idx="11"/>
          </p:nvPr>
        </p:nvSpPr>
        <p:spPr/>
        <p:txBody>
          <a:bodyPr/>
          <a:lstStyle/>
          <a:p>
            <a:pPr>
              <a:defRPr/>
            </a:pPr>
            <a:r>
              <a:rPr lang="en-US"/>
              <a:t>PPIT-Fall 2021 (NUCES, Isb Campus)</a:t>
            </a:r>
          </a:p>
        </p:txBody>
      </p:sp>
      <p:sp>
        <p:nvSpPr>
          <p:cNvPr id="5" name="Slide Number Placeholder 4"/>
          <p:cNvSpPr>
            <a:spLocks noGrp="1"/>
          </p:cNvSpPr>
          <p:nvPr>
            <p:ph type="sldNum" sz="quarter" idx="12"/>
          </p:nvPr>
        </p:nvSpPr>
        <p:spPr/>
        <p:txBody>
          <a:bodyPr/>
          <a:lstStyle/>
          <a:p>
            <a:pPr>
              <a:defRPr/>
            </a:pPr>
            <a:fld id="{EF73B2BC-122D-4D2D-B9AF-37D3B93E5309}"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NU-FAST, Islamabad</a:t>
            </a:r>
          </a:p>
        </p:txBody>
      </p:sp>
      <p:sp>
        <p:nvSpPr>
          <p:cNvPr id="3" name="Footer Placeholder 2"/>
          <p:cNvSpPr>
            <a:spLocks noGrp="1"/>
          </p:cNvSpPr>
          <p:nvPr>
            <p:ph type="ftr" sz="quarter" idx="11"/>
          </p:nvPr>
        </p:nvSpPr>
        <p:spPr/>
        <p:txBody>
          <a:bodyPr/>
          <a:lstStyle/>
          <a:p>
            <a:pPr>
              <a:defRPr/>
            </a:pPr>
            <a:r>
              <a:rPr lang="en-US"/>
              <a:t>PPIT-Fall 2021 (NUCES, Isb Campus)</a:t>
            </a:r>
          </a:p>
        </p:txBody>
      </p:sp>
      <p:sp>
        <p:nvSpPr>
          <p:cNvPr id="4" name="Slide Number Placeholder 3"/>
          <p:cNvSpPr>
            <a:spLocks noGrp="1"/>
          </p:cNvSpPr>
          <p:nvPr>
            <p:ph type="sldNum" sz="quarter" idx="12"/>
          </p:nvPr>
        </p:nvSpPr>
        <p:spPr/>
        <p:txBody>
          <a:bodyPr/>
          <a:lstStyle/>
          <a:p>
            <a:pPr>
              <a:defRPr/>
            </a:pPr>
            <a:fld id="{CEE4A858-6FCA-4E33-9486-84ABFDBBF0AD}"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r>
              <a:rPr lang="en-US"/>
              <a:t>NU-FAST, Islamabad</a:t>
            </a:r>
          </a:p>
        </p:txBody>
      </p:sp>
      <p:sp>
        <p:nvSpPr>
          <p:cNvPr id="6" name="Footer Placeholder 5"/>
          <p:cNvSpPr>
            <a:spLocks noGrp="1"/>
          </p:cNvSpPr>
          <p:nvPr>
            <p:ph type="ftr" sz="quarter" idx="11"/>
          </p:nvPr>
        </p:nvSpPr>
        <p:spPr/>
        <p:txBody>
          <a:bodyPr/>
          <a:lstStyle/>
          <a:p>
            <a:pPr>
              <a:defRPr/>
            </a:pPr>
            <a:r>
              <a:rPr lang="en-US"/>
              <a:t>PPIT-Fall 2021 (NUCES, Isb Campus)</a:t>
            </a:r>
          </a:p>
        </p:txBody>
      </p:sp>
      <p:sp>
        <p:nvSpPr>
          <p:cNvPr id="7" name="Slide Number Placeholder 6"/>
          <p:cNvSpPr>
            <a:spLocks noGrp="1"/>
          </p:cNvSpPr>
          <p:nvPr>
            <p:ph type="sldNum" sz="quarter" idx="12"/>
          </p:nvPr>
        </p:nvSpPr>
        <p:spPr/>
        <p:txBody>
          <a:bodyPr/>
          <a:lstStyle/>
          <a:p>
            <a:pPr>
              <a:defRPr/>
            </a:pPr>
            <a:fld id="{4FF9F7BB-B2BB-49B1-8C10-7E6B7F380C64}" type="slidenum">
              <a:rPr lang="en-US" smtClean="0"/>
              <a:pPr>
                <a:defRPr/>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r>
              <a:rPr lang="en-US"/>
              <a:t>NU-FAST, Islamabad</a:t>
            </a:r>
          </a:p>
        </p:txBody>
      </p:sp>
      <p:sp>
        <p:nvSpPr>
          <p:cNvPr id="6" name="Footer Placeholder 5"/>
          <p:cNvSpPr>
            <a:spLocks noGrp="1"/>
          </p:cNvSpPr>
          <p:nvPr>
            <p:ph type="ftr" sz="quarter" idx="11"/>
          </p:nvPr>
        </p:nvSpPr>
        <p:spPr>
          <a:xfrm>
            <a:off x="914400" y="6172200"/>
            <a:ext cx="3886200" cy="457200"/>
          </a:xfrm>
        </p:spPr>
        <p:txBody>
          <a:bodyPr/>
          <a:lstStyle/>
          <a:p>
            <a:pPr>
              <a:defRPr/>
            </a:pPr>
            <a:r>
              <a:rPr lang="en-US"/>
              <a:t>PPIT-Fall 2021 (NUCES, Isb Campus)</a:t>
            </a:r>
          </a:p>
        </p:txBody>
      </p:sp>
      <p:sp>
        <p:nvSpPr>
          <p:cNvPr id="7" name="Slide Number Placeholder 6"/>
          <p:cNvSpPr>
            <a:spLocks noGrp="1"/>
          </p:cNvSpPr>
          <p:nvPr>
            <p:ph type="sldNum" sz="quarter" idx="12"/>
          </p:nvPr>
        </p:nvSpPr>
        <p:spPr>
          <a:xfrm>
            <a:off x="146304" y="6208776"/>
            <a:ext cx="457200" cy="457200"/>
          </a:xfrm>
        </p:spPr>
        <p:txBody>
          <a:bodyPr/>
          <a:lstStyle/>
          <a:p>
            <a:pPr>
              <a:defRPr/>
            </a:pPr>
            <a:fld id="{8CF0F8C0-9B12-4404-84E2-910293FA7561}" type="slidenum">
              <a:rPr lang="en-US" smtClean="0"/>
              <a:pPr>
                <a:defRPr/>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r>
              <a:rPr lang="en-US"/>
              <a:t>NU-FAST, Islamabad</a:t>
            </a: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r>
              <a:rPr lang="en-US"/>
              <a:t>PPIT-Fall 2021 (NUCES, Isb Campus)</a:t>
            </a: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E5D5FD1B-D3FD-4737-912A-FF7FEDC3D451}"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5144" r:id="rId1"/>
    <p:sldLayoutId id="2147485145" r:id="rId2"/>
    <p:sldLayoutId id="2147485146" r:id="rId3"/>
    <p:sldLayoutId id="2147485147" r:id="rId4"/>
    <p:sldLayoutId id="2147485148" r:id="rId5"/>
    <p:sldLayoutId id="2147485149" r:id="rId6"/>
    <p:sldLayoutId id="2147485150" r:id="rId7"/>
    <p:sldLayoutId id="2147485151" r:id="rId8"/>
    <p:sldLayoutId id="2147485152" r:id="rId9"/>
    <p:sldLayoutId id="2147485153" r:id="rId10"/>
    <p:sldLayoutId id="2147485154" r:id="rId11"/>
    <p:sldLayoutId id="2147485155" r:id="rId12"/>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EBay_v._Bidder%27s_Edg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3"/>
          <p:cNvSpPr>
            <a:spLocks noGrp="1" noChangeArrowheads="1"/>
          </p:cNvSpPr>
          <p:nvPr>
            <p:ph type="subTitle" idx="1"/>
          </p:nvPr>
        </p:nvSpPr>
        <p:spPr>
          <a:xfrm>
            <a:off x="838200" y="4648200"/>
            <a:ext cx="7543800" cy="1447800"/>
          </a:xfrm>
        </p:spPr>
        <p:txBody>
          <a:bodyPr>
            <a:normAutofit/>
          </a:bodyPr>
          <a:lstStyle/>
          <a:p>
            <a:pPr algn="ctr">
              <a:lnSpc>
                <a:spcPct val="80000"/>
              </a:lnSpc>
            </a:pPr>
            <a:r>
              <a:rPr lang="en-US" sz="2000" b="1" cap="none" dirty="0"/>
              <a:t>Dr. Aftab Maroof</a:t>
            </a:r>
          </a:p>
          <a:p>
            <a:pPr marR="0" algn="ctr" eaLnBrk="1" hangingPunct="1">
              <a:lnSpc>
                <a:spcPct val="80000"/>
              </a:lnSpc>
            </a:pPr>
            <a:r>
              <a:rPr lang="en-US" sz="2400" b="1" dirty="0"/>
              <a:t>NUCES, </a:t>
            </a:r>
            <a:r>
              <a:rPr lang="en-US" sz="2400" b="1" cap="none" dirty="0"/>
              <a:t>Islamabad Campus</a:t>
            </a:r>
          </a:p>
          <a:p>
            <a:pPr marR="0" algn="ctr" eaLnBrk="1" hangingPunct="1">
              <a:lnSpc>
                <a:spcPct val="80000"/>
              </a:lnSpc>
            </a:pPr>
            <a:r>
              <a:rPr lang="en-US" sz="1400" b="1" dirty="0"/>
              <a:t>(</a:t>
            </a:r>
            <a:r>
              <a:rPr lang="en-US" sz="1400" b="1" cap="none" dirty="0"/>
              <a:t>Lecture Slides Week #</a:t>
            </a:r>
            <a:r>
              <a:rPr lang="en-US" sz="1400" b="1" dirty="0"/>
              <a:t> 7)</a:t>
            </a:r>
          </a:p>
        </p:txBody>
      </p:sp>
      <p:sp>
        <p:nvSpPr>
          <p:cNvPr id="3074" name="Rectangle 2"/>
          <p:cNvSpPr>
            <a:spLocks noGrp="1" noChangeArrowheads="1"/>
          </p:cNvSpPr>
          <p:nvPr>
            <p:ph type="ctrTitle"/>
          </p:nvPr>
        </p:nvSpPr>
        <p:spPr>
          <a:xfrm>
            <a:off x="381000" y="1503363"/>
            <a:ext cx="8458200" cy="1925637"/>
          </a:xfrm>
        </p:spPr>
        <p:txBody>
          <a:bodyPr>
            <a:normAutofit/>
          </a:bodyPr>
          <a:lstStyle/>
          <a:p>
            <a:pPr>
              <a:defRPr/>
            </a:pPr>
            <a:r>
              <a:rPr lang="en-US" sz="3100" dirty="0">
                <a:solidFill>
                  <a:srgbClr val="C00000"/>
                </a:solidFill>
              </a:rPr>
              <a:t>Professional Issues </a:t>
            </a:r>
            <a:r>
              <a:rPr lang="en-US" sz="3100">
                <a:solidFill>
                  <a:srgbClr val="C00000"/>
                </a:solidFill>
              </a:rPr>
              <a:t>in IT</a:t>
            </a:r>
            <a:br>
              <a:rPr lang="en-US" sz="3100" dirty="0">
                <a:solidFill>
                  <a:srgbClr val="C00000"/>
                </a:solidFill>
              </a:rPr>
            </a:br>
            <a:r>
              <a:rPr lang="en-US" sz="4900" dirty="0">
                <a:solidFill>
                  <a:srgbClr val="C00000"/>
                </a:solidFill>
              </a:rPr>
              <a:t>Legal Aspects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diamond(in)">
                                      <p:cBhvr>
                                        <p:cTn id="7" dur="2000"/>
                                        <p:tgtEl>
                                          <p:spTgt spid="3074"/>
                                        </p:tgtEl>
                                      </p:cBhvr>
                                    </p:animEffect>
                                  </p:childTnLst>
                                </p:cTn>
                              </p:par>
                              <p:par>
                                <p:cTn id="8" presetID="8" presetClass="entr" presetSubtype="16" fill="hold" nodeType="withEffect">
                                  <p:stCondLst>
                                    <p:cond delay="0"/>
                                  </p:stCondLst>
                                  <p:childTnLst>
                                    <p:set>
                                      <p:cBhvr>
                                        <p:cTn id="9" dur="1" fill="hold">
                                          <p:stCondLst>
                                            <p:cond delay="0"/>
                                          </p:stCondLst>
                                        </p:cTn>
                                        <p:tgtEl>
                                          <p:spTgt spid="133123">
                                            <p:txEl>
                                              <p:pRg st="0" end="0"/>
                                            </p:txEl>
                                          </p:spTgt>
                                        </p:tgtEl>
                                        <p:attrNameLst>
                                          <p:attrName>style.visibility</p:attrName>
                                        </p:attrNameLst>
                                      </p:cBhvr>
                                      <p:to>
                                        <p:strVal val="visible"/>
                                      </p:to>
                                    </p:set>
                                    <p:animEffect transition="in" filter="diamond(in)">
                                      <p:cBhvr>
                                        <p:cTn id="10" dur="2000"/>
                                        <p:tgtEl>
                                          <p:spTgt spid="133123">
                                            <p:txEl>
                                              <p:pRg st="0" end="0"/>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133123">
                                            <p:txEl>
                                              <p:pRg st="1" end="1"/>
                                            </p:txEl>
                                          </p:spTgt>
                                        </p:tgtEl>
                                        <p:attrNameLst>
                                          <p:attrName>style.visibility</p:attrName>
                                        </p:attrNameLst>
                                      </p:cBhvr>
                                      <p:to>
                                        <p:strVal val="visible"/>
                                      </p:to>
                                    </p:set>
                                    <p:animEffect transition="in" filter="diamond(in)">
                                      <p:cBhvr>
                                        <p:cTn id="13" dur="2000"/>
                                        <p:tgtEl>
                                          <p:spTgt spid="133123">
                                            <p:txEl>
                                              <p:pRg st="1" end="1"/>
                                            </p:txEl>
                                          </p:spTgt>
                                        </p:tgtEl>
                                      </p:cBhvr>
                                    </p:animEffect>
                                  </p:childTnLst>
                                </p:cTn>
                              </p:par>
                              <p:par>
                                <p:cTn id="14" presetID="8" presetClass="entr" presetSubtype="16" fill="hold" nodeType="withEffect">
                                  <p:stCondLst>
                                    <p:cond delay="0"/>
                                  </p:stCondLst>
                                  <p:childTnLst>
                                    <p:set>
                                      <p:cBhvr>
                                        <p:cTn id="15" dur="1" fill="hold">
                                          <p:stCondLst>
                                            <p:cond delay="0"/>
                                          </p:stCondLst>
                                        </p:cTn>
                                        <p:tgtEl>
                                          <p:spTgt spid="133123">
                                            <p:txEl>
                                              <p:pRg st="2" end="2"/>
                                            </p:txEl>
                                          </p:spTgt>
                                        </p:tgtEl>
                                        <p:attrNameLst>
                                          <p:attrName>style.visibility</p:attrName>
                                        </p:attrNameLst>
                                      </p:cBhvr>
                                      <p:to>
                                        <p:strVal val="visible"/>
                                      </p:to>
                                    </p:set>
                                    <p:animEffect transition="in" filter="diamond(in)">
                                      <p:cBhvr>
                                        <p:cTn id="16" dur="2000"/>
                                        <p:tgtEl>
                                          <p:spTgt spid="1331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457200" y="704850"/>
            <a:ext cx="8229600" cy="666750"/>
          </a:xfrm>
        </p:spPr>
        <p:txBody>
          <a:bodyPr>
            <a:normAutofit fontScale="90000"/>
          </a:bodyPr>
          <a:lstStyle/>
          <a:p>
            <a:r>
              <a:rPr lang="en-US" sz="3600"/>
              <a:t>Legal Aspects</a:t>
            </a:r>
          </a:p>
        </p:txBody>
      </p:sp>
      <p:sp>
        <p:nvSpPr>
          <p:cNvPr id="5" name="Footer Placeholder 4"/>
          <p:cNvSpPr>
            <a:spLocks noGrp="1"/>
          </p:cNvSpPr>
          <p:nvPr>
            <p:ph type="ftr" sz="quarter" idx="11"/>
          </p:nvPr>
        </p:nvSpPr>
        <p:spPr/>
        <p:txBody>
          <a:bodyPr/>
          <a:lstStyle/>
          <a:p>
            <a:pPr>
              <a:defRPr/>
            </a:pPr>
            <a:r>
              <a:rPr lang="en-US"/>
              <a:t>PPIT-Fall 2021 (NUCES, Isb Campus)</a:t>
            </a:r>
          </a:p>
        </p:txBody>
      </p:sp>
      <p:sp>
        <p:nvSpPr>
          <p:cNvPr id="320515" name="Rectangle 3"/>
          <p:cNvSpPr>
            <a:spLocks noGrp="1" noChangeArrowheads="1"/>
          </p:cNvSpPr>
          <p:nvPr>
            <p:ph sz="quarter" idx="1"/>
          </p:nvPr>
        </p:nvSpPr>
        <p:spPr>
          <a:xfrm>
            <a:off x="76200" y="1447800"/>
            <a:ext cx="8229600" cy="4876800"/>
          </a:xfrm>
        </p:spPr>
        <p:txBody>
          <a:bodyPr>
            <a:normAutofit/>
          </a:bodyPr>
          <a:lstStyle/>
          <a:p>
            <a:pPr algn="just"/>
            <a:r>
              <a:rPr lang="en-US" b="1"/>
              <a:t>Substantive Law</a:t>
            </a:r>
            <a:endParaRPr lang="en-US"/>
          </a:p>
          <a:p>
            <a:pPr lvl="1" algn="just"/>
            <a:r>
              <a:rPr lang="en-US" sz="2000"/>
              <a:t>It is the body of rules of law in the above branches which regulate the rights, duties and liabilities among citizens and government.</a:t>
            </a:r>
          </a:p>
          <a:p>
            <a:pPr algn="just"/>
            <a:r>
              <a:rPr lang="en-US" b="1"/>
              <a:t>Procedural Law</a:t>
            </a:r>
            <a:endParaRPr lang="en-US"/>
          </a:p>
          <a:p>
            <a:pPr lvl="1" algn="just"/>
            <a:r>
              <a:rPr lang="en-US" sz="2000"/>
              <a:t>It lays down the rules governing the manner in which a right is enforced under civil law or a crime prosecuted under criminal law.</a:t>
            </a:r>
          </a:p>
          <a:p>
            <a:pPr lvl="1" algn="just"/>
            <a:r>
              <a:rPr lang="en-US" sz="2000"/>
              <a:t>Procedural law governs the steps in the progress of the civil legal action or criminal prosecution.</a:t>
            </a:r>
          </a:p>
          <a:p>
            <a:pPr algn="just"/>
            <a:r>
              <a:rPr lang="en-US" b="1"/>
              <a:t>Public International Law</a:t>
            </a:r>
          </a:p>
          <a:p>
            <a:pPr lvl="1" algn="just"/>
            <a:r>
              <a:rPr lang="en-US" sz="2000"/>
              <a:t>It is a body of rules of law which govern the relationships between states, particularly rules of war. </a:t>
            </a:r>
          </a:p>
          <a:p>
            <a:pPr lvl="1" algn="just"/>
            <a:r>
              <a:rPr lang="en-US" sz="2000"/>
              <a:t>Determination of International Boundaries. </a:t>
            </a:r>
          </a:p>
          <a:p>
            <a:pPr lvl="1" algn="just"/>
            <a:r>
              <a:rPr lang="en-US" sz="2000"/>
              <a:t>Diplomatic relations etc.</a:t>
            </a:r>
          </a:p>
        </p:txBody>
      </p:sp>
      <p:sp>
        <p:nvSpPr>
          <p:cNvPr id="2" name="Slide Number Placeholder 1">
            <a:extLst>
              <a:ext uri="{FF2B5EF4-FFF2-40B4-BE49-F238E27FC236}">
                <a16:creationId xmlns:a16="http://schemas.microsoft.com/office/drawing/2014/main" id="{D5564808-0BBC-499D-A467-B969D6F351E9}"/>
              </a:ext>
            </a:extLst>
          </p:cNvPr>
          <p:cNvSpPr>
            <a:spLocks noGrp="1"/>
          </p:cNvSpPr>
          <p:nvPr>
            <p:ph type="sldNum" sz="quarter" idx="12"/>
          </p:nvPr>
        </p:nvSpPr>
        <p:spPr/>
        <p:txBody>
          <a:bodyPr/>
          <a:lstStyle/>
          <a:p>
            <a:pPr>
              <a:defRPr/>
            </a:pPr>
            <a:fld id="{B3B60432-372D-44D5-9F86-EB1599A3056F}" type="slidenum">
              <a:rPr lang="en-US" smtClean="0"/>
              <a:pPr>
                <a:defRPr/>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0515">
                                            <p:txEl>
                                              <p:pRg st="0" end="0"/>
                                            </p:txEl>
                                          </p:spTgt>
                                        </p:tgtEl>
                                        <p:attrNameLst>
                                          <p:attrName>style.visibility</p:attrName>
                                        </p:attrNameLst>
                                      </p:cBhvr>
                                      <p:to>
                                        <p:strVal val="visible"/>
                                      </p:to>
                                    </p:set>
                                    <p:animEffect transition="in" filter="blinds(horizontal)">
                                      <p:cBhvr>
                                        <p:cTn id="7" dur="500"/>
                                        <p:tgtEl>
                                          <p:spTgt spid="3205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0515">
                                            <p:txEl>
                                              <p:pRg st="1" end="1"/>
                                            </p:txEl>
                                          </p:spTgt>
                                        </p:tgtEl>
                                        <p:attrNameLst>
                                          <p:attrName>style.visibility</p:attrName>
                                        </p:attrNameLst>
                                      </p:cBhvr>
                                      <p:to>
                                        <p:strVal val="visible"/>
                                      </p:to>
                                    </p:set>
                                    <p:animEffect transition="in" filter="blinds(horizontal)">
                                      <p:cBhvr>
                                        <p:cTn id="12" dur="500"/>
                                        <p:tgtEl>
                                          <p:spTgt spid="3205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20515">
                                            <p:txEl>
                                              <p:pRg st="2" end="2"/>
                                            </p:txEl>
                                          </p:spTgt>
                                        </p:tgtEl>
                                        <p:attrNameLst>
                                          <p:attrName>style.visibility</p:attrName>
                                        </p:attrNameLst>
                                      </p:cBhvr>
                                      <p:to>
                                        <p:strVal val="visible"/>
                                      </p:to>
                                    </p:set>
                                    <p:animEffect transition="in" filter="blinds(horizontal)">
                                      <p:cBhvr>
                                        <p:cTn id="17" dur="500"/>
                                        <p:tgtEl>
                                          <p:spTgt spid="3205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20515">
                                            <p:txEl>
                                              <p:pRg st="3" end="3"/>
                                            </p:txEl>
                                          </p:spTgt>
                                        </p:tgtEl>
                                        <p:attrNameLst>
                                          <p:attrName>style.visibility</p:attrName>
                                        </p:attrNameLst>
                                      </p:cBhvr>
                                      <p:to>
                                        <p:strVal val="visible"/>
                                      </p:to>
                                    </p:set>
                                    <p:animEffect transition="in" filter="blinds(horizontal)">
                                      <p:cBhvr>
                                        <p:cTn id="22" dur="500"/>
                                        <p:tgtEl>
                                          <p:spTgt spid="3205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20515">
                                            <p:txEl>
                                              <p:pRg st="4" end="4"/>
                                            </p:txEl>
                                          </p:spTgt>
                                        </p:tgtEl>
                                        <p:attrNameLst>
                                          <p:attrName>style.visibility</p:attrName>
                                        </p:attrNameLst>
                                      </p:cBhvr>
                                      <p:to>
                                        <p:strVal val="visible"/>
                                      </p:to>
                                    </p:set>
                                    <p:animEffect transition="in" filter="blinds(horizontal)">
                                      <p:cBhvr>
                                        <p:cTn id="27" dur="500"/>
                                        <p:tgtEl>
                                          <p:spTgt spid="3205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20515">
                                            <p:txEl>
                                              <p:pRg st="5" end="5"/>
                                            </p:txEl>
                                          </p:spTgt>
                                        </p:tgtEl>
                                        <p:attrNameLst>
                                          <p:attrName>style.visibility</p:attrName>
                                        </p:attrNameLst>
                                      </p:cBhvr>
                                      <p:to>
                                        <p:strVal val="visible"/>
                                      </p:to>
                                    </p:set>
                                    <p:animEffect transition="in" filter="blinds(horizontal)">
                                      <p:cBhvr>
                                        <p:cTn id="32" dur="500"/>
                                        <p:tgtEl>
                                          <p:spTgt spid="3205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20515">
                                            <p:txEl>
                                              <p:pRg st="6" end="6"/>
                                            </p:txEl>
                                          </p:spTgt>
                                        </p:tgtEl>
                                        <p:attrNameLst>
                                          <p:attrName>style.visibility</p:attrName>
                                        </p:attrNameLst>
                                      </p:cBhvr>
                                      <p:to>
                                        <p:strVal val="visible"/>
                                      </p:to>
                                    </p:set>
                                    <p:animEffect transition="in" filter="blinds(horizontal)">
                                      <p:cBhvr>
                                        <p:cTn id="37" dur="500"/>
                                        <p:tgtEl>
                                          <p:spTgt spid="32051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20515">
                                            <p:txEl>
                                              <p:pRg st="7" end="7"/>
                                            </p:txEl>
                                          </p:spTgt>
                                        </p:tgtEl>
                                        <p:attrNameLst>
                                          <p:attrName>style.visibility</p:attrName>
                                        </p:attrNameLst>
                                      </p:cBhvr>
                                      <p:to>
                                        <p:strVal val="visible"/>
                                      </p:to>
                                    </p:set>
                                    <p:animEffect transition="in" filter="blinds(horizontal)">
                                      <p:cBhvr>
                                        <p:cTn id="42" dur="500"/>
                                        <p:tgtEl>
                                          <p:spTgt spid="32051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20515">
                                            <p:txEl>
                                              <p:pRg st="8" end="8"/>
                                            </p:txEl>
                                          </p:spTgt>
                                        </p:tgtEl>
                                        <p:attrNameLst>
                                          <p:attrName>style.visibility</p:attrName>
                                        </p:attrNameLst>
                                      </p:cBhvr>
                                      <p:to>
                                        <p:strVal val="visible"/>
                                      </p:to>
                                    </p:set>
                                    <p:animEffect transition="in" filter="blinds(horizontal)">
                                      <p:cBhvr>
                                        <p:cTn id="47" dur="500"/>
                                        <p:tgtEl>
                                          <p:spTgt spid="3205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457200" y="781050"/>
            <a:ext cx="8229600" cy="590550"/>
          </a:xfrm>
        </p:spPr>
        <p:txBody>
          <a:bodyPr>
            <a:normAutofit fontScale="90000"/>
          </a:bodyPr>
          <a:lstStyle/>
          <a:p>
            <a:r>
              <a:rPr lang="en-US" sz="3600"/>
              <a:t>Legal Aspects</a:t>
            </a:r>
          </a:p>
        </p:txBody>
      </p:sp>
      <p:sp>
        <p:nvSpPr>
          <p:cNvPr id="5" name="Footer Placeholder 4"/>
          <p:cNvSpPr>
            <a:spLocks noGrp="1"/>
          </p:cNvSpPr>
          <p:nvPr>
            <p:ph type="ftr" sz="quarter" idx="11"/>
          </p:nvPr>
        </p:nvSpPr>
        <p:spPr/>
        <p:txBody>
          <a:bodyPr/>
          <a:lstStyle/>
          <a:p>
            <a:pPr>
              <a:defRPr/>
            </a:pPr>
            <a:r>
              <a:rPr lang="en-US"/>
              <a:t>PPIT-Fall 2021 (NUCES, Isb Campus)</a:t>
            </a:r>
          </a:p>
        </p:txBody>
      </p:sp>
      <p:sp>
        <p:nvSpPr>
          <p:cNvPr id="317443" name="Rectangle 3"/>
          <p:cNvSpPr>
            <a:spLocks noGrp="1" noChangeArrowheads="1"/>
          </p:cNvSpPr>
          <p:nvPr>
            <p:ph sz="quarter" idx="1"/>
          </p:nvPr>
        </p:nvSpPr>
        <p:spPr>
          <a:xfrm>
            <a:off x="76200" y="1447800"/>
            <a:ext cx="8153400" cy="4724400"/>
          </a:xfrm>
        </p:spPr>
        <p:txBody>
          <a:bodyPr/>
          <a:lstStyle/>
          <a:p>
            <a:pPr algn="just">
              <a:lnSpc>
                <a:spcPct val="90000"/>
              </a:lnSpc>
            </a:pPr>
            <a:r>
              <a:rPr lang="en-US" b="1"/>
              <a:t>Law in Old Times:</a:t>
            </a:r>
          </a:p>
          <a:p>
            <a:pPr lvl="1" algn="just">
              <a:lnSpc>
                <a:spcPct val="90000"/>
              </a:lnSpc>
            </a:pPr>
            <a:r>
              <a:rPr lang="en-US"/>
              <a:t>In the earlier times King was everything. He used to make laws, give decisions and ensure enforcement of his laws. Word of Mouth from a King was the only standard of law.</a:t>
            </a:r>
          </a:p>
          <a:p>
            <a:pPr lvl="1" algn="just">
              <a:lnSpc>
                <a:spcPct val="90000"/>
              </a:lnSpc>
            </a:pPr>
            <a:r>
              <a:rPr lang="en-US"/>
              <a:t>However, later on, these powers were delegated to his cabinet and later on democracy emerged and all the power was to be exercised by the representatives of the people.</a:t>
            </a:r>
          </a:p>
        </p:txBody>
      </p:sp>
      <p:sp>
        <p:nvSpPr>
          <p:cNvPr id="2" name="Slide Number Placeholder 1">
            <a:extLst>
              <a:ext uri="{FF2B5EF4-FFF2-40B4-BE49-F238E27FC236}">
                <a16:creationId xmlns:a16="http://schemas.microsoft.com/office/drawing/2014/main" id="{3011CFEC-6EEB-4DD1-9B7A-8F6FA9E76E84}"/>
              </a:ext>
            </a:extLst>
          </p:cNvPr>
          <p:cNvSpPr>
            <a:spLocks noGrp="1"/>
          </p:cNvSpPr>
          <p:nvPr>
            <p:ph type="sldNum" sz="quarter" idx="12"/>
          </p:nvPr>
        </p:nvSpPr>
        <p:spPr/>
        <p:txBody>
          <a:bodyPr/>
          <a:lstStyle/>
          <a:p>
            <a:pPr>
              <a:defRPr/>
            </a:pPr>
            <a:fld id="{B3B60432-372D-44D5-9F86-EB1599A3056F}" type="slidenum">
              <a:rPr lang="en-US" smtClean="0"/>
              <a:pPr>
                <a:defRPr/>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7443">
                                            <p:txEl>
                                              <p:pRg st="0" end="0"/>
                                            </p:txEl>
                                          </p:spTgt>
                                        </p:tgtEl>
                                        <p:attrNameLst>
                                          <p:attrName>style.visibility</p:attrName>
                                        </p:attrNameLst>
                                      </p:cBhvr>
                                      <p:to>
                                        <p:strVal val="visible"/>
                                      </p:to>
                                    </p:set>
                                    <p:animEffect transition="in" filter="blinds(horizontal)">
                                      <p:cBhvr>
                                        <p:cTn id="7" dur="500"/>
                                        <p:tgtEl>
                                          <p:spTgt spid="317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7443">
                                            <p:txEl>
                                              <p:pRg st="1" end="1"/>
                                            </p:txEl>
                                          </p:spTgt>
                                        </p:tgtEl>
                                        <p:attrNameLst>
                                          <p:attrName>style.visibility</p:attrName>
                                        </p:attrNameLst>
                                      </p:cBhvr>
                                      <p:to>
                                        <p:strVal val="visible"/>
                                      </p:to>
                                    </p:set>
                                    <p:animEffect transition="in" filter="blinds(horizontal)">
                                      <p:cBhvr>
                                        <p:cTn id="12" dur="500"/>
                                        <p:tgtEl>
                                          <p:spTgt spid="3174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17443">
                                            <p:txEl>
                                              <p:pRg st="2" end="2"/>
                                            </p:txEl>
                                          </p:spTgt>
                                        </p:tgtEl>
                                        <p:attrNameLst>
                                          <p:attrName>style.visibility</p:attrName>
                                        </p:attrNameLst>
                                      </p:cBhvr>
                                      <p:to>
                                        <p:strVal val="visible"/>
                                      </p:to>
                                    </p:set>
                                    <p:animEffect transition="in" filter="blinds(horizontal)">
                                      <p:cBhvr>
                                        <p:cTn id="17" dur="500"/>
                                        <p:tgtEl>
                                          <p:spTgt spid="3174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457200" y="704850"/>
            <a:ext cx="8229600" cy="742950"/>
          </a:xfrm>
        </p:spPr>
        <p:txBody>
          <a:bodyPr/>
          <a:lstStyle/>
          <a:p>
            <a:r>
              <a:rPr lang="en-US" sz="3600"/>
              <a:t>Legal Aspects</a:t>
            </a:r>
          </a:p>
        </p:txBody>
      </p:sp>
      <p:sp>
        <p:nvSpPr>
          <p:cNvPr id="5" name="Footer Placeholder 4"/>
          <p:cNvSpPr>
            <a:spLocks noGrp="1"/>
          </p:cNvSpPr>
          <p:nvPr>
            <p:ph type="ftr" sz="quarter" idx="11"/>
          </p:nvPr>
        </p:nvSpPr>
        <p:spPr/>
        <p:txBody>
          <a:bodyPr/>
          <a:lstStyle/>
          <a:p>
            <a:pPr>
              <a:defRPr/>
            </a:pPr>
            <a:r>
              <a:rPr lang="en-US"/>
              <a:t>PPIT-Fall 2021 (NUCES, Isb Campus)</a:t>
            </a:r>
          </a:p>
        </p:txBody>
      </p:sp>
      <p:sp>
        <p:nvSpPr>
          <p:cNvPr id="324611" name="Rectangle 3"/>
          <p:cNvSpPr>
            <a:spLocks noGrp="1" noChangeArrowheads="1"/>
          </p:cNvSpPr>
          <p:nvPr>
            <p:ph sz="quarter" idx="1"/>
          </p:nvPr>
        </p:nvSpPr>
        <p:spPr>
          <a:xfrm>
            <a:off x="152400" y="1447800"/>
            <a:ext cx="8153400" cy="4648200"/>
          </a:xfrm>
        </p:spPr>
        <p:txBody>
          <a:bodyPr/>
          <a:lstStyle/>
          <a:p>
            <a:pPr algn="just"/>
            <a:r>
              <a:rPr lang="en-US" sz="2800" b="1"/>
              <a:t>Elements of a State:</a:t>
            </a:r>
          </a:p>
          <a:p>
            <a:pPr lvl="1" algn="just"/>
            <a:r>
              <a:rPr lang="en-US" b="1"/>
              <a:t>Legislature:</a:t>
            </a:r>
          </a:p>
          <a:p>
            <a:pPr lvl="2" algn="just"/>
            <a:r>
              <a:rPr lang="en-US" sz="2000"/>
              <a:t>The function of the Legislature or Parliament is to make new laws. These laws are made by the representatives of the general public for the whole of the country. It is not necessary that some dispute should already be there.</a:t>
            </a:r>
          </a:p>
          <a:p>
            <a:pPr lvl="1" algn="just"/>
            <a:r>
              <a:rPr lang="en-US" b="1"/>
              <a:t>Executive:</a:t>
            </a:r>
          </a:p>
          <a:p>
            <a:pPr lvl="2" algn="just"/>
            <a:r>
              <a:rPr lang="en-US" sz="2000"/>
              <a:t>The function of the executive is to implement the laws.</a:t>
            </a:r>
          </a:p>
          <a:p>
            <a:pPr lvl="1" algn="just"/>
            <a:r>
              <a:rPr lang="en-US" b="1"/>
              <a:t>Judiciary:</a:t>
            </a:r>
          </a:p>
          <a:p>
            <a:pPr lvl="2" algn="just"/>
            <a:r>
              <a:rPr lang="en-US" sz="2000"/>
              <a:t>The function of the judiciary is to interpret the laws. Further, it also makes laws in the forms of pronouncements given in decisions arising out of disputes between parties.</a:t>
            </a:r>
          </a:p>
        </p:txBody>
      </p:sp>
      <p:sp>
        <p:nvSpPr>
          <p:cNvPr id="2" name="Slide Number Placeholder 1">
            <a:extLst>
              <a:ext uri="{FF2B5EF4-FFF2-40B4-BE49-F238E27FC236}">
                <a16:creationId xmlns:a16="http://schemas.microsoft.com/office/drawing/2014/main" id="{9E132E94-4C00-422E-91CE-3D0887AD9942}"/>
              </a:ext>
            </a:extLst>
          </p:cNvPr>
          <p:cNvSpPr>
            <a:spLocks noGrp="1"/>
          </p:cNvSpPr>
          <p:nvPr>
            <p:ph type="sldNum" sz="quarter" idx="12"/>
          </p:nvPr>
        </p:nvSpPr>
        <p:spPr/>
        <p:txBody>
          <a:bodyPr/>
          <a:lstStyle/>
          <a:p>
            <a:pPr>
              <a:defRPr/>
            </a:pPr>
            <a:fld id="{B3B60432-372D-44D5-9F86-EB1599A3056F}" type="slidenum">
              <a:rPr lang="en-US" smtClean="0"/>
              <a:pPr>
                <a:defRPr/>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4611">
                                            <p:txEl>
                                              <p:pRg st="0" end="0"/>
                                            </p:txEl>
                                          </p:spTgt>
                                        </p:tgtEl>
                                        <p:attrNameLst>
                                          <p:attrName>style.visibility</p:attrName>
                                        </p:attrNameLst>
                                      </p:cBhvr>
                                      <p:to>
                                        <p:strVal val="visible"/>
                                      </p:to>
                                    </p:set>
                                    <p:animEffect transition="in" filter="blinds(horizontal)">
                                      <p:cBhvr>
                                        <p:cTn id="7" dur="500"/>
                                        <p:tgtEl>
                                          <p:spTgt spid="3246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4611">
                                            <p:txEl>
                                              <p:pRg st="1" end="1"/>
                                            </p:txEl>
                                          </p:spTgt>
                                        </p:tgtEl>
                                        <p:attrNameLst>
                                          <p:attrName>style.visibility</p:attrName>
                                        </p:attrNameLst>
                                      </p:cBhvr>
                                      <p:to>
                                        <p:strVal val="visible"/>
                                      </p:to>
                                    </p:set>
                                    <p:animEffect transition="in" filter="blinds(horizontal)">
                                      <p:cBhvr>
                                        <p:cTn id="12" dur="500"/>
                                        <p:tgtEl>
                                          <p:spTgt spid="3246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24611">
                                            <p:txEl>
                                              <p:pRg st="2" end="2"/>
                                            </p:txEl>
                                          </p:spTgt>
                                        </p:tgtEl>
                                        <p:attrNameLst>
                                          <p:attrName>style.visibility</p:attrName>
                                        </p:attrNameLst>
                                      </p:cBhvr>
                                      <p:to>
                                        <p:strVal val="visible"/>
                                      </p:to>
                                    </p:set>
                                    <p:animEffect transition="in" filter="blinds(horizontal)">
                                      <p:cBhvr>
                                        <p:cTn id="17" dur="500"/>
                                        <p:tgtEl>
                                          <p:spTgt spid="3246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24611">
                                            <p:txEl>
                                              <p:pRg st="3" end="3"/>
                                            </p:txEl>
                                          </p:spTgt>
                                        </p:tgtEl>
                                        <p:attrNameLst>
                                          <p:attrName>style.visibility</p:attrName>
                                        </p:attrNameLst>
                                      </p:cBhvr>
                                      <p:to>
                                        <p:strVal val="visible"/>
                                      </p:to>
                                    </p:set>
                                    <p:animEffect transition="in" filter="blinds(horizontal)">
                                      <p:cBhvr>
                                        <p:cTn id="22" dur="500"/>
                                        <p:tgtEl>
                                          <p:spTgt spid="3246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24611">
                                            <p:txEl>
                                              <p:pRg st="4" end="4"/>
                                            </p:txEl>
                                          </p:spTgt>
                                        </p:tgtEl>
                                        <p:attrNameLst>
                                          <p:attrName>style.visibility</p:attrName>
                                        </p:attrNameLst>
                                      </p:cBhvr>
                                      <p:to>
                                        <p:strVal val="visible"/>
                                      </p:to>
                                    </p:set>
                                    <p:animEffect transition="in" filter="blinds(horizontal)">
                                      <p:cBhvr>
                                        <p:cTn id="27" dur="500"/>
                                        <p:tgtEl>
                                          <p:spTgt spid="3246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24611">
                                            <p:txEl>
                                              <p:pRg st="5" end="5"/>
                                            </p:txEl>
                                          </p:spTgt>
                                        </p:tgtEl>
                                        <p:attrNameLst>
                                          <p:attrName>style.visibility</p:attrName>
                                        </p:attrNameLst>
                                      </p:cBhvr>
                                      <p:to>
                                        <p:strVal val="visible"/>
                                      </p:to>
                                    </p:set>
                                    <p:animEffect transition="in" filter="blinds(horizontal)">
                                      <p:cBhvr>
                                        <p:cTn id="32" dur="500"/>
                                        <p:tgtEl>
                                          <p:spTgt spid="3246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24611">
                                            <p:txEl>
                                              <p:pRg st="6" end="6"/>
                                            </p:txEl>
                                          </p:spTgt>
                                        </p:tgtEl>
                                        <p:attrNameLst>
                                          <p:attrName>style.visibility</p:attrName>
                                        </p:attrNameLst>
                                      </p:cBhvr>
                                      <p:to>
                                        <p:strVal val="visible"/>
                                      </p:to>
                                    </p:set>
                                    <p:animEffect transition="in" filter="blinds(horizontal)">
                                      <p:cBhvr>
                                        <p:cTn id="37" dur="500"/>
                                        <p:tgtEl>
                                          <p:spTgt spid="3246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457200" y="781050"/>
            <a:ext cx="8229600" cy="590550"/>
          </a:xfrm>
        </p:spPr>
        <p:txBody>
          <a:bodyPr>
            <a:normAutofit fontScale="90000"/>
          </a:bodyPr>
          <a:lstStyle/>
          <a:p>
            <a:r>
              <a:rPr lang="en-US" sz="3600"/>
              <a:t>Legal Aspects</a:t>
            </a:r>
          </a:p>
        </p:txBody>
      </p:sp>
      <p:sp>
        <p:nvSpPr>
          <p:cNvPr id="5" name="Footer Placeholder 4"/>
          <p:cNvSpPr>
            <a:spLocks noGrp="1"/>
          </p:cNvSpPr>
          <p:nvPr>
            <p:ph type="ftr" sz="quarter" idx="11"/>
          </p:nvPr>
        </p:nvSpPr>
        <p:spPr/>
        <p:txBody>
          <a:bodyPr/>
          <a:lstStyle/>
          <a:p>
            <a:pPr>
              <a:defRPr/>
            </a:pPr>
            <a:r>
              <a:rPr lang="en-US"/>
              <a:t>PPIT-Fall 2021 (NUCES, Isb Campus)</a:t>
            </a:r>
          </a:p>
        </p:txBody>
      </p:sp>
      <p:sp>
        <p:nvSpPr>
          <p:cNvPr id="325635" name="Rectangle 3"/>
          <p:cNvSpPr>
            <a:spLocks noGrp="1" noChangeArrowheads="1"/>
          </p:cNvSpPr>
          <p:nvPr>
            <p:ph sz="quarter" idx="1"/>
          </p:nvPr>
        </p:nvSpPr>
        <p:spPr>
          <a:xfrm>
            <a:off x="152400" y="1371600"/>
            <a:ext cx="8153400" cy="4876800"/>
          </a:xfrm>
        </p:spPr>
        <p:txBody>
          <a:bodyPr/>
          <a:lstStyle/>
          <a:p>
            <a:pPr algn="just">
              <a:lnSpc>
                <a:spcPct val="80000"/>
              </a:lnSpc>
            </a:pPr>
            <a:r>
              <a:rPr lang="en-US" sz="2200" b="1" dirty="0"/>
              <a:t>Jurisdiction:</a:t>
            </a:r>
          </a:p>
          <a:p>
            <a:pPr lvl="1" algn="just">
              <a:lnSpc>
                <a:spcPct val="80000"/>
              </a:lnSpc>
            </a:pPr>
            <a:r>
              <a:rPr lang="en-US" dirty="0"/>
              <a:t>Means the legal authority to administer justice in accordance with the means provided by law and subject to the limitations imposed by law. An order passed without jurisdiction is void and is a nullity in the eyes of law and may be disregarded.</a:t>
            </a:r>
          </a:p>
          <a:p>
            <a:pPr lvl="2" algn="just">
              <a:lnSpc>
                <a:spcPct val="80000"/>
              </a:lnSpc>
            </a:pPr>
            <a:r>
              <a:rPr lang="en-US" sz="1700" b="1" dirty="0"/>
              <a:t>Original Jurisdiction:</a:t>
            </a:r>
            <a:r>
              <a:rPr lang="en-US" sz="1700" dirty="0"/>
              <a:t> Hearing a case in the first instance.</a:t>
            </a:r>
          </a:p>
          <a:p>
            <a:pPr lvl="2" algn="just">
              <a:lnSpc>
                <a:spcPct val="80000"/>
              </a:lnSpc>
              <a:buFont typeface="Wingdings 2" pitchFamily="18" charset="2"/>
              <a:buNone/>
            </a:pPr>
            <a:endParaRPr lang="en-US" sz="1700" dirty="0"/>
          </a:p>
          <a:p>
            <a:pPr lvl="2" algn="just">
              <a:lnSpc>
                <a:spcPct val="80000"/>
              </a:lnSpc>
            </a:pPr>
            <a:r>
              <a:rPr lang="en-US" sz="1700" b="1" dirty="0"/>
              <a:t>Appellate Jurisdiction:</a:t>
            </a:r>
            <a:r>
              <a:rPr lang="en-US" sz="1700" dirty="0"/>
              <a:t> Hearing a case against the decision of a subordinate court / forum.</a:t>
            </a:r>
          </a:p>
          <a:p>
            <a:pPr lvl="2" algn="just">
              <a:lnSpc>
                <a:spcPct val="80000"/>
              </a:lnSpc>
              <a:buFont typeface="Wingdings 2" pitchFamily="18" charset="2"/>
              <a:buNone/>
            </a:pPr>
            <a:endParaRPr lang="en-US" sz="1700" b="1" dirty="0"/>
          </a:p>
          <a:p>
            <a:pPr lvl="2" algn="just">
              <a:lnSpc>
                <a:spcPct val="80000"/>
              </a:lnSpc>
            </a:pPr>
            <a:r>
              <a:rPr lang="en-US" sz="1700" b="1" dirty="0"/>
              <a:t>Territorial Jurisdiction:</a:t>
            </a:r>
            <a:r>
              <a:rPr lang="en-US" sz="1700" dirty="0"/>
              <a:t> The geographical area over which a court or government body has the power and right to exercise authority.</a:t>
            </a:r>
          </a:p>
          <a:p>
            <a:pPr lvl="2" algn="just">
              <a:lnSpc>
                <a:spcPct val="80000"/>
              </a:lnSpc>
              <a:buFont typeface="Wingdings 2" pitchFamily="18" charset="2"/>
              <a:buNone/>
            </a:pPr>
            <a:endParaRPr lang="en-US" sz="1700" b="1" dirty="0"/>
          </a:p>
          <a:p>
            <a:pPr lvl="2" algn="just">
              <a:lnSpc>
                <a:spcPct val="80000"/>
              </a:lnSpc>
            </a:pPr>
            <a:r>
              <a:rPr lang="en-US" sz="1700" b="1" dirty="0"/>
              <a:t>Pecuniary Jurisdiction:</a:t>
            </a:r>
            <a:r>
              <a:rPr lang="en-US" sz="1700" dirty="0"/>
              <a:t> Means the financial limitations on hearing a case.</a:t>
            </a:r>
          </a:p>
        </p:txBody>
      </p:sp>
      <p:sp>
        <p:nvSpPr>
          <p:cNvPr id="2" name="Slide Number Placeholder 1">
            <a:extLst>
              <a:ext uri="{FF2B5EF4-FFF2-40B4-BE49-F238E27FC236}">
                <a16:creationId xmlns:a16="http://schemas.microsoft.com/office/drawing/2014/main" id="{59E9A25F-D6FA-49AE-A926-7F3F40374486}"/>
              </a:ext>
            </a:extLst>
          </p:cNvPr>
          <p:cNvSpPr>
            <a:spLocks noGrp="1"/>
          </p:cNvSpPr>
          <p:nvPr>
            <p:ph type="sldNum" sz="quarter" idx="12"/>
          </p:nvPr>
        </p:nvSpPr>
        <p:spPr/>
        <p:txBody>
          <a:bodyPr/>
          <a:lstStyle/>
          <a:p>
            <a:pPr>
              <a:defRPr/>
            </a:pPr>
            <a:fld id="{B3B60432-372D-44D5-9F86-EB1599A3056F}" type="slidenum">
              <a:rPr lang="en-US" smtClean="0"/>
              <a:pPr>
                <a:defRPr/>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5635">
                                            <p:txEl>
                                              <p:pRg st="0" end="0"/>
                                            </p:txEl>
                                          </p:spTgt>
                                        </p:tgtEl>
                                        <p:attrNameLst>
                                          <p:attrName>style.visibility</p:attrName>
                                        </p:attrNameLst>
                                      </p:cBhvr>
                                      <p:to>
                                        <p:strVal val="visible"/>
                                      </p:to>
                                    </p:set>
                                    <p:animEffect transition="in" filter="blinds(horizontal)">
                                      <p:cBhvr>
                                        <p:cTn id="7" dur="500"/>
                                        <p:tgtEl>
                                          <p:spTgt spid="3256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5635">
                                            <p:txEl>
                                              <p:pRg st="1" end="1"/>
                                            </p:txEl>
                                          </p:spTgt>
                                        </p:tgtEl>
                                        <p:attrNameLst>
                                          <p:attrName>style.visibility</p:attrName>
                                        </p:attrNameLst>
                                      </p:cBhvr>
                                      <p:to>
                                        <p:strVal val="visible"/>
                                      </p:to>
                                    </p:set>
                                    <p:animEffect transition="in" filter="blinds(horizontal)">
                                      <p:cBhvr>
                                        <p:cTn id="12" dur="500"/>
                                        <p:tgtEl>
                                          <p:spTgt spid="3256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25635">
                                            <p:txEl>
                                              <p:pRg st="2" end="2"/>
                                            </p:txEl>
                                          </p:spTgt>
                                        </p:tgtEl>
                                        <p:attrNameLst>
                                          <p:attrName>style.visibility</p:attrName>
                                        </p:attrNameLst>
                                      </p:cBhvr>
                                      <p:to>
                                        <p:strVal val="visible"/>
                                      </p:to>
                                    </p:set>
                                    <p:animEffect transition="in" filter="blinds(horizontal)">
                                      <p:cBhvr>
                                        <p:cTn id="17" dur="500"/>
                                        <p:tgtEl>
                                          <p:spTgt spid="3256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25635">
                                            <p:txEl>
                                              <p:pRg st="4" end="4"/>
                                            </p:txEl>
                                          </p:spTgt>
                                        </p:tgtEl>
                                        <p:attrNameLst>
                                          <p:attrName>style.visibility</p:attrName>
                                        </p:attrNameLst>
                                      </p:cBhvr>
                                      <p:to>
                                        <p:strVal val="visible"/>
                                      </p:to>
                                    </p:set>
                                    <p:animEffect transition="in" filter="blinds(horizontal)">
                                      <p:cBhvr>
                                        <p:cTn id="22" dur="500"/>
                                        <p:tgtEl>
                                          <p:spTgt spid="32563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25635">
                                            <p:txEl>
                                              <p:pRg st="6" end="6"/>
                                            </p:txEl>
                                          </p:spTgt>
                                        </p:tgtEl>
                                        <p:attrNameLst>
                                          <p:attrName>style.visibility</p:attrName>
                                        </p:attrNameLst>
                                      </p:cBhvr>
                                      <p:to>
                                        <p:strVal val="visible"/>
                                      </p:to>
                                    </p:set>
                                    <p:animEffect transition="in" filter="blinds(horizontal)">
                                      <p:cBhvr>
                                        <p:cTn id="27" dur="500"/>
                                        <p:tgtEl>
                                          <p:spTgt spid="32563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25635">
                                            <p:txEl>
                                              <p:pRg st="8" end="8"/>
                                            </p:txEl>
                                          </p:spTgt>
                                        </p:tgtEl>
                                        <p:attrNameLst>
                                          <p:attrName>style.visibility</p:attrName>
                                        </p:attrNameLst>
                                      </p:cBhvr>
                                      <p:to>
                                        <p:strVal val="visible"/>
                                      </p:to>
                                    </p:set>
                                    <p:animEffect transition="in" filter="blinds(horizontal)">
                                      <p:cBhvr>
                                        <p:cTn id="32" dur="500"/>
                                        <p:tgtEl>
                                          <p:spTgt spid="3256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457200" y="704850"/>
            <a:ext cx="8229600" cy="666750"/>
          </a:xfrm>
        </p:spPr>
        <p:txBody>
          <a:bodyPr>
            <a:normAutofit fontScale="90000"/>
          </a:bodyPr>
          <a:lstStyle/>
          <a:p>
            <a:r>
              <a:rPr lang="en-US" sz="3600"/>
              <a:t>Legal Aspects</a:t>
            </a:r>
          </a:p>
        </p:txBody>
      </p:sp>
      <p:sp>
        <p:nvSpPr>
          <p:cNvPr id="5" name="Footer Placeholder 4"/>
          <p:cNvSpPr>
            <a:spLocks noGrp="1"/>
          </p:cNvSpPr>
          <p:nvPr>
            <p:ph type="ftr" sz="quarter" idx="11"/>
          </p:nvPr>
        </p:nvSpPr>
        <p:spPr/>
        <p:txBody>
          <a:bodyPr/>
          <a:lstStyle/>
          <a:p>
            <a:pPr>
              <a:defRPr/>
            </a:pPr>
            <a:r>
              <a:rPr lang="en-US"/>
              <a:t>PPIT-Fall 2021 (NUCES, Isb Campus)</a:t>
            </a:r>
          </a:p>
        </p:txBody>
      </p:sp>
      <p:sp>
        <p:nvSpPr>
          <p:cNvPr id="326659" name="Rectangle 3"/>
          <p:cNvSpPr>
            <a:spLocks noGrp="1" noChangeArrowheads="1"/>
          </p:cNvSpPr>
          <p:nvPr>
            <p:ph sz="quarter" idx="1"/>
          </p:nvPr>
        </p:nvSpPr>
        <p:spPr>
          <a:xfrm>
            <a:off x="304800" y="1371600"/>
            <a:ext cx="8153400" cy="4876800"/>
          </a:xfrm>
        </p:spPr>
        <p:txBody>
          <a:bodyPr/>
          <a:lstStyle/>
          <a:p>
            <a:pPr algn="just"/>
            <a:r>
              <a:rPr lang="en-US" b="1"/>
              <a:t>General Law vs. Special Law:</a:t>
            </a:r>
          </a:p>
          <a:p>
            <a:pPr lvl="1" algn="just"/>
            <a:r>
              <a:rPr lang="en-US" b="1"/>
              <a:t>General Law:</a:t>
            </a:r>
          </a:p>
          <a:p>
            <a:pPr lvl="2" algn="just"/>
            <a:r>
              <a:rPr lang="en-US"/>
              <a:t>is the law of the land.</a:t>
            </a:r>
          </a:p>
          <a:p>
            <a:pPr lvl="1" algn="just"/>
            <a:r>
              <a:rPr lang="en-US" b="1"/>
              <a:t>Special Law:</a:t>
            </a:r>
          </a:p>
          <a:p>
            <a:pPr lvl="2" algn="just"/>
            <a:r>
              <a:rPr lang="en-US"/>
              <a:t>is a law applicable to a particular subject.</a:t>
            </a:r>
          </a:p>
          <a:p>
            <a:pPr lvl="1" algn="just"/>
            <a:r>
              <a:rPr lang="en-US"/>
              <a:t>Special Law prevails General Law.</a:t>
            </a:r>
          </a:p>
        </p:txBody>
      </p:sp>
      <p:sp>
        <p:nvSpPr>
          <p:cNvPr id="2" name="Slide Number Placeholder 1">
            <a:extLst>
              <a:ext uri="{FF2B5EF4-FFF2-40B4-BE49-F238E27FC236}">
                <a16:creationId xmlns:a16="http://schemas.microsoft.com/office/drawing/2014/main" id="{2CC60AC4-9BAC-4278-8AAD-B468C2826320}"/>
              </a:ext>
            </a:extLst>
          </p:cNvPr>
          <p:cNvSpPr>
            <a:spLocks noGrp="1"/>
          </p:cNvSpPr>
          <p:nvPr>
            <p:ph type="sldNum" sz="quarter" idx="12"/>
          </p:nvPr>
        </p:nvSpPr>
        <p:spPr/>
        <p:txBody>
          <a:bodyPr/>
          <a:lstStyle/>
          <a:p>
            <a:pPr>
              <a:defRPr/>
            </a:pPr>
            <a:fld id="{B3B60432-372D-44D5-9F86-EB1599A3056F}" type="slidenum">
              <a:rPr lang="en-US" smtClean="0"/>
              <a:pPr>
                <a:defRPr/>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6659">
                                            <p:txEl>
                                              <p:pRg st="0" end="0"/>
                                            </p:txEl>
                                          </p:spTgt>
                                        </p:tgtEl>
                                        <p:attrNameLst>
                                          <p:attrName>style.visibility</p:attrName>
                                        </p:attrNameLst>
                                      </p:cBhvr>
                                      <p:to>
                                        <p:strVal val="visible"/>
                                      </p:to>
                                    </p:set>
                                    <p:animEffect transition="in" filter="blinds(horizontal)">
                                      <p:cBhvr>
                                        <p:cTn id="7" dur="500"/>
                                        <p:tgtEl>
                                          <p:spTgt spid="3266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6659">
                                            <p:txEl>
                                              <p:pRg st="1" end="1"/>
                                            </p:txEl>
                                          </p:spTgt>
                                        </p:tgtEl>
                                        <p:attrNameLst>
                                          <p:attrName>style.visibility</p:attrName>
                                        </p:attrNameLst>
                                      </p:cBhvr>
                                      <p:to>
                                        <p:strVal val="visible"/>
                                      </p:to>
                                    </p:set>
                                    <p:animEffect transition="in" filter="blinds(horizontal)">
                                      <p:cBhvr>
                                        <p:cTn id="12" dur="500"/>
                                        <p:tgtEl>
                                          <p:spTgt spid="3266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26659">
                                            <p:txEl>
                                              <p:pRg st="2" end="2"/>
                                            </p:txEl>
                                          </p:spTgt>
                                        </p:tgtEl>
                                        <p:attrNameLst>
                                          <p:attrName>style.visibility</p:attrName>
                                        </p:attrNameLst>
                                      </p:cBhvr>
                                      <p:to>
                                        <p:strVal val="visible"/>
                                      </p:to>
                                    </p:set>
                                    <p:animEffect transition="in" filter="blinds(horizontal)">
                                      <p:cBhvr>
                                        <p:cTn id="17" dur="500"/>
                                        <p:tgtEl>
                                          <p:spTgt spid="3266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26659">
                                            <p:txEl>
                                              <p:pRg st="3" end="3"/>
                                            </p:txEl>
                                          </p:spTgt>
                                        </p:tgtEl>
                                        <p:attrNameLst>
                                          <p:attrName>style.visibility</p:attrName>
                                        </p:attrNameLst>
                                      </p:cBhvr>
                                      <p:to>
                                        <p:strVal val="visible"/>
                                      </p:to>
                                    </p:set>
                                    <p:animEffect transition="in" filter="blinds(horizontal)">
                                      <p:cBhvr>
                                        <p:cTn id="22" dur="500"/>
                                        <p:tgtEl>
                                          <p:spTgt spid="3266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26659">
                                            <p:txEl>
                                              <p:pRg st="4" end="4"/>
                                            </p:txEl>
                                          </p:spTgt>
                                        </p:tgtEl>
                                        <p:attrNameLst>
                                          <p:attrName>style.visibility</p:attrName>
                                        </p:attrNameLst>
                                      </p:cBhvr>
                                      <p:to>
                                        <p:strVal val="visible"/>
                                      </p:to>
                                    </p:set>
                                    <p:animEffect transition="in" filter="blinds(horizontal)">
                                      <p:cBhvr>
                                        <p:cTn id="27" dur="500"/>
                                        <p:tgtEl>
                                          <p:spTgt spid="3266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26659">
                                            <p:txEl>
                                              <p:pRg st="5" end="5"/>
                                            </p:txEl>
                                          </p:spTgt>
                                        </p:tgtEl>
                                        <p:attrNameLst>
                                          <p:attrName>style.visibility</p:attrName>
                                        </p:attrNameLst>
                                      </p:cBhvr>
                                      <p:to>
                                        <p:strVal val="visible"/>
                                      </p:to>
                                    </p:set>
                                    <p:animEffect transition="in" filter="blinds(horizontal)">
                                      <p:cBhvr>
                                        <p:cTn id="32" dur="500"/>
                                        <p:tgtEl>
                                          <p:spTgt spid="3266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 name="Rectangle 2"/>
          <p:cNvSpPr>
            <a:spLocks noGrp="1" noChangeArrowheads="1"/>
          </p:cNvSpPr>
          <p:nvPr>
            <p:ph type="title"/>
          </p:nvPr>
        </p:nvSpPr>
        <p:spPr>
          <a:xfrm>
            <a:off x="457200" y="457200"/>
            <a:ext cx="8015288" cy="914400"/>
          </a:xfrm>
        </p:spPr>
        <p:txBody>
          <a:bodyPr/>
          <a:lstStyle/>
          <a:p>
            <a:r>
              <a:rPr lang="en-US" sz="3600"/>
              <a:t>Legal Aspects</a:t>
            </a:r>
          </a:p>
        </p:txBody>
      </p:sp>
      <p:sp>
        <p:nvSpPr>
          <p:cNvPr id="328707" name="Rectangle 3"/>
          <p:cNvSpPr>
            <a:spLocks noGrp="1" noChangeArrowheads="1"/>
          </p:cNvSpPr>
          <p:nvPr>
            <p:ph type="body" sz="half" idx="1"/>
          </p:nvPr>
        </p:nvSpPr>
        <p:spPr>
          <a:xfrm>
            <a:off x="533400" y="1447800"/>
            <a:ext cx="8001000" cy="609600"/>
          </a:xfrm>
        </p:spPr>
        <p:txBody>
          <a:bodyPr>
            <a:normAutofit/>
          </a:bodyPr>
          <a:lstStyle/>
          <a:p>
            <a:pPr algn="just"/>
            <a:r>
              <a:rPr lang="en-US" sz="2800" b="1"/>
              <a:t>Legal System / System of Courts - Pakistan:</a:t>
            </a:r>
          </a:p>
        </p:txBody>
      </p:sp>
      <p:sp>
        <p:nvSpPr>
          <p:cNvPr id="6" name="Footer Placeholder 5"/>
          <p:cNvSpPr>
            <a:spLocks noGrp="1"/>
          </p:cNvSpPr>
          <p:nvPr>
            <p:ph type="ftr" sz="quarter" idx="11"/>
          </p:nvPr>
        </p:nvSpPr>
        <p:spPr/>
        <p:txBody>
          <a:bodyPr/>
          <a:lstStyle/>
          <a:p>
            <a:pPr>
              <a:defRPr/>
            </a:pPr>
            <a:r>
              <a:rPr lang="en-US"/>
              <a:t>PPIT-Fall 2021 (NUCES, Isb Campus)</a:t>
            </a:r>
          </a:p>
        </p:txBody>
      </p:sp>
      <p:graphicFrame>
        <p:nvGraphicFramePr>
          <p:cNvPr id="2" name="Diagram 1"/>
          <p:cNvGraphicFramePr/>
          <p:nvPr/>
        </p:nvGraphicFramePr>
        <p:xfrm>
          <a:off x="685800" y="1905000"/>
          <a:ext cx="77724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5B4C8FAD-B5AB-423F-9982-C2B0939F4B1D}"/>
              </a:ext>
            </a:extLst>
          </p:cNvPr>
          <p:cNvSpPr>
            <a:spLocks noGrp="1"/>
          </p:cNvSpPr>
          <p:nvPr>
            <p:ph type="sldNum" sz="quarter" idx="12"/>
          </p:nvPr>
        </p:nvSpPr>
        <p:spPr/>
        <p:txBody>
          <a:bodyPr/>
          <a:lstStyle/>
          <a:p>
            <a:pPr>
              <a:defRPr/>
            </a:pPr>
            <a:fld id="{FF4DC2D6-E67C-48A4-8928-C5A4ED623233}" type="slidenum">
              <a:rPr lang="en-US" smtClean="0"/>
              <a:pPr>
                <a:defRPr/>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8707">
                                            <p:txEl>
                                              <p:pRg st="0" end="0"/>
                                            </p:txEl>
                                          </p:spTgt>
                                        </p:tgtEl>
                                        <p:attrNameLst>
                                          <p:attrName>style.visibility</p:attrName>
                                        </p:attrNameLst>
                                      </p:cBhvr>
                                      <p:to>
                                        <p:strVal val="visible"/>
                                      </p:to>
                                    </p:set>
                                    <p:animEffect transition="in" filter="blinds(horizontal)">
                                      <p:cBhvr>
                                        <p:cTn id="7" dur="500"/>
                                        <p:tgtEl>
                                          <p:spTgt spid="3287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685800"/>
            <a:ext cx="8229600" cy="685800"/>
          </a:xfrm>
        </p:spPr>
        <p:txBody>
          <a:bodyPr/>
          <a:lstStyle/>
          <a:p>
            <a:r>
              <a:rPr lang="en-US" sz="3600"/>
              <a:t>Legal Aspects</a:t>
            </a:r>
          </a:p>
        </p:txBody>
      </p:sp>
      <p:sp>
        <p:nvSpPr>
          <p:cNvPr id="5" name="Footer Placeholder 4"/>
          <p:cNvSpPr>
            <a:spLocks noGrp="1"/>
          </p:cNvSpPr>
          <p:nvPr>
            <p:ph type="ftr" sz="quarter" idx="11"/>
          </p:nvPr>
        </p:nvSpPr>
        <p:spPr/>
        <p:txBody>
          <a:bodyPr/>
          <a:lstStyle/>
          <a:p>
            <a:pPr>
              <a:defRPr/>
            </a:pPr>
            <a:r>
              <a:rPr lang="en-US"/>
              <a:t>PPIT-Fall 2021 (NUCES, Isb Campus)</a:t>
            </a:r>
          </a:p>
        </p:txBody>
      </p:sp>
      <p:sp>
        <p:nvSpPr>
          <p:cNvPr id="332803" name="Rectangle 3"/>
          <p:cNvSpPr>
            <a:spLocks noGrp="1" noChangeArrowheads="1"/>
          </p:cNvSpPr>
          <p:nvPr>
            <p:ph sz="quarter" idx="1"/>
          </p:nvPr>
        </p:nvSpPr>
        <p:spPr>
          <a:xfrm>
            <a:off x="304800" y="1371600"/>
            <a:ext cx="8153400" cy="4876800"/>
          </a:xfrm>
        </p:spPr>
        <p:txBody>
          <a:bodyPr>
            <a:normAutofit fontScale="85000" lnSpcReduction="20000"/>
          </a:bodyPr>
          <a:lstStyle/>
          <a:p>
            <a:pPr algn="just"/>
            <a:r>
              <a:rPr lang="en-US" sz="2800" b="1" dirty="0"/>
              <a:t>Where does the Law come from?</a:t>
            </a:r>
          </a:p>
          <a:p>
            <a:pPr lvl="1" algn="just"/>
            <a:r>
              <a:rPr lang="en-US" b="1" dirty="0"/>
              <a:t>Common Law</a:t>
            </a:r>
          </a:p>
          <a:p>
            <a:pPr lvl="2" algn="just"/>
            <a:r>
              <a:rPr lang="en-US" sz="2000" dirty="0"/>
              <a:t>Traditional law that is not written down, but which depends on the previous judgments of the Judges / Precedents.</a:t>
            </a:r>
          </a:p>
          <a:p>
            <a:pPr lvl="2" algn="just"/>
            <a:r>
              <a:rPr lang="en-GB" sz="2000" dirty="0"/>
              <a:t>Common law is defined as law that has been developed on the basis of preceding rulings by judges.</a:t>
            </a:r>
          </a:p>
          <a:p>
            <a:pPr lvl="2" algn="just"/>
            <a:r>
              <a:rPr lang="en-GB" sz="2000" dirty="0"/>
              <a:t>Common law is by far and wide based on judgments made in the past over hundreds of years.</a:t>
            </a:r>
          </a:p>
          <a:p>
            <a:pPr lvl="2" algn="just"/>
            <a:r>
              <a:rPr lang="en-US" sz="2000" dirty="0"/>
              <a:t>Also called case law</a:t>
            </a:r>
          </a:p>
          <a:p>
            <a:pPr lvl="1" algn="just"/>
            <a:r>
              <a:rPr lang="en-US" b="1" dirty="0"/>
              <a:t>Statute Law</a:t>
            </a:r>
          </a:p>
          <a:p>
            <a:pPr lvl="2" algn="just"/>
            <a:r>
              <a:rPr lang="en-US" sz="2000" dirty="0"/>
              <a:t>Laid down by the acts of Parliament. </a:t>
            </a:r>
          </a:p>
          <a:p>
            <a:pPr lvl="2" algn="just"/>
            <a:r>
              <a:rPr lang="en-US" sz="2000" dirty="0"/>
              <a:t>Often referred to as </a:t>
            </a:r>
            <a:r>
              <a:rPr lang="en-US" sz="2000" b="1" i="1" dirty="0"/>
              <a:t>legislation.</a:t>
            </a:r>
          </a:p>
          <a:p>
            <a:pPr lvl="2" algn="just"/>
            <a:r>
              <a:rPr lang="en-US" sz="2000" dirty="0"/>
              <a:t>Also called written law</a:t>
            </a:r>
          </a:p>
          <a:p>
            <a:pPr algn="just"/>
            <a:r>
              <a:rPr lang="en-US" sz="2800" b="1" dirty="0"/>
              <a:t>The Legislative Process:</a:t>
            </a:r>
          </a:p>
          <a:p>
            <a:pPr lvl="1" algn="just"/>
            <a:r>
              <a:rPr lang="en-US" b="1" dirty="0"/>
              <a:t>Pakistan:</a:t>
            </a:r>
          </a:p>
          <a:p>
            <a:pPr lvl="2" algn="just"/>
            <a:r>
              <a:rPr lang="en-US" sz="2000" dirty="0"/>
              <a:t>Provincial Assemblies</a:t>
            </a:r>
          </a:p>
          <a:p>
            <a:pPr lvl="2" algn="just"/>
            <a:r>
              <a:rPr lang="en-US" sz="2000" dirty="0"/>
              <a:t>National Assembly</a:t>
            </a:r>
          </a:p>
          <a:p>
            <a:pPr lvl="2" algn="just"/>
            <a:r>
              <a:rPr lang="en-US" sz="2000" dirty="0"/>
              <a:t>Senate</a:t>
            </a:r>
          </a:p>
        </p:txBody>
      </p:sp>
      <p:sp>
        <p:nvSpPr>
          <p:cNvPr id="2" name="Slide Number Placeholder 1">
            <a:extLst>
              <a:ext uri="{FF2B5EF4-FFF2-40B4-BE49-F238E27FC236}">
                <a16:creationId xmlns:a16="http://schemas.microsoft.com/office/drawing/2014/main" id="{562F7C6B-4338-4830-9C62-1572A5ECCBA1}"/>
              </a:ext>
            </a:extLst>
          </p:cNvPr>
          <p:cNvSpPr>
            <a:spLocks noGrp="1"/>
          </p:cNvSpPr>
          <p:nvPr>
            <p:ph type="sldNum" sz="quarter" idx="12"/>
          </p:nvPr>
        </p:nvSpPr>
        <p:spPr/>
        <p:txBody>
          <a:bodyPr/>
          <a:lstStyle/>
          <a:p>
            <a:pPr>
              <a:defRPr/>
            </a:pPr>
            <a:fld id="{B3B60432-372D-44D5-9F86-EB1599A3056F}" type="slidenum">
              <a:rPr lang="en-US" smtClean="0"/>
              <a:pPr>
                <a:defRPr/>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2803">
                                            <p:txEl>
                                              <p:pRg st="0" end="0"/>
                                            </p:txEl>
                                          </p:spTgt>
                                        </p:tgtEl>
                                        <p:attrNameLst>
                                          <p:attrName>style.visibility</p:attrName>
                                        </p:attrNameLst>
                                      </p:cBhvr>
                                      <p:to>
                                        <p:strVal val="visible"/>
                                      </p:to>
                                    </p:set>
                                    <p:animEffect transition="in" filter="blinds(horizontal)">
                                      <p:cBhvr>
                                        <p:cTn id="7" dur="500"/>
                                        <p:tgtEl>
                                          <p:spTgt spid="3328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2803">
                                            <p:txEl>
                                              <p:pRg st="1" end="1"/>
                                            </p:txEl>
                                          </p:spTgt>
                                        </p:tgtEl>
                                        <p:attrNameLst>
                                          <p:attrName>style.visibility</p:attrName>
                                        </p:attrNameLst>
                                      </p:cBhvr>
                                      <p:to>
                                        <p:strVal val="visible"/>
                                      </p:to>
                                    </p:set>
                                    <p:animEffect transition="in" filter="blinds(horizontal)">
                                      <p:cBhvr>
                                        <p:cTn id="12" dur="500"/>
                                        <p:tgtEl>
                                          <p:spTgt spid="3328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32803">
                                            <p:txEl>
                                              <p:pRg st="2" end="2"/>
                                            </p:txEl>
                                          </p:spTgt>
                                        </p:tgtEl>
                                        <p:attrNameLst>
                                          <p:attrName>style.visibility</p:attrName>
                                        </p:attrNameLst>
                                      </p:cBhvr>
                                      <p:to>
                                        <p:strVal val="visible"/>
                                      </p:to>
                                    </p:set>
                                    <p:animEffect transition="in" filter="blinds(horizontal)">
                                      <p:cBhvr>
                                        <p:cTn id="17" dur="500"/>
                                        <p:tgtEl>
                                          <p:spTgt spid="3328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32803">
                                            <p:txEl>
                                              <p:pRg st="3" end="3"/>
                                            </p:txEl>
                                          </p:spTgt>
                                        </p:tgtEl>
                                        <p:attrNameLst>
                                          <p:attrName>style.visibility</p:attrName>
                                        </p:attrNameLst>
                                      </p:cBhvr>
                                      <p:to>
                                        <p:strVal val="visible"/>
                                      </p:to>
                                    </p:set>
                                    <p:animEffect transition="in" filter="blinds(horizontal)">
                                      <p:cBhvr>
                                        <p:cTn id="22" dur="500"/>
                                        <p:tgtEl>
                                          <p:spTgt spid="3328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32803">
                                            <p:txEl>
                                              <p:pRg st="4" end="4"/>
                                            </p:txEl>
                                          </p:spTgt>
                                        </p:tgtEl>
                                        <p:attrNameLst>
                                          <p:attrName>style.visibility</p:attrName>
                                        </p:attrNameLst>
                                      </p:cBhvr>
                                      <p:to>
                                        <p:strVal val="visible"/>
                                      </p:to>
                                    </p:set>
                                    <p:animEffect transition="in" filter="blinds(horizontal)">
                                      <p:cBhvr>
                                        <p:cTn id="27" dur="500"/>
                                        <p:tgtEl>
                                          <p:spTgt spid="3328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32803">
                                            <p:txEl>
                                              <p:pRg st="5" end="5"/>
                                            </p:txEl>
                                          </p:spTgt>
                                        </p:tgtEl>
                                        <p:attrNameLst>
                                          <p:attrName>style.visibility</p:attrName>
                                        </p:attrNameLst>
                                      </p:cBhvr>
                                      <p:to>
                                        <p:strVal val="visible"/>
                                      </p:to>
                                    </p:set>
                                    <p:animEffect transition="in" filter="blinds(horizontal)">
                                      <p:cBhvr>
                                        <p:cTn id="32" dur="500"/>
                                        <p:tgtEl>
                                          <p:spTgt spid="33280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32803">
                                            <p:txEl>
                                              <p:pRg st="6" end="6"/>
                                            </p:txEl>
                                          </p:spTgt>
                                        </p:tgtEl>
                                        <p:attrNameLst>
                                          <p:attrName>style.visibility</p:attrName>
                                        </p:attrNameLst>
                                      </p:cBhvr>
                                      <p:to>
                                        <p:strVal val="visible"/>
                                      </p:to>
                                    </p:set>
                                    <p:animEffect transition="in" filter="blinds(horizontal)">
                                      <p:cBhvr>
                                        <p:cTn id="37" dur="500"/>
                                        <p:tgtEl>
                                          <p:spTgt spid="33280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32803">
                                            <p:txEl>
                                              <p:pRg st="7" end="7"/>
                                            </p:txEl>
                                          </p:spTgt>
                                        </p:tgtEl>
                                        <p:attrNameLst>
                                          <p:attrName>style.visibility</p:attrName>
                                        </p:attrNameLst>
                                      </p:cBhvr>
                                      <p:to>
                                        <p:strVal val="visible"/>
                                      </p:to>
                                    </p:set>
                                    <p:animEffect transition="in" filter="blinds(horizontal)">
                                      <p:cBhvr>
                                        <p:cTn id="42" dur="500"/>
                                        <p:tgtEl>
                                          <p:spTgt spid="33280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32803">
                                            <p:txEl>
                                              <p:pRg st="8" end="8"/>
                                            </p:txEl>
                                          </p:spTgt>
                                        </p:tgtEl>
                                        <p:attrNameLst>
                                          <p:attrName>style.visibility</p:attrName>
                                        </p:attrNameLst>
                                      </p:cBhvr>
                                      <p:to>
                                        <p:strVal val="visible"/>
                                      </p:to>
                                    </p:set>
                                    <p:animEffect transition="in" filter="blinds(horizontal)">
                                      <p:cBhvr>
                                        <p:cTn id="47" dur="500"/>
                                        <p:tgtEl>
                                          <p:spTgt spid="33280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32803">
                                            <p:txEl>
                                              <p:pRg st="9" end="9"/>
                                            </p:txEl>
                                          </p:spTgt>
                                        </p:tgtEl>
                                        <p:attrNameLst>
                                          <p:attrName>style.visibility</p:attrName>
                                        </p:attrNameLst>
                                      </p:cBhvr>
                                      <p:to>
                                        <p:strVal val="visible"/>
                                      </p:to>
                                    </p:set>
                                    <p:animEffect transition="in" filter="blinds(horizontal)">
                                      <p:cBhvr>
                                        <p:cTn id="52" dur="500"/>
                                        <p:tgtEl>
                                          <p:spTgt spid="33280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32803">
                                            <p:txEl>
                                              <p:pRg st="10" end="10"/>
                                            </p:txEl>
                                          </p:spTgt>
                                        </p:tgtEl>
                                        <p:attrNameLst>
                                          <p:attrName>style.visibility</p:attrName>
                                        </p:attrNameLst>
                                      </p:cBhvr>
                                      <p:to>
                                        <p:strVal val="visible"/>
                                      </p:to>
                                    </p:set>
                                    <p:animEffect transition="in" filter="blinds(horizontal)">
                                      <p:cBhvr>
                                        <p:cTn id="57" dur="500"/>
                                        <p:tgtEl>
                                          <p:spTgt spid="33280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32803">
                                            <p:txEl>
                                              <p:pRg st="11" end="11"/>
                                            </p:txEl>
                                          </p:spTgt>
                                        </p:tgtEl>
                                        <p:attrNameLst>
                                          <p:attrName>style.visibility</p:attrName>
                                        </p:attrNameLst>
                                      </p:cBhvr>
                                      <p:to>
                                        <p:strVal val="visible"/>
                                      </p:to>
                                    </p:set>
                                    <p:animEffect transition="in" filter="blinds(horizontal)">
                                      <p:cBhvr>
                                        <p:cTn id="62" dur="500"/>
                                        <p:tgtEl>
                                          <p:spTgt spid="33280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332803">
                                            <p:txEl>
                                              <p:pRg st="12" end="12"/>
                                            </p:txEl>
                                          </p:spTgt>
                                        </p:tgtEl>
                                        <p:attrNameLst>
                                          <p:attrName>style.visibility</p:attrName>
                                        </p:attrNameLst>
                                      </p:cBhvr>
                                      <p:to>
                                        <p:strVal val="visible"/>
                                      </p:to>
                                    </p:set>
                                    <p:animEffect transition="in" filter="blinds(horizontal)">
                                      <p:cBhvr>
                                        <p:cTn id="67" dur="500"/>
                                        <p:tgtEl>
                                          <p:spTgt spid="33280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32803">
                                            <p:txEl>
                                              <p:pRg st="13" end="13"/>
                                            </p:txEl>
                                          </p:spTgt>
                                        </p:tgtEl>
                                        <p:attrNameLst>
                                          <p:attrName>style.visibility</p:attrName>
                                        </p:attrNameLst>
                                      </p:cBhvr>
                                      <p:to>
                                        <p:strVal val="visible"/>
                                      </p:to>
                                    </p:set>
                                    <p:animEffect transition="in" filter="blinds(horizontal)">
                                      <p:cBhvr>
                                        <p:cTn id="72" dur="500"/>
                                        <p:tgtEl>
                                          <p:spTgt spid="33280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332803">
                                            <p:txEl>
                                              <p:pRg st="14" end="14"/>
                                            </p:txEl>
                                          </p:spTgt>
                                        </p:tgtEl>
                                        <p:attrNameLst>
                                          <p:attrName>style.visibility</p:attrName>
                                        </p:attrNameLst>
                                      </p:cBhvr>
                                      <p:to>
                                        <p:strVal val="visible"/>
                                      </p:to>
                                    </p:set>
                                    <p:animEffect transition="in" filter="blinds(horizontal)">
                                      <p:cBhvr>
                                        <p:cTn id="77" dur="500"/>
                                        <p:tgtEl>
                                          <p:spTgt spid="33280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a:xfrm>
            <a:off x="457200" y="704850"/>
            <a:ext cx="8229600" cy="819150"/>
          </a:xfrm>
        </p:spPr>
        <p:txBody>
          <a:bodyPr/>
          <a:lstStyle/>
          <a:p>
            <a:r>
              <a:rPr lang="en-US" dirty="0"/>
              <a:t>Legal Aspects</a:t>
            </a:r>
          </a:p>
        </p:txBody>
      </p:sp>
      <p:sp>
        <p:nvSpPr>
          <p:cNvPr id="5" name="Footer Placeholder 4"/>
          <p:cNvSpPr>
            <a:spLocks noGrp="1"/>
          </p:cNvSpPr>
          <p:nvPr>
            <p:ph type="ftr" sz="quarter" idx="11"/>
          </p:nvPr>
        </p:nvSpPr>
        <p:spPr/>
        <p:txBody>
          <a:bodyPr/>
          <a:lstStyle/>
          <a:p>
            <a:pPr>
              <a:defRPr/>
            </a:pPr>
            <a:r>
              <a:rPr lang="en-US"/>
              <a:t>PPIT-Fall 2021 (NUCES, Isb Campus)</a:t>
            </a:r>
          </a:p>
        </p:txBody>
      </p:sp>
      <p:sp>
        <p:nvSpPr>
          <p:cNvPr id="302083" name="Rectangle 3"/>
          <p:cNvSpPr>
            <a:spLocks noGrp="1" noChangeArrowheads="1"/>
          </p:cNvSpPr>
          <p:nvPr>
            <p:ph sz="quarter" idx="1"/>
          </p:nvPr>
        </p:nvSpPr>
        <p:spPr>
          <a:xfrm>
            <a:off x="228600" y="1524000"/>
            <a:ext cx="8153400" cy="4495800"/>
          </a:xfrm>
        </p:spPr>
        <p:txBody>
          <a:bodyPr/>
          <a:lstStyle/>
          <a:p>
            <a:pPr>
              <a:lnSpc>
                <a:spcPct val="90000"/>
              </a:lnSpc>
            </a:pPr>
            <a:r>
              <a:rPr lang="en-US" sz="2700" b="1" dirty="0"/>
              <a:t>Law and Ethics:</a:t>
            </a:r>
          </a:p>
          <a:p>
            <a:pPr marL="669925" lvl="1" indent="-325438" algn="just">
              <a:lnSpc>
                <a:spcPct val="90000"/>
              </a:lnSpc>
            </a:pPr>
            <a:r>
              <a:rPr lang="en-US" sz="2000" dirty="0"/>
              <a:t>When Law tells us to do or not to do something, it implies that a recognized authority has decided that the action that allows or prohibits is of benefit to the society in someway.</a:t>
            </a:r>
          </a:p>
          <a:p>
            <a:pPr marL="669925" lvl="1" indent="-325438">
              <a:lnSpc>
                <a:spcPct val="90000"/>
              </a:lnSpc>
            </a:pPr>
            <a:r>
              <a:rPr lang="en-US" sz="2000" dirty="0"/>
              <a:t>It often happens that an ethical principle was used prior to a laws construction.</a:t>
            </a:r>
          </a:p>
          <a:p>
            <a:pPr marL="1022350" lvl="2" indent="-350838" algn="just">
              <a:lnSpc>
                <a:spcPct val="90000"/>
              </a:lnSpc>
            </a:pPr>
            <a:r>
              <a:rPr lang="en-US" sz="2000" dirty="0"/>
              <a:t>E.g. a generally accepted ethical principle that we should help others in need leads to a Good Samaritan Laws that protect the right of individuals who help an injured person. </a:t>
            </a:r>
          </a:p>
          <a:p>
            <a:pPr marL="669925" lvl="1" indent="-325438" algn="just">
              <a:lnSpc>
                <a:spcPct val="90000"/>
              </a:lnSpc>
            </a:pPr>
            <a:r>
              <a:rPr lang="en-US" sz="2000" dirty="0"/>
              <a:t>The fact that Law is grounded in ethical principles makes law a good starting point for ethical decision making.</a:t>
            </a:r>
          </a:p>
        </p:txBody>
      </p:sp>
      <p:sp>
        <p:nvSpPr>
          <p:cNvPr id="2" name="Slide Number Placeholder 1">
            <a:extLst>
              <a:ext uri="{FF2B5EF4-FFF2-40B4-BE49-F238E27FC236}">
                <a16:creationId xmlns:a16="http://schemas.microsoft.com/office/drawing/2014/main" id="{A9AE786A-56F6-40AE-9D5D-75BB4EFB9875}"/>
              </a:ext>
            </a:extLst>
          </p:cNvPr>
          <p:cNvSpPr>
            <a:spLocks noGrp="1"/>
          </p:cNvSpPr>
          <p:nvPr>
            <p:ph type="sldNum" sz="quarter" idx="12"/>
          </p:nvPr>
        </p:nvSpPr>
        <p:spPr/>
        <p:txBody>
          <a:bodyPr/>
          <a:lstStyle/>
          <a:p>
            <a:pPr>
              <a:defRPr/>
            </a:pPr>
            <a:fld id="{B3B60432-372D-44D5-9F86-EB1599A3056F}" type="slidenum">
              <a:rPr lang="en-US" smtClean="0"/>
              <a:pPr>
                <a:defRPr/>
              </a:pPr>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2083">
                                            <p:txEl>
                                              <p:pRg st="1" end="1"/>
                                            </p:txEl>
                                          </p:spTgt>
                                        </p:tgtEl>
                                        <p:attrNameLst>
                                          <p:attrName>style.visibility</p:attrName>
                                        </p:attrNameLst>
                                      </p:cBhvr>
                                      <p:to>
                                        <p:strVal val="visible"/>
                                      </p:to>
                                    </p:set>
                                    <p:animEffect transition="in" filter="blinds(horizontal)">
                                      <p:cBhvr>
                                        <p:cTn id="7" dur="500"/>
                                        <p:tgtEl>
                                          <p:spTgt spid="3020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2083">
                                            <p:txEl>
                                              <p:pRg st="2" end="2"/>
                                            </p:txEl>
                                          </p:spTgt>
                                        </p:tgtEl>
                                        <p:attrNameLst>
                                          <p:attrName>style.visibility</p:attrName>
                                        </p:attrNameLst>
                                      </p:cBhvr>
                                      <p:to>
                                        <p:strVal val="visible"/>
                                      </p:to>
                                    </p:set>
                                    <p:animEffect transition="in" filter="blinds(horizontal)">
                                      <p:cBhvr>
                                        <p:cTn id="12" dur="500"/>
                                        <p:tgtEl>
                                          <p:spTgt spid="30208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2083">
                                            <p:txEl>
                                              <p:pRg st="3" end="3"/>
                                            </p:txEl>
                                          </p:spTgt>
                                        </p:tgtEl>
                                        <p:attrNameLst>
                                          <p:attrName>style.visibility</p:attrName>
                                        </p:attrNameLst>
                                      </p:cBhvr>
                                      <p:to>
                                        <p:strVal val="visible"/>
                                      </p:to>
                                    </p:set>
                                    <p:animEffect transition="in" filter="blinds(horizontal)">
                                      <p:cBhvr>
                                        <p:cTn id="17" dur="500"/>
                                        <p:tgtEl>
                                          <p:spTgt spid="30208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2083">
                                            <p:txEl>
                                              <p:pRg st="4" end="4"/>
                                            </p:txEl>
                                          </p:spTgt>
                                        </p:tgtEl>
                                        <p:attrNameLst>
                                          <p:attrName>style.visibility</p:attrName>
                                        </p:attrNameLst>
                                      </p:cBhvr>
                                      <p:to>
                                        <p:strVal val="visible"/>
                                      </p:to>
                                    </p:set>
                                    <p:animEffect transition="in" filter="blinds(horizontal)">
                                      <p:cBhvr>
                                        <p:cTn id="22" dur="500"/>
                                        <p:tgtEl>
                                          <p:spTgt spid="3020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442913" y="609600"/>
            <a:ext cx="8015287" cy="914400"/>
          </a:xfrm>
        </p:spPr>
        <p:txBody>
          <a:bodyPr/>
          <a:lstStyle/>
          <a:p>
            <a:r>
              <a:rPr lang="en-US"/>
              <a:t>Legal Aspects</a:t>
            </a:r>
          </a:p>
        </p:txBody>
      </p:sp>
      <p:sp>
        <p:nvSpPr>
          <p:cNvPr id="303107" name="Rectangle 3"/>
          <p:cNvSpPr>
            <a:spLocks noGrp="1" noChangeArrowheads="1"/>
          </p:cNvSpPr>
          <p:nvPr>
            <p:ph type="body" sz="half" idx="1"/>
          </p:nvPr>
        </p:nvSpPr>
        <p:spPr>
          <a:xfrm>
            <a:off x="457200" y="1524000"/>
            <a:ext cx="8001000" cy="2514600"/>
          </a:xfrm>
        </p:spPr>
        <p:txBody>
          <a:bodyPr/>
          <a:lstStyle/>
          <a:p>
            <a:r>
              <a:rPr lang="en-US" sz="2800" b="1"/>
              <a:t>Law and Ethics:</a:t>
            </a:r>
          </a:p>
          <a:p>
            <a:pPr marL="669925" lvl="1" indent="-325438"/>
            <a:r>
              <a:rPr lang="en-US" sz="2600"/>
              <a:t>I		Act that is ethical and  legal</a:t>
            </a:r>
          </a:p>
          <a:p>
            <a:pPr marL="669925" lvl="1" indent="-325438"/>
            <a:r>
              <a:rPr lang="en-US" sz="2600"/>
              <a:t>II 	Act that is ethical but not legal</a:t>
            </a:r>
          </a:p>
          <a:p>
            <a:pPr marL="669925" lvl="1" indent="-325438"/>
            <a:r>
              <a:rPr lang="en-US" sz="2600"/>
              <a:t>III 	Act that is unethical but legal</a:t>
            </a:r>
          </a:p>
          <a:p>
            <a:pPr marL="669925" lvl="1" indent="-325438"/>
            <a:r>
              <a:rPr lang="en-US" sz="2600"/>
              <a:t>IV 	Act that is not ethical not legal</a:t>
            </a:r>
          </a:p>
        </p:txBody>
      </p:sp>
      <p:graphicFrame>
        <p:nvGraphicFramePr>
          <p:cNvPr id="303126" name="Group 22"/>
          <p:cNvGraphicFramePr>
            <a:graphicFrameLocks noGrp="1"/>
          </p:cNvGraphicFramePr>
          <p:nvPr>
            <p:ph sz="half" idx="2"/>
          </p:nvPr>
        </p:nvGraphicFramePr>
        <p:xfrm>
          <a:off x="1182688" y="4267200"/>
          <a:ext cx="6742112" cy="1558608"/>
        </p:xfrm>
        <a:graphic>
          <a:graphicData uri="http://schemas.openxmlformats.org/drawingml/2006/table">
            <a:tbl>
              <a:tblPr/>
              <a:tblGrid>
                <a:gridCol w="2101850">
                  <a:extLst>
                    <a:ext uri="{9D8B030D-6E8A-4147-A177-3AD203B41FA5}">
                      <a16:colId xmlns:a16="http://schemas.microsoft.com/office/drawing/2014/main" val="20000"/>
                    </a:ext>
                  </a:extLst>
                </a:gridCol>
                <a:gridCol w="1838325">
                  <a:extLst>
                    <a:ext uri="{9D8B030D-6E8A-4147-A177-3AD203B41FA5}">
                      <a16:colId xmlns:a16="http://schemas.microsoft.com/office/drawing/2014/main" val="20001"/>
                    </a:ext>
                  </a:extLst>
                </a:gridCol>
                <a:gridCol w="2801937">
                  <a:extLst>
                    <a:ext uri="{9D8B030D-6E8A-4147-A177-3AD203B41FA5}">
                      <a16:colId xmlns:a16="http://schemas.microsoft.com/office/drawing/2014/main" val="20002"/>
                    </a:ext>
                  </a:extLst>
                </a:gridCol>
              </a:tblGrid>
              <a:tr h="4143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800" b="0" i="0" u="none" strike="noStrike" cap="none" normalizeH="0" baseline="0" dirty="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Arial" charset="0"/>
                          <a:cs typeface="Arial" charset="0"/>
                        </a:rPr>
                        <a:t>Legal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Arial" charset="0"/>
                          <a:cs typeface="Arial" charset="0"/>
                        </a:rPr>
                        <a:t>Not legal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78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Arial" charset="0"/>
                          <a:cs typeface="Arial" charset="0"/>
                        </a:rPr>
                        <a:t>Ethical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Arial" charset="0"/>
                          <a:cs typeface="Arial" charset="0"/>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Arial" charset="0"/>
                          <a:cs typeface="Arial" charset="0"/>
                        </a:rPr>
                        <a:t>II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22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Arial" charset="0"/>
                          <a:cs typeface="Arial" charset="0"/>
                        </a:rPr>
                        <a:t>Not ethical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Arial" charset="0"/>
                          <a:cs typeface="Arial" charset="0"/>
                        </a:rPr>
                        <a:t>III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latin typeface="Arial" charset="0"/>
                          <a:cs typeface="Arial" charset="0"/>
                        </a:rPr>
                        <a:t>IV</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3" name="Footer Placeholder 5"/>
          <p:cNvSpPr>
            <a:spLocks noGrp="1"/>
          </p:cNvSpPr>
          <p:nvPr>
            <p:ph type="ftr" sz="quarter" idx="11"/>
          </p:nvPr>
        </p:nvSpPr>
        <p:spPr/>
        <p:txBody>
          <a:bodyPr/>
          <a:lstStyle/>
          <a:p>
            <a:pPr>
              <a:defRPr/>
            </a:pPr>
            <a:r>
              <a:rPr lang="en-US"/>
              <a:t>PPIT-Fall 2021 (NUCES, Isb Campus)</a:t>
            </a:r>
          </a:p>
        </p:txBody>
      </p:sp>
      <p:sp>
        <p:nvSpPr>
          <p:cNvPr id="2" name="Slide Number Placeholder 1">
            <a:extLst>
              <a:ext uri="{FF2B5EF4-FFF2-40B4-BE49-F238E27FC236}">
                <a16:creationId xmlns:a16="http://schemas.microsoft.com/office/drawing/2014/main" id="{88966312-BF67-4F1B-BE76-9F3A662830C3}"/>
              </a:ext>
            </a:extLst>
          </p:cNvPr>
          <p:cNvSpPr>
            <a:spLocks noGrp="1"/>
          </p:cNvSpPr>
          <p:nvPr>
            <p:ph type="sldNum" sz="quarter" idx="12"/>
          </p:nvPr>
        </p:nvSpPr>
        <p:spPr/>
        <p:txBody>
          <a:bodyPr/>
          <a:lstStyle/>
          <a:p>
            <a:pPr>
              <a:defRPr/>
            </a:pPr>
            <a:fld id="{FF4DC2D6-E67C-48A4-8928-C5A4ED623233}" type="slidenum">
              <a:rPr lang="en-US" smtClean="0"/>
              <a:pPr>
                <a:defRPr/>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3107">
                                            <p:txEl>
                                              <p:pRg st="1" end="1"/>
                                            </p:txEl>
                                          </p:spTgt>
                                        </p:tgtEl>
                                        <p:attrNameLst>
                                          <p:attrName>style.visibility</p:attrName>
                                        </p:attrNameLst>
                                      </p:cBhvr>
                                      <p:to>
                                        <p:strVal val="visible"/>
                                      </p:to>
                                    </p:set>
                                    <p:animEffect transition="in" filter="blinds(horizontal)">
                                      <p:cBhvr>
                                        <p:cTn id="7" dur="500"/>
                                        <p:tgtEl>
                                          <p:spTgt spid="3031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3107">
                                            <p:txEl>
                                              <p:pRg st="2" end="2"/>
                                            </p:txEl>
                                          </p:spTgt>
                                        </p:tgtEl>
                                        <p:attrNameLst>
                                          <p:attrName>style.visibility</p:attrName>
                                        </p:attrNameLst>
                                      </p:cBhvr>
                                      <p:to>
                                        <p:strVal val="visible"/>
                                      </p:to>
                                    </p:set>
                                    <p:animEffect transition="in" filter="blinds(horizontal)">
                                      <p:cBhvr>
                                        <p:cTn id="12" dur="500"/>
                                        <p:tgtEl>
                                          <p:spTgt spid="3031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3107">
                                            <p:txEl>
                                              <p:pRg st="3" end="3"/>
                                            </p:txEl>
                                          </p:spTgt>
                                        </p:tgtEl>
                                        <p:attrNameLst>
                                          <p:attrName>style.visibility</p:attrName>
                                        </p:attrNameLst>
                                      </p:cBhvr>
                                      <p:to>
                                        <p:strVal val="visible"/>
                                      </p:to>
                                    </p:set>
                                    <p:animEffect transition="in" filter="blinds(horizontal)">
                                      <p:cBhvr>
                                        <p:cTn id="17" dur="500"/>
                                        <p:tgtEl>
                                          <p:spTgt spid="3031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3107">
                                            <p:txEl>
                                              <p:pRg st="4" end="4"/>
                                            </p:txEl>
                                          </p:spTgt>
                                        </p:tgtEl>
                                        <p:attrNameLst>
                                          <p:attrName>style.visibility</p:attrName>
                                        </p:attrNameLst>
                                      </p:cBhvr>
                                      <p:to>
                                        <p:strVal val="visible"/>
                                      </p:to>
                                    </p:set>
                                    <p:animEffect transition="in" filter="blinds(horizontal)">
                                      <p:cBhvr>
                                        <p:cTn id="22" dur="500"/>
                                        <p:tgtEl>
                                          <p:spTgt spid="3031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03126"/>
                                        </p:tgtEl>
                                        <p:attrNameLst>
                                          <p:attrName>style.visibility</p:attrName>
                                        </p:attrNameLst>
                                      </p:cBhvr>
                                      <p:to>
                                        <p:strVal val="visible"/>
                                      </p:to>
                                    </p:set>
                                    <p:animEffect transition="in" filter="blinds(horizontal)">
                                      <p:cBhvr>
                                        <p:cTn id="27" dur="500"/>
                                        <p:tgtEl>
                                          <p:spTgt spid="303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457200" y="762000"/>
            <a:ext cx="8229600" cy="781050"/>
          </a:xfrm>
        </p:spPr>
        <p:txBody>
          <a:bodyPr/>
          <a:lstStyle/>
          <a:p>
            <a:r>
              <a:rPr lang="en-US" sz="4000"/>
              <a:t>Legal Aspects</a:t>
            </a:r>
          </a:p>
        </p:txBody>
      </p:sp>
      <p:sp>
        <p:nvSpPr>
          <p:cNvPr id="5" name="Footer Placeholder 4"/>
          <p:cNvSpPr>
            <a:spLocks noGrp="1"/>
          </p:cNvSpPr>
          <p:nvPr>
            <p:ph type="ftr" sz="quarter" idx="11"/>
          </p:nvPr>
        </p:nvSpPr>
        <p:spPr/>
        <p:txBody>
          <a:bodyPr/>
          <a:lstStyle/>
          <a:p>
            <a:pPr>
              <a:defRPr/>
            </a:pPr>
            <a:r>
              <a:rPr lang="en-US"/>
              <a:t>PPIT-Fall 2021 (NUCES, Isb Campus)</a:t>
            </a:r>
          </a:p>
        </p:txBody>
      </p:sp>
      <p:sp>
        <p:nvSpPr>
          <p:cNvPr id="304131" name="Rectangle 3"/>
          <p:cNvSpPr>
            <a:spLocks noGrp="1" noChangeArrowheads="1"/>
          </p:cNvSpPr>
          <p:nvPr>
            <p:ph sz="quarter" idx="1"/>
          </p:nvPr>
        </p:nvSpPr>
        <p:spPr>
          <a:xfrm>
            <a:off x="152400" y="1706563"/>
            <a:ext cx="8229600" cy="4389437"/>
          </a:xfrm>
        </p:spPr>
        <p:txBody>
          <a:bodyPr/>
          <a:lstStyle/>
          <a:p>
            <a:pPr marL="400050" indent="-400050">
              <a:lnSpc>
                <a:spcPct val="80000"/>
              </a:lnSpc>
            </a:pPr>
            <a:r>
              <a:rPr lang="en-US" sz="2800" b="1" dirty="0"/>
              <a:t>Law and Ethics:</a:t>
            </a:r>
          </a:p>
          <a:p>
            <a:pPr marL="1040130" indent="-400050" algn="just">
              <a:lnSpc>
                <a:spcPct val="80000"/>
              </a:lnSpc>
              <a:buFont typeface="Wingdings" pitchFamily="2" charset="2"/>
              <a:buAutoNum type="romanUcPeriod"/>
            </a:pPr>
            <a:r>
              <a:rPr lang="en-US" dirty="0"/>
              <a:t>Firing an employee who does not perform according to expectation or fails to follow contractual obligations.</a:t>
            </a:r>
          </a:p>
          <a:p>
            <a:pPr marL="1040130" indent="-400050" algn="just">
              <a:lnSpc>
                <a:spcPct val="80000"/>
              </a:lnSpc>
              <a:buFont typeface="Wingdings" pitchFamily="2" charset="2"/>
              <a:buAutoNum type="romanUcPeriod"/>
            </a:pPr>
            <a:r>
              <a:rPr lang="en-US" dirty="0"/>
              <a:t>Copying copyrighted software to use only as a backup, even when the copyright agreement specifically prohibits copying for that purpose. </a:t>
            </a:r>
          </a:p>
          <a:p>
            <a:pPr marL="1040130" indent="-400050" algn="just">
              <a:lnSpc>
                <a:spcPct val="80000"/>
              </a:lnSpc>
              <a:buFont typeface="Wingdings" pitchFamily="2" charset="2"/>
              <a:buAutoNum type="romanUcPeriod"/>
            </a:pPr>
            <a:r>
              <a:rPr lang="en-US" dirty="0"/>
              <a:t>Not citing sources in research paper</a:t>
            </a:r>
            <a:r>
              <a:rPr lang="en-US"/>
              <a:t>/ revealing data </a:t>
            </a:r>
            <a:r>
              <a:rPr lang="en-US" dirty="0"/>
              <a:t>that was expected to remain confidential </a:t>
            </a:r>
          </a:p>
          <a:p>
            <a:pPr marL="1040130" indent="-400050" algn="just">
              <a:lnSpc>
                <a:spcPct val="80000"/>
              </a:lnSpc>
              <a:buFont typeface="Wingdings" pitchFamily="2" charset="2"/>
              <a:buAutoNum type="romanUcPeriod"/>
            </a:pPr>
            <a:r>
              <a:rPr lang="en-US" dirty="0"/>
              <a:t>Making unauthorized copies of copyrighted software planting viruses in someone else’s computer</a:t>
            </a:r>
          </a:p>
        </p:txBody>
      </p:sp>
      <p:graphicFrame>
        <p:nvGraphicFramePr>
          <p:cNvPr id="7" name="Group 22"/>
          <p:cNvGraphicFramePr>
            <a:graphicFrameLocks/>
          </p:cNvGraphicFramePr>
          <p:nvPr>
            <p:extLst>
              <p:ext uri="{D42A27DB-BD31-4B8C-83A1-F6EECF244321}">
                <p14:modId xmlns:p14="http://schemas.microsoft.com/office/powerpoint/2010/main" val="1194269585"/>
              </p:ext>
            </p:extLst>
          </p:nvPr>
        </p:nvGraphicFramePr>
        <p:xfrm>
          <a:off x="3200400" y="76200"/>
          <a:ext cx="5334000" cy="1310640"/>
        </p:xfrm>
        <a:graphic>
          <a:graphicData uri="http://schemas.openxmlformats.org/drawingml/2006/table">
            <a:tbl>
              <a:tblPr/>
              <a:tblGrid>
                <a:gridCol w="1662872">
                  <a:extLst>
                    <a:ext uri="{9D8B030D-6E8A-4147-A177-3AD203B41FA5}">
                      <a16:colId xmlns:a16="http://schemas.microsoft.com/office/drawing/2014/main" val="20000"/>
                    </a:ext>
                  </a:extLst>
                </a:gridCol>
                <a:gridCol w="1454385">
                  <a:extLst>
                    <a:ext uri="{9D8B030D-6E8A-4147-A177-3AD203B41FA5}">
                      <a16:colId xmlns:a16="http://schemas.microsoft.com/office/drawing/2014/main" val="20001"/>
                    </a:ext>
                  </a:extLst>
                </a:gridCol>
                <a:gridCol w="2216743">
                  <a:extLst>
                    <a:ext uri="{9D8B030D-6E8A-4147-A177-3AD203B41FA5}">
                      <a16:colId xmlns:a16="http://schemas.microsoft.com/office/drawing/2014/main" val="20002"/>
                    </a:ext>
                  </a:extLst>
                </a:gridCol>
              </a:tblGrid>
              <a:tr h="31549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800" b="0" i="0" u="none" strike="noStrike" cap="none" normalizeH="0" baseline="0" dirty="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dirty="0">
                          <a:ln>
                            <a:noFill/>
                          </a:ln>
                          <a:solidFill>
                            <a:schemeClr val="tx1"/>
                          </a:solidFill>
                          <a:effectLst/>
                          <a:latin typeface="Arial" charset="0"/>
                          <a:cs typeface="Arial" charset="0"/>
                        </a:rPr>
                        <a:t>Legal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latin typeface="Arial" charset="0"/>
                          <a:cs typeface="Arial" charset="0"/>
                        </a:rPr>
                        <a:t>Not legal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549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dirty="0">
                          <a:ln>
                            <a:noFill/>
                          </a:ln>
                          <a:solidFill>
                            <a:schemeClr val="tx1"/>
                          </a:solidFill>
                          <a:effectLst/>
                          <a:latin typeface="Arial" charset="0"/>
                          <a:cs typeface="Arial" charset="0"/>
                        </a:rPr>
                        <a:t>Ethical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dirty="0">
                          <a:ln>
                            <a:noFill/>
                          </a:ln>
                          <a:solidFill>
                            <a:schemeClr val="tx1"/>
                          </a:solidFill>
                          <a:effectLst/>
                          <a:latin typeface="Arial" charset="0"/>
                          <a:cs typeface="Arial" charset="0"/>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latin typeface="Arial" charset="0"/>
                          <a:cs typeface="Arial" charset="0"/>
                        </a:rPr>
                        <a:t>II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801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dirty="0">
                          <a:ln>
                            <a:noFill/>
                          </a:ln>
                          <a:solidFill>
                            <a:schemeClr val="tx1"/>
                          </a:solidFill>
                          <a:effectLst/>
                          <a:latin typeface="Arial" charset="0"/>
                          <a:cs typeface="Arial" charset="0"/>
                        </a:rPr>
                        <a:t>Not ethical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dirty="0">
                          <a:ln>
                            <a:noFill/>
                          </a:ln>
                          <a:solidFill>
                            <a:schemeClr val="tx1"/>
                          </a:solidFill>
                          <a:effectLst/>
                          <a:latin typeface="Arial" charset="0"/>
                          <a:cs typeface="Arial" charset="0"/>
                        </a:rPr>
                        <a:t>III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dirty="0">
                          <a:ln>
                            <a:noFill/>
                          </a:ln>
                          <a:solidFill>
                            <a:schemeClr val="tx1"/>
                          </a:solidFill>
                          <a:effectLst/>
                          <a:latin typeface="Arial" charset="0"/>
                          <a:cs typeface="Arial" charset="0"/>
                        </a:rPr>
                        <a:t>IV</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a:extLst>
              <a:ext uri="{FF2B5EF4-FFF2-40B4-BE49-F238E27FC236}">
                <a16:creationId xmlns:a16="http://schemas.microsoft.com/office/drawing/2014/main" id="{F0EE32F1-2DF3-4078-9C5A-AB4DE26EDA0D}"/>
              </a:ext>
            </a:extLst>
          </p:cNvPr>
          <p:cNvSpPr>
            <a:spLocks noGrp="1"/>
          </p:cNvSpPr>
          <p:nvPr>
            <p:ph type="sldNum" sz="quarter" idx="12"/>
          </p:nvPr>
        </p:nvSpPr>
        <p:spPr/>
        <p:txBody>
          <a:bodyPr/>
          <a:lstStyle/>
          <a:p>
            <a:pPr>
              <a:defRPr/>
            </a:pPr>
            <a:fld id="{B3B60432-372D-44D5-9F86-EB1599A3056F}" type="slidenum">
              <a:rPr lang="en-US" smtClean="0"/>
              <a:pPr>
                <a:defRPr/>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4131">
                                            <p:txEl>
                                              <p:pRg st="1" end="1"/>
                                            </p:txEl>
                                          </p:spTgt>
                                        </p:tgtEl>
                                        <p:attrNameLst>
                                          <p:attrName>style.visibility</p:attrName>
                                        </p:attrNameLst>
                                      </p:cBhvr>
                                      <p:to>
                                        <p:strVal val="visible"/>
                                      </p:to>
                                    </p:set>
                                    <p:animEffect transition="in" filter="blinds(horizontal)">
                                      <p:cBhvr>
                                        <p:cTn id="7" dur="500"/>
                                        <p:tgtEl>
                                          <p:spTgt spid="3041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4131">
                                            <p:txEl>
                                              <p:pRg st="2" end="2"/>
                                            </p:txEl>
                                          </p:spTgt>
                                        </p:tgtEl>
                                        <p:attrNameLst>
                                          <p:attrName>style.visibility</p:attrName>
                                        </p:attrNameLst>
                                      </p:cBhvr>
                                      <p:to>
                                        <p:strVal val="visible"/>
                                      </p:to>
                                    </p:set>
                                    <p:animEffect transition="in" filter="blinds(horizontal)">
                                      <p:cBhvr>
                                        <p:cTn id="12" dur="500"/>
                                        <p:tgtEl>
                                          <p:spTgt spid="30413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4131">
                                            <p:txEl>
                                              <p:pRg st="3" end="3"/>
                                            </p:txEl>
                                          </p:spTgt>
                                        </p:tgtEl>
                                        <p:attrNameLst>
                                          <p:attrName>style.visibility</p:attrName>
                                        </p:attrNameLst>
                                      </p:cBhvr>
                                      <p:to>
                                        <p:strVal val="visible"/>
                                      </p:to>
                                    </p:set>
                                    <p:animEffect transition="in" filter="blinds(horizontal)">
                                      <p:cBhvr>
                                        <p:cTn id="17" dur="500"/>
                                        <p:tgtEl>
                                          <p:spTgt spid="30413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4131">
                                            <p:txEl>
                                              <p:pRg st="4" end="4"/>
                                            </p:txEl>
                                          </p:spTgt>
                                        </p:tgtEl>
                                        <p:attrNameLst>
                                          <p:attrName>style.visibility</p:attrName>
                                        </p:attrNameLst>
                                      </p:cBhvr>
                                      <p:to>
                                        <p:strVal val="visible"/>
                                      </p:to>
                                    </p:set>
                                    <p:animEffect transition="in" filter="blinds(horizontal)">
                                      <p:cBhvr>
                                        <p:cTn id="22" dur="500"/>
                                        <p:tgtEl>
                                          <p:spTgt spid="30413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eBay v. Bidder's Edge</a:t>
            </a:r>
          </a:p>
        </p:txBody>
      </p:sp>
      <p:sp>
        <p:nvSpPr>
          <p:cNvPr id="4" name="Footer Placeholder 3"/>
          <p:cNvSpPr>
            <a:spLocks noGrp="1"/>
          </p:cNvSpPr>
          <p:nvPr>
            <p:ph type="ftr" sz="quarter" idx="11"/>
          </p:nvPr>
        </p:nvSpPr>
        <p:spPr/>
        <p:txBody>
          <a:bodyPr/>
          <a:lstStyle/>
          <a:p>
            <a:pPr>
              <a:defRPr/>
            </a:pPr>
            <a:r>
              <a:rPr lang="en-US"/>
              <a:t>PPIT-Fall 2021 (NUCES, Isb Campus)</a:t>
            </a:r>
            <a:endParaRPr lang="en-US" dirty="0"/>
          </a:p>
        </p:txBody>
      </p:sp>
      <p:sp>
        <p:nvSpPr>
          <p:cNvPr id="3" name="Content Placeholder 2"/>
          <p:cNvSpPr>
            <a:spLocks noGrp="1"/>
          </p:cNvSpPr>
          <p:nvPr>
            <p:ph sz="quarter" idx="1"/>
          </p:nvPr>
        </p:nvSpPr>
        <p:spPr/>
        <p:txBody>
          <a:bodyPr>
            <a:normAutofit fontScale="92500" lnSpcReduction="10000"/>
          </a:bodyPr>
          <a:lstStyle/>
          <a:p>
            <a:r>
              <a:rPr lang="en-GB" dirty="0"/>
              <a:t>Trespass to chattels,</a:t>
            </a:r>
          </a:p>
          <a:p>
            <a:r>
              <a:rPr lang="en-GB" dirty="0"/>
              <a:t>False advertising under the Lanham Act, 15,</a:t>
            </a:r>
          </a:p>
          <a:p>
            <a:r>
              <a:rPr lang="en-GB" dirty="0"/>
              <a:t>Trademark dilution,</a:t>
            </a:r>
          </a:p>
          <a:p>
            <a:r>
              <a:rPr lang="en-GB" dirty="0"/>
              <a:t>Violation of the Computer Fraud and Abuse Act, 18,</a:t>
            </a:r>
          </a:p>
          <a:p>
            <a:r>
              <a:rPr lang="en-GB" dirty="0"/>
              <a:t>Unfair competition,</a:t>
            </a:r>
          </a:p>
          <a:p>
            <a:r>
              <a:rPr lang="en-GB" dirty="0"/>
              <a:t>Misappropriation,</a:t>
            </a:r>
          </a:p>
          <a:p>
            <a:r>
              <a:rPr lang="en-GB" dirty="0"/>
              <a:t>Interference with prospective economic advantage and</a:t>
            </a:r>
          </a:p>
          <a:p>
            <a:r>
              <a:rPr lang="en-GB" dirty="0"/>
              <a:t>Unjust enrichment</a:t>
            </a:r>
          </a:p>
          <a:p>
            <a:endParaRPr lang="en-GB" dirty="0"/>
          </a:p>
          <a:p>
            <a:r>
              <a:rPr lang="en-GB" dirty="0"/>
              <a:t>Public Interest</a:t>
            </a:r>
          </a:p>
          <a:p>
            <a:r>
              <a:rPr lang="en-GB" dirty="0">
                <a:hlinkClick r:id="rId2"/>
              </a:rPr>
              <a:t>https://en.wikipedia.org/wiki/EBay_v._Bidder%27s_Edge</a:t>
            </a:r>
            <a:endParaRPr lang="en-GB" dirty="0"/>
          </a:p>
          <a:p>
            <a:endParaRPr lang="en-GB" dirty="0"/>
          </a:p>
        </p:txBody>
      </p:sp>
      <p:sp>
        <p:nvSpPr>
          <p:cNvPr id="5" name="Slide Number Placeholder 4">
            <a:extLst>
              <a:ext uri="{FF2B5EF4-FFF2-40B4-BE49-F238E27FC236}">
                <a16:creationId xmlns:a16="http://schemas.microsoft.com/office/drawing/2014/main" id="{0EFA4A43-F10A-435A-9737-601A6F986AC7}"/>
              </a:ext>
            </a:extLst>
          </p:cNvPr>
          <p:cNvSpPr>
            <a:spLocks noGrp="1"/>
          </p:cNvSpPr>
          <p:nvPr>
            <p:ph type="sldNum" sz="quarter" idx="12"/>
          </p:nvPr>
        </p:nvSpPr>
        <p:spPr/>
        <p:txBody>
          <a:bodyPr/>
          <a:lstStyle/>
          <a:p>
            <a:pPr>
              <a:defRPr/>
            </a:pPr>
            <a:fld id="{B3B60432-372D-44D5-9F86-EB1599A3056F}" type="slidenum">
              <a:rPr lang="en-US" smtClean="0"/>
              <a:pPr>
                <a:defRPr/>
              </a:pPr>
              <a:t>2</a:t>
            </a:fld>
            <a:endParaRPr lang="en-US"/>
          </a:p>
        </p:txBody>
      </p:sp>
    </p:spTree>
    <p:extLst>
      <p:ext uri="{BB962C8B-B14F-4D97-AF65-F5344CB8AC3E}">
        <p14:creationId xmlns:p14="http://schemas.microsoft.com/office/powerpoint/2010/main" val="560636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457200" y="704850"/>
            <a:ext cx="8229600" cy="742950"/>
          </a:xfrm>
        </p:spPr>
        <p:txBody>
          <a:bodyPr/>
          <a:lstStyle/>
          <a:p>
            <a:r>
              <a:rPr lang="en-US" sz="3600"/>
              <a:t>Legal Aspects</a:t>
            </a:r>
          </a:p>
        </p:txBody>
      </p:sp>
      <p:sp>
        <p:nvSpPr>
          <p:cNvPr id="5" name="Footer Placeholder 4"/>
          <p:cNvSpPr>
            <a:spLocks noGrp="1"/>
          </p:cNvSpPr>
          <p:nvPr>
            <p:ph type="ftr" sz="quarter" idx="11"/>
          </p:nvPr>
        </p:nvSpPr>
        <p:spPr/>
        <p:txBody>
          <a:bodyPr/>
          <a:lstStyle/>
          <a:p>
            <a:pPr>
              <a:defRPr/>
            </a:pPr>
            <a:r>
              <a:rPr lang="en-US"/>
              <a:t>PPIT-Fall 2021 (NUCES, Isb Campus)</a:t>
            </a:r>
          </a:p>
        </p:txBody>
      </p:sp>
      <p:sp>
        <p:nvSpPr>
          <p:cNvPr id="333827" name="Rectangle 3"/>
          <p:cNvSpPr>
            <a:spLocks noGrp="1" noChangeArrowheads="1"/>
          </p:cNvSpPr>
          <p:nvPr>
            <p:ph sz="quarter" idx="1"/>
          </p:nvPr>
        </p:nvSpPr>
        <p:spPr>
          <a:xfrm>
            <a:off x="457200" y="1524000"/>
            <a:ext cx="8153400" cy="4495800"/>
          </a:xfrm>
        </p:spPr>
        <p:txBody>
          <a:bodyPr/>
          <a:lstStyle/>
          <a:p>
            <a:pPr algn="just"/>
            <a:r>
              <a:rPr lang="en-US" b="1" dirty="0"/>
              <a:t>Computer Laws / Our Focused Areas of Law:</a:t>
            </a:r>
          </a:p>
          <a:p>
            <a:pPr lvl="1" algn="just"/>
            <a:r>
              <a:rPr lang="en-US" dirty="0"/>
              <a:t>Intellectual Property</a:t>
            </a:r>
          </a:p>
          <a:p>
            <a:pPr lvl="1" algn="just"/>
            <a:r>
              <a:rPr lang="en-US" dirty="0"/>
              <a:t>Computer Contracts</a:t>
            </a:r>
          </a:p>
          <a:p>
            <a:pPr lvl="1" algn="just"/>
            <a:r>
              <a:rPr lang="en-US" dirty="0"/>
              <a:t>Electronic Contracts</a:t>
            </a:r>
          </a:p>
          <a:p>
            <a:pPr lvl="1" algn="just"/>
            <a:r>
              <a:rPr lang="en-US" dirty="0"/>
              <a:t>Criminal Law</a:t>
            </a:r>
          </a:p>
          <a:p>
            <a:pPr lvl="1" algn="just"/>
            <a:r>
              <a:rPr lang="en-US" dirty="0"/>
              <a:t>Data Protection</a:t>
            </a:r>
          </a:p>
          <a:p>
            <a:pPr lvl="1" algn="just"/>
            <a:r>
              <a:rPr lang="en-US"/>
              <a:t>Privacy</a:t>
            </a:r>
          </a:p>
        </p:txBody>
      </p:sp>
      <p:sp>
        <p:nvSpPr>
          <p:cNvPr id="2" name="Slide Number Placeholder 1">
            <a:extLst>
              <a:ext uri="{FF2B5EF4-FFF2-40B4-BE49-F238E27FC236}">
                <a16:creationId xmlns:a16="http://schemas.microsoft.com/office/drawing/2014/main" id="{E1F652E8-F623-4809-85F7-590996CEF2FF}"/>
              </a:ext>
            </a:extLst>
          </p:cNvPr>
          <p:cNvSpPr>
            <a:spLocks noGrp="1"/>
          </p:cNvSpPr>
          <p:nvPr>
            <p:ph type="sldNum" sz="quarter" idx="12"/>
          </p:nvPr>
        </p:nvSpPr>
        <p:spPr/>
        <p:txBody>
          <a:bodyPr/>
          <a:lstStyle/>
          <a:p>
            <a:pPr>
              <a:defRPr/>
            </a:pPr>
            <a:fld id="{B3B60432-372D-44D5-9F86-EB1599A3056F}" type="slidenum">
              <a:rPr lang="en-US" smtClean="0"/>
              <a:pPr>
                <a:defRPr/>
              </a:pPr>
              <a:t>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3827">
                                            <p:txEl>
                                              <p:pRg st="0" end="0"/>
                                            </p:txEl>
                                          </p:spTgt>
                                        </p:tgtEl>
                                        <p:attrNameLst>
                                          <p:attrName>style.visibility</p:attrName>
                                        </p:attrNameLst>
                                      </p:cBhvr>
                                      <p:to>
                                        <p:strVal val="visible"/>
                                      </p:to>
                                    </p:set>
                                    <p:animEffect transition="in" filter="blinds(horizontal)">
                                      <p:cBhvr>
                                        <p:cTn id="7" dur="500"/>
                                        <p:tgtEl>
                                          <p:spTgt spid="3338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3827">
                                            <p:txEl>
                                              <p:pRg st="1" end="1"/>
                                            </p:txEl>
                                          </p:spTgt>
                                        </p:tgtEl>
                                        <p:attrNameLst>
                                          <p:attrName>style.visibility</p:attrName>
                                        </p:attrNameLst>
                                      </p:cBhvr>
                                      <p:to>
                                        <p:strVal val="visible"/>
                                      </p:to>
                                    </p:set>
                                    <p:animEffect transition="in" filter="blinds(horizontal)">
                                      <p:cBhvr>
                                        <p:cTn id="12" dur="500"/>
                                        <p:tgtEl>
                                          <p:spTgt spid="3338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33827">
                                            <p:txEl>
                                              <p:pRg st="2" end="2"/>
                                            </p:txEl>
                                          </p:spTgt>
                                        </p:tgtEl>
                                        <p:attrNameLst>
                                          <p:attrName>style.visibility</p:attrName>
                                        </p:attrNameLst>
                                      </p:cBhvr>
                                      <p:to>
                                        <p:strVal val="visible"/>
                                      </p:to>
                                    </p:set>
                                    <p:animEffect transition="in" filter="blinds(horizontal)">
                                      <p:cBhvr>
                                        <p:cTn id="17" dur="500"/>
                                        <p:tgtEl>
                                          <p:spTgt spid="3338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33827">
                                            <p:txEl>
                                              <p:pRg st="3" end="3"/>
                                            </p:txEl>
                                          </p:spTgt>
                                        </p:tgtEl>
                                        <p:attrNameLst>
                                          <p:attrName>style.visibility</p:attrName>
                                        </p:attrNameLst>
                                      </p:cBhvr>
                                      <p:to>
                                        <p:strVal val="visible"/>
                                      </p:to>
                                    </p:set>
                                    <p:animEffect transition="in" filter="blinds(horizontal)">
                                      <p:cBhvr>
                                        <p:cTn id="22" dur="500"/>
                                        <p:tgtEl>
                                          <p:spTgt spid="3338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33827">
                                            <p:txEl>
                                              <p:pRg st="4" end="4"/>
                                            </p:txEl>
                                          </p:spTgt>
                                        </p:tgtEl>
                                        <p:attrNameLst>
                                          <p:attrName>style.visibility</p:attrName>
                                        </p:attrNameLst>
                                      </p:cBhvr>
                                      <p:to>
                                        <p:strVal val="visible"/>
                                      </p:to>
                                    </p:set>
                                    <p:animEffect transition="in" filter="blinds(horizontal)">
                                      <p:cBhvr>
                                        <p:cTn id="27" dur="500"/>
                                        <p:tgtEl>
                                          <p:spTgt spid="3338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33827">
                                            <p:txEl>
                                              <p:pRg st="5" end="5"/>
                                            </p:txEl>
                                          </p:spTgt>
                                        </p:tgtEl>
                                        <p:attrNameLst>
                                          <p:attrName>style.visibility</p:attrName>
                                        </p:attrNameLst>
                                      </p:cBhvr>
                                      <p:to>
                                        <p:strVal val="visible"/>
                                      </p:to>
                                    </p:set>
                                    <p:animEffect transition="in" filter="blinds(horizontal)">
                                      <p:cBhvr>
                                        <p:cTn id="32" dur="500"/>
                                        <p:tgtEl>
                                          <p:spTgt spid="3338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33827">
                                            <p:txEl>
                                              <p:pRg st="6" end="6"/>
                                            </p:txEl>
                                          </p:spTgt>
                                        </p:tgtEl>
                                        <p:attrNameLst>
                                          <p:attrName>style.visibility</p:attrName>
                                        </p:attrNameLst>
                                      </p:cBhvr>
                                      <p:to>
                                        <p:strVal val="visible"/>
                                      </p:to>
                                    </p:set>
                                    <p:animEffect transition="in" filter="blinds(horizontal)">
                                      <p:cBhvr>
                                        <p:cTn id="37" dur="500"/>
                                        <p:tgtEl>
                                          <p:spTgt spid="3338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457200" y="704850"/>
            <a:ext cx="8229600" cy="590550"/>
          </a:xfrm>
        </p:spPr>
        <p:txBody>
          <a:bodyPr>
            <a:normAutofit fontScale="90000"/>
          </a:bodyPr>
          <a:lstStyle/>
          <a:p>
            <a:r>
              <a:rPr lang="en-US" sz="3600"/>
              <a:t>Legal Aspects</a:t>
            </a:r>
          </a:p>
        </p:txBody>
      </p:sp>
      <p:sp>
        <p:nvSpPr>
          <p:cNvPr id="5" name="Footer Placeholder 4"/>
          <p:cNvSpPr>
            <a:spLocks noGrp="1"/>
          </p:cNvSpPr>
          <p:nvPr>
            <p:ph type="ftr" sz="quarter" idx="11"/>
          </p:nvPr>
        </p:nvSpPr>
        <p:spPr/>
        <p:txBody>
          <a:bodyPr/>
          <a:lstStyle/>
          <a:p>
            <a:pPr>
              <a:defRPr/>
            </a:pPr>
            <a:r>
              <a:rPr lang="en-US"/>
              <a:t>PPIT-Fall 2021 (NUCES, Isb Campus)</a:t>
            </a:r>
          </a:p>
        </p:txBody>
      </p:sp>
      <p:sp>
        <p:nvSpPr>
          <p:cNvPr id="275459" name="Rectangle 3"/>
          <p:cNvSpPr>
            <a:spLocks noGrp="1" noChangeArrowheads="1"/>
          </p:cNvSpPr>
          <p:nvPr>
            <p:ph sz="quarter" idx="1"/>
          </p:nvPr>
        </p:nvSpPr>
        <p:spPr>
          <a:xfrm>
            <a:off x="76200" y="1447800"/>
            <a:ext cx="8229600" cy="4876800"/>
          </a:xfrm>
        </p:spPr>
        <p:txBody>
          <a:bodyPr/>
          <a:lstStyle/>
          <a:p>
            <a:pPr algn="just">
              <a:lnSpc>
                <a:spcPct val="80000"/>
              </a:lnSpc>
            </a:pPr>
            <a:r>
              <a:rPr lang="en-US" altLang="zh-CN" sz="2800" b="1" dirty="0"/>
              <a:t>Law</a:t>
            </a:r>
            <a:r>
              <a:rPr lang="en-US" altLang="zh-CN" sz="2800" dirty="0"/>
              <a:t>:</a:t>
            </a:r>
          </a:p>
          <a:p>
            <a:pPr lvl="1" algn="just">
              <a:lnSpc>
                <a:spcPct val="80000"/>
              </a:lnSpc>
            </a:pPr>
            <a:r>
              <a:rPr lang="en-US" sz="2000" dirty="0"/>
              <a:t>A set of rules that can be enforced in a court.</a:t>
            </a:r>
          </a:p>
          <a:p>
            <a:pPr lvl="1" algn="just">
              <a:lnSpc>
                <a:spcPct val="80000"/>
              </a:lnSpc>
            </a:pPr>
            <a:r>
              <a:rPr lang="en-US" sz="2000" dirty="0"/>
              <a:t>Law is a rule of Human Conduct, imposed upon and enforced among the members of a given state.</a:t>
            </a:r>
          </a:p>
          <a:p>
            <a:pPr lvl="1" algn="just">
              <a:lnSpc>
                <a:spcPct val="80000"/>
              </a:lnSpc>
            </a:pPr>
            <a:r>
              <a:rPr lang="en-US" sz="2000" dirty="0"/>
              <a:t>Law is a body of rules.</a:t>
            </a:r>
          </a:p>
          <a:p>
            <a:pPr lvl="1" algn="just">
              <a:lnSpc>
                <a:spcPct val="80000"/>
              </a:lnSpc>
            </a:pPr>
            <a:r>
              <a:rPr lang="en-US" sz="2000" dirty="0"/>
              <a:t>Different laws / rules in different countries.</a:t>
            </a:r>
          </a:p>
          <a:p>
            <a:pPr lvl="2" algn="just">
              <a:lnSpc>
                <a:spcPct val="80000"/>
              </a:lnSpc>
            </a:pPr>
            <a:r>
              <a:rPr lang="en-US" sz="1800" dirty="0"/>
              <a:t>Rules governing data protection, rights of access to information, and misuse of computers etc.</a:t>
            </a:r>
          </a:p>
          <a:p>
            <a:pPr lvl="1" algn="just">
              <a:lnSpc>
                <a:spcPct val="80000"/>
              </a:lnSpc>
            </a:pPr>
            <a:r>
              <a:rPr lang="en-US" sz="2000" dirty="0"/>
              <a:t>Also, different countries have different legal systems / systems of courts, different rules for court procedures, different procedures for appeals etc.</a:t>
            </a:r>
          </a:p>
          <a:p>
            <a:pPr lvl="1" algn="just">
              <a:lnSpc>
                <a:spcPct val="80000"/>
              </a:lnSpc>
            </a:pPr>
            <a:r>
              <a:rPr lang="en-US" sz="2000" dirty="0"/>
              <a:t>Even within a single country, the law and the legal system </a:t>
            </a:r>
            <a:r>
              <a:rPr lang="en-US" sz="2000" b="1" dirty="0"/>
              <a:t>may be</a:t>
            </a:r>
            <a:r>
              <a:rPr lang="en-US" sz="2000" dirty="0"/>
              <a:t> different in different areas.</a:t>
            </a:r>
          </a:p>
          <a:p>
            <a:pPr lvl="2" algn="just">
              <a:lnSpc>
                <a:spcPct val="80000"/>
              </a:lnSpc>
            </a:pPr>
            <a:r>
              <a:rPr lang="en-US" sz="1800" dirty="0"/>
              <a:t>Mostly in large countries with a federal system of Government.</a:t>
            </a:r>
          </a:p>
          <a:p>
            <a:pPr lvl="2" algn="just">
              <a:lnSpc>
                <a:spcPct val="80000"/>
              </a:lnSpc>
            </a:pPr>
            <a:r>
              <a:rPr lang="en-US" sz="1800" dirty="0"/>
              <a:t>USA, UK, India etc.</a:t>
            </a:r>
          </a:p>
          <a:p>
            <a:pPr lvl="1" algn="just">
              <a:lnSpc>
                <a:spcPct val="80000"/>
              </a:lnSpc>
            </a:pPr>
            <a:r>
              <a:rPr lang="en-US" sz="2000" b="1" i="1" dirty="0"/>
              <a:t>Jurisdiction</a:t>
            </a:r>
            <a:r>
              <a:rPr lang="en-US" sz="2000" dirty="0"/>
              <a:t> mean the area covered by a single legal system and set of laws.</a:t>
            </a:r>
          </a:p>
        </p:txBody>
      </p:sp>
      <p:sp>
        <p:nvSpPr>
          <p:cNvPr id="2" name="Slide Number Placeholder 1">
            <a:extLst>
              <a:ext uri="{FF2B5EF4-FFF2-40B4-BE49-F238E27FC236}">
                <a16:creationId xmlns:a16="http://schemas.microsoft.com/office/drawing/2014/main" id="{3A3ADCFA-9418-4271-9F25-805B96BB3C30}"/>
              </a:ext>
            </a:extLst>
          </p:cNvPr>
          <p:cNvSpPr>
            <a:spLocks noGrp="1"/>
          </p:cNvSpPr>
          <p:nvPr>
            <p:ph type="sldNum" sz="quarter" idx="12"/>
          </p:nvPr>
        </p:nvSpPr>
        <p:spPr/>
        <p:txBody>
          <a:bodyPr/>
          <a:lstStyle/>
          <a:p>
            <a:pPr>
              <a:defRPr/>
            </a:pPr>
            <a:fld id="{B3B60432-372D-44D5-9F86-EB1599A3056F}" type="slidenum">
              <a:rPr lang="en-US" smtClean="0"/>
              <a:pPr>
                <a:defRPr/>
              </a:pPr>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animEffect transition="in" filter="blinds(horizontal)">
                                      <p:cBhvr>
                                        <p:cTn id="7" dur="500"/>
                                        <p:tgtEl>
                                          <p:spTgt spid="275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5459">
                                            <p:txEl>
                                              <p:pRg st="1" end="1"/>
                                            </p:txEl>
                                          </p:spTgt>
                                        </p:tgtEl>
                                        <p:attrNameLst>
                                          <p:attrName>style.visibility</p:attrName>
                                        </p:attrNameLst>
                                      </p:cBhvr>
                                      <p:to>
                                        <p:strVal val="visible"/>
                                      </p:to>
                                    </p:set>
                                    <p:animEffect transition="in" filter="blinds(horizontal)">
                                      <p:cBhvr>
                                        <p:cTn id="12" dur="500"/>
                                        <p:tgtEl>
                                          <p:spTgt spid="275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75459">
                                            <p:txEl>
                                              <p:pRg st="2" end="2"/>
                                            </p:txEl>
                                          </p:spTgt>
                                        </p:tgtEl>
                                        <p:attrNameLst>
                                          <p:attrName>style.visibility</p:attrName>
                                        </p:attrNameLst>
                                      </p:cBhvr>
                                      <p:to>
                                        <p:strVal val="visible"/>
                                      </p:to>
                                    </p:set>
                                    <p:animEffect transition="in" filter="blinds(horizontal)">
                                      <p:cBhvr>
                                        <p:cTn id="17" dur="500"/>
                                        <p:tgtEl>
                                          <p:spTgt spid="2754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5459">
                                            <p:txEl>
                                              <p:pRg st="3" end="3"/>
                                            </p:txEl>
                                          </p:spTgt>
                                        </p:tgtEl>
                                        <p:attrNameLst>
                                          <p:attrName>style.visibility</p:attrName>
                                        </p:attrNameLst>
                                      </p:cBhvr>
                                      <p:to>
                                        <p:strVal val="visible"/>
                                      </p:to>
                                    </p:set>
                                    <p:animEffect transition="in" filter="blinds(horizontal)">
                                      <p:cBhvr>
                                        <p:cTn id="22" dur="500"/>
                                        <p:tgtEl>
                                          <p:spTgt spid="2754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75459">
                                            <p:txEl>
                                              <p:pRg st="4" end="4"/>
                                            </p:txEl>
                                          </p:spTgt>
                                        </p:tgtEl>
                                        <p:attrNameLst>
                                          <p:attrName>style.visibility</p:attrName>
                                        </p:attrNameLst>
                                      </p:cBhvr>
                                      <p:to>
                                        <p:strVal val="visible"/>
                                      </p:to>
                                    </p:set>
                                    <p:animEffect transition="in" filter="blinds(horizontal)">
                                      <p:cBhvr>
                                        <p:cTn id="27" dur="500"/>
                                        <p:tgtEl>
                                          <p:spTgt spid="2754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75459">
                                            <p:txEl>
                                              <p:pRg st="5" end="5"/>
                                            </p:txEl>
                                          </p:spTgt>
                                        </p:tgtEl>
                                        <p:attrNameLst>
                                          <p:attrName>style.visibility</p:attrName>
                                        </p:attrNameLst>
                                      </p:cBhvr>
                                      <p:to>
                                        <p:strVal val="visible"/>
                                      </p:to>
                                    </p:set>
                                    <p:animEffect transition="in" filter="blinds(horizontal)">
                                      <p:cBhvr>
                                        <p:cTn id="32" dur="500"/>
                                        <p:tgtEl>
                                          <p:spTgt spid="27545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75459">
                                            <p:txEl>
                                              <p:pRg st="6" end="6"/>
                                            </p:txEl>
                                          </p:spTgt>
                                        </p:tgtEl>
                                        <p:attrNameLst>
                                          <p:attrName>style.visibility</p:attrName>
                                        </p:attrNameLst>
                                      </p:cBhvr>
                                      <p:to>
                                        <p:strVal val="visible"/>
                                      </p:to>
                                    </p:set>
                                    <p:animEffect transition="in" filter="blinds(horizontal)">
                                      <p:cBhvr>
                                        <p:cTn id="37" dur="500"/>
                                        <p:tgtEl>
                                          <p:spTgt spid="27545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75459">
                                            <p:txEl>
                                              <p:pRg st="7" end="7"/>
                                            </p:txEl>
                                          </p:spTgt>
                                        </p:tgtEl>
                                        <p:attrNameLst>
                                          <p:attrName>style.visibility</p:attrName>
                                        </p:attrNameLst>
                                      </p:cBhvr>
                                      <p:to>
                                        <p:strVal val="visible"/>
                                      </p:to>
                                    </p:set>
                                    <p:animEffect transition="in" filter="blinds(horizontal)">
                                      <p:cBhvr>
                                        <p:cTn id="42" dur="500"/>
                                        <p:tgtEl>
                                          <p:spTgt spid="27545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75459">
                                            <p:txEl>
                                              <p:pRg st="8" end="8"/>
                                            </p:txEl>
                                          </p:spTgt>
                                        </p:tgtEl>
                                        <p:attrNameLst>
                                          <p:attrName>style.visibility</p:attrName>
                                        </p:attrNameLst>
                                      </p:cBhvr>
                                      <p:to>
                                        <p:strVal val="visible"/>
                                      </p:to>
                                    </p:set>
                                    <p:animEffect transition="in" filter="blinds(horizontal)">
                                      <p:cBhvr>
                                        <p:cTn id="47" dur="500"/>
                                        <p:tgtEl>
                                          <p:spTgt spid="27545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75459">
                                            <p:txEl>
                                              <p:pRg st="9" end="9"/>
                                            </p:txEl>
                                          </p:spTgt>
                                        </p:tgtEl>
                                        <p:attrNameLst>
                                          <p:attrName>style.visibility</p:attrName>
                                        </p:attrNameLst>
                                      </p:cBhvr>
                                      <p:to>
                                        <p:strVal val="visible"/>
                                      </p:to>
                                    </p:set>
                                    <p:animEffect transition="in" filter="blinds(horizontal)">
                                      <p:cBhvr>
                                        <p:cTn id="52" dur="500"/>
                                        <p:tgtEl>
                                          <p:spTgt spid="27545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75459">
                                            <p:txEl>
                                              <p:pRg st="10" end="10"/>
                                            </p:txEl>
                                          </p:spTgt>
                                        </p:tgtEl>
                                        <p:attrNameLst>
                                          <p:attrName>style.visibility</p:attrName>
                                        </p:attrNameLst>
                                      </p:cBhvr>
                                      <p:to>
                                        <p:strVal val="visible"/>
                                      </p:to>
                                    </p:set>
                                    <p:animEffect transition="in" filter="blinds(horizontal)">
                                      <p:cBhvr>
                                        <p:cTn id="57" dur="500"/>
                                        <p:tgtEl>
                                          <p:spTgt spid="27545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457200" y="704850"/>
            <a:ext cx="8229600" cy="666750"/>
          </a:xfrm>
        </p:spPr>
        <p:txBody>
          <a:bodyPr>
            <a:normAutofit fontScale="90000"/>
          </a:bodyPr>
          <a:lstStyle/>
          <a:p>
            <a:r>
              <a:rPr lang="en-US" sz="3600"/>
              <a:t>Legal Aspects</a:t>
            </a:r>
          </a:p>
        </p:txBody>
      </p:sp>
      <p:sp>
        <p:nvSpPr>
          <p:cNvPr id="5" name="Footer Placeholder 4"/>
          <p:cNvSpPr>
            <a:spLocks noGrp="1"/>
          </p:cNvSpPr>
          <p:nvPr>
            <p:ph type="ftr" sz="quarter" idx="11"/>
          </p:nvPr>
        </p:nvSpPr>
        <p:spPr/>
        <p:txBody>
          <a:bodyPr/>
          <a:lstStyle/>
          <a:p>
            <a:pPr>
              <a:defRPr/>
            </a:pPr>
            <a:r>
              <a:rPr lang="en-US"/>
              <a:t>PPIT-Fall 2021 (NUCES, Isb Campus)</a:t>
            </a:r>
          </a:p>
        </p:txBody>
      </p:sp>
      <p:sp>
        <p:nvSpPr>
          <p:cNvPr id="301059" name="Rectangle 3"/>
          <p:cNvSpPr>
            <a:spLocks noGrp="1" noChangeArrowheads="1"/>
          </p:cNvSpPr>
          <p:nvPr>
            <p:ph sz="quarter" idx="1"/>
          </p:nvPr>
        </p:nvSpPr>
        <p:spPr>
          <a:xfrm>
            <a:off x="152400" y="1447800"/>
            <a:ext cx="8229600" cy="4724400"/>
          </a:xfrm>
        </p:spPr>
        <p:txBody>
          <a:bodyPr/>
          <a:lstStyle/>
          <a:p>
            <a:pPr algn="just"/>
            <a:r>
              <a:rPr lang="en-US" altLang="zh-CN" sz="3600" b="1" dirty="0"/>
              <a:t>The Need:</a:t>
            </a:r>
            <a:endParaRPr lang="en-US" altLang="zh-CN" sz="3600" dirty="0"/>
          </a:p>
          <a:p>
            <a:pPr lvl="1" algn="just"/>
            <a:r>
              <a:rPr lang="en-US" dirty="0"/>
              <a:t>To dive the sense of security. </a:t>
            </a:r>
          </a:p>
          <a:p>
            <a:pPr lvl="1" algn="just"/>
            <a:r>
              <a:rPr lang="en-US" dirty="0"/>
              <a:t>Laws are made to force people to be good.</a:t>
            </a:r>
          </a:p>
          <a:p>
            <a:pPr lvl="2" algn="just"/>
            <a:r>
              <a:rPr lang="en-US" dirty="0"/>
              <a:t>Because individuals are more controlled by there passion and education alone can't make them good.</a:t>
            </a:r>
          </a:p>
          <a:p>
            <a:pPr lvl="2" algn="just"/>
            <a:r>
              <a:rPr lang="en-US" dirty="0"/>
              <a:t>So laws were created to scare people in being 'good'. </a:t>
            </a:r>
          </a:p>
          <a:p>
            <a:pPr lvl="1" algn="just"/>
            <a:r>
              <a:rPr lang="en-US" dirty="0"/>
              <a:t>To ensure justice, fairness, and equality.</a:t>
            </a:r>
          </a:p>
          <a:p>
            <a:pPr lvl="1" algn="just"/>
            <a:r>
              <a:rPr lang="en-US" dirty="0"/>
              <a:t>Protocols to regulate the basis of society.</a:t>
            </a:r>
          </a:p>
        </p:txBody>
      </p:sp>
      <p:sp>
        <p:nvSpPr>
          <p:cNvPr id="2" name="Slide Number Placeholder 1">
            <a:extLst>
              <a:ext uri="{FF2B5EF4-FFF2-40B4-BE49-F238E27FC236}">
                <a16:creationId xmlns:a16="http://schemas.microsoft.com/office/drawing/2014/main" id="{CCE80109-F6DC-4476-A2CA-0D333D8C69A6}"/>
              </a:ext>
            </a:extLst>
          </p:cNvPr>
          <p:cNvSpPr>
            <a:spLocks noGrp="1"/>
          </p:cNvSpPr>
          <p:nvPr>
            <p:ph type="sldNum" sz="quarter" idx="12"/>
          </p:nvPr>
        </p:nvSpPr>
        <p:spPr/>
        <p:txBody>
          <a:bodyPr/>
          <a:lstStyle/>
          <a:p>
            <a:pPr>
              <a:defRPr/>
            </a:pPr>
            <a:fld id="{B3B60432-372D-44D5-9F86-EB1599A3056F}" type="slidenum">
              <a:rPr lang="en-US" smtClean="0"/>
              <a:pPr>
                <a:defRPr/>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1059">
                                            <p:txEl>
                                              <p:pRg st="0" end="0"/>
                                            </p:txEl>
                                          </p:spTgt>
                                        </p:tgtEl>
                                        <p:attrNameLst>
                                          <p:attrName>style.visibility</p:attrName>
                                        </p:attrNameLst>
                                      </p:cBhvr>
                                      <p:to>
                                        <p:strVal val="visible"/>
                                      </p:to>
                                    </p:set>
                                    <p:animEffect transition="in" filter="blinds(horizontal)">
                                      <p:cBhvr>
                                        <p:cTn id="7" dur="500"/>
                                        <p:tgtEl>
                                          <p:spTgt spid="301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1059">
                                            <p:txEl>
                                              <p:pRg st="1" end="1"/>
                                            </p:txEl>
                                          </p:spTgt>
                                        </p:tgtEl>
                                        <p:attrNameLst>
                                          <p:attrName>style.visibility</p:attrName>
                                        </p:attrNameLst>
                                      </p:cBhvr>
                                      <p:to>
                                        <p:strVal val="visible"/>
                                      </p:to>
                                    </p:set>
                                    <p:animEffect transition="in" filter="blinds(horizontal)">
                                      <p:cBhvr>
                                        <p:cTn id="12" dur="500"/>
                                        <p:tgtEl>
                                          <p:spTgt spid="3010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1059">
                                            <p:txEl>
                                              <p:pRg st="2" end="2"/>
                                            </p:txEl>
                                          </p:spTgt>
                                        </p:tgtEl>
                                        <p:attrNameLst>
                                          <p:attrName>style.visibility</p:attrName>
                                        </p:attrNameLst>
                                      </p:cBhvr>
                                      <p:to>
                                        <p:strVal val="visible"/>
                                      </p:to>
                                    </p:set>
                                    <p:animEffect transition="in" filter="blinds(horizontal)">
                                      <p:cBhvr>
                                        <p:cTn id="17" dur="500"/>
                                        <p:tgtEl>
                                          <p:spTgt spid="3010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1059">
                                            <p:txEl>
                                              <p:pRg st="3" end="3"/>
                                            </p:txEl>
                                          </p:spTgt>
                                        </p:tgtEl>
                                        <p:attrNameLst>
                                          <p:attrName>style.visibility</p:attrName>
                                        </p:attrNameLst>
                                      </p:cBhvr>
                                      <p:to>
                                        <p:strVal val="visible"/>
                                      </p:to>
                                    </p:set>
                                    <p:animEffect transition="in" filter="blinds(horizontal)">
                                      <p:cBhvr>
                                        <p:cTn id="22" dur="500"/>
                                        <p:tgtEl>
                                          <p:spTgt spid="3010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01059">
                                            <p:txEl>
                                              <p:pRg st="4" end="4"/>
                                            </p:txEl>
                                          </p:spTgt>
                                        </p:tgtEl>
                                        <p:attrNameLst>
                                          <p:attrName>style.visibility</p:attrName>
                                        </p:attrNameLst>
                                      </p:cBhvr>
                                      <p:to>
                                        <p:strVal val="visible"/>
                                      </p:to>
                                    </p:set>
                                    <p:animEffect transition="in" filter="blinds(horizontal)">
                                      <p:cBhvr>
                                        <p:cTn id="27" dur="500"/>
                                        <p:tgtEl>
                                          <p:spTgt spid="3010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01059">
                                            <p:txEl>
                                              <p:pRg st="5" end="5"/>
                                            </p:txEl>
                                          </p:spTgt>
                                        </p:tgtEl>
                                        <p:attrNameLst>
                                          <p:attrName>style.visibility</p:attrName>
                                        </p:attrNameLst>
                                      </p:cBhvr>
                                      <p:to>
                                        <p:strVal val="visible"/>
                                      </p:to>
                                    </p:set>
                                    <p:animEffect transition="in" filter="blinds(horizontal)">
                                      <p:cBhvr>
                                        <p:cTn id="32" dur="500"/>
                                        <p:tgtEl>
                                          <p:spTgt spid="30105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01059">
                                            <p:txEl>
                                              <p:pRg st="6" end="6"/>
                                            </p:txEl>
                                          </p:spTgt>
                                        </p:tgtEl>
                                        <p:attrNameLst>
                                          <p:attrName>style.visibility</p:attrName>
                                        </p:attrNameLst>
                                      </p:cBhvr>
                                      <p:to>
                                        <p:strVal val="visible"/>
                                      </p:to>
                                    </p:set>
                                    <p:animEffect transition="in" filter="blinds(horizontal)">
                                      <p:cBhvr>
                                        <p:cTn id="37" dur="500"/>
                                        <p:tgtEl>
                                          <p:spTgt spid="3010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457200" y="704850"/>
            <a:ext cx="8229600" cy="666750"/>
          </a:xfrm>
        </p:spPr>
        <p:txBody>
          <a:bodyPr>
            <a:normAutofit fontScale="90000"/>
          </a:bodyPr>
          <a:lstStyle/>
          <a:p>
            <a:r>
              <a:rPr lang="en-US" sz="3600"/>
              <a:t>Legal Aspects</a:t>
            </a:r>
          </a:p>
        </p:txBody>
      </p:sp>
      <p:sp>
        <p:nvSpPr>
          <p:cNvPr id="5" name="Footer Placeholder 4"/>
          <p:cNvSpPr>
            <a:spLocks noGrp="1"/>
          </p:cNvSpPr>
          <p:nvPr>
            <p:ph type="ftr" sz="quarter" idx="11"/>
          </p:nvPr>
        </p:nvSpPr>
        <p:spPr/>
        <p:txBody>
          <a:bodyPr/>
          <a:lstStyle/>
          <a:p>
            <a:pPr>
              <a:defRPr/>
            </a:pPr>
            <a:r>
              <a:rPr lang="en-US"/>
              <a:t>PPIT-Fall 2021 (NUCES, Isb Campus)</a:t>
            </a:r>
          </a:p>
        </p:txBody>
      </p:sp>
      <p:sp>
        <p:nvSpPr>
          <p:cNvPr id="305155" name="Rectangle 3"/>
          <p:cNvSpPr>
            <a:spLocks noGrp="1" noChangeArrowheads="1"/>
          </p:cNvSpPr>
          <p:nvPr>
            <p:ph sz="quarter" idx="1"/>
          </p:nvPr>
        </p:nvSpPr>
        <p:spPr>
          <a:xfrm>
            <a:off x="457200" y="1447800"/>
            <a:ext cx="8229600" cy="4876800"/>
          </a:xfrm>
        </p:spPr>
        <p:txBody>
          <a:bodyPr/>
          <a:lstStyle/>
          <a:p>
            <a:pPr algn="just"/>
            <a:r>
              <a:rPr lang="en-US" altLang="zh-CN" sz="3600" b="1"/>
              <a:t>Types of Law</a:t>
            </a:r>
            <a:r>
              <a:rPr lang="en-US" altLang="zh-CN" sz="3600"/>
              <a:t>:</a:t>
            </a:r>
          </a:p>
          <a:p>
            <a:pPr lvl="1" algn="just"/>
            <a:r>
              <a:rPr lang="en-US"/>
              <a:t>Criminal Law</a:t>
            </a:r>
          </a:p>
          <a:p>
            <a:pPr lvl="1" algn="just"/>
            <a:r>
              <a:rPr lang="en-US"/>
              <a:t>Civil Law</a:t>
            </a:r>
          </a:p>
          <a:p>
            <a:pPr lvl="1" algn="just"/>
            <a:r>
              <a:rPr lang="en-US"/>
              <a:t>Public Law</a:t>
            </a:r>
          </a:p>
          <a:p>
            <a:pPr lvl="1" algn="just"/>
            <a:r>
              <a:rPr lang="en-US"/>
              <a:t>Substantive Law</a:t>
            </a:r>
          </a:p>
          <a:p>
            <a:pPr lvl="1" algn="just"/>
            <a:r>
              <a:rPr lang="en-US"/>
              <a:t>Procedural Law</a:t>
            </a:r>
          </a:p>
          <a:p>
            <a:pPr lvl="1" algn="just"/>
            <a:r>
              <a:rPr lang="en-US"/>
              <a:t>Public International Law</a:t>
            </a:r>
          </a:p>
        </p:txBody>
      </p:sp>
      <p:sp>
        <p:nvSpPr>
          <p:cNvPr id="2" name="Slide Number Placeholder 1">
            <a:extLst>
              <a:ext uri="{FF2B5EF4-FFF2-40B4-BE49-F238E27FC236}">
                <a16:creationId xmlns:a16="http://schemas.microsoft.com/office/drawing/2014/main" id="{89031BEE-A04B-42BF-9B16-CD99A91A444D}"/>
              </a:ext>
            </a:extLst>
          </p:cNvPr>
          <p:cNvSpPr>
            <a:spLocks noGrp="1"/>
          </p:cNvSpPr>
          <p:nvPr>
            <p:ph type="sldNum" sz="quarter" idx="12"/>
          </p:nvPr>
        </p:nvSpPr>
        <p:spPr/>
        <p:txBody>
          <a:bodyPr/>
          <a:lstStyle/>
          <a:p>
            <a:pPr>
              <a:defRPr/>
            </a:pPr>
            <a:fld id="{B3B60432-372D-44D5-9F86-EB1599A3056F}" type="slidenum">
              <a:rPr lang="en-US" smtClean="0"/>
              <a:pPr>
                <a:defRPr/>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5155">
                                            <p:txEl>
                                              <p:pRg st="0" end="0"/>
                                            </p:txEl>
                                          </p:spTgt>
                                        </p:tgtEl>
                                        <p:attrNameLst>
                                          <p:attrName>style.visibility</p:attrName>
                                        </p:attrNameLst>
                                      </p:cBhvr>
                                      <p:to>
                                        <p:strVal val="visible"/>
                                      </p:to>
                                    </p:set>
                                    <p:animEffect transition="in" filter="blinds(horizontal)">
                                      <p:cBhvr>
                                        <p:cTn id="7" dur="500"/>
                                        <p:tgtEl>
                                          <p:spTgt spid="305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5155">
                                            <p:txEl>
                                              <p:pRg st="1" end="1"/>
                                            </p:txEl>
                                          </p:spTgt>
                                        </p:tgtEl>
                                        <p:attrNameLst>
                                          <p:attrName>style.visibility</p:attrName>
                                        </p:attrNameLst>
                                      </p:cBhvr>
                                      <p:to>
                                        <p:strVal val="visible"/>
                                      </p:to>
                                    </p:set>
                                    <p:animEffect transition="in" filter="blinds(horizontal)">
                                      <p:cBhvr>
                                        <p:cTn id="12" dur="500"/>
                                        <p:tgtEl>
                                          <p:spTgt spid="3051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5155">
                                            <p:txEl>
                                              <p:pRg st="2" end="2"/>
                                            </p:txEl>
                                          </p:spTgt>
                                        </p:tgtEl>
                                        <p:attrNameLst>
                                          <p:attrName>style.visibility</p:attrName>
                                        </p:attrNameLst>
                                      </p:cBhvr>
                                      <p:to>
                                        <p:strVal val="visible"/>
                                      </p:to>
                                    </p:set>
                                    <p:animEffect transition="in" filter="blinds(horizontal)">
                                      <p:cBhvr>
                                        <p:cTn id="17" dur="500"/>
                                        <p:tgtEl>
                                          <p:spTgt spid="3051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5155">
                                            <p:txEl>
                                              <p:pRg st="3" end="3"/>
                                            </p:txEl>
                                          </p:spTgt>
                                        </p:tgtEl>
                                        <p:attrNameLst>
                                          <p:attrName>style.visibility</p:attrName>
                                        </p:attrNameLst>
                                      </p:cBhvr>
                                      <p:to>
                                        <p:strVal val="visible"/>
                                      </p:to>
                                    </p:set>
                                    <p:animEffect transition="in" filter="blinds(horizontal)">
                                      <p:cBhvr>
                                        <p:cTn id="22" dur="500"/>
                                        <p:tgtEl>
                                          <p:spTgt spid="3051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05155">
                                            <p:txEl>
                                              <p:pRg st="4" end="4"/>
                                            </p:txEl>
                                          </p:spTgt>
                                        </p:tgtEl>
                                        <p:attrNameLst>
                                          <p:attrName>style.visibility</p:attrName>
                                        </p:attrNameLst>
                                      </p:cBhvr>
                                      <p:to>
                                        <p:strVal val="visible"/>
                                      </p:to>
                                    </p:set>
                                    <p:animEffect transition="in" filter="blinds(horizontal)">
                                      <p:cBhvr>
                                        <p:cTn id="27" dur="500"/>
                                        <p:tgtEl>
                                          <p:spTgt spid="3051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05155">
                                            <p:txEl>
                                              <p:pRg st="5" end="5"/>
                                            </p:txEl>
                                          </p:spTgt>
                                        </p:tgtEl>
                                        <p:attrNameLst>
                                          <p:attrName>style.visibility</p:attrName>
                                        </p:attrNameLst>
                                      </p:cBhvr>
                                      <p:to>
                                        <p:strVal val="visible"/>
                                      </p:to>
                                    </p:set>
                                    <p:animEffect transition="in" filter="blinds(horizontal)">
                                      <p:cBhvr>
                                        <p:cTn id="32" dur="500"/>
                                        <p:tgtEl>
                                          <p:spTgt spid="30515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05155">
                                            <p:txEl>
                                              <p:pRg st="6" end="6"/>
                                            </p:txEl>
                                          </p:spTgt>
                                        </p:tgtEl>
                                        <p:attrNameLst>
                                          <p:attrName>style.visibility</p:attrName>
                                        </p:attrNameLst>
                                      </p:cBhvr>
                                      <p:to>
                                        <p:strVal val="visible"/>
                                      </p:to>
                                    </p:set>
                                    <p:animEffect transition="in" filter="blinds(horizontal)">
                                      <p:cBhvr>
                                        <p:cTn id="37" dur="500"/>
                                        <p:tgtEl>
                                          <p:spTgt spid="3051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457200" y="704850"/>
            <a:ext cx="8229600" cy="666750"/>
          </a:xfrm>
        </p:spPr>
        <p:txBody>
          <a:bodyPr>
            <a:normAutofit fontScale="90000"/>
          </a:bodyPr>
          <a:lstStyle/>
          <a:p>
            <a:r>
              <a:rPr lang="en-US" sz="3600"/>
              <a:t>Legal Aspects</a:t>
            </a:r>
          </a:p>
        </p:txBody>
      </p:sp>
      <p:sp>
        <p:nvSpPr>
          <p:cNvPr id="5" name="Footer Placeholder 4"/>
          <p:cNvSpPr>
            <a:spLocks noGrp="1"/>
          </p:cNvSpPr>
          <p:nvPr>
            <p:ph type="ftr" sz="quarter" idx="11"/>
          </p:nvPr>
        </p:nvSpPr>
        <p:spPr/>
        <p:txBody>
          <a:bodyPr/>
          <a:lstStyle/>
          <a:p>
            <a:pPr>
              <a:defRPr/>
            </a:pPr>
            <a:r>
              <a:rPr lang="en-US"/>
              <a:t>PPIT-Fall 2021 (NUCES, Isb Campus)</a:t>
            </a:r>
          </a:p>
        </p:txBody>
      </p:sp>
      <p:sp>
        <p:nvSpPr>
          <p:cNvPr id="306179" name="Rectangle 3"/>
          <p:cNvSpPr>
            <a:spLocks noGrp="1" noChangeArrowheads="1"/>
          </p:cNvSpPr>
          <p:nvPr>
            <p:ph sz="quarter" idx="1"/>
          </p:nvPr>
        </p:nvSpPr>
        <p:spPr>
          <a:xfrm>
            <a:off x="152400" y="1447800"/>
            <a:ext cx="8229600" cy="4724400"/>
          </a:xfrm>
        </p:spPr>
        <p:txBody>
          <a:bodyPr/>
          <a:lstStyle/>
          <a:p>
            <a:pPr algn="just">
              <a:lnSpc>
                <a:spcPct val="90000"/>
              </a:lnSpc>
            </a:pPr>
            <a:r>
              <a:rPr lang="en-US" sz="2400" b="1"/>
              <a:t>Criminal Law</a:t>
            </a:r>
          </a:p>
          <a:p>
            <a:pPr lvl="1" algn="just">
              <a:lnSpc>
                <a:spcPct val="90000"/>
              </a:lnSpc>
            </a:pPr>
            <a:r>
              <a:rPr lang="en-US" sz="2000"/>
              <a:t>Criminal Law is that part of the law which characterizes certain kinds of wrong doings as offences against the State.</a:t>
            </a:r>
          </a:p>
          <a:p>
            <a:pPr lvl="1" algn="just">
              <a:lnSpc>
                <a:spcPct val="90000"/>
              </a:lnSpc>
            </a:pPr>
            <a:r>
              <a:rPr lang="en-US" sz="2000"/>
              <a:t>As a citizen of a State, the citizens have certain rights which are granted to them under the Constitution and when these rights are being violated by someone then State have to protect them.</a:t>
            </a:r>
          </a:p>
          <a:p>
            <a:pPr lvl="1" algn="just">
              <a:lnSpc>
                <a:spcPct val="90000"/>
              </a:lnSpc>
            </a:pPr>
            <a:r>
              <a:rPr lang="en-US" sz="2000" b="1"/>
              <a:t>Crime:</a:t>
            </a:r>
          </a:p>
          <a:p>
            <a:pPr lvl="2" algn="just">
              <a:lnSpc>
                <a:spcPct val="90000"/>
              </a:lnSpc>
            </a:pPr>
            <a:r>
              <a:rPr lang="en-US" sz="1800"/>
              <a:t>It is defined as an act disobedience of the law forbidden under pain of punishment.</a:t>
            </a:r>
          </a:p>
          <a:p>
            <a:pPr lvl="1" algn="just">
              <a:lnSpc>
                <a:spcPct val="90000"/>
              </a:lnSpc>
            </a:pPr>
            <a:r>
              <a:rPr lang="en-US" sz="2000" b="1"/>
              <a:t>Punishment:</a:t>
            </a:r>
          </a:p>
          <a:p>
            <a:pPr lvl="2" algn="just">
              <a:lnSpc>
                <a:spcPct val="90000"/>
              </a:lnSpc>
            </a:pPr>
            <a:r>
              <a:rPr lang="en-US" sz="1800"/>
              <a:t>It ranges from death to a money penalty or absolute discharge.</a:t>
            </a:r>
          </a:p>
          <a:p>
            <a:pPr lvl="1" algn="just">
              <a:lnSpc>
                <a:spcPct val="90000"/>
              </a:lnSpc>
            </a:pPr>
            <a:r>
              <a:rPr lang="en-US" sz="2000"/>
              <a:t>Police are the public servants whose duty is the prevention and detection of crime and the prosecution of offenders before the courts of law.</a:t>
            </a:r>
          </a:p>
        </p:txBody>
      </p:sp>
      <p:sp>
        <p:nvSpPr>
          <p:cNvPr id="2" name="Slide Number Placeholder 1">
            <a:extLst>
              <a:ext uri="{FF2B5EF4-FFF2-40B4-BE49-F238E27FC236}">
                <a16:creationId xmlns:a16="http://schemas.microsoft.com/office/drawing/2014/main" id="{66633FC3-E43A-4012-818A-424D7CEEACF1}"/>
              </a:ext>
            </a:extLst>
          </p:cNvPr>
          <p:cNvSpPr>
            <a:spLocks noGrp="1"/>
          </p:cNvSpPr>
          <p:nvPr>
            <p:ph type="sldNum" sz="quarter" idx="12"/>
          </p:nvPr>
        </p:nvSpPr>
        <p:spPr/>
        <p:txBody>
          <a:bodyPr/>
          <a:lstStyle/>
          <a:p>
            <a:pPr>
              <a:defRPr/>
            </a:pPr>
            <a:fld id="{B3B60432-372D-44D5-9F86-EB1599A3056F}" type="slidenum">
              <a:rPr lang="en-US" smtClean="0"/>
              <a:pPr>
                <a:defRPr/>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6179">
                                            <p:txEl>
                                              <p:pRg st="0" end="0"/>
                                            </p:txEl>
                                          </p:spTgt>
                                        </p:tgtEl>
                                        <p:attrNameLst>
                                          <p:attrName>style.visibility</p:attrName>
                                        </p:attrNameLst>
                                      </p:cBhvr>
                                      <p:to>
                                        <p:strVal val="visible"/>
                                      </p:to>
                                    </p:set>
                                    <p:animEffect transition="in" filter="blinds(horizontal)">
                                      <p:cBhvr>
                                        <p:cTn id="7" dur="500"/>
                                        <p:tgtEl>
                                          <p:spTgt spid="306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6179">
                                            <p:txEl>
                                              <p:pRg st="1" end="1"/>
                                            </p:txEl>
                                          </p:spTgt>
                                        </p:tgtEl>
                                        <p:attrNameLst>
                                          <p:attrName>style.visibility</p:attrName>
                                        </p:attrNameLst>
                                      </p:cBhvr>
                                      <p:to>
                                        <p:strVal val="visible"/>
                                      </p:to>
                                    </p:set>
                                    <p:animEffect transition="in" filter="blinds(horizontal)">
                                      <p:cBhvr>
                                        <p:cTn id="12" dur="500"/>
                                        <p:tgtEl>
                                          <p:spTgt spid="3061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6179">
                                            <p:txEl>
                                              <p:pRg st="2" end="2"/>
                                            </p:txEl>
                                          </p:spTgt>
                                        </p:tgtEl>
                                        <p:attrNameLst>
                                          <p:attrName>style.visibility</p:attrName>
                                        </p:attrNameLst>
                                      </p:cBhvr>
                                      <p:to>
                                        <p:strVal val="visible"/>
                                      </p:to>
                                    </p:set>
                                    <p:animEffect transition="in" filter="blinds(horizontal)">
                                      <p:cBhvr>
                                        <p:cTn id="17" dur="500"/>
                                        <p:tgtEl>
                                          <p:spTgt spid="3061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6179">
                                            <p:txEl>
                                              <p:pRg st="3" end="3"/>
                                            </p:txEl>
                                          </p:spTgt>
                                        </p:tgtEl>
                                        <p:attrNameLst>
                                          <p:attrName>style.visibility</p:attrName>
                                        </p:attrNameLst>
                                      </p:cBhvr>
                                      <p:to>
                                        <p:strVal val="visible"/>
                                      </p:to>
                                    </p:set>
                                    <p:animEffect transition="in" filter="blinds(horizontal)">
                                      <p:cBhvr>
                                        <p:cTn id="22" dur="500"/>
                                        <p:tgtEl>
                                          <p:spTgt spid="3061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06179">
                                            <p:txEl>
                                              <p:pRg st="4" end="4"/>
                                            </p:txEl>
                                          </p:spTgt>
                                        </p:tgtEl>
                                        <p:attrNameLst>
                                          <p:attrName>style.visibility</p:attrName>
                                        </p:attrNameLst>
                                      </p:cBhvr>
                                      <p:to>
                                        <p:strVal val="visible"/>
                                      </p:to>
                                    </p:set>
                                    <p:animEffect transition="in" filter="blinds(horizontal)">
                                      <p:cBhvr>
                                        <p:cTn id="27" dur="500"/>
                                        <p:tgtEl>
                                          <p:spTgt spid="3061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06179">
                                            <p:txEl>
                                              <p:pRg st="5" end="5"/>
                                            </p:txEl>
                                          </p:spTgt>
                                        </p:tgtEl>
                                        <p:attrNameLst>
                                          <p:attrName>style.visibility</p:attrName>
                                        </p:attrNameLst>
                                      </p:cBhvr>
                                      <p:to>
                                        <p:strVal val="visible"/>
                                      </p:to>
                                    </p:set>
                                    <p:animEffect transition="in" filter="blinds(horizontal)">
                                      <p:cBhvr>
                                        <p:cTn id="32" dur="500"/>
                                        <p:tgtEl>
                                          <p:spTgt spid="30617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06179">
                                            <p:txEl>
                                              <p:pRg st="6" end="6"/>
                                            </p:txEl>
                                          </p:spTgt>
                                        </p:tgtEl>
                                        <p:attrNameLst>
                                          <p:attrName>style.visibility</p:attrName>
                                        </p:attrNameLst>
                                      </p:cBhvr>
                                      <p:to>
                                        <p:strVal val="visible"/>
                                      </p:to>
                                    </p:set>
                                    <p:animEffect transition="in" filter="blinds(horizontal)">
                                      <p:cBhvr>
                                        <p:cTn id="37" dur="500"/>
                                        <p:tgtEl>
                                          <p:spTgt spid="30617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06179">
                                            <p:txEl>
                                              <p:pRg st="7" end="7"/>
                                            </p:txEl>
                                          </p:spTgt>
                                        </p:tgtEl>
                                        <p:attrNameLst>
                                          <p:attrName>style.visibility</p:attrName>
                                        </p:attrNameLst>
                                      </p:cBhvr>
                                      <p:to>
                                        <p:strVal val="visible"/>
                                      </p:to>
                                    </p:set>
                                    <p:animEffect transition="in" filter="blinds(horizontal)">
                                      <p:cBhvr>
                                        <p:cTn id="42" dur="500"/>
                                        <p:tgtEl>
                                          <p:spTgt spid="3061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457200" y="704850"/>
            <a:ext cx="8229600" cy="666750"/>
          </a:xfrm>
        </p:spPr>
        <p:txBody>
          <a:bodyPr>
            <a:normAutofit fontScale="90000"/>
          </a:bodyPr>
          <a:lstStyle/>
          <a:p>
            <a:r>
              <a:rPr lang="en-US" sz="3600"/>
              <a:t>Legal Aspects</a:t>
            </a:r>
          </a:p>
        </p:txBody>
      </p:sp>
      <p:sp>
        <p:nvSpPr>
          <p:cNvPr id="5" name="Footer Placeholder 4"/>
          <p:cNvSpPr>
            <a:spLocks noGrp="1"/>
          </p:cNvSpPr>
          <p:nvPr>
            <p:ph type="ftr" sz="quarter" idx="11"/>
          </p:nvPr>
        </p:nvSpPr>
        <p:spPr/>
        <p:txBody>
          <a:bodyPr/>
          <a:lstStyle/>
          <a:p>
            <a:pPr>
              <a:defRPr/>
            </a:pPr>
            <a:r>
              <a:rPr lang="en-US"/>
              <a:t>PPIT-Fall 2021 (NUCES, Isb Campus)</a:t>
            </a:r>
          </a:p>
        </p:txBody>
      </p:sp>
      <p:sp>
        <p:nvSpPr>
          <p:cNvPr id="322563" name="Rectangle 3"/>
          <p:cNvSpPr>
            <a:spLocks noGrp="1" noChangeArrowheads="1"/>
          </p:cNvSpPr>
          <p:nvPr>
            <p:ph sz="quarter" idx="1"/>
          </p:nvPr>
        </p:nvSpPr>
        <p:spPr>
          <a:xfrm>
            <a:off x="0" y="1447800"/>
            <a:ext cx="8153400" cy="4419600"/>
          </a:xfrm>
        </p:spPr>
        <p:txBody>
          <a:bodyPr/>
          <a:lstStyle/>
          <a:p>
            <a:pPr algn="just">
              <a:lnSpc>
                <a:spcPct val="90000"/>
              </a:lnSpc>
            </a:pPr>
            <a:r>
              <a:rPr lang="en-US" sz="2400" b="1" dirty="0"/>
              <a:t>Civil Law</a:t>
            </a:r>
          </a:p>
          <a:p>
            <a:pPr lvl="1" algn="just">
              <a:lnSpc>
                <a:spcPct val="90000"/>
              </a:lnSpc>
            </a:pPr>
            <a:r>
              <a:rPr lang="en-US" sz="2000" dirty="0"/>
              <a:t>Also called </a:t>
            </a:r>
            <a:r>
              <a:rPr lang="en-US" sz="2000" b="1" dirty="0"/>
              <a:t>Private Law</a:t>
            </a:r>
            <a:r>
              <a:rPr lang="en-US" sz="2000" dirty="0"/>
              <a:t> as distinct from Public Law.</a:t>
            </a:r>
          </a:p>
          <a:p>
            <a:pPr lvl="1" algn="just">
              <a:lnSpc>
                <a:spcPct val="90000"/>
              </a:lnSpc>
            </a:pPr>
            <a:r>
              <a:rPr lang="en-US" sz="2000" dirty="0"/>
              <a:t>It is concerned with the rights and duties of individuals towards each other.</a:t>
            </a:r>
          </a:p>
          <a:p>
            <a:pPr lvl="1" algn="just">
              <a:lnSpc>
                <a:spcPct val="90000"/>
              </a:lnSpc>
            </a:pPr>
            <a:r>
              <a:rPr lang="en-US" sz="2000" dirty="0"/>
              <a:t>The purpose is to provide rules for settling disputes between people / organizations.</a:t>
            </a:r>
          </a:p>
          <a:p>
            <a:pPr lvl="1" algn="just">
              <a:lnSpc>
                <a:spcPct val="90000"/>
              </a:lnSpc>
            </a:pPr>
            <a:r>
              <a:rPr lang="en-US" sz="2000" dirty="0"/>
              <a:t>Court action under the civil law is known as </a:t>
            </a:r>
            <a:r>
              <a:rPr lang="en-US" sz="2000" b="1" i="1" dirty="0"/>
              <a:t>litigation </a:t>
            </a:r>
            <a:r>
              <a:rPr lang="en-US" sz="2000" dirty="0"/>
              <a:t>and must be initiated by one of the </a:t>
            </a:r>
            <a:r>
              <a:rPr lang="en-US" sz="2000" b="1" i="1" dirty="0"/>
              <a:t>parties to the dispute</a:t>
            </a:r>
            <a:r>
              <a:rPr lang="en-US" sz="2000" dirty="0"/>
              <a:t>.</a:t>
            </a:r>
          </a:p>
          <a:p>
            <a:pPr lvl="2" algn="just">
              <a:lnSpc>
                <a:spcPct val="90000"/>
              </a:lnSpc>
            </a:pPr>
            <a:r>
              <a:rPr lang="en-US" sz="1800" b="1" dirty="0"/>
              <a:t>Law of Torts:</a:t>
            </a:r>
          </a:p>
          <a:p>
            <a:pPr lvl="3" algn="just">
              <a:lnSpc>
                <a:spcPct val="90000"/>
              </a:lnSpc>
            </a:pPr>
            <a:r>
              <a:rPr lang="en-US" sz="1600" dirty="0"/>
              <a:t>A Tort is defined as a civil wrong for which the remedy is a common law action for </a:t>
            </a:r>
            <a:r>
              <a:rPr lang="en-US" sz="1600" dirty="0" err="1"/>
              <a:t>unliquidated</a:t>
            </a:r>
            <a:r>
              <a:rPr lang="en-US" sz="1600" dirty="0"/>
              <a:t> (i.e. unspecified or unascertained) damages and which is not exclusively the breach of a contract or breach of Trust or other merely equitable obligation.</a:t>
            </a:r>
          </a:p>
          <a:p>
            <a:pPr lvl="3" algn="just">
              <a:lnSpc>
                <a:spcPct val="90000"/>
              </a:lnSpc>
            </a:pPr>
            <a:r>
              <a:rPr lang="en-US" sz="1600" dirty="0"/>
              <a:t>Examples include Nuisance, Negligence, Defamation and Trespass.</a:t>
            </a:r>
          </a:p>
        </p:txBody>
      </p:sp>
      <p:sp>
        <p:nvSpPr>
          <p:cNvPr id="2" name="Slide Number Placeholder 1">
            <a:extLst>
              <a:ext uri="{FF2B5EF4-FFF2-40B4-BE49-F238E27FC236}">
                <a16:creationId xmlns:a16="http://schemas.microsoft.com/office/drawing/2014/main" id="{F0AAED78-87B2-4C5D-8AC3-42C00E9C3912}"/>
              </a:ext>
            </a:extLst>
          </p:cNvPr>
          <p:cNvSpPr>
            <a:spLocks noGrp="1"/>
          </p:cNvSpPr>
          <p:nvPr>
            <p:ph type="sldNum" sz="quarter" idx="12"/>
          </p:nvPr>
        </p:nvSpPr>
        <p:spPr/>
        <p:txBody>
          <a:bodyPr/>
          <a:lstStyle/>
          <a:p>
            <a:pPr>
              <a:defRPr/>
            </a:pPr>
            <a:fld id="{B3B60432-372D-44D5-9F86-EB1599A3056F}" type="slidenum">
              <a:rPr lang="en-US" smtClean="0"/>
              <a:pPr>
                <a:defRPr/>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2563">
                                            <p:txEl>
                                              <p:pRg st="0" end="0"/>
                                            </p:txEl>
                                          </p:spTgt>
                                        </p:tgtEl>
                                        <p:attrNameLst>
                                          <p:attrName>style.visibility</p:attrName>
                                        </p:attrNameLst>
                                      </p:cBhvr>
                                      <p:to>
                                        <p:strVal val="visible"/>
                                      </p:to>
                                    </p:set>
                                    <p:animEffect transition="in" filter="blinds(horizontal)">
                                      <p:cBhvr>
                                        <p:cTn id="7" dur="500"/>
                                        <p:tgtEl>
                                          <p:spTgt spid="3225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2563">
                                            <p:txEl>
                                              <p:pRg st="1" end="1"/>
                                            </p:txEl>
                                          </p:spTgt>
                                        </p:tgtEl>
                                        <p:attrNameLst>
                                          <p:attrName>style.visibility</p:attrName>
                                        </p:attrNameLst>
                                      </p:cBhvr>
                                      <p:to>
                                        <p:strVal val="visible"/>
                                      </p:to>
                                    </p:set>
                                    <p:animEffect transition="in" filter="blinds(horizontal)">
                                      <p:cBhvr>
                                        <p:cTn id="12" dur="500"/>
                                        <p:tgtEl>
                                          <p:spTgt spid="3225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22563">
                                            <p:txEl>
                                              <p:pRg st="2" end="2"/>
                                            </p:txEl>
                                          </p:spTgt>
                                        </p:tgtEl>
                                        <p:attrNameLst>
                                          <p:attrName>style.visibility</p:attrName>
                                        </p:attrNameLst>
                                      </p:cBhvr>
                                      <p:to>
                                        <p:strVal val="visible"/>
                                      </p:to>
                                    </p:set>
                                    <p:animEffect transition="in" filter="blinds(horizontal)">
                                      <p:cBhvr>
                                        <p:cTn id="17" dur="500"/>
                                        <p:tgtEl>
                                          <p:spTgt spid="3225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22563">
                                            <p:txEl>
                                              <p:pRg st="3" end="3"/>
                                            </p:txEl>
                                          </p:spTgt>
                                        </p:tgtEl>
                                        <p:attrNameLst>
                                          <p:attrName>style.visibility</p:attrName>
                                        </p:attrNameLst>
                                      </p:cBhvr>
                                      <p:to>
                                        <p:strVal val="visible"/>
                                      </p:to>
                                    </p:set>
                                    <p:animEffect transition="in" filter="blinds(horizontal)">
                                      <p:cBhvr>
                                        <p:cTn id="22" dur="500"/>
                                        <p:tgtEl>
                                          <p:spTgt spid="3225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22563">
                                            <p:txEl>
                                              <p:pRg st="4" end="4"/>
                                            </p:txEl>
                                          </p:spTgt>
                                        </p:tgtEl>
                                        <p:attrNameLst>
                                          <p:attrName>style.visibility</p:attrName>
                                        </p:attrNameLst>
                                      </p:cBhvr>
                                      <p:to>
                                        <p:strVal val="visible"/>
                                      </p:to>
                                    </p:set>
                                    <p:animEffect transition="in" filter="blinds(horizontal)">
                                      <p:cBhvr>
                                        <p:cTn id="27" dur="500"/>
                                        <p:tgtEl>
                                          <p:spTgt spid="32256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22563">
                                            <p:txEl>
                                              <p:pRg st="5" end="5"/>
                                            </p:txEl>
                                          </p:spTgt>
                                        </p:tgtEl>
                                        <p:attrNameLst>
                                          <p:attrName>style.visibility</p:attrName>
                                        </p:attrNameLst>
                                      </p:cBhvr>
                                      <p:to>
                                        <p:strVal val="visible"/>
                                      </p:to>
                                    </p:set>
                                    <p:animEffect transition="in" filter="blinds(horizontal)">
                                      <p:cBhvr>
                                        <p:cTn id="32" dur="500"/>
                                        <p:tgtEl>
                                          <p:spTgt spid="32256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22563">
                                            <p:txEl>
                                              <p:pRg st="6" end="6"/>
                                            </p:txEl>
                                          </p:spTgt>
                                        </p:tgtEl>
                                        <p:attrNameLst>
                                          <p:attrName>style.visibility</p:attrName>
                                        </p:attrNameLst>
                                      </p:cBhvr>
                                      <p:to>
                                        <p:strVal val="visible"/>
                                      </p:to>
                                    </p:set>
                                    <p:animEffect transition="in" filter="blinds(horizontal)">
                                      <p:cBhvr>
                                        <p:cTn id="37" dur="500"/>
                                        <p:tgtEl>
                                          <p:spTgt spid="32256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22563">
                                            <p:txEl>
                                              <p:pRg st="7" end="7"/>
                                            </p:txEl>
                                          </p:spTgt>
                                        </p:tgtEl>
                                        <p:attrNameLst>
                                          <p:attrName>style.visibility</p:attrName>
                                        </p:attrNameLst>
                                      </p:cBhvr>
                                      <p:to>
                                        <p:strVal val="visible"/>
                                      </p:to>
                                    </p:set>
                                    <p:animEffect transition="in" filter="blinds(horizontal)">
                                      <p:cBhvr>
                                        <p:cTn id="42" dur="500"/>
                                        <p:tgtEl>
                                          <p:spTgt spid="3225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457200" y="704850"/>
            <a:ext cx="8229600" cy="666750"/>
          </a:xfrm>
        </p:spPr>
        <p:txBody>
          <a:bodyPr>
            <a:normAutofit fontScale="90000"/>
          </a:bodyPr>
          <a:lstStyle/>
          <a:p>
            <a:r>
              <a:rPr lang="en-US" sz="3600"/>
              <a:t>Legal Aspects</a:t>
            </a:r>
          </a:p>
        </p:txBody>
      </p:sp>
      <p:sp>
        <p:nvSpPr>
          <p:cNvPr id="5" name="Footer Placeholder 4"/>
          <p:cNvSpPr>
            <a:spLocks noGrp="1"/>
          </p:cNvSpPr>
          <p:nvPr>
            <p:ph type="ftr" sz="quarter" idx="11"/>
          </p:nvPr>
        </p:nvSpPr>
        <p:spPr/>
        <p:txBody>
          <a:bodyPr/>
          <a:lstStyle/>
          <a:p>
            <a:pPr>
              <a:defRPr/>
            </a:pPr>
            <a:r>
              <a:rPr lang="en-US"/>
              <a:t>PPIT-Fall 2021 (NUCES, Isb Campus)</a:t>
            </a:r>
          </a:p>
        </p:txBody>
      </p:sp>
      <p:sp>
        <p:nvSpPr>
          <p:cNvPr id="323587" name="Rectangle 3"/>
          <p:cNvSpPr>
            <a:spLocks noGrp="1" noChangeArrowheads="1"/>
          </p:cNvSpPr>
          <p:nvPr>
            <p:ph sz="quarter" idx="1"/>
          </p:nvPr>
        </p:nvSpPr>
        <p:spPr>
          <a:xfrm>
            <a:off x="0" y="1447800"/>
            <a:ext cx="8229600" cy="4876800"/>
          </a:xfrm>
        </p:spPr>
        <p:txBody>
          <a:bodyPr/>
          <a:lstStyle/>
          <a:p>
            <a:pPr algn="just">
              <a:lnSpc>
                <a:spcPct val="90000"/>
              </a:lnSpc>
            </a:pPr>
            <a:r>
              <a:rPr lang="en-US" sz="2800" b="1"/>
              <a:t>Civil Law</a:t>
            </a:r>
          </a:p>
          <a:p>
            <a:pPr lvl="2" algn="just">
              <a:lnSpc>
                <a:spcPct val="90000"/>
              </a:lnSpc>
            </a:pPr>
            <a:r>
              <a:rPr lang="en-US" sz="2000" b="1"/>
              <a:t>Law of Contract: corporate laws</a:t>
            </a:r>
          </a:p>
          <a:p>
            <a:pPr lvl="3" algn="just">
              <a:lnSpc>
                <a:spcPct val="90000"/>
              </a:lnSpc>
            </a:pPr>
            <a:r>
              <a:rPr lang="en-US" sz="1800"/>
              <a:t>It deals with that branch of law which determines whether a promise is legally enforceable and what are its legal consequences.</a:t>
            </a:r>
            <a:endParaRPr lang="en-US" sz="1800" b="1"/>
          </a:p>
          <a:p>
            <a:pPr lvl="2" algn="just">
              <a:lnSpc>
                <a:spcPct val="90000"/>
              </a:lnSpc>
            </a:pPr>
            <a:r>
              <a:rPr lang="en-US" sz="2000" b="1"/>
              <a:t>Law of Property: IP</a:t>
            </a:r>
          </a:p>
          <a:p>
            <a:pPr lvl="3" algn="just">
              <a:lnSpc>
                <a:spcPct val="90000"/>
              </a:lnSpc>
            </a:pPr>
            <a:r>
              <a:rPr lang="en-US" sz="1800"/>
              <a:t>It is that part of law which determines the nature and extent of the rights which people may enjoy over land and other property e.g. rights of ownership of land or rights under a lease.</a:t>
            </a:r>
          </a:p>
          <a:p>
            <a:pPr lvl="2" algn="just">
              <a:lnSpc>
                <a:spcPct val="90000"/>
              </a:lnSpc>
            </a:pPr>
            <a:r>
              <a:rPr lang="en-US" sz="2000" b="1"/>
              <a:t>Law of Succession:</a:t>
            </a:r>
          </a:p>
          <a:p>
            <a:pPr lvl="3" algn="just">
              <a:lnSpc>
                <a:spcPct val="90000"/>
              </a:lnSpc>
            </a:pPr>
            <a:r>
              <a:rPr lang="en-US" sz="1800"/>
              <a:t>It is that part of law which determines the devolution of property on the death of the former owner.</a:t>
            </a:r>
          </a:p>
          <a:p>
            <a:pPr lvl="2" algn="just">
              <a:lnSpc>
                <a:spcPct val="90000"/>
              </a:lnSpc>
            </a:pPr>
            <a:r>
              <a:rPr lang="en-US" sz="2000" b="1"/>
              <a:t>Family Law:</a:t>
            </a:r>
          </a:p>
          <a:p>
            <a:pPr lvl="3" algn="just">
              <a:lnSpc>
                <a:spcPct val="90000"/>
              </a:lnSpc>
            </a:pPr>
            <a:r>
              <a:rPr lang="en-US" sz="1800"/>
              <a:t>It is that branch of law which defines the rights, duties and status of Husband &amp; Wife, Parent &amp; Child and other members of a household.</a:t>
            </a:r>
          </a:p>
        </p:txBody>
      </p:sp>
      <p:sp>
        <p:nvSpPr>
          <p:cNvPr id="2" name="Slide Number Placeholder 1">
            <a:extLst>
              <a:ext uri="{FF2B5EF4-FFF2-40B4-BE49-F238E27FC236}">
                <a16:creationId xmlns:a16="http://schemas.microsoft.com/office/drawing/2014/main" id="{33092C18-3FDE-436F-80FF-AAE2E3D87937}"/>
              </a:ext>
            </a:extLst>
          </p:cNvPr>
          <p:cNvSpPr>
            <a:spLocks noGrp="1"/>
          </p:cNvSpPr>
          <p:nvPr>
            <p:ph type="sldNum" sz="quarter" idx="12"/>
          </p:nvPr>
        </p:nvSpPr>
        <p:spPr/>
        <p:txBody>
          <a:bodyPr/>
          <a:lstStyle/>
          <a:p>
            <a:pPr>
              <a:defRPr/>
            </a:pPr>
            <a:fld id="{B3B60432-372D-44D5-9F86-EB1599A3056F}" type="slidenum">
              <a:rPr lang="en-US" smtClean="0"/>
              <a:pPr>
                <a:defRPr/>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3587">
                                            <p:txEl>
                                              <p:pRg st="0" end="0"/>
                                            </p:txEl>
                                          </p:spTgt>
                                        </p:tgtEl>
                                        <p:attrNameLst>
                                          <p:attrName>style.visibility</p:attrName>
                                        </p:attrNameLst>
                                      </p:cBhvr>
                                      <p:to>
                                        <p:strVal val="visible"/>
                                      </p:to>
                                    </p:set>
                                    <p:animEffect transition="in" filter="blinds(horizontal)">
                                      <p:cBhvr>
                                        <p:cTn id="7" dur="500"/>
                                        <p:tgtEl>
                                          <p:spTgt spid="3235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3587">
                                            <p:txEl>
                                              <p:pRg st="1" end="1"/>
                                            </p:txEl>
                                          </p:spTgt>
                                        </p:tgtEl>
                                        <p:attrNameLst>
                                          <p:attrName>style.visibility</p:attrName>
                                        </p:attrNameLst>
                                      </p:cBhvr>
                                      <p:to>
                                        <p:strVal val="visible"/>
                                      </p:to>
                                    </p:set>
                                    <p:animEffect transition="in" filter="blinds(horizontal)">
                                      <p:cBhvr>
                                        <p:cTn id="12" dur="500"/>
                                        <p:tgtEl>
                                          <p:spTgt spid="3235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23587">
                                            <p:txEl>
                                              <p:pRg st="2" end="2"/>
                                            </p:txEl>
                                          </p:spTgt>
                                        </p:tgtEl>
                                        <p:attrNameLst>
                                          <p:attrName>style.visibility</p:attrName>
                                        </p:attrNameLst>
                                      </p:cBhvr>
                                      <p:to>
                                        <p:strVal val="visible"/>
                                      </p:to>
                                    </p:set>
                                    <p:animEffect transition="in" filter="blinds(horizontal)">
                                      <p:cBhvr>
                                        <p:cTn id="17" dur="500"/>
                                        <p:tgtEl>
                                          <p:spTgt spid="3235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23587">
                                            <p:txEl>
                                              <p:pRg st="3" end="3"/>
                                            </p:txEl>
                                          </p:spTgt>
                                        </p:tgtEl>
                                        <p:attrNameLst>
                                          <p:attrName>style.visibility</p:attrName>
                                        </p:attrNameLst>
                                      </p:cBhvr>
                                      <p:to>
                                        <p:strVal val="visible"/>
                                      </p:to>
                                    </p:set>
                                    <p:animEffect transition="in" filter="blinds(horizontal)">
                                      <p:cBhvr>
                                        <p:cTn id="22" dur="500"/>
                                        <p:tgtEl>
                                          <p:spTgt spid="3235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23587">
                                            <p:txEl>
                                              <p:pRg st="4" end="4"/>
                                            </p:txEl>
                                          </p:spTgt>
                                        </p:tgtEl>
                                        <p:attrNameLst>
                                          <p:attrName>style.visibility</p:attrName>
                                        </p:attrNameLst>
                                      </p:cBhvr>
                                      <p:to>
                                        <p:strVal val="visible"/>
                                      </p:to>
                                    </p:set>
                                    <p:animEffect transition="in" filter="blinds(horizontal)">
                                      <p:cBhvr>
                                        <p:cTn id="27" dur="500"/>
                                        <p:tgtEl>
                                          <p:spTgt spid="32358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23587">
                                            <p:txEl>
                                              <p:pRg st="5" end="5"/>
                                            </p:txEl>
                                          </p:spTgt>
                                        </p:tgtEl>
                                        <p:attrNameLst>
                                          <p:attrName>style.visibility</p:attrName>
                                        </p:attrNameLst>
                                      </p:cBhvr>
                                      <p:to>
                                        <p:strVal val="visible"/>
                                      </p:to>
                                    </p:set>
                                    <p:animEffect transition="in" filter="blinds(horizontal)">
                                      <p:cBhvr>
                                        <p:cTn id="32" dur="500"/>
                                        <p:tgtEl>
                                          <p:spTgt spid="32358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23587">
                                            <p:txEl>
                                              <p:pRg st="6" end="6"/>
                                            </p:txEl>
                                          </p:spTgt>
                                        </p:tgtEl>
                                        <p:attrNameLst>
                                          <p:attrName>style.visibility</p:attrName>
                                        </p:attrNameLst>
                                      </p:cBhvr>
                                      <p:to>
                                        <p:strVal val="visible"/>
                                      </p:to>
                                    </p:set>
                                    <p:animEffect transition="in" filter="blinds(horizontal)">
                                      <p:cBhvr>
                                        <p:cTn id="37" dur="500"/>
                                        <p:tgtEl>
                                          <p:spTgt spid="32358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23587">
                                            <p:txEl>
                                              <p:pRg st="7" end="7"/>
                                            </p:txEl>
                                          </p:spTgt>
                                        </p:tgtEl>
                                        <p:attrNameLst>
                                          <p:attrName>style.visibility</p:attrName>
                                        </p:attrNameLst>
                                      </p:cBhvr>
                                      <p:to>
                                        <p:strVal val="visible"/>
                                      </p:to>
                                    </p:set>
                                    <p:animEffect transition="in" filter="blinds(horizontal)">
                                      <p:cBhvr>
                                        <p:cTn id="42" dur="500"/>
                                        <p:tgtEl>
                                          <p:spTgt spid="32358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23587">
                                            <p:txEl>
                                              <p:pRg st="8" end="8"/>
                                            </p:txEl>
                                          </p:spTgt>
                                        </p:tgtEl>
                                        <p:attrNameLst>
                                          <p:attrName>style.visibility</p:attrName>
                                        </p:attrNameLst>
                                      </p:cBhvr>
                                      <p:to>
                                        <p:strVal val="visible"/>
                                      </p:to>
                                    </p:set>
                                    <p:animEffect transition="in" filter="blinds(horizontal)">
                                      <p:cBhvr>
                                        <p:cTn id="47" dur="500"/>
                                        <p:tgtEl>
                                          <p:spTgt spid="3235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457200" y="704850"/>
            <a:ext cx="8229600" cy="666750"/>
          </a:xfrm>
        </p:spPr>
        <p:txBody>
          <a:bodyPr>
            <a:normAutofit fontScale="90000"/>
          </a:bodyPr>
          <a:lstStyle/>
          <a:p>
            <a:r>
              <a:rPr lang="en-US" sz="3600"/>
              <a:t>Legal Aspects</a:t>
            </a:r>
          </a:p>
        </p:txBody>
      </p:sp>
      <p:sp>
        <p:nvSpPr>
          <p:cNvPr id="5" name="Footer Placeholder 4"/>
          <p:cNvSpPr>
            <a:spLocks noGrp="1"/>
          </p:cNvSpPr>
          <p:nvPr>
            <p:ph type="ftr" sz="quarter" idx="11"/>
          </p:nvPr>
        </p:nvSpPr>
        <p:spPr/>
        <p:txBody>
          <a:bodyPr/>
          <a:lstStyle/>
          <a:p>
            <a:pPr>
              <a:defRPr/>
            </a:pPr>
            <a:r>
              <a:rPr lang="en-US"/>
              <a:t>PPIT-Fall 2021 (NUCES, Isb Campus)</a:t>
            </a:r>
          </a:p>
        </p:txBody>
      </p:sp>
      <p:sp>
        <p:nvSpPr>
          <p:cNvPr id="321539" name="Rectangle 3"/>
          <p:cNvSpPr>
            <a:spLocks noGrp="1" noChangeArrowheads="1"/>
          </p:cNvSpPr>
          <p:nvPr>
            <p:ph sz="quarter" idx="1"/>
          </p:nvPr>
        </p:nvSpPr>
        <p:spPr>
          <a:xfrm>
            <a:off x="0" y="1447800"/>
            <a:ext cx="8229600" cy="4876800"/>
          </a:xfrm>
        </p:spPr>
        <p:txBody>
          <a:bodyPr/>
          <a:lstStyle/>
          <a:p>
            <a:pPr algn="just">
              <a:lnSpc>
                <a:spcPct val="90000"/>
              </a:lnSpc>
            </a:pPr>
            <a:r>
              <a:rPr lang="en-US" sz="2800" b="1"/>
              <a:t>Public Law</a:t>
            </a:r>
          </a:p>
          <a:p>
            <a:pPr lvl="1" algn="just">
              <a:lnSpc>
                <a:spcPct val="90000"/>
              </a:lnSpc>
            </a:pPr>
            <a:r>
              <a:rPr lang="en-US" b="1"/>
              <a:t>Constitutional Law:</a:t>
            </a:r>
          </a:p>
          <a:p>
            <a:pPr lvl="2" algn="just">
              <a:lnSpc>
                <a:spcPct val="90000"/>
              </a:lnSpc>
            </a:pPr>
            <a:r>
              <a:rPr lang="en-US" sz="2000"/>
              <a:t>It is defined as the rules which regulate the structure of the principal organs of the government  and their relationship to each other, and determines their principal functions e.g. Relations between the Federal Govt. and the Provincial Govt., High Courts and Supreme Court, Armed Forces, Police, Rights and Liabilities of people etc.</a:t>
            </a:r>
          </a:p>
          <a:p>
            <a:pPr lvl="1" algn="just">
              <a:lnSpc>
                <a:spcPct val="90000"/>
              </a:lnSpc>
            </a:pPr>
            <a:r>
              <a:rPr lang="en-US" b="1"/>
              <a:t>Administrative Law: income tax</a:t>
            </a:r>
          </a:p>
          <a:p>
            <a:pPr lvl="2" algn="just">
              <a:lnSpc>
                <a:spcPct val="90000"/>
              </a:lnSpc>
            </a:pPr>
            <a:r>
              <a:rPr lang="en-US" sz="2000"/>
              <a:t>It is defined as that body of legal principles which concerns the rights and duties arising from the impact upon the individual of the actual functioning of the executive instruments of the Govt. e.g. administrative law determines the legal rights of a private citizen whose house, a local authority intends to acquire compulsorily.</a:t>
            </a:r>
          </a:p>
        </p:txBody>
      </p:sp>
      <p:sp>
        <p:nvSpPr>
          <p:cNvPr id="2" name="Slide Number Placeholder 1">
            <a:extLst>
              <a:ext uri="{FF2B5EF4-FFF2-40B4-BE49-F238E27FC236}">
                <a16:creationId xmlns:a16="http://schemas.microsoft.com/office/drawing/2014/main" id="{FA06F005-DCE2-4EF0-BA72-3573C18CB2CB}"/>
              </a:ext>
            </a:extLst>
          </p:cNvPr>
          <p:cNvSpPr>
            <a:spLocks noGrp="1"/>
          </p:cNvSpPr>
          <p:nvPr>
            <p:ph type="sldNum" sz="quarter" idx="12"/>
          </p:nvPr>
        </p:nvSpPr>
        <p:spPr/>
        <p:txBody>
          <a:bodyPr/>
          <a:lstStyle/>
          <a:p>
            <a:pPr>
              <a:defRPr/>
            </a:pPr>
            <a:fld id="{B3B60432-372D-44D5-9F86-EB1599A3056F}" type="slidenum">
              <a:rPr lang="en-US" smtClean="0"/>
              <a:pPr>
                <a:defRPr/>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1539">
                                            <p:txEl>
                                              <p:pRg st="0" end="0"/>
                                            </p:txEl>
                                          </p:spTgt>
                                        </p:tgtEl>
                                        <p:attrNameLst>
                                          <p:attrName>style.visibility</p:attrName>
                                        </p:attrNameLst>
                                      </p:cBhvr>
                                      <p:to>
                                        <p:strVal val="visible"/>
                                      </p:to>
                                    </p:set>
                                    <p:animEffect transition="in" filter="blinds(horizontal)">
                                      <p:cBhvr>
                                        <p:cTn id="7" dur="500"/>
                                        <p:tgtEl>
                                          <p:spTgt spid="3215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1539">
                                            <p:txEl>
                                              <p:pRg st="1" end="1"/>
                                            </p:txEl>
                                          </p:spTgt>
                                        </p:tgtEl>
                                        <p:attrNameLst>
                                          <p:attrName>style.visibility</p:attrName>
                                        </p:attrNameLst>
                                      </p:cBhvr>
                                      <p:to>
                                        <p:strVal val="visible"/>
                                      </p:to>
                                    </p:set>
                                    <p:animEffect transition="in" filter="blinds(horizontal)">
                                      <p:cBhvr>
                                        <p:cTn id="12" dur="500"/>
                                        <p:tgtEl>
                                          <p:spTgt spid="3215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21539">
                                            <p:txEl>
                                              <p:pRg st="2" end="2"/>
                                            </p:txEl>
                                          </p:spTgt>
                                        </p:tgtEl>
                                        <p:attrNameLst>
                                          <p:attrName>style.visibility</p:attrName>
                                        </p:attrNameLst>
                                      </p:cBhvr>
                                      <p:to>
                                        <p:strVal val="visible"/>
                                      </p:to>
                                    </p:set>
                                    <p:animEffect transition="in" filter="blinds(horizontal)">
                                      <p:cBhvr>
                                        <p:cTn id="17" dur="500"/>
                                        <p:tgtEl>
                                          <p:spTgt spid="3215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21539">
                                            <p:txEl>
                                              <p:pRg st="3" end="3"/>
                                            </p:txEl>
                                          </p:spTgt>
                                        </p:tgtEl>
                                        <p:attrNameLst>
                                          <p:attrName>style.visibility</p:attrName>
                                        </p:attrNameLst>
                                      </p:cBhvr>
                                      <p:to>
                                        <p:strVal val="visible"/>
                                      </p:to>
                                    </p:set>
                                    <p:animEffect transition="in" filter="blinds(horizontal)">
                                      <p:cBhvr>
                                        <p:cTn id="22" dur="500"/>
                                        <p:tgtEl>
                                          <p:spTgt spid="3215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21539">
                                            <p:txEl>
                                              <p:pRg st="4" end="4"/>
                                            </p:txEl>
                                          </p:spTgt>
                                        </p:tgtEl>
                                        <p:attrNameLst>
                                          <p:attrName>style.visibility</p:attrName>
                                        </p:attrNameLst>
                                      </p:cBhvr>
                                      <p:to>
                                        <p:strVal val="visible"/>
                                      </p:to>
                                    </p:set>
                                    <p:animEffect transition="in" filter="blinds(horizontal)">
                                      <p:cBhvr>
                                        <p:cTn id="27" dur="500"/>
                                        <p:tgtEl>
                                          <p:spTgt spid="3215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18774</TotalTime>
  <Words>1994</Words>
  <Application>Microsoft Office PowerPoint</Application>
  <PresentationFormat>On-screen Show (4:3)</PresentationFormat>
  <Paragraphs>254</Paragraphs>
  <Slides>20</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Franklin Gothic Book</vt:lpstr>
      <vt:lpstr>Perpetua</vt:lpstr>
      <vt:lpstr>Wingdings</vt:lpstr>
      <vt:lpstr>Wingdings 2</vt:lpstr>
      <vt:lpstr>Equity</vt:lpstr>
      <vt:lpstr>Professional Issues in IT Legal Aspects</vt:lpstr>
      <vt:lpstr>eBay v. Bidder's Edge</vt:lpstr>
      <vt:lpstr>Legal Aspects</vt:lpstr>
      <vt:lpstr>Legal Aspects</vt:lpstr>
      <vt:lpstr>Legal Aspects</vt:lpstr>
      <vt:lpstr>Legal Aspects</vt:lpstr>
      <vt:lpstr>Legal Aspects</vt:lpstr>
      <vt:lpstr>Legal Aspects</vt:lpstr>
      <vt:lpstr>Legal Aspects</vt:lpstr>
      <vt:lpstr>Legal Aspects</vt:lpstr>
      <vt:lpstr>Legal Aspects</vt:lpstr>
      <vt:lpstr>Legal Aspects</vt:lpstr>
      <vt:lpstr>Legal Aspects</vt:lpstr>
      <vt:lpstr>Legal Aspects</vt:lpstr>
      <vt:lpstr>Legal Aspects</vt:lpstr>
      <vt:lpstr>Legal Aspects</vt:lpstr>
      <vt:lpstr>Legal Aspects</vt:lpstr>
      <vt:lpstr>Legal Aspects</vt:lpstr>
      <vt:lpstr>Legal Aspects</vt:lpstr>
      <vt:lpstr>Legal Aspects</vt:lpstr>
    </vt:vector>
  </TitlesOfParts>
  <Company>Mineral Wing, M/o P&amp;NR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Issues in Computing</dc:title>
  <dc:creator>Naveed Iqbal</dc:creator>
  <cp:lastModifiedBy>Dr. Aftab Ahmad</cp:lastModifiedBy>
  <cp:revision>373</cp:revision>
  <dcterms:created xsi:type="dcterms:W3CDTF">2010-01-15T16:38:13Z</dcterms:created>
  <dcterms:modified xsi:type="dcterms:W3CDTF">2021-10-14T04:09:03Z</dcterms:modified>
</cp:coreProperties>
</file>