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14"/>
  </p:notesMasterIdLst>
  <p:sldIdLst>
    <p:sldId id="256" r:id="rId2"/>
    <p:sldId id="257" r:id="rId3"/>
    <p:sldId id="270" r:id="rId4"/>
    <p:sldId id="258" r:id="rId5"/>
    <p:sldId id="268" r:id="rId6"/>
    <p:sldId id="271" r:id="rId7"/>
    <p:sldId id="267" r:id="rId8"/>
    <p:sldId id="266" r:id="rId9"/>
    <p:sldId id="264" r:id="rId10"/>
    <p:sldId id="265" r:id="rId11"/>
    <p:sldId id="269" r:id="rId12"/>
    <p:sldId id="273" r:id="rId13"/>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7926244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1"/>
        </a:solidFill>
        <a:effectLst/>
      </p:bgPr>
    </p:bg>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685800" y="304800"/>
            <a:ext cx="7772400" cy="1736724"/>
          </a:xfrm>
          <a:prstGeom prst="rect">
            <a:avLst/>
          </a:prstGeom>
          <a:noFill/>
          <a:ln>
            <a:noFill/>
          </a:ln>
        </p:spPr>
        <p:txBody>
          <a:bodyPr lIns="91425" tIns="91425" rIns="91425" bIns="91425" anchor="t" anchorCtr="0"/>
          <a:lstStyle>
            <a:lvl1pPr marL="0" marR="0" indent="0" algn="ctr" rtl="0">
              <a:lnSpc>
                <a:spcPct val="100000"/>
              </a:lnSpc>
              <a:spcBef>
                <a:spcPts val="0"/>
              </a:spcBef>
              <a:spcAft>
                <a:spcPts val="0"/>
              </a:spcAft>
              <a:defRPr sz="4800" b="0" i="0" u="none" strike="noStrike" cap="none" baseline="0">
                <a:solidFill>
                  <a:schemeClr val="dk2"/>
                </a:solidFill>
                <a:latin typeface="Arial"/>
                <a:ea typeface="Arial"/>
                <a:cs typeface="Arial"/>
                <a:sym typeface="Arial"/>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7" name="Shape 77"/>
          <p:cNvSpPr txBox="1">
            <a:spLocks noGrp="1"/>
          </p:cNvSpPr>
          <p:nvPr>
            <p:ph type="title" idx="2"/>
          </p:nvPr>
        </p:nvSpPr>
        <p:spPr>
          <a:xfrm>
            <a:off x="457200" y="277812"/>
            <a:ext cx="8229600" cy="1139825"/>
          </a:xfrm>
          <a:prstGeom prst="rect">
            <a:avLst/>
          </a:prstGeom>
          <a:noFill/>
          <a:ln>
            <a:noFill/>
          </a:ln>
        </p:spPr>
        <p:txBody>
          <a:bodyPr lIns="91425" tIns="91425" rIns="91425" bIns="91425" anchor="ctr" anchorCtr="1"/>
          <a:lstStyle>
            <a:lvl1pPr algn="ctr" rtl="0">
              <a:lnSpc>
                <a:spcPct val="100000"/>
              </a:lnSpc>
              <a:spcBef>
                <a:spcPts val="0"/>
              </a:spcBef>
              <a:spcAft>
                <a:spcPts val="0"/>
              </a:spcAft>
              <a:defRPr sz="4400">
                <a:solidFill>
                  <a:schemeClr val="dk2"/>
                </a:solidFill>
                <a:latin typeface="Arial"/>
                <a:ea typeface="Arial"/>
                <a:cs typeface="Arial"/>
                <a:sym typeface="Arial"/>
              </a:defRPr>
            </a:lvl1pPr>
            <a:lvl2pPr algn="ctr" rtl="0">
              <a:lnSpc>
                <a:spcPct val="100000"/>
              </a:lnSpc>
              <a:spcBef>
                <a:spcPts val="0"/>
              </a:spcBef>
              <a:spcAft>
                <a:spcPts val="0"/>
              </a:spcAft>
              <a:defRPr sz="4400">
                <a:solidFill>
                  <a:schemeClr val="dk2"/>
                </a:solidFill>
                <a:latin typeface="Arial"/>
                <a:ea typeface="Arial"/>
                <a:cs typeface="Arial"/>
                <a:sym typeface="Arial"/>
              </a:defRPr>
            </a:lvl2pPr>
            <a:lvl3pPr algn="ctr" rtl="0">
              <a:lnSpc>
                <a:spcPct val="100000"/>
              </a:lnSpc>
              <a:spcBef>
                <a:spcPts val="0"/>
              </a:spcBef>
              <a:spcAft>
                <a:spcPts val="0"/>
              </a:spcAft>
              <a:defRPr sz="4400">
                <a:solidFill>
                  <a:schemeClr val="dk2"/>
                </a:solidFill>
                <a:latin typeface="Arial"/>
                <a:ea typeface="Arial"/>
                <a:cs typeface="Arial"/>
                <a:sym typeface="Arial"/>
              </a:defRPr>
            </a:lvl3pPr>
            <a:lvl4pPr algn="ctr" rtl="0">
              <a:lnSpc>
                <a:spcPct val="100000"/>
              </a:lnSpc>
              <a:spcBef>
                <a:spcPts val="0"/>
              </a:spcBef>
              <a:spcAft>
                <a:spcPts val="0"/>
              </a:spcAft>
              <a:defRPr sz="4400">
                <a:solidFill>
                  <a:schemeClr val="dk2"/>
                </a:solidFill>
                <a:latin typeface="Arial"/>
                <a:ea typeface="Arial"/>
                <a:cs typeface="Arial"/>
                <a:sym typeface="Arial"/>
              </a:defRPr>
            </a:lvl4pPr>
            <a:lvl5pPr algn="ctr" rtl="0">
              <a:lnSpc>
                <a:spcPct val="100000"/>
              </a:lnSpc>
              <a:spcBef>
                <a:spcPts val="0"/>
              </a:spcBef>
              <a:spcAft>
                <a:spcPts val="0"/>
              </a:spcAft>
              <a:defRPr sz="4400">
                <a:solidFill>
                  <a:schemeClr val="dk2"/>
                </a:solidFill>
                <a:latin typeface="Arial"/>
                <a:ea typeface="Arial"/>
                <a:cs typeface="Arial"/>
                <a:sym typeface="Arial"/>
              </a:defRPr>
            </a:lvl5pPr>
            <a:lvl6pPr algn="ctr" rtl="0">
              <a:lnSpc>
                <a:spcPct val="100000"/>
              </a:lnSpc>
              <a:spcBef>
                <a:spcPts val="0"/>
              </a:spcBef>
              <a:spcAft>
                <a:spcPts val="0"/>
              </a:spcAft>
              <a:defRPr sz="4400">
                <a:solidFill>
                  <a:schemeClr val="dk2"/>
                </a:solidFill>
                <a:latin typeface="Arial"/>
                <a:ea typeface="Arial"/>
                <a:cs typeface="Arial"/>
                <a:sym typeface="Arial"/>
              </a:defRPr>
            </a:lvl6pPr>
            <a:lvl7pPr algn="ctr" rtl="0">
              <a:lnSpc>
                <a:spcPct val="100000"/>
              </a:lnSpc>
              <a:spcBef>
                <a:spcPts val="0"/>
              </a:spcBef>
              <a:spcAft>
                <a:spcPts val="0"/>
              </a:spcAft>
              <a:defRPr sz="4400">
                <a:solidFill>
                  <a:schemeClr val="dk2"/>
                </a:solidFill>
                <a:latin typeface="Arial"/>
                <a:ea typeface="Arial"/>
                <a:cs typeface="Arial"/>
                <a:sym typeface="Arial"/>
              </a:defRPr>
            </a:lvl7pPr>
            <a:lvl8pPr algn="ctr" rtl="0">
              <a:lnSpc>
                <a:spcPct val="100000"/>
              </a:lnSpc>
              <a:spcBef>
                <a:spcPts val="0"/>
              </a:spcBef>
              <a:spcAft>
                <a:spcPts val="0"/>
              </a:spcAft>
              <a:defRPr sz="4400">
                <a:solidFill>
                  <a:schemeClr val="dk2"/>
                </a:solidFill>
                <a:latin typeface="Arial"/>
                <a:ea typeface="Arial"/>
                <a:cs typeface="Arial"/>
                <a:sym typeface="Arial"/>
              </a:defRPr>
            </a:lvl8pPr>
            <a:lvl9pPr algn="ctr" rtl="0">
              <a:lnSpc>
                <a:spcPct val="100000"/>
              </a:lnSpc>
              <a:spcBef>
                <a:spcPts val="0"/>
              </a:spcBef>
              <a:spcAft>
                <a:spcPts val="0"/>
              </a:spcAft>
              <a:defRPr sz="4400">
                <a:solidFill>
                  <a:schemeClr val="dk2"/>
                </a:solidFill>
                <a:latin typeface="Arial"/>
                <a:ea typeface="Arial"/>
                <a:cs typeface="Arial"/>
                <a:sym typeface="Arial"/>
              </a:defRPr>
            </a:lvl9pPr>
          </a:lstStyle>
          <a:p>
            <a:endParaRPr/>
          </a:p>
        </p:txBody>
      </p:sp>
      <p:sp>
        <p:nvSpPr>
          <p:cNvPr id="78" name="Shape 78"/>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hlink"/>
              </a:buClr>
              <a:buFont typeface="Arial"/>
              <a:buChar char="●"/>
              <a:defRPr sz="3200">
                <a:solidFill>
                  <a:schemeClr val="dk1"/>
                </a:solidFill>
                <a:latin typeface="Arial"/>
                <a:ea typeface="Arial"/>
                <a:cs typeface="Arial"/>
                <a:sym typeface="Arial"/>
              </a:defRPr>
            </a:lvl1pPr>
            <a:lvl2pPr marL="742950" indent="-231775" rtl="0">
              <a:lnSpc>
                <a:spcPct val="100000"/>
              </a:lnSpc>
              <a:spcBef>
                <a:spcPts val="560"/>
              </a:spcBef>
              <a:spcAft>
                <a:spcPts val="0"/>
              </a:spcAft>
              <a:buClr>
                <a:schemeClr val="dk2"/>
              </a:buClr>
              <a:buFont typeface="Arial"/>
              <a:buChar char="●"/>
              <a:defRPr sz="2800"/>
            </a:lvl2pPr>
            <a:lvl3pPr marL="1143000" indent="-136525" rtl="0">
              <a:lnSpc>
                <a:spcPct val="100000"/>
              </a:lnSpc>
              <a:spcBef>
                <a:spcPts val="480"/>
              </a:spcBef>
              <a:spcAft>
                <a:spcPts val="0"/>
              </a:spcAft>
              <a:buClr>
                <a:schemeClr val="accent2"/>
              </a:buClr>
              <a:buFont typeface="Arial"/>
              <a:buChar char="●"/>
              <a:defRPr sz="2400"/>
            </a:lvl3pPr>
            <a:lvl4pPr marL="1600200" indent="-190500" rtl="0">
              <a:lnSpc>
                <a:spcPct val="100000"/>
              </a:lnSpc>
              <a:spcBef>
                <a:spcPts val="400"/>
              </a:spcBef>
              <a:spcAft>
                <a:spcPts val="0"/>
              </a:spcAft>
              <a:buClr>
                <a:schemeClr val="folHlink"/>
              </a:buClr>
              <a:buFont typeface="Arial"/>
              <a:buChar char="●"/>
              <a:defRPr sz="2000"/>
            </a:lvl4pPr>
            <a:lvl5pPr marL="2057400" indent="-152400" rtl="0">
              <a:lnSpc>
                <a:spcPct val="100000"/>
              </a:lnSpc>
              <a:spcBef>
                <a:spcPts val="400"/>
              </a:spcBef>
              <a:spcAft>
                <a:spcPts val="0"/>
              </a:spcAft>
              <a:buClr>
                <a:schemeClr val="hlink"/>
              </a:buClr>
              <a:buFont typeface="Arial"/>
              <a:buChar char="●"/>
              <a:defRPr sz="2000"/>
            </a:lvl5pPr>
            <a:lvl6pPr marL="2514600" indent="-107950" rtl="0">
              <a:lnSpc>
                <a:spcPct val="100000"/>
              </a:lnSpc>
              <a:spcBef>
                <a:spcPts val="640"/>
              </a:spcBef>
              <a:spcAft>
                <a:spcPts val="0"/>
              </a:spcAft>
              <a:buClr>
                <a:schemeClr val="hlink"/>
              </a:buClr>
              <a:buFont typeface="Arial"/>
              <a:buChar char="●"/>
              <a:defRPr sz="3200">
                <a:solidFill>
                  <a:schemeClr val="dk1"/>
                </a:solidFill>
                <a:latin typeface="Arial"/>
                <a:ea typeface="Arial"/>
                <a:cs typeface="Arial"/>
                <a:sym typeface="Arial"/>
              </a:defRPr>
            </a:lvl6pPr>
            <a:lvl7pPr marL="2971800" indent="-107950" rtl="0">
              <a:lnSpc>
                <a:spcPct val="100000"/>
              </a:lnSpc>
              <a:spcBef>
                <a:spcPts val="640"/>
              </a:spcBef>
              <a:spcAft>
                <a:spcPts val="0"/>
              </a:spcAft>
              <a:buClr>
                <a:schemeClr val="hlink"/>
              </a:buClr>
              <a:buFont typeface="Arial"/>
              <a:buChar char="●"/>
              <a:defRPr sz="3200">
                <a:solidFill>
                  <a:schemeClr val="dk1"/>
                </a:solidFill>
                <a:latin typeface="Arial"/>
                <a:ea typeface="Arial"/>
                <a:cs typeface="Arial"/>
                <a:sym typeface="Arial"/>
              </a:defRPr>
            </a:lvl7pPr>
            <a:lvl8pPr marL="3429000" indent="-107950" rtl="0">
              <a:lnSpc>
                <a:spcPct val="100000"/>
              </a:lnSpc>
              <a:spcBef>
                <a:spcPts val="640"/>
              </a:spcBef>
              <a:spcAft>
                <a:spcPts val="0"/>
              </a:spcAft>
              <a:buClr>
                <a:schemeClr val="hlink"/>
              </a:buClr>
              <a:buFont typeface="Arial"/>
              <a:buChar char="●"/>
              <a:defRPr sz="3200">
                <a:solidFill>
                  <a:schemeClr val="dk1"/>
                </a:solidFill>
                <a:latin typeface="Arial"/>
                <a:ea typeface="Arial"/>
                <a:cs typeface="Arial"/>
                <a:sym typeface="Arial"/>
              </a:defRPr>
            </a:lvl8pPr>
            <a:lvl9pPr marL="3886200" indent="-107950" rtl="0">
              <a:lnSpc>
                <a:spcPct val="100000"/>
              </a:lnSpc>
              <a:spcBef>
                <a:spcPts val="640"/>
              </a:spcBef>
              <a:spcAft>
                <a:spcPts val="0"/>
              </a:spcAft>
              <a:buClr>
                <a:schemeClr val="hlink"/>
              </a:buClr>
              <a:buFont typeface="Arial"/>
              <a:buChar char="●"/>
              <a:defRPr sz="3200">
                <a:solidFill>
                  <a:schemeClr val="dk1"/>
                </a:solidFill>
                <a:latin typeface="Arial"/>
                <a:ea typeface="Arial"/>
                <a:cs typeface="Arial"/>
                <a:sym typeface="Arial"/>
              </a:defRPr>
            </a:lvl9pPr>
          </a:lstStyle>
          <a:p>
            <a:endParaRPr/>
          </a:p>
        </p:txBody>
      </p:sp>
      <p:sp>
        <p:nvSpPr>
          <p:cNvPr id="79" name="Shape 79"/>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indent="0" algn="l" rtl="0">
              <a:spcBef>
                <a:spcPts val="0"/>
              </a:spcBef>
              <a:defRPr sz="1400" b="0" i="0" u="none" strike="noStrike" cap="none" baseline="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80" name="Shape 80"/>
          <p:cNvSpPr txBox="1">
            <a:spLocks noGrp="1"/>
          </p:cNvSpPr>
          <p:nvPr>
            <p:ph type="ftr" idx="11"/>
          </p:nvPr>
        </p:nvSpPr>
        <p:spPr>
          <a:xfrm>
            <a:off x="3124200" y="6245225"/>
            <a:ext cx="2895600" cy="476249"/>
          </a:xfrm>
          <a:prstGeom prst="rect">
            <a:avLst/>
          </a:prstGeom>
          <a:noFill/>
          <a:ln>
            <a:noFill/>
          </a:ln>
        </p:spPr>
        <p:txBody>
          <a:bodyPr lIns="91425" tIns="91425" rIns="91425" bIns="91425" anchor="b" anchorCtr="0"/>
          <a:lstStyle>
            <a:lvl1pPr marL="0" marR="0" indent="0" algn="ctr" rtl="0">
              <a:spcBef>
                <a:spcPts val="0"/>
              </a:spcBef>
              <a:defRPr sz="1400" b="0" i="0" u="none" strike="noStrike" cap="none" baseline="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81" name="Shape 81"/>
          <p:cNvSpPr txBox="1">
            <a:spLocks noGrp="1"/>
          </p:cNvSpPr>
          <p:nvPr>
            <p:ph type="sldNum" idx="12"/>
          </p:nvPr>
        </p:nvSpPr>
        <p:spPr>
          <a:xfrm>
            <a:off x="6553200" y="6245225"/>
            <a:ext cx="2133599" cy="476249"/>
          </a:xfrm>
          <a:prstGeom prst="rect">
            <a:avLst/>
          </a:prstGeom>
          <a:noFill/>
          <a:ln>
            <a:noFill/>
          </a:ln>
        </p:spPr>
        <p:txBody>
          <a:bodyPr lIns="91425" tIns="91425" rIns="91425" bIns="91425" anchor="b" anchorCtr="0">
            <a:noAutofit/>
          </a:bodyPr>
          <a:lstStyle/>
          <a:p>
            <a:pPr marL="0" lvl="0" indent="-88900">
              <a:spcBef>
                <a:spcPts val="0"/>
              </a:spcBef>
              <a:buClr>
                <a:srgbClr val="000000"/>
              </a:buClr>
              <a:buFont typeface="Arial"/>
              <a:buChar char="●"/>
            </a:pPr>
            <a:endParaRPr sz="1400" b="0" i="0" u="none" strike="noStrike" cap="none" baseline="0"/>
          </a:p>
          <a:p>
            <a:pPr lvl="1">
              <a:spcBef>
                <a:spcPts val="0"/>
              </a:spcBef>
              <a:buClr>
                <a:srgbClr val="000000"/>
              </a:buClr>
              <a:buFont typeface="Courier New"/>
              <a:buChar char="o"/>
            </a:pPr>
            <a:endParaRPr/>
          </a:p>
          <a:p>
            <a:pPr lvl="2">
              <a:spcBef>
                <a:spcPts val="0"/>
              </a:spcBef>
              <a:buClr>
                <a:srgbClr val="000000"/>
              </a:buClr>
              <a:buFont typeface="Wingdings"/>
              <a:buChar char="§"/>
            </a:pPr>
            <a:endParaRPr/>
          </a:p>
          <a:p>
            <a:pPr lvl="3">
              <a:spcBef>
                <a:spcPts val="0"/>
              </a:spcBef>
              <a:buClr>
                <a:srgbClr val="000000"/>
              </a:buClr>
              <a:buFont typeface="Arial"/>
              <a:buChar char="●"/>
            </a:pPr>
            <a:endParaRPr/>
          </a:p>
          <a:p>
            <a:pPr lvl="4">
              <a:spcBef>
                <a:spcPts val="0"/>
              </a:spcBef>
              <a:buClr>
                <a:srgbClr val="000000"/>
              </a:buClr>
              <a:buFont typeface="Courier New"/>
              <a:buChar char="o"/>
            </a:pPr>
            <a:endParaRPr/>
          </a:p>
          <a:p>
            <a:pPr lvl="5">
              <a:spcBef>
                <a:spcPts val="0"/>
              </a:spcBef>
              <a:buClr>
                <a:srgbClr val="000000"/>
              </a:buClr>
              <a:buFont typeface="Wingdings"/>
              <a:buChar char="§"/>
            </a:pPr>
            <a:endParaRPr/>
          </a:p>
          <a:p>
            <a:pPr lvl="6">
              <a:spcBef>
                <a:spcPts val="0"/>
              </a:spcBef>
              <a:buClr>
                <a:srgbClr val="000000"/>
              </a:buClr>
              <a:buFont typeface="Arial"/>
              <a:buChar char="●"/>
            </a:pPr>
            <a:endParaRPr/>
          </a:p>
          <a:p>
            <a:pPr lvl="7">
              <a:spcBef>
                <a:spcPts val="0"/>
              </a:spcBef>
              <a:buClr>
                <a:srgbClr val="000000"/>
              </a:buClr>
              <a:buFont typeface="Courier New"/>
              <a:buChar char="o"/>
            </a:pPr>
            <a:endParaRPr/>
          </a:p>
          <a:p>
            <a:pPr lvl="8">
              <a:spcBef>
                <a:spcPts val="0"/>
              </a:spcBef>
              <a:buClr>
                <a:srgbClr val="000000"/>
              </a:buClr>
              <a:buFont typeface="Wingdings"/>
              <a:buChar cha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bg>
      <p:bgPr>
        <a:solidFill>
          <a:schemeClr val="lt1"/>
        </a:solidFill>
        <a:effectLst/>
      </p:bgPr>
    </p:bg>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7812"/>
            <a:ext cx="8229600" cy="1139825"/>
          </a:xfrm>
          <a:prstGeom prst="rect">
            <a:avLst/>
          </a:prstGeom>
          <a:noFill/>
          <a:ln>
            <a:noFill/>
          </a:ln>
        </p:spPr>
        <p:txBody>
          <a:bodyPr lIns="91425" tIns="91425" rIns="91425" bIns="91425" anchor="t" anchorCtr="0"/>
          <a:lstStyle>
            <a:lvl1pPr algn="ctr" rtl="0">
              <a:lnSpc>
                <a:spcPct val="100000"/>
              </a:lnSpc>
              <a:spcBef>
                <a:spcPts val="0"/>
              </a:spcBef>
              <a:spcAft>
                <a:spcPts val="0"/>
              </a:spcAft>
              <a:defRPr sz="4400">
                <a:solidFill>
                  <a:schemeClr val="dk2"/>
                </a:solidFill>
                <a:latin typeface="Arial"/>
                <a:ea typeface="Arial"/>
                <a:cs typeface="Arial"/>
                <a:sym typeface="Arial"/>
              </a:defRPr>
            </a:lvl1pPr>
            <a:lvl2pPr algn="ctr" rtl="0">
              <a:lnSpc>
                <a:spcPct val="100000"/>
              </a:lnSpc>
              <a:spcBef>
                <a:spcPts val="0"/>
              </a:spcBef>
              <a:spcAft>
                <a:spcPts val="0"/>
              </a:spcAft>
              <a:defRPr sz="4400">
                <a:solidFill>
                  <a:schemeClr val="dk2"/>
                </a:solidFill>
                <a:latin typeface="Arial"/>
                <a:ea typeface="Arial"/>
                <a:cs typeface="Arial"/>
                <a:sym typeface="Arial"/>
              </a:defRPr>
            </a:lvl2pPr>
            <a:lvl3pPr algn="ctr" rtl="0">
              <a:lnSpc>
                <a:spcPct val="100000"/>
              </a:lnSpc>
              <a:spcBef>
                <a:spcPts val="0"/>
              </a:spcBef>
              <a:spcAft>
                <a:spcPts val="0"/>
              </a:spcAft>
              <a:defRPr sz="4400">
                <a:solidFill>
                  <a:schemeClr val="dk2"/>
                </a:solidFill>
                <a:latin typeface="Arial"/>
                <a:ea typeface="Arial"/>
                <a:cs typeface="Arial"/>
                <a:sym typeface="Arial"/>
              </a:defRPr>
            </a:lvl3pPr>
            <a:lvl4pPr algn="ctr" rtl="0">
              <a:lnSpc>
                <a:spcPct val="100000"/>
              </a:lnSpc>
              <a:spcBef>
                <a:spcPts val="0"/>
              </a:spcBef>
              <a:spcAft>
                <a:spcPts val="0"/>
              </a:spcAft>
              <a:defRPr sz="4400">
                <a:solidFill>
                  <a:schemeClr val="dk2"/>
                </a:solidFill>
                <a:latin typeface="Arial"/>
                <a:ea typeface="Arial"/>
                <a:cs typeface="Arial"/>
                <a:sym typeface="Arial"/>
              </a:defRPr>
            </a:lvl4pPr>
            <a:lvl5pPr algn="ctr" rtl="0">
              <a:lnSpc>
                <a:spcPct val="100000"/>
              </a:lnSpc>
              <a:spcBef>
                <a:spcPts val="0"/>
              </a:spcBef>
              <a:spcAft>
                <a:spcPts val="0"/>
              </a:spcAft>
              <a:defRPr sz="4400">
                <a:solidFill>
                  <a:schemeClr val="dk2"/>
                </a:solidFill>
                <a:latin typeface="Arial"/>
                <a:ea typeface="Arial"/>
                <a:cs typeface="Arial"/>
                <a:sym typeface="Arial"/>
              </a:defRPr>
            </a:lvl5pPr>
            <a:lvl6pPr algn="ctr" rtl="0">
              <a:lnSpc>
                <a:spcPct val="100000"/>
              </a:lnSpc>
              <a:spcBef>
                <a:spcPts val="0"/>
              </a:spcBef>
              <a:spcAft>
                <a:spcPts val="0"/>
              </a:spcAft>
              <a:defRPr sz="4400">
                <a:solidFill>
                  <a:schemeClr val="dk2"/>
                </a:solidFill>
                <a:latin typeface="Arial"/>
                <a:ea typeface="Arial"/>
                <a:cs typeface="Arial"/>
                <a:sym typeface="Arial"/>
              </a:defRPr>
            </a:lvl6pPr>
            <a:lvl7pPr algn="ctr" rtl="0">
              <a:lnSpc>
                <a:spcPct val="100000"/>
              </a:lnSpc>
              <a:spcBef>
                <a:spcPts val="0"/>
              </a:spcBef>
              <a:spcAft>
                <a:spcPts val="0"/>
              </a:spcAft>
              <a:defRPr sz="4400">
                <a:solidFill>
                  <a:schemeClr val="dk2"/>
                </a:solidFill>
                <a:latin typeface="Arial"/>
                <a:ea typeface="Arial"/>
                <a:cs typeface="Arial"/>
                <a:sym typeface="Arial"/>
              </a:defRPr>
            </a:lvl7pPr>
            <a:lvl8pPr algn="ctr" rtl="0">
              <a:lnSpc>
                <a:spcPct val="100000"/>
              </a:lnSpc>
              <a:spcBef>
                <a:spcPts val="0"/>
              </a:spcBef>
              <a:spcAft>
                <a:spcPts val="0"/>
              </a:spcAft>
              <a:defRPr sz="4400">
                <a:solidFill>
                  <a:schemeClr val="dk2"/>
                </a:solidFill>
                <a:latin typeface="Arial"/>
                <a:ea typeface="Arial"/>
                <a:cs typeface="Arial"/>
                <a:sym typeface="Arial"/>
              </a:defRPr>
            </a:lvl8pPr>
            <a:lvl9pPr algn="ctr" rtl="0">
              <a:lnSpc>
                <a:spcPct val="100000"/>
              </a:lnSpc>
              <a:spcBef>
                <a:spcPts val="0"/>
              </a:spcBef>
              <a:spcAft>
                <a:spcPts val="0"/>
              </a:spcAft>
              <a:defRPr sz="4400">
                <a:solidFill>
                  <a:schemeClr val="dk2"/>
                </a:solidFill>
                <a:latin typeface="Arial"/>
                <a:ea typeface="Arial"/>
                <a:cs typeface="Arial"/>
                <a:sym typeface="Arial"/>
              </a:defRPr>
            </a:lvl9pPr>
          </a:lstStyle>
          <a:p>
            <a:endParaRPr/>
          </a:p>
        </p:txBody>
      </p:sp>
      <p:sp>
        <p:nvSpPr>
          <p:cNvPr id="84" name="Shape 84"/>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hlink"/>
              </a:buClr>
              <a:buFont typeface="Arial"/>
              <a:buChar char="●"/>
              <a:defRPr sz="3200">
                <a:solidFill>
                  <a:schemeClr val="dk1"/>
                </a:solidFill>
                <a:latin typeface="Arial"/>
                <a:ea typeface="Arial"/>
                <a:cs typeface="Arial"/>
                <a:sym typeface="Arial"/>
              </a:defRPr>
            </a:lvl1pPr>
            <a:lvl2pPr marL="742950" indent="-231775" rtl="0">
              <a:lnSpc>
                <a:spcPct val="100000"/>
              </a:lnSpc>
              <a:spcBef>
                <a:spcPts val="560"/>
              </a:spcBef>
              <a:spcAft>
                <a:spcPts val="0"/>
              </a:spcAft>
              <a:buClr>
                <a:schemeClr val="dk2"/>
              </a:buClr>
              <a:buFont typeface="Arial"/>
              <a:buChar char="●"/>
              <a:defRPr sz="2800"/>
            </a:lvl2pPr>
            <a:lvl3pPr marL="1143000" indent="-136525" rtl="0">
              <a:lnSpc>
                <a:spcPct val="100000"/>
              </a:lnSpc>
              <a:spcBef>
                <a:spcPts val="480"/>
              </a:spcBef>
              <a:spcAft>
                <a:spcPts val="0"/>
              </a:spcAft>
              <a:buClr>
                <a:schemeClr val="accent2"/>
              </a:buClr>
              <a:buFont typeface="Arial"/>
              <a:buChar char="●"/>
              <a:defRPr sz="2400"/>
            </a:lvl3pPr>
            <a:lvl4pPr marL="1600200" indent="-190500" rtl="0">
              <a:lnSpc>
                <a:spcPct val="100000"/>
              </a:lnSpc>
              <a:spcBef>
                <a:spcPts val="400"/>
              </a:spcBef>
              <a:spcAft>
                <a:spcPts val="0"/>
              </a:spcAft>
              <a:buClr>
                <a:schemeClr val="folHlink"/>
              </a:buClr>
              <a:buFont typeface="Arial"/>
              <a:buChar char="●"/>
              <a:defRPr sz="2000"/>
            </a:lvl4pPr>
            <a:lvl5pPr marL="2057400" indent="-152400" rtl="0">
              <a:lnSpc>
                <a:spcPct val="100000"/>
              </a:lnSpc>
              <a:spcBef>
                <a:spcPts val="400"/>
              </a:spcBef>
              <a:spcAft>
                <a:spcPts val="0"/>
              </a:spcAft>
              <a:buClr>
                <a:schemeClr val="hlink"/>
              </a:buClr>
              <a:buFont typeface="Arial"/>
              <a:buChar char="●"/>
              <a:defRPr sz="2000"/>
            </a:lvl5pPr>
            <a:lvl6pPr marL="2514600" indent="-107950" rtl="0">
              <a:lnSpc>
                <a:spcPct val="100000"/>
              </a:lnSpc>
              <a:spcBef>
                <a:spcPts val="640"/>
              </a:spcBef>
              <a:spcAft>
                <a:spcPts val="0"/>
              </a:spcAft>
              <a:buClr>
                <a:schemeClr val="hlink"/>
              </a:buClr>
              <a:buFont typeface="Arial"/>
              <a:buChar char="●"/>
              <a:defRPr sz="3200">
                <a:solidFill>
                  <a:schemeClr val="dk1"/>
                </a:solidFill>
                <a:latin typeface="Arial"/>
                <a:ea typeface="Arial"/>
                <a:cs typeface="Arial"/>
                <a:sym typeface="Arial"/>
              </a:defRPr>
            </a:lvl6pPr>
            <a:lvl7pPr marL="2971800" indent="-107950" rtl="0">
              <a:lnSpc>
                <a:spcPct val="100000"/>
              </a:lnSpc>
              <a:spcBef>
                <a:spcPts val="640"/>
              </a:spcBef>
              <a:spcAft>
                <a:spcPts val="0"/>
              </a:spcAft>
              <a:buClr>
                <a:schemeClr val="hlink"/>
              </a:buClr>
              <a:buFont typeface="Arial"/>
              <a:buChar char="●"/>
              <a:defRPr sz="3200">
                <a:solidFill>
                  <a:schemeClr val="dk1"/>
                </a:solidFill>
                <a:latin typeface="Arial"/>
                <a:ea typeface="Arial"/>
                <a:cs typeface="Arial"/>
                <a:sym typeface="Arial"/>
              </a:defRPr>
            </a:lvl7pPr>
            <a:lvl8pPr marL="3429000" indent="-107950" rtl="0">
              <a:lnSpc>
                <a:spcPct val="100000"/>
              </a:lnSpc>
              <a:spcBef>
                <a:spcPts val="640"/>
              </a:spcBef>
              <a:spcAft>
                <a:spcPts val="0"/>
              </a:spcAft>
              <a:buClr>
                <a:schemeClr val="hlink"/>
              </a:buClr>
              <a:buFont typeface="Arial"/>
              <a:buChar char="●"/>
              <a:defRPr sz="3200">
                <a:solidFill>
                  <a:schemeClr val="dk1"/>
                </a:solidFill>
                <a:latin typeface="Arial"/>
                <a:ea typeface="Arial"/>
                <a:cs typeface="Arial"/>
                <a:sym typeface="Arial"/>
              </a:defRPr>
            </a:lvl8pPr>
            <a:lvl9pPr marL="3886200" indent="-107950" rtl="0">
              <a:lnSpc>
                <a:spcPct val="100000"/>
              </a:lnSpc>
              <a:spcBef>
                <a:spcPts val="640"/>
              </a:spcBef>
              <a:spcAft>
                <a:spcPts val="0"/>
              </a:spcAft>
              <a:buClr>
                <a:schemeClr val="hlink"/>
              </a:buClr>
              <a:buFont typeface="Arial"/>
              <a:buChar char="●"/>
              <a:defRPr sz="3200">
                <a:solidFill>
                  <a:schemeClr val="dk1"/>
                </a:solidFill>
                <a:latin typeface="Arial"/>
                <a:ea typeface="Arial"/>
                <a:cs typeface="Arial"/>
                <a:sym typeface="Arial"/>
              </a:defRPr>
            </a:lvl9pPr>
          </a:lstStyle>
          <a:p>
            <a:endParaRPr/>
          </a:p>
        </p:txBody>
      </p:sp>
      <p:sp>
        <p:nvSpPr>
          <p:cNvPr id="85" name="Shape 85"/>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indent="0" algn="l" rtl="0">
              <a:spcBef>
                <a:spcPts val="0"/>
              </a:spcBef>
              <a:defRPr sz="1400" b="0" i="0" u="none" strike="noStrike" cap="none" baseline="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86" name="Shape 86"/>
          <p:cNvSpPr txBox="1">
            <a:spLocks noGrp="1"/>
          </p:cNvSpPr>
          <p:nvPr>
            <p:ph type="ftr" idx="11"/>
          </p:nvPr>
        </p:nvSpPr>
        <p:spPr>
          <a:xfrm>
            <a:off x="3124200" y="6245225"/>
            <a:ext cx="2895600" cy="476249"/>
          </a:xfrm>
          <a:prstGeom prst="rect">
            <a:avLst/>
          </a:prstGeom>
          <a:noFill/>
          <a:ln>
            <a:noFill/>
          </a:ln>
        </p:spPr>
        <p:txBody>
          <a:bodyPr lIns="91425" tIns="91425" rIns="91425" bIns="91425" anchor="b" anchorCtr="0"/>
          <a:lstStyle>
            <a:lvl1pPr marL="0" marR="0" indent="0" algn="ctr" rtl="0">
              <a:spcBef>
                <a:spcPts val="0"/>
              </a:spcBef>
              <a:defRPr sz="1400" b="0" i="0" u="none" strike="noStrike" cap="none" baseline="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87" name="Shape 87"/>
          <p:cNvSpPr txBox="1">
            <a:spLocks noGrp="1"/>
          </p:cNvSpPr>
          <p:nvPr>
            <p:ph type="sldNum" idx="12"/>
          </p:nvPr>
        </p:nvSpPr>
        <p:spPr>
          <a:xfrm>
            <a:off x="6553200" y="6245225"/>
            <a:ext cx="2133599" cy="476249"/>
          </a:xfrm>
          <a:prstGeom prst="rect">
            <a:avLst/>
          </a:prstGeom>
          <a:noFill/>
          <a:ln>
            <a:noFill/>
          </a:ln>
        </p:spPr>
        <p:txBody>
          <a:bodyPr lIns="91425" tIns="91425" rIns="91425" bIns="91425" anchor="b" anchorCtr="0">
            <a:noAutofit/>
          </a:bodyPr>
          <a:lstStyle/>
          <a:p>
            <a:pPr marL="0" lvl="0" indent="-88900">
              <a:spcBef>
                <a:spcPts val="0"/>
              </a:spcBef>
              <a:buClr>
                <a:srgbClr val="000000"/>
              </a:buClr>
              <a:buFont typeface="Arial"/>
              <a:buChar char="●"/>
            </a:pPr>
            <a:endParaRPr sz="1400" b="0" i="0" u="none" strike="noStrike" cap="none" baseline="0"/>
          </a:p>
          <a:p>
            <a:pPr lvl="1">
              <a:spcBef>
                <a:spcPts val="0"/>
              </a:spcBef>
              <a:buClr>
                <a:srgbClr val="000000"/>
              </a:buClr>
              <a:buFont typeface="Courier New"/>
              <a:buChar char="o"/>
            </a:pPr>
            <a:endParaRPr/>
          </a:p>
          <a:p>
            <a:pPr lvl="2">
              <a:spcBef>
                <a:spcPts val="0"/>
              </a:spcBef>
              <a:buClr>
                <a:srgbClr val="000000"/>
              </a:buClr>
              <a:buFont typeface="Wingdings"/>
              <a:buChar char="§"/>
            </a:pPr>
            <a:endParaRPr/>
          </a:p>
          <a:p>
            <a:pPr lvl="3">
              <a:spcBef>
                <a:spcPts val="0"/>
              </a:spcBef>
              <a:buClr>
                <a:srgbClr val="000000"/>
              </a:buClr>
              <a:buFont typeface="Arial"/>
              <a:buChar char="●"/>
            </a:pPr>
            <a:endParaRPr/>
          </a:p>
          <a:p>
            <a:pPr lvl="4">
              <a:spcBef>
                <a:spcPts val="0"/>
              </a:spcBef>
              <a:buClr>
                <a:srgbClr val="000000"/>
              </a:buClr>
              <a:buFont typeface="Courier New"/>
              <a:buChar char="o"/>
            </a:pPr>
            <a:endParaRPr/>
          </a:p>
          <a:p>
            <a:pPr lvl="5">
              <a:spcBef>
                <a:spcPts val="0"/>
              </a:spcBef>
              <a:buClr>
                <a:srgbClr val="000000"/>
              </a:buClr>
              <a:buFont typeface="Wingdings"/>
              <a:buChar char="§"/>
            </a:pPr>
            <a:endParaRPr/>
          </a:p>
          <a:p>
            <a:pPr lvl="6">
              <a:spcBef>
                <a:spcPts val="0"/>
              </a:spcBef>
              <a:buClr>
                <a:srgbClr val="000000"/>
              </a:buClr>
              <a:buFont typeface="Arial"/>
              <a:buChar char="●"/>
            </a:pPr>
            <a:endParaRPr/>
          </a:p>
          <a:p>
            <a:pPr lvl="7">
              <a:spcBef>
                <a:spcPts val="0"/>
              </a:spcBef>
              <a:buClr>
                <a:srgbClr val="000000"/>
              </a:buClr>
              <a:buFont typeface="Courier New"/>
              <a:buChar char="o"/>
            </a:pPr>
            <a:endParaRPr/>
          </a:p>
          <a:p>
            <a:pPr lvl="8">
              <a:spcBef>
                <a:spcPts val="0"/>
              </a:spcBef>
              <a:buClr>
                <a:srgbClr val="000000"/>
              </a:buClr>
              <a:buFont typeface="Wingdings"/>
              <a:buChar char="§"/>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p:nvPr/>
        </p:nvSpPr>
        <p:spPr>
          <a:xfrm>
            <a:off x="6627811" y="6429375"/>
            <a:ext cx="285749" cy="209550"/>
          </a:xfrm>
          <a:custGeom>
            <a:avLst/>
            <a:gdLst/>
            <a:ahLst/>
            <a:cxnLst/>
            <a:rect l="0" t="0" r="0" b="0"/>
            <a:pathLst>
              <a:path w="179" h="132" extrusionOk="0">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rgbClr val="F001E0"/>
              </a:gs>
              <a:gs pos="100000">
                <a:schemeClr val="accent2"/>
              </a:gs>
            </a:gsLst>
            <a:lin ang="8100000" scaled="0"/>
          </a:gradFill>
          <a:ln>
            <a:noFill/>
          </a:ln>
        </p:spPr>
        <p:txBody>
          <a:bodyPr lIns="91425" tIns="45700" rIns="91425" bIns="45700" anchor="t" anchorCtr="0">
            <a:noAutofit/>
          </a:bodyPr>
          <a:lstStyle/>
          <a:p>
            <a:pPr>
              <a:spcBef>
                <a:spcPts val="0"/>
              </a:spcBef>
              <a:buNone/>
            </a:pPr>
            <a:endParaRPr/>
          </a:p>
        </p:txBody>
      </p:sp>
      <p:grpSp>
        <p:nvGrpSpPr>
          <p:cNvPr id="6" name="Shape 6"/>
          <p:cNvGrpSpPr/>
          <p:nvPr/>
        </p:nvGrpSpPr>
        <p:grpSpPr>
          <a:xfrm>
            <a:off x="3175" y="4267200"/>
            <a:ext cx="9140824" cy="2590800"/>
            <a:chOff x="3175" y="4267200"/>
            <a:chExt cx="9140824" cy="2590800"/>
          </a:xfrm>
        </p:grpSpPr>
        <p:sp>
          <p:nvSpPr>
            <p:cNvPr id="7" name="Shape 7"/>
            <p:cNvSpPr/>
            <p:nvPr/>
          </p:nvSpPr>
          <p:spPr>
            <a:xfrm>
              <a:off x="3175" y="4267200"/>
              <a:ext cx="9140824" cy="2590800"/>
            </a:xfrm>
            <a:custGeom>
              <a:avLst/>
              <a:gdLst/>
              <a:ahLst/>
              <a:cxnLst/>
              <a:rect l="0" t="0" r="0" b="0"/>
              <a:pathLst>
                <a:path w="5740" h="4316" extrusionOk="0">
                  <a:moveTo>
                    <a:pt x="5740" y="4316"/>
                  </a:moveTo>
                  <a:lnTo>
                    <a:pt x="0" y="4316"/>
                  </a:lnTo>
                  <a:lnTo>
                    <a:pt x="0" y="0"/>
                  </a:lnTo>
                  <a:lnTo>
                    <a:pt x="5740" y="0"/>
                  </a:lnTo>
                  <a:lnTo>
                    <a:pt x="5740" y="4316"/>
                  </a:lnTo>
                  <a:lnTo>
                    <a:pt x="5740" y="4316"/>
                  </a:lnTo>
                  <a:close/>
                </a:path>
              </a:pathLst>
            </a:custGeom>
            <a:gradFill>
              <a:gsLst>
                <a:gs pos="0">
                  <a:schemeClr val="lt1"/>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grpSp>
          <p:nvGrpSpPr>
            <p:cNvPr id="8" name="Shape 8"/>
            <p:cNvGrpSpPr/>
            <p:nvPr/>
          </p:nvGrpSpPr>
          <p:grpSpPr>
            <a:xfrm>
              <a:off x="5600700" y="5897562"/>
              <a:ext cx="1257300" cy="827087"/>
              <a:chOff x="5599112" y="5897562"/>
              <a:chExt cx="1257300" cy="827087"/>
            </a:xfrm>
          </p:grpSpPr>
          <p:sp>
            <p:nvSpPr>
              <p:cNvPr id="9" name="Shape 9"/>
              <p:cNvSpPr/>
              <p:nvPr/>
            </p:nvSpPr>
            <p:spPr>
              <a:xfrm>
                <a:off x="5851525" y="6048375"/>
                <a:ext cx="844550" cy="519112"/>
              </a:xfrm>
              <a:prstGeom prst="ellipse">
                <a:avLst/>
              </a:prstGeom>
              <a:gradFill>
                <a:gsLst>
                  <a:gs pos="0">
                    <a:schemeClr val="accent2"/>
                  </a:gs>
                  <a:gs pos="100000">
                    <a:srgbClr val="F001E8"/>
                  </a:gs>
                </a:gsLst>
                <a:path path="circle">
                  <a:fillToRect l="50000" t="50000" r="50000" b="50000"/>
                </a:path>
                <a:tileRect/>
              </a:gradFill>
              <a:ln>
                <a:noFill/>
              </a:ln>
            </p:spPr>
            <p:txBody>
              <a:bodyPr lIns="91425" tIns="45700" rIns="91425" bIns="45700" anchor="t" anchorCtr="0">
                <a:noAutofit/>
              </a:bodyPr>
              <a:lstStyle/>
              <a:p>
                <a:pPr>
                  <a:spcBef>
                    <a:spcPts val="0"/>
                  </a:spcBef>
                  <a:buNone/>
                </a:pPr>
                <a:endParaRPr/>
              </a:p>
            </p:txBody>
          </p:sp>
          <p:sp>
            <p:nvSpPr>
              <p:cNvPr id="10" name="Shape 10"/>
              <p:cNvSpPr/>
              <p:nvPr/>
            </p:nvSpPr>
            <p:spPr>
              <a:xfrm>
                <a:off x="5915025" y="6096000"/>
                <a:ext cx="717550" cy="436562"/>
              </a:xfrm>
              <a:prstGeom prst="ellipse">
                <a:avLst/>
              </a:prstGeom>
              <a:gradFill>
                <a:gsLst>
                  <a:gs pos="0">
                    <a:srgbClr val="F001E8"/>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sp>
            <p:nvSpPr>
              <p:cNvPr id="11" name="Shape 11"/>
              <p:cNvSpPr/>
              <p:nvPr/>
            </p:nvSpPr>
            <p:spPr>
              <a:xfrm>
                <a:off x="6003925" y="6146800"/>
                <a:ext cx="546099" cy="328611"/>
              </a:xfrm>
              <a:prstGeom prst="ellipse">
                <a:avLst/>
              </a:prstGeom>
              <a:gradFill>
                <a:gsLst>
                  <a:gs pos="0">
                    <a:schemeClr val="accent2"/>
                  </a:gs>
                  <a:gs pos="100000">
                    <a:srgbClr val="F001F0"/>
                  </a:gs>
                </a:gsLst>
                <a:lin ang="5400000" scaled="0"/>
              </a:gradFill>
              <a:ln>
                <a:noFill/>
              </a:ln>
            </p:spPr>
            <p:txBody>
              <a:bodyPr lIns="91425" tIns="45700" rIns="91425" bIns="45700" anchor="t" anchorCtr="0">
                <a:noAutofit/>
              </a:bodyPr>
              <a:lstStyle/>
              <a:p>
                <a:pPr>
                  <a:spcBef>
                    <a:spcPts val="0"/>
                  </a:spcBef>
                  <a:buNone/>
                </a:pPr>
                <a:endParaRPr/>
              </a:p>
            </p:txBody>
          </p:sp>
          <p:sp>
            <p:nvSpPr>
              <p:cNvPr id="12" name="Shape 12"/>
              <p:cNvSpPr/>
              <p:nvPr/>
            </p:nvSpPr>
            <p:spPr>
              <a:xfrm>
                <a:off x="6067425" y="6184900"/>
                <a:ext cx="415925" cy="252412"/>
              </a:xfrm>
              <a:prstGeom prst="ellipse">
                <a:avLst/>
              </a:prstGeom>
              <a:gradFill>
                <a:gsLst>
                  <a:gs pos="0">
                    <a:srgbClr val="F001F7"/>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sp>
            <p:nvSpPr>
              <p:cNvPr id="13" name="Shape 13"/>
              <p:cNvSpPr/>
              <p:nvPr/>
            </p:nvSpPr>
            <p:spPr>
              <a:xfrm>
                <a:off x="6121400" y="6226175"/>
                <a:ext cx="304799" cy="169861"/>
              </a:xfrm>
              <a:prstGeom prst="ellipse">
                <a:avLst/>
              </a:prstGeom>
              <a:gradFill>
                <a:gsLst>
                  <a:gs pos="0">
                    <a:schemeClr val="accent2"/>
                  </a:gs>
                  <a:gs pos="100000">
                    <a:srgbClr val="F001F0"/>
                  </a:gs>
                </a:gsLst>
                <a:lin ang="5400000" scaled="0"/>
              </a:gradFill>
              <a:ln>
                <a:noFill/>
              </a:ln>
            </p:spPr>
            <p:txBody>
              <a:bodyPr lIns="91425" tIns="45700" rIns="91425" bIns="45700" anchor="t" anchorCtr="0">
                <a:noAutofit/>
              </a:bodyPr>
              <a:lstStyle/>
              <a:p>
                <a:pPr>
                  <a:spcBef>
                    <a:spcPts val="0"/>
                  </a:spcBef>
                  <a:buNone/>
                </a:pPr>
                <a:endParaRPr/>
              </a:p>
            </p:txBody>
          </p:sp>
          <p:sp>
            <p:nvSpPr>
              <p:cNvPr id="14" name="Shape 14"/>
              <p:cNvSpPr/>
              <p:nvPr/>
            </p:nvSpPr>
            <p:spPr>
              <a:xfrm>
                <a:off x="5675312" y="5897562"/>
                <a:ext cx="608012" cy="255586"/>
              </a:xfrm>
              <a:custGeom>
                <a:avLst/>
                <a:gdLst/>
                <a:ahLst/>
                <a:cxnLst/>
                <a:rect l="0" t="0" r="0" b="0"/>
                <a:pathLst>
                  <a:path w="382" h="161" extrusionOk="0">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F001F0"/>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sp>
            <p:nvSpPr>
              <p:cNvPr id="15" name="Shape 15"/>
              <p:cNvSpPr/>
              <p:nvPr/>
            </p:nvSpPr>
            <p:spPr>
              <a:xfrm>
                <a:off x="5865812" y="6619875"/>
                <a:ext cx="704850" cy="104775"/>
              </a:xfrm>
              <a:custGeom>
                <a:avLst/>
                <a:gdLst/>
                <a:ahLst/>
                <a:cxnLst/>
                <a:rect l="0" t="0" r="0" b="0"/>
                <a:pathLst>
                  <a:path w="443" h="66" extrusionOk="0">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chemeClr val="accent2"/>
                  </a:gs>
                  <a:gs pos="100000">
                    <a:srgbClr val="F001D8"/>
                  </a:gs>
                </a:gsLst>
                <a:lin ang="8100000" scaled="0"/>
              </a:gradFill>
              <a:ln>
                <a:noFill/>
              </a:ln>
            </p:spPr>
            <p:txBody>
              <a:bodyPr lIns="91425" tIns="45700" rIns="91425" bIns="45700" anchor="t" anchorCtr="0">
                <a:noAutofit/>
              </a:bodyPr>
              <a:lstStyle/>
              <a:p>
                <a:pPr>
                  <a:spcBef>
                    <a:spcPts val="0"/>
                  </a:spcBef>
                  <a:buNone/>
                </a:pPr>
                <a:endParaRPr/>
              </a:p>
            </p:txBody>
          </p:sp>
          <p:sp>
            <p:nvSpPr>
              <p:cNvPr id="16" name="Shape 16"/>
              <p:cNvSpPr/>
              <p:nvPr/>
            </p:nvSpPr>
            <p:spPr>
              <a:xfrm>
                <a:off x="5599112" y="6200775"/>
                <a:ext cx="141286" cy="342900"/>
              </a:xfrm>
              <a:custGeom>
                <a:avLst/>
                <a:gdLst/>
                <a:ahLst/>
                <a:cxnLst/>
                <a:rect l="0" t="0" r="0" b="0"/>
                <a:pathLst>
                  <a:path w="89" h="216" extrusionOk="0">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2"/>
                  </a:gs>
                  <a:gs pos="100000">
                    <a:srgbClr val="F001E0"/>
                  </a:gs>
                </a:gsLst>
                <a:lin ang="5400000" scaled="0"/>
              </a:gradFill>
              <a:ln>
                <a:noFill/>
              </a:ln>
            </p:spPr>
            <p:txBody>
              <a:bodyPr lIns="91425" tIns="45700" rIns="91425" bIns="45700" anchor="t" anchorCtr="0">
                <a:noAutofit/>
              </a:bodyPr>
              <a:lstStyle/>
              <a:p>
                <a:pPr>
                  <a:spcBef>
                    <a:spcPts val="0"/>
                  </a:spcBef>
                  <a:buNone/>
                </a:pPr>
                <a:endParaRPr/>
              </a:p>
            </p:txBody>
          </p:sp>
          <p:sp>
            <p:nvSpPr>
              <p:cNvPr id="17" name="Shape 17"/>
              <p:cNvSpPr/>
              <p:nvPr/>
            </p:nvSpPr>
            <p:spPr>
              <a:xfrm>
                <a:off x="5665787" y="5945187"/>
                <a:ext cx="1190625" cy="731837"/>
              </a:xfrm>
              <a:custGeom>
                <a:avLst/>
                <a:gdLst/>
                <a:ahLst/>
                <a:cxnLst/>
                <a:rect l="0" t="0" r="0" b="0"/>
                <a:pathLst>
                  <a:path w="747" h="461" extrusionOk="0">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rgbClr val="F001E8"/>
                  </a:gs>
                  <a:gs pos="100000">
                    <a:schemeClr val="accent2"/>
                  </a:gs>
                </a:gsLst>
                <a:path path="circle">
                  <a:fillToRect l="50000" t="50000" r="50000" b="50000"/>
                </a:path>
                <a:tileRect/>
              </a:gradFill>
              <a:ln>
                <a:noFill/>
              </a:ln>
            </p:spPr>
            <p:txBody>
              <a:bodyPr lIns="91425" tIns="45700" rIns="91425" bIns="45700" anchor="t" anchorCtr="0">
                <a:noAutofit/>
              </a:bodyPr>
              <a:lstStyle/>
              <a:p>
                <a:pPr>
                  <a:spcBef>
                    <a:spcPts val="0"/>
                  </a:spcBef>
                  <a:buNone/>
                </a:pPr>
                <a:endParaRPr/>
              </a:p>
            </p:txBody>
          </p:sp>
          <p:sp>
            <p:nvSpPr>
              <p:cNvPr id="18" name="Shape 18"/>
              <p:cNvSpPr/>
              <p:nvPr/>
            </p:nvSpPr>
            <p:spPr>
              <a:xfrm>
                <a:off x="6408737" y="5907087"/>
                <a:ext cx="152400" cy="47625"/>
              </a:xfrm>
              <a:custGeom>
                <a:avLst/>
                <a:gdLst/>
                <a:ahLst/>
                <a:cxnLst/>
                <a:rect l="0" t="0" r="0" b="0"/>
                <a:pathLst>
                  <a:path w="96" h="30" extrusionOk="0">
                    <a:moveTo>
                      <a:pt x="0" y="0"/>
                    </a:moveTo>
                    <a:lnTo>
                      <a:pt x="0" y="12"/>
                    </a:lnTo>
                    <a:lnTo>
                      <a:pt x="48" y="18"/>
                    </a:lnTo>
                    <a:lnTo>
                      <a:pt x="96" y="30"/>
                    </a:lnTo>
                    <a:lnTo>
                      <a:pt x="96" y="24"/>
                    </a:lnTo>
                    <a:lnTo>
                      <a:pt x="96" y="18"/>
                    </a:lnTo>
                    <a:lnTo>
                      <a:pt x="48" y="12"/>
                    </a:lnTo>
                    <a:lnTo>
                      <a:pt x="0" y="0"/>
                    </a:lnTo>
                    <a:lnTo>
                      <a:pt x="0" y="0"/>
                    </a:lnTo>
                    <a:close/>
                  </a:path>
                </a:pathLst>
              </a:custGeom>
              <a:gradFill>
                <a:gsLst>
                  <a:gs pos="0">
                    <a:srgbClr val="F001E0"/>
                  </a:gs>
                  <a:gs pos="100000">
                    <a:schemeClr val="accent2"/>
                  </a:gs>
                </a:gsLst>
                <a:lin ang="10800000" scaled="0"/>
              </a:gradFill>
              <a:ln>
                <a:noFill/>
              </a:ln>
            </p:spPr>
            <p:txBody>
              <a:bodyPr lIns="91425" tIns="45700" rIns="91425" bIns="45700" anchor="t" anchorCtr="0">
                <a:noAutofit/>
              </a:bodyPr>
              <a:lstStyle/>
              <a:p>
                <a:pPr>
                  <a:spcBef>
                    <a:spcPts val="0"/>
                  </a:spcBef>
                  <a:buNone/>
                </a:pPr>
                <a:endParaRPr/>
              </a:p>
            </p:txBody>
          </p:sp>
          <p:sp>
            <p:nvSpPr>
              <p:cNvPr id="19" name="Shape 19"/>
              <p:cNvSpPr/>
              <p:nvPr/>
            </p:nvSpPr>
            <p:spPr>
              <a:xfrm>
                <a:off x="6207125" y="6267450"/>
                <a:ext cx="133349" cy="84137"/>
              </a:xfrm>
              <a:prstGeom prst="ellipse">
                <a:avLst/>
              </a:prstGeom>
              <a:gradFill>
                <a:gsLst>
                  <a:gs pos="0">
                    <a:srgbClr val="F001F0"/>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grpSp>
        <p:grpSp>
          <p:nvGrpSpPr>
            <p:cNvPr id="20" name="Shape 20"/>
            <p:cNvGrpSpPr/>
            <p:nvPr/>
          </p:nvGrpSpPr>
          <p:grpSpPr>
            <a:xfrm>
              <a:off x="2819400" y="5764212"/>
              <a:ext cx="2581275" cy="1084262"/>
              <a:chOff x="2819400" y="5764212"/>
              <a:chExt cx="2581275" cy="1084262"/>
            </a:xfrm>
          </p:grpSpPr>
          <p:sp>
            <p:nvSpPr>
              <p:cNvPr id="21" name="Shape 21"/>
              <p:cNvSpPr/>
              <p:nvPr/>
            </p:nvSpPr>
            <p:spPr>
              <a:xfrm>
                <a:off x="3600450" y="6245225"/>
                <a:ext cx="1012825" cy="598487"/>
              </a:xfrm>
              <a:prstGeom prst="ellipse">
                <a:avLst/>
              </a:prstGeom>
              <a:gradFill>
                <a:gsLst>
                  <a:gs pos="0">
                    <a:schemeClr val="accent2"/>
                  </a:gs>
                  <a:gs pos="100000">
                    <a:srgbClr val="F001E0"/>
                  </a:gs>
                </a:gsLst>
                <a:lin ang="13499999" scaled="0"/>
              </a:gradFill>
              <a:ln>
                <a:noFill/>
              </a:ln>
            </p:spPr>
            <p:txBody>
              <a:bodyPr lIns="91425" tIns="45700" rIns="91425" bIns="45700" anchor="t" anchorCtr="0">
                <a:noAutofit/>
              </a:bodyPr>
              <a:lstStyle/>
              <a:p>
                <a:pPr>
                  <a:spcBef>
                    <a:spcPts val="0"/>
                  </a:spcBef>
                  <a:buNone/>
                </a:pPr>
                <a:endParaRPr/>
              </a:p>
            </p:txBody>
          </p:sp>
          <p:sp>
            <p:nvSpPr>
              <p:cNvPr id="22" name="Shape 22"/>
              <p:cNvSpPr/>
              <p:nvPr/>
            </p:nvSpPr>
            <p:spPr>
              <a:xfrm>
                <a:off x="3673475" y="6283325"/>
                <a:ext cx="862011" cy="527050"/>
              </a:xfrm>
              <a:prstGeom prst="ellipse">
                <a:avLst/>
              </a:prstGeom>
              <a:gradFill>
                <a:gsLst>
                  <a:gs pos="0">
                    <a:srgbClr val="F001E0"/>
                  </a:gs>
                  <a:gs pos="100000">
                    <a:schemeClr val="accent2"/>
                  </a:gs>
                </a:gsLst>
                <a:lin ang="13499999" scaled="0"/>
              </a:gradFill>
              <a:ln>
                <a:noFill/>
              </a:ln>
            </p:spPr>
            <p:txBody>
              <a:bodyPr lIns="91425" tIns="45700" rIns="91425" bIns="45700" anchor="t" anchorCtr="0">
                <a:noAutofit/>
              </a:bodyPr>
              <a:lstStyle/>
              <a:p>
                <a:pPr>
                  <a:spcBef>
                    <a:spcPts val="0"/>
                  </a:spcBef>
                  <a:buNone/>
                </a:pPr>
                <a:endParaRPr/>
              </a:p>
            </p:txBody>
          </p:sp>
          <p:sp>
            <p:nvSpPr>
              <p:cNvPr id="23" name="Shape 23"/>
              <p:cNvSpPr/>
              <p:nvPr/>
            </p:nvSpPr>
            <p:spPr>
              <a:xfrm>
                <a:off x="3716337" y="6316662"/>
                <a:ext cx="795337" cy="474661"/>
              </a:xfrm>
              <a:prstGeom prst="ellipse">
                <a:avLst/>
              </a:prstGeom>
              <a:gradFill>
                <a:gsLst>
                  <a:gs pos="0">
                    <a:schemeClr val="accent2"/>
                  </a:gs>
                  <a:gs pos="100000">
                    <a:srgbClr val="F001E8"/>
                  </a:gs>
                </a:gsLst>
                <a:lin ang="13499999" scaled="0"/>
              </a:gradFill>
              <a:ln>
                <a:noFill/>
              </a:ln>
            </p:spPr>
            <p:txBody>
              <a:bodyPr lIns="91425" tIns="45700" rIns="91425" bIns="45700" anchor="t" anchorCtr="0">
                <a:noAutofit/>
              </a:bodyPr>
              <a:lstStyle/>
              <a:p>
                <a:pPr>
                  <a:spcBef>
                    <a:spcPts val="0"/>
                  </a:spcBef>
                  <a:buNone/>
                </a:pPr>
                <a:endParaRPr/>
              </a:p>
            </p:txBody>
          </p:sp>
          <p:sp>
            <p:nvSpPr>
              <p:cNvPr id="24" name="Shape 24"/>
              <p:cNvSpPr/>
              <p:nvPr/>
            </p:nvSpPr>
            <p:spPr>
              <a:xfrm>
                <a:off x="3759200" y="6345237"/>
                <a:ext cx="704850" cy="409575"/>
              </a:xfrm>
              <a:prstGeom prst="ellipse">
                <a:avLst/>
              </a:prstGeom>
              <a:gradFill>
                <a:gsLst>
                  <a:gs pos="0">
                    <a:srgbClr val="F001E0"/>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sp>
            <p:nvSpPr>
              <p:cNvPr id="25" name="Shape 25"/>
              <p:cNvSpPr/>
              <p:nvPr/>
            </p:nvSpPr>
            <p:spPr>
              <a:xfrm>
                <a:off x="3786187" y="6357937"/>
                <a:ext cx="655636" cy="381000"/>
              </a:xfrm>
              <a:prstGeom prst="ellipse">
                <a:avLst/>
              </a:prstGeom>
              <a:gradFill>
                <a:gsLst>
                  <a:gs pos="0">
                    <a:srgbClr val="F001F0"/>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sp>
            <p:nvSpPr>
              <p:cNvPr id="26" name="Shape 26"/>
              <p:cNvSpPr/>
              <p:nvPr/>
            </p:nvSpPr>
            <p:spPr>
              <a:xfrm>
                <a:off x="3868737" y="6391275"/>
                <a:ext cx="485775" cy="304799"/>
              </a:xfrm>
              <a:prstGeom prst="ellipse">
                <a:avLst/>
              </a:prstGeom>
              <a:gradFill>
                <a:gsLst>
                  <a:gs pos="0">
                    <a:srgbClr val="F001E0"/>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sp>
            <p:nvSpPr>
              <p:cNvPr id="27" name="Shape 27"/>
              <p:cNvSpPr/>
              <p:nvPr/>
            </p:nvSpPr>
            <p:spPr>
              <a:xfrm>
                <a:off x="3930650" y="6438900"/>
                <a:ext cx="360362" cy="214312"/>
              </a:xfrm>
              <a:prstGeom prst="ellipse">
                <a:avLst/>
              </a:prstGeom>
              <a:gradFill>
                <a:gsLst>
                  <a:gs pos="0">
                    <a:srgbClr val="F001E8"/>
                  </a:gs>
                  <a:gs pos="100000">
                    <a:schemeClr val="accent2"/>
                  </a:gs>
                </a:gsLst>
                <a:lin ang="13499999" scaled="0"/>
              </a:gradFill>
              <a:ln>
                <a:noFill/>
              </a:ln>
            </p:spPr>
            <p:txBody>
              <a:bodyPr lIns="91425" tIns="45700" rIns="91425" bIns="45700" anchor="t" anchorCtr="0">
                <a:noAutofit/>
              </a:bodyPr>
              <a:lstStyle/>
              <a:p>
                <a:pPr>
                  <a:spcBef>
                    <a:spcPts val="0"/>
                  </a:spcBef>
                  <a:buNone/>
                </a:pPr>
                <a:endParaRPr/>
              </a:p>
            </p:txBody>
          </p:sp>
          <p:sp>
            <p:nvSpPr>
              <p:cNvPr id="28" name="Shape 28"/>
              <p:cNvSpPr/>
              <p:nvPr/>
            </p:nvSpPr>
            <p:spPr>
              <a:xfrm>
                <a:off x="4035425" y="6503987"/>
                <a:ext cx="142875" cy="95250"/>
              </a:xfrm>
              <a:prstGeom prst="ellipse">
                <a:avLst/>
              </a:prstGeom>
              <a:gradFill>
                <a:gsLst>
                  <a:gs pos="0">
                    <a:srgbClr val="F001E8"/>
                  </a:gs>
                  <a:gs pos="100000">
                    <a:schemeClr val="accent2"/>
                  </a:gs>
                </a:gsLst>
                <a:lin ang="10800000" scaled="0"/>
              </a:gradFill>
              <a:ln>
                <a:noFill/>
              </a:ln>
            </p:spPr>
            <p:txBody>
              <a:bodyPr lIns="91425" tIns="45700" rIns="91425" bIns="45700" anchor="t" anchorCtr="0">
                <a:noAutofit/>
              </a:bodyPr>
              <a:lstStyle/>
              <a:p>
                <a:pPr>
                  <a:spcBef>
                    <a:spcPts val="0"/>
                  </a:spcBef>
                  <a:buNone/>
                </a:pPr>
                <a:endParaRPr/>
              </a:p>
            </p:txBody>
          </p:sp>
          <p:sp>
            <p:nvSpPr>
              <p:cNvPr id="29" name="Shape 29"/>
              <p:cNvSpPr/>
              <p:nvPr/>
            </p:nvSpPr>
            <p:spPr>
              <a:xfrm>
                <a:off x="4103687" y="6067425"/>
                <a:ext cx="712787" cy="295275"/>
              </a:xfrm>
              <a:custGeom>
                <a:avLst/>
                <a:gdLst/>
                <a:ahLst/>
                <a:cxnLst/>
                <a:rect l="0" t="0" r="0" b="0"/>
                <a:pathLst>
                  <a:path w="448" h="186" extrusionOk="0">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F001E8"/>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sp>
            <p:nvSpPr>
              <p:cNvPr id="30" name="Shape 30"/>
              <p:cNvSpPr/>
              <p:nvPr/>
            </p:nvSpPr>
            <p:spPr>
              <a:xfrm>
                <a:off x="3400425" y="6115050"/>
                <a:ext cx="1416049" cy="733425"/>
              </a:xfrm>
              <a:custGeom>
                <a:avLst/>
                <a:gdLst/>
                <a:ahLst/>
                <a:cxnLst/>
                <a:rect l="0" t="0" r="0" b="0"/>
                <a:pathLst>
                  <a:path w="890" h="462" extrusionOk="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rgbClr val="F001D8"/>
                  </a:gs>
                  <a:gs pos="100000">
                    <a:schemeClr val="accent2"/>
                  </a:gs>
                </a:gsLst>
                <a:lin ang="13499999" scaled="0"/>
              </a:gradFill>
              <a:ln>
                <a:noFill/>
              </a:ln>
            </p:spPr>
            <p:txBody>
              <a:bodyPr lIns="91425" tIns="45700" rIns="91425" bIns="45700" anchor="t" anchorCtr="0">
                <a:noAutofit/>
              </a:bodyPr>
              <a:lstStyle/>
              <a:p>
                <a:pPr>
                  <a:spcBef>
                    <a:spcPts val="0"/>
                  </a:spcBef>
                  <a:buNone/>
                </a:pPr>
                <a:endParaRPr/>
              </a:p>
            </p:txBody>
          </p:sp>
          <p:sp>
            <p:nvSpPr>
              <p:cNvPr id="31" name="Shape 31"/>
              <p:cNvSpPr/>
              <p:nvPr/>
            </p:nvSpPr>
            <p:spPr>
              <a:xfrm>
                <a:off x="3305175" y="6076950"/>
                <a:ext cx="646111" cy="771525"/>
              </a:xfrm>
              <a:custGeom>
                <a:avLst/>
                <a:gdLst/>
                <a:ahLst/>
                <a:cxnLst/>
                <a:rect l="0" t="0" r="0" b="0"/>
                <a:pathLst>
                  <a:path w="406" h="486" extrusionOk="0">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rgbClr val="F001E8"/>
                  </a:gs>
                  <a:gs pos="100000">
                    <a:schemeClr val="accent2"/>
                  </a:gs>
                </a:gsLst>
                <a:lin ang="10800000" scaled="0"/>
              </a:gradFill>
              <a:ln>
                <a:noFill/>
              </a:ln>
            </p:spPr>
            <p:txBody>
              <a:bodyPr lIns="91425" tIns="45700" rIns="91425" bIns="45700" anchor="t" anchorCtr="0">
                <a:noAutofit/>
              </a:bodyPr>
              <a:lstStyle/>
              <a:p>
                <a:pPr>
                  <a:spcBef>
                    <a:spcPts val="0"/>
                  </a:spcBef>
                  <a:buNone/>
                </a:pPr>
                <a:endParaRPr/>
              </a:p>
            </p:txBody>
          </p:sp>
          <p:sp>
            <p:nvSpPr>
              <p:cNvPr id="32" name="Shape 32"/>
              <p:cNvSpPr/>
              <p:nvPr/>
            </p:nvSpPr>
            <p:spPr>
              <a:xfrm>
                <a:off x="4741862" y="6419850"/>
                <a:ext cx="171450" cy="400050"/>
              </a:xfrm>
              <a:custGeom>
                <a:avLst/>
                <a:gdLst/>
                <a:ahLst/>
                <a:cxnLst/>
                <a:rect l="0" t="0" r="0" b="0"/>
                <a:pathLst>
                  <a:path w="107" h="252" extrusionOk="0">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2"/>
                  </a:gs>
                  <a:gs pos="100000">
                    <a:srgbClr val="F001D1"/>
                  </a:gs>
                </a:gsLst>
                <a:lin ang="5400000" scaled="0"/>
              </a:gradFill>
              <a:ln>
                <a:noFill/>
              </a:ln>
            </p:spPr>
            <p:txBody>
              <a:bodyPr lIns="91425" tIns="45700" rIns="91425" bIns="45700" anchor="t" anchorCtr="0">
                <a:noAutofit/>
              </a:bodyPr>
              <a:lstStyle/>
              <a:p>
                <a:pPr>
                  <a:spcBef>
                    <a:spcPts val="0"/>
                  </a:spcBef>
                  <a:buNone/>
                </a:pPr>
                <a:endParaRPr/>
              </a:p>
            </p:txBody>
          </p:sp>
          <p:sp>
            <p:nvSpPr>
              <p:cNvPr id="33" name="Shape 33"/>
              <p:cNvSpPr/>
              <p:nvPr/>
            </p:nvSpPr>
            <p:spPr>
              <a:xfrm>
                <a:off x="3282950" y="5849937"/>
                <a:ext cx="1325562" cy="238125"/>
              </a:xfrm>
              <a:custGeom>
                <a:avLst/>
                <a:gdLst/>
                <a:ahLst/>
                <a:cxnLst/>
                <a:rect l="0" t="0" r="0" b="0"/>
                <a:pathLst>
                  <a:path w="835" h="150" extrusionOk="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a:noFill/>
              </a:ln>
            </p:spPr>
            <p:txBody>
              <a:bodyPr lIns="91425" tIns="45700" rIns="91425" bIns="45700" anchor="t" anchorCtr="0">
                <a:noAutofit/>
              </a:bodyPr>
              <a:lstStyle/>
              <a:p>
                <a:pPr>
                  <a:spcBef>
                    <a:spcPts val="0"/>
                  </a:spcBef>
                  <a:buNone/>
                </a:pPr>
                <a:endParaRPr/>
              </a:p>
            </p:txBody>
          </p:sp>
          <p:sp>
            <p:nvSpPr>
              <p:cNvPr id="34" name="Shape 34"/>
              <p:cNvSpPr/>
              <p:nvPr/>
            </p:nvSpPr>
            <p:spPr>
              <a:xfrm>
                <a:off x="2963861" y="6116637"/>
                <a:ext cx="271461" cy="731837"/>
              </a:xfrm>
              <a:custGeom>
                <a:avLst/>
                <a:gdLst/>
                <a:ahLst/>
                <a:cxnLst/>
                <a:rect l="0" t="0" r="0" b="0"/>
                <a:pathLst>
                  <a:path w="171" h="461" extrusionOk="0">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a:noFill/>
              </a:ln>
            </p:spPr>
            <p:txBody>
              <a:bodyPr lIns="91425" tIns="45700" rIns="91425" bIns="45700" anchor="t" anchorCtr="0">
                <a:noAutofit/>
              </a:bodyPr>
              <a:lstStyle/>
              <a:p>
                <a:pPr>
                  <a:spcBef>
                    <a:spcPts val="0"/>
                  </a:spcBef>
                  <a:buNone/>
                </a:pPr>
                <a:endParaRPr/>
              </a:p>
            </p:txBody>
          </p:sp>
          <p:sp>
            <p:nvSpPr>
              <p:cNvPr id="35" name="Shape 35"/>
              <p:cNvSpPr/>
              <p:nvPr/>
            </p:nvSpPr>
            <p:spPr>
              <a:xfrm>
                <a:off x="4684712" y="5954712"/>
                <a:ext cx="571500" cy="893762"/>
              </a:xfrm>
              <a:custGeom>
                <a:avLst/>
                <a:gdLst/>
                <a:ahLst/>
                <a:cxnLst/>
                <a:rect l="0" t="0" r="0" b="0"/>
                <a:pathLst>
                  <a:path w="360" h="563" extrusionOk="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2"/>
                  </a:gs>
                  <a:gs pos="100000">
                    <a:srgbClr val="F001E0"/>
                  </a:gs>
                </a:gsLst>
                <a:lin ang="5400000" scaled="0"/>
              </a:gradFill>
              <a:ln>
                <a:noFill/>
              </a:ln>
            </p:spPr>
            <p:txBody>
              <a:bodyPr lIns="91425" tIns="45700" rIns="91425" bIns="45700" anchor="t" anchorCtr="0">
                <a:noAutofit/>
              </a:bodyPr>
              <a:lstStyle/>
              <a:p>
                <a:pPr>
                  <a:spcBef>
                    <a:spcPts val="0"/>
                  </a:spcBef>
                  <a:buNone/>
                </a:pPr>
                <a:endParaRPr/>
              </a:p>
            </p:txBody>
          </p:sp>
          <p:sp>
            <p:nvSpPr>
              <p:cNvPr id="36" name="Shape 36"/>
              <p:cNvSpPr/>
              <p:nvPr/>
            </p:nvSpPr>
            <p:spPr>
              <a:xfrm>
                <a:off x="3679825" y="5764212"/>
                <a:ext cx="1711325" cy="674687"/>
              </a:xfrm>
              <a:custGeom>
                <a:avLst/>
                <a:gdLst/>
                <a:ahLst/>
                <a:cxnLst/>
                <a:rect l="0" t="0" r="0" b="0"/>
                <a:pathLst>
                  <a:path w="1078" h="425" extrusionOk="0">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2"/>
                  </a:gs>
                  <a:gs pos="100000">
                    <a:srgbClr val="F001E0"/>
                  </a:gs>
                </a:gsLst>
                <a:lin ang="5400000" scaled="0"/>
              </a:gradFill>
              <a:ln>
                <a:noFill/>
              </a:ln>
            </p:spPr>
            <p:txBody>
              <a:bodyPr lIns="91425" tIns="45700" rIns="91425" bIns="45700" anchor="t" anchorCtr="0">
                <a:noAutofit/>
              </a:bodyPr>
              <a:lstStyle/>
              <a:p>
                <a:pPr>
                  <a:spcBef>
                    <a:spcPts val="0"/>
                  </a:spcBef>
                  <a:buNone/>
                </a:pPr>
                <a:endParaRPr/>
              </a:p>
            </p:txBody>
          </p:sp>
          <p:sp>
            <p:nvSpPr>
              <p:cNvPr id="37" name="Shape 37"/>
              <p:cNvSpPr/>
              <p:nvPr/>
            </p:nvSpPr>
            <p:spPr>
              <a:xfrm>
                <a:off x="5245100" y="6477000"/>
                <a:ext cx="155575" cy="371475"/>
              </a:xfrm>
              <a:custGeom>
                <a:avLst/>
                <a:gdLst/>
                <a:ahLst/>
                <a:cxnLst/>
                <a:rect l="0" t="0" r="0" b="0"/>
                <a:pathLst>
                  <a:path w="98" h="234" extrusionOk="0">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2"/>
                  </a:gs>
                  <a:gs pos="100000">
                    <a:srgbClr val="F001E0"/>
                  </a:gs>
                </a:gsLst>
                <a:lin ang="5400000" scaled="0"/>
              </a:gradFill>
              <a:ln>
                <a:noFill/>
              </a:ln>
            </p:spPr>
            <p:txBody>
              <a:bodyPr lIns="91425" tIns="45700" rIns="91425" bIns="45700" anchor="t" anchorCtr="0">
                <a:noAutofit/>
              </a:bodyPr>
              <a:lstStyle/>
              <a:p>
                <a:pPr>
                  <a:spcBef>
                    <a:spcPts val="0"/>
                  </a:spcBef>
                  <a:buNone/>
                </a:pPr>
                <a:endParaRPr/>
              </a:p>
            </p:txBody>
          </p:sp>
          <p:sp>
            <p:nvSpPr>
              <p:cNvPr id="38" name="Shape 38"/>
              <p:cNvSpPr/>
              <p:nvPr/>
            </p:nvSpPr>
            <p:spPr>
              <a:xfrm>
                <a:off x="2819400" y="5830887"/>
                <a:ext cx="763586" cy="1017587"/>
              </a:xfrm>
              <a:custGeom>
                <a:avLst/>
                <a:gdLst/>
                <a:ahLst/>
                <a:cxnLst/>
                <a:rect l="0" t="0" r="0" b="0"/>
                <a:pathLst>
                  <a:path w="481" h="641" extrusionOk="0">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a:noFill/>
              </a:ln>
            </p:spPr>
            <p:txBody>
              <a:bodyPr lIns="91425" tIns="45700" rIns="91425" bIns="45700" anchor="t" anchorCtr="0">
                <a:noAutofit/>
              </a:bodyPr>
              <a:lstStyle/>
              <a:p>
                <a:pPr>
                  <a:spcBef>
                    <a:spcPts val="0"/>
                  </a:spcBef>
                  <a:buNone/>
                </a:pPr>
                <a:endParaRPr/>
              </a:p>
            </p:txBody>
          </p:sp>
        </p:grpSp>
        <p:grpSp>
          <p:nvGrpSpPr>
            <p:cNvPr id="39" name="Shape 39"/>
            <p:cNvGrpSpPr/>
            <p:nvPr/>
          </p:nvGrpSpPr>
          <p:grpSpPr>
            <a:xfrm>
              <a:off x="6553200" y="5334000"/>
              <a:ext cx="2144711" cy="1303337"/>
              <a:chOff x="6553200" y="5334000"/>
              <a:chExt cx="2144711" cy="1303337"/>
            </a:xfrm>
          </p:grpSpPr>
          <p:sp>
            <p:nvSpPr>
              <p:cNvPr id="40" name="Shape 40"/>
              <p:cNvSpPr/>
              <p:nvPr/>
            </p:nvSpPr>
            <p:spPr>
              <a:xfrm>
                <a:off x="6667500" y="5400675"/>
                <a:ext cx="1906587" cy="1160462"/>
              </a:xfrm>
              <a:custGeom>
                <a:avLst/>
                <a:gdLst/>
                <a:ahLst/>
                <a:cxnLst/>
                <a:rect l="0" t="0" r="0" b="0"/>
                <a:pathLst>
                  <a:path w="1201" h="731" extrusionOk="0">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F002F7"/>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sp>
            <p:nvSpPr>
              <p:cNvPr id="41" name="Shape 41"/>
              <p:cNvSpPr/>
              <p:nvPr/>
            </p:nvSpPr>
            <p:spPr>
              <a:xfrm>
                <a:off x="6553200" y="5343525"/>
                <a:ext cx="863600" cy="1169987"/>
              </a:xfrm>
              <a:custGeom>
                <a:avLst/>
                <a:gdLst/>
                <a:ahLst/>
                <a:cxnLst/>
                <a:rect l="0" t="0" r="0" b="0"/>
                <a:pathLst>
                  <a:path w="544" h="737" extrusionOk="0">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F002F7"/>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sp>
            <p:nvSpPr>
              <p:cNvPr id="42" name="Shape 42"/>
              <p:cNvSpPr/>
              <p:nvPr/>
            </p:nvSpPr>
            <p:spPr>
              <a:xfrm>
                <a:off x="7607300" y="5334000"/>
                <a:ext cx="966786" cy="400050"/>
              </a:xfrm>
              <a:custGeom>
                <a:avLst/>
                <a:gdLst/>
                <a:ahLst/>
                <a:cxnLst/>
                <a:rect l="0" t="0" r="0" b="0"/>
                <a:pathLst>
                  <a:path w="609" h="252" extrusionOk="0">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F002F0"/>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sp>
            <p:nvSpPr>
              <p:cNvPr id="43" name="Shape 43"/>
              <p:cNvSpPr/>
              <p:nvPr/>
            </p:nvSpPr>
            <p:spPr>
              <a:xfrm>
                <a:off x="8328025" y="6361112"/>
                <a:ext cx="114300" cy="85725"/>
              </a:xfrm>
              <a:custGeom>
                <a:avLst/>
                <a:gdLst/>
                <a:ahLst/>
                <a:cxnLst/>
                <a:rect l="0" t="0" r="0" b="0"/>
                <a:pathLst>
                  <a:path w="72" h="54" extrusionOk="0">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2"/>
                  </a:gs>
                  <a:gs pos="100000">
                    <a:srgbClr val="F001F0"/>
                  </a:gs>
                </a:gsLst>
                <a:lin ang="5400000" scaled="0"/>
              </a:gradFill>
              <a:ln>
                <a:noFill/>
              </a:ln>
            </p:spPr>
            <p:txBody>
              <a:bodyPr lIns="91425" tIns="45700" rIns="91425" bIns="45700" anchor="t" anchorCtr="0">
                <a:noAutofit/>
              </a:bodyPr>
              <a:lstStyle/>
              <a:p>
                <a:pPr>
                  <a:spcBef>
                    <a:spcPts val="0"/>
                  </a:spcBef>
                  <a:buNone/>
                </a:pPr>
                <a:endParaRPr/>
              </a:p>
            </p:txBody>
          </p:sp>
          <p:sp>
            <p:nvSpPr>
              <p:cNvPr id="44" name="Shape 44"/>
              <p:cNvSpPr/>
              <p:nvPr/>
            </p:nvSpPr>
            <p:spPr>
              <a:xfrm>
                <a:off x="7151686" y="6465887"/>
                <a:ext cx="1119187" cy="171450"/>
              </a:xfrm>
              <a:custGeom>
                <a:avLst/>
                <a:gdLst/>
                <a:ahLst/>
                <a:cxnLst/>
                <a:rect l="0" t="0" r="0" b="0"/>
                <a:pathLst>
                  <a:path w="705" h="108" extrusionOk="0">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2"/>
                  </a:gs>
                  <a:gs pos="100000">
                    <a:srgbClr val="F001F0"/>
                  </a:gs>
                </a:gsLst>
                <a:lin ang="5400000" scaled="0"/>
              </a:gradFill>
              <a:ln>
                <a:noFill/>
              </a:ln>
            </p:spPr>
            <p:txBody>
              <a:bodyPr lIns="91425" tIns="45700" rIns="91425" bIns="45700" anchor="t" anchorCtr="0">
                <a:noAutofit/>
              </a:bodyPr>
              <a:lstStyle/>
              <a:p>
                <a:pPr>
                  <a:spcBef>
                    <a:spcPts val="0"/>
                  </a:spcBef>
                  <a:buNone/>
                </a:pPr>
                <a:endParaRPr/>
              </a:p>
            </p:txBody>
          </p:sp>
          <p:sp>
            <p:nvSpPr>
              <p:cNvPr id="45" name="Shape 45"/>
              <p:cNvSpPr/>
              <p:nvPr/>
            </p:nvSpPr>
            <p:spPr>
              <a:xfrm>
                <a:off x="8470900" y="5800725"/>
                <a:ext cx="227011" cy="541337"/>
              </a:xfrm>
              <a:custGeom>
                <a:avLst/>
                <a:gdLst/>
                <a:ahLst/>
                <a:cxnLst/>
                <a:rect l="0" t="0" r="0" b="0"/>
                <a:pathLst>
                  <a:path w="143" h="341" extrusionOk="0">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2"/>
                  </a:gs>
                  <a:gs pos="100000">
                    <a:srgbClr val="F001F0"/>
                  </a:gs>
                </a:gsLst>
                <a:lin ang="5400000" scaled="0"/>
              </a:gradFill>
              <a:ln>
                <a:noFill/>
              </a:ln>
            </p:spPr>
            <p:txBody>
              <a:bodyPr lIns="91425" tIns="45700" rIns="91425" bIns="45700" anchor="t" anchorCtr="0">
                <a:noAutofit/>
              </a:bodyPr>
              <a:lstStyle/>
              <a:p>
                <a:pPr>
                  <a:spcBef>
                    <a:spcPts val="0"/>
                  </a:spcBef>
                  <a:buNone/>
                </a:pPr>
                <a:endParaRPr/>
              </a:p>
            </p:txBody>
          </p:sp>
          <p:sp>
            <p:nvSpPr>
              <p:cNvPr id="46" name="Shape 46"/>
              <p:cNvSpPr/>
              <p:nvPr/>
            </p:nvSpPr>
            <p:spPr>
              <a:xfrm>
                <a:off x="8034336" y="5753100"/>
                <a:ext cx="131762" cy="142875"/>
              </a:xfrm>
              <a:custGeom>
                <a:avLst/>
                <a:gdLst/>
                <a:ahLst/>
                <a:cxnLst/>
                <a:rect l="0" t="0" r="0" b="0"/>
                <a:pathLst>
                  <a:path w="83" h="90" extrusionOk="0">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2"/>
                  </a:gs>
                  <a:gs pos="100000">
                    <a:srgbClr val="F001F0"/>
                  </a:gs>
                </a:gsLst>
                <a:lin ang="5400000" scaled="0"/>
              </a:gradFill>
              <a:ln>
                <a:noFill/>
              </a:ln>
            </p:spPr>
            <p:txBody>
              <a:bodyPr lIns="91425" tIns="45700" rIns="91425" bIns="45700" anchor="t" anchorCtr="0">
                <a:noAutofit/>
              </a:bodyPr>
              <a:lstStyle/>
              <a:p>
                <a:pPr>
                  <a:spcBef>
                    <a:spcPts val="0"/>
                  </a:spcBef>
                  <a:buNone/>
                </a:pPr>
                <a:endParaRPr/>
              </a:p>
            </p:txBody>
          </p:sp>
          <p:sp>
            <p:nvSpPr>
              <p:cNvPr id="47" name="Shape 47"/>
              <p:cNvSpPr/>
              <p:nvPr/>
            </p:nvSpPr>
            <p:spPr>
              <a:xfrm>
                <a:off x="7056436" y="5638800"/>
                <a:ext cx="1138237" cy="684212"/>
              </a:xfrm>
              <a:custGeom>
                <a:avLst/>
                <a:gdLst/>
                <a:ahLst/>
                <a:cxnLst/>
                <a:rect l="0" t="0" r="0" b="0"/>
                <a:pathLst>
                  <a:path w="717" h="431" extrusionOk="0">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a:noFill/>
              </a:ln>
            </p:spPr>
            <p:txBody>
              <a:bodyPr lIns="91425" tIns="45700" rIns="91425" bIns="45700" anchor="t" anchorCtr="0">
                <a:noAutofit/>
              </a:bodyPr>
              <a:lstStyle/>
              <a:p>
                <a:pPr>
                  <a:spcBef>
                    <a:spcPts val="0"/>
                  </a:spcBef>
                  <a:buNone/>
                </a:pPr>
                <a:endParaRPr/>
              </a:p>
            </p:txBody>
          </p:sp>
          <p:sp>
            <p:nvSpPr>
              <p:cNvPr id="48" name="Shape 48"/>
              <p:cNvSpPr/>
              <p:nvPr/>
            </p:nvSpPr>
            <p:spPr>
              <a:xfrm>
                <a:off x="6904036" y="5572125"/>
                <a:ext cx="1443036" cy="846136"/>
              </a:xfrm>
              <a:custGeom>
                <a:avLst/>
                <a:gdLst/>
                <a:ahLst/>
                <a:cxnLst/>
                <a:rect l="0" t="0" r="0" b="0"/>
                <a:pathLst>
                  <a:path w="909" h="533" extrusionOk="0">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chemeClr val="accent2"/>
                  </a:gs>
                  <a:gs pos="100000">
                    <a:srgbClr val="F002F7"/>
                  </a:gs>
                </a:gsLst>
                <a:lin ang="10800000" scaled="0"/>
              </a:gradFill>
              <a:ln>
                <a:noFill/>
              </a:ln>
            </p:spPr>
            <p:txBody>
              <a:bodyPr lIns="91425" tIns="45700" rIns="91425" bIns="45700" anchor="t" anchorCtr="0">
                <a:noAutofit/>
              </a:bodyPr>
              <a:lstStyle/>
              <a:p>
                <a:pPr>
                  <a:spcBef>
                    <a:spcPts val="0"/>
                  </a:spcBef>
                  <a:buNone/>
                </a:pPr>
                <a:endParaRPr/>
              </a:p>
            </p:txBody>
          </p:sp>
          <p:sp>
            <p:nvSpPr>
              <p:cNvPr id="49" name="Shape 49"/>
              <p:cNvSpPr/>
              <p:nvPr/>
            </p:nvSpPr>
            <p:spPr>
              <a:xfrm>
                <a:off x="7245350" y="5543550"/>
                <a:ext cx="579437" cy="104775"/>
              </a:xfrm>
              <a:custGeom>
                <a:avLst/>
                <a:gdLst/>
                <a:ahLst/>
                <a:cxnLst/>
                <a:rect l="0" t="0" r="0" b="0"/>
                <a:pathLst>
                  <a:path w="365" h="66" extrusionOk="0">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F002F7"/>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sp>
            <p:nvSpPr>
              <p:cNvPr id="50" name="Shape 50"/>
              <p:cNvSpPr/>
              <p:nvPr/>
            </p:nvSpPr>
            <p:spPr>
              <a:xfrm>
                <a:off x="7085011" y="5648325"/>
                <a:ext cx="104775" cy="76200"/>
              </a:xfrm>
              <a:custGeom>
                <a:avLst/>
                <a:gdLst/>
                <a:ahLst/>
                <a:cxnLst/>
                <a:rect l="0" t="0" r="0" b="0"/>
                <a:pathLst>
                  <a:path w="66" h="48" extrusionOk="0">
                    <a:moveTo>
                      <a:pt x="66" y="18"/>
                    </a:moveTo>
                    <a:lnTo>
                      <a:pt x="48" y="0"/>
                    </a:lnTo>
                    <a:lnTo>
                      <a:pt x="24" y="12"/>
                    </a:lnTo>
                    <a:lnTo>
                      <a:pt x="0" y="30"/>
                    </a:lnTo>
                    <a:lnTo>
                      <a:pt x="12" y="48"/>
                    </a:lnTo>
                    <a:lnTo>
                      <a:pt x="42" y="30"/>
                    </a:lnTo>
                    <a:lnTo>
                      <a:pt x="66" y="18"/>
                    </a:lnTo>
                    <a:lnTo>
                      <a:pt x="66" y="18"/>
                    </a:lnTo>
                    <a:close/>
                  </a:path>
                </a:pathLst>
              </a:custGeom>
              <a:gradFill>
                <a:gsLst>
                  <a:gs pos="0">
                    <a:srgbClr val="F002F7"/>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sp>
            <p:nvSpPr>
              <p:cNvPr id="51" name="Shape 51"/>
              <p:cNvSpPr/>
              <p:nvPr/>
            </p:nvSpPr>
            <p:spPr>
              <a:xfrm>
                <a:off x="7216775" y="5727700"/>
                <a:ext cx="822324" cy="506412"/>
              </a:xfrm>
              <a:prstGeom prst="ellipse">
                <a:avLst/>
              </a:prstGeom>
              <a:gradFill>
                <a:gsLst>
                  <a:gs pos="0">
                    <a:schemeClr val="accent2"/>
                  </a:gs>
                  <a:gs pos="100000">
                    <a:srgbClr val="F001F0"/>
                  </a:gs>
                </a:gsLst>
                <a:lin ang="10800000" scaled="0"/>
              </a:gradFill>
              <a:ln>
                <a:noFill/>
              </a:ln>
            </p:spPr>
            <p:txBody>
              <a:bodyPr lIns="91425" tIns="45700" rIns="91425" bIns="45700" anchor="t" anchorCtr="0">
                <a:noAutofit/>
              </a:bodyPr>
              <a:lstStyle/>
              <a:p>
                <a:pPr>
                  <a:spcBef>
                    <a:spcPts val="0"/>
                  </a:spcBef>
                  <a:buNone/>
                </a:pPr>
                <a:endParaRPr/>
              </a:p>
            </p:txBody>
          </p:sp>
          <p:sp>
            <p:nvSpPr>
              <p:cNvPr id="52" name="Shape 52"/>
              <p:cNvSpPr/>
              <p:nvPr/>
            </p:nvSpPr>
            <p:spPr>
              <a:xfrm>
                <a:off x="7267575" y="5762625"/>
                <a:ext cx="708024" cy="430212"/>
              </a:xfrm>
              <a:prstGeom prst="ellipse">
                <a:avLst/>
              </a:prstGeom>
              <a:gradFill>
                <a:gsLst>
                  <a:gs pos="0">
                    <a:srgbClr val="F002F7"/>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sp>
            <p:nvSpPr>
              <p:cNvPr id="53" name="Shape 53"/>
              <p:cNvSpPr/>
              <p:nvPr/>
            </p:nvSpPr>
            <p:spPr>
              <a:xfrm>
                <a:off x="7318375" y="5794375"/>
                <a:ext cx="612775" cy="369886"/>
              </a:xfrm>
              <a:prstGeom prst="ellipse">
                <a:avLst/>
              </a:prstGeom>
              <a:gradFill>
                <a:gsLst>
                  <a:gs pos="0">
                    <a:schemeClr val="accent2"/>
                  </a:gs>
                  <a:gs pos="100000">
                    <a:srgbClr val="F001F0"/>
                  </a:gs>
                </a:gsLst>
                <a:lin ang="5400000" scaled="0"/>
              </a:gradFill>
              <a:ln>
                <a:noFill/>
              </a:ln>
            </p:spPr>
            <p:txBody>
              <a:bodyPr lIns="91425" tIns="45700" rIns="91425" bIns="45700" anchor="t" anchorCtr="0">
                <a:noAutofit/>
              </a:bodyPr>
              <a:lstStyle/>
              <a:p>
                <a:pPr>
                  <a:spcBef>
                    <a:spcPts val="0"/>
                  </a:spcBef>
                  <a:buNone/>
                </a:pPr>
                <a:endParaRPr/>
              </a:p>
            </p:txBody>
          </p:sp>
          <p:sp>
            <p:nvSpPr>
              <p:cNvPr id="54" name="Shape 54"/>
              <p:cNvSpPr/>
              <p:nvPr/>
            </p:nvSpPr>
            <p:spPr>
              <a:xfrm>
                <a:off x="7388225" y="5838825"/>
                <a:ext cx="473075" cy="280987"/>
              </a:xfrm>
              <a:prstGeom prst="ellipse">
                <a:avLst/>
              </a:prstGeom>
              <a:gradFill>
                <a:gsLst>
                  <a:gs pos="0">
                    <a:srgbClr val="F001F0"/>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sp>
            <p:nvSpPr>
              <p:cNvPr id="55" name="Shape 55"/>
              <p:cNvSpPr/>
              <p:nvPr/>
            </p:nvSpPr>
            <p:spPr>
              <a:xfrm>
                <a:off x="7445375" y="5870575"/>
                <a:ext cx="352425" cy="220662"/>
              </a:xfrm>
              <a:prstGeom prst="ellipse">
                <a:avLst/>
              </a:prstGeom>
              <a:gradFill>
                <a:gsLst>
                  <a:gs pos="0">
                    <a:schemeClr val="accent2"/>
                  </a:gs>
                  <a:gs pos="100000">
                    <a:srgbClr val="F001F0"/>
                  </a:gs>
                </a:gsLst>
                <a:lin ang="5400000" scaled="0"/>
              </a:gradFill>
              <a:ln>
                <a:noFill/>
              </a:ln>
            </p:spPr>
            <p:txBody>
              <a:bodyPr lIns="91425" tIns="45700" rIns="91425" bIns="45700" anchor="t" anchorCtr="0">
                <a:noAutofit/>
              </a:bodyPr>
              <a:lstStyle/>
              <a:p>
                <a:pPr>
                  <a:spcBef>
                    <a:spcPts val="0"/>
                  </a:spcBef>
                  <a:buNone/>
                </a:pPr>
                <a:endParaRPr/>
              </a:p>
            </p:txBody>
          </p:sp>
          <p:sp>
            <p:nvSpPr>
              <p:cNvPr id="56" name="Shape 56"/>
              <p:cNvSpPr/>
              <p:nvPr/>
            </p:nvSpPr>
            <p:spPr>
              <a:xfrm>
                <a:off x="7521575" y="5918200"/>
                <a:ext cx="200024" cy="128587"/>
              </a:xfrm>
              <a:prstGeom prst="ellipse">
                <a:avLst/>
              </a:prstGeom>
              <a:gradFill>
                <a:gsLst>
                  <a:gs pos="0">
                    <a:srgbClr val="F001F7"/>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grpSp>
        <p:grpSp>
          <p:nvGrpSpPr>
            <p:cNvPr id="57" name="Shape 57"/>
            <p:cNvGrpSpPr/>
            <p:nvPr/>
          </p:nvGrpSpPr>
          <p:grpSpPr>
            <a:xfrm>
              <a:off x="8382000" y="4800600"/>
              <a:ext cx="674686" cy="409575"/>
              <a:chOff x="8382000" y="4800600"/>
              <a:chExt cx="674686" cy="409575"/>
            </a:xfrm>
          </p:grpSpPr>
          <p:sp>
            <p:nvSpPr>
              <p:cNvPr id="58" name="Shape 58"/>
              <p:cNvSpPr/>
              <p:nvPr/>
            </p:nvSpPr>
            <p:spPr>
              <a:xfrm>
                <a:off x="8382000" y="5057775"/>
                <a:ext cx="608012" cy="152400"/>
              </a:xfrm>
              <a:custGeom>
                <a:avLst/>
                <a:gdLst/>
                <a:ahLst/>
                <a:cxnLst/>
                <a:rect l="0" t="0" r="0" b="0"/>
                <a:pathLst>
                  <a:path w="382" h="96" extrusionOk="0">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2"/>
                  </a:gs>
                  <a:gs pos="100000">
                    <a:schemeClr val="lt1"/>
                  </a:gs>
                </a:gsLst>
                <a:lin ang="5400000" scaled="0"/>
              </a:gradFill>
              <a:ln>
                <a:noFill/>
              </a:ln>
            </p:spPr>
            <p:txBody>
              <a:bodyPr lIns="91425" tIns="45700" rIns="91425" bIns="45700" anchor="t" anchorCtr="0">
                <a:noAutofit/>
              </a:bodyPr>
              <a:lstStyle/>
              <a:p>
                <a:pPr>
                  <a:spcBef>
                    <a:spcPts val="0"/>
                  </a:spcBef>
                  <a:buNone/>
                </a:pPr>
                <a:endParaRPr/>
              </a:p>
            </p:txBody>
          </p:sp>
          <p:sp>
            <p:nvSpPr>
              <p:cNvPr id="59" name="Shape 59"/>
              <p:cNvSpPr/>
              <p:nvPr/>
            </p:nvSpPr>
            <p:spPr>
              <a:xfrm>
                <a:off x="8437561" y="4800600"/>
                <a:ext cx="409575" cy="85725"/>
              </a:xfrm>
              <a:custGeom>
                <a:avLst/>
                <a:gdLst/>
                <a:ahLst/>
                <a:cxnLst/>
                <a:rect l="0" t="0" r="0" b="0"/>
                <a:pathLst>
                  <a:path w="258" h="54" extrusionOk="0">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2"/>
                  </a:gs>
                  <a:gs pos="100000">
                    <a:schemeClr val="lt1"/>
                  </a:gs>
                </a:gsLst>
                <a:lin ang="5400000" scaled="0"/>
              </a:gradFill>
              <a:ln>
                <a:noFill/>
              </a:ln>
            </p:spPr>
            <p:txBody>
              <a:bodyPr lIns="91425" tIns="45700" rIns="91425" bIns="45700" anchor="t" anchorCtr="0">
                <a:noAutofit/>
              </a:bodyPr>
              <a:lstStyle/>
              <a:p>
                <a:pPr>
                  <a:spcBef>
                    <a:spcPts val="0"/>
                  </a:spcBef>
                  <a:buNone/>
                </a:pPr>
                <a:endParaRPr/>
              </a:p>
            </p:txBody>
          </p:sp>
          <p:sp>
            <p:nvSpPr>
              <p:cNvPr id="60" name="Shape 60"/>
              <p:cNvSpPr/>
              <p:nvPr/>
            </p:nvSpPr>
            <p:spPr>
              <a:xfrm>
                <a:off x="8961436" y="4867275"/>
                <a:ext cx="95250" cy="247650"/>
              </a:xfrm>
              <a:custGeom>
                <a:avLst/>
                <a:gdLst/>
                <a:ahLst/>
                <a:cxnLst/>
                <a:rect l="0" t="0" r="0" b="0"/>
                <a:pathLst>
                  <a:path w="60" h="156" extrusionOk="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2"/>
                  </a:gs>
                  <a:gs pos="100000">
                    <a:schemeClr val="lt1"/>
                  </a:gs>
                </a:gsLst>
                <a:lin ang="5400000" scaled="0"/>
              </a:gradFill>
              <a:ln>
                <a:noFill/>
              </a:ln>
            </p:spPr>
            <p:txBody>
              <a:bodyPr lIns="91425" tIns="45700" rIns="91425" bIns="45700" anchor="t" anchorCtr="0">
                <a:noAutofit/>
              </a:bodyPr>
              <a:lstStyle/>
              <a:p>
                <a:pPr>
                  <a:spcBef>
                    <a:spcPts val="0"/>
                  </a:spcBef>
                  <a:buNone/>
                </a:pPr>
                <a:endParaRPr/>
              </a:p>
            </p:txBody>
          </p:sp>
          <p:sp>
            <p:nvSpPr>
              <p:cNvPr id="61" name="Shape 61"/>
              <p:cNvSpPr/>
              <p:nvPr/>
            </p:nvSpPr>
            <p:spPr>
              <a:xfrm>
                <a:off x="8532811" y="5153025"/>
                <a:ext cx="304800" cy="28575"/>
              </a:xfrm>
              <a:custGeom>
                <a:avLst/>
                <a:gdLst/>
                <a:ahLst/>
                <a:cxnLst/>
                <a:rect l="0" t="0" r="0" b="0"/>
                <a:pathLst>
                  <a:path w="192" h="18" extrusionOk="0">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2"/>
                  </a:gs>
                  <a:gs pos="100000">
                    <a:schemeClr val="lt1"/>
                  </a:gs>
                </a:gsLst>
                <a:lin ang="5400000" scaled="0"/>
              </a:gradFill>
              <a:ln>
                <a:noFill/>
              </a:ln>
            </p:spPr>
            <p:txBody>
              <a:bodyPr lIns="91425" tIns="45700" rIns="91425" bIns="45700" anchor="t" anchorCtr="0">
                <a:noAutofit/>
              </a:bodyPr>
              <a:lstStyle/>
              <a:p>
                <a:pPr>
                  <a:spcBef>
                    <a:spcPts val="0"/>
                  </a:spcBef>
                  <a:buNone/>
                </a:pPr>
                <a:endParaRPr/>
              </a:p>
            </p:txBody>
          </p:sp>
          <p:sp>
            <p:nvSpPr>
              <p:cNvPr id="62" name="Shape 62"/>
              <p:cNvSpPr/>
              <p:nvPr/>
            </p:nvSpPr>
            <p:spPr>
              <a:xfrm>
                <a:off x="8420100" y="4829175"/>
                <a:ext cx="255586" cy="295275"/>
              </a:xfrm>
              <a:custGeom>
                <a:avLst/>
                <a:gdLst/>
                <a:ahLst/>
                <a:cxnLst/>
                <a:rect l="0" t="0" r="0" b="0"/>
                <a:pathLst>
                  <a:path w="161" h="186" extrusionOk="0">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lt1"/>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sp>
            <p:nvSpPr>
              <p:cNvPr id="63" name="Shape 63"/>
              <p:cNvSpPr/>
              <p:nvPr/>
            </p:nvSpPr>
            <p:spPr>
              <a:xfrm>
                <a:off x="8713786" y="4829175"/>
                <a:ext cx="295274" cy="333375"/>
              </a:xfrm>
              <a:custGeom>
                <a:avLst/>
                <a:gdLst/>
                <a:ahLst/>
                <a:cxnLst/>
                <a:rect l="0" t="0" r="0" b="0"/>
                <a:pathLst>
                  <a:path w="185" h="210" extrusionOk="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lt1"/>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sp>
            <p:nvSpPr>
              <p:cNvPr id="64" name="Shape 64"/>
              <p:cNvSpPr/>
              <p:nvPr/>
            </p:nvSpPr>
            <p:spPr>
              <a:xfrm>
                <a:off x="8485186" y="4854575"/>
                <a:ext cx="474661" cy="295275"/>
              </a:xfrm>
              <a:custGeom>
                <a:avLst/>
                <a:gdLst/>
                <a:ahLst/>
                <a:cxnLst/>
                <a:rect l="0" t="0" r="0" b="0"/>
                <a:pathLst>
                  <a:path w="299" h="186" extrusionOk="0">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2"/>
                  </a:gs>
                  <a:gs pos="100000">
                    <a:schemeClr val="lt1"/>
                  </a:gs>
                </a:gsLst>
                <a:lin ang="5400000" scaled="0"/>
              </a:gradFill>
              <a:ln>
                <a:noFill/>
              </a:ln>
            </p:spPr>
            <p:txBody>
              <a:bodyPr lIns="91425" tIns="45700" rIns="91425" bIns="45700" anchor="t" anchorCtr="0">
                <a:noAutofit/>
              </a:bodyPr>
              <a:lstStyle/>
              <a:p>
                <a:pPr>
                  <a:spcBef>
                    <a:spcPts val="0"/>
                  </a:spcBef>
                  <a:buNone/>
                </a:pPr>
                <a:endParaRPr/>
              </a:p>
            </p:txBody>
          </p:sp>
          <p:grpSp>
            <p:nvGrpSpPr>
              <p:cNvPr id="65" name="Shape 65"/>
              <p:cNvGrpSpPr/>
              <p:nvPr/>
            </p:nvGrpSpPr>
            <p:grpSpPr>
              <a:xfrm>
                <a:off x="8542336" y="4897437"/>
                <a:ext cx="360362" cy="209549"/>
                <a:chOff x="8542336" y="4897437"/>
                <a:chExt cx="360362" cy="209549"/>
              </a:xfrm>
            </p:grpSpPr>
            <p:sp>
              <p:nvSpPr>
                <p:cNvPr id="66" name="Shape 66"/>
                <p:cNvSpPr/>
                <p:nvPr/>
              </p:nvSpPr>
              <p:spPr>
                <a:xfrm>
                  <a:off x="8542336" y="4897437"/>
                  <a:ext cx="360362" cy="209549"/>
                </a:xfrm>
                <a:prstGeom prst="ellipse">
                  <a:avLst/>
                </a:prstGeom>
                <a:gradFill>
                  <a:gsLst>
                    <a:gs pos="0">
                      <a:schemeClr val="lt1"/>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sp>
              <p:nvSpPr>
                <p:cNvPr id="67" name="Shape 67"/>
                <p:cNvSpPr/>
                <p:nvPr/>
              </p:nvSpPr>
              <p:spPr>
                <a:xfrm>
                  <a:off x="8577261" y="4919662"/>
                  <a:ext cx="288925" cy="161925"/>
                </a:xfrm>
                <a:prstGeom prst="ellipse">
                  <a:avLst/>
                </a:prstGeom>
                <a:gradFill>
                  <a:gsLst>
                    <a:gs pos="0">
                      <a:schemeClr val="accent2"/>
                    </a:gs>
                    <a:gs pos="100000">
                      <a:schemeClr val="lt1"/>
                    </a:gs>
                  </a:gsLst>
                  <a:lin ang="5400000" scaled="0"/>
                </a:gradFill>
                <a:ln>
                  <a:noFill/>
                </a:ln>
              </p:spPr>
              <p:txBody>
                <a:bodyPr lIns="91425" tIns="45700" rIns="91425" bIns="45700" anchor="t" anchorCtr="0">
                  <a:noAutofit/>
                </a:bodyPr>
                <a:lstStyle/>
                <a:p>
                  <a:pPr>
                    <a:spcBef>
                      <a:spcPts val="0"/>
                    </a:spcBef>
                    <a:buNone/>
                  </a:pPr>
                  <a:endParaRPr/>
                </a:p>
              </p:txBody>
            </p:sp>
            <p:sp>
              <p:nvSpPr>
                <p:cNvPr id="68" name="Shape 68"/>
                <p:cNvSpPr/>
                <p:nvPr/>
              </p:nvSpPr>
              <p:spPr>
                <a:xfrm>
                  <a:off x="8621711" y="4935537"/>
                  <a:ext cx="198436" cy="130175"/>
                </a:xfrm>
                <a:prstGeom prst="ellipse">
                  <a:avLst/>
                </a:prstGeom>
                <a:gradFill>
                  <a:gsLst>
                    <a:gs pos="0">
                      <a:schemeClr val="lt1"/>
                    </a:gs>
                    <a:gs pos="100000">
                      <a:schemeClr val="accent2"/>
                    </a:gs>
                  </a:gsLst>
                  <a:lin ang="5400000" scaled="0"/>
                </a:gradFill>
                <a:ln>
                  <a:noFill/>
                </a:ln>
              </p:spPr>
              <p:txBody>
                <a:bodyPr lIns="91425" tIns="45700" rIns="91425" bIns="45700" anchor="t" anchorCtr="0">
                  <a:noAutofit/>
                </a:bodyPr>
                <a:lstStyle/>
                <a:p>
                  <a:pPr>
                    <a:spcBef>
                      <a:spcPts val="0"/>
                    </a:spcBef>
                    <a:buNone/>
                  </a:pPr>
                  <a:endParaRPr/>
                </a:p>
              </p:txBody>
            </p:sp>
            <p:sp>
              <p:nvSpPr>
                <p:cNvPr id="69" name="Shape 69"/>
                <p:cNvSpPr/>
                <p:nvPr/>
              </p:nvSpPr>
              <p:spPr>
                <a:xfrm>
                  <a:off x="8664575" y="4960937"/>
                  <a:ext cx="115886" cy="74611"/>
                </a:xfrm>
                <a:prstGeom prst="ellipse">
                  <a:avLst/>
                </a:prstGeom>
                <a:gradFill>
                  <a:gsLst>
                    <a:gs pos="0">
                      <a:schemeClr val="accent2"/>
                    </a:gs>
                    <a:gs pos="100000">
                      <a:schemeClr val="lt1"/>
                    </a:gs>
                  </a:gsLst>
                  <a:lin ang="5400000" scaled="0"/>
                </a:gradFill>
                <a:ln>
                  <a:noFill/>
                </a:ln>
              </p:spPr>
              <p:txBody>
                <a:bodyPr lIns="91425" tIns="45700" rIns="91425" bIns="45700" anchor="t" anchorCtr="0">
                  <a:noAutofit/>
                </a:bodyPr>
                <a:lstStyle/>
                <a:p>
                  <a:pPr>
                    <a:spcBef>
                      <a:spcPts val="0"/>
                    </a:spcBef>
                    <a:buNone/>
                  </a:pPr>
                  <a:endParaRPr/>
                </a:p>
              </p:txBody>
            </p:sp>
          </p:grpSp>
        </p:grpSp>
      </p:grpSp>
      <p:sp>
        <p:nvSpPr>
          <p:cNvPr id="70" name="Shape 70"/>
          <p:cNvSpPr txBox="1">
            <a:spLocks noGrp="1"/>
          </p:cNvSpPr>
          <p:nvPr>
            <p:ph type="title"/>
          </p:nvPr>
        </p:nvSpPr>
        <p:spPr>
          <a:xfrm>
            <a:off x="457200" y="277812"/>
            <a:ext cx="8229600" cy="1139825"/>
          </a:xfrm>
          <a:prstGeom prst="rect">
            <a:avLst/>
          </a:prstGeom>
          <a:noFill/>
          <a:ln>
            <a:noFill/>
          </a:ln>
        </p:spPr>
        <p:txBody>
          <a:bodyPr lIns="91425" tIns="91425" rIns="91425" bIns="91425" anchor="ctr" anchorCtr="1"/>
          <a:lstStyle>
            <a:lvl1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2pPr>
            <a:lvl3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3pPr>
            <a:lvl4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4pPr>
            <a:lvl5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5pPr>
            <a:lvl6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6pPr>
            <a:lvl7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7pPr>
            <a:lvl8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8pPr>
            <a:lvl9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9pPr>
          </a:lstStyle>
          <a:p>
            <a:endParaRPr/>
          </a:p>
        </p:txBody>
      </p:sp>
      <p:sp>
        <p:nvSpPr>
          <p:cNvPr id="71" name="Shape 71"/>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0" marR="0" indent="98425" algn="l" rtl="0">
              <a:lnSpc>
                <a:spcPct val="100000"/>
              </a:lnSpc>
              <a:spcBef>
                <a:spcPts val="640"/>
              </a:spcBef>
              <a:spcAft>
                <a:spcPts val="0"/>
              </a:spcAft>
              <a:buClr>
                <a:schemeClr val="hlink"/>
              </a:buClr>
              <a:buFont typeface="Arial"/>
              <a:buChar char="●"/>
              <a:defRPr sz="3200" b="0" i="0" u="none" strike="noStrike" cap="none" baseline="0">
                <a:solidFill>
                  <a:schemeClr val="dk1"/>
                </a:solidFill>
                <a:latin typeface="Arial"/>
                <a:ea typeface="Arial"/>
                <a:cs typeface="Arial"/>
                <a:sym typeface="Arial"/>
              </a:defRPr>
            </a:lvl1pPr>
            <a:lvl2pPr marL="742950" marR="0" indent="-231775" algn="l" rtl="0">
              <a:lnSpc>
                <a:spcPct val="100000"/>
              </a:lnSpc>
              <a:spcBef>
                <a:spcPts val="560"/>
              </a:spcBef>
              <a:spcAft>
                <a:spcPts val="0"/>
              </a:spcAft>
              <a:buClr>
                <a:schemeClr val="dk2"/>
              </a:buClr>
              <a:buFont typeface="Arial"/>
              <a:buChar char="●"/>
              <a:defRPr sz="2800" b="0" i="0" u="none" strike="noStrike" cap="none" baseline="0"/>
            </a:lvl2pPr>
            <a:lvl3pPr marL="1143000" marR="0" indent="-136525" algn="l" rtl="0">
              <a:lnSpc>
                <a:spcPct val="100000"/>
              </a:lnSpc>
              <a:spcBef>
                <a:spcPts val="480"/>
              </a:spcBef>
              <a:spcAft>
                <a:spcPts val="0"/>
              </a:spcAft>
              <a:buClr>
                <a:schemeClr val="accent2"/>
              </a:buClr>
              <a:buFont typeface="Arial"/>
              <a:buChar char="●"/>
              <a:defRPr sz="2400" b="0" i="0" u="none" strike="noStrike" cap="none" baseline="0"/>
            </a:lvl3pPr>
            <a:lvl4pPr marL="1600200" marR="0" indent="-190500" algn="l" rtl="0">
              <a:lnSpc>
                <a:spcPct val="100000"/>
              </a:lnSpc>
              <a:spcBef>
                <a:spcPts val="400"/>
              </a:spcBef>
              <a:spcAft>
                <a:spcPts val="0"/>
              </a:spcAft>
              <a:buClr>
                <a:schemeClr val="folHlink"/>
              </a:buClr>
              <a:buFont typeface="Arial"/>
              <a:buChar char="●"/>
              <a:defRPr sz="2000" b="0" i="0" u="none" strike="noStrike" cap="none" baseline="0"/>
            </a:lvl4pPr>
            <a:lvl5pPr marL="2057400" marR="0" indent="-152400" algn="l" rtl="0">
              <a:lnSpc>
                <a:spcPct val="100000"/>
              </a:lnSpc>
              <a:spcBef>
                <a:spcPts val="400"/>
              </a:spcBef>
              <a:spcAft>
                <a:spcPts val="0"/>
              </a:spcAft>
              <a:buClr>
                <a:schemeClr val="hlink"/>
              </a:buClr>
              <a:buFont typeface="Arial"/>
              <a:buChar char="●"/>
              <a:defRPr sz="2000" b="0" i="0" u="none" strike="noStrike" cap="none" baseline="0"/>
            </a:lvl5pPr>
            <a:lvl6pPr marL="2514600" marR="0" indent="-107950" algn="l" rtl="0">
              <a:lnSpc>
                <a:spcPct val="100000"/>
              </a:lnSpc>
              <a:spcBef>
                <a:spcPts val="640"/>
              </a:spcBef>
              <a:spcAft>
                <a:spcPts val="0"/>
              </a:spcAft>
              <a:buClr>
                <a:schemeClr val="hlink"/>
              </a:buClr>
              <a:buFont typeface="Arial"/>
              <a:buChar char="●"/>
              <a:defRPr sz="3200" b="0" i="0" u="none" strike="noStrike" cap="none" baseline="0">
                <a:solidFill>
                  <a:schemeClr val="dk1"/>
                </a:solidFill>
                <a:latin typeface="Arial"/>
                <a:ea typeface="Arial"/>
                <a:cs typeface="Arial"/>
                <a:sym typeface="Arial"/>
              </a:defRPr>
            </a:lvl6pPr>
            <a:lvl7pPr marL="2971800" marR="0" indent="-107950" algn="l" rtl="0">
              <a:lnSpc>
                <a:spcPct val="100000"/>
              </a:lnSpc>
              <a:spcBef>
                <a:spcPts val="640"/>
              </a:spcBef>
              <a:spcAft>
                <a:spcPts val="0"/>
              </a:spcAft>
              <a:buClr>
                <a:schemeClr val="hlink"/>
              </a:buClr>
              <a:buFont typeface="Arial"/>
              <a:buChar char="●"/>
              <a:defRPr sz="3200" b="0" i="0" u="none" strike="noStrike" cap="none" baseline="0">
                <a:solidFill>
                  <a:schemeClr val="dk1"/>
                </a:solidFill>
                <a:latin typeface="Arial"/>
                <a:ea typeface="Arial"/>
                <a:cs typeface="Arial"/>
                <a:sym typeface="Arial"/>
              </a:defRPr>
            </a:lvl7pPr>
            <a:lvl8pPr marL="3429000" marR="0" indent="-107950" algn="l" rtl="0">
              <a:lnSpc>
                <a:spcPct val="100000"/>
              </a:lnSpc>
              <a:spcBef>
                <a:spcPts val="640"/>
              </a:spcBef>
              <a:spcAft>
                <a:spcPts val="0"/>
              </a:spcAft>
              <a:buClr>
                <a:schemeClr val="hlink"/>
              </a:buClr>
              <a:buFont typeface="Arial"/>
              <a:buChar char="●"/>
              <a:defRPr sz="3200" b="0" i="0" u="none" strike="noStrike" cap="none" baseline="0">
                <a:solidFill>
                  <a:schemeClr val="dk1"/>
                </a:solidFill>
                <a:latin typeface="Arial"/>
                <a:ea typeface="Arial"/>
                <a:cs typeface="Arial"/>
                <a:sym typeface="Arial"/>
              </a:defRPr>
            </a:lvl8pPr>
            <a:lvl9pPr marL="3886200" marR="0" indent="-107950" algn="l" rtl="0">
              <a:lnSpc>
                <a:spcPct val="100000"/>
              </a:lnSpc>
              <a:spcBef>
                <a:spcPts val="640"/>
              </a:spcBef>
              <a:spcAft>
                <a:spcPts val="0"/>
              </a:spcAft>
              <a:buClr>
                <a:schemeClr val="hlink"/>
              </a:buClr>
              <a:buFont typeface="Arial"/>
              <a:buChar char="●"/>
              <a:defRPr sz="3200" b="0" i="0" u="none" strike="noStrike" cap="none" baseline="0">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indent="0" algn="l" rtl="0">
              <a:spcBef>
                <a:spcPts val="0"/>
              </a:spcBef>
              <a:defRPr sz="1400" b="0" i="0" u="none" strike="noStrike" cap="none" baseline="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3" name="Shape 73"/>
          <p:cNvSpPr txBox="1">
            <a:spLocks noGrp="1"/>
          </p:cNvSpPr>
          <p:nvPr>
            <p:ph type="ftr" idx="11"/>
          </p:nvPr>
        </p:nvSpPr>
        <p:spPr>
          <a:xfrm>
            <a:off x="3124200" y="6245225"/>
            <a:ext cx="2895600" cy="476249"/>
          </a:xfrm>
          <a:prstGeom prst="rect">
            <a:avLst/>
          </a:prstGeom>
          <a:noFill/>
          <a:ln>
            <a:noFill/>
          </a:ln>
        </p:spPr>
        <p:txBody>
          <a:bodyPr lIns="91425" tIns="91425" rIns="91425" bIns="91425" anchor="b" anchorCtr="0"/>
          <a:lstStyle>
            <a:lvl1pPr marL="0" marR="0" indent="0" algn="ctr" rtl="0">
              <a:spcBef>
                <a:spcPts val="0"/>
              </a:spcBef>
              <a:defRPr sz="1400" b="0" i="0" u="none" strike="noStrike" cap="none" baseline="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4" name="Shape 74"/>
          <p:cNvSpPr txBox="1">
            <a:spLocks noGrp="1"/>
          </p:cNvSpPr>
          <p:nvPr>
            <p:ph type="sldNum" idx="12"/>
          </p:nvPr>
        </p:nvSpPr>
        <p:spPr>
          <a:xfrm>
            <a:off x="6553200" y="6245225"/>
            <a:ext cx="2133599" cy="476249"/>
          </a:xfrm>
          <a:prstGeom prst="rect">
            <a:avLst/>
          </a:prstGeom>
          <a:noFill/>
          <a:ln>
            <a:noFill/>
          </a:ln>
        </p:spPr>
        <p:txBody>
          <a:bodyPr lIns="91425" tIns="91425" rIns="91425" bIns="91425" anchor="b" anchorCtr="0">
            <a:noAutofit/>
          </a:bodyPr>
          <a:lstStyle/>
          <a:p>
            <a:pPr marL="0" lvl="0" indent="-88900">
              <a:spcBef>
                <a:spcPts val="0"/>
              </a:spcBef>
              <a:buClr>
                <a:srgbClr val="000000"/>
              </a:buClr>
              <a:buFont typeface="Arial"/>
              <a:buChar char="●"/>
            </a:pPr>
            <a:endParaRPr sz="1400" b="0" i="0" u="none" strike="noStrike" cap="none" baseline="0"/>
          </a:p>
          <a:p>
            <a:pPr lvl="1">
              <a:spcBef>
                <a:spcPts val="0"/>
              </a:spcBef>
              <a:buClr>
                <a:srgbClr val="000000"/>
              </a:buClr>
              <a:buFont typeface="Courier New"/>
              <a:buChar char="o"/>
            </a:pPr>
            <a:endParaRPr/>
          </a:p>
          <a:p>
            <a:pPr lvl="2">
              <a:spcBef>
                <a:spcPts val="0"/>
              </a:spcBef>
              <a:buClr>
                <a:srgbClr val="000000"/>
              </a:buClr>
              <a:buFont typeface="Wingdings"/>
              <a:buChar char="§"/>
            </a:pPr>
            <a:endParaRPr/>
          </a:p>
          <a:p>
            <a:pPr lvl="3">
              <a:spcBef>
                <a:spcPts val="0"/>
              </a:spcBef>
              <a:buClr>
                <a:srgbClr val="000000"/>
              </a:buClr>
              <a:buFont typeface="Arial"/>
              <a:buChar char="●"/>
            </a:pPr>
            <a:endParaRPr/>
          </a:p>
          <a:p>
            <a:pPr lvl="4">
              <a:spcBef>
                <a:spcPts val="0"/>
              </a:spcBef>
              <a:buClr>
                <a:srgbClr val="000000"/>
              </a:buClr>
              <a:buFont typeface="Courier New"/>
              <a:buChar char="o"/>
            </a:pPr>
            <a:endParaRPr/>
          </a:p>
          <a:p>
            <a:pPr lvl="5">
              <a:spcBef>
                <a:spcPts val="0"/>
              </a:spcBef>
              <a:buClr>
                <a:srgbClr val="000000"/>
              </a:buClr>
              <a:buFont typeface="Wingdings"/>
              <a:buChar char="§"/>
            </a:pPr>
            <a:endParaRPr/>
          </a:p>
          <a:p>
            <a:pPr lvl="6">
              <a:spcBef>
                <a:spcPts val="0"/>
              </a:spcBef>
              <a:buClr>
                <a:srgbClr val="000000"/>
              </a:buClr>
              <a:buFont typeface="Arial"/>
              <a:buChar char="●"/>
            </a:pPr>
            <a:endParaRPr/>
          </a:p>
          <a:p>
            <a:pPr lvl="7">
              <a:spcBef>
                <a:spcPts val="0"/>
              </a:spcBef>
              <a:buClr>
                <a:srgbClr val="000000"/>
              </a:buClr>
              <a:buFont typeface="Courier New"/>
              <a:buChar char="o"/>
            </a:pPr>
            <a:endParaRPr/>
          </a:p>
          <a:p>
            <a:pPr lvl="8">
              <a:spcBef>
                <a:spcPts val="0"/>
              </a:spcBef>
              <a:buClr>
                <a:srgbClr val="000000"/>
              </a:buClr>
              <a:buFont typeface="Wingdings"/>
              <a:buChar char="§"/>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685800" y="304800"/>
            <a:ext cx="7772400" cy="173672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800" b="0" i="0" u="none" strike="noStrike" cap="none" baseline="0" dirty="0">
                <a:solidFill>
                  <a:schemeClr val="dk2"/>
                </a:solidFill>
                <a:latin typeface="Arial"/>
                <a:ea typeface="Arial"/>
                <a:cs typeface="Arial"/>
                <a:sym typeface="Arial"/>
              </a:rPr>
              <a:t>The Universal Declaration of Human Rights</a:t>
            </a:r>
          </a:p>
        </p:txBody>
      </p:sp>
      <p:pic>
        <p:nvPicPr>
          <p:cNvPr id="90" name="Shape 90"/>
          <p:cNvPicPr preferRelativeResize="0"/>
          <p:nvPr/>
        </p:nvPicPr>
        <p:blipFill>
          <a:blip r:embed="rId3">
            <a:alphaModFix/>
          </a:blip>
          <a:stretch>
            <a:fillRect/>
          </a:stretch>
        </p:blipFill>
        <p:spPr>
          <a:xfrm>
            <a:off x="2133600" y="2352675"/>
            <a:ext cx="4762500" cy="450532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83"/>
            <a:ext cx="9144000" cy="6865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521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a:t>
            </a:r>
          </a:p>
        </p:txBody>
      </p:sp>
      <p:sp>
        <p:nvSpPr>
          <p:cNvPr id="3" name="Text Placeholder 2"/>
          <p:cNvSpPr>
            <a:spLocks noGrp="1"/>
          </p:cNvSpPr>
          <p:nvPr>
            <p:ph type="body" idx="1"/>
          </p:nvPr>
        </p:nvSpPr>
        <p:spPr>
          <a:xfrm>
            <a:off x="457200" y="1295400"/>
            <a:ext cx="8686800" cy="4830761"/>
          </a:xfrm>
        </p:spPr>
        <p:txBody>
          <a:bodyPr/>
          <a:lstStyle/>
          <a:p>
            <a:r>
              <a:rPr lang="en-US" dirty="0"/>
              <a:t>List up the 8 most important rights in UDHR as per your choice and then</a:t>
            </a:r>
          </a:p>
          <a:p>
            <a:r>
              <a:rPr lang="en-US" altLang="en-US" dirty="0"/>
              <a:t>Working in small groups, identify what you all think are the eight most important rights in the Universal Declaration of Human Rights and why. If you cannot agree on eight, list the candidates for inclusion and why you could not agree on them.  </a:t>
            </a:r>
          </a:p>
          <a:p>
            <a:pPr marL="228600" indent="-228600"/>
            <a:endParaRPr lang="en-US" dirty="0"/>
          </a:p>
        </p:txBody>
      </p:sp>
    </p:spTree>
    <p:extLst>
      <p:ext uri="{BB962C8B-B14F-4D97-AF65-F5344CB8AC3E}">
        <p14:creationId xmlns:p14="http://schemas.microsoft.com/office/powerpoint/2010/main" val="3640464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2</a:t>
            </a:r>
          </a:p>
        </p:txBody>
      </p:sp>
      <p:sp>
        <p:nvSpPr>
          <p:cNvPr id="3" name="Text Placeholder 2"/>
          <p:cNvSpPr>
            <a:spLocks noGrp="1"/>
          </p:cNvSpPr>
          <p:nvPr>
            <p:ph type="body" idx="1"/>
          </p:nvPr>
        </p:nvSpPr>
        <p:spPr>
          <a:xfrm>
            <a:off x="457200" y="1295400"/>
            <a:ext cx="8686800" cy="4830761"/>
          </a:xfrm>
        </p:spPr>
        <p:txBody>
          <a:bodyPr/>
          <a:lstStyle/>
          <a:p>
            <a:pPr marL="228600" indent="-228600"/>
            <a:r>
              <a:rPr lang="en-US" dirty="0"/>
              <a:t>List up all the clauses of UCHR in a comparison table and schedule the corresponding clauses and text from of the </a:t>
            </a:r>
          </a:p>
          <a:p>
            <a:pPr indent="0" algn="ctr">
              <a:buNone/>
            </a:pPr>
            <a:r>
              <a:rPr lang="en-US" b="1" i="1" dirty="0">
                <a:solidFill>
                  <a:schemeClr val="accent1">
                    <a:lumMod val="60000"/>
                    <a:lumOff val="40000"/>
                  </a:schemeClr>
                </a:solidFill>
                <a:latin typeface="Batang" panose="02030600000101010101" pitchFamily="18" charset="-127"/>
                <a:ea typeface="Batang" panose="02030600000101010101" pitchFamily="18" charset="-127"/>
              </a:rPr>
              <a:t>Cairo Declaration on Human Rights in Islam</a:t>
            </a:r>
          </a:p>
          <a:p>
            <a:pPr indent="0" algn="ctr">
              <a:buNone/>
            </a:pPr>
            <a:endParaRPr lang="en-US" b="1" i="1" dirty="0">
              <a:solidFill>
                <a:schemeClr val="accent1">
                  <a:lumMod val="60000"/>
                  <a:lumOff val="40000"/>
                </a:schemeClr>
              </a:solidFill>
              <a:latin typeface="Batang" panose="02030600000101010101" pitchFamily="18" charset="-127"/>
              <a:ea typeface="Batang" panose="02030600000101010101" pitchFamily="18" charset="-127"/>
            </a:endParaRPr>
          </a:p>
          <a:p>
            <a:pPr marL="228600" indent="-228600"/>
            <a:r>
              <a:rPr lang="en-US" b="1" i="1" dirty="0">
                <a:solidFill>
                  <a:schemeClr val="accent1">
                    <a:lumMod val="60000"/>
                    <a:lumOff val="40000"/>
                  </a:schemeClr>
                </a:solidFill>
              </a:rPr>
              <a:t>Add your comments and compare each clause</a:t>
            </a:r>
          </a:p>
        </p:txBody>
      </p:sp>
    </p:spTree>
    <p:extLst>
      <p:ext uri="{BB962C8B-B14F-4D97-AF65-F5344CB8AC3E}">
        <p14:creationId xmlns:p14="http://schemas.microsoft.com/office/powerpoint/2010/main" val="2678372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77812"/>
            <a:ext cx="8229600" cy="1139825"/>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baseline="0">
                <a:solidFill>
                  <a:schemeClr val="dk2"/>
                </a:solidFill>
                <a:latin typeface="Arial"/>
                <a:ea typeface="Arial"/>
                <a:cs typeface="Arial"/>
                <a:sym typeface="Arial"/>
              </a:rPr>
              <a:t>History</a:t>
            </a:r>
          </a:p>
        </p:txBody>
      </p:sp>
      <p:sp>
        <p:nvSpPr>
          <p:cNvPr id="96" name="Shape 96"/>
          <p:cNvSpPr txBox="1">
            <a:spLocks noGrp="1"/>
          </p:cNvSpPr>
          <p:nvPr>
            <p:ph type="body" idx="1"/>
          </p:nvPr>
        </p:nvSpPr>
        <p:spPr>
          <a:xfrm>
            <a:off x="457200" y="1600200"/>
            <a:ext cx="8229600" cy="4525961"/>
          </a:xfrm>
          <a:prstGeom prst="rect">
            <a:avLst/>
          </a:prstGeom>
          <a:noFill/>
          <a:ln>
            <a:noFill/>
          </a:ln>
        </p:spPr>
        <p:txBody>
          <a:bodyPr lIns="91425" tIns="45700" rIns="91425" bIns="45700" anchor="t" anchorCtr="0">
            <a:noAutofit/>
          </a:bodyPr>
          <a:lstStyle/>
          <a:p>
            <a:pPr marL="0" marR="0" lvl="0" indent="0" algn="l" rtl="0">
              <a:lnSpc>
                <a:spcPct val="100000"/>
              </a:lnSpc>
              <a:spcBef>
                <a:spcPts val="640"/>
              </a:spcBef>
              <a:spcAft>
                <a:spcPts val="0"/>
              </a:spcAft>
              <a:buClr>
                <a:schemeClr val="hlink"/>
              </a:buClr>
              <a:buSzPct val="48437"/>
              <a:buFont typeface="Arial"/>
              <a:buChar char="●"/>
            </a:pPr>
            <a:r>
              <a:rPr lang="en-US" sz="3200" b="0" i="0" u="none" strike="noStrike" cap="none" baseline="0" dirty="0">
                <a:solidFill>
                  <a:schemeClr val="dk1"/>
                </a:solidFill>
                <a:latin typeface="Arial"/>
                <a:ea typeface="Arial"/>
                <a:cs typeface="Arial"/>
                <a:sym typeface="Arial"/>
              </a:rPr>
              <a:t>WWII had just occurred and the international community recognized the need for a statement of rights agreed upon by the international community.</a:t>
            </a:r>
          </a:p>
          <a:p>
            <a:pPr marL="0" marR="0" lvl="0" indent="0" algn="l" rtl="0">
              <a:lnSpc>
                <a:spcPct val="100000"/>
              </a:lnSpc>
              <a:spcBef>
                <a:spcPts val="640"/>
              </a:spcBef>
              <a:spcAft>
                <a:spcPts val="0"/>
              </a:spcAft>
              <a:buClr>
                <a:schemeClr val="hlink"/>
              </a:buClr>
              <a:buSzPct val="48437"/>
              <a:buFont typeface="Arial"/>
              <a:buChar char="●"/>
            </a:pPr>
            <a:r>
              <a:rPr lang="en-US" sz="3200" b="0" i="0" u="none" strike="noStrike" cap="none" baseline="0" dirty="0">
                <a:solidFill>
                  <a:schemeClr val="dk1"/>
                </a:solidFill>
                <a:latin typeface="Arial"/>
                <a:ea typeface="Arial"/>
                <a:cs typeface="Arial"/>
                <a:sym typeface="Arial"/>
              </a:rPr>
              <a:t>Franklin and Eleanor Roosevelt were instrumental in helping to provide support for the production of such a document.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39825"/>
          </a:xfrm>
        </p:spPr>
        <p:txBody>
          <a:bodyPr/>
          <a:lstStyle/>
          <a:p>
            <a:r>
              <a:rPr lang="en-US" dirty="0"/>
              <a:t>Where do Rights come from?</a:t>
            </a:r>
          </a:p>
        </p:txBody>
      </p:sp>
      <p:sp>
        <p:nvSpPr>
          <p:cNvPr id="3" name="Text Placeholder 2"/>
          <p:cNvSpPr>
            <a:spLocks noGrp="1"/>
          </p:cNvSpPr>
          <p:nvPr>
            <p:ph type="body" idx="1"/>
          </p:nvPr>
        </p:nvSpPr>
        <p:spPr>
          <a:xfrm>
            <a:off x="457200" y="1143000"/>
            <a:ext cx="8229600" cy="4983161"/>
          </a:xfrm>
        </p:spPr>
        <p:txBody>
          <a:bodyPr/>
          <a:lstStyle/>
          <a:p>
            <a:r>
              <a:rPr lang="en-US" dirty="0"/>
              <a:t>Human Right are based on values of:</a:t>
            </a:r>
          </a:p>
          <a:p>
            <a:pPr lvl="1"/>
            <a:r>
              <a:rPr lang="en-US" dirty="0">
                <a:solidFill>
                  <a:srgbClr val="FFFF00"/>
                </a:solidFill>
              </a:rPr>
              <a:t>Dignity</a:t>
            </a:r>
          </a:p>
          <a:p>
            <a:pPr lvl="1"/>
            <a:r>
              <a:rPr lang="en-US" dirty="0">
                <a:solidFill>
                  <a:srgbClr val="FFFF00"/>
                </a:solidFill>
              </a:rPr>
              <a:t>Justice</a:t>
            </a:r>
          </a:p>
          <a:p>
            <a:pPr lvl="1"/>
            <a:r>
              <a:rPr lang="en-US" dirty="0">
                <a:solidFill>
                  <a:srgbClr val="FFFF00"/>
                </a:solidFill>
              </a:rPr>
              <a:t>Respect</a:t>
            </a:r>
          </a:p>
          <a:p>
            <a:pPr lvl="1"/>
            <a:r>
              <a:rPr lang="en-US" dirty="0">
                <a:solidFill>
                  <a:srgbClr val="FFFF00"/>
                </a:solidFill>
              </a:rPr>
              <a:t>Equality</a:t>
            </a:r>
          </a:p>
          <a:p>
            <a:pPr indent="0">
              <a:buNone/>
            </a:pPr>
            <a:r>
              <a:rPr lang="en-US" dirty="0"/>
              <a:t>Human rights were Officially recognized as value by the world when the United Nations was set up</a:t>
            </a:r>
          </a:p>
          <a:p>
            <a:pPr indent="0">
              <a:buNone/>
            </a:pPr>
            <a:endParaRPr lang="en-US" dirty="0"/>
          </a:p>
          <a:p>
            <a:endParaRPr lang="en-US" dirty="0"/>
          </a:p>
        </p:txBody>
      </p:sp>
    </p:spTree>
    <p:extLst>
      <p:ext uri="{BB962C8B-B14F-4D97-AF65-F5344CB8AC3E}">
        <p14:creationId xmlns:p14="http://schemas.microsoft.com/office/powerpoint/2010/main" val="25132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77812"/>
            <a:ext cx="8229600" cy="1139825"/>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0" i="0" u="none" strike="noStrike" cap="none" baseline="0">
                <a:solidFill>
                  <a:schemeClr val="dk2"/>
                </a:solidFill>
                <a:latin typeface="Arial"/>
                <a:ea typeface="Arial"/>
                <a:cs typeface="Arial"/>
                <a:sym typeface="Arial"/>
              </a:rPr>
              <a:t>The Document</a:t>
            </a:r>
          </a:p>
        </p:txBody>
      </p:sp>
      <p:sp>
        <p:nvSpPr>
          <p:cNvPr id="102" name="Shape 102"/>
          <p:cNvSpPr txBox="1">
            <a:spLocks noGrp="1"/>
          </p:cNvSpPr>
          <p:nvPr>
            <p:ph type="body" idx="1"/>
          </p:nvPr>
        </p:nvSpPr>
        <p:spPr>
          <a:xfrm>
            <a:off x="457200" y="1600200"/>
            <a:ext cx="8229600" cy="4525961"/>
          </a:xfrm>
          <a:prstGeom prst="rect">
            <a:avLst/>
          </a:prstGeom>
          <a:noFill/>
          <a:ln>
            <a:noFill/>
          </a:ln>
        </p:spPr>
        <p:txBody>
          <a:bodyPr lIns="91425" tIns="45700" rIns="91425" bIns="45700" anchor="t" anchorCtr="0">
            <a:noAutofit/>
          </a:bodyPr>
          <a:lstStyle/>
          <a:p>
            <a:pPr marL="0" marR="0" lvl="0" indent="0" algn="l" rtl="0">
              <a:lnSpc>
                <a:spcPct val="90000"/>
              </a:lnSpc>
              <a:spcBef>
                <a:spcPts val="640"/>
              </a:spcBef>
              <a:spcAft>
                <a:spcPts val="0"/>
              </a:spcAft>
              <a:buClr>
                <a:schemeClr val="hlink"/>
              </a:buClr>
              <a:buSzPct val="48437"/>
              <a:buFont typeface="Arial"/>
              <a:buChar char="●"/>
            </a:pPr>
            <a:r>
              <a:rPr lang="en-US" sz="3200" b="0" i="0" u="none" strike="noStrike" cap="none" baseline="0">
                <a:solidFill>
                  <a:schemeClr val="dk1"/>
                </a:solidFill>
                <a:latin typeface="Arial"/>
                <a:ea typeface="Arial"/>
                <a:cs typeface="Arial"/>
                <a:sym typeface="Arial"/>
              </a:rPr>
              <a:t>Principle drafter was John Peters Humphrey who was Canadian</a:t>
            </a:r>
          </a:p>
          <a:p>
            <a:pPr marL="0" marR="0" lvl="0" indent="0" algn="l" rtl="0">
              <a:lnSpc>
                <a:spcPct val="90000"/>
              </a:lnSpc>
              <a:spcBef>
                <a:spcPts val="640"/>
              </a:spcBef>
              <a:spcAft>
                <a:spcPts val="0"/>
              </a:spcAft>
              <a:buClr>
                <a:schemeClr val="hlink"/>
              </a:buClr>
              <a:buSzPct val="48437"/>
              <a:buFont typeface="Arial"/>
              <a:buChar char="●"/>
            </a:pPr>
            <a:r>
              <a:rPr lang="en-US" sz="3200" b="0" i="0" u="none" strike="noStrike" cap="none" baseline="0">
                <a:solidFill>
                  <a:schemeClr val="dk1"/>
                </a:solidFill>
                <a:latin typeface="Arial"/>
                <a:ea typeface="Arial"/>
                <a:cs typeface="Arial"/>
                <a:sym typeface="Arial"/>
              </a:rPr>
              <a:t>Adopted in 1948</a:t>
            </a:r>
          </a:p>
          <a:p>
            <a:pPr marL="0" marR="0" lvl="0" indent="0" algn="l" rtl="0">
              <a:lnSpc>
                <a:spcPct val="90000"/>
              </a:lnSpc>
              <a:spcBef>
                <a:spcPts val="640"/>
              </a:spcBef>
              <a:spcAft>
                <a:spcPts val="0"/>
              </a:spcAft>
              <a:buClr>
                <a:schemeClr val="hlink"/>
              </a:buClr>
              <a:buSzPct val="48437"/>
              <a:buFont typeface="Arial"/>
              <a:buChar char="●"/>
            </a:pPr>
            <a:r>
              <a:rPr lang="en-US" sz="3200" b="0" i="0" u="none" strike="noStrike" cap="none" baseline="0">
                <a:solidFill>
                  <a:schemeClr val="dk1"/>
                </a:solidFill>
                <a:latin typeface="Arial"/>
                <a:ea typeface="Arial"/>
                <a:cs typeface="Arial"/>
                <a:sym typeface="Arial"/>
              </a:rPr>
              <a:t>48 countries voted yes, 0 no, 8 abstentions</a:t>
            </a:r>
          </a:p>
          <a:p>
            <a:pPr marL="0" marR="0" lvl="0" indent="0" algn="l" rtl="0">
              <a:lnSpc>
                <a:spcPct val="90000"/>
              </a:lnSpc>
              <a:spcBef>
                <a:spcPts val="640"/>
              </a:spcBef>
              <a:spcAft>
                <a:spcPts val="0"/>
              </a:spcAft>
              <a:buClr>
                <a:schemeClr val="hlink"/>
              </a:buClr>
              <a:buSzPct val="48437"/>
              <a:buFont typeface="Arial"/>
              <a:buChar char="●"/>
            </a:pPr>
            <a:r>
              <a:rPr lang="en-US" sz="3200" b="0" i="0" u="none" strike="noStrike" cap="none" baseline="0">
                <a:solidFill>
                  <a:schemeClr val="dk1"/>
                </a:solidFill>
                <a:latin typeface="Arial"/>
                <a:ea typeface="Arial"/>
                <a:cs typeface="Arial"/>
                <a:sym typeface="Arial"/>
              </a:rPr>
              <a:t>Preamble</a:t>
            </a:r>
          </a:p>
          <a:p>
            <a:pPr marL="0" marR="0" lvl="0" indent="0" algn="l" rtl="0">
              <a:lnSpc>
                <a:spcPct val="90000"/>
              </a:lnSpc>
              <a:spcBef>
                <a:spcPts val="640"/>
              </a:spcBef>
              <a:spcAft>
                <a:spcPts val="0"/>
              </a:spcAft>
              <a:buClr>
                <a:schemeClr val="hlink"/>
              </a:buClr>
              <a:buSzPct val="48437"/>
              <a:buFont typeface="Arial"/>
              <a:buChar char="●"/>
            </a:pPr>
            <a:r>
              <a:rPr lang="en-US" sz="3200" b="0" i="0" u="none" strike="noStrike" cap="none" baseline="0">
                <a:solidFill>
                  <a:schemeClr val="dk1"/>
                </a:solidFill>
                <a:latin typeface="Arial"/>
                <a:ea typeface="Arial"/>
                <a:cs typeface="Arial"/>
                <a:sym typeface="Arial"/>
              </a:rPr>
              <a:t>30 Articles</a:t>
            </a:r>
          </a:p>
          <a:p>
            <a:pPr marL="0" marR="0" lvl="0" indent="0" algn="l" rtl="0">
              <a:lnSpc>
                <a:spcPct val="90000"/>
              </a:lnSpc>
              <a:spcBef>
                <a:spcPts val="640"/>
              </a:spcBef>
              <a:spcAft>
                <a:spcPts val="0"/>
              </a:spcAft>
              <a:buClr>
                <a:schemeClr val="hlink"/>
              </a:buClr>
              <a:buSzPct val="48437"/>
              <a:buFont typeface="Arial"/>
              <a:buChar char="●"/>
            </a:pPr>
            <a:r>
              <a:rPr lang="en-US" sz="3200" b="0" i="0" u="none" strike="noStrike" cap="none" baseline="0">
                <a:solidFill>
                  <a:schemeClr val="dk1"/>
                </a:solidFill>
                <a:latin typeface="Arial"/>
                <a:ea typeface="Arial"/>
                <a:cs typeface="Arial"/>
                <a:sym typeface="Arial"/>
              </a:rPr>
              <a:t>Not recognized as law…a </a:t>
            </a:r>
            <a:r>
              <a:rPr lang="en-US" sz="3200" b="0" i="0" u="sng" strike="noStrike" cap="none" baseline="0">
                <a:solidFill>
                  <a:schemeClr val="dk1"/>
                </a:solidFill>
                <a:latin typeface="Arial"/>
                <a:ea typeface="Arial"/>
                <a:cs typeface="Arial"/>
                <a:sym typeface="Arial"/>
              </a:rPr>
              <a:t>Declaration of Human Rights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5360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346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altLang="en-US" dirty="0">
                <a:latin typeface="Calibri" pitchFamily="34" charset="0"/>
              </a:rPr>
              <a:t>According to the </a:t>
            </a:r>
          </a:p>
          <a:p>
            <a:pPr indent="0">
              <a:buNone/>
            </a:pPr>
            <a:r>
              <a:rPr lang="en-US" altLang="en-US" dirty="0">
                <a:latin typeface="Calibri" pitchFamily="34" charset="0"/>
              </a:rPr>
              <a:t>UDHR, you have </a:t>
            </a:r>
          </a:p>
          <a:p>
            <a:pPr indent="0">
              <a:buNone/>
            </a:pPr>
            <a:r>
              <a:rPr lang="en-US" altLang="en-US" dirty="0">
                <a:latin typeface="Calibri" pitchFamily="34" charset="0"/>
              </a:rPr>
              <a:t>the right to:</a:t>
            </a:r>
            <a:endParaRPr lang="en-US" altLang="en-US" sz="2000" dirty="0">
              <a:latin typeface="Century Gothic" pitchFamily="34" charset="0"/>
            </a:endParaRP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247" y="0"/>
            <a:ext cx="4953000" cy="6895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843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44512" y="1703655"/>
            <a:ext cx="8229600" cy="28956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indent="0">
              <a:buNone/>
            </a:pPr>
            <a:endParaRPr lang="en-US" sz="1000" dirty="0"/>
          </a:p>
          <a:p>
            <a:pPr indent="0">
              <a:buNone/>
            </a:pPr>
            <a:r>
              <a:rPr lang="en-US" sz="2000" dirty="0">
                <a:latin typeface="Comic Sans MS" panose="030F0702030302020204" pitchFamily="66" charset="0"/>
              </a:rPr>
              <a:t>  10.    </a:t>
            </a:r>
            <a:r>
              <a:rPr lang="en-US" sz="2400" dirty="0">
                <a:solidFill>
                  <a:srgbClr val="FF0000"/>
                </a:solidFill>
                <a:latin typeface="Comic Sans MS" panose="030F0702030302020204" pitchFamily="66" charset="0"/>
              </a:rPr>
              <a:t>Equality to a fair and public hearing by an 	independent and impartial tribunal</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2203"/>
            <a:ext cx="8018023"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628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682"/>
            <a:ext cx="9179316" cy="6891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734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9227" cy="6861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8747532"/>
      </p:ext>
    </p:extLst>
  </p:cSld>
  <p:clrMapOvr>
    <a:masterClrMapping/>
  </p:clrMapOvr>
</p:sld>
</file>

<file path=ppt/theme/theme1.xml><?xml version="1.0" encoding="utf-8"?>
<a:theme xmlns:a="http://schemas.openxmlformats.org/drawingml/2006/main" name="Custom Theme">
  <a:themeElements>
    <a:clrScheme name="Ripple 1">
      <a:dk1>
        <a:srgbClr val="FFFFFF"/>
      </a:dk1>
      <a:lt1>
        <a:srgbClr val="0068AE"/>
      </a:lt1>
      <a:dk2>
        <a:srgbClr val="CCECFF"/>
      </a:dk2>
      <a:lt2>
        <a:srgbClr val="008AE8"/>
      </a:lt2>
      <a:accent1>
        <a:srgbClr val="009999"/>
      </a:accent1>
      <a:accent2>
        <a:srgbClr val="0088E4"/>
      </a:accent2>
      <a:accent3>
        <a:srgbClr val="0068AE"/>
      </a:accent3>
      <a:accent4>
        <a:srgbClr val="009999"/>
      </a:accent4>
      <a:accent5>
        <a:srgbClr val="0088E4"/>
      </a:accent5>
      <a:accent6>
        <a:srgbClr val="0068AE"/>
      </a:accent6>
      <a:hlink>
        <a:srgbClr val="99FF99"/>
      </a:hlink>
      <a:folHlink>
        <a:srgbClr val="AFE1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973</TotalTime>
  <Words>250</Words>
  <Application>Microsoft Office PowerPoint</Application>
  <PresentationFormat>On-screen Show (4:3)</PresentationFormat>
  <Paragraphs>38</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Batang</vt:lpstr>
      <vt:lpstr>Arial</vt:lpstr>
      <vt:lpstr>Calibri</vt:lpstr>
      <vt:lpstr>Century Gothic</vt:lpstr>
      <vt:lpstr>Comic Sans MS</vt:lpstr>
      <vt:lpstr>Courier New</vt:lpstr>
      <vt:lpstr>Wingdings</vt:lpstr>
      <vt:lpstr>Custom Theme</vt:lpstr>
      <vt:lpstr>The Universal Declaration of Human Rights</vt:lpstr>
      <vt:lpstr>History</vt:lpstr>
      <vt:lpstr>Where do Rights come from?</vt:lpstr>
      <vt:lpstr>The Document</vt:lpstr>
      <vt:lpstr>PowerPoint Presentation</vt:lpstr>
      <vt:lpstr>PowerPoint Presentation</vt:lpstr>
      <vt:lpstr>PowerPoint Presentation</vt:lpstr>
      <vt:lpstr>PowerPoint Presentation</vt:lpstr>
      <vt:lpstr>PowerPoint Presentation</vt:lpstr>
      <vt:lpstr>PowerPoint Presentation</vt:lpstr>
      <vt:lpstr>Activity 1</vt:lpstr>
      <vt:lpstr>Activity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Universal Declaration of Human Rights</dc:title>
  <dc:creator>Administrator</dc:creator>
  <cp:lastModifiedBy>IT</cp:lastModifiedBy>
  <cp:revision>17</cp:revision>
  <dcterms:modified xsi:type="dcterms:W3CDTF">2020-02-05T06:08:13Z</dcterms:modified>
</cp:coreProperties>
</file>