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5216C-F322-4E60-B0CC-7C7E64B5CF6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68C83-61E5-4C3F-A27B-7A621B90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94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68C83-61E5-4C3F-A27B-7A621B90FA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3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1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7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6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535113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362201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362201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1" y="1524001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6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6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6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PAKISTAN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Refugee problem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Financial problem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problem of asset distribution with India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The critical dispute of boundaries with India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Lack of administrative </a:t>
            </a:r>
            <a:r>
              <a:rPr lang="en-US" dirty="0" smtClean="0"/>
              <a:t>Infrastructure</a:t>
            </a:r>
          </a:p>
          <a:p>
            <a:r>
              <a:rPr lang="en-US" dirty="0" smtClean="0"/>
              <a:t>Jinnah s death</a:t>
            </a:r>
          </a:p>
          <a:p>
            <a:r>
              <a:rPr lang="en-US" dirty="0" smtClean="0"/>
              <a:t>Delay in constitution</a:t>
            </a:r>
          </a:p>
          <a:p>
            <a:r>
              <a:rPr lang="en-US" dirty="0" smtClean="0"/>
              <a:t>War on Kashmir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</a:rPr>
              <a:t>1947-1958</a:t>
            </a:r>
            <a:endParaRPr lang="en-US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189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 r="846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Pakistani sprinter, Abdul </a:t>
            </a:r>
            <a:r>
              <a:rPr lang="en-US" sz="1600" b="1" dirty="0" err="1">
                <a:solidFill>
                  <a:srgbClr val="C00000"/>
                </a:solidFill>
              </a:rPr>
              <a:t>Khalique</a:t>
            </a:r>
            <a:r>
              <a:rPr lang="en-US" sz="1600" b="1" dirty="0">
                <a:solidFill>
                  <a:srgbClr val="C00000"/>
                </a:solidFill>
              </a:rPr>
              <a:t> (left), on his way to winning Pakistan’s first international gold medal in athletics. He won this </a:t>
            </a:r>
            <a:r>
              <a:rPr lang="en-US" sz="1600" b="1" dirty="0" err="1">
                <a:solidFill>
                  <a:srgbClr val="C00000"/>
                </a:solidFill>
              </a:rPr>
              <a:t>honour</a:t>
            </a:r>
            <a:r>
              <a:rPr lang="en-US" sz="1600" b="1" dirty="0">
                <a:solidFill>
                  <a:srgbClr val="C00000"/>
                </a:solidFill>
              </a:rPr>
              <a:t> in the 1959 Commonwealth Games in the 100 meters dash.</a:t>
            </a:r>
            <a:endParaRPr 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52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 r="846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poster of Pakistan’s first ‘socialist film’ </a:t>
            </a:r>
            <a:r>
              <a:rPr lang="en-US" dirty="0" err="1">
                <a:solidFill>
                  <a:srgbClr val="FF0000"/>
                </a:solidFill>
              </a:rPr>
              <a:t>Jago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Hua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Savera</a:t>
            </a:r>
            <a:r>
              <a:rPr lang="en-US" dirty="0">
                <a:solidFill>
                  <a:srgbClr val="FF0000"/>
                </a:solidFill>
              </a:rPr>
              <a:t> (The Day Shall Dawn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00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1950s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 r="846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Pak got test status in 1952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937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6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1947-58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Liaqat</a:t>
            </a:r>
            <a:r>
              <a:rPr lang="en-US" sz="4000" dirty="0" smtClean="0"/>
              <a:t> Ali Khan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He setup administrative system of the </a:t>
            </a:r>
            <a:r>
              <a:rPr lang="en-US" dirty="0" smtClean="0"/>
              <a:t>country</a:t>
            </a:r>
          </a:p>
          <a:p>
            <a:r>
              <a:rPr lang="en-US" dirty="0" smtClean="0"/>
              <a:t>  </a:t>
            </a:r>
            <a:r>
              <a:rPr lang="en-US" dirty="0"/>
              <a:t>Passed objectives resolution from the constituent assembly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Successfully signed ceasefire with India in Kashmir </a:t>
            </a:r>
            <a:endParaRPr lang="en-US" dirty="0" smtClean="0"/>
          </a:p>
          <a:p>
            <a:r>
              <a:rPr lang="en-US" dirty="0" smtClean="0"/>
              <a:t>Established </a:t>
            </a:r>
            <a:r>
              <a:rPr lang="en-US" dirty="0"/>
              <a:t>central Bank in 1949 </a:t>
            </a:r>
            <a:endParaRPr lang="en-US" dirty="0" smtClean="0"/>
          </a:p>
          <a:p>
            <a:r>
              <a:rPr lang="en-US" dirty="0" smtClean="0"/>
              <a:t>Assassinated </a:t>
            </a:r>
            <a:r>
              <a:rPr lang="en-US" dirty="0"/>
              <a:t>in Rawalpindi on October 16,1951</a:t>
            </a:r>
          </a:p>
        </p:txBody>
      </p:sp>
    </p:spTree>
    <p:extLst>
      <p:ext uri="{BB962C8B-B14F-4D97-AF65-F5344CB8AC3E}">
        <p14:creationId xmlns:p14="http://schemas.microsoft.com/office/powerpoint/2010/main" val="12138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1947-1958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Khawja</a:t>
            </a:r>
            <a:r>
              <a:rPr lang="en-US" sz="4000" dirty="0"/>
              <a:t> </a:t>
            </a:r>
            <a:r>
              <a:rPr lang="en-US" sz="4000" dirty="0" err="1"/>
              <a:t>Nazim</a:t>
            </a:r>
            <a:r>
              <a:rPr lang="en-US" sz="4000" dirty="0"/>
              <a:t> </a:t>
            </a:r>
            <a:r>
              <a:rPr lang="en-US" sz="4000" dirty="0" err="1"/>
              <a:t>ud</a:t>
            </a:r>
            <a:r>
              <a:rPr lang="en-US" sz="4000" dirty="0"/>
              <a:t> din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His </a:t>
            </a:r>
            <a:r>
              <a:rPr lang="en-US" dirty="0" err="1"/>
              <a:t>govt</a:t>
            </a:r>
            <a:r>
              <a:rPr lang="en-US" dirty="0"/>
              <a:t> faced a number of problems like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movement for protection of prophecy in Punjab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Food problem in Punjab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Anti-</a:t>
            </a:r>
            <a:r>
              <a:rPr lang="en-US" dirty="0" err="1"/>
              <a:t>ahmadiya</a:t>
            </a:r>
            <a:r>
              <a:rPr lang="en-US" dirty="0"/>
              <a:t> movement started by </a:t>
            </a:r>
            <a:r>
              <a:rPr lang="en-US" dirty="0" err="1"/>
              <a:t>Ahrar</a:t>
            </a:r>
            <a:r>
              <a:rPr lang="en-US" dirty="0"/>
              <a:t> </a:t>
            </a:r>
            <a:r>
              <a:rPr lang="en-US" dirty="0" smtClean="0"/>
              <a:t>organization</a:t>
            </a:r>
          </a:p>
          <a:p>
            <a:r>
              <a:rPr lang="en-US" dirty="0" smtClean="0"/>
              <a:t>  </a:t>
            </a:r>
            <a:r>
              <a:rPr lang="en-US" dirty="0" err="1"/>
              <a:t>Ahrar</a:t>
            </a:r>
            <a:r>
              <a:rPr lang="en-US" dirty="0"/>
              <a:t> were supported by CM Punjab </a:t>
            </a:r>
            <a:r>
              <a:rPr lang="en-US" dirty="0" err="1"/>
              <a:t>Mian</a:t>
            </a:r>
            <a:r>
              <a:rPr lang="en-US" dirty="0"/>
              <a:t> </a:t>
            </a:r>
            <a:r>
              <a:rPr lang="en-US" dirty="0" err="1"/>
              <a:t>Mumtaz</a:t>
            </a:r>
            <a:r>
              <a:rPr lang="en-US" dirty="0"/>
              <a:t> </a:t>
            </a:r>
            <a:r>
              <a:rPr lang="en-US" dirty="0" err="1"/>
              <a:t>Dultana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First </a:t>
            </a:r>
            <a:r>
              <a:rPr lang="en-US" dirty="0"/>
              <a:t>martial law was imposed in Lahore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On April 17,1953 the GG </a:t>
            </a:r>
            <a:r>
              <a:rPr lang="en-US" dirty="0" err="1"/>
              <a:t>Ghulam</a:t>
            </a:r>
            <a:r>
              <a:rPr lang="en-US" dirty="0"/>
              <a:t> Muhammad removed him from office</a:t>
            </a:r>
          </a:p>
        </p:txBody>
      </p:sp>
    </p:spTree>
    <p:extLst>
      <p:ext uri="{BB962C8B-B14F-4D97-AF65-F5344CB8AC3E}">
        <p14:creationId xmlns:p14="http://schemas.microsoft.com/office/powerpoint/2010/main" val="316086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1947-1958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Mohammad ALI </a:t>
            </a:r>
            <a:r>
              <a:rPr lang="en-US" sz="4000" dirty="0" err="1" smtClean="0"/>
              <a:t>Bogra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Ambassador of Pak to US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He made c-in-c as defense </a:t>
            </a:r>
            <a:r>
              <a:rPr lang="en-US" dirty="0" err="1"/>
              <a:t>minister.Thus</a:t>
            </a:r>
            <a:r>
              <a:rPr lang="en-US" dirty="0"/>
              <a:t> paving way for military involvement in politics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He introduced his famous formula known as </a:t>
            </a:r>
            <a:r>
              <a:rPr lang="en-US" dirty="0" err="1"/>
              <a:t>Bogra</a:t>
            </a:r>
            <a:r>
              <a:rPr lang="en-US" dirty="0"/>
              <a:t> formula on October 07,1953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On October 24,1954 the GG dissolved constituent assembly (CA). And asked </a:t>
            </a:r>
            <a:r>
              <a:rPr lang="en-US" dirty="0" err="1"/>
              <a:t>Bogra</a:t>
            </a:r>
            <a:r>
              <a:rPr lang="en-US" dirty="0"/>
              <a:t> to continue as PM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speaker of CA </a:t>
            </a:r>
            <a:r>
              <a:rPr lang="en-US" dirty="0" err="1" smtClean="0"/>
              <a:t>Maulvi</a:t>
            </a:r>
            <a:r>
              <a:rPr lang="en-US" dirty="0" smtClean="0"/>
              <a:t> </a:t>
            </a:r>
            <a:r>
              <a:rPr lang="en-US" dirty="0" err="1" smtClean="0"/>
              <a:t>Tammizzuddin</a:t>
            </a:r>
            <a:r>
              <a:rPr lang="en-US" dirty="0" smtClean="0"/>
              <a:t> </a:t>
            </a:r>
            <a:r>
              <a:rPr lang="en-US" dirty="0"/>
              <a:t>challenged the dissolution in Sindh chief court. And the case was decided in favor of the speaker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federal </a:t>
            </a:r>
            <a:r>
              <a:rPr lang="en-US" dirty="0" err="1"/>
              <a:t>govt</a:t>
            </a:r>
            <a:r>
              <a:rPr lang="en-US" dirty="0"/>
              <a:t> challenged the decision of the chief court in federal court which decided the case in favor of GG and the decision of the chief court was null and </a:t>
            </a:r>
            <a:r>
              <a:rPr lang="en-US" dirty="0" smtClean="0"/>
              <a:t>void</a:t>
            </a:r>
          </a:p>
          <a:p>
            <a:r>
              <a:rPr lang="en-US" dirty="0" smtClean="0"/>
              <a:t>  </a:t>
            </a:r>
            <a:r>
              <a:rPr lang="en-US" dirty="0" err="1"/>
              <a:t>Bogra</a:t>
            </a:r>
            <a:r>
              <a:rPr lang="en-US" dirty="0"/>
              <a:t> was dismissed by the GG </a:t>
            </a:r>
            <a:r>
              <a:rPr lang="en-US" dirty="0" err="1"/>
              <a:t>Iskandar</a:t>
            </a:r>
            <a:r>
              <a:rPr lang="en-US" dirty="0"/>
              <a:t> </a:t>
            </a:r>
            <a:r>
              <a:rPr lang="en-US" dirty="0" err="1"/>
              <a:t>Mirza</a:t>
            </a:r>
            <a:r>
              <a:rPr lang="en-US" dirty="0"/>
              <a:t> on august 8,1955</a:t>
            </a:r>
          </a:p>
        </p:txBody>
      </p:sp>
    </p:spTree>
    <p:extLst>
      <p:ext uri="{BB962C8B-B14F-4D97-AF65-F5344CB8AC3E}">
        <p14:creationId xmlns:p14="http://schemas.microsoft.com/office/powerpoint/2010/main" val="361490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1947-1958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4000" dirty="0" err="1" smtClean="0"/>
              <a:t>Chaudhary</a:t>
            </a:r>
            <a:r>
              <a:rPr lang="en-US" sz="4000" dirty="0" smtClean="0"/>
              <a:t> Mohammad Ali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Appointed as PM by GG </a:t>
            </a:r>
            <a:r>
              <a:rPr lang="en-US" dirty="0" err="1"/>
              <a:t>Iskandar</a:t>
            </a:r>
            <a:r>
              <a:rPr lang="en-US" dirty="0"/>
              <a:t> </a:t>
            </a:r>
            <a:r>
              <a:rPr lang="en-US" dirty="0" err="1"/>
              <a:t>Mirza</a:t>
            </a:r>
            <a:r>
              <a:rPr lang="en-US" dirty="0"/>
              <a:t> on august 11,1955 </a:t>
            </a:r>
            <a:endParaRPr lang="en-US" dirty="0" smtClean="0"/>
          </a:p>
          <a:p>
            <a:r>
              <a:rPr lang="en-US" dirty="0" smtClean="0"/>
              <a:t>He </a:t>
            </a:r>
            <a:r>
              <a:rPr lang="en-US" dirty="0"/>
              <a:t>succeeded in framing the constitution of 1956 which was implemented on march 23,1956 </a:t>
            </a:r>
            <a:endParaRPr lang="en-US" dirty="0" smtClean="0"/>
          </a:p>
          <a:p>
            <a:r>
              <a:rPr lang="en-US" dirty="0" smtClean="0"/>
              <a:t>He </a:t>
            </a:r>
            <a:r>
              <a:rPr lang="en-US" dirty="0"/>
              <a:t>made the political blunder of appointing DR. khan sahib(Republican party) as CM of west Pak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Many leaguers started opposing him on the appointment of a republican as CM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He resigned from premiership and party position on September 8,1956</a:t>
            </a:r>
          </a:p>
        </p:txBody>
      </p:sp>
    </p:spTree>
    <p:extLst>
      <p:ext uri="{BB962C8B-B14F-4D97-AF65-F5344CB8AC3E}">
        <p14:creationId xmlns:p14="http://schemas.microsoft.com/office/powerpoint/2010/main" val="429392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1947-58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Hussian</a:t>
            </a:r>
            <a:r>
              <a:rPr lang="en-US" dirty="0" smtClean="0"/>
              <a:t> </a:t>
            </a:r>
            <a:r>
              <a:rPr lang="en-US" dirty="0" err="1" smtClean="0"/>
              <a:t>shaheed</a:t>
            </a:r>
            <a:r>
              <a:rPr lang="en-US" dirty="0" smtClean="0"/>
              <a:t> </a:t>
            </a:r>
            <a:r>
              <a:rPr lang="en-US" dirty="0" err="1" smtClean="0"/>
              <a:t>sohrwardy</a:t>
            </a:r>
            <a:r>
              <a:rPr lang="en-US" dirty="0" smtClean="0"/>
              <a:t> resigned as a loss of support from </a:t>
            </a:r>
            <a:r>
              <a:rPr lang="en-US" dirty="0" err="1" smtClean="0"/>
              <a:t>coalation</a:t>
            </a:r>
            <a:r>
              <a:rPr lang="en-US" smtClean="0"/>
              <a:t> partners  </a:t>
            </a:r>
          </a:p>
          <a:p>
            <a:r>
              <a:rPr lang="en-US" smtClean="0"/>
              <a:t>I.I </a:t>
            </a:r>
            <a:r>
              <a:rPr lang="en-US" dirty="0" err="1"/>
              <a:t>Chundrigar</a:t>
            </a:r>
            <a:r>
              <a:rPr lang="en-US" dirty="0"/>
              <a:t> becomes PM (Oct 1957, </a:t>
            </a:r>
            <a:r>
              <a:rPr lang="en-US" dirty="0" err="1"/>
              <a:t>Sikandar</a:t>
            </a:r>
            <a:r>
              <a:rPr lang="en-US" dirty="0"/>
              <a:t> appointed him as PM held a weak position) </a:t>
            </a:r>
            <a:endParaRPr lang="en-US" dirty="0" smtClean="0"/>
          </a:p>
          <a:p>
            <a:r>
              <a:rPr lang="en-US" dirty="0" smtClean="0"/>
              <a:t>Malik </a:t>
            </a:r>
            <a:r>
              <a:rPr lang="en-US" dirty="0" err="1"/>
              <a:t>Feroz</a:t>
            </a:r>
            <a:r>
              <a:rPr lang="en-US" dirty="0"/>
              <a:t> Khan Noon becomes PM(Dec16,1957. he took prime ministry which lasted for less than a year because of abrogation of constitution on Oct 7/8,1958).</a:t>
            </a:r>
          </a:p>
        </p:txBody>
      </p:sp>
    </p:spTree>
    <p:extLst>
      <p:ext uri="{BB962C8B-B14F-4D97-AF65-F5344CB8AC3E}">
        <p14:creationId xmlns:p14="http://schemas.microsoft.com/office/powerpoint/2010/main" val="324929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1950s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 r="8462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Jinnah </a:t>
            </a:r>
            <a:r>
              <a:rPr lang="en-US" sz="3600" dirty="0"/>
              <a:t>s</a:t>
            </a:r>
            <a:r>
              <a:rPr lang="en-US" sz="3600" dirty="0" smtClean="0"/>
              <a:t> funeral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25564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1950s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 r="846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Early divisions: College students at a rally in Dhaka (East Pakistan) protesting against the West Pakistan’s ‘discriminatory attitude towards the Bengali language and culture.’ (1953)</a:t>
            </a:r>
            <a:endParaRPr 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454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35</TotalTime>
  <Words>488</Words>
  <Application>Microsoft Office PowerPoint</Application>
  <PresentationFormat>On-screen Show (4:3)</PresentationFormat>
  <Paragraphs>56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PAKISTAN</vt:lpstr>
      <vt:lpstr>PowerPoint Presentation</vt:lpstr>
      <vt:lpstr>1947-58</vt:lpstr>
      <vt:lpstr>1947-1958</vt:lpstr>
      <vt:lpstr>1947-1958</vt:lpstr>
      <vt:lpstr>1947-1958</vt:lpstr>
      <vt:lpstr>1947-58</vt:lpstr>
      <vt:lpstr>1950s</vt:lpstr>
      <vt:lpstr>1950s</vt:lpstr>
      <vt:lpstr>PowerPoint Presentation</vt:lpstr>
      <vt:lpstr>PowerPoint Presentation</vt:lpstr>
      <vt:lpstr>1950s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PAKISTAN</dc:title>
  <dc:creator>Rao Nauman</dc:creator>
  <cp:lastModifiedBy>Nadia nauman</cp:lastModifiedBy>
  <cp:revision>5</cp:revision>
  <dcterms:created xsi:type="dcterms:W3CDTF">2006-08-16T00:00:00Z</dcterms:created>
  <dcterms:modified xsi:type="dcterms:W3CDTF">2019-08-04T13:43:56Z</dcterms:modified>
</cp:coreProperties>
</file>