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53" autoAdjust="0"/>
    <p:restoredTop sz="94662" autoAdjust="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1958-1969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AYUB KHAN</a:t>
            </a:r>
            <a:endParaRPr 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60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Started his career in British army in 1928,fought WW(II)as colonel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Became the  first native commander in chief of Pakistan army in 1951 by Liaquat Ali Khan.</a:t>
            </a:r>
          </a:p>
          <a:p>
            <a:pPr marL="0" indent="0">
              <a:buNone/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1953-1958 served in the civilian government as Defence and Home minister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CAREER OF A POLITICAL SOLDIER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8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Ayub supported </a:t>
            </a:r>
            <a:r>
              <a:rPr lang="en-US" sz="3200" b="1" dirty="0">
                <a:solidFill>
                  <a:schemeClr val="bg1"/>
                </a:solidFill>
              </a:rPr>
              <a:t>M</a:t>
            </a:r>
            <a:r>
              <a:rPr lang="en-US" sz="3200" b="1" dirty="0" smtClean="0">
                <a:solidFill>
                  <a:schemeClr val="bg1"/>
                </a:solidFill>
              </a:rPr>
              <a:t>irza s decision to overthrow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b="1" dirty="0" smtClean="0">
                <a:solidFill>
                  <a:schemeClr val="bg1"/>
                </a:solidFill>
              </a:rPr>
              <a:t>eroze khan Noon s government to implement martial law.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Two weeks later he took over the presidency from Mirza after the melt down of civil-military relations between civilian president and military.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Country was in economic disarray and political turmoil was on peak</a:t>
            </a: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coup ,D </a:t>
            </a:r>
            <a:r>
              <a:rPr lang="en-US" dirty="0" err="1" smtClean="0"/>
              <a:t>etat</a:t>
            </a:r>
            <a:r>
              <a:rPr lang="en-US" dirty="0" smtClean="0"/>
              <a:t> or glorious revolution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9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Ayub</a:t>
            </a:r>
            <a:r>
              <a:rPr lang="en-US" sz="2800" b="1" dirty="0" smtClean="0">
                <a:solidFill>
                  <a:schemeClr val="bg1"/>
                </a:solidFill>
              </a:rPr>
              <a:t> “the men on horse back  brought  modernization  and economic growth with “exceptions”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He believed democracy had to be taught  according to the  ‘genius  of the people’  ,what better  way to start then at grass root level .Basic democracy system was introduced.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The Muslim family laws  ordinance introduced in 1961 still considered one of the most  progressive family laws among many Muslim countries .</a:t>
            </a: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7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Economic growth in </a:t>
            </a:r>
            <a:r>
              <a:rPr lang="en-US" dirty="0" smtClean="0"/>
              <a:t>Pakistan </a:t>
            </a:r>
            <a:r>
              <a:rPr lang="en-US" dirty="0" smtClean="0"/>
              <a:t>during 1960s was </a:t>
            </a:r>
            <a:r>
              <a:rPr lang="en-US" dirty="0" err="1" smtClean="0"/>
              <a:t>steller</a:t>
            </a:r>
            <a:r>
              <a:rPr lang="en-US" dirty="0" smtClean="0"/>
              <a:t>  </a:t>
            </a:r>
            <a:r>
              <a:rPr lang="en-US" dirty="0" smtClean="0"/>
              <a:t>new york times </a:t>
            </a:r>
            <a:r>
              <a:rPr lang="en-US" dirty="0" err="1" smtClean="0"/>
              <a:t>jan</a:t>
            </a:r>
            <a:r>
              <a:rPr lang="en-US" dirty="0" smtClean="0"/>
              <a:t> 18 1965 wrote</a:t>
            </a:r>
          </a:p>
          <a:p>
            <a:r>
              <a:rPr lang="en-US" dirty="0" smtClean="0"/>
              <a:t>“Pakistan </a:t>
            </a:r>
            <a:r>
              <a:rPr lang="en-US" dirty="0" smtClean="0"/>
              <a:t>may be on </a:t>
            </a:r>
            <a:r>
              <a:rPr lang="en-US" dirty="0" smtClean="0"/>
              <a:t>its  way </a:t>
            </a:r>
            <a:r>
              <a:rPr lang="en-US" dirty="0" smtClean="0"/>
              <a:t>towards an </a:t>
            </a:r>
            <a:r>
              <a:rPr lang="en-US" dirty="0" smtClean="0"/>
              <a:t>economic </a:t>
            </a:r>
            <a:r>
              <a:rPr lang="en-US" dirty="0" smtClean="0"/>
              <a:t>milestone that so far has been reached by one other populous country ,the United States of America</a:t>
            </a:r>
          </a:p>
          <a:p>
            <a:r>
              <a:rPr lang="en-US" dirty="0" smtClean="0"/>
              <a:t>This decade saw the growth rate of 5.8 %</a:t>
            </a:r>
          </a:p>
          <a:p>
            <a:pPr marL="0" indent="0">
              <a:buNone/>
            </a:pPr>
            <a:r>
              <a:rPr lang="en-US" dirty="0" smtClean="0"/>
              <a:t>Manufacturing growth  went up to 8.5%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Decade of </a:t>
            </a:r>
            <a:r>
              <a:rPr lang="en-US" dirty="0" err="1" smtClean="0"/>
              <a:t>devolpment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4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automobile industry</a:t>
            </a:r>
          </a:p>
          <a:p>
            <a:r>
              <a:rPr lang="en-US" dirty="0" smtClean="0"/>
              <a:t>A cement industry</a:t>
            </a:r>
          </a:p>
          <a:p>
            <a:r>
              <a:rPr lang="en-US" dirty="0" smtClean="0"/>
              <a:t>Heavy </a:t>
            </a:r>
            <a:r>
              <a:rPr lang="en-US" dirty="0" err="1" smtClean="0"/>
              <a:t>manifacturing</a:t>
            </a:r>
            <a:r>
              <a:rPr lang="en-US" dirty="0" smtClean="0"/>
              <a:t> industries </a:t>
            </a:r>
          </a:p>
          <a:p>
            <a:r>
              <a:rPr lang="en-US" dirty="0" smtClean="0"/>
              <a:t>3 major dams  </a:t>
            </a:r>
          </a:p>
          <a:p>
            <a:r>
              <a:rPr lang="en-US" dirty="0" smtClean="0"/>
              <a:t>Pakistan industrial development corporation  </a:t>
            </a:r>
          </a:p>
          <a:p>
            <a:r>
              <a:rPr lang="en-US" dirty="0" smtClean="0"/>
              <a:t>4 new industrial states</a:t>
            </a:r>
          </a:p>
          <a:p>
            <a:r>
              <a:rPr lang="en-US" dirty="0" smtClean="0"/>
              <a:t>Investment promotion bureau</a:t>
            </a:r>
          </a:p>
          <a:p>
            <a:r>
              <a:rPr lang="en-US" dirty="0" smtClean="0"/>
              <a:t>Industrial </a:t>
            </a:r>
            <a:r>
              <a:rPr lang="en-US" dirty="0" err="1" smtClean="0"/>
              <a:t>devolpment</a:t>
            </a:r>
            <a:r>
              <a:rPr lang="en-US" dirty="0" smtClean="0"/>
              <a:t> bank of </a:t>
            </a:r>
            <a:r>
              <a:rPr lang="en-US" dirty="0" err="1" smtClean="0"/>
              <a:t>pakistan</a:t>
            </a:r>
            <a:endParaRPr lang="en-US" dirty="0" smtClean="0"/>
          </a:p>
          <a:p>
            <a:r>
              <a:rPr lang="en-US" dirty="0" smtClean="0"/>
              <a:t>SUPARCO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Pakistan established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8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Land reforms were introduced </a:t>
            </a:r>
          </a:p>
          <a:p>
            <a:r>
              <a:rPr lang="en-US" sz="4000" b="1" dirty="0" smtClean="0">
                <a:solidFill>
                  <a:schemeClr val="bg1"/>
                </a:solidFill>
              </a:rPr>
              <a:t>Indus water treat was signed </a:t>
            </a:r>
          </a:p>
          <a:p>
            <a:r>
              <a:rPr lang="en-US" sz="4000" b="1" dirty="0" smtClean="0">
                <a:solidFill>
                  <a:schemeClr val="bg1"/>
                </a:solidFill>
              </a:rPr>
              <a:t>Protection to tenants</a:t>
            </a:r>
          </a:p>
          <a:p>
            <a:r>
              <a:rPr lang="en-US" sz="4000" b="1" dirty="0" smtClean="0">
                <a:solidFill>
                  <a:schemeClr val="bg1"/>
                </a:solidFill>
              </a:rPr>
              <a:t>Agriculture development bank was set up</a:t>
            </a:r>
          </a:p>
          <a:p>
            <a:r>
              <a:rPr lang="en-US" sz="4000" b="1" dirty="0" smtClean="0">
                <a:solidFill>
                  <a:schemeClr val="bg1"/>
                </a:solidFill>
              </a:rPr>
              <a:t>Loans for farmers</a:t>
            </a:r>
          </a:p>
          <a:p>
            <a:pPr marL="0" indent="0">
              <a:buNone/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</a:rPr>
              <a:t>GREEN REVOLUTION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Presidential form of government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Immense powers in hands of president(make laws, reject laws made by national assembly, enact emergency powers)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National assembly and provincial assembly will be elected by basic democracies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Make laws but subject to approval of president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1962 constitution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6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34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143</TotalTime>
  <Words>338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AYUB KHAN</vt:lpstr>
      <vt:lpstr>CAREER OF A POLITICAL SOLDIER</vt:lpstr>
      <vt:lpstr>A coup ,D etat or glorious revolution</vt:lpstr>
      <vt:lpstr>policies</vt:lpstr>
      <vt:lpstr>Decade of devolpment</vt:lpstr>
      <vt:lpstr>Pakistan established</vt:lpstr>
      <vt:lpstr>GREEN REVOLUTION</vt:lpstr>
      <vt:lpstr>1962 constitution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Rao Nauman</dc:creator>
  <cp:lastModifiedBy>Nadia nauman</cp:lastModifiedBy>
  <cp:revision>18</cp:revision>
  <dcterms:created xsi:type="dcterms:W3CDTF">2006-08-16T00:00:00Z</dcterms:created>
  <dcterms:modified xsi:type="dcterms:W3CDTF">2019-08-04T13:16:13Z</dcterms:modified>
</cp:coreProperties>
</file>