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6E99F-0F1E-4C0D-8587-2FF60EBF2DD9}" type="doc">
      <dgm:prSet loTypeId="urn:microsoft.com/office/officeart/2005/8/layout/pyramid2" loCatId="pyramid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D85C6B-A57C-49D2-8C03-58FC30F2FF77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/>
          <a:r>
            <a:rPr lang="en-US" sz="2400" dirty="0" smtClean="0"/>
            <a:t>Union Council</a:t>
          </a:r>
          <a:endParaRPr lang="en-US" sz="2400" dirty="0"/>
        </a:p>
      </dgm:t>
    </dgm:pt>
    <dgm:pt modelId="{C232D323-4E34-436B-B9C9-B6F12C2452EB}" type="parTrans" cxnId="{C50BFDCE-AAFF-4DC1-A23A-8F97C28067E8}">
      <dgm:prSet/>
      <dgm:spPr/>
      <dgm:t>
        <a:bodyPr/>
        <a:lstStyle/>
        <a:p>
          <a:endParaRPr lang="en-US"/>
        </a:p>
      </dgm:t>
    </dgm:pt>
    <dgm:pt modelId="{7120AEC3-735A-4B1D-861A-46769C2E9093}" type="sibTrans" cxnId="{C50BFDCE-AAFF-4DC1-A23A-8F97C28067E8}">
      <dgm:prSet/>
      <dgm:spPr/>
      <dgm:t>
        <a:bodyPr/>
        <a:lstStyle/>
        <a:p>
          <a:endParaRPr lang="en-US"/>
        </a:p>
      </dgm:t>
    </dgm:pt>
    <dgm:pt modelId="{C6EF950D-5E58-4118-A00A-6A734A14E23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2400" dirty="0" smtClean="0"/>
            <a:t>Tehsil Council</a:t>
          </a:r>
          <a:endParaRPr lang="en-US" sz="2400" dirty="0"/>
        </a:p>
      </dgm:t>
    </dgm:pt>
    <dgm:pt modelId="{E2FE11F8-7057-4B5C-800C-C0632DC0BA92}" type="parTrans" cxnId="{113682E4-A536-4460-912E-4F5BFADD1028}">
      <dgm:prSet/>
      <dgm:spPr/>
      <dgm:t>
        <a:bodyPr/>
        <a:lstStyle/>
        <a:p>
          <a:endParaRPr lang="en-US"/>
        </a:p>
      </dgm:t>
    </dgm:pt>
    <dgm:pt modelId="{17148FBA-CCD2-4165-8FA4-A711246EE4D0}" type="sibTrans" cxnId="{113682E4-A536-4460-912E-4F5BFADD1028}">
      <dgm:prSet/>
      <dgm:spPr/>
      <dgm:t>
        <a:bodyPr/>
        <a:lstStyle/>
        <a:p>
          <a:endParaRPr lang="en-US"/>
        </a:p>
      </dgm:t>
    </dgm:pt>
    <dgm:pt modelId="{ABEB5A96-8F81-4A18-AC50-5F0FFB1FC82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dirty="0" smtClean="0"/>
            <a:t>District Council </a:t>
          </a:r>
          <a:endParaRPr lang="en-US" sz="2400" dirty="0"/>
        </a:p>
      </dgm:t>
    </dgm:pt>
    <dgm:pt modelId="{69B9230C-DA32-4C8C-BAE2-AACF57A5C699}" type="parTrans" cxnId="{DC14BCF5-B73E-4158-903C-0E6222A71978}">
      <dgm:prSet/>
      <dgm:spPr/>
      <dgm:t>
        <a:bodyPr/>
        <a:lstStyle/>
        <a:p>
          <a:endParaRPr lang="en-US"/>
        </a:p>
      </dgm:t>
    </dgm:pt>
    <dgm:pt modelId="{CAD84034-CC9D-4BE2-9603-2338D697BF99}" type="sibTrans" cxnId="{DC14BCF5-B73E-4158-903C-0E6222A71978}">
      <dgm:prSet/>
      <dgm:spPr/>
      <dgm:t>
        <a:bodyPr/>
        <a:lstStyle/>
        <a:p>
          <a:endParaRPr lang="en-US"/>
        </a:p>
      </dgm:t>
    </dgm:pt>
    <dgm:pt modelId="{D253FF18-E928-4BDE-850D-35862F64F8A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/>
            <a:t>Division  Council</a:t>
          </a:r>
          <a:endParaRPr lang="en-US" sz="2400" dirty="0"/>
        </a:p>
      </dgm:t>
    </dgm:pt>
    <dgm:pt modelId="{BAE1B000-6E47-494A-8E64-9269669082B3}" type="parTrans" cxnId="{4B697AE9-47B6-428E-84E3-0BF200A84976}">
      <dgm:prSet/>
      <dgm:spPr/>
      <dgm:t>
        <a:bodyPr/>
        <a:lstStyle/>
        <a:p>
          <a:endParaRPr lang="en-US"/>
        </a:p>
      </dgm:t>
    </dgm:pt>
    <dgm:pt modelId="{A026F7EB-B2BA-4530-83C2-B407D9E6AF5F}" type="sibTrans" cxnId="{4B697AE9-47B6-428E-84E3-0BF200A84976}">
      <dgm:prSet/>
      <dgm:spPr/>
      <dgm:t>
        <a:bodyPr/>
        <a:lstStyle/>
        <a:p>
          <a:endParaRPr lang="en-US"/>
        </a:p>
      </dgm:t>
    </dgm:pt>
    <dgm:pt modelId="{CB6ABE56-646D-40C8-99C3-75D3E6B37135}" type="pres">
      <dgm:prSet presAssocID="{4CD6E99F-0F1E-4C0D-8587-2FF60EBF2DD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A5AAEA4-9D27-4641-8685-8773A4C17F90}" type="pres">
      <dgm:prSet presAssocID="{4CD6E99F-0F1E-4C0D-8587-2FF60EBF2DD9}" presName="pyramid" presStyleLbl="node1" presStyleIdx="0" presStyleCn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DCDB11B6-8C92-473B-8848-05CD3098FB8D}" type="pres">
      <dgm:prSet presAssocID="{4CD6E99F-0F1E-4C0D-8587-2FF60EBF2DD9}" presName="theList" presStyleCnt="0"/>
      <dgm:spPr/>
    </dgm:pt>
    <dgm:pt modelId="{6C14DEF7-0BAC-49E5-BDE2-D0E53A11B7A3}" type="pres">
      <dgm:prSet presAssocID="{BFD85C6B-A57C-49D2-8C03-58FC30F2FF77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E7335-44BB-48E3-81B3-BE8AC8E064BA}" type="pres">
      <dgm:prSet presAssocID="{BFD85C6B-A57C-49D2-8C03-58FC30F2FF77}" presName="aSpace" presStyleCnt="0"/>
      <dgm:spPr/>
    </dgm:pt>
    <dgm:pt modelId="{7AB0AACA-F6A2-41E6-9E25-A60D0BA5A8B4}" type="pres">
      <dgm:prSet presAssocID="{C6EF950D-5E58-4118-A00A-6A734A14E23B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4AC2E-101C-46D4-8013-A1BC340193D5}" type="pres">
      <dgm:prSet presAssocID="{C6EF950D-5E58-4118-A00A-6A734A14E23B}" presName="aSpace" presStyleCnt="0"/>
      <dgm:spPr/>
    </dgm:pt>
    <dgm:pt modelId="{19DB580F-859B-4CF3-AF46-B231E26ED296}" type="pres">
      <dgm:prSet presAssocID="{ABEB5A96-8F81-4A18-AC50-5F0FFB1FC823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90D42-69A9-49DF-9416-33E75A79C096}" type="pres">
      <dgm:prSet presAssocID="{ABEB5A96-8F81-4A18-AC50-5F0FFB1FC823}" presName="aSpace" presStyleCnt="0"/>
      <dgm:spPr/>
    </dgm:pt>
    <dgm:pt modelId="{80FEB872-9615-49D1-A942-095CC20B7F41}" type="pres">
      <dgm:prSet presAssocID="{D253FF18-E928-4BDE-850D-35862F64F8A0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602CC-E803-4D53-B34E-6A7A8D170F23}" type="pres">
      <dgm:prSet presAssocID="{D253FF18-E928-4BDE-850D-35862F64F8A0}" presName="aSpace" presStyleCnt="0"/>
      <dgm:spPr/>
    </dgm:pt>
  </dgm:ptLst>
  <dgm:cxnLst>
    <dgm:cxn modelId="{DC14BCF5-B73E-4158-903C-0E6222A71978}" srcId="{4CD6E99F-0F1E-4C0D-8587-2FF60EBF2DD9}" destId="{ABEB5A96-8F81-4A18-AC50-5F0FFB1FC823}" srcOrd="2" destOrd="0" parTransId="{69B9230C-DA32-4C8C-BAE2-AACF57A5C699}" sibTransId="{CAD84034-CC9D-4BE2-9603-2338D697BF99}"/>
    <dgm:cxn modelId="{DE71AE84-D26B-4168-8B18-332BF73E7DE0}" type="presOf" srcId="{D253FF18-E928-4BDE-850D-35862F64F8A0}" destId="{80FEB872-9615-49D1-A942-095CC20B7F41}" srcOrd="0" destOrd="0" presId="urn:microsoft.com/office/officeart/2005/8/layout/pyramid2"/>
    <dgm:cxn modelId="{4B697AE9-47B6-428E-84E3-0BF200A84976}" srcId="{4CD6E99F-0F1E-4C0D-8587-2FF60EBF2DD9}" destId="{D253FF18-E928-4BDE-850D-35862F64F8A0}" srcOrd="3" destOrd="0" parTransId="{BAE1B000-6E47-494A-8E64-9269669082B3}" sibTransId="{A026F7EB-B2BA-4530-83C2-B407D9E6AF5F}"/>
    <dgm:cxn modelId="{9B065CD3-EAF5-4067-B62D-24036D007039}" type="presOf" srcId="{C6EF950D-5E58-4118-A00A-6A734A14E23B}" destId="{7AB0AACA-F6A2-41E6-9E25-A60D0BA5A8B4}" srcOrd="0" destOrd="0" presId="urn:microsoft.com/office/officeart/2005/8/layout/pyramid2"/>
    <dgm:cxn modelId="{436022BC-D078-43DB-8EDE-07A0780B8A36}" type="presOf" srcId="{4CD6E99F-0F1E-4C0D-8587-2FF60EBF2DD9}" destId="{CB6ABE56-646D-40C8-99C3-75D3E6B37135}" srcOrd="0" destOrd="0" presId="urn:microsoft.com/office/officeart/2005/8/layout/pyramid2"/>
    <dgm:cxn modelId="{113682E4-A536-4460-912E-4F5BFADD1028}" srcId="{4CD6E99F-0F1E-4C0D-8587-2FF60EBF2DD9}" destId="{C6EF950D-5E58-4118-A00A-6A734A14E23B}" srcOrd="1" destOrd="0" parTransId="{E2FE11F8-7057-4B5C-800C-C0632DC0BA92}" sibTransId="{17148FBA-CCD2-4165-8FA4-A711246EE4D0}"/>
    <dgm:cxn modelId="{C50BFDCE-AAFF-4DC1-A23A-8F97C28067E8}" srcId="{4CD6E99F-0F1E-4C0D-8587-2FF60EBF2DD9}" destId="{BFD85C6B-A57C-49D2-8C03-58FC30F2FF77}" srcOrd="0" destOrd="0" parTransId="{C232D323-4E34-436B-B9C9-B6F12C2452EB}" sibTransId="{7120AEC3-735A-4B1D-861A-46769C2E9093}"/>
    <dgm:cxn modelId="{2BD8966F-9E55-4A9E-AAB7-90EEC9F77E9E}" type="presOf" srcId="{BFD85C6B-A57C-49D2-8C03-58FC30F2FF77}" destId="{6C14DEF7-0BAC-49E5-BDE2-D0E53A11B7A3}" srcOrd="0" destOrd="0" presId="urn:microsoft.com/office/officeart/2005/8/layout/pyramid2"/>
    <dgm:cxn modelId="{84CF5B76-9591-49BF-86AB-C116882689F6}" type="presOf" srcId="{ABEB5A96-8F81-4A18-AC50-5F0FFB1FC823}" destId="{19DB580F-859B-4CF3-AF46-B231E26ED296}" srcOrd="0" destOrd="0" presId="urn:microsoft.com/office/officeart/2005/8/layout/pyramid2"/>
    <dgm:cxn modelId="{093F8806-497B-4C41-9987-2994EE18BE08}" type="presParOf" srcId="{CB6ABE56-646D-40C8-99C3-75D3E6B37135}" destId="{2A5AAEA4-9D27-4641-8685-8773A4C17F90}" srcOrd="0" destOrd="0" presId="urn:microsoft.com/office/officeart/2005/8/layout/pyramid2"/>
    <dgm:cxn modelId="{4961C434-814D-4BAB-8227-E4254CF83F5D}" type="presParOf" srcId="{CB6ABE56-646D-40C8-99C3-75D3E6B37135}" destId="{DCDB11B6-8C92-473B-8848-05CD3098FB8D}" srcOrd="1" destOrd="0" presId="urn:microsoft.com/office/officeart/2005/8/layout/pyramid2"/>
    <dgm:cxn modelId="{4AFC6918-8097-4B56-9F43-C9F3BE33002E}" type="presParOf" srcId="{DCDB11B6-8C92-473B-8848-05CD3098FB8D}" destId="{6C14DEF7-0BAC-49E5-BDE2-D0E53A11B7A3}" srcOrd="0" destOrd="0" presId="urn:microsoft.com/office/officeart/2005/8/layout/pyramid2"/>
    <dgm:cxn modelId="{BE86F171-6229-4AEB-BACF-BE477FA35059}" type="presParOf" srcId="{DCDB11B6-8C92-473B-8848-05CD3098FB8D}" destId="{C51E7335-44BB-48E3-81B3-BE8AC8E064BA}" srcOrd="1" destOrd="0" presId="urn:microsoft.com/office/officeart/2005/8/layout/pyramid2"/>
    <dgm:cxn modelId="{05464632-0BCC-4287-9005-FB75CAD82DB8}" type="presParOf" srcId="{DCDB11B6-8C92-473B-8848-05CD3098FB8D}" destId="{7AB0AACA-F6A2-41E6-9E25-A60D0BA5A8B4}" srcOrd="2" destOrd="0" presId="urn:microsoft.com/office/officeart/2005/8/layout/pyramid2"/>
    <dgm:cxn modelId="{2DA7B8A7-5563-4852-B886-8305A115D796}" type="presParOf" srcId="{DCDB11B6-8C92-473B-8848-05CD3098FB8D}" destId="{C814AC2E-101C-46D4-8013-A1BC340193D5}" srcOrd="3" destOrd="0" presId="urn:microsoft.com/office/officeart/2005/8/layout/pyramid2"/>
    <dgm:cxn modelId="{C4430467-CAD2-4A3B-A53A-BBC99A210E47}" type="presParOf" srcId="{DCDB11B6-8C92-473B-8848-05CD3098FB8D}" destId="{19DB580F-859B-4CF3-AF46-B231E26ED296}" srcOrd="4" destOrd="0" presId="urn:microsoft.com/office/officeart/2005/8/layout/pyramid2"/>
    <dgm:cxn modelId="{4FB4BE17-4ED4-4BA7-BD7C-848337AECA01}" type="presParOf" srcId="{DCDB11B6-8C92-473B-8848-05CD3098FB8D}" destId="{93F90D42-69A9-49DF-9416-33E75A79C096}" srcOrd="5" destOrd="0" presId="urn:microsoft.com/office/officeart/2005/8/layout/pyramid2"/>
    <dgm:cxn modelId="{1A428EDC-745A-4A68-A76D-8238D1043D03}" type="presParOf" srcId="{DCDB11B6-8C92-473B-8848-05CD3098FB8D}" destId="{80FEB872-9615-49D1-A942-095CC20B7F41}" srcOrd="6" destOrd="0" presId="urn:microsoft.com/office/officeart/2005/8/layout/pyramid2"/>
    <dgm:cxn modelId="{7CCF9514-FE2A-4194-B141-4AF4BD96C795}" type="presParOf" srcId="{DCDB11B6-8C92-473B-8848-05CD3098FB8D}" destId="{A3F602CC-E803-4D53-B34E-6A7A8D170F23}" srcOrd="7" destOrd="0" presId="urn:microsoft.com/office/officeart/2005/8/layout/pyramid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25B19-0295-43C1-91A6-1E55EB589FF5}" type="doc">
      <dgm:prSet loTypeId="urn:microsoft.com/office/officeart/2005/8/layout/venn1" loCatId="relationship" qsTypeId="urn:microsoft.com/office/officeart/2005/8/quickstyle/3d4" qsCatId="3D" csTypeId="urn:microsoft.com/office/officeart/2005/8/colors/accent1_3" csCatId="accent1" phldr="1"/>
      <dgm:spPr/>
    </dgm:pt>
    <dgm:pt modelId="{364C1FF8-D8BD-447D-9A35-D8C5C89FE30D}">
      <dgm:prSet phldrT="[Text]" custT="1"/>
      <dgm:spPr/>
      <dgm:t>
        <a:bodyPr/>
        <a:lstStyle/>
        <a:p>
          <a:r>
            <a:rPr lang="en-US" sz="2400" dirty="0" smtClean="0"/>
            <a:t>1962 Constitution</a:t>
          </a:r>
          <a:endParaRPr lang="en-US" sz="2400" dirty="0"/>
        </a:p>
      </dgm:t>
    </dgm:pt>
    <dgm:pt modelId="{1E89474B-6CF7-4C36-A009-3C69937DA7C7}" type="parTrans" cxnId="{D34473E7-035A-4CC4-9A25-DC6AB5A77248}">
      <dgm:prSet/>
      <dgm:spPr/>
      <dgm:t>
        <a:bodyPr/>
        <a:lstStyle/>
        <a:p>
          <a:endParaRPr lang="en-US"/>
        </a:p>
      </dgm:t>
    </dgm:pt>
    <dgm:pt modelId="{55C975DC-A675-47C7-9697-73D0FD644BE2}" type="sibTrans" cxnId="{D34473E7-035A-4CC4-9A25-DC6AB5A77248}">
      <dgm:prSet/>
      <dgm:spPr/>
      <dgm:t>
        <a:bodyPr/>
        <a:lstStyle/>
        <a:p>
          <a:endParaRPr lang="en-US"/>
        </a:p>
      </dgm:t>
    </dgm:pt>
    <dgm:pt modelId="{579E7877-5B89-4535-BC52-43D3E130B212}">
      <dgm:prSet phldrT="[Text]" custT="1"/>
      <dgm:spPr/>
      <dgm:t>
        <a:bodyPr/>
        <a:lstStyle/>
        <a:p>
          <a:r>
            <a:rPr lang="en-US" sz="2400" dirty="0" smtClean="0"/>
            <a:t>Elections</a:t>
          </a:r>
        </a:p>
        <a:p>
          <a:r>
            <a:rPr lang="en-US" sz="2400" dirty="0" smtClean="0"/>
            <a:t>1962(PA) 1965(NA) </a:t>
          </a:r>
          <a:endParaRPr lang="en-US" sz="2400" dirty="0"/>
        </a:p>
      </dgm:t>
    </dgm:pt>
    <dgm:pt modelId="{B318451C-1A2D-48A4-8064-D75BFE1AC67F}" type="parTrans" cxnId="{193569E5-65CA-4011-894A-4BD01C2775EE}">
      <dgm:prSet/>
      <dgm:spPr/>
      <dgm:t>
        <a:bodyPr/>
        <a:lstStyle/>
        <a:p>
          <a:endParaRPr lang="en-US"/>
        </a:p>
      </dgm:t>
    </dgm:pt>
    <dgm:pt modelId="{0994282B-E7CB-433F-B613-6376A87AAFC5}" type="sibTrans" cxnId="{193569E5-65CA-4011-894A-4BD01C2775EE}">
      <dgm:prSet/>
      <dgm:spPr/>
      <dgm:t>
        <a:bodyPr/>
        <a:lstStyle/>
        <a:p>
          <a:endParaRPr lang="en-US"/>
        </a:p>
      </dgm:t>
    </dgm:pt>
    <dgm:pt modelId="{3972BCAD-DC24-4899-B555-36F095367398}">
      <dgm:prSet phldrT="[Text]" custT="1"/>
      <dgm:spPr/>
      <dgm:t>
        <a:bodyPr/>
        <a:lstStyle/>
        <a:p>
          <a:r>
            <a:rPr lang="en-US" sz="2400" dirty="0" smtClean="0"/>
            <a:t>Political parties Act</a:t>
          </a:r>
          <a:endParaRPr lang="en-US" sz="2400" dirty="0"/>
        </a:p>
      </dgm:t>
    </dgm:pt>
    <dgm:pt modelId="{42ECB544-C1E9-49ED-B010-1330E7F97703}" type="parTrans" cxnId="{7D1B693F-E710-4B72-AA3D-3CC6AD8899EE}">
      <dgm:prSet/>
      <dgm:spPr/>
      <dgm:t>
        <a:bodyPr/>
        <a:lstStyle/>
        <a:p>
          <a:endParaRPr lang="en-US"/>
        </a:p>
      </dgm:t>
    </dgm:pt>
    <dgm:pt modelId="{1476F01F-BBA5-4DD7-A931-AB49562ECC57}" type="sibTrans" cxnId="{7D1B693F-E710-4B72-AA3D-3CC6AD8899EE}">
      <dgm:prSet/>
      <dgm:spPr/>
      <dgm:t>
        <a:bodyPr/>
        <a:lstStyle/>
        <a:p>
          <a:endParaRPr lang="en-US"/>
        </a:p>
      </dgm:t>
    </dgm:pt>
    <dgm:pt modelId="{7F13F379-AAE8-4FA1-8513-42C2560AF14A}" type="pres">
      <dgm:prSet presAssocID="{57925B19-0295-43C1-91A6-1E55EB589FF5}" presName="compositeShape" presStyleCnt="0">
        <dgm:presLayoutVars>
          <dgm:chMax val="7"/>
          <dgm:dir/>
          <dgm:resizeHandles val="exact"/>
        </dgm:presLayoutVars>
      </dgm:prSet>
      <dgm:spPr/>
    </dgm:pt>
    <dgm:pt modelId="{85343D33-E0E5-4CF8-8DB4-137AA654C523}" type="pres">
      <dgm:prSet presAssocID="{364C1FF8-D8BD-447D-9A35-D8C5C89FE30D}" presName="circ1" presStyleLbl="vennNode1" presStyleIdx="0" presStyleCnt="3"/>
      <dgm:spPr/>
      <dgm:t>
        <a:bodyPr/>
        <a:lstStyle/>
        <a:p>
          <a:endParaRPr lang="en-US"/>
        </a:p>
      </dgm:t>
    </dgm:pt>
    <dgm:pt modelId="{84111AE6-6686-43C9-B0ED-BA4D950F1214}" type="pres">
      <dgm:prSet presAssocID="{364C1FF8-D8BD-447D-9A35-D8C5C89FE30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45258-B9AC-491A-843E-021D731CDB80}" type="pres">
      <dgm:prSet presAssocID="{579E7877-5B89-4535-BC52-43D3E130B212}" presName="circ2" presStyleLbl="vennNode1" presStyleIdx="1" presStyleCnt="3"/>
      <dgm:spPr/>
      <dgm:t>
        <a:bodyPr/>
        <a:lstStyle/>
        <a:p>
          <a:endParaRPr lang="en-US"/>
        </a:p>
      </dgm:t>
    </dgm:pt>
    <dgm:pt modelId="{6E2B54BF-8270-41BB-A78C-86F21A605EB8}" type="pres">
      <dgm:prSet presAssocID="{579E7877-5B89-4535-BC52-43D3E130B2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D0AA7-34A6-4978-8DDA-F64B673B51A5}" type="pres">
      <dgm:prSet presAssocID="{3972BCAD-DC24-4899-B555-36F095367398}" presName="circ3" presStyleLbl="vennNode1" presStyleIdx="2" presStyleCnt="3"/>
      <dgm:spPr/>
      <dgm:t>
        <a:bodyPr/>
        <a:lstStyle/>
        <a:p>
          <a:endParaRPr lang="en-US"/>
        </a:p>
      </dgm:t>
    </dgm:pt>
    <dgm:pt modelId="{71A06030-D18E-4EC4-9ED5-5157BBEE4F96}" type="pres">
      <dgm:prSet presAssocID="{3972BCAD-DC24-4899-B555-36F0953673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0B1B8-7FE2-413B-8BA0-5CE6870C9A1F}" type="presOf" srcId="{57925B19-0295-43C1-91A6-1E55EB589FF5}" destId="{7F13F379-AAE8-4FA1-8513-42C2560AF14A}" srcOrd="0" destOrd="0" presId="urn:microsoft.com/office/officeart/2005/8/layout/venn1"/>
    <dgm:cxn modelId="{D34473E7-035A-4CC4-9A25-DC6AB5A77248}" srcId="{57925B19-0295-43C1-91A6-1E55EB589FF5}" destId="{364C1FF8-D8BD-447D-9A35-D8C5C89FE30D}" srcOrd="0" destOrd="0" parTransId="{1E89474B-6CF7-4C36-A009-3C69937DA7C7}" sibTransId="{55C975DC-A675-47C7-9697-73D0FD644BE2}"/>
    <dgm:cxn modelId="{C91F523D-B2D1-405B-AA61-379702E381E8}" type="presOf" srcId="{364C1FF8-D8BD-447D-9A35-D8C5C89FE30D}" destId="{84111AE6-6686-43C9-B0ED-BA4D950F1214}" srcOrd="1" destOrd="0" presId="urn:microsoft.com/office/officeart/2005/8/layout/venn1"/>
    <dgm:cxn modelId="{CE1449BF-87B0-42AD-A4F6-D504E496C590}" type="presOf" srcId="{579E7877-5B89-4535-BC52-43D3E130B212}" destId="{7BF45258-B9AC-491A-843E-021D731CDB80}" srcOrd="0" destOrd="0" presId="urn:microsoft.com/office/officeart/2005/8/layout/venn1"/>
    <dgm:cxn modelId="{8B61ED15-520E-4803-A158-73BB4E07F8FB}" type="presOf" srcId="{3972BCAD-DC24-4899-B555-36F095367398}" destId="{A9AD0AA7-34A6-4978-8DDA-F64B673B51A5}" srcOrd="0" destOrd="0" presId="urn:microsoft.com/office/officeart/2005/8/layout/venn1"/>
    <dgm:cxn modelId="{0BEA0DB7-7DA8-446D-99DE-E05BB071AFC9}" type="presOf" srcId="{579E7877-5B89-4535-BC52-43D3E130B212}" destId="{6E2B54BF-8270-41BB-A78C-86F21A605EB8}" srcOrd="1" destOrd="0" presId="urn:microsoft.com/office/officeart/2005/8/layout/venn1"/>
    <dgm:cxn modelId="{AB809986-425E-4D01-92E6-B7F9A0563619}" type="presOf" srcId="{3972BCAD-DC24-4899-B555-36F095367398}" destId="{71A06030-D18E-4EC4-9ED5-5157BBEE4F96}" srcOrd="1" destOrd="0" presId="urn:microsoft.com/office/officeart/2005/8/layout/venn1"/>
    <dgm:cxn modelId="{7D1B693F-E710-4B72-AA3D-3CC6AD8899EE}" srcId="{57925B19-0295-43C1-91A6-1E55EB589FF5}" destId="{3972BCAD-DC24-4899-B555-36F095367398}" srcOrd="2" destOrd="0" parTransId="{42ECB544-C1E9-49ED-B010-1330E7F97703}" sibTransId="{1476F01F-BBA5-4DD7-A931-AB49562ECC57}"/>
    <dgm:cxn modelId="{193569E5-65CA-4011-894A-4BD01C2775EE}" srcId="{57925B19-0295-43C1-91A6-1E55EB589FF5}" destId="{579E7877-5B89-4535-BC52-43D3E130B212}" srcOrd="1" destOrd="0" parTransId="{B318451C-1A2D-48A4-8064-D75BFE1AC67F}" sibTransId="{0994282B-E7CB-433F-B613-6376A87AAFC5}"/>
    <dgm:cxn modelId="{5D70103B-7FEB-4A12-9285-1CDC4EB4DDB1}" type="presOf" srcId="{364C1FF8-D8BD-447D-9A35-D8C5C89FE30D}" destId="{85343D33-E0E5-4CF8-8DB4-137AA654C523}" srcOrd="0" destOrd="0" presId="urn:microsoft.com/office/officeart/2005/8/layout/venn1"/>
    <dgm:cxn modelId="{ECD6EB94-65B1-4731-85C8-2CDBF6E24C23}" type="presParOf" srcId="{7F13F379-AAE8-4FA1-8513-42C2560AF14A}" destId="{85343D33-E0E5-4CF8-8DB4-137AA654C523}" srcOrd="0" destOrd="0" presId="urn:microsoft.com/office/officeart/2005/8/layout/venn1"/>
    <dgm:cxn modelId="{A0E51250-DF91-4BB4-8309-7912040D6A8D}" type="presParOf" srcId="{7F13F379-AAE8-4FA1-8513-42C2560AF14A}" destId="{84111AE6-6686-43C9-B0ED-BA4D950F1214}" srcOrd="1" destOrd="0" presId="urn:microsoft.com/office/officeart/2005/8/layout/venn1"/>
    <dgm:cxn modelId="{7EA71DE1-D86B-40CF-8FCD-BEE4D092D310}" type="presParOf" srcId="{7F13F379-AAE8-4FA1-8513-42C2560AF14A}" destId="{7BF45258-B9AC-491A-843E-021D731CDB80}" srcOrd="2" destOrd="0" presId="urn:microsoft.com/office/officeart/2005/8/layout/venn1"/>
    <dgm:cxn modelId="{281AC2EA-3FAB-4B31-ADFF-179BC29B4EDE}" type="presParOf" srcId="{7F13F379-AAE8-4FA1-8513-42C2560AF14A}" destId="{6E2B54BF-8270-41BB-A78C-86F21A605EB8}" srcOrd="3" destOrd="0" presId="urn:microsoft.com/office/officeart/2005/8/layout/venn1"/>
    <dgm:cxn modelId="{9FF511C3-B79C-4BC8-8CE8-9E8B2CE0BEB1}" type="presParOf" srcId="{7F13F379-AAE8-4FA1-8513-42C2560AF14A}" destId="{A9AD0AA7-34A6-4978-8DDA-F64B673B51A5}" srcOrd="4" destOrd="0" presId="urn:microsoft.com/office/officeart/2005/8/layout/venn1"/>
    <dgm:cxn modelId="{67C514A8-1EC0-40F3-988E-1013F7BBD661}" type="presParOf" srcId="{7F13F379-AAE8-4FA1-8513-42C2560AF14A}" destId="{71A06030-D18E-4EC4-9ED5-5157BBEE4F9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600D5-E97F-4A39-9609-7C46FC935848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42DB31-E02D-4B77-B23A-3B2BDFCEAF79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PODO &amp; EBDO</a:t>
          </a:r>
          <a:endParaRPr lang="en-US" sz="2800" dirty="0">
            <a:solidFill>
              <a:schemeClr val="tx1"/>
            </a:solidFill>
          </a:endParaRPr>
        </a:p>
      </dgm:t>
    </dgm:pt>
    <dgm:pt modelId="{91A1CBAA-8FDB-498A-93E5-D4F7FCA5B29E}" type="parTrans" cxnId="{638E1FF2-0A19-4643-99C0-A773664FAB47}">
      <dgm:prSet/>
      <dgm:spPr/>
      <dgm:t>
        <a:bodyPr/>
        <a:lstStyle/>
        <a:p>
          <a:endParaRPr lang="en-US"/>
        </a:p>
      </dgm:t>
    </dgm:pt>
    <dgm:pt modelId="{857B8C18-BBF1-4043-8DA0-ADB80DBC0C5D}" type="sibTrans" cxnId="{638E1FF2-0A19-4643-99C0-A773664FAB47}">
      <dgm:prSet/>
      <dgm:spPr/>
      <dgm:t>
        <a:bodyPr/>
        <a:lstStyle/>
        <a:p>
          <a:endParaRPr lang="en-US"/>
        </a:p>
      </dgm:t>
    </dgm:pt>
    <dgm:pt modelId="{B86780A7-FB8F-483F-AB6F-43B7167DC629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Press &amp; publications ordinance, 1960</a:t>
          </a:r>
          <a:endParaRPr lang="en-US" sz="2800" dirty="0">
            <a:solidFill>
              <a:schemeClr val="tx1"/>
            </a:solidFill>
          </a:endParaRPr>
        </a:p>
      </dgm:t>
    </dgm:pt>
    <dgm:pt modelId="{D22B3ABA-3DD1-4C3A-A276-0B5D50624CB4}" type="parTrans" cxnId="{6C10DA35-C50F-4A0A-8F85-997FE9DB2269}">
      <dgm:prSet/>
      <dgm:spPr/>
      <dgm:t>
        <a:bodyPr/>
        <a:lstStyle/>
        <a:p>
          <a:endParaRPr lang="en-US"/>
        </a:p>
      </dgm:t>
    </dgm:pt>
    <dgm:pt modelId="{757D2436-27B5-4449-83EE-FFA54BFF2402}" type="sibTrans" cxnId="{6C10DA35-C50F-4A0A-8F85-997FE9DB2269}">
      <dgm:prSet/>
      <dgm:spPr/>
      <dgm:t>
        <a:bodyPr/>
        <a:lstStyle/>
        <a:p>
          <a:endParaRPr lang="en-US"/>
        </a:p>
      </dgm:t>
    </dgm:pt>
    <dgm:pt modelId="{C624BFEF-8484-44D1-9195-4B2F369B9502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Family Law ordinance, 1961</a:t>
          </a:r>
          <a:endParaRPr lang="en-US" sz="2800" dirty="0">
            <a:solidFill>
              <a:schemeClr val="tx1"/>
            </a:solidFill>
          </a:endParaRPr>
        </a:p>
      </dgm:t>
    </dgm:pt>
    <dgm:pt modelId="{7664E419-1DC1-47CB-87CF-7E7BCC0A9543}" type="parTrans" cxnId="{D0D4CB35-E8DF-47E7-BB43-0CE4B2A42638}">
      <dgm:prSet/>
      <dgm:spPr/>
      <dgm:t>
        <a:bodyPr/>
        <a:lstStyle/>
        <a:p>
          <a:endParaRPr lang="en-US"/>
        </a:p>
      </dgm:t>
    </dgm:pt>
    <dgm:pt modelId="{52A95427-3120-4CDA-8F7C-74CF5D3854D1}" type="sibTrans" cxnId="{D0D4CB35-E8DF-47E7-BB43-0CE4B2A42638}">
      <dgm:prSet/>
      <dgm:spPr/>
      <dgm:t>
        <a:bodyPr/>
        <a:lstStyle/>
        <a:p>
          <a:endParaRPr lang="en-US"/>
        </a:p>
      </dgm:t>
    </dgm:pt>
    <dgm:pt modelId="{D92D6671-8476-4280-BCC8-24C28548960D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Population planning </a:t>
          </a:r>
          <a:endParaRPr lang="en-US" sz="2800" dirty="0">
            <a:solidFill>
              <a:schemeClr val="tx1"/>
            </a:solidFill>
          </a:endParaRPr>
        </a:p>
      </dgm:t>
    </dgm:pt>
    <dgm:pt modelId="{82BD9099-5497-49CD-AF1A-FF0E0DCEFF42}" type="parTrans" cxnId="{FEE8AB35-6A57-4429-B310-B17B2AFBE145}">
      <dgm:prSet/>
      <dgm:spPr/>
      <dgm:t>
        <a:bodyPr/>
        <a:lstStyle/>
        <a:p>
          <a:endParaRPr lang="en-US"/>
        </a:p>
      </dgm:t>
    </dgm:pt>
    <dgm:pt modelId="{C157C97E-EB94-433C-B37E-96578092AC52}" type="sibTrans" cxnId="{FEE8AB35-6A57-4429-B310-B17B2AFBE145}">
      <dgm:prSet/>
      <dgm:spPr/>
      <dgm:t>
        <a:bodyPr/>
        <a:lstStyle/>
        <a:p>
          <a:endParaRPr lang="en-US"/>
        </a:p>
      </dgm:t>
    </dgm:pt>
    <dgm:pt modelId="{CC1FF433-85CA-441B-AA98-CB9B3D3591DF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Housing Schemes</a:t>
          </a:r>
          <a:endParaRPr lang="en-US" sz="2800" dirty="0">
            <a:solidFill>
              <a:schemeClr val="tx1"/>
            </a:solidFill>
          </a:endParaRPr>
        </a:p>
      </dgm:t>
    </dgm:pt>
    <dgm:pt modelId="{63F641F5-47BC-4026-AB82-CC691C6E46B4}" type="parTrans" cxnId="{B0AE1587-662A-46F6-BFAD-BE8ABAF71E27}">
      <dgm:prSet/>
      <dgm:spPr/>
      <dgm:t>
        <a:bodyPr/>
        <a:lstStyle/>
        <a:p>
          <a:endParaRPr lang="en-US"/>
        </a:p>
      </dgm:t>
    </dgm:pt>
    <dgm:pt modelId="{9C5F3ED2-9ECB-4133-A0BE-0EFD5F88820D}" type="sibTrans" cxnId="{B0AE1587-662A-46F6-BFAD-BE8ABAF71E27}">
      <dgm:prSet/>
      <dgm:spPr/>
      <dgm:t>
        <a:bodyPr/>
        <a:lstStyle/>
        <a:p>
          <a:endParaRPr lang="en-US"/>
        </a:p>
      </dgm:t>
    </dgm:pt>
    <dgm:pt modelId="{58E8238A-48AB-4017-8AC1-56771AF1795B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education sector Reforms</a:t>
          </a:r>
          <a:endParaRPr lang="en-US" sz="2800" dirty="0">
            <a:solidFill>
              <a:schemeClr val="tx1"/>
            </a:solidFill>
          </a:endParaRPr>
        </a:p>
      </dgm:t>
    </dgm:pt>
    <dgm:pt modelId="{078A7D57-3BBF-4989-8C92-B01AD3F1F831}" type="parTrans" cxnId="{A4E5B52A-1F7E-4BF9-B1DE-9FE64DA9123B}">
      <dgm:prSet/>
      <dgm:spPr/>
      <dgm:t>
        <a:bodyPr/>
        <a:lstStyle/>
        <a:p>
          <a:endParaRPr lang="en-US"/>
        </a:p>
      </dgm:t>
    </dgm:pt>
    <dgm:pt modelId="{C16BCB8C-3A53-4321-BD22-1440FB86163C}" type="sibTrans" cxnId="{A4E5B52A-1F7E-4BF9-B1DE-9FE64DA9123B}">
      <dgm:prSet/>
      <dgm:spPr/>
      <dgm:t>
        <a:bodyPr/>
        <a:lstStyle/>
        <a:p>
          <a:endParaRPr lang="en-US"/>
        </a:p>
      </dgm:t>
    </dgm:pt>
    <dgm:pt modelId="{3C37D411-5D39-407D-963F-E900E2A4A228}" type="pres">
      <dgm:prSet presAssocID="{AD1600D5-E97F-4A39-9609-7C46FC9358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C570C65-85B1-4EE2-8369-CC7742851997}" type="pres">
      <dgm:prSet presAssocID="{AD1600D5-E97F-4A39-9609-7C46FC935848}" presName="Name1" presStyleCnt="0"/>
      <dgm:spPr/>
    </dgm:pt>
    <dgm:pt modelId="{4505A1B8-17E0-471F-A6B2-547B8276D70B}" type="pres">
      <dgm:prSet presAssocID="{AD1600D5-E97F-4A39-9609-7C46FC935848}" presName="cycle" presStyleCnt="0"/>
      <dgm:spPr/>
    </dgm:pt>
    <dgm:pt modelId="{DE6545E8-781B-4433-8733-7337C909A1AD}" type="pres">
      <dgm:prSet presAssocID="{AD1600D5-E97F-4A39-9609-7C46FC935848}" presName="srcNode" presStyleLbl="node1" presStyleIdx="0" presStyleCnt="6"/>
      <dgm:spPr/>
    </dgm:pt>
    <dgm:pt modelId="{89816C28-FA7F-4E8F-B862-B82DA6E71EEF}" type="pres">
      <dgm:prSet presAssocID="{AD1600D5-E97F-4A39-9609-7C46FC935848}" presName="conn" presStyleLbl="parChTrans1D2" presStyleIdx="0" presStyleCnt="1"/>
      <dgm:spPr/>
      <dgm:t>
        <a:bodyPr/>
        <a:lstStyle/>
        <a:p>
          <a:endParaRPr lang="en-US"/>
        </a:p>
      </dgm:t>
    </dgm:pt>
    <dgm:pt modelId="{93E3E208-1E7F-4B5A-8E48-71283BC6E556}" type="pres">
      <dgm:prSet presAssocID="{AD1600D5-E97F-4A39-9609-7C46FC935848}" presName="extraNode" presStyleLbl="node1" presStyleIdx="0" presStyleCnt="6"/>
      <dgm:spPr/>
    </dgm:pt>
    <dgm:pt modelId="{0E97D788-0771-48B1-9A74-684EB42044ED}" type="pres">
      <dgm:prSet presAssocID="{AD1600D5-E97F-4A39-9609-7C46FC935848}" presName="dstNode" presStyleLbl="node1" presStyleIdx="0" presStyleCnt="6"/>
      <dgm:spPr/>
    </dgm:pt>
    <dgm:pt modelId="{9A244390-C877-41CA-B7DA-D385430D335D}" type="pres">
      <dgm:prSet presAssocID="{8F42DB31-E02D-4B77-B23A-3B2BDFCEAF79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1D75-B5A6-4FEF-B7CB-18DB0A849DCF}" type="pres">
      <dgm:prSet presAssocID="{8F42DB31-E02D-4B77-B23A-3B2BDFCEAF79}" presName="accent_1" presStyleCnt="0"/>
      <dgm:spPr/>
    </dgm:pt>
    <dgm:pt modelId="{45B5D3CC-4AFD-4A5E-89DF-431B27CA6180}" type="pres">
      <dgm:prSet presAssocID="{8F42DB31-E02D-4B77-B23A-3B2BDFCEAF79}" presName="accentRepeatNode" presStyleLbl="solidFgAcc1" presStyleIdx="0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A82007F-9060-4F7C-A498-DFE2E4C5F228}" type="pres">
      <dgm:prSet presAssocID="{B86780A7-FB8F-483F-AB6F-43B7167DC629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993CD-BBA8-4628-8187-8E9922775D05}" type="pres">
      <dgm:prSet presAssocID="{B86780A7-FB8F-483F-AB6F-43B7167DC629}" presName="accent_2" presStyleCnt="0"/>
      <dgm:spPr/>
    </dgm:pt>
    <dgm:pt modelId="{02E5E87A-DCEF-4CB4-B958-4F1746F8FB34}" type="pres">
      <dgm:prSet presAssocID="{B86780A7-FB8F-483F-AB6F-43B7167DC629}" presName="accentRepeatNode" presStyleLbl="solidFgAcc1" presStyleIdx="1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D047714F-E75B-4D1F-840F-396D9DA497B7}" type="pres">
      <dgm:prSet presAssocID="{C624BFEF-8484-44D1-9195-4B2F369B950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B931F-AEFC-4424-9B1E-50D0FB7DA2CF}" type="pres">
      <dgm:prSet presAssocID="{C624BFEF-8484-44D1-9195-4B2F369B9502}" presName="accent_3" presStyleCnt="0"/>
      <dgm:spPr/>
    </dgm:pt>
    <dgm:pt modelId="{32B6AB04-42C8-4883-8C4F-A211DBEA142D}" type="pres">
      <dgm:prSet presAssocID="{C624BFEF-8484-44D1-9195-4B2F369B9502}" presName="accentRepeatNode" presStyleLbl="solidFgAcc1" presStyleIdx="2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C1F92A36-0388-463A-9FFD-109C9EB25FAE}" type="pres">
      <dgm:prSet presAssocID="{D92D6671-8476-4280-BCC8-24C28548960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35FE1-058E-4656-A4FC-96D9CC7F4877}" type="pres">
      <dgm:prSet presAssocID="{D92D6671-8476-4280-BCC8-24C28548960D}" presName="accent_4" presStyleCnt="0"/>
      <dgm:spPr/>
    </dgm:pt>
    <dgm:pt modelId="{9FF268E4-450C-4AF0-B28E-7DF671B69ACD}" type="pres">
      <dgm:prSet presAssocID="{D92D6671-8476-4280-BCC8-24C28548960D}" presName="accentRepeatNode" presStyleLbl="solidFgAcc1" presStyleIdx="3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55168C23-B05C-4211-996C-CA11D0563C75}" type="pres">
      <dgm:prSet presAssocID="{CC1FF433-85CA-441B-AA98-CB9B3D3591D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85E29F-CF69-445F-B89D-B6216193C9F6}" type="pres">
      <dgm:prSet presAssocID="{CC1FF433-85CA-441B-AA98-CB9B3D3591DF}" presName="accent_5" presStyleCnt="0"/>
      <dgm:spPr/>
    </dgm:pt>
    <dgm:pt modelId="{DDE1FEE0-17C7-4D98-A2AF-A9C5D1AA5C6C}" type="pres">
      <dgm:prSet presAssocID="{CC1FF433-85CA-441B-AA98-CB9B3D3591DF}" presName="accentRepeatNode" presStyleLbl="solidFgAcc1" presStyleIdx="4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C11C3A5-1FD7-4246-9943-FF45CE1A3FDB}" type="pres">
      <dgm:prSet presAssocID="{58E8238A-48AB-4017-8AC1-56771AF1795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01CC9-29E6-435B-8877-161A827126B9}" type="pres">
      <dgm:prSet presAssocID="{58E8238A-48AB-4017-8AC1-56771AF1795B}" presName="accent_6" presStyleCnt="0"/>
      <dgm:spPr/>
    </dgm:pt>
    <dgm:pt modelId="{B217624C-A89C-4FC2-AA46-DFB5BDAFA67C}" type="pres">
      <dgm:prSet presAssocID="{58E8238A-48AB-4017-8AC1-56771AF1795B}" presName="accentRepeatNode" presStyleLbl="solidFgAcc1" presStyleIdx="5" presStyleCnt="6"/>
      <dgm:spPr>
        <a:solidFill>
          <a:schemeClr val="accent1"/>
        </a:solidFill>
      </dgm:spPr>
      <dgm:t>
        <a:bodyPr/>
        <a:lstStyle/>
        <a:p>
          <a:endParaRPr lang="en-US"/>
        </a:p>
      </dgm:t>
    </dgm:pt>
  </dgm:ptLst>
  <dgm:cxnLst>
    <dgm:cxn modelId="{A4E5B52A-1F7E-4BF9-B1DE-9FE64DA9123B}" srcId="{AD1600D5-E97F-4A39-9609-7C46FC935848}" destId="{58E8238A-48AB-4017-8AC1-56771AF1795B}" srcOrd="5" destOrd="0" parTransId="{078A7D57-3BBF-4989-8C92-B01AD3F1F831}" sibTransId="{C16BCB8C-3A53-4321-BD22-1440FB86163C}"/>
    <dgm:cxn modelId="{7C2E5733-35ED-4B5B-A26A-7F6F8749B406}" type="presOf" srcId="{857B8C18-BBF1-4043-8DA0-ADB80DBC0C5D}" destId="{89816C28-FA7F-4E8F-B862-B82DA6E71EEF}" srcOrd="0" destOrd="0" presId="urn:microsoft.com/office/officeart/2008/layout/VerticalCurvedList"/>
    <dgm:cxn modelId="{75D30B58-B4C7-4DAD-8C68-26041164FF98}" type="presOf" srcId="{C624BFEF-8484-44D1-9195-4B2F369B9502}" destId="{D047714F-E75B-4D1F-840F-396D9DA497B7}" srcOrd="0" destOrd="0" presId="urn:microsoft.com/office/officeart/2008/layout/VerticalCurvedList"/>
    <dgm:cxn modelId="{8419E915-AECF-4B41-862B-E4A0B4D61DDB}" type="presOf" srcId="{AD1600D5-E97F-4A39-9609-7C46FC935848}" destId="{3C37D411-5D39-407D-963F-E900E2A4A228}" srcOrd="0" destOrd="0" presId="urn:microsoft.com/office/officeart/2008/layout/VerticalCurvedList"/>
    <dgm:cxn modelId="{956B0F7C-AE53-45C0-913F-0E71D0D5977F}" type="presOf" srcId="{8F42DB31-E02D-4B77-B23A-3B2BDFCEAF79}" destId="{9A244390-C877-41CA-B7DA-D385430D335D}" srcOrd="0" destOrd="0" presId="urn:microsoft.com/office/officeart/2008/layout/VerticalCurvedList"/>
    <dgm:cxn modelId="{C8D18E79-BDAE-4506-9F8A-61A8AB9C0D17}" type="presOf" srcId="{D92D6671-8476-4280-BCC8-24C28548960D}" destId="{C1F92A36-0388-463A-9FFD-109C9EB25FAE}" srcOrd="0" destOrd="0" presId="urn:microsoft.com/office/officeart/2008/layout/VerticalCurvedList"/>
    <dgm:cxn modelId="{6C10DA35-C50F-4A0A-8F85-997FE9DB2269}" srcId="{AD1600D5-E97F-4A39-9609-7C46FC935848}" destId="{B86780A7-FB8F-483F-AB6F-43B7167DC629}" srcOrd="1" destOrd="0" parTransId="{D22B3ABA-3DD1-4C3A-A276-0B5D50624CB4}" sibTransId="{757D2436-27B5-4449-83EE-FFA54BFF2402}"/>
    <dgm:cxn modelId="{B0AE1587-662A-46F6-BFAD-BE8ABAF71E27}" srcId="{AD1600D5-E97F-4A39-9609-7C46FC935848}" destId="{CC1FF433-85CA-441B-AA98-CB9B3D3591DF}" srcOrd="4" destOrd="0" parTransId="{63F641F5-47BC-4026-AB82-CC691C6E46B4}" sibTransId="{9C5F3ED2-9ECB-4133-A0BE-0EFD5F88820D}"/>
    <dgm:cxn modelId="{FEE8AB35-6A57-4429-B310-B17B2AFBE145}" srcId="{AD1600D5-E97F-4A39-9609-7C46FC935848}" destId="{D92D6671-8476-4280-BCC8-24C28548960D}" srcOrd="3" destOrd="0" parTransId="{82BD9099-5497-49CD-AF1A-FF0E0DCEFF42}" sibTransId="{C157C97E-EB94-433C-B37E-96578092AC52}"/>
    <dgm:cxn modelId="{774B1C8C-5CE1-4447-80F0-CED1CCCED7A5}" type="presOf" srcId="{B86780A7-FB8F-483F-AB6F-43B7167DC629}" destId="{4A82007F-9060-4F7C-A498-DFE2E4C5F228}" srcOrd="0" destOrd="0" presId="urn:microsoft.com/office/officeart/2008/layout/VerticalCurvedList"/>
    <dgm:cxn modelId="{D0D4CB35-E8DF-47E7-BB43-0CE4B2A42638}" srcId="{AD1600D5-E97F-4A39-9609-7C46FC935848}" destId="{C624BFEF-8484-44D1-9195-4B2F369B9502}" srcOrd="2" destOrd="0" parTransId="{7664E419-1DC1-47CB-87CF-7E7BCC0A9543}" sibTransId="{52A95427-3120-4CDA-8F7C-74CF5D3854D1}"/>
    <dgm:cxn modelId="{0B4B6AD1-AF92-4C2D-BDE5-3966FE9B7619}" type="presOf" srcId="{CC1FF433-85CA-441B-AA98-CB9B3D3591DF}" destId="{55168C23-B05C-4211-996C-CA11D0563C75}" srcOrd="0" destOrd="0" presId="urn:microsoft.com/office/officeart/2008/layout/VerticalCurvedList"/>
    <dgm:cxn modelId="{638E1FF2-0A19-4643-99C0-A773664FAB47}" srcId="{AD1600D5-E97F-4A39-9609-7C46FC935848}" destId="{8F42DB31-E02D-4B77-B23A-3B2BDFCEAF79}" srcOrd="0" destOrd="0" parTransId="{91A1CBAA-8FDB-498A-93E5-D4F7FCA5B29E}" sibTransId="{857B8C18-BBF1-4043-8DA0-ADB80DBC0C5D}"/>
    <dgm:cxn modelId="{7D14079F-2A68-4257-9276-A35C6F15B63D}" type="presOf" srcId="{58E8238A-48AB-4017-8AC1-56771AF1795B}" destId="{4C11C3A5-1FD7-4246-9943-FF45CE1A3FDB}" srcOrd="0" destOrd="0" presId="urn:microsoft.com/office/officeart/2008/layout/VerticalCurvedList"/>
    <dgm:cxn modelId="{670FB94D-CB42-431C-994A-3984328567AF}" type="presParOf" srcId="{3C37D411-5D39-407D-963F-E900E2A4A228}" destId="{4C570C65-85B1-4EE2-8369-CC7742851997}" srcOrd="0" destOrd="0" presId="urn:microsoft.com/office/officeart/2008/layout/VerticalCurvedList"/>
    <dgm:cxn modelId="{BC00DB16-2D53-41F1-80D6-9DBC059FF511}" type="presParOf" srcId="{4C570C65-85B1-4EE2-8369-CC7742851997}" destId="{4505A1B8-17E0-471F-A6B2-547B8276D70B}" srcOrd="0" destOrd="0" presId="urn:microsoft.com/office/officeart/2008/layout/VerticalCurvedList"/>
    <dgm:cxn modelId="{10595F75-5626-4A2D-B64B-558FD80AE0D6}" type="presParOf" srcId="{4505A1B8-17E0-471F-A6B2-547B8276D70B}" destId="{DE6545E8-781B-4433-8733-7337C909A1AD}" srcOrd="0" destOrd="0" presId="urn:microsoft.com/office/officeart/2008/layout/VerticalCurvedList"/>
    <dgm:cxn modelId="{AAF9BF9F-D089-4FBD-A884-A35F561B256E}" type="presParOf" srcId="{4505A1B8-17E0-471F-A6B2-547B8276D70B}" destId="{89816C28-FA7F-4E8F-B862-B82DA6E71EEF}" srcOrd="1" destOrd="0" presId="urn:microsoft.com/office/officeart/2008/layout/VerticalCurvedList"/>
    <dgm:cxn modelId="{F2AD1A73-6C48-4863-80BC-10497D6B6BC6}" type="presParOf" srcId="{4505A1B8-17E0-471F-A6B2-547B8276D70B}" destId="{93E3E208-1E7F-4B5A-8E48-71283BC6E556}" srcOrd="2" destOrd="0" presId="urn:microsoft.com/office/officeart/2008/layout/VerticalCurvedList"/>
    <dgm:cxn modelId="{692C21AF-AD71-494C-8786-DBB446A5E6AC}" type="presParOf" srcId="{4505A1B8-17E0-471F-A6B2-547B8276D70B}" destId="{0E97D788-0771-48B1-9A74-684EB42044ED}" srcOrd="3" destOrd="0" presId="urn:microsoft.com/office/officeart/2008/layout/VerticalCurvedList"/>
    <dgm:cxn modelId="{2DFA4792-5011-4A36-B075-F6ED5F4B1274}" type="presParOf" srcId="{4C570C65-85B1-4EE2-8369-CC7742851997}" destId="{9A244390-C877-41CA-B7DA-D385430D335D}" srcOrd="1" destOrd="0" presId="urn:microsoft.com/office/officeart/2008/layout/VerticalCurvedList"/>
    <dgm:cxn modelId="{E91E4835-CCA7-4959-AD1E-C803F378CAC9}" type="presParOf" srcId="{4C570C65-85B1-4EE2-8369-CC7742851997}" destId="{5C251D75-B5A6-4FEF-B7CB-18DB0A849DCF}" srcOrd="2" destOrd="0" presId="urn:microsoft.com/office/officeart/2008/layout/VerticalCurvedList"/>
    <dgm:cxn modelId="{6E99D74A-2869-4C48-A67D-8E9DC0732359}" type="presParOf" srcId="{5C251D75-B5A6-4FEF-B7CB-18DB0A849DCF}" destId="{45B5D3CC-4AFD-4A5E-89DF-431B27CA6180}" srcOrd="0" destOrd="0" presId="urn:microsoft.com/office/officeart/2008/layout/VerticalCurvedList"/>
    <dgm:cxn modelId="{A0BCE4F4-135C-4476-AE71-4C4B1962CAA8}" type="presParOf" srcId="{4C570C65-85B1-4EE2-8369-CC7742851997}" destId="{4A82007F-9060-4F7C-A498-DFE2E4C5F228}" srcOrd="3" destOrd="0" presId="urn:microsoft.com/office/officeart/2008/layout/VerticalCurvedList"/>
    <dgm:cxn modelId="{61E5DE9E-2BBA-4919-9BA8-A0651048F0FC}" type="presParOf" srcId="{4C570C65-85B1-4EE2-8369-CC7742851997}" destId="{B53993CD-BBA8-4628-8187-8E9922775D05}" srcOrd="4" destOrd="0" presId="urn:microsoft.com/office/officeart/2008/layout/VerticalCurvedList"/>
    <dgm:cxn modelId="{7906BBC0-8A55-4950-ADA8-DCCD007DF54B}" type="presParOf" srcId="{B53993CD-BBA8-4628-8187-8E9922775D05}" destId="{02E5E87A-DCEF-4CB4-B958-4F1746F8FB34}" srcOrd="0" destOrd="0" presId="urn:microsoft.com/office/officeart/2008/layout/VerticalCurvedList"/>
    <dgm:cxn modelId="{7ABD143D-7E39-4865-87B6-3ECFA6FF4692}" type="presParOf" srcId="{4C570C65-85B1-4EE2-8369-CC7742851997}" destId="{D047714F-E75B-4D1F-840F-396D9DA497B7}" srcOrd="5" destOrd="0" presId="urn:microsoft.com/office/officeart/2008/layout/VerticalCurvedList"/>
    <dgm:cxn modelId="{9E5548A1-0B6D-4691-ABED-53AE34B4C508}" type="presParOf" srcId="{4C570C65-85B1-4EE2-8369-CC7742851997}" destId="{EC4B931F-AEFC-4424-9B1E-50D0FB7DA2CF}" srcOrd="6" destOrd="0" presId="urn:microsoft.com/office/officeart/2008/layout/VerticalCurvedList"/>
    <dgm:cxn modelId="{AAC14411-39C5-4DAF-AA08-64BB2215A8F7}" type="presParOf" srcId="{EC4B931F-AEFC-4424-9B1E-50D0FB7DA2CF}" destId="{32B6AB04-42C8-4883-8C4F-A211DBEA142D}" srcOrd="0" destOrd="0" presId="urn:microsoft.com/office/officeart/2008/layout/VerticalCurvedList"/>
    <dgm:cxn modelId="{9BE178EE-BEB8-4FD0-8BDE-86452C0A7118}" type="presParOf" srcId="{4C570C65-85B1-4EE2-8369-CC7742851997}" destId="{C1F92A36-0388-463A-9FFD-109C9EB25FAE}" srcOrd="7" destOrd="0" presId="urn:microsoft.com/office/officeart/2008/layout/VerticalCurvedList"/>
    <dgm:cxn modelId="{A7553611-4AAC-4ADB-9D2B-B1415EA66A0F}" type="presParOf" srcId="{4C570C65-85B1-4EE2-8369-CC7742851997}" destId="{D5835FE1-058E-4656-A4FC-96D9CC7F4877}" srcOrd="8" destOrd="0" presId="urn:microsoft.com/office/officeart/2008/layout/VerticalCurvedList"/>
    <dgm:cxn modelId="{F867334F-7F01-4FCA-A71B-ECC255D3A9BF}" type="presParOf" srcId="{D5835FE1-058E-4656-A4FC-96D9CC7F4877}" destId="{9FF268E4-450C-4AF0-B28E-7DF671B69ACD}" srcOrd="0" destOrd="0" presId="urn:microsoft.com/office/officeart/2008/layout/VerticalCurvedList"/>
    <dgm:cxn modelId="{C4B1E9E4-1A5E-49B4-91A3-0D91D3F7557B}" type="presParOf" srcId="{4C570C65-85B1-4EE2-8369-CC7742851997}" destId="{55168C23-B05C-4211-996C-CA11D0563C75}" srcOrd="9" destOrd="0" presId="urn:microsoft.com/office/officeart/2008/layout/VerticalCurvedList"/>
    <dgm:cxn modelId="{38B5AE38-863B-41B7-A7BE-F7B489C6DA52}" type="presParOf" srcId="{4C570C65-85B1-4EE2-8369-CC7742851997}" destId="{B285E29F-CF69-445F-B89D-B6216193C9F6}" srcOrd="10" destOrd="0" presId="urn:microsoft.com/office/officeart/2008/layout/VerticalCurvedList"/>
    <dgm:cxn modelId="{D1E188C1-C9B8-483F-B5B9-D6371787FA43}" type="presParOf" srcId="{B285E29F-CF69-445F-B89D-B6216193C9F6}" destId="{DDE1FEE0-17C7-4D98-A2AF-A9C5D1AA5C6C}" srcOrd="0" destOrd="0" presId="urn:microsoft.com/office/officeart/2008/layout/VerticalCurvedList"/>
    <dgm:cxn modelId="{9D1257AF-D77A-448D-86DC-5D6EC31654E1}" type="presParOf" srcId="{4C570C65-85B1-4EE2-8369-CC7742851997}" destId="{4C11C3A5-1FD7-4246-9943-FF45CE1A3FDB}" srcOrd="11" destOrd="0" presId="urn:microsoft.com/office/officeart/2008/layout/VerticalCurvedList"/>
    <dgm:cxn modelId="{A25F25E5-B3A3-4C04-A889-5A2CC43C637C}" type="presParOf" srcId="{4C570C65-85B1-4EE2-8369-CC7742851997}" destId="{D8201CC9-29E6-435B-8877-161A827126B9}" srcOrd="12" destOrd="0" presId="urn:microsoft.com/office/officeart/2008/layout/VerticalCurvedList"/>
    <dgm:cxn modelId="{1D45EAF2-CA9C-443C-A8BC-930C05740796}" type="presParOf" srcId="{D8201CC9-29E6-435B-8877-161A827126B9}" destId="{B217624C-A89C-4FC2-AA46-DFB5BDAFA67C}" srcOrd="0" destOrd="0" presId="urn:microsoft.com/office/officeart/2008/layout/VerticalCurve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39CB6-C0BF-443F-996F-76FA51BEE9A1}" type="doc">
      <dgm:prSet loTypeId="urn:microsoft.com/office/officeart/2005/8/layout/cycle3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88685B-5B0D-473C-9880-01B5649ACAF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Profit based Industry</a:t>
          </a:r>
          <a:endParaRPr lang="en-US" sz="1600" dirty="0"/>
        </a:p>
      </dgm:t>
    </dgm:pt>
    <dgm:pt modelId="{98546511-854F-4EF9-AA88-056EA7F4200D}" type="parTrans" cxnId="{EDC519A8-CA81-4BDF-A66E-5BC3E413CD26}">
      <dgm:prSet/>
      <dgm:spPr/>
      <dgm:t>
        <a:bodyPr/>
        <a:lstStyle/>
        <a:p>
          <a:endParaRPr lang="en-US" sz="1600"/>
        </a:p>
      </dgm:t>
    </dgm:pt>
    <dgm:pt modelId="{5AA29C64-4719-44AC-B0D8-9BA9753F1A27}" type="sibTrans" cxnId="{EDC519A8-CA81-4BDF-A66E-5BC3E413CD26}">
      <dgm:prSet/>
      <dgm:spPr>
        <a:solidFill>
          <a:schemeClr val="accent1"/>
        </a:solidFill>
      </dgm:spPr>
      <dgm:t>
        <a:bodyPr/>
        <a:lstStyle/>
        <a:p>
          <a:endParaRPr lang="en-US" sz="1600"/>
        </a:p>
      </dgm:t>
    </dgm:pt>
    <dgm:pt modelId="{B8A6F6A2-DAB7-4093-BE2E-8C37C9576E3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Agro based industry</a:t>
          </a:r>
          <a:endParaRPr lang="en-US" sz="1600" dirty="0"/>
        </a:p>
      </dgm:t>
    </dgm:pt>
    <dgm:pt modelId="{12F307AF-9C84-4A59-9960-7238E6A0C098}" type="parTrans" cxnId="{856346E0-5CFA-40E2-A12F-12F7581B775E}">
      <dgm:prSet/>
      <dgm:spPr/>
      <dgm:t>
        <a:bodyPr/>
        <a:lstStyle/>
        <a:p>
          <a:endParaRPr lang="en-US" sz="1600"/>
        </a:p>
      </dgm:t>
    </dgm:pt>
    <dgm:pt modelId="{DC72B7AB-4BE7-4DE7-848F-55339E3B501A}" type="sibTrans" cxnId="{856346E0-5CFA-40E2-A12F-12F7581B775E}">
      <dgm:prSet/>
      <dgm:spPr/>
      <dgm:t>
        <a:bodyPr/>
        <a:lstStyle/>
        <a:p>
          <a:endParaRPr lang="en-US" sz="1600"/>
        </a:p>
      </dgm:t>
    </dgm:pt>
    <dgm:pt modelId="{0455C325-8FF1-4B01-A51C-DCF6026C90E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Planning Commission</a:t>
          </a:r>
          <a:endParaRPr lang="en-US" sz="1600" dirty="0"/>
        </a:p>
      </dgm:t>
    </dgm:pt>
    <dgm:pt modelId="{B444186F-27BD-4F68-B6C6-57B31F043130}" type="parTrans" cxnId="{F181640D-AB22-4D88-A0D3-6A60250FE929}">
      <dgm:prSet/>
      <dgm:spPr/>
      <dgm:t>
        <a:bodyPr/>
        <a:lstStyle/>
        <a:p>
          <a:endParaRPr lang="en-US" sz="1600"/>
        </a:p>
      </dgm:t>
    </dgm:pt>
    <dgm:pt modelId="{B368C7BE-9D5F-4F8C-8585-2AFF55B088CF}" type="sibTrans" cxnId="{F181640D-AB22-4D88-A0D3-6A60250FE929}">
      <dgm:prSet/>
      <dgm:spPr/>
      <dgm:t>
        <a:bodyPr/>
        <a:lstStyle/>
        <a:p>
          <a:endParaRPr lang="en-US" sz="1600"/>
        </a:p>
      </dgm:t>
    </dgm:pt>
    <dgm:pt modelId="{FDD7F418-D746-445B-8BEF-E745B90E20F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Price Control</a:t>
          </a:r>
          <a:endParaRPr lang="en-US" sz="1600" dirty="0"/>
        </a:p>
      </dgm:t>
    </dgm:pt>
    <dgm:pt modelId="{AD857E60-EEFD-4A8C-A9AC-79C4C072E842}" type="parTrans" cxnId="{E5486EB0-987B-4A2A-AC21-B0EEB0EC5ED5}">
      <dgm:prSet/>
      <dgm:spPr/>
      <dgm:t>
        <a:bodyPr/>
        <a:lstStyle/>
        <a:p>
          <a:endParaRPr lang="en-US" sz="1600"/>
        </a:p>
      </dgm:t>
    </dgm:pt>
    <dgm:pt modelId="{7877F1F5-EFF5-4720-AFDB-58524EF9F438}" type="sibTrans" cxnId="{E5486EB0-987B-4A2A-AC21-B0EEB0EC5ED5}">
      <dgm:prSet/>
      <dgm:spPr/>
      <dgm:t>
        <a:bodyPr/>
        <a:lstStyle/>
        <a:p>
          <a:endParaRPr lang="en-US" sz="1600"/>
        </a:p>
      </dgm:t>
    </dgm:pt>
    <dgm:pt modelId="{C8A576FE-0F3F-44E8-8BD8-56EAB804DC2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Investment Promotion bureau  </a:t>
          </a:r>
          <a:endParaRPr lang="en-US" sz="1600" dirty="0"/>
        </a:p>
      </dgm:t>
    </dgm:pt>
    <dgm:pt modelId="{00A405DB-ED86-4CC2-B897-DF960CC045C3}" type="parTrans" cxnId="{82FD9174-6A33-4703-A65A-1EC36F0DEE43}">
      <dgm:prSet/>
      <dgm:spPr/>
      <dgm:t>
        <a:bodyPr/>
        <a:lstStyle/>
        <a:p>
          <a:endParaRPr lang="en-US" sz="1600"/>
        </a:p>
      </dgm:t>
    </dgm:pt>
    <dgm:pt modelId="{9A55CC66-1395-4516-BE2D-EC2F6911ABBE}" type="sibTrans" cxnId="{82FD9174-6A33-4703-A65A-1EC36F0DEE43}">
      <dgm:prSet/>
      <dgm:spPr/>
      <dgm:t>
        <a:bodyPr/>
        <a:lstStyle/>
        <a:p>
          <a:endParaRPr lang="en-US" sz="1600"/>
        </a:p>
      </dgm:t>
    </dgm:pt>
    <dgm:pt modelId="{487FA34F-E805-413A-B417-1A1FCB98FA8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Foreign Investment</a:t>
          </a:r>
          <a:endParaRPr lang="en-US" sz="1600" dirty="0"/>
        </a:p>
      </dgm:t>
    </dgm:pt>
    <dgm:pt modelId="{A7D0C52A-1706-4B03-87D4-4C1A0CA84E23}" type="parTrans" cxnId="{D58E8FEB-D28F-411C-8BDE-144BCC13C2E0}">
      <dgm:prSet/>
      <dgm:spPr/>
      <dgm:t>
        <a:bodyPr/>
        <a:lstStyle/>
        <a:p>
          <a:endParaRPr lang="en-US" sz="1600"/>
        </a:p>
      </dgm:t>
    </dgm:pt>
    <dgm:pt modelId="{F42A4CBF-2B1A-420D-96D2-A9891115FAAE}" type="sibTrans" cxnId="{D58E8FEB-D28F-411C-8BDE-144BCC13C2E0}">
      <dgm:prSet/>
      <dgm:spPr/>
      <dgm:t>
        <a:bodyPr/>
        <a:lstStyle/>
        <a:p>
          <a:endParaRPr lang="en-US" sz="1600"/>
        </a:p>
      </dgm:t>
    </dgm:pt>
    <dgm:pt modelId="{B15F687C-8A28-4CD1-9186-8DDA71E5CFB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smtClean="0"/>
            <a:t>Industrial Estates</a:t>
          </a:r>
          <a:endParaRPr lang="en-US" sz="1600" dirty="0"/>
        </a:p>
      </dgm:t>
    </dgm:pt>
    <dgm:pt modelId="{76C1173C-AC93-41C1-89E7-007FF4D86455}" type="parTrans" cxnId="{E4608237-E668-4558-A3CD-1DC766DC70C4}">
      <dgm:prSet/>
      <dgm:spPr/>
      <dgm:t>
        <a:bodyPr/>
        <a:lstStyle/>
        <a:p>
          <a:endParaRPr lang="en-US" sz="1600"/>
        </a:p>
      </dgm:t>
    </dgm:pt>
    <dgm:pt modelId="{83FE18B1-EFAA-4BE2-B086-9AAF7258D264}" type="sibTrans" cxnId="{E4608237-E668-4558-A3CD-1DC766DC70C4}">
      <dgm:prSet/>
      <dgm:spPr/>
      <dgm:t>
        <a:bodyPr/>
        <a:lstStyle/>
        <a:p>
          <a:endParaRPr lang="en-US" sz="1600"/>
        </a:p>
      </dgm:t>
    </dgm:pt>
    <dgm:pt modelId="{FD24366B-87F8-4E1F-8E75-7AF20B1EAD10}" type="pres">
      <dgm:prSet presAssocID="{2AC39CB6-C0BF-443F-996F-76FA51BEE9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B2F1E9-C683-40D9-8EBA-D6CE1F1FE4D3}" type="pres">
      <dgm:prSet presAssocID="{2AC39CB6-C0BF-443F-996F-76FA51BEE9A1}" presName="cycle" presStyleCnt="0"/>
      <dgm:spPr/>
    </dgm:pt>
    <dgm:pt modelId="{243E98A0-7065-4F32-89B8-6D3EBB483378}" type="pres">
      <dgm:prSet presAssocID="{EA88685B-5B0D-473C-9880-01B5649ACAF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5BF8D-D7C6-4DA3-BEB9-E0A3AFD040AE}" type="pres">
      <dgm:prSet presAssocID="{5AA29C64-4719-44AC-B0D8-9BA9753F1A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20C6A1E-3728-4097-B476-8419F9B89A43}" type="pres">
      <dgm:prSet presAssocID="{B8A6F6A2-DAB7-4093-BE2E-8C37C9576E34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9F944-CD4C-4F2A-A8FC-0110FA06FFB6}" type="pres">
      <dgm:prSet presAssocID="{0455C325-8FF1-4B01-A51C-DCF6026C90E8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3BE57-E17C-4CC6-94D7-870E5980D4C1}" type="pres">
      <dgm:prSet presAssocID="{FDD7F418-D746-445B-8BEF-E745B90E20F5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05FF-52D4-456E-9005-6BE7437E316E}" type="pres">
      <dgm:prSet presAssocID="{C8A576FE-0F3F-44E8-8BD8-56EAB804DC25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403CA-68CA-432F-96AB-346BBB755ED9}" type="pres">
      <dgm:prSet presAssocID="{487FA34F-E805-413A-B417-1A1FCB98FA84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D715A-E502-40C1-A298-088E2EB24332}" type="pres">
      <dgm:prSet presAssocID="{B15F687C-8A28-4CD1-9186-8DDA71E5CFB7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DD84E-EB48-4EF6-AB0C-7FF62D8117B8}" type="presOf" srcId="{487FA34F-E805-413A-B417-1A1FCB98FA84}" destId="{D37403CA-68CA-432F-96AB-346BBB755ED9}" srcOrd="0" destOrd="0" presId="urn:microsoft.com/office/officeart/2005/8/layout/cycle3"/>
    <dgm:cxn modelId="{A5A211EA-4279-4B41-8958-2E83504B19E2}" type="presOf" srcId="{B15F687C-8A28-4CD1-9186-8DDA71E5CFB7}" destId="{F9AD715A-E502-40C1-A298-088E2EB24332}" srcOrd="0" destOrd="0" presId="urn:microsoft.com/office/officeart/2005/8/layout/cycle3"/>
    <dgm:cxn modelId="{E5486EB0-987B-4A2A-AC21-B0EEB0EC5ED5}" srcId="{2AC39CB6-C0BF-443F-996F-76FA51BEE9A1}" destId="{FDD7F418-D746-445B-8BEF-E745B90E20F5}" srcOrd="3" destOrd="0" parTransId="{AD857E60-EEFD-4A8C-A9AC-79C4C072E842}" sibTransId="{7877F1F5-EFF5-4720-AFDB-58524EF9F438}"/>
    <dgm:cxn modelId="{7C137B05-86E7-40A8-81DE-7FBB511E8293}" type="presOf" srcId="{0455C325-8FF1-4B01-A51C-DCF6026C90E8}" destId="{03C9F944-CD4C-4F2A-A8FC-0110FA06FFB6}" srcOrd="0" destOrd="0" presId="urn:microsoft.com/office/officeart/2005/8/layout/cycle3"/>
    <dgm:cxn modelId="{8DDC6192-A868-49DE-9FCC-CDA5C8FD3D41}" type="presOf" srcId="{B8A6F6A2-DAB7-4093-BE2E-8C37C9576E34}" destId="{920C6A1E-3728-4097-B476-8419F9B89A43}" srcOrd="0" destOrd="0" presId="urn:microsoft.com/office/officeart/2005/8/layout/cycle3"/>
    <dgm:cxn modelId="{E4BE9859-E8D0-4576-8B1C-9111654EC794}" type="presOf" srcId="{FDD7F418-D746-445B-8BEF-E745B90E20F5}" destId="{C1F3BE57-E17C-4CC6-94D7-870E5980D4C1}" srcOrd="0" destOrd="0" presId="urn:microsoft.com/office/officeart/2005/8/layout/cycle3"/>
    <dgm:cxn modelId="{82FD9174-6A33-4703-A65A-1EC36F0DEE43}" srcId="{2AC39CB6-C0BF-443F-996F-76FA51BEE9A1}" destId="{C8A576FE-0F3F-44E8-8BD8-56EAB804DC25}" srcOrd="4" destOrd="0" parTransId="{00A405DB-ED86-4CC2-B897-DF960CC045C3}" sibTransId="{9A55CC66-1395-4516-BE2D-EC2F6911ABBE}"/>
    <dgm:cxn modelId="{D58E8FEB-D28F-411C-8BDE-144BCC13C2E0}" srcId="{2AC39CB6-C0BF-443F-996F-76FA51BEE9A1}" destId="{487FA34F-E805-413A-B417-1A1FCB98FA84}" srcOrd="5" destOrd="0" parTransId="{A7D0C52A-1706-4B03-87D4-4C1A0CA84E23}" sibTransId="{F42A4CBF-2B1A-420D-96D2-A9891115FAAE}"/>
    <dgm:cxn modelId="{856346E0-5CFA-40E2-A12F-12F7581B775E}" srcId="{2AC39CB6-C0BF-443F-996F-76FA51BEE9A1}" destId="{B8A6F6A2-DAB7-4093-BE2E-8C37C9576E34}" srcOrd="1" destOrd="0" parTransId="{12F307AF-9C84-4A59-9960-7238E6A0C098}" sibTransId="{DC72B7AB-4BE7-4DE7-848F-55339E3B501A}"/>
    <dgm:cxn modelId="{7527C2F2-593D-4FCA-B4A1-E0BA13EF0DE8}" type="presOf" srcId="{EA88685B-5B0D-473C-9880-01B5649ACAF9}" destId="{243E98A0-7065-4F32-89B8-6D3EBB483378}" srcOrd="0" destOrd="0" presId="urn:microsoft.com/office/officeart/2005/8/layout/cycle3"/>
    <dgm:cxn modelId="{1737AA1B-0723-4C13-A76E-A1D2D8D025E3}" type="presOf" srcId="{C8A576FE-0F3F-44E8-8BD8-56EAB804DC25}" destId="{271705FF-52D4-456E-9005-6BE7437E316E}" srcOrd="0" destOrd="0" presId="urn:microsoft.com/office/officeart/2005/8/layout/cycle3"/>
    <dgm:cxn modelId="{E4608237-E668-4558-A3CD-1DC766DC70C4}" srcId="{2AC39CB6-C0BF-443F-996F-76FA51BEE9A1}" destId="{B15F687C-8A28-4CD1-9186-8DDA71E5CFB7}" srcOrd="6" destOrd="0" parTransId="{76C1173C-AC93-41C1-89E7-007FF4D86455}" sibTransId="{83FE18B1-EFAA-4BE2-B086-9AAF7258D264}"/>
    <dgm:cxn modelId="{F181640D-AB22-4D88-A0D3-6A60250FE929}" srcId="{2AC39CB6-C0BF-443F-996F-76FA51BEE9A1}" destId="{0455C325-8FF1-4B01-A51C-DCF6026C90E8}" srcOrd="2" destOrd="0" parTransId="{B444186F-27BD-4F68-B6C6-57B31F043130}" sibTransId="{B368C7BE-9D5F-4F8C-8585-2AFF55B088CF}"/>
    <dgm:cxn modelId="{01766E61-610C-4A25-8E13-9F13029E94B6}" type="presOf" srcId="{2AC39CB6-C0BF-443F-996F-76FA51BEE9A1}" destId="{FD24366B-87F8-4E1F-8E75-7AF20B1EAD10}" srcOrd="0" destOrd="0" presId="urn:microsoft.com/office/officeart/2005/8/layout/cycle3"/>
    <dgm:cxn modelId="{EDC519A8-CA81-4BDF-A66E-5BC3E413CD26}" srcId="{2AC39CB6-C0BF-443F-996F-76FA51BEE9A1}" destId="{EA88685B-5B0D-473C-9880-01B5649ACAF9}" srcOrd="0" destOrd="0" parTransId="{98546511-854F-4EF9-AA88-056EA7F4200D}" sibTransId="{5AA29C64-4719-44AC-B0D8-9BA9753F1A27}"/>
    <dgm:cxn modelId="{5E8ED990-C99D-43D4-81CC-4F45924A7B22}" type="presOf" srcId="{5AA29C64-4719-44AC-B0D8-9BA9753F1A27}" destId="{6E25BF8D-D7C6-4DA3-BEB9-E0A3AFD040AE}" srcOrd="0" destOrd="0" presId="urn:microsoft.com/office/officeart/2005/8/layout/cycle3"/>
    <dgm:cxn modelId="{4B0FE3BF-A313-454C-B9E6-55C87A3BE74B}" type="presParOf" srcId="{FD24366B-87F8-4E1F-8E75-7AF20B1EAD10}" destId="{EAB2F1E9-C683-40D9-8EBA-D6CE1F1FE4D3}" srcOrd="0" destOrd="0" presId="urn:microsoft.com/office/officeart/2005/8/layout/cycle3"/>
    <dgm:cxn modelId="{B267A9BE-A413-4607-89AD-DA6F6BCC34B8}" type="presParOf" srcId="{EAB2F1E9-C683-40D9-8EBA-D6CE1F1FE4D3}" destId="{243E98A0-7065-4F32-89B8-6D3EBB483378}" srcOrd="0" destOrd="0" presId="urn:microsoft.com/office/officeart/2005/8/layout/cycle3"/>
    <dgm:cxn modelId="{552E2E27-CAC9-4D4D-8408-7639B09B4F86}" type="presParOf" srcId="{EAB2F1E9-C683-40D9-8EBA-D6CE1F1FE4D3}" destId="{6E25BF8D-D7C6-4DA3-BEB9-E0A3AFD040AE}" srcOrd="1" destOrd="0" presId="urn:microsoft.com/office/officeart/2005/8/layout/cycle3"/>
    <dgm:cxn modelId="{11A16CF6-EA67-4197-B5EC-CCBC349ACC5F}" type="presParOf" srcId="{EAB2F1E9-C683-40D9-8EBA-D6CE1F1FE4D3}" destId="{920C6A1E-3728-4097-B476-8419F9B89A43}" srcOrd="2" destOrd="0" presId="urn:microsoft.com/office/officeart/2005/8/layout/cycle3"/>
    <dgm:cxn modelId="{A683E652-9B2D-4184-9EE0-69E8B6DD1C7D}" type="presParOf" srcId="{EAB2F1E9-C683-40D9-8EBA-D6CE1F1FE4D3}" destId="{03C9F944-CD4C-4F2A-A8FC-0110FA06FFB6}" srcOrd="3" destOrd="0" presId="urn:microsoft.com/office/officeart/2005/8/layout/cycle3"/>
    <dgm:cxn modelId="{74FF8466-CC7C-43C2-973D-392C7132CC3F}" type="presParOf" srcId="{EAB2F1E9-C683-40D9-8EBA-D6CE1F1FE4D3}" destId="{C1F3BE57-E17C-4CC6-94D7-870E5980D4C1}" srcOrd="4" destOrd="0" presId="urn:microsoft.com/office/officeart/2005/8/layout/cycle3"/>
    <dgm:cxn modelId="{3D030134-FC30-4710-AC38-4DB344601CDE}" type="presParOf" srcId="{EAB2F1E9-C683-40D9-8EBA-D6CE1F1FE4D3}" destId="{271705FF-52D4-456E-9005-6BE7437E316E}" srcOrd="5" destOrd="0" presId="urn:microsoft.com/office/officeart/2005/8/layout/cycle3"/>
    <dgm:cxn modelId="{813AE855-B610-45E5-99A6-1CAC905382E4}" type="presParOf" srcId="{EAB2F1E9-C683-40D9-8EBA-D6CE1F1FE4D3}" destId="{D37403CA-68CA-432F-96AB-346BBB755ED9}" srcOrd="6" destOrd="0" presId="urn:microsoft.com/office/officeart/2005/8/layout/cycle3"/>
    <dgm:cxn modelId="{EB521C0D-4F2D-45CE-91A6-19E3DF4CD183}" type="presParOf" srcId="{EAB2F1E9-C683-40D9-8EBA-D6CE1F1FE4D3}" destId="{F9AD715A-E502-40C1-A298-088E2EB24332}" srcOrd="7" destOrd="0" presId="urn:microsoft.com/office/officeart/2005/8/layout/cycle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9AFA84-15AA-4B08-859A-B43BF4FE5E0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59AD46-E2B6-4E12-B417-DA571381C22C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Limited land area</a:t>
          </a:r>
          <a:endParaRPr lang="en-US" dirty="0">
            <a:solidFill>
              <a:schemeClr val="tx1"/>
            </a:solidFill>
          </a:endParaRPr>
        </a:p>
      </dgm:t>
    </dgm:pt>
    <dgm:pt modelId="{6A504921-68A7-486C-AC48-D63962BBAEBF}" type="parTrans" cxnId="{AA5BC890-2827-4BE2-88DD-9E9D82124A6D}">
      <dgm:prSet/>
      <dgm:spPr/>
      <dgm:t>
        <a:bodyPr/>
        <a:lstStyle/>
        <a:p>
          <a:endParaRPr lang="en-US"/>
        </a:p>
      </dgm:t>
    </dgm:pt>
    <dgm:pt modelId="{E8B05DE6-31B5-40F9-89E5-BC86E8F21B15}" type="sibTrans" cxnId="{AA5BC890-2827-4BE2-88DD-9E9D82124A6D}">
      <dgm:prSet/>
      <dgm:spPr/>
      <dgm:t>
        <a:bodyPr/>
        <a:lstStyle/>
        <a:p>
          <a:endParaRPr lang="en-US"/>
        </a:p>
      </dgm:t>
    </dgm:pt>
    <dgm:pt modelId="{5B69B8E1-3B6D-47E5-A750-44C8EFAD10F4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Consolidation</a:t>
          </a:r>
          <a:r>
            <a:rPr lang="en-US" dirty="0" smtClean="0"/>
            <a:t> </a:t>
          </a:r>
          <a:r>
            <a:rPr lang="en-US" dirty="0" smtClean="0">
              <a:solidFill>
                <a:schemeClr val="tx1"/>
              </a:solidFill>
            </a:rPr>
            <a:t>Policy</a:t>
          </a:r>
          <a:endParaRPr lang="en-US" dirty="0">
            <a:solidFill>
              <a:schemeClr val="tx1"/>
            </a:solidFill>
          </a:endParaRPr>
        </a:p>
      </dgm:t>
    </dgm:pt>
    <dgm:pt modelId="{592E688A-E829-4A63-AAA8-BC4F70A4583F}" type="parTrans" cxnId="{FDF327F9-276C-4D5F-B967-1C834E7F1C9D}">
      <dgm:prSet/>
      <dgm:spPr/>
      <dgm:t>
        <a:bodyPr/>
        <a:lstStyle/>
        <a:p>
          <a:endParaRPr lang="en-US"/>
        </a:p>
      </dgm:t>
    </dgm:pt>
    <dgm:pt modelId="{925EE1C0-1D6A-42C6-9EA9-82B13A7D482A}" type="sibTrans" cxnId="{FDF327F9-276C-4D5F-B967-1C834E7F1C9D}">
      <dgm:prSet/>
      <dgm:spPr/>
      <dgm:t>
        <a:bodyPr/>
        <a:lstStyle/>
        <a:p>
          <a:endParaRPr lang="en-US"/>
        </a:p>
      </dgm:t>
    </dgm:pt>
    <dgm:pt modelId="{82401A21-885C-4F0A-A753-F4B94627801F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Tenants</a:t>
          </a:r>
          <a:r>
            <a:rPr lang="en-US" dirty="0" smtClean="0"/>
            <a:t> </a:t>
          </a:r>
          <a:r>
            <a:rPr lang="en-US" dirty="0" smtClean="0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C0976A48-2723-49BB-B259-E79BFBDB6AAA}" type="parTrans" cxnId="{F1AED026-FDB4-4EBE-BF24-7D676A938B4F}">
      <dgm:prSet/>
      <dgm:spPr/>
      <dgm:t>
        <a:bodyPr/>
        <a:lstStyle/>
        <a:p>
          <a:endParaRPr lang="en-US"/>
        </a:p>
      </dgm:t>
    </dgm:pt>
    <dgm:pt modelId="{3E80FEB1-9006-4268-AC8A-468257F9A8E0}" type="sibTrans" cxnId="{F1AED026-FDB4-4EBE-BF24-7D676A938B4F}">
      <dgm:prSet/>
      <dgm:spPr/>
      <dgm:t>
        <a:bodyPr/>
        <a:lstStyle/>
        <a:p>
          <a:endParaRPr lang="en-US"/>
        </a:p>
      </dgm:t>
    </dgm:pt>
    <dgm:pt modelId="{84730099-6A52-4BDC-B66F-5EA304FBBD4A}">
      <dgm:prSet/>
      <dgm:spPr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High yielding seeds</a:t>
          </a:r>
          <a:endParaRPr lang="en-US" dirty="0">
            <a:solidFill>
              <a:schemeClr val="tx1"/>
            </a:solidFill>
          </a:endParaRPr>
        </a:p>
      </dgm:t>
    </dgm:pt>
    <dgm:pt modelId="{604F6994-B21D-4B68-8272-F937BC633895}" type="parTrans" cxnId="{240C8BB2-6CAE-4518-8D35-421597DD1CE6}">
      <dgm:prSet/>
      <dgm:spPr/>
      <dgm:t>
        <a:bodyPr/>
        <a:lstStyle/>
        <a:p>
          <a:endParaRPr lang="en-US"/>
        </a:p>
      </dgm:t>
    </dgm:pt>
    <dgm:pt modelId="{A90E5FDC-9055-4A70-97E5-8B37684940D2}" type="sibTrans" cxnId="{240C8BB2-6CAE-4518-8D35-421597DD1CE6}">
      <dgm:prSet/>
      <dgm:spPr/>
      <dgm:t>
        <a:bodyPr/>
        <a:lstStyle/>
        <a:p>
          <a:endParaRPr lang="en-US"/>
        </a:p>
      </dgm:t>
    </dgm:pt>
    <dgm:pt modelId="{AEFA38D7-1736-4419-B86E-EE412F602122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Use of mechanism </a:t>
          </a:r>
          <a:endParaRPr lang="en-US" dirty="0">
            <a:solidFill>
              <a:schemeClr val="tx1"/>
            </a:solidFill>
          </a:endParaRPr>
        </a:p>
      </dgm:t>
    </dgm:pt>
    <dgm:pt modelId="{1C696E86-4931-40EC-9F61-2ABA36A8C79E}" type="parTrans" cxnId="{9634E819-4F70-4110-8EDF-0CDE847E3C20}">
      <dgm:prSet/>
      <dgm:spPr/>
      <dgm:t>
        <a:bodyPr/>
        <a:lstStyle/>
        <a:p>
          <a:endParaRPr lang="en-US"/>
        </a:p>
      </dgm:t>
    </dgm:pt>
    <dgm:pt modelId="{6824A526-7834-42E6-AE9F-D843BCFABA9B}" type="sibTrans" cxnId="{9634E819-4F70-4110-8EDF-0CDE847E3C20}">
      <dgm:prSet/>
      <dgm:spPr/>
      <dgm:t>
        <a:bodyPr/>
        <a:lstStyle/>
        <a:p>
          <a:endParaRPr lang="en-US"/>
        </a:p>
      </dgm:t>
    </dgm:pt>
    <dgm:pt modelId="{A68E886D-57BF-4FD4-870E-B95DB8BE96EF}" type="pres">
      <dgm:prSet presAssocID="{349AFA84-15AA-4B08-859A-B43BF4FE5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32F24E-5FE5-46A1-A265-6B5759210C6B}" type="pres">
      <dgm:prSet presAssocID="{A859AD46-E2B6-4E12-B417-DA571381C22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DAA24-744E-4EBD-8152-35AF8D429DC4}" type="pres">
      <dgm:prSet presAssocID="{E8B05DE6-31B5-40F9-89E5-BC86E8F21B15}" presName="spacer" presStyleCnt="0"/>
      <dgm:spPr/>
    </dgm:pt>
    <dgm:pt modelId="{B3B9684C-0EE6-45A5-B8C3-02A7BDFCA616}" type="pres">
      <dgm:prSet presAssocID="{5B69B8E1-3B6D-47E5-A750-44C8EFAD10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19961-319D-46F8-9A46-4142634AB0CE}" type="pres">
      <dgm:prSet presAssocID="{925EE1C0-1D6A-42C6-9EA9-82B13A7D482A}" presName="spacer" presStyleCnt="0"/>
      <dgm:spPr/>
    </dgm:pt>
    <dgm:pt modelId="{99E19711-37CC-4DAF-859B-E4E9F39ECC3E}" type="pres">
      <dgm:prSet presAssocID="{82401A21-885C-4F0A-A753-F4B94627801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E1751-742F-478B-88E2-1CDAC9C5C709}" type="pres">
      <dgm:prSet presAssocID="{3E80FEB1-9006-4268-AC8A-468257F9A8E0}" presName="spacer" presStyleCnt="0"/>
      <dgm:spPr/>
    </dgm:pt>
    <dgm:pt modelId="{6E38F6C3-4FB3-4185-939F-49DE7A9ABCC8}" type="pres">
      <dgm:prSet presAssocID="{84730099-6A52-4BDC-B66F-5EA304FBBD4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DEC6C-A7DA-404E-A070-D08714D88779}" type="pres">
      <dgm:prSet presAssocID="{A90E5FDC-9055-4A70-97E5-8B37684940D2}" presName="spacer" presStyleCnt="0"/>
      <dgm:spPr/>
    </dgm:pt>
    <dgm:pt modelId="{D494B605-5062-4BC8-89C9-C51E4C5C2CE7}" type="pres">
      <dgm:prSet presAssocID="{AEFA38D7-1736-4419-B86E-EE412F60212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A4B4B-17AB-4085-A518-D5B2EAA07FE7}" type="presOf" srcId="{5B69B8E1-3B6D-47E5-A750-44C8EFAD10F4}" destId="{B3B9684C-0EE6-45A5-B8C3-02A7BDFCA616}" srcOrd="0" destOrd="0" presId="urn:microsoft.com/office/officeart/2005/8/layout/vList2"/>
    <dgm:cxn modelId="{240C8BB2-6CAE-4518-8D35-421597DD1CE6}" srcId="{349AFA84-15AA-4B08-859A-B43BF4FE5E0F}" destId="{84730099-6A52-4BDC-B66F-5EA304FBBD4A}" srcOrd="3" destOrd="0" parTransId="{604F6994-B21D-4B68-8272-F937BC633895}" sibTransId="{A90E5FDC-9055-4A70-97E5-8B37684940D2}"/>
    <dgm:cxn modelId="{5E5C6E88-43E2-455C-864B-9B3B68FAC1BF}" type="presOf" srcId="{AEFA38D7-1736-4419-B86E-EE412F602122}" destId="{D494B605-5062-4BC8-89C9-C51E4C5C2CE7}" srcOrd="0" destOrd="0" presId="urn:microsoft.com/office/officeart/2005/8/layout/vList2"/>
    <dgm:cxn modelId="{0BB53D36-B791-42D3-94AF-649DB670D0EC}" type="presOf" srcId="{349AFA84-15AA-4B08-859A-B43BF4FE5E0F}" destId="{A68E886D-57BF-4FD4-870E-B95DB8BE96EF}" srcOrd="0" destOrd="0" presId="urn:microsoft.com/office/officeart/2005/8/layout/vList2"/>
    <dgm:cxn modelId="{3DD5B366-8C39-4DF9-A5C2-71D2FA3C38FA}" type="presOf" srcId="{A859AD46-E2B6-4E12-B417-DA571381C22C}" destId="{D932F24E-5FE5-46A1-A265-6B5759210C6B}" srcOrd="0" destOrd="0" presId="urn:microsoft.com/office/officeart/2005/8/layout/vList2"/>
    <dgm:cxn modelId="{FDF327F9-276C-4D5F-B967-1C834E7F1C9D}" srcId="{349AFA84-15AA-4B08-859A-B43BF4FE5E0F}" destId="{5B69B8E1-3B6D-47E5-A750-44C8EFAD10F4}" srcOrd="1" destOrd="0" parTransId="{592E688A-E829-4A63-AAA8-BC4F70A4583F}" sibTransId="{925EE1C0-1D6A-42C6-9EA9-82B13A7D482A}"/>
    <dgm:cxn modelId="{F1AED026-FDB4-4EBE-BF24-7D676A938B4F}" srcId="{349AFA84-15AA-4B08-859A-B43BF4FE5E0F}" destId="{82401A21-885C-4F0A-A753-F4B94627801F}" srcOrd="2" destOrd="0" parTransId="{C0976A48-2723-49BB-B259-E79BFBDB6AAA}" sibTransId="{3E80FEB1-9006-4268-AC8A-468257F9A8E0}"/>
    <dgm:cxn modelId="{9634E819-4F70-4110-8EDF-0CDE847E3C20}" srcId="{349AFA84-15AA-4B08-859A-B43BF4FE5E0F}" destId="{AEFA38D7-1736-4419-B86E-EE412F602122}" srcOrd="4" destOrd="0" parTransId="{1C696E86-4931-40EC-9F61-2ABA36A8C79E}" sibTransId="{6824A526-7834-42E6-AE9F-D843BCFABA9B}"/>
    <dgm:cxn modelId="{AA5BC890-2827-4BE2-88DD-9E9D82124A6D}" srcId="{349AFA84-15AA-4B08-859A-B43BF4FE5E0F}" destId="{A859AD46-E2B6-4E12-B417-DA571381C22C}" srcOrd="0" destOrd="0" parTransId="{6A504921-68A7-486C-AC48-D63962BBAEBF}" sibTransId="{E8B05DE6-31B5-40F9-89E5-BC86E8F21B15}"/>
    <dgm:cxn modelId="{A70E7505-694A-4A85-89EB-D07F9BE90B6B}" type="presOf" srcId="{82401A21-885C-4F0A-A753-F4B94627801F}" destId="{99E19711-37CC-4DAF-859B-E4E9F39ECC3E}" srcOrd="0" destOrd="0" presId="urn:microsoft.com/office/officeart/2005/8/layout/vList2"/>
    <dgm:cxn modelId="{57012826-4CA3-4D02-86A8-6E01106E5745}" type="presOf" srcId="{84730099-6A52-4BDC-B66F-5EA304FBBD4A}" destId="{6E38F6C3-4FB3-4185-939F-49DE7A9ABCC8}" srcOrd="0" destOrd="0" presId="urn:microsoft.com/office/officeart/2005/8/layout/vList2"/>
    <dgm:cxn modelId="{FD86CD3E-C81B-44F8-977B-A0CCDEF664F8}" type="presParOf" srcId="{A68E886D-57BF-4FD4-870E-B95DB8BE96EF}" destId="{D932F24E-5FE5-46A1-A265-6B5759210C6B}" srcOrd="0" destOrd="0" presId="urn:microsoft.com/office/officeart/2005/8/layout/vList2"/>
    <dgm:cxn modelId="{8505A87D-78BF-4A69-AD59-AD778677CADF}" type="presParOf" srcId="{A68E886D-57BF-4FD4-870E-B95DB8BE96EF}" destId="{CE4DAA24-744E-4EBD-8152-35AF8D429DC4}" srcOrd="1" destOrd="0" presId="urn:microsoft.com/office/officeart/2005/8/layout/vList2"/>
    <dgm:cxn modelId="{B6EA12C8-94B4-4B36-9CD9-53BF1D703503}" type="presParOf" srcId="{A68E886D-57BF-4FD4-870E-B95DB8BE96EF}" destId="{B3B9684C-0EE6-45A5-B8C3-02A7BDFCA616}" srcOrd="2" destOrd="0" presId="urn:microsoft.com/office/officeart/2005/8/layout/vList2"/>
    <dgm:cxn modelId="{FACFD1B0-676E-45EC-AD2E-FC41439C36CB}" type="presParOf" srcId="{A68E886D-57BF-4FD4-870E-B95DB8BE96EF}" destId="{51819961-319D-46F8-9A46-4142634AB0CE}" srcOrd="3" destOrd="0" presId="urn:microsoft.com/office/officeart/2005/8/layout/vList2"/>
    <dgm:cxn modelId="{D48A8C16-DF50-46E6-85C2-A15E118A1D1C}" type="presParOf" srcId="{A68E886D-57BF-4FD4-870E-B95DB8BE96EF}" destId="{99E19711-37CC-4DAF-859B-E4E9F39ECC3E}" srcOrd="4" destOrd="0" presId="urn:microsoft.com/office/officeart/2005/8/layout/vList2"/>
    <dgm:cxn modelId="{3E2CC512-C080-4FA7-80E4-FF18B47A976F}" type="presParOf" srcId="{A68E886D-57BF-4FD4-870E-B95DB8BE96EF}" destId="{D54E1751-742F-478B-88E2-1CDAC9C5C709}" srcOrd="5" destOrd="0" presId="urn:microsoft.com/office/officeart/2005/8/layout/vList2"/>
    <dgm:cxn modelId="{29D30287-631E-42A3-931F-900C58CA462B}" type="presParOf" srcId="{A68E886D-57BF-4FD4-870E-B95DB8BE96EF}" destId="{6E38F6C3-4FB3-4185-939F-49DE7A9ABCC8}" srcOrd="6" destOrd="0" presId="urn:microsoft.com/office/officeart/2005/8/layout/vList2"/>
    <dgm:cxn modelId="{CA9B657A-4690-4FE5-81A3-E1A730F1D852}" type="presParOf" srcId="{A68E886D-57BF-4FD4-870E-B95DB8BE96EF}" destId="{B16DEC6C-A7DA-404E-A070-D08714D88779}" srcOrd="7" destOrd="0" presId="urn:microsoft.com/office/officeart/2005/8/layout/vList2"/>
    <dgm:cxn modelId="{237CE613-FEE0-4599-B102-8C33FE1E375B}" type="presParOf" srcId="{A68E886D-57BF-4FD4-870E-B95DB8BE96EF}" destId="{D494B605-5062-4BC8-89C9-C51E4C5C2CE7}" srcOrd="8" destOrd="0" presId="urn:microsoft.com/office/officeart/2005/8/layout/vList2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85D4B9-B21D-4271-90C9-0CB86A3F9947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AB6D31-C7E7-4273-81B0-CA5889F5FA5F}">
      <dgm:prSet custT="1"/>
      <dgm:spPr>
        <a:solidFill>
          <a:schemeClr val="accent1">
            <a:lumMod val="60000"/>
            <a:lumOff val="40000"/>
            <a:alpha val="5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800" b="1" dirty="0" smtClean="0"/>
            <a:t>Centralize State of Pakistan</a:t>
          </a:r>
          <a:endParaRPr lang="en-US" sz="1800" b="1" dirty="0"/>
        </a:p>
      </dgm:t>
    </dgm:pt>
    <dgm:pt modelId="{BC3AE992-265B-4C2F-A604-00B9089CDB76}" type="parTrans" cxnId="{590BD153-41AE-49F1-8005-A923807FDE93}">
      <dgm:prSet/>
      <dgm:spPr/>
      <dgm:t>
        <a:bodyPr/>
        <a:lstStyle/>
        <a:p>
          <a:endParaRPr lang="en-US" b="1"/>
        </a:p>
      </dgm:t>
    </dgm:pt>
    <dgm:pt modelId="{CA41E158-C553-4761-A8C4-660D5967D07D}" type="sibTrans" cxnId="{590BD153-41AE-49F1-8005-A923807FDE93}">
      <dgm:prSet/>
      <dgm:spPr/>
      <dgm:t>
        <a:bodyPr/>
        <a:lstStyle/>
        <a:p>
          <a:endParaRPr lang="en-US" b="1"/>
        </a:p>
      </dgm:t>
    </dgm:pt>
    <dgm:pt modelId="{97AAA6C9-ACB9-4266-B8C2-F8E896CF846E}">
      <dgm:prSet/>
      <dgm:spPr>
        <a:solidFill>
          <a:schemeClr val="accent2">
            <a:lumMod val="60000"/>
            <a:lumOff val="40000"/>
            <a:alpha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Language problem</a:t>
          </a:r>
          <a:endParaRPr lang="en-US" b="1" dirty="0"/>
        </a:p>
      </dgm:t>
    </dgm:pt>
    <dgm:pt modelId="{2FC7A40A-1B42-451D-8CAD-3C11E81F0700}" type="parTrans" cxnId="{DCC84C5D-586D-4FC3-A3CC-0919A00A721F}">
      <dgm:prSet/>
      <dgm:spPr/>
      <dgm:t>
        <a:bodyPr/>
        <a:lstStyle/>
        <a:p>
          <a:endParaRPr lang="en-US" b="1"/>
        </a:p>
      </dgm:t>
    </dgm:pt>
    <dgm:pt modelId="{8DAF4085-2B53-4964-B4F3-5B3EC7B86D83}" type="sibTrans" cxnId="{DCC84C5D-586D-4FC3-A3CC-0919A00A721F}">
      <dgm:prSet/>
      <dgm:spPr/>
      <dgm:t>
        <a:bodyPr/>
        <a:lstStyle/>
        <a:p>
          <a:endParaRPr lang="en-US" b="1"/>
        </a:p>
      </dgm:t>
    </dgm:pt>
    <dgm:pt modelId="{E5C795B0-F688-4444-A14F-CAFD627AED9A}">
      <dgm:prSet/>
      <dgm:spPr>
        <a:solidFill>
          <a:schemeClr val="accent1">
            <a:lumMod val="60000"/>
            <a:lumOff val="40000"/>
            <a:alpha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Capital city</a:t>
          </a:r>
          <a:endParaRPr lang="en-US" b="1" dirty="0"/>
        </a:p>
      </dgm:t>
    </dgm:pt>
    <dgm:pt modelId="{4ADBB934-80ED-4E67-83B5-84C5A3459510}" type="parTrans" cxnId="{CC7E20DA-A46C-4C39-BB85-8C10B63691F2}">
      <dgm:prSet/>
      <dgm:spPr/>
      <dgm:t>
        <a:bodyPr/>
        <a:lstStyle/>
        <a:p>
          <a:endParaRPr lang="en-US" b="1"/>
        </a:p>
      </dgm:t>
    </dgm:pt>
    <dgm:pt modelId="{B4FF4AD5-2644-4618-B226-4069131129E5}" type="sibTrans" cxnId="{CC7E20DA-A46C-4C39-BB85-8C10B63691F2}">
      <dgm:prSet/>
      <dgm:spPr/>
      <dgm:t>
        <a:bodyPr/>
        <a:lstStyle/>
        <a:p>
          <a:endParaRPr lang="en-US" b="1"/>
        </a:p>
      </dgm:t>
    </dgm:pt>
    <dgm:pt modelId="{8BCA94AE-92BC-44F1-BEB7-99B728088E27}" type="pres">
      <dgm:prSet presAssocID="{2985D4B9-B21D-4271-90C9-0CB86A3F99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35B78-DB3E-4431-9D47-B02353D1E618}" type="pres">
      <dgm:prSet presAssocID="{63AB6D31-C7E7-4273-81B0-CA5889F5FA5F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7E489-CE48-48AE-9512-96DBA2458BB6}" type="pres">
      <dgm:prSet presAssocID="{CA41E158-C553-4761-A8C4-660D5967D07D}" presName="space" presStyleCnt="0"/>
      <dgm:spPr/>
    </dgm:pt>
    <dgm:pt modelId="{56C80E06-BF0F-4EFC-BA54-0A5A4D69FAF6}" type="pres">
      <dgm:prSet presAssocID="{97AAA6C9-ACB9-4266-B8C2-F8E896CF846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0F11F-A466-4189-B679-DBC3D6823500}" type="pres">
      <dgm:prSet presAssocID="{8DAF4085-2B53-4964-B4F3-5B3EC7B86D83}" presName="space" presStyleCnt="0"/>
      <dgm:spPr/>
    </dgm:pt>
    <dgm:pt modelId="{4EBE6B1A-6DC2-4EB4-9F5C-D78EBD1044CE}" type="pres">
      <dgm:prSet presAssocID="{E5C795B0-F688-4444-A14F-CAFD627AED9A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BD153-41AE-49F1-8005-A923807FDE93}" srcId="{2985D4B9-B21D-4271-90C9-0CB86A3F9947}" destId="{63AB6D31-C7E7-4273-81B0-CA5889F5FA5F}" srcOrd="0" destOrd="0" parTransId="{BC3AE992-265B-4C2F-A604-00B9089CDB76}" sibTransId="{CA41E158-C553-4761-A8C4-660D5967D07D}"/>
    <dgm:cxn modelId="{CC7E20DA-A46C-4C39-BB85-8C10B63691F2}" srcId="{2985D4B9-B21D-4271-90C9-0CB86A3F9947}" destId="{E5C795B0-F688-4444-A14F-CAFD627AED9A}" srcOrd="2" destOrd="0" parTransId="{4ADBB934-80ED-4E67-83B5-84C5A3459510}" sibTransId="{B4FF4AD5-2644-4618-B226-4069131129E5}"/>
    <dgm:cxn modelId="{7005E6C7-2131-4984-BBBD-209C8B1B980D}" type="presOf" srcId="{63AB6D31-C7E7-4273-81B0-CA5889F5FA5F}" destId="{94635B78-DB3E-4431-9D47-B02353D1E618}" srcOrd="0" destOrd="0" presId="urn:microsoft.com/office/officeart/2005/8/layout/venn3"/>
    <dgm:cxn modelId="{0DC59D75-1DD2-4EA8-BB9D-DA6B863EE4C3}" type="presOf" srcId="{97AAA6C9-ACB9-4266-B8C2-F8E896CF846E}" destId="{56C80E06-BF0F-4EFC-BA54-0A5A4D69FAF6}" srcOrd="0" destOrd="0" presId="urn:microsoft.com/office/officeart/2005/8/layout/venn3"/>
    <dgm:cxn modelId="{CD4ED924-2CB3-47FB-A83E-EB21DD22FD3F}" type="presOf" srcId="{E5C795B0-F688-4444-A14F-CAFD627AED9A}" destId="{4EBE6B1A-6DC2-4EB4-9F5C-D78EBD1044CE}" srcOrd="0" destOrd="0" presId="urn:microsoft.com/office/officeart/2005/8/layout/venn3"/>
    <dgm:cxn modelId="{DCC84C5D-586D-4FC3-A3CC-0919A00A721F}" srcId="{2985D4B9-B21D-4271-90C9-0CB86A3F9947}" destId="{97AAA6C9-ACB9-4266-B8C2-F8E896CF846E}" srcOrd="1" destOrd="0" parTransId="{2FC7A40A-1B42-451D-8CAD-3C11E81F0700}" sibTransId="{8DAF4085-2B53-4964-B4F3-5B3EC7B86D83}"/>
    <dgm:cxn modelId="{18F36722-2249-40BF-ABE3-EB2475E0550D}" type="presOf" srcId="{2985D4B9-B21D-4271-90C9-0CB86A3F9947}" destId="{8BCA94AE-92BC-44F1-BEB7-99B728088E27}" srcOrd="0" destOrd="0" presId="urn:microsoft.com/office/officeart/2005/8/layout/venn3"/>
    <dgm:cxn modelId="{592DB0E0-3AF5-4E66-BA9F-398901C7074B}" type="presParOf" srcId="{8BCA94AE-92BC-44F1-BEB7-99B728088E27}" destId="{94635B78-DB3E-4431-9D47-B02353D1E618}" srcOrd="0" destOrd="0" presId="urn:microsoft.com/office/officeart/2005/8/layout/venn3"/>
    <dgm:cxn modelId="{2945AC06-CC2B-4864-A557-E59A978414E1}" type="presParOf" srcId="{8BCA94AE-92BC-44F1-BEB7-99B728088E27}" destId="{4517E489-CE48-48AE-9512-96DBA2458BB6}" srcOrd="1" destOrd="0" presId="urn:microsoft.com/office/officeart/2005/8/layout/venn3"/>
    <dgm:cxn modelId="{B02C45DE-C6C1-44E2-8711-2F16C5801C4C}" type="presParOf" srcId="{8BCA94AE-92BC-44F1-BEB7-99B728088E27}" destId="{56C80E06-BF0F-4EFC-BA54-0A5A4D69FAF6}" srcOrd="2" destOrd="0" presId="urn:microsoft.com/office/officeart/2005/8/layout/venn3"/>
    <dgm:cxn modelId="{0D795234-2576-41DA-AC35-6A37FD06F1B3}" type="presParOf" srcId="{8BCA94AE-92BC-44F1-BEB7-99B728088E27}" destId="{5790F11F-A466-4189-B679-DBC3D6823500}" srcOrd="3" destOrd="0" presId="urn:microsoft.com/office/officeart/2005/8/layout/venn3"/>
    <dgm:cxn modelId="{487512C0-DE2D-4F48-8990-9470CE84C868}" type="presParOf" srcId="{8BCA94AE-92BC-44F1-BEB7-99B728088E27}" destId="{4EBE6B1A-6DC2-4EB4-9F5C-D78EBD1044CE}" srcOrd="4" destOrd="0" presId="urn:microsoft.com/office/officeart/2005/8/layout/venn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03BC0F-73D1-4D5B-9BF5-B013A648425A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000FC5-8D23-49CF-841C-6ED5EF017D7A}">
      <dgm:prSet custT="1"/>
      <dgm:spPr>
        <a:solidFill>
          <a:schemeClr val="accent2">
            <a:alpha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800" dirty="0" smtClean="0"/>
            <a:t>1966 Six point agenda</a:t>
          </a:r>
          <a:endParaRPr lang="en-US" sz="2800" dirty="0"/>
        </a:p>
      </dgm:t>
    </dgm:pt>
    <dgm:pt modelId="{7A301AA1-63C2-422B-8262-83522A92E16B}" type="parTrans" cxnId="{5FB2BCE2-2D8B-4F43-875D-38FDC903B449}">
      <dgm:prSet/>
      <dgm:spPr/>
      <dgm:t>
        <a:bodyPr/>
        <a:lstStyle/>
        <a:p>
          <a:endParaRPr lang="en-US"/>
        </a:p>
      </dgm:t>
    </dgm:pt>
    <dgm:pt modelId="{717A2458-BF40-424B-A9BC-93BED4613D44}" type="sibTrans" cxnId="{5FB2BCE2-2D8B-4F43-875D-38FDC903B449}">
      <dgm:prSet/>
      <dgm:spPr/>
      <dgm:t>
        <a:bodyPr/>
        <a:lstStyle/>
        <a:p>
          <a:endParaRPr lang="en-US"/>
        </a:p>
      </dgm:t>
    </dgm:pt>
    <dgm:pt modelId="{34866A41-52F7-465D-BE73-3D98B970D6DB}">
      <dgm:prSet custT="1"/>
      <dgm:spPr>
        <a:solidFill>
          <a:schemeClr val="accent1">
            <a:alpha val="5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3200" dirty="0" smtClean="0"/>
            <a:t>Agartala conspiracy</a:t>
          </a:r>
          <a:endParaRPr lang="en-US" sz="3200" dirty="0"/>
        </a:p>
      </dgm:t>
    </dgm:pt>
    <dgm:pt modelId="{A309160B-A5C2-4A0C-BFC0-259BB53B55F9}" type="parTrans" cxnId="{2209CA56-F811-45D6-8CAE-034991B918A7}">
      <dgm:prSet/>
      <dgm:spPr/>
      <dgm:t>
        <a:bodyPr/>
        <a:lstStyle/>
        <a:p>
          <a:endParaRPr lang="en-US"/>
        </a:p>
      </dgm:t>
    </dgm:pt>
    <dgm:pt modelId="{29FA86C4-6B96-4943-AC3F-24A34B6705C2}" type="sibTrans" cxnId="{2209CA56-F811-45D6-8CAE-034991B918A7}">
      <dgm:prSet/>
      <dgm:spPr/>
      <dgm:t>
        <a:bodyPr/>
        <a:lstStyle/>
        <a:p>
          <a:endParaRPr lang="en-US"/>
        </a:p>
      </dgm:t>
    </dgm:pt>
    <dgm:pt modelId="{719D7D5F-092D-44F9-AAB9-7E4EB4875DF6}" type="pres">
      <dgm:prSet presAssocID="{4103BC0F-73D1-4D5B-9BF5-B013A64842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AF8B1B-5EDF-4FEE-A1C2-512CF687895D}" type="pres">
      <dgm:prSet presAssocID="{6E000FC5-8D23-49CF-841C-6ED5EF017D7A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A934E-D36A-4912-8938-2F14D2AC3816}" type="pres">
      <dgm:prSet presAssocID="{717A2458-BF40-424B-A9BC-93BED4613D44}" presName="space" presStyleCnt="0"/>
      <dgm:spPr/>
    </dgm:pt>
    <dgm:pt modelId="{8B7E17EB-99DF-43A5-A1F5-C97B73FF6F47}" type="pres">
      <dgm:prSet presAssocID="{34866A41-52F7-465D-BE73-3D98B970D6DB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852EDD-5A08-4B67-B328-39D032851C8D}" type="presOf" srcId="{6E000FC5-8D23-49CF-841C-6ED5EF017D7A}" destId="{C1AF8B1B-5EDF-4FEE-A1C2-512CF687895D}" srcOrd="0" destOrd="0" presId="urn:microsoft.com/office/officeart/2005/8/layout/venn3"/>
    <dgm:cxn modelId="{5FB2BCE2-2D8B-4F43-875D-38FDC903B449}" srcId="{4103BC0F-73D1-4D5B-9BF5-B013A648425A}" destId="{6E000FC5-8D23-49CF-841C-6ED5EF017D7A}" srcOrd="0" destOrd="0" parTransId="{7A301AA1-63C2-422B-8262-83522A92E16B}" sibTransId="{717A2458-BF40-424B-A9BC-93BED4613D44}"/>
    <dgm:cxn modelId="{A995A730-97E3-4DB7-A75B-A70CFC28CF2A}" type="presOf" srcId="{4103BC0F-73D1-4D5B-9BF5-B013A648425A}" destId="{719D7D5F-092D-44F9-AAB9-7E4EB4875DF6}" srcOrd="0" destOrd="0" presId="urn:microsoft.com/office/officeart/2005/8/layout/venn3"/>
    <dgm:cxn modelId="{2209CA56-F811-45D6-8CAE-034991B918A7}" srcId="{4103BC0F-73D1-4D5B-9BF5-B013A648425A}" destId="{34866A41-52F7-465D-BE73-3D98B970D6DB}" srcOrd="1" destOrd="0" parTransId="{A309160B-A5C2-4A0C-BFC0-259BB53B55F9}" sibTransId="{29FA86C4-6B96-4943-AC3F-24A34B6705C2}"/>
    <dgm:cxn modelId="{E13C8BC0-4084-4970-B531-ACE30CA6E2F6}" type="presOf" srcId="{34866A41-52F7-465D-BE73-3D98B970D6DB}" destId="{8B7E17EB-99DF-43A5-A1F5-C97B73FF6F47}" srcOrd="0" destOrd="0" presId="urn:microsoft.com/office/officeart/2005/8/layout/venn3"/>
    <dgm:cxn modelId="{527E3F0E-A784-4335-8233-54171C1A9B65}" type="presParOf" srcId="{719D7D5F-092D-44F9-AAB9-7E4EB4875DF6}" destId="{C1AF8B1B-5EDF-4FEE-A1C2-512CF687895D}" srcOrd="0" destOrd="0" presId="urn:microsoft.com/office/officeart/2005/8/layout/venn3"/>
    <dgm:cxn modelId="{C61CF4E7-9151-4919-BE24-9E4968487108}" type="presParOf" srcId="{719D7D5F-092D-44F9-AAB9-7E4EB4875DF6}" destId="{45CA934E-D36A-4912-8938-2F14D2AC3816}" srcOrd="1" destOrd="0" presId="urn:microsoft.com/office/officeart/2005/8/layout/venn3"/>
    <dgm:cxn modelId="{16616897-7587-4C2A-A010-96CDEF4263D2}" type="presParOf" srcId="{719D7D5F-092D-44F9-AAB9-7E4EB4875DF6}" destId="{8B7E17EB-99DF-43A5-A1F5-C97B73FF6F47}" srcOrd="2" destOrd="0" presId="urn:microsoft.com/office/officeart/2005/8/layout/venn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AAEA4-9D27-4641-8685-8773A4C17F90}">
      <dsp:nvSpPr>
        <dsp:cNvPr id="0" name=""/>
        <dsp:cNvSpPr/>
      </dsp:nvSpPr>
      <dsp:spPr>
        <a:xfrm>
          <a:off x="989329" y="0"/>
          <a:ext cx="4800600" cy="4800600"/>
        </a:xfrm>
        <a:prstGeom prst="triangl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4DEF7-0BAC-49E5-BDE2-D0E53A11B7A3}">
      <dsp:nvSpPr>
        <dsp:cNvPr id="0" name=""/>
        <dsp:cNvSpPr/>
      </dsp:nvSpPr>
      <dsp:spPr>
        <a:xfrm>
          <a:off x="3389629" y="480528"/>
          <a:ext cx="3120390" cy="85323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Union Council</a:t>
          </a:r>
          <a:endParaRPr lang="en-US" sz="2400" kern="1200" dirty="0"/>
        </a:p>
      </dsp:txBody>
      <dsp:txXfrm>
        <a:off x="3431280" y="522179"/>
        <a:ext cx="3037088" cy="769929"/>
      </dsp:txXfrm>
    </dsp:sp>
    <dsp:sp modelId="{7AB0AACA-F6A2-41E6-9E25-A60D0BA5A8B4}">
      <dsp:nvSpPr>
        <dsp:cNvPr id="0" name=""/>
        <dsp:cNvSpPr/>
      </dsp:nvSpPr>
      <dsp:spPr>
        <a:xfrm>
          <a:off x="3389629" y="1440414"/>
          <a:ext cx="3120390" cy="85323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Tehsil Council</a:t>
          </a:r>
          <a:endParaRPr lang="en-US" sz="2400" kern="1200" dirty="0"/>
        </a:p>
      </dsp:txBody>
      <dsp:txXfrm>
        <a:off x="3431280" y="1482065"/>
        <a:ext cx="3037088" cy="769929"/>
      </dsp:txXfrm>
    </dsp:sp>
    <dsp:sp modelId="{19DB580F-859B-4CF3-AF46-B231E26ED296}">
      <dsp:nvSpPr>
        <dsp:cNvPr id="0" name=""/>
        <dsp:cNvSpPr/>
      </dsp:nvSpPr>
      <dsp:spPr>
        <a:xfrm>
          <a:off x="3389629" y="2400300"/>
          <a:ext cx="3120390" cy="85323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District Council </a:t>
          </a:r>
          <a:endParaRPr lang="en-US" sz="2400" kern="1200" dirty="0"/>
        </a:p>
      </dsp:txBody>
      <dsp:txXfrm>
        <a:off x="3431280" y="2441951"/>
        <a:ext cx="3037088" cy="769929"/>
      </dsp:txXfrm>
    </dsp:sp>
    <dsp:sp modelId="{80FEB872-9615-49D1-A942-095CC20B7F41}">
      <dsp:nvSpPr>
        <dsp:cNvPr id="0" name=""/>
        <dsp:cNvSpPr/>
      </dsp:nvSpPr>
      <dsp:spPr>
        <a:xfrm>
          <a:off x="3389629" y="3360185"/>
          <a:ext cx="3120390" cy="853231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alpha val="90000"/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Division  Council</a:t>
          </a:r>
          <a:endParaRPr lang="en-US" sz="2400" kern="1200" dirty="0"/>
        </a:p>
      </dsp:txBody>
      <dsp:txXfrm>
        <a:off x="3431280" y="3401836"/>
        <a:ext cx="3037088" cy="769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43D33-E0E5-4CF8-8DB4-137AA654C523}">
      <dsp:nvSpPr>
        <dsp:cNvPr id="0" name=""/>
        <dsp:cNvSpPr/>
      </dsp:nvSpPr>
      <dsp:spPr>
        <a:xfrm>
          <a:off x="2309494" y="60007"/>
          <a:ext cx="2880360" cy="2880360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1962 Constitution</a:t>
          </a:r>
          <a:endParaRPr lang="en-US" sz="2400" kern="1200" dirty="0"/>
        </a:p>
      </dsp:txBody>
      <dsp:txXfrm>
        <a:off x="2693542" y="564070"/>
        <a:ext cx="2112264" cy="1296162"/>
      </dsp:txXfrm>
    </dsp:sp>
    <dsp:sp modelId="{7BF45258-B9AC-491A-843E-021D731CDB80}">
      <dsp:nvSpPr>
        <dsp:cNvPr id="0" name=""/>
        <dsp:cNvSpPr/>
      </dsp:nvSpPr>
      <dsp:spPr>
        <a:xfrm>
          <a:off x="3348824" y="1860232"/>
          <a:ext cx="2880360" cy="2880360"/>
        </a:xfrm>
        <a:prstGeom prst="ellipse">
          <a:avLst/>
        </a:prstGeom>
        <a:solidFill>
          <a:schemeClr val="accent1">
            <a:shade val="80000"/>
            <a:alpha val="50000"/>
            <a:hueOff val="-72122"/>
            <a:satOff val="-3680"/>
            <a:lumOff val="1307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Elections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1962(PA) 1965(NA) </a:t>
          </a:r>
          <a:endParaRPr lang="en-US" sz="2400" kern="1200" dirty="0"/>
        </a:p>
      </dsp:txBody>
      <dsp:txXfrm>
        <a:off x="4229734" y="2604325"/>
        <a:ext cx="1728216" cy="1584198"/>
      </dsp:txXfrm>
    </dsp:sp>
    <dsp:sp modelId="{A9AD0AA7-34A6-4978-8DDA-F64B673B51A5}">
      <dsp:nvSpPr>
        <dsp:cNvPr id="0" name=""/>
        <dsp:cNvSpPr/>
      </dsp:nvSpPr>
      <dsp:spPr>
        <a:xfrm>
          <a:off x="1270165" y="1860232"/>
          <a:ext cx="2880360" cy="2880360"/>
        </a:xfrm>
        <a:prstGeom prst="ellipse">
          <a:avLst/>
        </a:prstGeom>
        <a:solidFill>
          <a:schemeClr val="accent1">
            <a:shade val="80000"/>
            <a:alpha val="50000"/>
            <a:hueOff val="-144244"/>
            <a:satOff val="-7360"/>
            <a:lumOff val="2615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Political parties Act</a:t>
          </a:r>
          <a:endParaRPr lang="en-US" sz="2400" kern="1200" dirty="0"/>
        </a:p>
      </dsp:txBody>
      <dsp:txXfrm>
        <a:off x="1541398" y="2604325"/>
        <a:ext cx="1728216" cy="158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6C28-FA7F-4E8F-B862-B82DA6E71EEF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44390-C877-41CA-B7DA-D385430D335D}">
      <dsp:nvSpPr>
        <dsp:cNvPr id="0" name=""/>
        <dsp:cNvSpPr/>
      </dsp:nvSpPr>
      <dsp:spPr>
        <a:xfrm>
          <a:off x="385876" y="252799"/>
          <a:ext cx="7046653" cy="5054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PODO &amp; EBDO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85876" y="252799"/>
        <a:ext cx="7046653" cy="505407"/>
      </dsp:txXfrm>
    </dsp:sp>
    <dsp:sp modelId="{45B5D3CC-4AFD-4A5E-89DF-431B27CA6180}">
      <dsp:nvSpPr>
        <dsp:cNvPr id="0" name=""/>
        <dsp:cNvSpPr/>
      </dsp:nvSpPr>
      <dsp:spPr>
        <a:xfrm>
          <a:off x="69996" y="189623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82007F-9060-4F7C-A498-DFE2E4C5F228}">
      <dsp:nvSpPr>
        <dsp:cNvPr id="0" name=""/>
        <dsp:cNvSpPr/>
      </dsp:nvSpPr>
      <dsp:spPr>
        <a:xfrm>
          <a:off x="801608" y="1010814"/>
          <a:ext cx="6630921" cy="5054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Press &amp; publications ordinance, 1960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01608" y="1010814"/>
        <a:ext cx="6630921" cy="505407"/>
      </dsp:txXfrm>
    </dsp:sp>
    <dsp:sp modelId="{02E5E87A-DCEF-4CB4-B958-4F1746F8FB34}">
      <dsp:nvSpPr>
        <dsp:cNvPr id="0" name=""/>
        <dsp:cNvSpPr/>
      </dsp:nvSpPr>
      <dsp:spPr>
        <a:xfrm>
          <a:off x="485728" y="947638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47714F-E75B-4D1F-840F-396D9DA497B7}">
      <dsp:nvSpPr>
        <dsp:cNvPr id="0" name=""/>
        <dsp:cNvSpPr/>
      </dsp:nvSpPr>
      <dsp:spPr>
        <a:xfrm>
          <a:off x="991711" y="1768829"/>
          <a:ext cx="6440817" cy="5054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Family Law ordinance, 1961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991711" y="1768829"/>
        <a:ext cx="6440817" cy="505407"/>
      </dsp:txXfrm>
    </dsp:sp>
    <dsp:sp modelId="{32B6AB04-42C8-4883-8C4F-A211DBEA142D}">
      <dsp:nvSpPr>
        <dsp:cNvPr id="0" name=""/>
        <dsp:cNvSpPr/>
      </dsp:nvSpPr>
      <dsp:spPr>
        <a:xfrm>
          <a:off x="675832" y="1705653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F92A36-0388-463A-9FFD-109C9EB25FAE}">
      <dsp:nvSpPr>
        <dsp:cNvPr id="0" name=""/>
        <dsp:cNvSpPr/>
      </dsp:nvSpPr>
      <dsp:spPr>
        <a:xfrm>
          <a:off x="991711" y="2526363"/>
          <a:ext cx="6440817" cy="5054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Population planning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991711" y="2526363"/>
        <a:ext cx="6440817" cy="505407"/>
      </dsp:txXfrm>
    </dsp:sp>
    <dsp:sp modelId="{9FF268E4-450C-4AF0-B28E-7DF671B69ACD}">
      <dsp:nvSpPr>
        <dsp:cNvPr id="0" name=""/>
        <dsp:cNvSpPr/>
      </dsp:nvSpPr>
      <dsp:spPr>
        <a:xfrm>
          <a:off x="675832" y="2463187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168C23-B05C-4211-996C-CA11D0563C75}">
      <dsp:nvSpPr>
        <dsp:cNvPr id="0" name=""/>
        <dsp:cNvSpPr/>
      </dsp:nvSpPr>
      <dsp:spPr>
        <a:xfrm>
          <a:off x="801608" y="3284378"/>
          <a:ext cx="6630921" cy="5054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Housing Schemes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801608" y="3284378"/>
        <a:ext cx="6630921" cy="505407"/>
      </dsp:txXfrm>
    </dsp:sp>
    <dsp:sp modelId="{DDE1FEE0-17C7-4D98-A2AF-A9C5D1AA5C6C}">
      <dsp:nvSpPr>
        <dsp:cNvPr id="0" name=""/>
        <dsp:cNvSpPr/>
      </dsp:nvSpPr>
      <dsp:spPr>
        <a:xfrm>
          <a:off x="485728" y="3221202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11C3A5-1FD7-4246-9943-FF45CE1A3FDB}">
      <dsp:nvSpPr>
        <dsp:cNvPr id="0" name=""/>
        <dsp:cNvSpPr/>
      </dsp:nvSpPr>
      <dsp:spPr>
        <a:xfrm>
          <a:off x="385876" y="4042393"/>
          <a:ext cx="7046653" cy="5054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/>
          </a:solidFill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1167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education sector Reforms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85876" y="4042393"/>
        <a:ext cx="7046653" cy="505407"/>
      </dsp:txXfrm>
    </dsp:sp>
    <dsp:sp modelId="{B217624C-A89C-4FC2-AA46-DFB5BDAFA67C}">
      <dsp:nvSpPr>
        <dsp:cNvPr id="0" name=""/>
        <dsp:cNvSpPr/>
      </dsp:nvSpPr>
      <dsp:spPr>
        <a:xfrm>
          <a:off x="69996" y="3979217"/>
          <a:ext cx="631758" cy="631758"/>
        </a:xfrm>
        <a:prstGeom prst="ellipse">
          <a:avLst/>
        </a:prstGeom>
        <a:solidFill>
          <a:schemeClr val="accent1"/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lt1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5BF8D-D7C6-4DA3-BEB9-E0A3AFD040AE}">
      <dsp:nvSpPr>
        <dsp:cNvPr id="0" name=""/>
        <dsp:cNvSpPr/>
      </dsp:nvSpPr>
      <dsp:spPr>
        <a:xfrm>
          <a:off x="1268589" y="-32831"/>
          <a:ext cx="4962170" cy="4962170"/>
        </a:xfrm>
        <a:prstGeom prst="circularArrow">
          <a:avLst>
            <a:gd name="adj1" fmla="val 5544"/>
            <a:gd name="adj2" fmla="val 330680"/>
            <a:gd name="adj3" fmla="val 14508716"/>
            <a:gd name="adj4" fmla="val 16954271"/>
            <a:gd name="adj5" fmla="val 5757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43E98A0-7065-4F32-89B8-6D3EBB483378}">
      <dsp:nvSpPr>
        <dsp:cNvPr id="0" name=""/>
        <dsp:cNvSpPr/>
      </dsp:nvSpPr>
      <dsp:spPr>
        <a:xfrm>
          <a:off x="2973375" y="863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Profit based Industry</a:t>
          </a:r>
          <a:endParaRPr lang="en-US" sz="1600" kern="1200" dirty="0"/>
        </a:p>
      </dsp:txBody>
      <dsp:txXfrm>
        <a:off x="3011271" y="38759"/>
        <a:ext cx="1476807" cy="700507"/>
      </dsp:txXfrm>
    </dsp:sp>
    <dsp:sp modelId="{920C6A1E-3728-4097-B476-8419F9B89A43}">
      <dsp:nvSpPr>
        <dsp:cNvPr id="0" name=""/>
        <dsp:cNvSpPr/>
      </dsp:nvSpPr>
      <dsp:spPr>
        <a:xfrm>
          <a:off x="4627780" y="797583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Agro based industry</a:t>
          </a:r>
          <a:endParaRPr lang="en-US" sz="1600" kern="1200" dirty="0"/>
        </a:p>
      </dsp:txBody>
      <dsp:txXfrm>
        <a:off x="4665676" y="835479"/>
        <a:ext cx="1476807" cy="700507"/>
      </dsp:txXfrm>
    </dsp:sp>
    <dsp:sp modelId="{03C9F944-CD4C-4F2A-A8FC-0110FA06FFB6}">
      <dsp:nvSpPr>
        <dsp:cNvPr id="0" name=""/>
        <dsp:cNvSpPr/>
      </dsp:nvSpPr>
      <dsp:spPr>
        <a:xfrm>
          <a:off x="5036385" y="2587796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Planning Commission</a:t>
          </a:r>
          <a:endParaRPr lang="en-US" sz="1600" kern="1200" dirty="0"/>
        </a:p>
      </dsp:txBody>
      <dsp:txXfrm>
        <a:off x="5074281" y="2625692"/>
        <a:ext cx="1476807" cy="700507"/>
      </dsp:txXfrm>
    </dsp:sp>
    <dsp:sp modelId="{C1F3BE57-E17C-4CC6-94D7-870E5980D4C1}">
      <dsp:nvSpPr>
        <dsp:cNvPr id="0" name=""/>
        <dsp:cNvSpPr/>
      </dsp:nvSpPr>
      <dsp:spPr>
        <a:xfrm>
          <a:off x="3891501" y="4023436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Price Control</a:t>
          </a:r>
          <a:endParaRPr lang="en-US" sz="1600" kern="1200" dirty="0"/>
        </a:p>
      </dsp:txBody>
      <dsp:txXfrm>
        <a:off x="3929397" y="4061332"/>
        <a:ext cx="1476807" cy="700507"/>
      </dsp:txXfrm>
    </dsp:sp>
    <dsp:sp modelId="{271705FF-52D4-456E-9005-6BE7437E316E}">
      <dsp:nvSpPr>
        <dsp:cNvPr id="0" name=""/>
        <dsp:cNvSpPr/>
      </dsp:nvSpPr>
      <dsp:spPr>
        <a:xfrm>
          <a:off x="2055249" y="4023436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Investment Promotion bureau  </a:t>
          </a:r>
          <a:endParaRPr lang="en-US" sz="1600" kern="1200" dirty="0"/>
        </a:p>
      </dsp:txBody>
      <dsp:txXfrm>
        <a:off x="2093145" y="4061332"/>
        <a:ext cx="1476807" cy="700507"/>
      </dsp:txXfrm>
    </dsp:sp>
    <dsp:sp modelId="{D37403CA-68CA-432F-96AB-346BBB755ED9}">
      <dsp:nvSpPr>
        <dsp:cNvPr id="0" name=""/>
        <dsp:cNvSpPr/>
      </dsp:nvSpPr>
      <dsp:spPr>
        <a:xfrm>
          <a:off x="910364" y="2587796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Foreign Investment</a:t>
          </a:r>
          <a:endParaRPr lang="en-US" sz="1600" kern="1200" dirty="0"/>
        </a:p>
      </dsp:txBody>
      <dsp:txXfrm>
        <a:off x="948260" y="2625692"/>
        <a:ext cx="1476807" cy="700507"/>
      </dsp:txXfrm>
    </dsp:sp>
    <dsp:sp modelId="{F9AD715A-E502-40C1-A298-088E2EB24332}">
      <dsp:nvSpPr>
        <dsp:cNvPr id="0" name=""/>
        <dsp:cNvSpPr/>
      </dsp:nvSpPr>
      <dsp:spPr>
        <a:xfrm>
          <a:off x="1318969" y="797583"/>
          <a:ext cx="1552599" cy="77629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Industrial Estates</a:t>
          </a:r>
          <a:endParaRPr lang="en-US" sz="1600" kern="1200" dirty="0"/>
        </a:p>
      </dsp:txBody>
      <dsp:txXfrm>
        <a:off x="1356865" y="835479"/>
        <a:ext cx="1476807" cy="700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F24E-5FE5-46A1-A265-6B5759210C6B}">
      <dsp:nvSpPr>
        <dsp:cNvPr id="0" name=""/>
        <dsp:cNvSpPr/>
      </dsp:nvSpPr>
      <dsp:spPr>
        <a:xfrm>
          <a:off x="0" y="22679"/>
          <a:ext cx="7499350" cy="865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Limited land area</a:t>
          </a:r>
          <a:endParaRPr lang="en-US" sz="3700" kern="1200" dirty="0">
            <a:solidFill>
              <a:schemeClr val="tx1"/>
            </a:solidFill>
          </a:endParaRPr>
        </a:p>
      </dsp:txBody>
      <dsp:txXfrm>
        <a:off x="42265" y="64944"/>
        <a:ext cx="7414820" cy="781270"/>
      </dsp:txXfrm>
    </dsp:sp>
    <dsp:sp modelId="{B3B9684C-0EE6-45A5-B8C3-02A7BDFCA616}">
      <dsp:nvSpPr>
        <dsp:cNvPr id="0" name=""/>
        <dsp:cNvSpPr/>
      </dsp:nvSpPr>
      <dsp:spPr>
        <a:xfrm>
          <a:off x="0" y="995040"/>
          <a:ext cx="7499350" cy="865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Consolidation</a:t>
          </a:r>
          <a:r>
            <a:rPr lang="en-US" sz="3700" kern="1200" dirty="0" smtClean="0"/>
            <a:t> </a:t>
          </a:r>
          <a:r>
            <a:rPr lang="en-US" sz="3700" kern="1200" dirty="0" smtClean="0">
              <a:solidFill>
                <a:schemeClr val="tx1"/>
              </a:solidFill>
            </a:rPr>
            <a:t>Policy</a:t>
          </a:r>
          <a:endParaRPr lang="en-US" sz="3700" kern="1200" dirty="0">
            <a:solidFill>
              <a:schemeClr val="tx1"/>
            </a:solidFill>
          </a:endParaRPr>
        </a:p>
      </dsp:txBody>
      <dsp:txXfrm>
        <a:off x="42265" y="1037305"/>
        <a:ext cx="7414820" cy="781270"/>
      </dsp:txXfrm>
    </dsp:sp>
    <dsp:sp modelId="{99E19711-37CC-4DAF-859B-E4E9F39ECC3E}">
      <dsp:nvSpPr>
        <dsp:cNvPr id="0" name=""/>
        <dsp:cNvSpPr/>
      </dsp:nvSpPr>
      <dsp:spPr>
        <a:xfrm>
          <a:off x="0" y="1967400"/>
          <a:ext cx="7499350" cy="865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Tenants</a:t>
          </a:r>
          <a:r>
            <a:rPr lang="en-US" sz="3700" kern="1200" dirty="0" smtClean="0"/>
            <a:t> </a:t>
          </a:r>
          <a:r>
            <a:rPr lang="en-US" sz="3700" kern="1200" dirty="0" smtClean="0">
              <a:solidFill>
                <a:schemeClr val="tx1"/>
              </a:solidFill>
            </a:rPr>
            <a:t>Security</a:t>
          </a:r>
          <a:endParaRPr lang="en-US" sz="3700" kern="1200" dirty="0">
            <a:solidFill>
              <a:schemeClr val="tx1"/>
            </a:solidFill>
          </a:endParaRPr>
        </a:p>
      </dsp:txBody>
      <dsp:txXfrm>
        <a:off x="42265" y="2009665"/>
        <a:ext cx="7414820" cy="781270"/>
      </dsp:txXfrm>
    </dsp:sp>
    <dsp:sp modelId="{6E38F6C3-4FB3-4185-939F-49DE7A9ABCC8}">
      <dsp:nvSpPr>
        <dsp:cNvPr id="0" name=""/>
        <dsp:cNvSpPr/>
      </dsp:nvSpPr>
      <dsp:spPr>
        <a:xfrm>
          <a:off x="0" y="2939760"/>
          <a:ext cx="7499350" cy="8658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High yielding seeds</a:t>
          </a:r>
          <a:endParaRPr lang="en-US" sz="3700" kern="1200" dirty="0">
            <a:solidFill>
              <a:schemeClr val="tx1"/>
            </a:solidFill>
          </a:endParaRPr>
        </a:p>
      </dsp:txBody>
      <dsp:txXfrm>
        <a:off x="42265" y="2982025"/>
        <a:ext cx="7414820" cy="781270"/>
      </dsp:txXfrm>
    </dsp:sp>
    <dsp:sp modelId="{D494B605-5062-4BC8-89C9-C51E4C5C2CE7}">
      <dsp:nvSpPr>
        <dsp:cNvPr id="0" name=""/>
        <dsp:cNvSpPr/>
      </dsp:nvSpPr>
      <dsp:spPr>
        <a:xfrm>
          <a:off x="0" y="3912120"/>
          <a:ext cx="7499350" cy="8658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</a:rPr>
            <a:t>Use of mechanism </a:t>
          </a:r>
          <a:endParaRPr lang="en-US" sz="3700" kern="1200" dirty="0">
            <a:solidFill>
              <a:schemeClr val="tx1"/>
            </a:solidFill>
          </a:endParaRPr>
        </a:p>
      </dsp:txBody>
      <dsp:txXfrm>
        <a:off x="42265" y="3954385"/>
        <a:ext cx="7414820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35B78-DB3E-4431-9D47-B02353D1E618}">
      <dsp:nvSpPr>
        <dsp:cNvPr id="0" name=""/>
        <dsp:cNvSpPr/>
      </dsp:nvSpPr>
      <dsp:spPr>
        <a:xfrm>
          <a:off x="3295" y="959384"/>
          <a:ext cx="2881830" cy="288183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597" tIns="22860" rIns="158597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Centralize State of Pakistan</a:t>
          </a:r>
          <a:endParaRPr lang="en-US" sz="1800" b="1" kern="1200" dirty="0"/>
        </a:p>
      </dsp:txBody>
      <dsp:txXfrm>
        <a:off x="425329" y="1381418"/>
        <a:ext cx="2037762" cy="2037762"/>
      </dsp:txXfrm>
    </dsp:sp>
    <dsp:sp modelId="{56C80E06-BF0F-4EFC-BA54-0A5A4D69FAF6}">
      <dsp:nvSpPr>
        <dsp:cNvPr id="0" name=""/>
        <dsp:cNvSpPr/>
      </dsp:nvSpPr>
      <dsp:spPr>
        <a:xfrm>
          <a:off x="2308759" y="959384"/>
          <a:ext cx="2881830" cy="2881830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597" tIns="38100" rIns="158597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Language problem</a:t>
          </a:r>
          <a:endParaRPr lang="en-US" sz="3000" b="1" kern="1200" dirty="0"/>
        </a:p>
      </dsp:txBody>
      <dsp:txXfrm>
        <a:off x="2730793" y="1381418"/>
        <a:ext cx="2037762" cy="2037762"/>
      </dsp:txXfrm>
    </dsp:sp>
    <dsp:sp modelId="{4EBE6B1A-6DC2-4EB4-9F5C-D78EBD1044CE}">
      <dsp:nvSpPr>
        <dsp:cNvPr id="0" name=""/>
        <dsp:cNvSpPr/>
      </dsp:nvSpPr>
      <dsp:spPr>
        <a:xfrm>
          <a:off x="4614224" y="959384"/>
          <a:ext cx="2881830" cy="2881830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8597" tIns="38100" rIns="158597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Capital city</a:t>
          </a:r>
          <a:endParaRPr lang="en-US" sz="3000" b="1" kern="1200" dirty="0"/>
        </a:p>
      </dsp:txBody>
      <dsp:txXfrm>
        <a:off x="5036258" y="1381418"/>
        <a:ext cx="2037762" cy="2037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F8B1B-5EDF-4FEE-A1C2-512CF687895D}">
      <dsp:nvSpPr>
        <dsp:cNvPr id="0" name=""/>
        <dsp:cNvSpPr/>
      </dsp:nvSpPr>
      <dsp:spPr>
        <a:xfrm>
          <a:off x="5858" y="320402"/>
          <a:ext cx="4159795" cy="4159795"/>
        </a:xfrm>
        <a:prstGeom prst="ellipse">
          <a:avLst/>
        </a:prstGeom>
        <a:solidFill>
          <a:schemeClr val="accent2">
            <a:alpha val="5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927" tIns="35560" rIns="228927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1966 Six point agenda</a:t>
          </a:r>
          <a:endParaRPr lang="en-US" sz="2800" kern="1200" dirty="0"/>
        </a:p>
      </dsp:txBody>
      <dsp:txXfrm>
        <a:off x="615046" y="929590"/>
        <a:ext cx="2941419" cy="2941419"/>
      </dsp:txXfrm>
    </dsp:sp>
    <dsp:sp modelId="{8B7E17EB-99DF-43A5-A1F5-C97B73FF6F47}">
      <dsp:nvSpPr>
        <dsp:cNvPr id="0" name=""/>
        <dsp:cNvSpPr/>
      </dsp:nvSpPr>
      <dsp:spPr>
        <a:xfrm>
          <a:off x="3333695" y="320402"/>
          <a:ext cx="4159795" cy="4159795"/>
        </a:xfrm>
        <a:prstGeom prst="ellipse">
          <a:avLst/>
        </a:prstGeom>
        <a:solidFill>
          <a:schemeClr val="accent1">
            <a:alpha val="5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927" tIns="40640" rIns="228927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Agartala conspiracy</a:t>
          </a:r>
          <a:endParaRPr lang="en-US" sz="3200" kern="1200" dirty="0"/>
        </a:p>
      </dsp:txBody>
      <dsp:txXfrm>
        <a:off x="3942883" y="929590"/>
        <a:ext cx="2941419" cy="2941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27406B-805F-4933-B680-26B4EF9598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6ECFBC-32DE-4B53-9176-F1C80A5CD2C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916702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                   </a:t>
            </a:r>
            <a:br>
              <a:rPr lang="en-US" sz="2800" dirty="0" smtClean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smtClean="0">
                <a:effectLst/>
              </a:rPr>
              <a:t>         Failure </a:t>
            </a:r>
            <a:r>
              <a:rPr lang="en-US" sz="2800" dirty="0" smtClean="0">
                <a:effectLst/>
              </a:rPr>
              <a:t>of Democracy-----Ayub’s Pakistan</a:t>
            </a:r>
            <a:endParaRPr lang="en-US" sz="28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7406640" cy="1752600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Foreign Relations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War with India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Dimensions of 1965 </a:t>
            </a:r>
            <a:r>
              <a:rPr lang="en-US" sz="2800" dirty="0" smtClean="0">
                <a:latin typeface="Calibri" panose="020F0502020204030204" pitchFamily="34" charset="0"/>
              </a:rPr>
              <a:t>war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Tashkent declaration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Relations with China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3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Downfall of regime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latin typeface="Calibri" panose="020F0502020204030204" pitchFamily="34" charset="0"/>
              </a:rPr>
              <a:t>1965 elections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Tashkent Declaration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Industrial Reforms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Agriculture </a:t>
            </a:r>
            <a:r>
              <a:rPr lang="en-US" dirty="0" smtClean="0">
                <a:latin typeface="Calibri" panose="020F0502020204030204" pitchFamily="34" charset="0"/>
              </a:rPr>
              <a:t>Reforms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S</a:t>
            </a:r>
            <a:r>
              <a:rPr lang="en-US" dirty="0" smtClean="0">
                <a:latin typeface="Calibri" panose="020F0502020204030204" pitchFamily="34" charset="0"/>
              </a:rPr>
              <a:t>tudents protest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Role of Bhutto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All parties conference, 1969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Martial law of General Yahya Khan</a:t>
            </a:r>
          </a:p>
        </p:txBody>
      </p:sp>
    </p:spTree>
    <p:extLst>
      <p:ext uri="{BB962C8B-B14F-4D97-AF65-F5344CB8AC3E}">
        <p14:creationId xmlns:p14="http://schemas.microsoft.com/office/powerpoint/2010/main" val="3593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</a:rPr>
              <a:t>              </a:t>
            </a:r>
            <a:r>
              <a:rPr lang="en-US" sz="4400" dirty="0" smtClean="0">
                <a:effectLst/>
              </a:rPr>
              <a:t>Background</a:t>
            </a:r>
            <a:endParaRPr lang="en-US" sz="4400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Political Instability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latin typeface="Calibri" panose="020F0502020204030204" pitchFamily="34" charset="0"/>
              </a:rPr>
              <a:t>Disposable Prime minister</a:t>
            </a:r>
            <a:endParaRPr lang="en-US" sz="2800" b="1" dirty="0">
              <a:latin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Constitution making Crisis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 Elections </a:t>
            </a:r>
            <a:r>
              <a:rPr lang="en-US" sz="2800" dirty="0">
                <a:latin typeface="Calibri" panose="020F0502020204030204" pitchFamily="34" charset="0"/>
              </a:rPr>
              <a:t>1954 and results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 Qadiyani Issue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Riots in East Pakistan</a:t>
            </a:r>
            <a:endParaRPr lang="en-US" sz="28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Presidential rule in East Pakistan, June 1958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</a:rPr>
              <a:t> First Martial law by Ayub khan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Basic Democracies System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46996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07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Political Reforms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843469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68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     Social Reforms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99843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8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Economic Reforms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52678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5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   Agriculture Reforms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22680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Centre State Relations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02080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0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    Centre State Relations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7680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2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3143</TotalTime>
  <Words>206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                                 Failure of Democracy-----Ayub’s Pakistan</vt:lpstr>
      <vt:lpstr>              Background</vt:lpstr>
      <vt:lpstr>    Basic Democracies System</vt:lpstr>
      <vt:lpstr>       Political Reforms</vt:lpstr>
      <vt:lpstr>            Social Reforms</vt:lpstr>
      <vt:lpstr>      Economic Reforms</vt:lpstr>
      <vt:lpstr>        Agriculture Reforms</vt:lpstr>
      <vt:lpstr>    Centre State Relations </vt:lpstr>
      <vt:lpstr>     Centre State Relations</vt:lpstr>
      <vt:lpstr> Foreign Relations</vt:lpstr>
      <vt:lpstr>       Downfall of regime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74</cp:revision>
  <dcterms:created xsi:type="dcterms:W3CDTF">2016-01-21T19:34:16Z</dcterms:created>
  <dcterms:modified xsi:type="dcterms:W3CDTF">2018-02-13T05:05:53Z</dcterms:modified>
</cp:coreProperties>
</file>