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77" autoAdjust="0"/>
  </p:normalViewPr>
  <p:slideViewPr>
    <p:cSldViewPr>
      <p:cViewPr varScale="1">
        <p:scale>
          <a:sx n="74" d="100"/>
          <a:sy n="74" d="100"/>
        </p:scale>
        <p:origin x="-18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AYUB KHAN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COUP “D,TET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7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MILBUS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generated from </a:t>
            </a:r>
            <a:r>
              <a:rPr lang="en-US" dirty="0" err="1"/>
              <a:t>F</a:t>
            </a:r>
            <a:r>
              <a:rPr lang="en-US" dirty="0" err="1" smtClean="0"/>
              <a:t>auji</a:t>
            </a:r>
            <a:r>
              <a:rPr lang="en-US" dirty="0" smtClean="0"/>
              <a:t> foundation were used into construction of schools, hospital and for the use of military personal.</a:t>
            </a:r>
          </a:p>
          <a:p>
            <a:r>
              <a:rPr lang="en-US" dirty="0" smtClean="0"/>
              <a:t>Army officers were included in bureaucracy which was continued in </a:t>
            </a:r>
            <a:r>
              <a:rPr lang="en-US" dirty="0"/>
              <a:t>Z</a:t>
            </a:r>
            <a:r>
              <a:rPr lang="en-US" dirty="0" smtClean="0"/>
              <a:t>ia and Musharraf period</a:t>
            </a:r>
          </a:p>
          <a:p>
            <a:r>
              <a:rPr lang="en-US" dirty="0" smtClean="0"/>
              <a:t>Authoritarian </a:t>
            </a:r>
            <a:r>
              <a:rPr lang="en-US" dirty="0" err="1" smtClean="0"/>
              <a:t>clientelism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Ayub</a:t>
            </a:r>
            <a:r>
              <a:rPr lang="en-US" dirty="0" smtClean="0"/>
              <a:t> s </a:t>
            </a:r>
            <a:r>
              <a:rPr lang="en-US" smtClean="0"/>
              <a:t>constitutional dictatorship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Presidential system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Federal form of government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System of indirect election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1965 war and Tashkent declaration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Economic disparity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Insistence on one unit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Elective body disqualification act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Family law and university </a:t>
            </a:r>
            <a:r>
              <a:rPr lang="en-US" dirty="0" err="1" smtClean="0"/>
              <a:t>ordinence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</a:t>
            </a:r>
            <a:r>
              <a:rPr lang="en-US" dirty="0" err="1" smtClean="0"/>
              <a:t>downall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Ayub</a:t>
            </a:r>
            <a:r>
              <a:rPr lang="en-US" dirty="0" smtClean="0"/>
              <a:t> asserted openly that democracy is not suitable for the county.</a:t>
            </a:r>
          </a:p>
          <a:p>
            <a:r>
              <a:rPr lang="en-US" dirty="0" smtClean="0"/>
              <a:t>Basic democracy brought the colonial culture of politics back through indirect elections and official nomination of </a:t>
            </a:r>
            <a:r>
              <a:rPr lang="en-US" dirty="0" smtClean="0"/>
              <a:t>members </a:t>
            </a:r>
            <a:r>
              <a:rPr lang="en-US" dirty="0" smtClean="0"/>
              <a:t>.(one third members of union council were nominated by</a:t>
            </a:r>
          </a:p>
          <a:p>
            <a:pPr marL="109728" indent="0">
              <a:buNone/>
            </a:pPr>
            <a:r>
              <a:rPr lang="en-US" dirty="0" smtClean="0"/>
              <a:t>  government)</a:t>
            </a:r>
          </a:p>
          <a:p>
            <a:pPr marL="109728" indent="0">
              <a:buNone/>
            </a:pPr>
            <a:r>
              <a:rPr lang="en-US" dirty="0" smtClean="0"/>
              <a:t>Bureaucracy had upper hand over popular participation,(commissioner and deputy commissioner had more control over the development funds)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CONTROLLED DEMOCRACY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 on political parties in election further strengthen the </a:t>
            </a:r>
            <a:r>
              <a:rPr lang="en-US" dirty="0" err="1" smtClean="0"/>
              <a:t>fuedal</a:t>
            </a:r>
            <a:r>
              <a:rPr lang="en-US" dirty="0" smtClean="0"/>
              <a:t> system.</a:t>
            </a:r>
          </a:p>
          <a:p>
            <a:r>
              <a:rPr lang="en-US" dirty="0" smtClean="0"/>
              <a:t>PODO and EBDO were used as tool to curb the opponents (400politicians disqualified)</a:t>
            </a:r>
          </a:p>
          <a:p>
            <a:r>
              <a:rPr lang="en-US" dirty="0" smtClean="0"/>
              <a:t>Press and publication ordinance ,Nation press trust put the press under the boot.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CONTROLLED DEMOCRACY</a:t>
            </a:r>
          </a:p>
        </p:txBody>
      </p:sp>
    </p:spTree>
    <p:extLst>
      <p:ext uri="{BB962C8B-B14F-4D97-AF65-F5344CB8AC3E}">
        <p14:creationId xmlns:p14="http://schemas.microsoft.com/office/powerpoint/2010/main" val="295297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Ayub</a:t>
            </a:r>
            <a:r>
              <a:rPr lang="en-US" dirty="0" smtClean="0"/>
              <a:t> s hallmark was modernization and he was always criticized by opponents for secular thoughts</a:t>
            </a:r>
          </a:p>
          <a:p>
            <a:r>
              <a:rPr lang="en-US" dirty="0" smtClean="0"/>
              <a:t>1962 constitution significantly dropped the title  “</a:t>
            </a:r>
            <a:r>
              <a:rPr lang="en-US" dirty="0"/>
              <a:t>I</a:t>
            </a:r>
            <a:r>
              <a:rPr lang="en-US" dirty="0" smtClean="0"/>
              <a:t>slamic” from republic of Pakistan.</a:t>
            </a:r>
          </a:p>
          <a:p>
            <a:r>
              <a:rPr lang="en-US" dirty="0" smtClean="0"/>
              <a:t>AUQAAF PROPERTY ORDINANCE </a:t>
            </a:r>
          </a:p>
          <a:p>
            <a:r>
              <a:rPr lang="en-US" dirty="0" smtClean="0"/>
              <a:t>Official advisory council ,Muslim family law,</a:t>
            </a:r>
          </a:p>
          <a:p>
            <a:r>
              <a:rPr lang="en-US" dirty="0" smtClean="0"/>
              <a:t>Pakistan arts council ,girls guide </a:t>
            </a:r>
            <a:r>
              <a:rPr lang="en-US" dirty="0" err="1" smtClean="0"/>
              <a:t>programme</a:t>
            </a:r>
            <a:r>
              <a:rPr lang="en-US" dirty="0" smtClean="0"/>
              <a:t> ,construction of cinemas were mainly criticized by </a:t>
            </a:r>
            <a:r>
              <a:rPr lang="en-US" dirty="0" err="1" smtClean="0"/>
              <a:t>ulema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Ayub</a:t>
            </a:r>
            <a:r>
              <a:rPr lang="en-US" dirty="0" smtClean="0"/>
              <a:t> and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success of first 2 five years plan, third plan proved to be difficult.</a:t>
            </a:r>
          </a:p>
          <a:p>
            <a:r>
              <a:rPr lang="en-US" dirty="0" smtClean="0"/>
              <a:t>Only 22 families had control over 66% business, 80 %of banks and 97 %of insurance companies.</a:t>
            </a:r>
            <a:r>
              <a:rPr lang="en-US" dirty="0"/>
              <a:t> This socio-economic injustice widened the gap between the rich and the poor. The number of educated jobless people was increasing day-by-day, prices of essential commodities raised to such an extent that in 1968 there occurred serious shortage of sugar and drinking, water in Karachi. </a:t>
            </a:r>
            <a:r>
              <a:rPr lang="en-US" dirty="0" err="1"/>
              <a:t>Ayub's</a:t>
            </a:r>
            <a:r>
              <a:rPr lang="en-US" dirty="0"/>
              <a:t> economic activities did not bring any change and revolution in socio-economic position of common man. Hence the people frustrated slowly and gradually of his regime.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it was General </a:t>
            </a:r>
            <a:r>
              <a:rPr lang="en-US" dirty="0" err="1"/>
              <a:t>Ayub's</a:t>
            </a:r>
            <a:r>
              <a:rPr lang="en-US" dirty="0"/>
              <a:t> years of preferred treatment of West Pakistan that irked East Pakistanis, who couldn't ignore the sustained rebukes when General </a:t>
            </a:r>
            <a:r>
              <a:rPr lang="en-US" dirty="0" err="1"/>
              <a:t>Ayub</a:t>
            </a:r>
            <a:r>
              <a:rPr lang="en-US" dirty="0"/>
              <a:t> placed three of the largest legacy projects, i.e., the construction of the new capital (Islamabad) and the two large </a:t>
            </a:r>
            <a:r>
              <a:rPr lang="en-US" dirty="0" err="1"/>
              <a:t>hydel</a:t>
            </a:r>
            <a:r>
              <a:rPr lang="en-US" dirty="0"/>
              <a:t> projects (</a:t>
            </a:r>
            <a:r>
              <a:rPr lang="en-US" dirty="0" err="1"/>
              <a:t>Mangla</a:t>
            </a:r>
            <a:r>
              <a:rPr lang="en-US" dirty="0"/>
              <a:t> and </a:t>
            </a:r>
            <a:r>
              <a:rPr lang="en-US" dirty="0" err="1"/>
              <a:t>Tarbela</a:t>
            </a:r>
            <a:r>
              <a:rPr lang="en-US" dirty="0"/>
              <a:t>) in West Pakistan.</a:t>
            </a:r>
          </a:p>
          <a:p>
            <a:r>
              <a:rPr lang="en-US" dirty="0"/>
              <a:t>Furthermore, General </a:t>
            </a:r>
            <a:r>
              <a:rPr lang="en-US" dirty="0" err="1"/>
              <a:t>Ayub</a:t>
            </a:r>
            <a:r>
              <a:rPr lang="en-US" dirty="0"/>
              <a:t> never kept a confidante from East Pakistan as all the King’s men belonged to West Pakistan.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The Bangladesh debacle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 like </a:t>
            </a:r>
            <a:r>
              <a:rPr lang="en-US" dirty="0" err="1" smtClean="0"/>
              <a:t>bhashani</a:t>
            </a:r>
            <a:r>
              <a:rPr lang="en-US" dirty="0" smtClean="0"/>
              <a:t>, </a:t>
            </a:r>
            <a:r>
              <a:rPr lang="en-US" dirty="0" err="1" smtClean="0"/>
              <a:t>hameed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r>
              <a:rPr lang="en-US" dirty="0" smtClean="0"/>
              <a:t> and </a:t>
            </a:r>
            <a:r>
              <a:rPr lang="en-US" dirty="0" err="1" smtClean="0"/>
              <a:t>mujib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r>
              <a:rPr lang="en-US" dirty="0" smtClean="0"/>
              <a:t> fell foul of EBDO.</a:t>
            </a:r>
          </a:p>
          <a:p>
            <a:r>
              <a:rPr lang="en-US" dirty="0" err="1" smtClean="0"/>
              <a:t>Awami</a:t>
            </a:r>
            <a:r>
              <a:rPr lang="en-US" dirty="0" smtClean="0"/>
              <a:t> league s famous 6 points were also presented in </a:t>
            </a:r>
            <a:r>
              <a:rPr lang="en-US" dirty="0" err="1"/>
              <a:t>A</a:t>
            </a:r>
            <a:r>
              <a:rPr lang="en-US" dirty="0" err="1" smtClean="0"/>
              <a:t>yub</a:t>
            </a:r>
            <a:r>
              <a:rPr lang="en-US" dirty="0" smtClean="0"/>
              <a:t> s era</a:t>
            </a:r>
          </a:p>
          <a:p>
            <a:r>
              <a:rPr lang="en-US" dirty="0" err="1" smtClean="0"/>
              <a:t>Bangali</a:t>
            </a:r>
            <a:r>
              <a:rPr lang="en-US" dirty="0" smtClean="0"/>
              <a:t> s were only 5 %of army officer corps and around 30% of elite cadre of CSP.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The Bangladesh debacle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0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Ayub</a:t>
            </a:r>
            <a:r>
              <a:rPr lang="en-US" dirty="0" smtClean="0"/>
              <a:t> s insistence of one unit made him unpopular in smaller provinces</a:t>
            </a:r>
          </a:p>
          <a:p>
            <a:r>
              <a:rPr lang="en-US" dirty="0" err="1" smtClean="0"/>
              <a:t>Punjabization</a:t>
            </a:r>
            <a:endParaRPr lang="en-US" dirty="0" smtClean="0"/>
          </a:p>
          <a:p>
            <a:r>
              <a:rPr lang="en-US" dirty="0" smtClean="0"/>
              <a:t>Sindh was particularly un happy about economic policies, absence of </a:t>
            </a:r>
            <a:r>
              <a:rPr lang="en-US" dirty="0" err="1" smtClean="0"/>
              <a:t>sindhi</a:t>
            </a:r>
            <a:r>
              <a:rPr lang="en-US" dirty="0" smtClean="0"/>
              <a:t>  elites from politics and development sector and issue of </a:t>
            </a:r>
            <a:r>
              <a:rPr lang="en-US" dirty="0"/>
              <a:t>S</a:t>
            </a:r>
            <a:r>
              <a:rPr lang="en-US" dirty="0" smtClean="0"/>
              <a:t>indhi language in education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Centre province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Ayub</a:t>
            </a:r>
            <a:r>
              <a:rPr lang="en-US" dirty="0" smtClean="0"/>
              <a:t> s regime increased the role of army in industrial and economic sector</a:t>
            </a:r>
          </a:p>
          <a:p>
            <a:r>
              <a:rPr lang="en-US" dirty="0" smtClean="0"/>
              <a:t>Grants of land to army officers in newly irrigated Sindh and Punjab areas.</a:t>
            </a:r>
          </a:p>
          <a:p>
            <a:r>
              <a:rPr lang="en-US" dirty="0" err="1" smtClean="0"/>
              <a:t>Fauji</a:t>
            </a:r>
            <a:r>
              <a:rPr lang="en-US" dirty="0" smtClean="0"/>
              <a:t> foundation numbered among large business entities (</a:t>
            </a:r>
            <a:r>
              <a:rPr lang="en-US" dirty="0" err="1" smtClean="0"/>
              <a:t>exampted</a:t>
            </a:r>
            <a:r>
              <a:rPr lang="en-US" dirty="0" smtClean="0"/>
              <a:t> from taxation)</a:t>
            </a:r>
          </a:p>
          <a:p>
            <a:r>
              <a:rPr lang="en-US" dirty="0" smtClean="0"/>
              <a:t>Frontier works </a:t>
            </a:r>
            <a:r>
              <a:rPr lang="en-US" dirty="0" err="1" smtClean="0"/>
              <a:t>organisation</a:t>
            </a:r>
            <a:r>
              <a:rPr lang="en-US" dirty="0" smtClean="0"/>
              <a:t> became the largest contractor of road construction in </a:t>
            </a:r>
            <a:r>
              <a:rPr lang="en-US" dirty="0" err="1" smtClean="0"/>
              <a:t>pakistan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MILBUS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515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AYUB KHAN </vt:lpstr>
      <vt:lpstr>   A CONTROLLED DEMOCRACY  </vt:lpstr>
      <vt:lpstr>A CONTROLLED DEMOCRACY</vt:lpstr>
      <vt:lpstr>Ayub and Islam</vt:lpstr>
      <vt:lpstr>Economy</vt:lpstr>
      <vt:lpstr>The Bangladesh debacle </vt:lpstr>
      <vt:lpstr>The Bangladesh debacle </vt:lpstr>
      <vt:lpstr>Centre province relations</vt:lpstr>
      <vt:lpstr>THE RISE OF MILBUS</vt:lpstr>
      <vt:lpstr>MILBUS</vt:lpstr>
      <vt:lpstr>Reasons for downall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AYUB KHAN </dc:title>
  <dc:creator>Rao Nauman</dc:creator>
  <cp:lastModifiedBy>Nadia nauman</cp:lastModifiedBy>
  <cp:revision>14</cp:revision>
  <dcterms:created xsi:type="dcterms:W3CDTF">2006-08-16T00:00:00Z</dcterms:created>
  <dcterms:modified xsi:type="dcterms:W3CDTF">2019-09-03T18:14:42Z</dcterms:modified>
</cp:coreProperties>
</file>