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E3EAC8-74A4-4F3E-B891-D1A0D0E96C4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BA30CCD-31F5-423A-A239-BE547887C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Bangladesh-----</a:t>
            </a:r>
            <a:r>
              <a:rPr lang="en-US" sz="4000" b="1" dirty="0">
                <a:latin typeface="Calibri" panose="020F0502020204030204" pitchFamily="34" charset="0"/>
              </a:rPr>
              <a:t> </a:t>
            </a:r>
            <a:r>
              <a:rPr lang="en-US" sz="4000" b="1" dirty="0" smtClean="0">
                <a:latin typeface="Calibri" panose="020F0502020204030204" pitchFamily="34" charset="0"/>
              </a:rPr>
              <a:t>A lost colony</a:t>
            </a:r>
            <a:endParaRPr lang="en-US" sz="4400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hammad Ali\Downloads\Partition_of_India-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     Causes of the separation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" panose="020F0502020204030204" pitchFamily="34" charset="0"/>
              </a:rPr>
              <a:t>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Failure of Muslim league leadership in East Pakistan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The conflict over language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Unity of Bengali Muslims and Hindus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Delay in constitution making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Presidential form of Government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 Six point formula of Sheikh Mujeeb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Calibri" panose="020F0502020204030204" pitchFamily="34" charset="0"/>
              </a:rPr>
              <a:t> Federal form of 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Defence and foreign affairs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Separate currencies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Fiscal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Foreign exchange 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Separate para-military forces </a:t>
            </a:r>
            <a:endParaRPr lang="en-US" sz="20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 Role of ruling elite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Civil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Calibri" panose="020F0502020204030204" pitchFamily="34" charset="0"/>
              </a:rPr>
              <a:t> Military hierarchy </a:t>
            </a:r>
          </a:p>
          <a:p>
            <a:pPr marL="0" indent="0"/>
            <a:endParaRPr lang="en-US" sz="2000" b="0" dirty="0" smtClean="0">
              <a:latin typeface="Calibri" panose="020F0502020204030204" pitchFamily="34" charset="0"/>
            </a:endParaRPr>
          </a:p>
        </p:txBody>
      </p:sp>
      <p:pic>
        <p:nvPicPr>
          <p:cNvPr id="2051" name="Picture 3" descr="C:\Users\Muhammad Ali\Downloads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91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1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Economic disparities between East and West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Economic growth policies of west Pakistan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Lucrative import licenses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1955-1960, 26% investment, 2.5 billion as   compared to 8.9 billion </a:t>
            </a:r>
            <a:endParaRPr lang="en-US" sz="2000" b="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 22 families control over economy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</a:rPr>
              <a:t>66% native industrial assets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</a:rPr>
              <a:t> 80% banking assets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</a:rPr>
              <a:t> 79% insurance assets</a:t>
            </a:r>
          </a:p>
          <a:p>
            <a:pPr marL="0" indent="0"/>
            <a:endParaRPr lang="en-US" sz="2000" b="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The failure in the enforcement of LFO, 1970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Calibri" panose="020F0502020204030204" pitchFamily="34" charset="0"/>
              </a:rPr>
              <a:t>Constitution making within 120 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modifications in LFO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The war of power between Bhutto and </a:t>
            </a:r>
            <a:r>
              <a:rPr lang="en-US" sz="2800" dirty="0" smtClean="0">
                <a:latin typeface="Calibri" panose="020F0502020204030204" pitchFamily="34" charset="0"/>
              </a:rPr>
              <a:t>Mujeeb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Hijacking of Indian plane, Jan 30, 1971 </a:t>
            </a:r>
          </a:p>
          <a:p>
            <a:pPr marL="0" indent="0"/>
            <a:endParaRPr lang="en-US" sz="2800" dirty="0" smtClean="0">
              <a:latin typeface="Calibri" panose="020F0502020204030204" pitchFamily="34" charset="0"/>
            </a:endParaRPr>
          </a:p>
          <a:p>
            <a:pPr marL="0" indent="0"/>
            <a:endParaRPr lang="en-US" sz="2800" dirty="0">
              <a:latin typeface="Calibri" panose="020F0502020204030204" pitchFamily="34" charset="0"/>
            </a:endParaRPr>
          </a:p>
          <a:p>
            <a:pPr marL="0" indent="0"/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Military operation in East Pakistan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Resistance day  March 23, 1971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Role of General Tikka Khan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Role of Pakistan army</a:t>
            </a:r>
          </a:p>
          <a:p>
            <a:pPr marL="0" indent="0"/>
            <a:r>
              <a:rPr lang="en-US" sz="2800" dirty="0" smtClean="0">
                <a:latin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Users\Muhammad Ali\Downloads\bangladesh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163568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5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The Intrigues of super power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Indra Gandhi’s successful tour of Europe and USA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Military invasion of India</a:t>
            </a:r>
          </a:p>
          <a:p>
            <a:pPr marL="0" indent="0"/>
            <a:endParaRPr lang="en-US" sz="2800" dirty="0" smtClean="0">
              <a:latin typeface="Calibri" panose="020F0502020204030204" pitchFamily="34" charset="0"/>
            </a:endParaRPr>
          </a:p>
          <a:p>
            <a:pPr marL="0" indent="0"/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C:\Users\Muhammad Ali\Download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105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6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1363</TotalTime>
  <Words>213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Bangladesh----- A lost colony</vt:lpstr>
      <vt:lpstr>PowerPoint Presentation</vt:lpstr>
      <vt:lpstr>     Causes of the separation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TRAGEDY OF ERRORS, 1971</dc:title>
  <dc:creator>Muhammad Ali</dc:creator>
  <cp:lastModifiedBy>Muhammad Ali</cp:lastModifiedBy>
  <cp:revision>18</cp:revision>
  <dcterms:created xsi:type="dcterms:W3CDTF">2015-03-05T17:32:36Z</dcterms:created>
  <dcterms:modified xsi:type="dcterms:W3CDTF">2015-08-20T15:38:24Z</dcterms:modified>
</cp:coreProperties>
</file>