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5" r:id="rId6"/>
    <p:sldId id="260" r:id="rId7"/>
    <p:sldId id="262" r:id="rId8"/>
    <p:sldId id="261" r:id="rId9"/>
    <p:sldId id="264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71" autoAdjust="0"/>
  </p:normalViewPr>
  <p:slideViewPr>
    <p:cSldViewPr>
      <p:cViewPr varScale="1">
        <p:scale>
          <a:sx n="51" d="100"/>
          <a:sy n="51" d="100"/>
        </p:scale>
        <p:origin x="-1219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151FB9-7D6D-4D11-98CD-20297E29B07A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52BCEB-359C-4286-B3E3-663EB6FBC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4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04397-5F9C-4F43-B093-7DC8815B6C3F}" type="datetime1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 Maimoona Rasool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FFD56-95B0-4B4B-884E-4B9F669DEF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4C01E-DF2E-4F9C-B791-DEB55A154F7E}" type="datetime1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 Maimoona Rasool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FFD56-95B0-4B4B-884E-4B9F669DEF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F1CC4-5B86-4547-99A9-DDF148304A67}" type="datetime1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 Maimoona Rasool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FFD56-95B0-4B4B-884E-4B9F669DEF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D8872-2CF9-454E-8566-F47AB18ABC80}" type="datetime1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 Maimoona Rasool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FFD56-95B0-4B4B-884E-4B9F669DEF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8DF29-D88C-4C96-A483-4EE8125E5881}" type="datetime1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 Maimoona Rasool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FFD56-95B0-4B4B-884E-4B9F669DEF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75D73-75C7-40D0-89B3-BD2DEA67692B}" type="datetime1">
              <a:rPr lang="en-US" smtClean="0"/>
              <a:t>11/30/2018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 Maimoona Rasool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FFD56-95B0-4B4B-884E-4B9F669DEF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E051D-A749-481E-AF00-FA5879E78880}" type="datetime1">
              <a:rPr lang="en-US" smtClean="0"/>
              <a:t>11/30/2018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 Maimoona Rasool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FFD56-95B0-4B4B-884E-4B9F669DEF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F2508-C81A-48B9-9A00-18F040ED757A}" type="datetime1">
              <a:rPr lang="en-US" smtClean="0"/>
              <a:t>11/30/2018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 Maimoona Rasool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FFD56-95B0-4B4B-884E-4B9F669DEF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E960B-05BC-4775-8AD1-20DE5FC6253C}" type="datetime1">
              <a:rPr lang="en-US" smtClean="0"/>
              <a:t>11/30/2018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 Maimoona Rasool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FFD56-95B0-4B4B-884E-4B9F669DEF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2DBF8-8501-44B7-86C2-A521D554736C}" type="datetime1">
              <a:rPr lang="en-US" smtClean="0"/>
              <a:t>11/30/2018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 Maimoona Rasool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FFD56-95B0-4B4B-884E-4B9F669DEF8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9B0EB-A803-4DEA-A9D8-3E52953AFCF1}" type="datetime1">
              <a:rPr lang="en-US" smtClean="0"/>
              <a:t>11/30/2018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CFFD56-95B0-4B4B-884E-4B9F669DEF8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Ms Maimoona Rasool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94CFFD56-95B0-4B4B-884E-4B9F669DEF8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Ms Maimoona Rasool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9DD48594-99FD-4C38-9396-7590A7ABE0D1}" type="datetime1">
              <a:rPr lang="en-US" smtClean="0"/>
              <a:t>11/30/2018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09801"/>
            <a:ext cx="7543800" cy="1371599"/>
          </a:xfrm>
        </p:spPr>
        <p:txBody>
          <a:bodyPr>
            <a:normAutofit/>
          </a:bodyPr>
          <a:lstStyle/>
          <a:p>
            <a:r>
              <a:rPr lang="en-US" sz="4000" dirty="0" smtClean="0">
                <a:effectLst/>
              </a:rPr>
              <a:t>Pakistan in Geo political context </a:t>
            </a:r>
            <a:endParaRPr lang="en-US" sz="4000" dirty="0">
              <a:effectLst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72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sz="3600" b="1" dirty="0" smtClean="0">
                <a:latin typeface="+mn-lt"/>
              </a:rPr>
              <a:t>                 Geo strategic  importance</a:t>
            </a:r>
            <a:endParaRPr lang="en-US" sz="36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b="1" dirty="0"/>
              <a:t> </a:t>
            </a:r>
            <a:r>
              <a:rPr lang="en-US" sz="2800" b="1" dirty="0" smtClean="0"/>
              <a:t>Cross road of World trade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b="1" dirty="0"/>
              <a:t> </a:t>
            </a:r>
            <a:r>
              <a:rPr lang="en-US" sz="2800" b="1" dirty="0" smtClean="0"/>
              <a:t>Reduce Indian hegemony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b="1" dirty="0"/>
              <a:t> </a:t>
            </a:r>
            <a:r>
              <a:rPr lang="en-US" sz="2800" b="1" dirty="0" smtClean="0"/>
              <a:t>Part of ‘ The Great game’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b="1" dirty="0"/>
              <a:t> </a:t>
            </a:r>
            <a:r>
              <a:rPr lang="en-US" sz="2800" b="1" dirty="0" smtClean="0"/>
              <a:t>Nuclear power program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b="1" dirty="0"/>
              <a:t> </a:t>
            </a:r>
            <a:r>
              <a:rPr lang="en-US" sz="2800" b="1" dirty="0" smtClean="0"/>
              <a:t>Importance for Muslim world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b="1" dirty="0"/>
              <a:t> </a:t>
            </a:r>
            <a:r>
              <a:rPr lang="en-US" sz="2800" b="1" dirty="0" smtClean="0"/>
              <a:t>China----  to be next super power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b="1" dirty="0" smtClean="0"/>
              <a:t> Effects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b="1" dirty="0"/>
              <a:t> </a:t>
            </a:r>
            <a:r>
              <a:rPr lang="en-US" sz="2800" dirty="0" smtClean="0"/>
              <a:t>Part of deadly triangles</a:t>
            </a:r>
          </a:p>
          <a:p>
            <a:pPr marL="114300" indent="0">
              <a:buNone/>
            </a:pP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F6870-F83E-4FB3-B2E8-8B4876788990}" type="datetime1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 Maimoona Rasool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738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28600"/>
            <a:ext cx="8229600" cy="647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A0CB7-BE1B-4309-B7AE-86487F9A2C5C}" type="datetime1">
              <a:rPr lang="en-US" smtClean="0"/>
              <a:t>11/30/2018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 Maimoona Rasool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16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sz="2800" dirty="0" smtClean="0">
                <a:latin typeface="+mn-lt"/>
              </a:rPr>
              <a:t>Difference between Geo-politics &amp; Geo- Strategy</a:t>
            </a:r>
            <a:endParaRPr lang="en-US" sz="28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>
            <a:normAutofit fontScale="850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b="1" dirty="0" smtClean="0"/>
              <a:t>Geo politics</a:t>
            </a:r>
          </a:p>
          <a:p>
            <a:r>
              <a:rPr lang="en-US" sz="3200" b="1" dirty="0"/>
              <a:t> </a:t>
            </a:r>
            <a:r>
              <a:rPr lang="en-US" sz="2800" dirty="0" smtClean="0"/>
              <a:t>Concept of plurality rather than singularity </a:t>
            </a:r>
          </a:p>
          <a:p>
            <a:pPr marL="114300" indent="0">
              <a:buNone/>
            </a:pPr>
            <a:endParaRPr lang="en-US" sz="3200" b="1" dirty="0" smtClean="0"/>
          </a:p>
          <a:p>
            <a:pPr marL="114300" indent="0">
              <a:buNone/>
            </a:pPr>
            <a:r>
              <a:rPr lang="en-US" sz="3200" b="1" dirty="0"/>
              <a:t> </a:t>
            </a:r>
            <a:r>
              <a:rPr lang="en-US" sz="3200" b="1" dirty="0" smtClean="0"/>
              <a:t> </a:t>
            </a:r>
            <a:r>
              <a:rPr lang="en-US" sz="3000" dirty="0" smtClean="0"/>
              <a:t>geographical settings </a:t>
            </a:r>
          </a:p>
          <a:p>
            <a:pPr marL="114300" indent="0">
              <a:buNone/>
            </a:pPr>
            <a:endParaRPr lang="en-US" sz="3000" dirty="0" smtClean="0"/>
          </a:p>
          <a:p>
            <a:pPr marL="114300" indent="0">
              <a:buNone/>
            </a:pPr>
            <a:endParaRPr lang="en-US" sz="2800" dirty="0"/>
          </a:p>
          <a:p>
            <a:pPr marL="114300" indent="0">
              <a:buNone/>
            </a:pPr>
            <a:endParaRPr lang="en-US" sz="2800" dirty="0" smtClean="0"/>
          </a:p>
          <a:p>
            <a:pPr marL="114300" indent="0">
              <a:buNone/>
            </a:pPr>
            <a:r>
              <a:rPr lang="en-US" sz="2800" dirty="0" smtClean="0"/>
              <a:t>   </a:t>
            </a:r>
            <a:r>
              <a:rPr lang="en-US" sz="3000" dirty="0" smtClean="0"/>
              <a:t>Political process</a:t>
            </a:r>
            <a:r>
              <a:rPr lang="en-US" sz="2800" dirty="0" smtClean="0"/>
              <a:t>                    </a:t>
            </a:r>
            <a:r>
              <a:rPr lang="en-US" sz="3000" dirty="0" smtClean="0"/>
              <a:t>National + International     </a:t>
            </a:r>
          </a:p>
          <a:p>
            <a:pPr marL="114300" indent="0">
              <a:buNone/>
            </a:pPr>
            <a:endParaRPr lang="en-US" sz="2800" dirty="0" smtClean="0"/>
          </a:p>
          <a:p>
            <a:pPr marL="114300" indent="0">
              <a:buNone/>
            </a:pPr>
            <a:r>
              <a:rPr lang="en-US" sz="2800" dirty="0" smtClean="0"/>
              <a:t> </a:t>
            </a:r>
          </a:p>
          <a:p>
            <a:pPr marL="114300" indent="0">
              <a:buNone/>
            </a:pPr>
            <a:r>
              <a:rPr lang="en-US" sz="2800" dirty="0" smtClean="0"/>
              <a:t> </a:t>
            </a:r>
            <a:endParaRPr lang="en-US" sz="2800" b="1" dirty="0"/>
          </a:p>
        </p:txBody>
      </p:sp>
      <p:sp>
        <p:nvSpPr>
          <p:cNvPr id="4" name="Down Arrow 3"/>
          <p:cNvSpPr/>
          <p:nvPr/>
        </p:nvSpPr>
        <p:spPr>
          <a:xfrm>
            <a:off x="1802709" y="3615815"/>
            <a:ext cx="484632" cy="978408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3200400" y="4724400"/>
            <a:ext cx="978408" cy="484632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CE9FA-2CFE-4498-BA86-55DEC6BECECD}" type="datetime1">
              <a:rPr lang="en-US" smtClean="0"/>
              <a:t>11/30/2018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 Maimoona Rasool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374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>
            <a:normAutofit fontScale="6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/>
              <a:t> </a:t>
            </a:r>
            <a:r>
              <a:rPr lang="en-US" sz="4500" b="1" dirty="0" smtClean="0"/>
              <a:t>Geo strategic</a:t>
            </a:r>
          </a:p>
          <a:p>
            <a:pPr marL="114300" indent="0">
              <a:buNone/>
            </a:pPr>
            <a:endParaRPr lang="en-US" sz="3200" b="1" dirty="0" smtClean="0"/>
          </a:p>
          <a:p>
            <a:pPr marL="114300" indent="0">
              <a:buNone/>
            </a:pPr>
            <a:r>
              <a:rPr lang="en-US" sz="3200" b="1" dirty="0"/>
              <a:t> </a:t>
            </a:r>
            <a:r>
              <a:rPr lang="en-US" sz="4000" dirty="0" smtClean="0"/>
              <a:t>Direction for State’s foreign policy   </a:t>
            </a:r>
          </a:p>
          <a:p>
            <a:pPr marL="114300" indent="0">
              <a:buNone/>
            </a:pPr>
            <a:endParaRPr lang="en-US" sz="2800" dirty="0"/>
          </a:p>
          <a:p>
            <a:pPr marL="114300" indent="0">
              <a:buNone/>
            </a:pPr>
            <a:r>
              <a:rPr lang="en-US" sz="2800" dirty="0" smtClean="0"/>
              <a:t>   </a:t>
            </a:r>
          </a:p>
          <a:p>
            <a:pPr marL="11430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</a:t>
            </a:r>
          </a:p>
          <a:p>
            <a:pPr marL="114300" indent="0">
              <a:buNone/>
            </a:pPr>
            <a:r>
              <a:rPr lang="en-US" sz="2800" dirty="0" smtClean="0"/>
              <a:t>                  </a:t>
            </a:r>
          </a:p>
          <a:p>
            <a:pPr marL="11430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                 </a:t>
            </a:r>
          </a:p>
          <a:p>
            <a:pPr marL="11430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                     </a:t>
            </a:r>
            <a:r>
              <a:rPr lang="en-US" sz="3400" dirty="0" smtClean="0"/>
              <a:t>Military power                                 </a:t>
            </a:r>
          </a:p>
          <a:p>
            <a:pPr marL="114300" indent="0">
              <a:buNone/>
            </a:pPr>
            <a:r>
              <a:rPr lang="en-US" sz="3400" dirty="0"/>
              <a:t> </a:t>
            </a:r>
            <a:r>
              <a:rPr lang="en-US" sz="3400" dirty="0" smtClean="0"/>
              <a:t>                                 </a:t>
            </a:r>
          </a:p>
          <a:p>
            <a:pPr marL="114300" indent="0">
              <a:buNone/>
            </a:pPr>
            <a:r>
              <a:rPr lang="en-US" sz="3400" dirty="0"/>
              <a:t> </a:t>
            </a:r>
            <a:r>
              <a:rPr lang="en-US" sz="3400" dirty="0" smtClean="0"/>
              <a:t>                                  &amp; </a:t>
            </a:r>
            <a:endParaRPr lang="en-US" sz="3400" dirty="0"/>
          </a:p>
          <a:p>
            <a:pPr marL="114300" indent="0">
              <a:buNone/>
            </a:pPr>
            <a:r>
              <a:rPr lang="en-US" sz="3400" dirty="0" smtClean="0"/>
              <a:t>                     </a:t>
            </a:r>
          </a:p>
          <a:p>
            <a:pPr marL="114300" indent="0">
              <a:buNone/>
            </a:pPr>
            <a:r>
              <a:rPr lang="en-US" sz="3400" dirty="0"/>
              <a:t> </a:t>
            </a:r>
            <a:r>
              <a:rPr lang="en-US" sz="3400" dirty="0" smtClean="0"/>
              <a:t>                      diplomatic </a:t>
            </a:r>
            <a:r>
              <a:rPr lang="en-US" sz="3400" dirty="0"/>
              <a:t>activity                                 </a:t>
            </a:r>
          </a:p>
          <a:p>
            <a:pPr marL="114300" indent="0">
              <a:buNone/>
            </a:pPr>
            <a:r>
              <a:rPr lang="en-US" sz="3400" dirty="0"/>
              <a:t> </a:t>
            </a:r>
          </a:p>
          <a:p>
            <a:pPr marL="114300" indent="0">
              <a:buNone/>
            </a:pPr>
            <a:r>
              <a:rPr lang="en-US" sz="3400" dirty="0" smtClean="0"/>
              <a:t>                                    </a:t>
            </a:r>
            <a:r>
              <a:rPr lang="en-US" sz="2800" dirty="0" smtClean="0"/>
              <a:t>  </a:t>
            </a:r>
            <a:endParaRPr lang="en-US" sz="3200" dirty="0"/>
          </a:p>
        </p:txBody>
      </p:sp>
      <p:sp>
        <p:nvSpPr>
          <p:cNvPr id="4" name="Down Arrow 3"/>
          <p:cNvSpPr/>
          <p:nvPr/>
        </p:nvSpPr>
        <p:spPr>
          <a:xfrm>
            <a:off x="2654626" y="2952625"/>
            <a:ext cx="484632" cy="978408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B250D-6BB8-4795-8F93-3A43198E0A4C}" type="datetime1">
              <a:rPr lang="en-US" smtClean="0"/>
              <a:t>11/30/2018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 Maimoona Rasool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506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Foreign policy </a:t>
            </a:r>
          </a:p>
          <a:p>
            <a:endParaRPr lang="en-US" dirty="0"/>
          </a:p>
          <a:p>
            <a:r>
              <a:rPr lang="en-US" dirty="0" smtClean="0"/>
              <a:t>Determinants of foreign policy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/>
              <a:t> </a:t>
            </a:r>
            <a:r>
              <a:rPr lang="en-US" smtClean="0"/>
              <a:t>responsible </a:t>
            </a:r>
            <a:r>
              <a:rPr lang="en-US" dirty="0" smtClean="0"/>
              <a:t>factors</a:t>
            </a:r>
          </a:p>
          <a:p>
            <a:pPr marL="114300" indent="0">
              <a:buNone/>
            </a:pPr>
            <a:endParaRPr lang="en-US" dirty="0"/>
          </a:p>
          <a:p>
            <a:r>
              <a:rPr lang="en-US" dirty="0" smtClean="0"/>
              <a:t>Determinants of Pakistan’s Foreign policy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Foreign Relations</a:t>
            </a:r>
          </a:p>
          <a:p>
            <a:endParaRPr lang="en-US" dirty="0"/>
          </a:p>
          <a:p>
            <a:r>
              <a:rPr lang="en-US" smtClean="0"/>
              <a:t>International relations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30EF8-AEAD-4004-8C5F-8338961F6E3A}" type="datetime1">
              <a:rPr lang="en-US" smtClean="0"/>
              <a:t>11/30/2018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 Maimoona Rasool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969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`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dirty="0" smtClean="0"/>
              <a:t> </a:t>
            </a:r>
            <a:r>
              <a:rPr lang="en-US" sz="3200" b="1" dirty="0" smtClean="0"/>
              <a:t>Other concepts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Neo vassal status                Junior ally               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 </a:t>
            </a:r>
            <a:r>
              <a:rPr lang="en-US" sz="2800" dirty="0" smtClean="0"/>
              <a:t>Proxy wars                 Utilization of external strife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 </a:t>
            </a:r>
            <a:r>
              <a:rPr lang="en-US" sz="2800" dirty="0" smtClean="0"/>
              <a:t>Deadly triangles </a:t>
            </a:r>
          </a:p>
          <a:p>
            <a:pPr marL="114300" indent="0">
              <a:buNone/>
            </a:pPr>
            <a:r>
              <a:rPr lang="en-US" sz="2800" dirty="0" smtClean="0"/>
              <a:t>                   Pakistan</a:t>
            </a:r>
          </a:p>
          <a:p>
            <a:pPr marL="114300" indent="0">
              <a:buNone/>
            </a:pPr>
            <a:endParaRPr lang="en-US" sz="2800" dirty="0"/>
          </a:p>
          <a:p>
            <a:pPr marL="114300" indent="0">
              <a:buNone/>
            </a:pPr>
            <a:endParaRPr lang="en-US" sz="2800" dirty="0" smtClean="0"/>
          </a:p>
          <a:p>
            <a:pPr marL="114300" indent="0">
              <a:buNone/>
            </a:pPr>
            <a:endParaRPr lang="en-US" sz="2800" dirty="0"/>
          </a:p>
          <a:p>
            <a:pPr marL="114300" indent="0">
              <a:buNone/>
            </a:pPr>
            <a:r>
              <a:rPr lang="en-US" sz="2800" dirty="0" smtClean="0"/>
              <a:t>    USA                              China</a:t>
            </a:r>
          </a:p>
        </p:txBody>
      </p:sp>
      <p:sp>
        <p:nvSpPr>
          <p:cNvPr id="4" name="Right Arrow 3"/>
          <p:cNvSpPr/>
          <p:nvPr/>
        </p:nvSpPr>
        <p:spPr>
          <a:xfrm>
            <a:off x="3541753" y="2253359"/>
            <a:ext cx="978408" cy="484632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/>
          <p:cNvSpPr/>
          <p:nvPr/>
        </p:nvSpPr>
        <p:spPr>
          <a:xfrm>
            <a:off x="1219200" y="4191001"/>
            <a:ext cx="3300961" cy="1371600"/>
          </a:xfrm>
          <a:prstGeom prst="triangl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2743200" y="2737991"/>
            <a:ext cx="978408" cy="484632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E2083-8049-4769-BF9D-F9A582662F63}" type="datetime1">
              <a:rPr lang="en-US" smtClean="0"/>
              <a:t>11/30/2018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 Maimoona Rasool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037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sz="2800" b="1" dirty="0" smtClean="0"/>
              <a:t>Zero Sum world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 </a:t>
            </a:r>
            <a:r>
              <a:rPr lang="en-US" dirty="0"/>
              <a:t>The mood will </a:t>
            </a:r>
            <a:r>
              <a:rPr lang="en-US"/>
              <a:t>be </a:t>
            </a:r>
            <a:r>
              <a:rPr lang="en-US" smtClean="0"/>
              <a:t>tensed; </a:t>
            </a:r>
            <a:r>
              <a:rPr lang="en-US" dirty="0"/>
              <a:t>get used to it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sz="2800" b="1" dirty="0" smtClean="0"/>
              <a:t>Signaling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b="1" dirty="0"/>
              <a:t> </a:t>
            </a:r>
            <a:r>
              <a:rPr lang="en-US" sz="2400" dirty="0" smtClean="0"/>
              <a:t>Negotiated settlement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 </a:t>
            </a:r>
            <a:r>
              <a:rPr lang="en-US" sz="2800" b="1" dirty="0" smtClean="0"/>
              <a:t>Buffer state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b="1" dirty="0"/>
              <a:t> </a:t>
            </a:r>
            <a:r>
              <a:rPr lang="en-US" sz="2400" dirty="0"/>
              <a:t>states that great powers have an interest in </a:t>
            </a:r>
            <a:r>
              <a:rPr lang="en-US" sz="2400" dirty="0" smtClean="0"/>
              <a:t>preserving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 </a:t>
            </a:r>
            <a:r>
              <a:rPr lang="en-US" sz="2400" b="1" dirty="0" smtClean="0"/>
              <a:t>Full spectrum diplomacy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/>
              <a:t> </a:t>
            </a:r>
            <a:r>
              <a:rPr lang="en-US" sz="2400" b="1" dirty="0" smtClean="0"/>
              <a:t> Hard power, soft power, smart power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/>
              <a:t> </a:t>
            </a:r>
            <a:r>
              <a:rPr lang="en-US" sz="2400" b="1" dirty="0" smtClean="0"/>
              <a:t>Military globalization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/>
              <a:t> </a:t>
            </a:r>
            <a:r>
              <a:rPr lang="en-US" sz="2400" b="1" dirty="0" smtClean="0"/>
              <a:t>Nuclear umbrella</a:t>
            </a:r>
            <a:endParaRPr lang="en-US" sz="24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D6EBD-4D9C-4FB2-B764-5325B312BEA8}" type="datetime1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 Maimoona Rasool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69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 smtClean="0"/>
              <a:t>       </a:t>
            </a:r>
            <a:r>
              <a:rPr lang="en-US" sz="3200" dirty="0" smtClean="0"/>
              <a:t>Pakistan’s Geo political 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7620000" cy="449580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b="1" dirty="0"/>
              <a:t> </a:t>
            </a:r>
            <a:r>
              <a:rPr lang="en-US" sz="3200" b="1" dirty="0" smtClean="0"/>
              <a:t>Alliances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b="1" dirty="0" smtClean="0"/>
              <a:t> </a:t>
            </a:r>
            <a:r>
              <a:rPr lang="en-US" sz="2400" dirty="0" smtClean="0"/>
              <a:t>NATO (North Atlantic Treaty Organization), 1949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/>
              <a:t> </a:t>
            </a:r>
            <a:r>
              <a:rPr lang="en-US" sz="2400" dirty="0" smtClean="0"/>
              <a:t>SEATO (South East Asian Treaty Organization),   1953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/>
              <a:t> </a:t>
            </a:r>
            <a:r>
              <a:rPr lang="en-US" sz="2400" dirty="0" smtClean="0"/>
              <a:t>CENTO ( Central Treaty Organization), 1955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 </a:t>
            </a:r>
            <a:r>
              <a:rPr lang="en-US" sz="2400" b="1" dirty="0"/>
              <a:t> </a:t>
            </a:r>
            <a:r>
              <a:rPr lang="en-US" sz="2800" b="1" dirty="0"/>
              <a:t>Effects of Crucial Geo political location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/>
              <a:t> </a:t>
            </a:r>
            <a:r>
              <a:rPr lang="en-US" sz="2400" dirty="0"/>
              <a:t>Economic benefits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/>
              <a:t> </a:t>
            </a:r>
            <a:r>
              <a:rPr lang="en-US" sz="2400" dirty="0"/>
              <a:t>foreign fighters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/>
              <a:t> </a:t>
            </a:r>
            <a:r>
              <a:rPr lang="en-US" sz="2400" dirty="0"/>
              <a:t>influence of ISI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Strategy to cater India and Afghanistan</a:t>
            </a:r>
          </a:p>
          <a:p>
            <a:pPr marL="114300" indent="0">
              <a:buNone/>
            </a:pPr>
            <a:endParaRPr lang="en-US" sz="2400" dirty="0" smtClean="0"/>
          </a:p>
          <a:p>
            <a:pPr marL="114300" indent="0">
              <a:buNone/>
            </a:pPr>
            <a:endParaRPr lang="en-US" sz="2400" dirty="0" smtClean="0"/>
          </a:p>
          <a:p>
            <a:pPr marL="114300" indent="0">
              <a:buNone/>
            </a:pPr>
            <a:endParaRPr lang="en-US" sz="2800" b="1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D7730-F63F-4097-A003-4A522756911F}" type="datetime1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 Maimoona Rasool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506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600" dirty="0"/>
              <a:t> </a:t>
            </a:r>
            <a:r>
              <a:rPr lang="en-US" sz="3200" b="1" dirty="0"/>
              <a:t>‘Prisoner of Geography’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b="1" dirty="0"/>
              <a:t> </a:t>
            </a:r>
            <a:r>
              <a:rPr lang="en-US" sz="3200" b="1" dirty="0"/>
              <a:t>Pakistan, a new vassal state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b="1" dirty="0"/>
              <a:t> </a:t>
            </a:r>
            <a:r>
              <a:rPr lang="en-US" sz="3000" b="1" dirty="0"/>
              <a:t>India</a:t>
            </a:r>
          </a:p>
          <a:p>
            <a:r>
              <a:rPr lang="en-US" sz="2800" b="1" dirty="0"/>
              <a:t> </a:t>
            </a:r>
            <a:r>
              <a:rPr lang="en-US" sz="2800" dirty="0"/>
              <a:t>proven fear in East Pakistan</a:t>
            </a:r>
          </a:p>
          <a:p>
            <a:r>
              <a:rPr lang="en-US" sz="2800" dirty="0"/>
              <a:t> Kashmir controversy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000" b="1" dirty="0"/>
              <a:t> Afghanistan</a:t>
            </a:r>
          </a:p>
          <a:p>
            <a:r>
              <a:rPr lang="en-US" sz="2800" dirty="0"/>
              <a:t>‘Greater Pakhtunistan’ </a:t>
            </a:r>
            <a:r>
              <a:rPr lang="en-US" sz="2800" dirty="0" smtClean="0"/>
              <a:t>controversy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Tribal areas of Pakistan</a:t>
            </a:r>
          </a:p>
          <a:p>
            <a:r>
              <a:rPr lang="en-US" sz="2800" dirty="0" smtClean="0"/>
              <a:t>After proxy wars, 1979, 2001</a:t>
            </a:r>
          </a:p>
          <a:p>
            <a:pPr marL="114300" indent="0">
              <a:buNone/>
            </a:pPr>
            <a:endParaRPr lang="en-US" sz="3500" b="1" dirty="0"/>
          </a:p>
          <a:p>
            <a:pPr marL="114300" indent="0">
              <a:buNone/>
            </a:pP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1DF64-5322-42D5-89D6-C41466B43E46}" type="datetime1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 Maimoona Rasool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961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1959</TotalTime>
  <Words>311</Words>
  <Application>Microsoft Office PowerPoint</Application>
  <PresentationFormat>On-screen Show (4:3)</PresentationFormat>
  <Paragraphs>104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Adjacency</vt:lpstr>
      <vt:lpstr>Pakistan in Geo political context </vt:lpstr>
      <vt:lpstr>PowerPoint Presentation</vt:lpstr>
      <vt:lpstr>Difference between Geo-politics &amp; Geo- Strategy</vt:lpstr>
      <vt:lpstr>PowerPoint Presentation</vt:lpstr>
      <vt:lpstr>PowerPoint Presentation</vt:lpstr>
      <vt:lpstr>`</vt:lpstr>
      <vt:lpstr>PowerPoint Presentation</vt:lpstr>
      <vt:lpstr>       Pakistan’s Geo political context</vt:lpstr>
      <vt:lpstr>PowerPoint Presentation</vt:lpstr>
      <vt:lpstr>                 Geo strategic  importance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Pakistan in Geo political context </dc:title>
  <dc:creator>Muhammad Ali</dc:creator>
  <cp:lastModifiedBy>Muhammad Ali</cp:lastModifiedBy>
  <cp:revision>73</cp:revision>
  <dcterms:created xsi:type="dcterms:W3CDTF">2016-01-19T04:06:19Z</dcterms:created>
  <dcterms:modified xsi:type="dcterms:W3CDTF">2018-11-30T05:32:28Z</dcterms:modified>
</cp:coreProperties>
</file>