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F31828E-0A20-44FE-A078-E3DA92F1FB9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B3A063-35B7-4F4D-9EE4-DAF12D1D99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ZIA  AND PAKISTAN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          Bhutto Regime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           General Zia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   Background: Pakistan in 1980s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Landed elite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 rights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betterment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Nepotism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Landed elite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 rights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betterment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Nepotism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3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economic dev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role of religion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Military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regional 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politics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Economic dev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role of religion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Military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Regional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‘Help of God</a:t>
            </a:r>
            <a:r>
              <a:rPr lang="en-US" sz="2800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5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        Zia’s Authoritarianism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Flogging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Restrictions on media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Motion pictures ordinance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on curricula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Rewrite Historical events and History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 up from the Dust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Masjid Schools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1947-250, 1984-12,000</a:t>
            </a:r>
          </a:p>
          <a:p>
            <a:pPr marL="4572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 based Institutions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Dawat ul Irshad  Markaz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Jamia Uloom-e Islamia mosque, Banoria KHI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effects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Politics of Ethnicity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Political grounds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Religious grounds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MQM role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4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1985 : 8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Amendment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Political matters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on political parties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Majlis e Shura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Referendum, 1984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PPP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Dismissal of Muhammad Khan Junejo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power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corruption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Bahria foundation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Shaheen foundation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Fauji Foundation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</TotalTime>
  <Words>186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     ZIA  AND PAKISTAN</vt:lpstr>
      <vt:lpstr>   Background: Pakistan in 1980s </vt:lpstr>
      <vt:lpstr>PowerPoint Presentation</vt:lpstr>
      <vt:lpstr>        Zia’s Authoritarianism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ZIA  AND PAKISTAN</dc:title>
  <dc:creator>Muhammad Ali</dc:creator>
  <cp:lastModifiedBy>Muhammad Ali</cp:lastModifiedBy>
  <cp:revision>9</cp:revision>
  <dcterms:created xsi:type="dcterms:W3CDTF">2017-03-09T04:07:59Z</dcterms:created>
  <dcterms:modified xsi:type="dcterms:W3CDTF">2017-03-09T04:42:59Z</dcterms:modified>
</cp:coreProperties>
</file>