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A2E2E8A-531F-473D-904A-87E7DBA1FF3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72FB82C-A917-4042-92AE-810632F1B1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Zulfiqar Ali Bhutto  Regime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Family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Political career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Formation of PPP, 1967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 1970 elections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Fall of East Pakistan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  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 Situation after surrender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Bhutto, the best option for administration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Bhutto, President of Pakistan (22</a:t>
            </a:r>
            <a:r>
              <a:rPr lang="en-US" sz="2800" baseline="30000" dirty="0" smtClean="0">
                <a:latin typeface="Calibri" panose="020F0502020204030204" pitchFamily="34" charset="0"/>
              </a:rPr>
              <a:t>nd</a:t>
            </a:r>
            <a:r>
              <a:rPr lang="en-US" sz="2800" dirty="0" smtClean="0">
                <a:latin typeface="Calibri" panose="020F0502020204030204" pitchFamily="34" charset="0"/>
              </a:rPr>
              <a:t> Dec, 1971)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Reforms 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Hamood Ur Rehman Commission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dealing with political opponents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Screening of Government Servants, 10</a:t>
            </a:r>
            <a:r>
              <a:rPr lang="en-US" sz="2800" baseline="30000" dirty="0" smtClean="0">
                <a:latin typeface="Calibri" panose="020F0502020204030204" pitchFamily="34" charset="0"/>
              </a:rPr>
              <a:t>th</a:t>
            </a:r>
            <a:r>
              <a:rPr lang="en-US" sz="2800" dirty="0" smtClean="0">
                <a:latin typeface="Calibri" panose="020F0502020204030204" pitchFamily="34" charset="0"/>
              </a:rPr>
              <a:t> March, 1972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   Civil Chief Martial law administrator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sz="2800" dirty="0" smtClean="0">
                <a:latin typeface="Calibri" panose="020F0502020204030204" pitchFamily="34" charset="0"/>
              </a:rPr>
              <a:t>Public meeting on 3</a:t>
            </a:r>
            <a:r>
              <a:rPr lang="en-US" sz="2800" baseline="30000" dirty="0" smtClean="0">
                <a:latin typeface="Calibri" panose="020F0502020204030204" pitchFamily="34" charset="0"/>
              </a:rPr>
              <a:t>rd</a:t>
            </a:r>
            <a:r>
              <a:rPr lang="en-US" sz="2800" dirty="0" smtClean="0">
                <a:latin typeface="Calibri" panose="020F0502020204030204" pitchFamily="34" charset="0"/>
              </a:rPr>
              <a:t> January, 1972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Criticism on Bhutto </a:t>
            </a:r>
          </a:p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                  Release of Mujeeb 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C:\Users\Muhammad Ali\Downloads\Rare-Newspapers-Pakistan-Sheikh-Mujib-released-by-Bhutto-on-2-January-1972-Old-Owosso-Michigan-Argus-Press-News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hammad Ali\Downloads\5915785511_0a929154f5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1973 Constitution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Sindhi language movement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Formation of MQM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Balochistan operation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Ministry  of  Ghulam Mustafa Khar in Punjab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              Centre State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</a:rPr>
              <a:t>Agricultural reforms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land limit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Taxes on landlords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security to tenants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 Reaction towards land reforms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</a:rPr>
              <a:t>Education reforms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Nationalization of institution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Teacher’s  salaries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             Policies Of Bhutto </a:t>
            </a:r>
            <a:endParaRPr lang="en-US" sz="4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/>
              <a:t> Double shift program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Free primary education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Calibri" panose="020F0502020204030204" pitchFamily="34" charset="0"/>
              </a:rPr>
              <a:t> Government pay scales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</a:rPr>
              <a:t>Industrial Reforms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Nationalization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Labour policy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National ID cards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Pakistan Nuclear power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Shimla agreement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Relations with the Muslim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Movement for the finality of Prophet Muhammad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1973 Constitution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Bhutto and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1977 Elections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Protest by the political parties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Martial law by General Zia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Judicial murder of Zulfiqar </a:t>
            </a:r>
            <a:r>
              <a:rPr lang="en-US" sz="2800" smtClean="0">
                <a:latin typeface="Calibri" panose="020F0502020204030204" pitchFamily="34" charset="0"/>
              </a:rPr>
              <a:t>Ali Bhutto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latin typeface="Calibri" panose="020F0502020204030204" pitchFamily="34" charset="0"/>
              </a:rPr>
              <a:t>Downfall of Bhutto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743</TotalTime>
  <Words>234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Zulfiqar Ali Bhutto  Regime </vt:lpstr>
      <vt:lpstr>                     Background</vt:lpstr>
      <vt:lpstr>   Civil Chief Martial law administrator</vt:lpstr>
      <vt:lpstr>                  Release of Mujeeb </vt:lpstr>
      <vt:lpstr>              Centre State Relations</vt:lpstr>
      <vt:lpstr>             Policies Of Bhutto </vt:lpstr>
      <vt:lpstr> </vt:lpstr>
      <vt:lpstr>                 Bhutto and Islam</vt:lpstr>
      <vt:lpstr>              Downfall of Bhutto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Zulfiqar Ali Bhutto Regime</dc:title>
  <dc:creator>Muhammad Ali</dc:creator>
  <cp:lastModifiedBy>Muhammad Ali</cp:lastModifiedBy>
  <cp:revision>65</cp:revision>
  <dcterms:created xsi:type="dcterms:W3CDTF">2015-03-10T03:41:52Z</dcterms:created>
  <dcterms:modified xsi:type="dcterms:W3CDTF">2017-09-08T03:28:06Z</dcterms:modified>
</cp:coreProperties>
</file>