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509" y="6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5A30-B085-40AA-B66E-2E3C6A74F53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99196C-78DC-4040-BA3D-EC314D8FE8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5A30-B085-40AA-B66E-2E3C6A74F53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196C-78DC-4040-BA3D-EC314D8FE8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5A30-B085-40AA-B66E-2E3C6A74F53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196C-78DC-4040-BA3D-EC314D8FE8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5A30-B085-40AA-B66E-2E3C6A74F53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196C-78DC-4040-BA3D-EC314D8FE8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5A30-B085-40AA-B66E-2E3C6A74F53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196C-78DC-4040-BA3D-EC314D8FE8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5A30-B085-40AA-B66E-2E3C6A74F53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196C-78DC-4040-BA3D-EC314D8FE81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5A30-B085-40AA-B66E-2E3C6A74F53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196C-78DC-4040-BA3D-EC314D8FE81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5A30-B085-40AA-B66E-2E3C6A74F53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196C-78DC-4040-BA3D-EC314D8FE8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5A30-B085-40AA-B66E-2E3C6A74F53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196C-78DC-4040-BA3D-EC314D8FE8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5A30-B085-40AA-B66E-2E3C6A74F53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196C-78DC-4040-BA3D-EC314D8FE81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5A30-B085-40AA-B66E-2E3C6A74F53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196C-78DC-4040-BA3D-EC314D8FE81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B75A30-B085-40AA-B66E-2E3C6A74F53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4F99196C-78DC-4040-BA3D-EC314D8FE8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09800"/>
            <a:ext cx="4495800" cy="1371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Musharraf’s regime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1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                 </a:t>
            </a:r>
            <a:r>
              <a:rPr lang="en-US" b="1" dirty="0" smtClean="0">
                <a:latin typeface="Calibri" panose="020F0502020204030204" pitchFamily="34" charset="0"/>
              </a:rPr>
              <a:t>Musharraf Era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sz="2400" b="1" dirty="0" smtClean="0"/>
              <a:t>Week 10: Lecture 1 ( Tuesday, 24</a:t>
            </a:r>
            <a:r>
              <a:rPr lang="en-US" sz="2400" b="1" baseline="30000" dirty="0" smtClean="0"/>
              <a:t>th</a:t>
            </a:r>
            <a:r>
              <a:rPr lang="en-US" sz="2400" b="1" dirty="0" smtClean="0"/>
              <a:t> March, 2020)</a:t>
            </a:r>
            <a:endParaRPr lang="en-US" sz="2400" b="1" dirty="0"/>
          </a:p>
          <a:p>
            <a:r>
              <a:rPr lang="en-US" sz="2400" dirty="0" smtClean="0"/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9/11 and its after math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Bush Doctrine “Be with us or against us”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Pakistani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stance on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Operation Enduring Freedom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After effects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Developments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Territorial integrity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Militant Organizations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Concept of “State within State” and military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peace talks with militants </a:t>
            </a:r>
          </a:p>
          <a:p>
            <a:pPr marL="109728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6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        </a:t>
            </a:r>
            <a:r>
              <a:rPr lang="en-US" sz="3600" b="1" dirty="0" smtClean="0"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Political Developments</a:t>
            </a:r>
            <a:endParaRPr lang="en-US" sz="3600" b="1" dirty="0">
              <a:latin typeface="Calibri" panose="020F050202020403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68580" indent="0">
              <a:buNone/>
            </a:pPr>
            <a:r>
              <a:rPr lang="en-US" sz="3200" b="1" dirty="0" smtClean="0"/>
              <a:t>week 10: Lecture 2 ( Wednesday, 25</a:t>
            </a:r>
            <a:r>
              <a:rPr lang="en-US" sz="3200" b="1" baseline="30000" dirty="0" smtClean="0"/>
              <a:t>th</a:t>
            </a:r>
            <a:r>
              <a:rPr lang="en-US" sz="3200" b="1" dirty="0" smtClean="0"/>
              <a:t> March, 2020)</a:t>
            </a:r>
          </a:p>
          <a:p>
            <a:pPr marL="6858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Nawaz- Musharraf rift 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PCO, 14</a:t>
            </a:r>
            <a:r>
              <a:rPr lang="en-US" sz="25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October, 1999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Referendum, 30</a:t>
            </a:r>
            <a:r>
              <a:rPr lang="en-US" sz="25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April, 2002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LFO, August 2002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National Security council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Revival of 8</a:t>
            </a:r>
            <a:r>
              <a:rPr lang="en-US" sz="25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amendment 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Elections,10</a:t>
            </a:r>
            <a:r>
              <a:rPr lang="en-US" sz="25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October, 2002</a:t>
            </a:r>
          </a:p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Judicial crisis, 2007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Steel mill case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Missing persons case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Presidential Elections, 2007 </a:t>
            </a:r>
          </a:p>
          <a:p>
            <a:pPr marL="109728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81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NRO 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NAB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1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en-US" sz="3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Week 10: Lecture 3 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(Friday, 27</a:t>
            </a:r>
            <a:r>
              <a:rPr lang="en-US" b="1" baseline="3000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 March, 2020) </a:t>
            </a:r>
            <a:endParaRPr lang="en-US" sz="29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Centre- State Relations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Balochistan issue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Kala Bagh Dam issue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 and Islam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Enlightened Moderation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Religious extremism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Madrassa Ordinance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Women empowerment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Civil Military Relations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National Security council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Milbus </a:t>
            </a:r>
          </a:p>
          <a:p>
            <a:pPr marL="109728" indent="0"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90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   </a:t>
            </a:r>
            <a:r>
              <a:rPr lang="en-US" b="1" dirty="0" smtClean="0"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Foreign Relations</a:t>
            </a:r>
            <a:endParaRPr lang="en-US" b="1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b="1" dirty="0" smtClean="0"/>
              <a:t>Week 11: Lecture 1( Monday, 30</a:t>
            </a:r>
            <a:r>
              <a:rPr lang="en-US" b="1" baseline="30000" dirty="0" smtClean="0"/>
              <a:t>th</a:t>
            </a:r>
            <a:r>
              <a:rPr lang="en-US" b="1" dirty="0" smtClean="0"/>
              <a:t> March ,2020)</a:t>
            </a: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Relations with India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Agra summit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Indian intervention in Afghanistan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Balochistan interference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Relations with USA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Downfall of regime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Lawyers movement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Benazir assassination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Nawaz Zardari coalition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229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4069</TotalTime>
  <Words>245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Urban Pop</vt:lpstr>
      <vt:lpstr>Musharraf’s regime </vt:lpstr>
      <vt:lpstr>                 Musharraf Era</vt:lpstr>
      <vt:lpstr>        Political Developments</vt:lpstr>
      <vt:lpstr>PowerPoint Presentation</vt:lpstr>
      <vt:lpstr>`</vt:lpstr>
      <vt:lpstr>                       Foreign Relations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Pervaiz Musharraf’s  Military regime </dc:title>
  <dc:creator>Muhammad Ali</dc:creator>
  <cp:lastModifiedBy>Muhammad Ali</cp:lastModifiedBy>
  <cp:revision>51</cp:revision>
  <dcterms:created xsi:type="dcterms:W3CDTF">2015-10-11T09:36:41Z</dcterms:created>
  <dcterms:modified xsi:type="dcterms:W3CDTF">2020-03-23T15:50:34Z</dcterms:modified>
</cp:coreProperties>
</file>