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9" d="100"/>
          <a:sy n="39" d="100"/>
        </p:scale>
        <p:origin x="-137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tribune.com.pk/story/48444/defiant-church-says-burning-to-go-ahead-as-condemnations-pour-in/" TargetMode="External"/><Relationship Id="rId2" Type="http://schemas.openxmlformats.org/officeDocument/2006/relationships/hyperlink" Target="http://www.foreignaffairs.com/articles/55838/sumit-ganguly/pakistans-never-ending-story-why-the-october-coup-was-no-surpris" TargetMode="External"/><Relationship Id="rId1" Type="http://schemas.openxmlformats.org/officeDocument/2006/relationships/slideLayout" Target="../slideLayouts/slideLayout2.xml"/><Relationship Id="rId5" Type="http://schemas.openxmlformats.org/officeDocument/2006/relationships/hyperlink" Target="http://tribune.com.pk/story/57895/musharraf-%E2%80%98unaware%E2%80%99-of-dr-aafia%E2%80%99s-place-of-detention/" TargetMode="External"/><Relationship Id="rId4" Type="http://schemas.openxmlformats.org/officeDocument/2006/relationships/hyperlink" Target="http://www.wsws.org/articles/2007/jul2007/paki-j13.s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pakistani.org/pakistan/legislation/2007/NationalReconciliationOrdinance.html" TargetMode="External"/><Relationship Id="rId2" Type="http://schemas.openxmlformats.org/officeDocument/2006/relationships/hyperlink" Target="http://tribune.com.pk/story/57538/nro-was-my-mistake-says-musharraf/" TargetMode="External"/><Relationship Id="rId1" Type="http://schemas.openxmlformats.org/officeDocument/2006/relationships/slideLayout" Target="../slideLayouts/slideLayout2.xml"/><Relationship Id="rId4" Type="http://schemas.openxmlformats.org/officeDocument/2006/relationships/hyperlink" Target="http://teeth.com.pk/blog/2006/12/30/enlightend-moderation-my-ass"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news.bbc.co.uk/2/hi/south_asia/1430367.s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t>
            </a:r>
            <a:r>
              <a:rPr lang="en-US" dirty="0" smtClean="0"/>
              <a:t>usharraf</a:t>
            </a:r>
            <a:endParaRPr lang="en-US" dirty="0"/>
          </a:p>
        </p:txBody>
      </p:sp>
      <p:sp>
        <p:nvSpPr>
          <p:cNvPr id="3" name="Subtitle 2"/>
          <p:cNvSpPr>
            <a:spLocks noGrp="1"/>
          </p:cNvSpPr>
          <p:nvPr>
            <p:ph type="subTitle" idx="1"/>
          </p:nvPr>
        </p:nvSpPr>
        <p:spPr/>
        <p:txBody>
          <a:bodyPr/>
          <a:lstStyle/>
          <a:p>
            <a:r>
              <a:rPr lang="en-US" dirty="0" smtClean="0"/>
              <a:t>JANUS STATE</a:t>
            </a:r>
            <a:endParaRPr lang="en-US" dirty="0"/>
          </a:p>
        </p:txBody>
      </p:sp>
    </p:spTree>
    <p:extLst>
      <p:ext uri="{BB962C8B-B14F-4D97-AF65-F5344CB8AC3E}">
        <p14:creationId xmlns:p14="http://schemas.microsoft.com/office/powerpoint/2010/main" val="1026315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Musharraf and political </a:t>
            </a:r>
            <a:r>
              <a:rPr lang="en-US" dirty="0" err="1" smtClean="0"/>
              <a:t>devolpments</a:t>
            </a:r>
            <a:endParaRPr lang="en-US" dirty="0"/>
          </a:p>
        </p:txBody>
      </p:sp>
      <p:sp>
        <p:nvSpPr>
          <p:cNvPr id="3" name="Content Placeholder 2"/>
          <p:cNvSpPr>
            <a:spLocks noGrp="1"/>
          </p:cNvSpPr>
          <p:nvPr>
            <p:ph idx="1"/>
          </p:nvPr>
        </p:nvSpPr>
        <p:spPr/>
        <p:txBody>
          <a:bodyPr/>
          <a:lstStyle/>
          <a:p>
            <a:r>
              <a:rPr lang="en-US" dirty="0" smtClean="0"/>
              <a:t>Benazir and </a:t>
            </a:r>
            <a:r>
              <a:rPr lang="en-US" dirty="0" err="1" smtClean="0"/>
              <a:t>nawz</a:t>
            </a:r>
            <a:r>
              <a:rPr lang="en-US" dirty="0" smtClean="0"/>
              <a:t> </a:t>
            </a:r>
            <a:r>
              <a:rPr lang="en-US" dirty="0" err="1" smtClean="0"/>
              <a:t>sharif</a:t>
            </a:r>
            <a:r>
              <a:rPr lang="en-US" dirty="0" smtClean="0"/>
              <a:t> both remained out of state during </a:t>
            </a:r>
            <a:r>
              <a:rPr lang="en-US" dirty="0" err="1" smtClean="0"/>
              <a:t>musharraf</a:t>
            </a:r>
            <a:r>
              <a:rPr lang="en-US" dirty="0" smtClean="0"/>
              <a:t> s era</a:t>
            </a:r>
          </a:p>
          <a:p>
            <a:r>
              <a:rPr lang="en-US" dirty="0" smtClean="0"/>
              <a:t>Political leaders were “disciplined” through </a:t>
            </a:r>
            <a:r>
              <a:rPr lang="en-US" dirty="0" err="1" smtClean="0"/>
              <a:t>accountablity</a:t>
            </a:r>
            <a:r>
              <a:rPr lang="en-US" dirty="0" smtClean="0"/>
              <a:t> (NAB)</a:t>
            </a:r>
          </a:p>
          <a:p>
            <a:r>
              <a:rPr lang="en-US" dirty="0" smtClean="0"/>
              <a:t>From 2000 to 2002 political </a:t>
            </a:r>
            <a:r>
              <a:rPr lang="en-US" dirty="0" err="1" smtClean="0"/>
              <a:t>activties</a:t>
            </a:r>
            <a:r>
              <a:rPr lang="en-US" dirty="0" smtClean="0"/>
              <a:t> were banned under public order ordinance</a:t>
            </a:r>
          </a:p>
          <a:p>
            <a:r>
              <a:rPr lang="en-US" dirty="0" smtClean="0"/>
              <a:t>Local government elections were based on non-party system</a:t>
            </a:r>
          </a:p>
          <a:p>
            <a:endParaRPr lang="en-US" dirty="0" smtClean="0"/>
          </a:p>
        </p:txBody>
      </p:sp>
    </p:spTree>
    <p:extLst>
      <p:ext uri="{BB962C8B-B14F-4D97-AF65-F5344CB8AC3E}">
        <p14:creationId xmlns:p14="http://schemas.microsoft.com/office/powerpoint/2010/main" val="3983301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Political developments</a:t>
            </a:r>
            <a:endParaRPr lang="en-US" dirty="0"/>
          </a:p>
        </p:txBody>
      </p:sp>
      <p:sp>
        <p:nvSpPr>
          <p:cNvPr id="3" name="Content Placeholder 2"/>
          <p:cNvSpPr>
            <a:spLocks noGrp="1"/>
          </p:cNvSpPr>
          <p:nvPr>
            <p:ph idx="1"/>
          </p:nvPr>
        </p:nvSpPr>
        <p:spPr/>
        <p:txBody>
          <a:bodyPr/>
          <a:lstStyle/>
          <a:p>
            <a:r>
              <a:rPr lang="en-US" dirty="0" smtClean="0"/>
              <a:t>June 2002 referendum did not enhance legitimacy of </a:t>
            </a:r>
            <a:r>
              <a:rPr lang="en-US" dirty="0"/>
              <a:t>M</a:t>
            </a:r>
            <a:r>
              <a:rPr lang="en-US" dirty="0" smtClean="0"/>
              <a:t>usharraf s govt.</a:t>
            </a:r>
          </a:p>
          <a:p>
            <a:r>
              <a:rPr lang="en-US" dirty="0" smtClean="0"/>
              <a:t>National and provincial assemblies elections were also stage managed like  referendum</a:t>
            </a:r>
          </a:p>
          <a:p>
            <a:r>
              <a:rPr lang="en-US" dirty="0" smtClean="0"/>
              <a:t>Presidential order limited pm office for 2 </a:t>
            </a:r>
            <a:r>
              <a:rPr lang="en-US" dirty="0" err="1" smtClean="0"/>
              <a:t>erms</a:t>
            </a:r>
            <a:r>
              <a:rPr lang="en-US" dirty="0" smtClean="0"/>
              <a:t> only by same person</a:t>
            </a:r>
          </a:p>
          <a:p>
            <a:r>
              <a:rPr lang="en-US" dirty="0" smtClean="0"/>
              <a:t>National security council and presidential power o dismiss PM. </a:t>
            </a:r>
          </a:p>
          <a:p>
            <a:endParaRPr lang="en-US" dirty="0"/>
          </a:p>
        </p:txBody>
      </p:sp>
    </p:spTree>
    <p:extLst>
      <p:ext uri="{BB962C8B-B14F-4D97-AF65-F5344CB8AC3E}">
        <p14:creationId xmlns:p14="http://schemas.microsoft.com/office/powerpoint/2010/main" val="14340701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Centre state relations</a:t>
            </a:r>
            <a:endParaRPr lang="en-US" dirty="0"/>
          </a:p>
        </p:txBody>
      </p:sp>
      <p:sp>
        <p:nvSpPr>
          <p:cNvPr id="3" name="Content Placeholder 2"/>
          <p:cNvSpPr>
            <a:spLocks noGrp="1"/>
          </p:cNvSpPr>
          <p:nvPr>
            <p:ph idx="1"/>
          </p:nvPr>
        </p:nvSpPr>
        <p:spPr/>
        <p:txBody>
          <a:bodyPr/>
          <a:lstStyle/>
          <a:p>
            <a:r>
              <a:rPr lang="en-US" dirty="0" err="1" smtClean="0"/>
              <a:t>Punjabiazation,localization</a:t>
            </a:r>
            <a:r>
              <a:rPr lang="en-US" dirty="0" smtClean="0"/>
              <a:t> of politics </a:t>
            </a:r>
            <a:r>
              <a:rPr lang="en-US" dirty="0" err="1" smtClean="0"/>
              <a:t>andprovinical</a:t>
            </a:r>
            <a:r>
              <a:rPr lang="en-US" dirty="0" smtClean="0"/>
              <a:t> </a:t>
            </a:r>
            <a:r>
              <a:rPr lang="en-US" dirty="0" err="1" smtClean="0"/>
              <a:t>oppostion</a:t>
            </a:r>
            <a:r>
              <a:rPr lang="en-US" dirty="0" smtClean="0"/>
              <a:t> to </a:t>
            </a:r>
            <a:r>
              <a:rPr lang="en-US" dirty="0" err="1" smtClean="0"/>
              <a:t>kala-bagh</a:t>
            </a:r>
            <a:r>
              <a:rPr lang="en-US" dirty="0" smtClean="0"/>
              <a:t> dam</a:t>
            </a:r>
          </a:p>
          <a:p>
            <a:r>
              <a:rPr lang="en-US" dirty="0" err="1" smtClean="0"/>
              <a:t>Gawader</a:t>
            </a:r>
            <a:r>
              <a:rPr lang="en-US" dirty="0" smtClean="0"/>
              <a:t> port was completed but led to </a:t>
            </a:r>
            <a:r>
              <a:rPr lang="en-US" dirty="0"/>
              <a:t>t</a:t>
            </a:r>
            <a:r>
              <a:rPr lang="en-US" dirty="0" smtClean="0"/>
              <a:t>ensions in </a:t>
            </a:r>
            <a:r>
              <a:rPr lang="en-US" dirty="0" err="1" smtClean="0"/>
              <a:t>Balouchistan</a:t>
            </a:r>
            <a:endParaRPr lang="en-US" dirty="0" smtClean="0"/>
          </a:p>
          <a:p>
            <a:r>
              <a:rPr lang="en-US" dirty="0" smtClean="0"/>
              <a:t>Akbar </a:t>
            </a:r>
            <a:r>
              <a:rPr lang="en-US" dirty="0" err="1" smtClean="0"/>
              <a:t>bugti</a:t>
            </a:r>
            <a:r>
              <a:rPr lang="en-US" dirty="0" smtClean="0"/>
              <a:t> s death</a:t>
            </a:r>
          </a:p>
          <a:p>
            <a:endParaRPr lang="en-US" dirty="0"/>
          </a:p>
        </p:txBody>
      </p:sp>
    </p:spTree>
    <p:extLst>
      <p:ext uri="{BB962C8B-B14F-4D97-AF65-F5344CB8AC3E}">
        <p14:creationId xmlns:p14="http://schemas.microsoft.com/office/powerpoint/2010/main" val="3984822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islam</a:t>
            </a:r>
            <a:endParaRPr lang="en-US" dirty="0"/>
          </a:p>
        </p:txBody>
      </p:sp>
      <p:sp>
        <p:nvSpPr>
          <p:cNvPr id="3" name="Content Placeholder 2"/>
          <p:cNvSpPr>
            <a:spLocks noGrp="1"/>
          </p:cNvSpPr>
          <p:nvPr>
            <p:ph idx="1"/>
          </p:nvPr>
        </p:nvSpPr>
        <p:spPr/>
        <p:txBody>
          <a:bodyPr/>
          <a:lstStyle/>
          <a:p>
            <a:r>
              <a:rPr lang="en-US" dirty="0" smtClean="0"/>
              <a:t>Suicide bombing was introduced</a:t>
            </a:r>
          </a:p>
          <a:p>
            <a:r>
              <a:rPr lang="en-US" dirty="0" smtClean="0"/>
              <a:t>Violence related deaths were increased</a:t>
            </a:r>
          </a:p>
          <a:p>
            <a:r>
              <a:rPr lang="en-US" dirty="0" smtClean="0"/>
              <a:t>Women protection bill was passed </a:t>
            </a:r>
          </a:p>
          <a:p>
            <a:r>
              <a:rPr lang="en-US" dirty="0" err="1" smtClean="0"/>
              <a:t>Lal</a:t>
            </a:r>
            <a:r>
              <a:rPr lang="en-US" dirty="0" smtClean="0"/>
              <a:t>-masjid operation</a:t>
            </a:r>
            <a:endParaRPr lang="en-US" dirty="0"/>
          </a:p>
        </p:txBody>
      </p:sp>
    </p:spTree>
    <p:extLst>
      <p:ext uri="{BB962C8B-B14F-4D97-AF65-F5344CB8AC3E}">
        <p14:creationId xmlns:p14="http://schemas.microsoft.com/office/powerpoint/2010/main" val="2350606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downfall</a:t>
            </a:r>
            <a:endParaRPr lang="en-US" dirty="0"/>
          </a:p>
        </p:txBody>
      </p:sp>
      <p:sp>
        <p:nvSpPr>
          <p:cNvPr id="3" name="Content Placeholder 2"/>
          <p:cNvSpPr>
            <a:spLocks noGrp="1"/>
          </p:cNvSpPr>
          <p:nvPr>
            <p:ph idx="1"/>
          </p:nvPr>
        </p:nvSpPr>
        <p:spPr/>
        <p:txBody>
          <a:bodyPr>
            <a:normAutofit fontScale="55000" lnSpcReduction="20000"/>
          </a:bodyPr>
          <a:lstStyle/>
          <a:p>
            <a:pPr fontAlgn="base"/>
            <a:r>
              <a:rPr lang="en-US" dirty="0"/>
              <a:t>He allowed </a:t>
            </a:r>
            <a:r>
              <a:rPr lang="en-US" dirty="0" err="1"/>
              <a:t>Nato</a:t>
            </a:r>
            <a:r>
              <a:rPr lang="en-US" dirty="0"/>
              <a:t> and American forces to launch attacks inside Pakistan. Can anyone on earth justify the killing of thousands of innocents?</a:t>
            </a:r>
          </a:p>
          <a:p>
            <a:pPr fontAlgn="base"/>
            <a:r>
              <a:rPr lang="en-US" dirty="0"/>
              <a:t>Terrorism increased during his presidency because of which all of us are still suffering.</a:t>
            </a:r>
          </a:p>
          <a:p>
            <a:pPr fontAlgn="base"/>
            <a:r>
              <a:rPr lang="en-US" dirty="0"/>
              <a:t>How can supporters of Musharraf justify a person who entered the government the wrong way? Have you forgotten the </a:t>
            </a:r>
            <a:r>
              <a:rPr lang="en-US" dirty="0">
                <a:hlinkClick r:id="rId2"/>
              </a:rPr>
              <a:t>night martial law</a:t>
            </a:r>
            <a:r>
              <a:rPr lang="en-US" dirty="0"/>
              <a:t> was imposed?</a:t>
            </a:r>
          </a:p>
          <a:p>
            <a:pPr fontAlgn="base"/>
            <a:r>
              <a:rPr lang="en-US" dirty="0"/>
              <a:t>Do you cry because a pastor was </a:t>
            </a:r>
            <a:r>
              <a:rPr lang="en-US" dirty="0">
                <a:hlinkClick r:id="rId3"/>
              </a:rPr>
              <a:t>burning</a:t>
            </a:r>
            <a:r>
              <a:rPr lang="en-US" dirty="0"/>
              <a:t> the Holy Quran? How about when the leader of the Islamic Republic of Pakistan was </a:t>
            </a:r>
            <a:r>
              <a:rPr lang="en-US" dirty="0">
                <a:hlinkClick r:id="rId4"/>
              </a:rPr>
              <a:t>attacking a mosque</a:t>
            </a:r>
            <a:r>
              <a:rPr lang="en-US" dirty="0"/>
              <a:t>?</a:t>
            </a:r>
          </a:p>
          <a:p>
            <a:pPr fontAlgn="base"/>
            <a:r>
              <a:rPr lang="en-US" dirty="0"/>
              <a:t>Derailing democracy is one of his biggest achievements. Thank you, </a:t>
            </a:r>
            <a:r>
              <a:rPr lang="en-US" dirty="0" err="1"/>
              <a:t>Mr</a:t>
            </a:r>
            <a:r>
              <a:rPr lang="en-US" dirty="0"/>
              <a:t> Musharraf.</a:t>
            </a:r>
          </a:p>
          <a:p>
            <a:pPr fontAlgn="base"/>
            <a:r>
              <a:rPr lang="en-US" dirty="0"/>
              <a:t>What about </a:t>
            </a:r>
            <a:r>
              <a:rPr lang="en-US" dirty="0" err="1"/>
              <a:t>Dr</a:t>
            </a:r>
            <a:r>
              <a:rPr lang="en-US" dirty="0"/>
              <a:t> </a:t>
            </a:r>
            <a:r>
              <a:rPr lang="en-US" dirty="0" err="1"/>
              <a:t>Aafia</a:t>
            </a:r>
            <a:r>
              <a:rPr lang="en-US" dirty="0"/>
              <a:t>?  Here is a person who was Chief of Army Staff and President of Pakistan and still claims that he </a:t>
            </a:r>
            <a:r>
              <a:rPr lang="en-US" dirty="0">
                <a:hlinkClick r:id="rId5"/>
              </a:rPr>
              <a:t>does not know anything </a:t>
            </a:r>
            <a:r>
              <a:rPr lang="en-US" dirty="0"/>
              <a:t>about </a:t>
            </a:r>
            <a:r>
              <a:rPr lang="en-US" dirty="0" err="1"/>
              <a:t>Dr</a:t>
            </a:r>
            <a:r>
              <a:rPr lang="en-US" dirty="0"/>
              <a:t> </a:t>
            </a:r>
            <a:r>
              <a:rPr lang="en-US" dirty="0" err="1"/>
              <a:t>Aafia</a:t>
            </a:r>
            <a:r>
              <a:rPr lang="en-US" dirty="0"/>
              <a:t>. “I don’t know who gave her to America,” he says.</a:t>
            </a:r>
          </a:p>
          <a:p>
            <a:pPr fontAlgn="base"/>
            <a:r>
              <a:rPr lang="en-US" dirty="0"/>
              <a:t>Thank you, Musharraf for ruining the army’s image in Pakistan. You are the reason why the security forces are attacked every day.</a:t>
            </a:r>
          </a:p>
          <a:p>
            <a:pPr fontAlgn="base"/>
            <a:r>
              <a:rPr lang="en-US" dirty="0"/>
              <a:t>Would you still prefer a person who has carried out operations in different parts of Pakistan just to prolong his reign? Did you forget the mass killings in </a:t>
            </a:r>
            <a:r>
              <a:rPr lang="en-US" dirty="0" err="1"/>
              <a:t>Balochistan</a:t>
            </a:r>
            <a:r>
              <a:rPr lang="en-US" dirty="0"/>
              <a:t> and Waziristan?</a:t>
            </a:r>
          </a:p>
          <a:p>
            <a:endParaRPr lang="en-US" dirty="0"/>
          </a:p>
        </p:txBody>
      </p:sp>
    </p:spTree>
    <p:extLst>
      <p:ext uri="{BB962C8B-B14F-4D97-AF65-F5344CB8AC3E}">
        <p14:creationId xmlns:p14="http://schemas.microsoft.com/office/powerpoint/2010/main" val="3661208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fontAlgn="base"/>
            <a:r>
              <a:rPr lang="en-US" dirty="0"/>
              <a:t>Maybe many are thankful to him for</a:t>
            </a:r>
            <a:r>
              <a:rPr lang="en-US" dirty="0">
                <a:hlinkClick r:id="rId2"/>
              </a:rPr>
              <a:t> legalizing corruption</a:t>
            </a:r>
            <a:r>
              <a:rPr lang="en-US" dirty="0"/>
              <a:t> but I am not (since I am not corrupt.) I wonder if he thought twice before bringing the </a:t>
            </a:r>
            <a:r>
              <a:rPr lang="en-US" dirty="0">
                <a:hlinkClick r:id="rId3"/>
              </a:rPr>
              <a:t>NRO</a:t>
            </a:r>
            <a:r>
              <a:rPr lang="en-US" dirty="0"/>
              <a:t> to legalize corruption in Pakistan?</a:t>
            </a:r>
          </a:p>
          <a:p>
            <a:pPr fontAlgn="base"/>
            <a:r>
              <a:rPr lang="en-US" dirty="0"/>
              <a:t>Has the general forgotten the first lesson from Pakistan Military Academy.  A soldier’s job is to “serve” the country not to “rule” it.</a:t>
            </a:r>
          </a:p>
          <a:p>
            <a:pPr fontAlgn="base"/>
            <a:r>
              <a:rPr lang="en-US" dirty="0"/>
              <a:t>Who gave him the right to amend the constitution when he was sitting on the seat of president unconstitutionally.</a:t>
            </a:r>
          </a:p>
          <a:p>
            <a:pPr fontAlgn="base"/>
            <a:r>
              <a:rPr lang="en-US" dirty="0"/>
              <a:t>How would you support a person who disqualified and disgraced the Chief Justice of Pakistan. The rank of Chief Justice in any dignified nation is greater than any General but he threw him out in one stroke for his own.</a:t>
            </a:r>
          </a:p>
          <a:p>
            <a:pPr fontAlgn="base"/>
            <a:r>
              <a:rPr lang="en-US" dirty="0"/>
              <a:t>Most of the crises we face today, including shortage of electricity and gas, are a result of the former president’s ‘good intentions’.</a:t>
            </a:r>
          </a:p>
          <a:p>
            <a:pPr fontAlgn="base"/>
            <a:r>
              <a:rPr lang="en-US" dirty="0"/>
              <a:t>He destroyed our Islamic ideology with his nonsense </a:t>
            </a:r>
            <a:r>
              <a:rPr lang="en-US" dirty="0">
                <a:hlinkClick r:id="rId4"/>
              </a:rPr>
              <a:t>“enlightened moderation.”</a:t>
            </a:r>
            <a:endParaRPr lang="en-US" dirty="0"/>
          </a:p>
          <a:p>
            <a:endParaRPr lang="en-US" dirty="0"/>
          </a:p>
        </p:txBody>
      </p:sp>
    </p:spTree>
    <p:extLst>
      <p:ext uri="{BB962C8B-B14F-4D97-AF65-F5344CB8AC3E}">
        <p14:creationId xmlns:p14="http://schemas.microsoft.com/office/powerpoint/2010/main" val="1594753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fontAlgn="base"/>
            <a:r>
              <a:rPr lang="en-US" dirty="0"/>
              <a:t>He brought disgrace to the army by addressing political </a:t>
            </a:r>
            <a:r>
              <a:rPr lang="en-US" i="1" dirty="0" err="1"/>
              <a:t>jalsay</a:t>
            </a:r>
            <a:r>
              <a:rPr lang="en-US" dirty="0"/>
              <a:t> in an army uniform.</a:t>
            </a:r>
          </a:p>
          <a:p>
            <a:pPr fontAlgn="base"/>
            <a:r>
              <a:rPr lang="en-US" dirty="0"/>
              <a:t>He lied. He promised to handover powers to an elected government in three months, which later proved to be more than 8 years.</a:t>
            </a:r>
          </a:p>
          <a:p>
            <a:pPr fontAlgn="base"/>
            <a:r>
              <a:rPr lang="en-US" dirty="0"/>
              <a:t>How many of you have forgotten the TV channels which were banned for months just because a dictator was not fond of listening to criticism.</a:t>
            </a:r>
          </a:p>
          <a:p>
            <a:pPr fontAlgn="base"/>
            <a:r>
              <a:rPr lang="en-US" dirty="0"/>
              <a:t>The Kashmir cause was badly damaged during his presidency. Can somebody on earth clear his stance in the</a:t>
            </a:r>
            <a:r>
              <a:rPr lang="en-US" dirty="0">
                <a:hlinkClick r:id="rId2"/>
              </a:rPr>
              <a:t> Agra Summit</a:t>
            </a:r>
            <a:r>
              <a:rPr lang="en-US" dirty="0"/>
              <a:t>?</a:t>
            </a:r>
          </a:p>
          <a:p>
            <a:pPr fontAlgn="base"/>
            <a:r>
              <a:rPr lang="en-US" dirty="0"/>
              <a:t>Should we thank Musharraf for paving the way to a provincial division by brutally killing Akbar </a:t>
            </a:r>
            <a:r>
              <a:rPr lang="en-US" dirty="0" err="1"/>
              <a:t>Bugti</a:t>
            </a:r>
            <a:r>
              <a:rPr lang="en-US" dirty="0"/>
              <a:t>? The All Anti Pakistani Movements in </a:t>
            </a:r>
            <a:r>
              <a:rPr lang="en-US" dirty="0" err="1"/>
              <a:t>Balochistan</a:t>
            </a:r>
            <a:r>
              <a:rPr lang="en-US" dirty="0"/>
              <a:t> are his gift to the nation. Thanks again!</a:t>
            </a:r>
          </a:p>
          <a:p>
            <a:pPr fontAlgn="base"/>
            <a:r>
              <a:rPr lang="en-US" dirty="0"/>
              <a:t>Generals like him have managed to change the motto of Pakistan into “</a:t>
            </a:r>
            <a:r>
              <a:rPr lang="en-US" i="1" dirty="0"/>
              <a:t>Pakistan </a:t>
            </a:r>
            <a:r>
              <a:rPr lang="en-US" i="1" dirty="0" err="1"/>
              <a:t>Ka</a:t>
            </a:r>
            <a:r>
              <a:rPr lang="en-US" i="1" dirty="0"/>
              <a:t> </a:t>
            </a:r>
            <a:r>
              <a:rPr lang="en-US" i="1" dirty="0" err="1"/>
              <a:t>Matlab</a:t>
            </a:r>
            <a:r>
              <a:rPr lang="en-US" i="1" dirty="0"/>
              <a:t> Kia ?…</a:t>
            </a:r>
            <a:r>
              <a:rPr lang="en-US" i="1" dirty="0" err="1"/>
              <a:t>Laathi</a:t>
            </a:r>
            <a:r>
              <a:rPr lang="en-US" i="1" dirty="0"/>
              <a:t>, </a:t>
            </a:r>
            <a:r>
              <a:rPr lang="en-US" i="1" dirty="0" err="1"/>
              <a:t>Goli</a:t>
            </a:r>
            <a:r>
              <a:rPr lang="en-US" i="1" dirty="0"/>
              <a:t>, Martial Law</a:t>
            </a:r>
            <a:r>
              <a:rPr lang="en-US" dirty="0"/>
              <a:t>”</a:t>
            </a:r>
          </a:p>
          <a:p>
            <a:r>
              <a:rPr lang="en-US" dirty="0" smtClean="0"/>
              <a:t>(</a:t>
            </a:r>
            <a:r>
              <a:rPr lang="en-US" dirty="0"/>
              <a:t>20 reasons we asked Musharraf to </a:t>
            </a:r>
            <a:r>
              <a:rPr lang="en-US" dirty="0" smtClean="0"/>
              <a:t>go)by </a:t>
            </a:r>
            <a:r>
              <a:rPr lang="en-US" dirty="0" err="1"/>
              <a:t>R</a:t>
            </a:r>
            <a:r>
              <a:rPr lang="en-US" dirty="0" err="1" smtClean="0"/>
              <a:t>ana</a:t>
            </a:r>
            <a:r>
              <a:rPr lang="en-US" dirty="0" smtClean="0"/>
              <a:t> </a:t>
            </a:r>
            <a:r>
              <a:rPr lang="en-US" dirty="0" err="1" smtClean="0"/>
              <a:t>usman</a:t>
            </a:r>
            <a:r>
              <a:rPr lang="en-US" smtClean="0"/>
              <a:t> ET 2009</a:t>
            </a:r>
            <a:endParaRPr lang="en-US" dirty="0"/>
          </a:p>
          <a:p>
            <a:endParaRPr lang="en-US" dirty="0"/>
          </a:p>
        </p:txBody>
      </p:sp>
    </p:spTree>
    <p:extLst>
      <p:ext uri="{BB962C8B-B14F-4D97-AF65-F5344CB8AC3E}">
        <p14:creationId xmlns:p14="http://schemas.microsoft.com/office/powerpoint/2010/main" val="3729384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musharaf</a:t>
            </a:r>
            <a:endParaRPr lang="en-US" dirty="0"/>
          </a:p>
        </p:txBody>
      </p:sp>
      <p:sp>
        <p:nvSpPr>
          <p:cNvPr id="3" name="Content Placeholder 2"/>
          <p:cNvSpPr>
            <a:spLocks noGrp="1"/>
          </p:cNvSpPr>
          <p:nvPr>
            <p:ph idx="1"/>
          </p:nvPr>
        </p:nvSpPr>
        <p:spPr/>
        <p:txBody>
          <a:bodyPr/>
          <a:lstStyle/>
          <a:p>
            <a:r>
              <a:rPr lang="en-US" b="1" cap="all" dirty="0"/>
              <a:t>DESPITE MUSHARRAF’S LIBERALISM, HE SHARED THE ARMY’S TRADITIONAL DISDAIN FOR POLITICIANS.</a:t>
            </a:r>
          </a:p>
          <a:p>
            <a:r>
              <a:rPr lang="en-US" b="1" dirty="0"/>
              <a:t>G</a:t>
            </a:r>
            <a:r>
              <a:rPr lang="en-US" b="1" dirty="0" smtClean="0"/>
              <a:t>ood </a:t>
            </a:r>
            <a:r>
              <a:rPr lang="en-US" b="1" dirty="0"/>
              <a:t>governance’ agenda which he had vowed would replace the ‘sham democracy’ of the 1990s</a:t>
            </a:r>
            <a:r>
              <a:rPr lang="en-US" b="1" dirty="0" smtClean="0"/>
              <a:t>.</a:t>
            </a:r>
          </a:p>
          <a:p>
            <a:r>
              <a:rPr lang="en-US" b="1" dirty="0" smtClean="0"/>
              <a:t>IMPRESSED WITH POLITICAL IDEOLOGY OF KAMAL ATATURK.</a:t>
            </a:r>
            <a:endParaRPr lang="en-US" b="1" dirty="0"/>
          </a:p>
        </p:txBody>
      </p:sp>
    </p:spTree>
    <p:extLst>
      <p:ext uri="{BB962C8B-B14F-4D97-AF65-F5344CB8AC3E}">
        <p14:creationId xmlns:p14="http://schemas.microsoft.com/office/powerpoint/2010/main" val="2513558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musharaf</a:t>
            </a:r>
            <a:endParaRPr lang="en-US" dirty="0"/>
          </a:p>
        </p:txBody>
      </p:sp>
      <p:sp>
        <p:nvSpPr>
          <p:cNvPr id="3" name="Content Placeholder 2"/>
          <p:cNvSpPr>
            <a:spLocks noGrp="1"/>
          </p:cNvSpPr>
          <p:nvPr>
            <p:ph idx="1"/>
          </p:nvPr>
        </p:nvSpPr>
        <p:spPr/>
        <p:txBody>
          <a:bodyPr>
            <a:normAutofit fontScale="85000" lnSpcReduction="10000"/>
          </a:bodyPr>
          <a:lstStyle/>
          <a:p>
            <a:r>
              <a:rPr lang="en-US" dirty="0">
                <a:solidFill>
                  <a:srgbClr val="000000"/>
                </a:solidFill>
                <a:latin typeface="Karla"/>
              </a:rPr>
              <a:t>The Musharraf era exemplifies three long-running themes in Pakistan’s post independence history: </a:t>
            </a:r>
            <a:endParaRPr lang="en-US" dirty="0" smtClean="0">
              <a:solidFill>
                <a:srgbClr val="000000"/>
              </a:solidFill>
              <a:latin typeface="Karla"/>
            </a:endParaRPr>
          </a:p>
          <a:p>
            <a:pPr marL="0" indent="0">
              <a:buNone/>
            </a:pPr>
            <a:r>
              <a:rPr lang="en-US" dirty="0" smtClean="0">
                <a:solidFill>
                  <a:srgbClr val="000000"/>
                </a:solidFill>
                <a:latin typeface="Karla"/>
              </a:rPr>
              <a:t>firstly</a:t>
            </a:r>
            <a:r>
              <a:rPr lang="en-US" dirty="0">
                <a:solidFill>
                  <a:srgbClr val="000000"/>
                </a:solidFill>
                <a:latin typeface="Karla"/>
              </a:rPr>
              <a:t>, that military governments are ultimately unable to modernize society, governance and the economy because of their lack of </a:t>
            </a:r>
            <a:r>
              <a:rPr lang="en-US" dirty="0" smtClean="0">
                <a:solidFill>
                  <a:srgbClr val="000000"/>
                </a:solidFill>
                <a:latin typeface="Karla"/>
              </a:rPr>
              <a:t>legitimacy </a:t>
            </a:r>
          </a:p>
          <a:p>
            <a:pPr marL="0" indent="0">
              <a:buNone/>
            </a:pPr>
            <a:r>
              <a:rPr lang="en-US" dirty="0" smtClean="0">
                <a:solidFill>
                  <a:srgbClr val="000000"/>
                </a:solidFill>
                <a:latin typeface="Karla"/>
              </a:rPr>
              <a:t>secondly</a:t>
            </a:r>
            <a:r>
              <a:rPr lang="en-US" dirty="0">
                <a:solidFill>
                  <a:srgbClr val="000000"/>
                </a:solidFill>
                <a:latin typeface="Karla"/>
              </a:rPr>
              <a:t>, that Pakistan’s utilization of Islamic proxies has derailed relations with its </a:t>
            </a:r>
            <a:r>
              <a:rPr lang="en-US" dirty="0" err="1">
                <a:solidFill>
                  <a:srgbClr val="000000"/>
                </a:solidFill>
                <a:latin typeface="Karla"/>
              </a:rPr>
              <a:t>neighbours</a:t>
            </a:r>
            <a:r>
              <a:rPr lang="en-US" dirty="0">
                <a:solidFill>
                  <a:srgbClr val="000000"/>
                </a:solidFill>
                <a:latin typeface="Karla"/>
              </a:rPr>
              <a:t> and come at an increasing domestic </a:t>
            </a:r>
            <a:r>
              <a:rPr lang="en-US" dirty="0" smtClean="0">
                <a:solidFill>
                  <a:srgbClr val="000000"/>
                </a:solidFill>
                <a:latin typeface="Karla"/>
              </a:rPr>
              <a:t>cost</a:t>
            </a:r>
          </a:p>
          <a:p>
            <a:pPr marL="0" indent="0">
              <a:buNone/>
            </a:pPr>
            <a:r>
              <a:rPr lang="en-US" dirty="0" smtClean="0">
                <a:solidFill>
                  <a:srgbClr val="000000"/>
                </a:solidFill>
                <a:latin typeface="Karla"/>
              </a:rPr>
              <a:t>thirdly</a:t>
            </a:r>
            <a:r>
              <a:rPr lang="en-US" dirty="0">
                <a:solidFill>
                  <a:srgbClr val="000000"/>
                </a:solidFill>
                <a:latin typeface="Karla"/>
              </a:rPr>
              <a:t>, the military rule is likely to increase ethnic tensions within the smaller provinces of Pakistan.</a:t>
            </a:r>
            <a:endParaRPr lang="en-US" dirty="0"/>
          </a:p>
        </p:txBody>
      </p:sp>
    </p:spTree>
    <p:extLst>
      <p:ext uri="{BB962C8B-B14F-4D97-AF65-F5344CB8AC3E}">
        <p14:creationId xmlns:p14="http://schemas.microsoft.com/office/powerpoint/2010/main" val="3847307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9/11</a:t>
            </a:r>
            <a:endParaRPr lang="en-US" dirty="0"/>
          </a:p>
        </p:txBody>
      </p:sp>
      <p:sp>
        <p:nvSpPr>
          <p:cNvPr id="3" name="Content Placeholder 2"/>
          <p:cNvSpPr>
            <a:spLocks noGrp="1"/>
          </p:cNvSpPr>
          <p:nvPr>
            <p:ph idx="1"/>
          </p:nvPr>
        </p:nvSpPr>
        <p:spPr/>
        <p:txBody>
          <a:bodyPr>
            <a:normAutofit lnSpcReduction="10000"/>
          </a:bodyPr>
          <a:lstStyle/>
          <a:p>
            <a:r>
              <a:rPr lang="en-US" dirty="0" smtClean="0"/>
              <a:t>9/11 landed Pakistan again into</a:t>
            </a:r>
          </a:p>
          <a:p>
            <a:pPr>
              <a:buFont typeface="Wingdings" pitchFamily="2" charset="2"/>
              <a:buChar char="Ø"/>
            </a:pPr>
            <a:r>
              <a:rPr lang="en-US" dirty="0" smtClean="0"/>
              <a:t>Front line state</a:t>
            </a:r>
          </a:p>
          <a:p>
            <a:pPr>
              <a:buFont typeface="Wingdings" pitchFamily="2" charset="2"/>
              <a:buChar char="Ø"/>
            </a:pPr>
            <a:r>
              <a:rPr lang="en-US" dirty="0" smtClean="0"/>
              <a:t>Influx of aid</a:t>
            </a:r>
          </a:p>
          <a:p>
            <a:pPr>
              <a:buFont typeface="Wingdings" pitchFamily="2" charset="2"/>
              <a:buChar char="Ø"/>
            </a:pPr>
            <a:r>
              <a:rPr lang="en-US" dirty="0" smtClean="0"/>
              <a:t>Reversal </a:t>
            </a:r>
            <a:r>
              <a:rPr lang="en-US" dirty="0"/>
              <a:t>of support for the Afghan Taliban and a toning down of support for the Kashmir </a:t>
            </a:r>
            <a:r>
              <a:rPr lang="en-US" i="1" dirty="0"/>
              <a:t>jihad</a:t>
            </a:r>
            <a:endParaRPr lang="en-US" dirty="0" smtClean="0"/>
          </a:p>
          <a:p>
            <a:pPr>
              <a:buFont typeface="Wingdings" pitchFamily="2" charset="2"/>
              <a:buChar char="Ø"/>
            </a:pPr>
            <a:r>
              <a:rPr lang="en-US" dirty="0" smtClean="0"/>
              <a:t> This decision was made due debts </a:t>
            </a:r>
            <a:r>
              <a:rPr lang="en-US" dirty="0"/>
              <a:t>of $38 billion, along with strategic threats possibly from both the US and </a:t>
            </a:r>
            <a:r>
              <a:rPr lang="en-US" dirty="0" smtClean="0"/>
              <a:t>India</a:t>
            </a:r>
            <a:r>
              <a:rPr lang="en-US" dirty="0"/>
              <a:t>.</a:t>
            </a:r>
            <a:endParaRPr lang="en-US" dirty="0" smtClean="0"/>
          </a:p>
          <a:p>
            <a:pPr>
              <a:buFont typeface="Wingdings" pitchFamily="2" charset="2"/>
              <a:buChar char="Ø"/>
            </a:pPr>
            <a:endParaRPr lang="en-US" dirty="0"/>
          </a:p>
        </p:txBody>
      </p:sp>
    </p:spTree>
    <p:extLst>
      <p:ext uri="{BB962C8B-B14F-4D97-AF65-F5344CB8AC3E}">
        <p14:creationId xmlns:p14="http://schemas.microsoft.com/office/powerpoint/2010/main" val="1668817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9/11</a:t>
            </a:r>
            <a:endParaRPr lang="en-US" dirty="0"/>
          </a:p>
        </p:txBody>
      </p:sp>
      <p:sp>
        <p:nvSpPr>
          <p:cNvPr id="3" name="Content Placeholder 2"/>
          <p:cNvSpPr>
            <a:spLocks noGrp="1"/>
          </p:cNvSpPr>
          <p:nvPr>
            <p:ph idx="1"/>
          </p:nvPr>
        </p:nvSpPr>
        <p:spPr/>
        <p:txBody>
          <a:bodyPr/>
          <a:lstStyle/>
          <a:p>
            <a:r>
              <a:rPr lang="en-US" dirty="0"/>
              <a:t> it was the country’s post 9/11 international standing which led to the inflow of foreign aid, higher remittances from overseas Pakistanis and the rescheduling of debt by the Paris Club of donors to help the accelerating growth </a:t>
            </a:r>
            <a:r>
              <a:rPr lang="en-US" dirty="0" smtClean="0"/>
              <a:t>rates.</a:t>
            </a:r>
          </a:p>
          <a:p>
            <a:r>
              <a:rPr lang="en-US" dirty="0" smtClean="0"/>
              <a:t>Growth rate :6 %</a:t>
            </a:r>
          </a:p>
          <a:p>
            <a:r>
              <a:rPr lang="en-US" dirty="0" smtClean="0"/>
              <a:t>Foreign exchange reserves:1 billion</a:t>
            </a:r>
          </a:p>
          <a:p>
            <a:endParaRPr lang="en-US" dirty="0"/>
          </a:p>
        </p:txBody>
      </p:sp>
    </p:spTree>
    <p:extLst>
      <p:ext uri="{BB962C8B-B14F-4D97-AF65-F5344CB8AC3E}">
        <p14:creationId xmlns:p14="http://schemas.microsoft.com/office/powerpoint/2010/main" val="699970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9-11</a:t>
            </a:r>
            <a:endParaRPr lang="en-US" dirty="0"/>
          </a:p>
        </p:txBody>
      </p:sp>
      <p:sp>
        <p:nvSpPr>
          <p:cNvPr id="3" name="Content Placeholder 2"/>
          <p:cNvSpPr>
            <a:spLocks noGrp="1"/>
          </p:cNvSpPr>
          <p:nvPr>
            <p:ph idx="1"/>
          </p:nvPr>
        </p:nvSpPr>
        <p:spPr/>
        <p:txBody>
          <a:bodyPr>
            <a:normAutofit lnSpcReduction="10000"/>
          </a:bodyPr>
          <a:lstStyle/>
          <a:p>
            <a:r>
              <a:rPr lang="en-US" dirty="0"/>
              <a:t>By the fall of 2001, the influence of Islamist sympathizers in Pakistan's army, intelligence services, and government had reached a dangerously high level. Pakistan's support for jihadists in Kashmir and Afghanistan, the Pakistani scientist A. Q. Khan's nuclear black market, the steady growth of extremist mosques and madrasahs -- all were distressing signs that the country risked slipping into state failure or Islamist rule.</a:t>
            </a:r>
          </a:p>
        </p:txBody>
      </p:sp>
    </p:spTree>
    <p:extLst>
      <p:ext uri="{BB962C8B-B14F-4D97-AF65-F5344CB8AC3E}">
        <p14:creationId xmlns:p14="http://schemas.microsoft.com/office/powerpoint/2010/main" val="2136949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9 11</a:t>
            </a:r>
            <a:endParaRPr lang="en-US" dirty="0"/>
          </a:p>
        </p:txBody>
      </p:sp>
      <p:sp>
        <p:nvSpPr>
          <p:cNvPr id="3" name="Content Placeholder 2"/>
          <p:cNvSpPr>
            <a:spLocks noGrp="1"/>
          </p:cNvSpPr>
          <p:nvPr>
            <p:ph idx="1"/>
          </p:nvPr>
        </p:nvSpPr>
        <p:spPr/>
        <p:txBody>
          <a:bodyPr/>
          <a:lstStyle/>
          <a:p>
            <a:r>
              <a:rPr lang="en-US" dirty="0"/>
              <a:t>Afghan Taliban from bases in Waziristan increasingly infiltrated into Afghanistan as the West diverted its attention from that country to Iraq. For many years Afghan Taliban leaders freely operated from headquarters in Quetta (the so-called Quetta </a:t>
            </a:r>
            <a:r>
              <a:rPr lang="en-US" i="1" dirty="0" err="1"/>
              <a:t>Shura</a:t>
            </a:r>
            <a:r>
              <a:rPr lang="en-US" dirty="0"/>
              <a:t>). Cross-border infiltration into Kashmir also continued during 2001. </a:t>
            </a:r>
          </a:p>
        </p:txBody>
      </p:sp>
    </p:spTree>
    <p:extLst>
      <p:ext uri="{BB962C8B-B14F-4D97-AF65-F5344CB8AC3E}">
        <p14:creationId xmlns:p14="http://schemas.microsoft.com/office/powerpoint/2010/main" val="1802159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9 11</a:t>
            </a:r>
            <a:endParaRPr lang="en-US" dirty="0"/>
          </a:p>
        </p:txBody>
      </p:sp>
      <p:sp>
        <p:nvSpPr>
          <p:cNvPr id="3" name="Content Placeholder 2"/>
          <p:cNvSpPr>
            <a:spLocks noGrp="1"/>
          </p:cNvSpPr>
          <p:nvPr>
            <p:ph idx="1"/>
          </p:nvPr>
        </p:nvSpPr>
        <p:spPr/>
        <p:txBody>
          <a:bodyPr>
            <a:normAutofit/>
          </a:bodyPr>
          <a:lstStyle/>
          <a:p>
            <a:r>
              <a:rPr lang="en-US" sz="2400" dirty="0"/>
              <a:t>The high-profile attack on the Indian parliament brought India and Pakistan to the brink of war</a:t>
            </a:r>
            <a:r>
              <a:rPr lang="en-US" sz="2400" dirty="0" smtClean="0"/>
              <a:t>.</a:t>
            </a:r>
          </a:p>
          <a:p>
            <a:r>
              <a:rPr lang="en-US" sz="2400" dirty="0"/>
              <a:t>the army and Frontier Corps began military campaigns in the Tribal Areas in </a:t>
            </a:r>
            <a:r>
              <a:rPr lang="en-US" sz="2400" dirty="0" smtClean="0"/>
              <a:t>2004</a:t>
            </a:r>
          </a:p>
          <a:p>
            <a:r>
              <a:rPr lang="en-US" sz="2400" dirty="0" err="1" smtClean="0"/>
              <a:t>Tehreek</a:t>
            </a:r>
            <a:r>
              <a:rPr lang="en-US" sz="2400" dirty="0" smtClean="0"/>
              <a:t> </a:t>
            </a:r>
            <a:r>
              <a:rPr lang="en-US" sz="2400" dirty="0" err="1" smtClean="0"/>
              <a:t>taliban</a:t>
            </a:r>
            <a:r>
              <a:rPr lang="en-US" sz="2400" dirty="0" smtClean="0"/>
              <a:t> </a:t>
            </a:r>
            <a:r>
              <a:rPr lang="en-US" sz="2400" dirty="0" err="1" smtClean="0"/>
              <a:t>pakistan</a:t>
            </a:r>
            <a:r>
              <a:rPr lang="en-US" sz="2400" dirty="0" smtClean="0"/>
              <a:t>  was </a:t>
            </a:r>
            <a:r>
              <a:rPr lang="en-US" sz="2400" dirty="0"/>
              <a:t> direct response to the Pakistan army’s seizure of the </a:t>
            </a:r>
            <a:r>
              <a:rPr lang="en-US" sz="2400" dirty="0" err="1"/>
              <a:t>Lal</a:t>
            </a:r>
            <a:r>
              <a:rPr lang="en-US" sz="2400" dirty="0"/>
              <a:t> Masjid (Red Mosque) in Islamabad on </a:t>
            </a:r>
            <a:r>
              <a:rPr lang="en-US" sz="2400" dirty="0" smtClean="0"/>
              <a:t>10 </a:t>
            </a:r>
            <a:r>
              <a:rPr lang="en-US" sz="2400" dirty="0"/>
              <a:t>July 2007 in a bloody battle which claimed over 150 </a:t>
            </a:r>
            <a:r>
              <a:rPr lang="en-US" sz="2400" dirty="0" smtClean="0"/>
              <a:t>lives </a:t>
            </a:r>
          </a:p>
          <a:p>
            <a:r>
              <a:rPr lang="en-US" sz="2400" dirty="0" smtClean="0"/>
              <a:t>The </a:t>
            </a:r>
            <a:r>
              <a:rPr lang="en-US" sz="2400" dirty="0"/>
              <a:t>fighting was bloodiest in South Waziristan, reaching a peak in the winter of 2007-8. There was also conflict in North Waziristan in October 2007, which led 80,000 people to flee their homes. </a:t>
            </a:r>
            <a:endParaRPr lang="en-US" sz="2400" dirty="0" smtClean="0"/>
          </a:p>
          <a:p>
            <a:endParaRPr lang="en-US" sz="2400" dirty="0"/>
          </a:p>
        </p:txBody>
      </p:sp>
    </p:spTree>
    <p:extLst>
      <p:ext uri="{BB962C8B-B14F-4D97-AF65-F5344CB8AC3E}">
        <p14:creationId xmlns:p14="http://schemas.microsoft.com/office/powerpoint/2010/main" val="1238299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Washington -unhappy</a:t>
            </a:r>
            <a:endParaRPr lang="en-US" dirty="0"/>
          </a:p>
        </p:txBody>
      </p:sp>
      <p:sp>
        <p:nvSpPr>
          <p:cNvPr id="3" name="Content Placeholder 2"/>
          <p:cNvSpPr>
            <a:spLocks noGrp="1"/>
          </p:cNvSpPr>
          <p:nvPr>
            <p:ph idx="1"/>
          </p:nvPr>
        </p:nvSpPr>
        <p:spPr/>
        <p:txBody>
          <a:bodyPr/>
          <a:lstStyle/>
          <a:p>
            <a:r>
              <a:rPr lang="en-US" dirty="0"/>
              <a:t>The Musharraf regime responded to US criticisms by reporting that by May 2006 over 600 Al-Qaeda members had been arrested in Pakistan and perhaps as many as 1,000 had been killed. </a:t>
            </a:r>
            <a:r>
              <a:rPr lang="en-US" dirty="0" smtClean="0"/>
              <a:t> </a:t>
            </a:r>
          </a:p>
          <a:p>
            <a:r>
              <a:rPr lang="en-US" dirty="0" smtClean="0"/>
              <a:t>US use of drone increased anti </a:t>
            </a:r>
            <a:r>
              <a:rPr lang="en-US" dirty="0" err="1" smtClean="0"/>
              <a:t>american</a:t>
            </a:r>
            <a:r>
              <a:rPr lang="en-US" dirty="0" smtClean="0"/>
              <a:t> sentiments</a:t>
            </a:r>
            <a:endParaRPr lang="en-US" dirty="0"/>
          </a:p>
        </p:txBody>
      </p:sp>
    </p:spTree>
    <p:extLst>
      <p:ext uri="{BB962C8B-B14F-4D97-AF65-F5344CB8AC3E}">
        <p14:creationId xmlns:p14="http://schemas.microsoft.com/office/powerpoint/2010/main" val="1813871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549</Words>
  <Application>Microsoft Office PowerPoint</Application>
  <PresentationFormat>On-screen Show (4:3)</PresentationFormat>
  <Paragraphs>74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Musharraf</vt:lpstr>
      <vt:lpstr>musharaf</vt:lpstr>
      <vt:lpstr>musharaf</vt:lpstr>
      <vt:lpstr>9/11</vt:lpstr>
      <vt:lpstr>9/11</vt:lpstr>
      <vt:lpstr>9-11</vt:lpstr>
      <vt:lpstr>Post 9 11</vt:lpstr>
      <vt:lpstr>Post 9 11</vt:lpstr>
      <vt:lpstr>Washington -unhappy</vt:lpstr>
      <vt:lpstr>Musharraf and political devolpments</vt:lpstr>
      <vt:lpstr>Political developments</vt:lpstr>
      <vt:lpstr>Centre state relations</vt:lpstr>
      <vt:lpstr>islam</vt:lpstr>
      <vt:lpstr>downfall</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Musharraf</dc:title>
  <dc:creator>Rao Nauman</dc:creator>
  <cp:lastModifiedBy>Nadia nauman</cp:lastModifiedBy>
  <cp:revision>13</cp:revision>
  <dcterms:created xsi:type="dcterms:W3CDTF">2006-08-16T00:00:00Z</dcterms:created>
  <dcterms:modified xsi:type="dcterms:W3CDTF">2018-11-16T06:07:07Z</dcterms:modified>
</cp:coreProperties>
</file>