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66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4660"/>
  </p:normalViewPr>
  <p:slideViewPr>
    <p:cSldViewPr>
      <p:cViewPr>
        <p:scale>
          <a:sx n="76" d="100"/>
          <a:sy n="76" d="100"/>
        </p:scale>
        <p:origin x="-518" y="7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B9B7-5AA5-4A53-9F3C-61CA691C29D9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BC8CBFE-CF7C-4D1B-84AF-8A72918D013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B9B7-5AA5-4A53-9F3C-61CA691C29D9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CBFE-CF7C-4D1B-84AF-8A72918D013B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BC8CBFE-CF7C-4D1B-84AF-8A72918D013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B9B7-5AA5-4A53-9F3C-61CA691C29D9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B9B7-5AA5-4A53-9F3C-61CA691C29D9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BC8CBFE-CF7C-4D1B-84AF-8A72918D013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B9B7-5AA5-4A53-9F3C-61CA691C29D9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BC8CBFE-CF7C-4D1B-84AF-8A72918D013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C803B9B7-5AA5-4A53-9F3C-61CA691C29D9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CBFE-CF7C-4D1B-84AF-8A72918D013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B9B7-5AA5-4A53-9F3C-61CA691C29D9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BC8CBFE-CF7C-4D1B-84AF-8A72918D013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B9B7-5AA5-4A53-9F3C-61CA691C29D9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BC8CBFE-CF7C-4D1B-84AF-8A72918D013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B9B7-5AA5-4A53-9F3C-61CA691C29D9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BC8CBFE-CF7C-4D1B-84AF-8A72918D013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BC8CBFE-CF7C-4D1B-84AF-8A72918D013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B9B7-5AA5-4A53-9F3C-61CA691C29D9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BC8CBFE-CF7C-4D1B-84AF-8A72918D013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C803B9B7-5AA5-4A53-9F3C-61CA691C29D9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C803B9B7-5AA5-4A53-9F3C-61CA691C29D9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BC8CBFE-CF7C-4D1B-84AF-8A72918D013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Provincialism in Pakistan </a:t>
            </a:r>
            <a:endParaRPr lang="en-US" sz="44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23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sz="2000" dirty="0" smtClean="0"/>
              <a:t>water sharing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</a:t>
            </a:r>
            <a:r>
              <a:rPr lang="en-US" sz="2000" dirty="0" smtClean="0"/>
              <a:t>Quota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 </a:t>
            </a:r>
            <a:r>
              <a:rPr lang="en-US" dirty="0" smtClean="0"/>
              <a:t>Analysis</a:t>
            </a:r>
            <a:r>
              <a:rPr lang="en-US" sz="200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48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</a:rPr>
              <a:t>Background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What is provincialism?</a:t>
            </a:r>
          </a:p>
          <a:p>
            <a:pPr marL="0" indent="0">
              <a:buNone/>
            </a:pPr>
            <a:r>
              <a:rPr lang="en-US" sz="2000" dirty="0" smtClean="0"/>
              <a:t>One’s concern for own region or area at the expense of the national unity and interests.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b="1" dirty="0" smtClean="0"/>
              <a:t>Causes of provincialism: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</a:t>
            </a:r>
            <a:r>
              <a:rPr lang="en-US" sz="2000" dirty="0" smtClean="0"/>
              <a:t>Inequality amongst provinces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</a:t>
            </a:r>
            <a:r>
              <a:rPr lang="en-US" sz="2000" dirty="0" smtClean="0"/>
              <a:t>weak central government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</a:t>
            </a:r>
            <a:r>
              <a:rPr lang="en-US" sz="2000" dirty="0" smtClean="0"/>
              <a:t>Political leadership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</a:t>
            </a:r>
            <a:r>
              <a:rPr lang="en-US" sz="2000" dirty="0" smtClean="0"/>
              <a:t>Ethnocentrism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b="1" dirty="0" smtClean="0"/>
              <a:t>Provincialism in Subcontinent</a:t>
            </a:r>
          </a:p>
          <a:p>
            <a:pPr marL="0" indent="0">
              <a:buNone/>
            </a:pPr>
            <a:r>
              <a:rPr lang="en-US" sz="2000" dirty="0" smtClean="0"/>
              <a:t>      “Belief </a:t>
            </a:r>
            <a:r>
              <a:rPr lang="en-US" sz="2400" dirty="0" smtClean="0"/>
              <a:t> in the </a:t>
            </a:r>
            <a:r>
              <a:rPr lang="en-US" sz="2000" dirty="0" smtClean="0"/>
              <a:t>superiority of your own ethnic group”</a:t>
            </a: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 Provincialism In Pakistan</a:t>
            </a:r>
          </a:p>
          <a:p>
            <a:pPr marL="0" indent="0">
              <a:buNone/>
            </a:pPr>
            <a:r>
              <a:rPr lang="en-US" sz="2000" b="1" dirty="0" smtClean="0"/>
              <a:t>    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0228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Balochistan-----Insurgency for independence</a:t>
            </a:r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Calibri" panose="020F0502020204030204" pitchFamily="34" charset="0"/>
              </a:rPr>
              <a:t> </a:t>
            </a:r>
            <a:r>
              <a:rPr lang="en-US" b="1" dirty="0" smtClean="0"/>
              <a:t>Background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 </a:t>
            </a:r>
            <a:r>
              <a:rPr lang="en-US" b="1" dirty="0" smtClean="0"/>
              <a:t>Phases of Balochistan issue: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sz="2400" dirty="0" smtClean="0"/>
              <a:t>1948 (Qalat operation)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1958 (Nawab Nowruz khan)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1963 (Sher Muhammad Bijrani)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1974 (Khair Buksh Marri, BLA)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2006 (Nawab Akbar Bugti)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3691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b="1" dirty="0" smtClean="0"/>
              <a:t>Factors responsible for Balochistan issue: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 </a:t>
            </a:r>
            <a:r>
              <a:rPr lang="en-US" sz="2000" dirty="0" smtClean="0"/>
              <a:t>‘sardari’ system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</a:t>
            </a:r>
            <a:r>
              <a:rPr lang="en-US" sz="2000" dirty="0" smtClean="0"/>
              <a:t>Centre-State relations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</a:t>
            </a:r>
            <a:r>
              <a:rPr lang="en-US" sz="2000" dirty="0" smtClean="0"/>
              <a:t>Military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</a:t>
            </a:r>
            <a:r>
              <a:rPr lang="en-US" sz="2000" dirty="0" smtClean="0"/>
              <a:t>Foreign factor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</a:t>
            </a:r>
            <a:r>
              <a:rPr lang="en-US" sz="2000" dirty="0" smtClean="0"/>
              <a:t>Sectarian Killings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</a:t>
            </a:r>
            <a:r>
              <a:rPr lang="en-US" sz="2000" dirty="0" smtClean="0"/>
              <a:t>Economy (4.5-3.7%)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b="1" dirty="0" smtClean="0"/>
              <a:t>Current Situation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</a:t>
            </a:r>
            <a:r>
              <a:rPr lang="en-US" sz="2000" dirty="0" smtClean="0"/>
              <a:t>18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Amendment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</a:t>
            </a:r>
            <a:r>
              <a:rPr lang="en-US" sz="2000" dirty="0" smtClean="0"/>
              <a:t>NFC Awards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0416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</a:rPr>
              <a:t>Sindh---A major loser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 </a:t>
            </a:r>
            <a:r>
              <a:rPr lang="en-US" sz="2400" b="1" dirty="0" smtClean="0"/>
              <a:t>Background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 </a:t>
            </a:r>
            <a:r>
              <a:rPr lang="en-US" sz="2400" b="1" dirty="0" smtClean="0"/>
              <a:t>After Partition: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</a:t>
            </a:r>
            <a:r>
              <a:rPr lang="en-US" sz="2000" dirty="0" smtClean="0"/>
              <a:t>Karachi------Capital city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</a:t>
            </a:r>
            <a:r>
              <a:rPr lang="en-US" sz="2000" dirty="0" smtClean="0"/>
              <a:t>Immigrants from Muslim minority areas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</a:t>
            </a:r>
            <a:r>
              <a:rPr lang="en-US" sz="2000" dirty="0" smtClean="0"/>
              <a:t>Evacuee properties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</a:t>
            </a:r>
            <a:r>
              <a:rPr lang="en-US" sz="2000" dirty="0" smtClean="0"/>
              <a:t>‘one Unit act’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</a:t>
            </a:r>
            <a:r>
              <a:rPr lang="en-US" sz="2000" dirty="0" smtClean="0"/>
              <a:t>Status of </a:t>
            </a:r>
            <a:r>
              <a:rPr lang="en-US" sz="2000" dirty="0"/>
              <a:t> U</a:t>
            </a:r>
            <a:r>
              <a:rPr lang="en-US" sz="2000" dirty="0" smtClean="0"/>
              <a:t>rdu in education sector of Sindh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 </a:t>
            </a:r>
            <a:r>
              <a:rPr lang="en-US" sz="2400" b="1" dirty="0" smtClean="0"/>
              <a:t>Ayub Khan era </a:t>
            </a:r>
          </a:p>
        </p:txBody>
      </p:sp>
    </p:spTree>
    <p:extLst>
      <p:ext uri="{BB962C8B-B14F-4D97-AF65-F5344CB8AC3E}">
        <p14:creationId xmlns:p14="http://schemas.microsoft.com/office/powerpoint/2010/main" val="80114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2400" b="1" dirty="0" smtClean="0"/>
              <a:t>Zulfikar Ali Bhutto government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Image of ‘Sindh based party’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 Two good happenings to Sindh: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</a:t>
            </a:r>
            <a:r>
              <a:rPr lang="en-US" sz="2000" dirty="0" smtClean="0"/>
              <a:t>Karachi……….. Provincial capital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</a:t>
            </a:r>
            <a:r>
              <a:rPr lang="en-US" sz="2000" dirty="0" smtClean="0"/>
              <a:t>Mainstream Pakistani political part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All Pakistan Mohajir  Students organization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 </a:t>
            </a:r>
            <a:r>
              <a:rPr lang="en-US" sz="2400" b="1" dirty="0" smtClean="0"/>
              <a:t>MQM</a:t>
            </a:r>
          </a:p>
          <a:p>
            <a:pPr marL="0" indent="0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1246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600" b="1" dirty="0" smtClean="0">
                <a:latin typeface="+mn-lt"/>
                <a:cs typeface="Arial" panose="020B0604020202020204" pitchFamily="34" charset="0"/>
              </a:rPr>
              <a:t>       </a:t>
            </a:r>
            <a:r>
              <a:rPr lang="en-US" sz="3600" b="1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Khyber Pakhtunkhwa</a:t>
            </a:r>
            <a:r>
              <a:rPr lang="en-US" sz="3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Background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During independence in 1947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Ghaffar khan’s stance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identity crisis of province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Fear of Punjabi dominance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Reaction on ‘One unit act’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Afghanistan involvement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Bhutto era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Pakhtun migration to other parts of Pakistan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01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Social problems in KPK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Rise of Talibanisation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9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Punjab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Before partition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Setbacks to Punjab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sz="2000" dirty="0" smtClean="0"/>
              <a:t>Massive massacre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</a:t>
            </a:r>
            <a:r>
              <a:rPr lang="en-US" sz="2000" dirty="0" smtClean="0"/>
              <a:t>Heavy influx of refugees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Punjab------Beneficiary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sz="2000" dirty="0" smtClean="0"/>
              <a:t>willingness of Punjabi people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</a:t>
            </a:r>
            <a:r>
              <a:rPr lang="en-US" sz="2000" dirty="0" smtClean="0"/>
              <a:t>Supremacy of Urdu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</a:t>
            </a:r>
            <a:r>
              <a:rPr lang="en-US" sz="2000" dirty="0" smtClean="0"/>
              <a:t>Supremacy of Civil and military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</a:t>
            </a:r>
            <a:r>
              <a:rPr lang="en-US" sz="2000" dirty="0" smtClean="0"/>
              <a:t>Cantonment development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</a:t>
            </a:r>
            <a:r>
              <a:rPr lang="en-US" sz="2000" dirty="0" smtClean="0"/>
              <a:t>Industrial and financial development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</a:t>
            </a:r>
            <a:r>
              <a:rPr lang="en-US" sz="2000" dirty="0" smtClean="0"/>
              <a:t>Irrigated land (positive and negative perspective)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21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4505</TotalTime>
  <Words>343</Words>
  <Application>Microsoft Office PowerPoint</Application>
  <PresentationFormat>On-screen Show (4:3)</PresentationFormat>
  <Paragraphs>75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Civic</vt:lpstr>
      <vt:lpstr>Provincialism in Pakistan </vt:lpstr>
      <vt:lpstr>Background</vt:lpstr>
      <vt:lpstr>Balochistan-----Insurgency for independence</vt:lpstr>
      <vt:lpstr>PowerPoint Presentation</vt:lpstr>
      <vt:lpstr>Sindh---A major loser</vt:lpstr>
      <vt:lpstr> </vt:lpstr>
      <vt:lpstr>       Khyber Pakhtunkhwa </vt:lpstr>
      <vt:lpstr>PowerPoint Presentation</vt:lpstr>
      <vt:lpstr>Punjab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Provincialism in Pakistan</dc:title>
  <dc:creator>Muhammad Ali</dc:creator>
  <cp:lastModifiedBy>Muhammad Ali</cp:lastModifiedBy>
  <cp:revision>91</cp:revision>
  <dcterms:created xsi:type="dcterms:W3CDTF">2015-10-07T14:52:28Z</dcterms:created>
  <dcterms:modified xsi:type="dcterms:W3CDTF">2019-04-10T05:14:27Z</dcterms:modified>
</cp:coreProperties>
</file>