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notesSlides/notesSlide3.xml" ContentType="application/vnd.openxmlformats-officedocument.presentationml.notesSlide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notesSlides/notesSlide4.xml" ContentType="application/vnd.openxmlformats-officedocument.presentationml.notesSlide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51"/>
  </p:notesMasterIdLst>
  <p:sldIdLst>
    <p:sldId id="256" r:id="rId2"/>
    <p:sldId id="335" r:id="rId3"/>
    <p:sldId id="334" r:id="rId4"/>
    <p:sldId id="311" r:id="rId5"/>
    <p:sldId id="336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11" r:id="rId22"/>
    <p:sldId id="408" r:id="rId23"/>
    <p:sldId id="409" r:id="rId24"/>
    <p:sldId id="410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3" r:id="rId36"/>
    <p:sldId id="426" r:id="rId37"/>
    <p:sldId id="356" r:id="rId38"/>
    <p:sldId id="427" r:id="rId39"/>
    <p:sldId id="428" r:id="rId40"/>
    <p:sldId id="429" r:id="rId41"/>
    <p:sldId id="352" r:id="rId42"/>
    <p:sldId id="430" r:id="rId43"/>
    <p:sldId id="431" r:id="rId44"/>
    <p:sldId id="432" r:id="rId45"/>
    <p:sldId id="433" r:id="rId46"/>
    <p:sldId id="422" r:id="rId47"/>
    <p:sldId id="424" r:id="rId48"/>
    <p:sldId id="425" r:id="rId49"/>
    <p:sldId id="392" r:id="rId5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F0BE"/>
    <a:srgbClr val="E599E1"/>
    <a:srgbClr val="005298"/>
    <a:srgbClr val="287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B854F4-DAD3-4796-B587-69EDEEDD8DB9}">
  <a:tblStyle styleId="{11B854F4-DAD3-4796-B587-69EDEEDD8D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65A5818-91DA-4400-851C-00DBC44C59E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92" autoAdjust="0"/>
  </p:normalViewPr>
  <p:slideViewPr>
    <p:cSldViewPr snapToGrid="0">
      <p:cViewPr varScale="1">
        <p:scale>
          <a:sx n="83" d="100"/>
          <a:sy n="83" d="100"/>
        </p:scale>
        <p:origin x="3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E585CE-60BE-4DC8-A752-5817332DCDA2}" type="doc">
      <dgm:prSet loTypeId="urn:microsoft.com/office/officeart/2005/8/layout/list1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4A505968-71C9-4A50-ABE8-95DB64A0B3DF}">
      <dgm:prSet phldrT="[Text]" custT="1"/>
      <dgm:spPr/>
      <dgm:t>
        <a:bodyPr/>
        <a:lstStyle/>
        <a:p>
          <a:r>
            <a:rPr lang="en-US" sz="1400" dirty="0"/>
            <a:t>Emails might be too quick and hence neglectfully drafted. </a:t>
          </a:r>
          <a:endParaRPr lang="en-GB" sz="1400" dirty="0"/>
        </a:p>
      </dgm:t>
    </dgm:pt>
    <dgm:pt modelId="{61F3CD81-3F08-43DE-AFBB-4732229BDA3C}" type="parTrans" cxnId="{537B6D79-64E2-46C4-B267-8B1D383D6D36}">
      <dgm:prSet/>
      <dgm:spPr/>
      <dgm:t>
        <a:bodyPr/>
        <a:lstStyle/>
        <a:p>
          <a:endParaRPr lang="en-GB" sz="1400"/>
        </a:p>
      </dgm:t>
    </dgm:pt>
    <dgm:pt modelId="{BB3FF369-828F-4C9A-8A28-FEFBED506A60}" type="sibTrans" cxnId="{537B6D79-64E2-46C4-B267-8B1D383D6D36}">
      <dgm:prSet/>
      <dgm:spPr/>
      <dgm:t>
        <a:bodyPr/>
        <a:lstStyle/>
        <a:p>
          <a:endParaRPr lang="en-GB" sz="1400"/>
        </a:p>
      </dgm:t>
    </dgm:pt>
    <dgm:pt modelId="{813BCD66-09E5-401B-B887-6C0CA55891FD}">
      <dgm:prSet phldrT="[Text]" custT="1"/>
      <dgm:spPr/>
      <dgm:t>
        <a:bodyPr/>
        <a:lstStyle/>
        <a:p>
          <a:r>
            <a:rPr lang="en-US" sz="1400" dirty="0"/>
            <a:t>Emails are casual and conversational whereas letters allow for a more formal correspondence.</a:t>
          </a:r>
          <a:endParaRPr lang="en-GB" sz="1400" dirty="0"/>
        </a:p>
      </dgm:t>
    </dgm:pt>
    <dgm:pt modelId="{43C74FC4-5731-4EBD-926E-25DC9A23EC7A}" type="parTrans" cxnId="{9AA51C0A-9A7B-4136-932B-6F2477BDEE8B}">
      <dgm:prSet/>
      <dgm:spPr/>
      <dgm:t>
        <a:bodyPr/>
        <a:lstStyle/>
        <a:p>
          <a:endParaRPr lang="en-GB" sz="1400"/>
        </a:p>
      </dgm:t>
    </dgm:pt>
    <dgm:pt modelId="{47AAC518-48C2-405B-B1C7-EA2C9322904B}" type="sibTrans" cxnId="{9AA51C0A-9A7B-4136-932B-6F2477BDEE8B}">
      <dgm:prSet/>
      <dgm:spPr/>
      <dgm:t>
        <a:bodyPr/>
        <a:lstStyle/>
        <a:p>
          <a:endParaRPr lang="en-GB" sz="1400"/>
        </a:p>
      </dgm:t>
    </dgm:pt>
    <dgm:pt modelId="{C2CD11BA-0BDB-4932-BF35-0C304034CF9F}">
      <dgm:prSet phldrT="[Text]" custT="1"/>
      <dgm:spPr/>
      <dgm:t>
        <a:bodyPr/>
        <a:lstStyle/>
        <a:p>
          <a:r>
            <a:rPr lang="en-US" sz="1400" dirty="0"/>
            <a:t>Letters</a:t>
          </a:r>
          <a:r>
            <a:rPr lang="en-US" sz="1400" baseline="0" dirty="0"/>
            <a:t> can allow for more detail.</a:t>
          </a:r>
          <a:endParaRPr lang="en-GB" sz="1400" dirty="0"/>
        </a:p>
      </dgm:t>
    </dgm:pt>
    <dgm:pt modelId="{704F36A3-041E-46A4-80D2-37F6EE0E65C9}" type="parTrans" cxnId="{31FE331D-8BFC-4324-94CF-EF91F0D2DF43}">
      <dgm:prSet/>
      <dgm:spPr/>
      <dgm:t>
        <a:bodyPr/>
        <a:lstStyle/>
        <a:p>
          <a:endParaRPr lang="en-GB" sz="1400"/>
        </a:p>
      </dgm:t>
    </dgm:pt>
    <dgm:pt modelId="{F2F014C2-E5A2-427E-AA79-02DE80FC39D2}" type="sibTrans" cxnId="{31FE331D-8BFC-4324-94CF-EF91F0D2DF43}">
      <dgm:prSet/>
      <dgm:spPr/>
      <dgm:t>
        <a:bodyPr/>
        <a:lstStyle/>
        <a:p>
          <a:endParaRPr lang="en-GB" sz="1400"/>
        </a:p>
      </dgm:t>
    </dgm:pt>
    <dgm:pt modelId="{28151963-8B2E-485E-ADE4-8AAC86566842}">
      <dgm:prSet phldrT="[Text]" custT="1"/>
      <dgm:spPr/>
      <dgm:t>
        <a:bodyPr/>
        <a:lstStyle/>
        <a:p>
          <a:r>
            <a:rPr lang="en-US" sz="1400" dirty="0"/>
            <a:t>Letters</a:t>
          </a:r>
          <a:r>
            <a:rPr lang="en-US" sz="1400" baseline="0" dirty="0"/>
            <a:t> carry more significance.</a:t>
          </a:r>
          <a:endParaRPr lang="en-GB" sz="1400" dirty="0"/>
        </a:p>
      </dgm:t>
    </dgm:pt>
    <dgm:pt modelId="{D3D2DDA2-9827-45AA-B7A9-755AC6E0EA7B}" type="parTrans" cxnId="{7C68C79D-F66D-49E2-AD52-0A2F22C6DFC1}">
      <dgm:prSet/>
      <dgm:spPr/>
      <dgm:t>
        <a:bodyPr/>
        <a:lstStyle/>
        <a:p>
          <a:endParaRPr lang="en-GB" sz="1400"/>
        </a:p>
      </dgm:t>
    </dgm:pt>
    <dgm:pt modelId="{C134741B-41E9-43D5-B01E-5B00CEE82E26}" type="sibTrans" cxnId="{7C68C79D-F66D-49E2-AD52-0A2F22C6DFC1}">
      <dgm:prSet/>
      <dgm:spPr/>
      <dgm:t>
        <a:bodyPr/>
        <a:lstStyle/>
        <a:p>
          <a:endParaRPr lang="en-GB" sz="1400"/>
        </a:p>
      </dgm:t>
    </dgm:pt>
    <dgm:pt modelId="{4C7DAD1D-5F3F-4943-8FAD-3A7C32555400}">
      <dgm:prSet phldrT="[Text]" custT="1"/>
      <dgm:spPr/>
      <dgm:t>
        <a:bodyPr/>
        <a:lstStyle/>
        <a:p>
          <a:r>
            <a:rPr lang="en-US" sz="1400" dirty="0"/>
            <a:t>Letters allow greater paper trail. </a:t>
          </a:r>
          <a:endParaRPr lang="en-GB" sz="1400" dirty="0"/>
        </a:p>
      </dgm:t>
    </dgm:pt>
    <dgm:pt modelId="{C2186581-FF57-482D-A8CC-9CFAF73E3186}" type="parTrans" cxnId="{DD7868C1-DD74-4D39-941D-774FFF10C0F4}">
      <dgm:prSet/>
      <dgm:spPr/>
      <dgm:t>
        <a:bodyPr/>
        <a:lstStyle/>
        <a:p>
          <a:endParaRPr lang="en-GB" sz="1400"/>
        </a:p>
      </dgm:t>
    </dgm:pt>
    <dgm:pt modelId="{4C5CF76F-2DC4-43CF-AAEE-E37E2D228CA6}" type="sibTrans" cxnId="{DD7868C1-DD74-4D39-941D-774FFF10C0F4}">
      <dgm:prSet/>
      <dgm:spPr/>
      <dgm:t>
        <a:bodyPr/>
        <a:lstStyle/>
        <a:p>
          <a:endParaRPr lang="en-GB" sz="1400"/>
        </a:p>
      </dgm:t>
    </dgm:pt>
    <dgm:pt modelId="{280C9F1D-723D-4601-8C07-2EC95CBA32B6}" type="pres">
      <dgm:prSet presAssocID="{87E585CE-60BE-4DC8-A752-5817332DCDA2}" presName="linear" presStyleCnt="0">
        <dgm:presLayoutVars>
          <dgm:dir/>
          <dgm:animLvl val="lvl"/>
          <dgm:resizeHandles val="exact"/>
        </dgm:presLayoutVars>
      </dgm:prSet>
      <dgm:spPr/>
    </dgm:pt>
    <dgm:pt modelId="{F60F420C-F230-4007-B0A0-DACBF5BE1168}" type="pres">
      <dgm:prSet presAssocID="{4A505968-71C9-4A50-ABE8-95DB64A0B3DF}" presName="parentLin" presStyleCnt="0"/>
      <dgm:spPr/>
    </dgm:pt>
    <dgm:pt modelId="{8CCC6D6D-6E20-41FD-9A24-EBCD62648000}" type="pres">
      <dgm:prSet presAssocID="{4A505968-71C9-4A50-ABE8-95DB64A0B3DF}" presName="parentLeftMargin" presStyleLbl="node1" presStyleIdx="0" presStyleCnt="5"/>
      <dgm:spPr/>
    </dgm:pt>
    <dgm:pt modelId="{027F0A49-97BC-4814-874C-7D7CC67D5FFF}" type="pres">
      <dgm:prSet presAssocID="{4A505968-71C9-4A50-ABE8-95DB64A0B3D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F4BB56F-2113-40B0-81CB-CEC7A186325A}" type="pres">
      <dgm:prSet presAssocID="{4A505968-71C9-4A50-ABE8-95DB64A0B3DF}" presName="negativeSpace" presStyleCnt="0"/>
      <dgm:spPr/>
    </dgm:pt>
    <dgm:pt modelId="{62BEC176-5201-4283-9836-655286EE4B07}" type="pres">
      <dgm:prSet presAssocID="{4A505968-71C9-4A50-ABE8-95DB64A0B3DF}" presName="childText" presStyleLbl="conFgAcc1" presStyleIdx="0" presStyleCnt="5">
        <dgm:presLayoutVars>
          <dgm:bulletEnabled val="1"/>
        </dgm:presLayoutVars>
      </dgm:prSet>
      <dgm:spPr/>
    </dgm:pt>
    <dgm:pt modelId="{19BEA6C8-C763-4E32-BE09-7B1EA36DEEA8}" type="pres">
      <dgm:prSet presAssocID="{BB3FF369-828F-4C9A-8A28-FEFBED506A60}" presName="spaceBetweenRectangles" presStyleCnt="0"/>
      <dgm:spPr/>
    </dgm:pt>
    <dgm:pt modelId="{A8970FB5-3376-4363-8B2E-090CA4627E8B}" type="pres">
      <dgm:prSet presAssocID="{813BCD66-09E5-401B-B887-6C0CA55891FD}" presName="parentLin" presStyleCnt="0"/>
      <dgm:spPr/>
    </dgm:pt>
    <dgm:pt modelId="{D1860204-7129-486B-822B-3912917534A6}" type="pres">
      <dgm:prSet presAssocID="{813BCD66-09E5-401B-B887-6C0CA55891FD}" presName="parentLeftMargin" presStyleLbl="node1" presStyleIdx="0" presStyleCnt="5"/>
      <dgm:spPr/>
    </dgm:pt>
    <dgm:pt modelId="{ADF810F7-27AB-459C-A700-2D412CA71C43}" type="pres">
      <dgm:prSet presAssocID="{813BCD66-09E5-401B-B887-6C0CA55891F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9F7BD91-07CA-4F7C-9FBF-FBE66F1D9EC0}" type="pres">
      <dgm:prSet presAssocID="{813BCD66-09E5-401B-B887-6C0CA55891FD}" presName="negativeSpace" presStyleCnt="0"/>
      <dgm:spPr/>
    </dgm:pt>
    <dgm:pt modelId="{BD8D6B18-1BAB-44F3-9623-8A43C0787F2B}" type="pres">
      <dgm:prSet presAssocID="{813BCD66-09E5-401B-B887-6C0CA55891FD}" presName="childText" presStyleLbl="conFgAcc1" presStyleIdx="1" presStyleCnt="5">
        <dgm:presLayoutVars>
          <dgm:bulletEnabled val="1"/>
        </dgm:presLayoutVars>
      </dgm:prSet>
      <dgm:spPr/>
    </dgm:pt>
    <dgm:pt modelId="{8898BE1F-668F-428E-9C77-456E3DD45813}" type="pres">
      <dgm:prSet presAssocID="{47AAC518-48C2-405B-B1C7-EA2C9322904B}" presName="spaceBetweenRectangles" presStyleCnt="0"/>
      <dgm:spPr/>
    </dgm:pt>
    <dgm:pt modelId="{4C8A3711-0FF5-4C72-AA96-36FDD30504A1}" type="pres">
      <dgm:prSet presAssocID="{C2CD11BA-0BDB-4932-BF35-0C304034CF9F}" presName="parentLin" presStyleCnt="0"/>
      <dgm:spPr/>
    </dgm:pt>
    <dgm:pt modelId="{B4504417-523F-4E0F-B00F-B36075995866}" type="pres">
      <dgm:prSet presAssocID="{C2CD11BA-0BDB-4932-BF35-0C304034CF9F}" presName="parentLeftMargin" presStyleLbl="node1" presStyleIdx="1" presStyleCnt="5"/>
      <dgm:spPr/>
    </dgm:pt>
    <dgm:pt modelId="{E59194F7-1858-422F-A04E-5E13C4568932}" type="pres">
      <dgm:prSet presAssocID="{C2CD11BA-0BDB-4932-BF35-0C304034CF9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82A01A4-F128-47C4-980C-FE9E34D5D911}" type="pres">
      <dgm:prSet presAssocID="{C2CD11BA-0BDB-4932-BF35-0C304034CF9F}" presName="negativeSpace" presStyleCnt="0"/>
      <dgm:spPr/>
    </dgm:pt>
    <dgm:pt modelId="{E6C02061-99BD-40AD-B951-103F685C6E6B}" type="pres">
      <dgm:prSet presAssocID="{C2CD11BA-0BDB-4932-BF35-0C304034CF9F}" presName="childText" presStyleLbl="conFgAcc1" presStyleIdx="2" presStyleCnt="5">
        <dgm:presLayoutVars>
          <dgm:bulletEnabled val="1"/>
        </dgm:presLayoutVars>
      </dgm:prSet>
      <dgm:spPr/>
    </dgm:pt>
    <dgm:pt modelId="{612698FD-7372-4A27-A9B8-A92F4298AF56}" type="pres">
      <dgm:prSet presAssocID="{F2F014C2-E5A2-427E-AA79-02DE80FC39D2}" presName="spaceBetweenRectangles" presStyleCnt="0"/>
      <dgm:spPr/>
    </dgm:pt>
    <dgm:pt modelId="{83265E4F-F862-41B6-B6AE-7FB7AB846792}" type="pres">
      <dgm:prSet presAssocID="{28151963-8B2E-485E-ADE4-8AAC86566842}" presName="parentLin" presStyleCnt="0"/>
      <dgm:spPr/>
    </dgm:pt>
    <dgm:pt modelId="{389808B2-57A3-436C-9D5E-DEB6F9432C21}" type="pres">
      <dgm:prSet presAssocID="{28151963-8B2E-485E-ADE4-8AAC86566842}" presName="parentLeftMargin" presStyleLbl="node1" presStyleIdx="2" presStyleCnt="5"/>
      <dgm:spPr/>
    </dgm:pt>
    <dgm:pt modelId="{1A3D1EE4-5854-4DAE-BE35-3AD33769FD81}" type="pres">
      <dgm:prSet presAssocID="{28151963-8B2E-485E-ADE4-8AAC8656684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522CB3D-DF2B-433C-A2F1-B12DED75DBCF}" type="pres">
      <dgm:prSet presAssocID="{28151963-8B2E-485E-ADE4-8AAC86566842}" presName="negativeSpace" presStyleCnt="0"/>
      <dgm:spPr/>
    </dgm:pt>
    <dgm:pt modelId="{B4306182-D0F9-441A-811D-7D0312A0DADF}" type="pres">
      <dgm:prSet presAssocID="{28151963-8B2E-485E-ADE4-8AAC86566842}" presName="childText" presStyleLbl="conFgAcc1" presStyleIdx="3" presStyleCnt="5">
        <dgm:presLayoutVars>
          <dgm:bulletEnabled val="1"/>
        </dgm:presLayoutVars>
      </dgm:prSet>
      <dgm:spPr/>
    </dgm:pt>
    <dgm:pt modelId="{58581E11-9719-4871-B78F-9DD1965BD433}" type="pres">
      <dgm:prSet presAssocID="{C134741B-41E9-43D5-B01E-5B00CEE82E26}" presName="spaceBetweenRectangles" presStyleCnt="0"/>
      <dgm:spPr/>
    </dgm:pt>
    <dgm:pt modelId="{E9C0EEBC-6690-4089-BB86-852E3047A5D6}" type="pres">
      <dgm:prSet presAssocID="{4C7DAD1D-5F3F-4943-8FAD-3A7C32555400}" presName="parentLin" presStyleCnt="0"/>
      <dgm:spPr/>
    </dgm:pt>
    <dgm:pt modelId="{CCD44DC9-5128-4AF3-80D2-EDEA1757D813}" type="pres">
      <dgm:prSet presAssocID="{4C7DAD1D-5F3F-4943-8FAD-3A7C32555400}" presName="parentLeftMargin" presStyleLbl="node1" presStyleIdx="3" presStyleCnt="5"/>
      <dgm:spPr/>
    </dgm:pt>
    <dgm:pt modelId="{A7F68B53-DE17-4E55-B35C-3E18898EA42C}" type="pres">
      <dgm:prSet presAssocID="{4C7DAD1D-5F3F-4943-8FAD-3A7C3255540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B0878C0-62D3-494B-B535-A47590821926}" type="pres">
      <dgm:prSet presAssocID="{4C7DAD1D-5F3F-4943-8FAD-3A7C32555400}" presName="negativeSpace" presStyleCnt="0"/>
      <dgm:spPr/>
    </dgm:pt>
    <dgm:pt modelId="{B89B1CF5-A2E4-4DA8-841D-EF9601DF3D99}" type="pres">
      <dgm:prSet presAssocID="{4C7DAD1D-5F3F-4943-8FAD-3A7C32555400}" presName="childText" presStyleLbl="conFgAcc1" presStyleIdx="4" presStyleCnt="5" custLinFactNeighborY="-14406">
        <dgm:presLayoutVars>
          <dgm:bulletEnabled val="1"/>
        </dgm:presLayoutVars>
      </dgm:prSet>
      <dgm:spPr/>
    </dgm:pt>
  </dgm:ptLst>
  <dgm:cxnLst>
    <dgm:cxn modelId="{9AA51C0A-9A7B-4136-932B-6F2477BDEE8B}" srcId="{87E585CE-60BE-4DC8-A752-5817332DCDA2}" destId="{813BCD66-09E5-401B-B887-6C0CA55891FD}" srcOrd="1" destOrd="0" parTransId="{43C74FC4-5731-4EBD-926E-25DC9A23EC7A}" sibTransId="{47AAC518-48C2-405B-B1C7-EA2C9322904B}"/>
    <dgm:cxn modelId="{9ECEB80E-2252-4CD4-B7E1-73D54275B741}" type="presOf" srcId="{28151963-8B2E-485E-ADE4-8AAC86566842}" destId="{389808B2-57A3-436C-9D5E-DEB6F9432C21}" srcOrd="0" destOrd="0" presId="urn:microsoft.com/office/officeart/2005/8/layout/list1"/>
    <dgm:cxn modelId="{31FE331D-8BFC-4324-94CF-EF91F0D2DF43}" srcId="{87E585CE-60BE-4DC8-A752-5817332DCDA2}" destId="{C2CD11BA-0BDB-4932-BF35-0C304034CF9F}" srcOrd="2" destOrd="0" parTransId="{704F36A3-041E-46A4-80D2-37F6EE0E65C9}" sibTransId="{F2F014C2-E5A2-427E-AA79-02DE80FC39D2}"/>
    <dgm:cxn modelId="{6105FB23-FD48-440D-ABF7-318A5F86FB3D}" type="presOf" srcId="{4A505968-71C9-4A50-ABE8-95DB64A0B3DF}" destId="{8CCC6D6D-6E20-41FD-9A24-EBCD62648000}" srcOrd="0" destOrd="0" presId="urn:microsoft.com/office/officeart/2005/8/layout/list1"/>
    <dgm:cxn modelId="{90D1FA36-081D-4235-93D2-5121A5ABD382}" type="presOf" srcId="{87E585CE-60BE-4DC8-A752-5817332DCDA2}" destId="{280C9F1D-723D-4601-8C07-2EC95CBA32B6}" srcOrd="0" destOrd="0" presId="urn:microsoft.com/office/officeart/2005/8/layout/list1"/>
    <dgm:cxn modelId="{FA1D8768-A156-48D5-A323-320F92195236}" type="presOf" srcId="{4C7DAD1D-5F3F-4943-8FAD-3A7C32555400}" destId="{CCD44DC9-5128-4AF3-80D2-EDEA1757D813}" srcOrd="0" destOrd="0" presId="urn:microsoft.com/office/officeart/2005/8/layout/list1"/>
    <dgm:cxn modelId="{08EEA056-E433-46AE-BA76-CC473F34A575}" type="presOf" srcId="{813BCD66-09E5-401B-B887-6C0CA55891FD}" destId="{ADF810F7-27AB-459C-A700-2D412CA71C43}" srcOrd="1" destOrd="0" presId="urn:microsoft.com/office/officeart/2005/8/layout/list1"/>
    <dgm:cxn modelId="{537B6D79-64E2-46C4-B267-8B1D383D6D36}" srcId="{87E585CE-60BE-4DC8-A752-5817332DCDA2}" destId="{4A505968-71C9-4A50-ABE8-95DB64A0B3DF}" srcOrd="0" destOrd="0" parTransId="{61F3CD81-3F08-43DE-AFBB-4732229BDA3C}" sibTransId="{BB3FF369-828F-4C9A-8A28-FEFBED506A60}"/>
    <dgm:cxn modelId="{175A4792-D6EA-49E8-BA6C-287B80E2812E}" type="presOf" srcId="{C2CD11BA-0BDB-4932-BF35-0C304034CF9F}" destId="{B4504417-523F-4E0F-B00F-B36075995866}" srcOrd="0" destOrd="0" presId="urn:microsoft.com/office/officeart/2005/8/layout/list1"/>
    <dgm:cxn modelId="{7EE6D495-611B-482A-BE99-8377473C5826}" type="presOf" srcId="{4C7DAD1D-5F3F-4943-8FAD-3A7C32555400}" destId="{A7F68B53-DE17-4E55-B35C-3E18898EA42C}" srcOrd="1" destOrd="0" presId="urn:microsoft.com/office/officeart/2005/8/layout/list1"/>
    <dgm:cxn modelId="{7C68C79D-F66D-49E2-AD52-0A2F22C6DFC1}" srcId="{87E585CE-60BE-4DC8-A752-5817332DCDA2}" destId="{28151963-8B2E-485E-ADE4-8AAC86566842}" srcOrd="3" destOrd="0" parTransId="{D3D2DDA2-9827-45AA-B7A9-755AC6E0EA7B}" sibTransId="{C134741B-41E9-43D5-B01E-5B00CEE82E26}"/>
    <dgm:cxn modelId="{F27BBFA7-6D04-4B22-B4C8-9264E24A3D2A}" type="presOf" srcId="{28151963-8B2E-485E-ADE4-8AAC86566842}" destId="{1A3D1EE4-5854-4DAE-BE35-3AD33769FD81}" srcOrd="1" destOrd="0" presId="urn:microsoft.com/office/officeart/2005/8/layout/list1"/>
    <dgm:cxn modelId="{E506C7A7-55B5-4F4B-9260-562476771C7F}" type="presOf" srcId="{4A505968-71C9-4A50-ABE8-95DB64A0B3DF}" destId="{027F0A49-97BC-4814-874C-7D7CC67D5FFF}" srcOrd="1" destOrd="0" presId="urn:microsoft.com/office/officeart/2005/8/layout/list1"/>
    <dgm:cxn modelId="{DD7868C1-DD74-4D39-941D-774FFF10C0F4}" srcId="{87E585CE-60BE-4DC8-A752-5817332DCDA2}" destId="{4C7DAD1D-5F3F-4943-8FAD-3A7C32555400}" srcOrd="4" destOrd="0" parTransId="{C2186581-FF57-482D-A8CC-9CFAF73E3186}" sibTransId="{4C5CF76F-2DC4-43CF-AAEE-E37E2D228CA6}"/>
    <dgm:cxn modelId="{135BAAC3-1704-4775-B25A-3CBC5F756181}" type="presOf" srcId="{C2CD11BA-0BDB-4932-BF35-0C304034CF9F}" destId="{E59194F7-1858-422F-A04E-5E13C4568932}" srcOrd="1" destOrd="0" presId="urn:microsoft.com/office/officeart/2005/8/layout/list1"/>
    <dgm:cxn modelId="{2A50BFE2-C124-4931-867D-AB5727BC2983}" type="presOf" srcId="{813BCD66-09E5-401B-B887-6C0CA55891FD}" destId="{D1860204-7129-486B-822B-3912917534A6}" srcOrd="0" destOrd="0" presId="urn:microsoft.com/office/officeart/2005/8/layout/list1"/>
    <dgm:cxn modelId="{27C0258F-4AE5-4A39-8BAC-9206E0021923}" type="presParOf" srcId="{280C9F1D-723D-4601-8C07-2EC95CBA32B6}" destId="{F60F420C-F230-4007-B0A0-DACBF5BE1168}" srcOrd="0" destOrd="0" presId="urn:microsoft.com/office/officeart/2005/8/layout/list1"/>
    <dgm:cxn modelId="{F2FC94DA-78D6-4CC6-A72D-623F1C71E330}" type="presParOf" srcId="{F60F420C-F230-4007-B0A0-DACBF5BE1168}" destId="{8CCC6D6D-6E20-41FD-9A24-EBCD62648000}" srcOrd="0" destOrd="0" presId="urn:microsoft.com/office/officeart/2005/8/layout/list1"/>
    <dgm:cxn modelId="{F034A571-D440-492E-AE29-5751555E879E}" type="presParOf" srcId="{F60F420C-F230-4007-B0A0-DACBF5BE1168}" destId="{027F0A49-97BC-4814-874C-7D7CC67D5FFF}" srcOrd="1" destOrd="0" presId="urn:microsoft.com/office/officeart/2005/8/layout/list1"/>
    <dgm:cxn modelId="{A98EF6D1-DBD7-45EB-B1A0-57082BABCFC8}" type="presParOf" srcId="{280C9F1D-723D-4601-8C07-2EC95CBA32B6}" destId="{4F4BB56F-2113-40B0-81CB-CEC7A186325A}" srcOrd="1" destOrd="0" presId="urn:microsoft.com/office/officeart/2005/8/layout/list1"/>
    <dgm:cxn modelId="{EEE77EF2-9377-412F-9DBE-C2E362EFDC06}" type="presParOf" srcId="{280C9F1D-723D-4601-8C07-2EC95CBA32B6}" destId="{62BEC176-5201-4283-9836-655286EE4B07}" srcOrd="2" destOrd="0" presId="urn:microsoft.com/office/officeart/2005/8/layout/list1"/>
    <dgm:cxn modelId="{489CAA07-D899-4C9F-8FF2-04F8E6ECFF9B}" type="presParOf" srcId="{280C9F1D-723D-4601-8C07-2EC95CBA32B6}" destId="{19BEA6C8-C763-4E32-BE09-7B1EA36DEEA8}" srcOrd="3" destOrd="0" presId="urn:microsoft.com/office/officeart/2005/8/layout/list1"/>
    <dgm:cxn modelId="{48FCE5D9-F1C4-46AF-BA95-A8A08FD31FEE}" type="presParOf" srcId="{280C9F1D-723D-4601-8C07-2EC95CBA32B6}" destId="{A8970FB5-3376-4363-8B2E-090CA4627E8B}" srcOrd="4" destOrd="0" presId="urn:microsoft.com/office/officeart/2005/8/layout/list1"/>
    <dgm:cxn modelId="{98DD9C27-FD24-4A4F-B907-1239888F4E98}" type="presParOf" srcId="{A8970FB5-3376-4363-8B2E-090CA4627E8B}" destId="{D1860204-7129-486B-822B-3912917534A6}" srcOrd="0" destOrd="0" presId="urn:microsoft.com/office/officeart/2005/8/layout/list1"/>
    <dgm:cxn modelId="{22CE2E8C-56A6-4127-97EE-997530315C49}" type="presParOf" srcId="{A8970FB5-3376-4363-8B2E-090CA4627E8B}" destId="{ADF810F7-27AB-459C-A700-2D412CA71C43}" srcOrd="1" destOrd="0" presId="urn:microsoft.com/office/officeart/2005/8/layout/list1"/>
    <dgm:cxn modelId="{D9959448-BC12-4B58-9194-7C5F71D20128}" type="presParOf" srcId="{280C9F1D-723D-4601-8C07-2EC95CBA32B6}" destId="{29F7BD91-07CA-4F7C-9FBF-FBE66F1D9EC0}" srcOrd="5" destOrd="0" presId="urn:microsoft.com/office/officeart/2005/8/layout/list1"/>
    <dgm:cxn modelId="{FF9E0764-4C6E-46C8-81A1-E72A2EF579E8}" type="presParOf" srcId="{280C9F1D-723D-4601-8C07-2EC95CBA32B6}" destId="{BD8D6B18-1BAB-44F3-9623-8A43C0787F2B}" srcOrd="6" destOrd="0" presId="urn:microsoft.com/office/officeart/2005/8/layout/list1"/>
    <dgm:cxn modelId="{4566703B-3DA7-4540-8A27-6C0821FE68EB}" type="presParOf" srcId="{280C9F1D-723D-4601-8C07-2EC95CBA32B6}" destId="{8898BE1F-668F-428E-9C77-456E3DD45813}" srcOrd="7" destOrd="0" presId="urn:microsoft.com/office/officeart/2005/8/layout/list1"/>
    <dgm:cxn modelId="{BA9776F1-F548-4BD2-8573-3FE14B70E8BC}" type="presParOf" srcId="{280C9F1D-723D-4601-8C07-2EC95CBA32B6}" destId="{4C8A3711-0FF5-4C72-AA96-36FDD30504A1}" srcOrd="8" destOrd="0" presId="urn:microsoft.com/office/officeart/2005/8/layout/list1"/>
    <dgm:cxn modelId="{F9A6A2E9-A50E-4FB7-8A01-7D6267AE6A40}" type="presParOf" srcId="{4C8A3711-0FF5-4C72-AA96-36FDD30504A1}" destId="{B4504417-523F-4E0F-B00F-B36075995866}" srcOrd="0" destOrd="0" presId="urn:microsoft.com/office/officeart/2005/8/layout/list1"/>
    <dgm:cxn modelId="{3BEDB1E7-F2FD-4344-8487-31593EDA7CBD}" type="presParOf" srcId="{4C8A3711-0FF5-4C72-AA96-36FDD30504A1}" destId="{E59194F7-1858-422F-A04E-5E13C4568932}" srcOrd="1" destOrd="0" presId="urn:microsoft.com/office/officeart/2005/8/layout/list1"/>
    <dgm:cxn modelId="{F9C928CD-E830-40D9-9462-2FC4DF49167D}" type="presParOf" srcId="{280C9F1D-723D-4601-8C07-2EC95CBA32B6}" destId="{382A01A4-F128-47C4-980C-FE9E34D5D911}" srcOrd="9" destOrd="0" presId="urn:microsoft.com/office/officeart/2005/8/layout/list1"/>
    <dgm:cxn modelId="{247294EC-CD28-404B-9571-5A99AB3CF2B1}" type="presParOf" srcId="{280C9F1D-723D-4601-8C07-2EC95CBA32B6}" destId="{E6C02061-99BD-40AD-B951-103F685C6E6B}" srcOrd="10" destOrd="0" presId="urn:microsoft.com/office/officeart/2005/8/layout/list1"/>
    <dgm:cxn modelId="{A166B5DA-04B6-4C6F-B369-693A943B696A}" type="presParOf" srcId="{280C9F1D-723D-4601-8C07-2EC95CBA32B6}" destId="{612698FD-7372-4A27-A9B8-A92F4298AF56}" srcOrd="11" destOrd="0" presId="urn:microsoft.com/office/officeart/2005/8/layout/list1"/>
    <dgm:cxn modelId="{5A32A58B-4787-46BF-BBAB-AA3B8997707F}" type="presParOf" srcId="{280C9F1D-723D-4601-8C07-2EC95CBA32B6}" destId="{83265E4F-F862-41B6-B6AE-7FB7AB846792}" srcOrd="12" destOrd="0" presId="urn:microsoft.com/office/officeart/2005/8/layout/list1"/>
    <dgm:cxn modelId="{13870DB3-07FF-4B35-81B4-45D0132F9095}" type="presParOf" srcId="{83265E4F-F862-41B6-B6AE-7FB7AB846792}" destId="{389808B2-57A3-436C-9D5E-DEB6F9432C21}" srcOrd="0" destOrd="0" presId="urn:microsoft.com/office/officeart/2005/8/layout/list1"/>
    <dgm:cxn modelId="{8CD45331-3D68-456A-BDC2-F3DA322C7414}" type="presParOf" srcId="{83265E4F-F862-41B6-B6AE-7FB7AB846792}" destId="{1A3D1EE4-5854-4DAE-BE35-3AD33769FD81}" srcOrd="1" destOrd="0" presId="urn:microsoft.com/office/officeart/2005/8/layout/list1"/>
    <dgm:cxn modelId="{F70629EE-9D2E-41E2-96EF-37B2F342244A}" type="presParOf" srcId="{280C9F1D-723D-4601-8C07-2EC95CBA32B6}" destId="{2522CB3D-DF2B-433C-A2F1-B12DED75DBCF}" srcOrd="13" destOrd="0" presId="urn:microsoft.com/office/officeart/2005/8/layout/list1"/>
    <dgm:cxn modelId="{A5E53ADD-BA8B-4167-BB94-B706EAF33295}" type="presParOf" srcId="{280C9F1D-723D-4601-8C07-2EC95CBA32B6}" destId="{B4306182-D0F9-441A-811D-7D0312A0DADF}" srcOrd="14" destOrd="0" presId="urn:microsoft.com/office/officeart/2005/8/layout/list1"/>
    <dgm:cxn modelId="{5A5D2C6C-2B31-445B-9525-CF812AF60E2B}" type="presParOf" srcId="{280C9F1D-723D-4601-8C07-2EC95CBA32B6}" destId="{58581E11-9719-4871-B78F-9DD1965BD433}" srcOrd="15" destOrd="0" presId="urn:microsoft.com/office/officeart/2005/8/layout/list1"/>
    <dgm:cxn modelId="{11D9B903-753A-4960-BAEC-D940093646F3}" type="presParOf" srcId="{280C9F1D-723D-4601-8C07-2EC95CBA32B6}" destId="{E9C0EEBC-6690-4089-BB86-852E3047A5D6}" srcOrd="16" destOrd="0" presId="urn:microsoft.com/office/officeart/2005/8/layout/list1"/>
    <dgm:cxn modelId="{044E055E-4E28-4EA8-BB4E-26B1BAA017E8}" type="presParOf" srcId="{E9C0EEBC-6690-4089-BB86-852E3047A5D6}" destId="{CCD44DC9-5128-4AF3-80D2-EDEA1757D813}" srcOrd="0" destOrd="0" presId="urn:microsoft.com/office/officeart/2005/8/layout/list1"/>
    <dgm:cxn modelId="{09D9E44F-1CD5-4769-AB3D-742BFD306134}" type="presParOf" srcId="{E9C0EEBC-6690-4089-BB86-852E3047A5D6}" destId="{A7F68B53-DE17-4E55-B35C-3E18898EA42C}" srcOrd="1" destOrd="0" presId="urn:microsoft.com/office/officeart/2005/8/layout/list1"/>
    <dgm:cxn modelId="{C7F94881-B82E-4D64-B6EA-6341D987C45C}" type="presParOf" srcId="{280C9F1D-723D-4601-8C07-2EC95CBA32B6}" destId="{4B0878C0-62D3-494B-B535-A47590821926}" srcOrd="17" destOrd="0" presId="urn:microsoft.com/office/officeart/2005/8/layout/list1"/>
    <dgm:cxn modelId="{0D1C2465-9D4D-45FF-AF42-C27FB610C3C5}" type="presParOf" srcId="{280C9F1D-723D-4601-8C07-2EC95CBA32B6}" destId="{B89B1CF5-A2E4-4DA8-841D-EF9601DF3D9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490DB37-2DD7-4BF0-9E80-34C253299348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091DC797-89B4-478C-9313-750584F64C75}">
      <dgm:prSet phldrT="[Text]" custT="1"/>
      <dgm:spPr/>
      <dgm:t>
        <a:bodyPr/>
        <a:lstStyle/>
        <a:p>
          <a:r>
            <a:rPr lang="en-US" sz="1600" dirty="0"/>
            <a:t>Essential components of Letter: </a:t>
          </a:r>
          <a:endParaRPr lang="en-GB" sz="1600" dirty="0"/>
        </a:p>
      </dgm:t>
    </dgm:pt>
    <dgm:pt modelId="{92AD5260-E6C8-4419-990A-35637E53A4CF}" type="parTrans" cxnId="{9EB9A1BB-11FA-460A-9A1F-F5501F3825F2}">
      <dgm:prSet/>
      <dgm:spPr/>
      <dgm:t>
        <a:bodyPr/>
        <a:lstStyle/>
        <a:p>
          <a:endParaRPr lang="en-GB" sz="1600"/>
        </a:p>
      </dgm:t>
    </dgm:pt>
    <dgm:pt modelId="{729CE0E1-53B3-486A-824E-4AC9A0B6E335}" type="sibTrans" cxnId="{9EB9A1BB-11FA-460A-9A1F-F5501F3825F2}">
      <dgm:prSet/>
      <dgm:spPr/>
      <dgm:t>
        <a:bodyPr/>
        <a:lstStyle/>
        <a:p>
          <a:endParaRPr lang="en-GB" sz="1600"/>
        </a:p>
      </dgm:t>
    </dgm:pt>
    <dgm:pt modelId="{BA19F863-55D6-4A05-8D78-03624E50465F}">
      <dgm:prSet phldrT="[Text]" custT="1"/>
      <dgm:spPr/>
      <dgm:t>
        <a:bodyPr/>
        <a:lstStyle/>
        <a:p>
          <a:r>
            <a:rPr lang="en-US" sz="1600" dirty="0"/>
            <a:t>Typed or printed </a:t>
          </a:r>
          <a:endParaRPr lang="en-GB" sz="1600" dirty="0"/>
        </a:p>
      </dgm:t>
    </dgm:pt>
    <dgm:pt modelId="{DF05EAFA-7ABE-4550-B58E-CD6B908B7318}" type="parTrans" cxnId="{B3C09083-8D7A-4605-8339-17D7DE7D8FD5}">
      <dgm:prSet/>
      <dgm:spPr/>
      <dgm:t>
        <a:bodyPr/>
        <a:lstStyle/>
        <a:p>
          <a:endParaRPr lang="en-GB"/>
        </a:p>
      </dgm:t>
    </dgm:pt>
    <dgm:pt modelId="{821F8F91-5485-42FF-92C2-06AA12FB3301}" type="sibTrans" cxnId="{B3C09083-8D7A-4605-8339-17D7DE7D8FD5}">
      <dgm:prSet/>
      <dgm:spPr/>
      <dgm:t>
        <a:bodyPr/>
        <a:lstStyle/>
        <a:p>
          <a:endParaRPr lang="en-GB"/>
        </a:p>
      </dgm:t>
    </dgm:pt>
    <dgm:pt modelId="{E2439045-F170-40A3-BDDE-F2F785473AAE}">
      <dgm:prSet phldrT="[Text]" custT="1"/>
      <dgm:spPr/>
      <dgm:t>
        <a:bodyPr/>
        <a:lstStyle/>
        <a:p>
          <a:endParaRPr lang="en-GB" sz="1600" dirty="0"/>
        </a:p>
      </dgm:t>
    </dgm:pt>
    <dgm:pt modelId="{5C2BEB7E-C49B-4EE0-9A3F-07CDB1FC5D19}" type="parTrans" cxnId="{11C81E1E-3061-4B2A-960A-D3871477A8D0}">
      <dgm:prSet/>
      <dgm:spPr/>
      <dgm:t>
        <a:bodyPr/>
        <a:lstStyle/>
        <a:p>
          <a:endParaRPr lang="en-GB"/>
        </a:p>
      </dgm:t>
    </dgm:pt>
    <dgm:pt modelId="{CE72360D-28E9-4B8A-8586-659549CAA911}" type="sibTrans" cxnId="{11C81E1E-3061-4B2A-960A-D3871477A8D0}">
      <dgm:prSet/>
      <dgm:spPr/>
      <dgm:t>
        <a:bodyPr/>
        <a:lstStyle/>
        <a:p>
          <a:endParaRPr lang="en-GB"/>
        </a:p>
      </dgm:t>
    </dgm:pt>
    <dgm:pt modelId="{8DEF421E-2F37-4C6D-A746-F1256F1EB8A8}">
      <dgm:prSet phldrT="[Text]" custT="1"/>
      <dgm:spPr/>
      <dgm:t>
        <a:bodyPr/>
        <a:lstStyle/>
        <a:p>
          <a:r>
            <a:rPr lang="en-US" sz="1600" dirty="0"/>
            <a:t>Business-like font </a:t>
          </a:r>
          <a:endParaRPr lang="en-GB" sz="1600" dirty="0"/>
        </a:p>
      </dgm:t>
    </dgm:pt>
    <dgm:pt modelId="{618A4548-32D7-4DA1-99BB-36ED809AC9D4}" type="parTrans" cxnId="{DEF7D3BB-347F-4C82-926A-42120B0B5118}">
      <dgm:prSet/>
      <dgm:spPr/>
      <dgm:t>
        <a:bodyPr/>
        <a:lstStyle/>
        <a:p>
          <a:endParaRPr lang="en-GB"/>
        </a:p>
      </dgm:t>
    </dgm:pt>
    <dgm:pt modelId="{516ACE6F-88D6-4A17-8BC7-F36CCF823A9D}" type="sibTrans" cxnId="{DEF7D3BB-347F-4C82-926A-42120B0B5118}">
      <dgm:prSet/>
      <dgm:spPr/>
      <dgm:t>
        <a:bodyPr/>
        <a:lstStyle/>
        <a:p>
          <a:endParaRPr lang="en-GB"/>
        </a:p>
      </dgm:t>
    </dgm:pt>
    <dgm:pt modelId="{7DF96EB6-95F9-4EDE-A3A4-9A1F4075C48D}">
      <dgm:prSet phldrT="[Text]" custT="1"/>
      <dgm:spPr/>
      <dgm:t>
        <a:bodyPr/>
        <a:lstStyle/>
        <a:p>
          <a:r>
            <a:rPr lang="en-US" sz="1600" dirty="0"/>
            <a:t>Writer’s address </a:t>
          </a:r>
          <a:endParaRPr lang="en-GB" sz="1600" dirty="0"/>
        </a:p>
      </dgm:t>
    </dgm:pt>
    <dgm:pt modelId="{3C83FB7F-AE9D-4D0E-B565-DBF382E271B7}" type="parTrans" cxnId="{273CE8E7-F19C-4EC0-AEF5-C6DA41BE5935}">
      <dgm:prSet/>
      <dgm:spPr/>
      <dgm:t>
        <a:bodyPr/>
        <a:lstStyle/>
        <a:p>
          <a:endParaRPr lang="en-GB"/>
        </a:p>
      </dgm:t>
    </dgm:pt>
    <dgm:pt modelId="{90F5F337-FB59-4799-8499-3AF2514ADABE}" type="sibTrans" cxnId="{273CE8E7-F19C-4EC0-AEF5-C6DA41BE5935}">
      <dgm:prSet/>
      <dgm:spPr/>
      <dgm:t>
        <a:bodyPr/>
        <a:lstStyle/>
        <a:p>
          <a:endParaRPr lang="en-GB"/>
        </a:p>
      </dgm:t>
    </dgm:pt>
    <dgm:pt modelId="{5752516B-531F-4DE0-8F93-F210B5C7DAD1}">
      <dgm:prSet phldrT="[Text]" custT="1"/>
      <dgm:spPr/>
      <dgm:t>
        <a:bodyPr/>
        <a:lstStyle/>
        <a:p>
          <a:r>
            <a:rPr lang="en-US" sz="1600" dirty="0"/>
            <a:t>Date </a:t>
          </a:r>
          <a:endParaRPr lang="en-GB" sz="1600" dirty="0"/>
        </a:p>
      </dgm:t>
    </dgm:pt>
    <dgm:pt modelId="{007B1DFB-F5D1-435A-9139-96F6AD27DF4D}" type="parTrans" cxnId="{F889B44A-94D0-47ED-A1A1-3E50301EF8D5}">
      <dgm:prSet/>
      <dgm:spPr/>
      <dgm:t>
        <a:bodyPr/>
        <a:lstStyle/>
        <a:p>
          <a:endParaRPr lang="en-GB"/>
        </a:p>
      </dgm:t>
    </dgm:pt>
    <dgm:pt modelId="{5B43246F-E698-496E-A08B-E4715E759B50}" type="sibTrans" cxnId="{F889B44A-94D0-47ED-A1A1-3E50301EF8D5}">
      <dgm:prSet/>
      <dgm:spPr/>
      <dgm:t>
        <a:bodyPr/>
        <a:lstStyle/>
        <a:p>
          <a:endParaRPr lang="en-GB"/>
        </a:p>
      </dgm:t>
    </dgm:pt>
    <dgm:pt modelId="{D286199F-04B1-4F58-B63F-1CE75C187E31}">
      <dgm:prSet phldrT="[Text]" custT="1"/>
      <dgm:spPr/>
      <dgm:t>
        <a:bodyPr/>
        <a:lstStyle/>
        <a:p>
          <a:r>
            <a:rPr lang="en-US" sz="1600" dirty="0"/>
            <a:t>Reader’s address </a:t>
          </a:r>
          <a:endParaRPr lang="en-GB" sz="1600" dirty="0"/>
        </a:p>
      </dgm:t>
    </dgm:pt>
    <dgm:pt modelId="{E1D68AAF-3FCB-4EA2-BEB2-693DCDF9C998}" type="parTrans" cxnId="{936D1737-0A7A-42B2-A9AB-DD527C98E28A}">
      <dgm:prSet/>
      <dgm:spPr/>
      <dgm:t>
        <a:bodyPr/>
        <a:lstStyle/>
        <a:p>
          <a:endParaRPr lang="en-GB"/>
        </a:p>
      </dgm:t>
    </dgm:pt>
    <dgm:pt modelId="{7759A60E-9814-44E7-974B-0AE1232D69EF}" type="sibTrans" cxnId="{936D1737-0A7A-42B2-A9AB-DD527C98E28A}">
      <dgm:prSet/>
      <dgm:spPr/>
      <dgm:t>
        <a:bodyPr/>
        <a:lstStyle/>
        <a:p>
          <a:endParaRPr lang="en-GB"/>
        </a:p>
      </dgm:t>
    </dgm:pt>
    <dgm:pt modelId="{75F87169-114E-4F72-B903-E39B217D99ED}">
      <dgm:prSet phldrT="[Text]" custT="1"/>
      <dgm:spPr/>
      <dgm:t>
        <a:bodyPr/>
        <a:lstStyle/>
        <a:p>
          <a:r>
            <a:rPr lang="en-US" sz="1600" dirty="0"/>
            <a:t>Salutation</a:t>
          </a:r>
          <a:endParaRPr lang="en-GB" sz="1600" dirty="0"/>
        </a:p>
      </dgm:t>
    </dgm:pt>
    <dgm:pt modelId="{3DDC8B86-CE23-4B94-A066-0E1531AE8FD9}" type="parTrans" cxnId="{11BEE6D1-20A5-493D-A252-4FB9EE50AEDE}">
      <dgm:prSet/>
      <dgm:spPr/>
      <dgm:t>
        <a:bodyPr/>
        <a:lstStyle/>
        <a:p>
          <a:endParaRPr lang="en-GB"/>
        </a:p>
      </dgm:t>
    </dgm:pt>
    <dgm:pt modelId="{CA39B489-E206-4FEE-9130-BB9F2798F5B1}" type="sibTrans" cxnId="{11BEE6D1-20A5-493D-A252-4FB9EE50AEDE}">
      <dgm:prSet/>
      <dgm:spPr/>
      <dgm:t>
        <a:bodyPr/>
        <a:lstStyle/>
        <a:p>
          <a:endParaRPr lang="en-GB"/>
        </a:p>
      </dgm:t>
    </dgm:pt>
    <dgm:pt modelId="{7C1AFC6C-11EC-4B15-A3FB-0B9E82F15090}">
      <dgm:prSet phldrT="[Text]" custT="1"/>
      <dgm:spPr/>
      <dgm:t>
        <a:bodyPr/>
        <a:lstStyle/>
        <a:p>
          <a:r>
            <a:rPr lang="en-US" sz="1600" dirty="0"/>
            <a:t>Letter text</a:t>
          </a:r>
          <a:endParaRPr lang="en-GB" sz="1600" dirty="0"/>
        </a:p>
      </dgm:t>
    </dgm:pt>
    <dgm:pt modelId="{1379FB79-D499-4844-9BDB-9CC830979B0F}" type="parTrans" cxnId="{31136D8E-F5EA-4CDE-B49E-765C4F29356C}">
      <dgm:prSet/>
      <dgm:spPr/>
      <dgm:t>
        <a:bodyPr/>
        <a:lstStyle/>
        <a:p>
          <a:endParaRPr lang="en-GB"/>
        </a:p>
      </dgm:t>
    </dgm:pt>
    <dgm:pt modelId="{636ECC38-69CC-4E80-9E8C-624BD8F2AA3E}" type="sibTrans" cxnId="{31136D8E-F5EA-4CDE-B49E-765C4F29356C}">
      <dgm:prSet/>
      <dgm:spPr/>
      <dgm:t>
        <a:bodyPr/>
        <a:lstStyle/>
        <a:p>
          <a:endParaRPr lang="en-GB"/>
        </a:p>
      </dgm:t>
    </dgm:pt>
    <dgm:pt modelId="{3780C25B-34AF-4D30-8C03-F48ECBD6F2F0}">
      <dgm:prSet phldrT="[Text]" custT="1"/>
      <dgm:spPr/>
      <dgm:t>
        <a:bodyPr/>
        <a:lstStyle/>
        <a:p>
          <a:r>
            <a:rPr lang="en-US" sz="1600" dirty="0"/>
            <a:t>Complimentary close</a:t>
          </a:r>
          <a:endParaRPr lang="en-GB" sz="1600" dirty="0"/>
        </a:p>
      </dgm:t>
    </dgm:pt>
    <dgm:pt modelId="{C046F9CB-A139-4F34-B6A0-456ACE91B3AA}" type="parTrans" cxnId="{284FC0DB-A4AC-4C4D-AF33-74D8E1401AC7}">
      <dgm:prSet/>
      <dgm:spPr/>
      <dgm:t>
        <a:bodyPr/>
        <a:lstStyle/>
        <a:p>
          <a:endParaRPr lang="en-GB"/>
        </a:p>
      </dgm:t>
    </dgm:pt>
    <dgm:pt modelId="{49BB48AB-4160-48F0-82F0-F4B959E529F9}" type="sibTrans" cxnId="{284FC0DB-A4AC-4C4D-AF33-74D8E1401AC7}">
      <dgm:prSet/>
      <dgm:spPr/>
      <dgm:t>
        <a:bodyPr/>
        <a:lstStyle/>
        <a:p>
          <a:endParaRPr lang="en-GB"/>
        </a:p>
      </dgm:t>
    </dgm:pt>
    <dgm:pt modelId="{6A9B6E35-5F2E-47F8-B8CB-E568765D1690}">
      <dgm:prSet phldrT="[Text]" custT="1"/>
      <dgm:spPr/>
      <dgm:t>
        <a:bodyPr/>
        <a:lstStyle/>
        <a:p>
          <a:r>
            <a:rPr lang="en-US" sz="1600" dirty="0"/>
            <a:t>Signed name</a:t>
          </a:r>
          <a:endParaRPr lang="en-GB" sz="1600" dirty="0"/>
        </a:p>
      </dgm:t>
    </dgm:pt>
    <dgm:pt modelId="{1E866478-689E-4A2C-B18F-8BDB0C30CB5F}" type="parTrans" cxnId="{9520147C-E7CF-493F-AA51-B3F17F46D39F}">
      <dgm:prSet/>
      <dgm:spPr/>
      <dgm:t>
        <a:bodyPr/>
        <a:lstStyle/>
        <a:p>
          <a:endParaRPr lang="en-GB"/>
        </a:p>
      </dgm:t>
    </dgm:pt>
    <dgm:pt modelId="{80E44A53-BF12-48BC-96A3-C45F6F90FD8C}" type="sibTrans" cxnId="{9520147C-E7CF-493F-AA51-B3F17F46D39F}">
      <dgm:prSet/>
      <dgm:spPr/>
      <dgm:t>
        <a:bodyPr/>
        <a:lstStyle/>
        <a:p>
          <a:endParaRPr lang="en-GB"/>
        </a:p>
      </dgm:t>
    </dgm:pt>
    <dgm:pt modelId="{5FFA5CC5-E64D-4FB9-925E-600334071D5C}">
      <dgm:prSet phldrT="[Text]" custT="1"/>
      <dgm:spPr/>
      <dgm:t>
        <a:bodyPr/>
        <a:lstStyle/>
        <a:p>
          <a:r>
            <a:rPr lang="en-US" sz="1600" dirty="0"/>
            <a:t>Typed name</a:t>
          </a:r>
          <a:endParaRPr lang="en-GB" sz="1600" dirty="0"/>
        </a:p>
      </dgm:t>
    </dgm:pt>
    <dgm:pt modelId="{450CAD2A-D950-4673-A8E5-6E0FCC4E3402}" type="parTrans" cxnId="{4A94589B-09F4-4B85-AE18-8F442764D2EB}">
      <dgm:prSet/>
      <dgm:spPr/>
      <dgm:t>
        <a:bodyPr/>
        <a:lstStyle/>
        <a:p>
          <a:endParaRPr lang="en-GB"/>
        </a:p>
      </dgm:t>
    </dgm:pt>
    <dgm:pt modelId="{34A6E9F2-2D10-44A6-AAC5-3BA670FF2133}" type="sibTrans" cxnId="{4A94589B-09F4-4B85-AE18-8F442764D2EB}">
      <dgm:prSet/>
      <dgm:spPr/>
      <dgm:t>
        <a:bodyPr/>
        <a:lstStyle/>
        <a:p>
          <a:endParaRPr lang="en-GB"/>
        </a:p>
      </dgm:t>
    </dgm:pt>
    <dgm:pt modelId="{66086524-A303-4B14-9776-592B54632E25}" type="pres">
      <dgm:prSet presAssocID="{C490DB37-2DD7-4BF0-9E80-34C253299348}" presName="linear" presStyleCnt="0">
        <dgm:presLayoutVars>
          <dgm:animLvl val="lvl"/>
          <dgm:resizeHandles val="exact"/>
        </dgm:presLayoutVars>
      </dgm:prSet>
      <dgm:spPr/>
    </dgm:pt>
    <dgm:pt modelId="{FC76D9BC-4623-40F0-B034-58E0394C0232}" type="pres">
      <dgm:prSet presAssocID="{091DC797-89B4-478C-9313-750584F64C75}" presName="parentText" presStyleLbl="node1" presStyleIdx="0" presStyleCnt="1" custScaleY="152107">
        <dgm:presLayoutVars>
          <dgm:chMax val="0"/>
          <dgm:bulletEnabled val="1"/>
        </dgm:presLayoutVars>
      </dgm:prSet>
      <dgm:spPr/>
    </dgm:pt>
    <dgm:pt modelId="{C006454D-DDA7-424F-962D-174A0AF4B0E6}" type="pres">
      <dgm:prSet presAssocID="{091DC797-89B4-478C-9313-750584F64C75}" presName="childText" presStyleLbl="revTx" presStyleIdx="0" presStyleCnt="1" custScaleY="125327">
        <dgm:presLayoutVars>
          <dgm:bulletEnabled val="1"/>
        </dgm:presLayoutVars>
      </dgm:prSet>
      <dgm:spPr/>
    </dgm:pt>
  </dgm:ptLst>
  <dgm:cxnLst>
    <dgm:cxn modelId="{F464B903-317A-4148-A9DF-AD1BCBE8D781}" type="presOf" srcId="{75F87169-114E-4F72-B903-E39B217D99ED}" destId="{C006454D-DDA7-424F-962D-174A0AF4B0E6}" srcOrd="0" destOrd="6" presId="urn:microsoft.com/office/officeart/2005/8/layout/vList2"/>
    <dgm:cxn modelId="{CEE2581D-630B-488C-80F8-CBB8F3A7F312}" type="presOf" srcId="{6A9B6E35-5F2E-47F8-B8CB-E568765D1690}" destId="{C006454D-DDA7-424F-962D-174A0AF4B0E6}" srcOrd="0" destOrd="9" presId="urn:microsoft.com/office/officeart/2005/8/layout/vList2"/>
    <dgm:cxn modelId="{11C81E1E-3061-4B2A-960A-D3871477A8D0}" srcId="{091DC797-89B4-478C-9313-750584F64C75}" destId="{E2439045-F170-40A3-BDDE-F2F785473AAE}" srcOrd="0" destOrd="0" parTransId="{5C2BEB7E-C49B-4EE0-9A3F-07CDB1FC5D19}" sibTransId="{CE72360D-28E9-4B8A-8586-659549CAA911}"/>
    <dgm:cxn modelId="{86014B30-436A-4628-86EF-DFE881954071}" type="presOf" srcId="{3780C25B-34AF-4D30-8C03-F48ECBD6F2F0}" destId="{C006454D-DDA7-424F-962D-174A0AF4B0E6}" srcOrd="0" destOrd="8" presId="urn:microsoft.com/office/officeart/2005/8/layout/vList2"/>
    <dgm:cxn modelId="{16F74D31-0451-4B44-B7E4-7E5B3F001414}" type="presOf" srcId="{5752516B-531F-4DE0-8F93-F210B5C7DAD1}" destId="{C006454D-DDA7-424F-962D-174A0AF4B0E6}" srcOrd="0" destOrd="4" presId="urn:microsoft.com/office/officeart/2005/8/layout/vList2"/>
    <dgm:cxn modelId="{936D1737-0A7A-42B2-A9AB-DD527C98E28A}" srcId="{091DC797-89B4-478C-9313-750584F64C75}" destId="{D286199F-04B1-4F58-B63F-1CE75C187E31}" srcOrd="5" destOrd="0" parTransId="{E1D68AAF-3FCB-4EA2-BEB2-693DCDF9C998}" sibTransId="{7759A60E-9814-44E7-974B-0AE1232D69EF}"/>
    <dgm:cxn modelId="{7B46AE62-EF2A-4D1A-879A-ECB0838706B1}" type="presOf" srcId="{5FFA5CC5-E64D-4FB9-925E-600334071D5C}" destId="{C006454D-DDA7-424F-962D-174A0AF4B0E6}" srcOrd="0" destOrd="10" presId="urn:microsoft.com/office/officeart/2005/8/layout/vList2"/>
    <dgm:cxn modelId="{F889B44A-94D0-47ED-A1A1-3E50301EF8D5}" srcId="{091DC797-89B4-478C-9313-750584F64C75}" destId="{5752516B-531F-4DE0-8F93-F210B5C7DAD1}" srcOrd="4" destOrd="0" parTransId="{007B1DFB-F5D1-435A-9139-96F6AD27DF4D}" sibTransId="{5B43246F-E698-496E-A08B-E4715E759B50}"/>
    <dgm:cxn modelId="{28C32377-46F0-4851-A595-F5A347779CF4}" type="presOf" srcId="{7DF96EB6-95F9-4EDE-A3A4-9A1F4075C48D}" destId="{C006454D-DDA7-424F-962D-174A0AF4B0E6}" srcOrd="0" destOrd="3" presId="urn:microsoft.com/office/officeart/2005/8/layout/vList2"/>
    <dgm:cxn modelId="{9520147C-E7CF-493F-AA51-B3F17F46D39F}" srcId="{091DC797-89B4-478C-9313-750584F64C75}" destId="{6A9B6E35-5F2E-47F8-B8CB-E568765D1690}" srcOrd="9" destOrd="0" parTransId="{1E866478-689E-4A2C-B18F-8BDB0C30CB5F}" sibTransId="{80E44A53-BF12-48BC-96A3-C45F6F90FD8C}"/>
    <dgm:cxn modelId="{196BFB7F-86C5-47C2-B615-C1E76D7FD219}" type="presOf" srcId="{C490DB37-2DD7-4BF0-9E80-34C253299348}" destId="{66086524-A303-4B14-9776-592B54632E25}" srcOrd="0" destOrd="0" presId="urn:microsoft.com/office/officeart/2005/8/layout/vList2"/>
    <dgm:cxn modelId="{B3C09083-8D7A-4605-8339-17D7DE7D8FD5}" srcId="{091DC797-89B4-478C-9313-750584F64C75}" destId="{BA19F863-55D6-4A05-8D78-03624E50465F}" srcOrd="1" destOrd="0" parTransId="{DF05EAFA-7ABE-4550-B58E-CD6B908B7318}" sibTransId="{821F8F91-5485-42FF-92C2-06AA12FB3301}"/>
    <dgm:cxn modelId="{AA847889-3F0A-48E7-99B4-E0FF0203A878}" type="presOf" srcId="{E2439045-F170-40A3-BDDE-F2F785473AAE}" destId="{C006454D-DDA7-424F-962D-174A0AF4B0E6}" srcOrd="0" destOrd="0" presId="urn:microsoft.com/office/officeart/2005/8/layout/vList2"/>
    <dgm:cxn modelId="{31136D8E-F5EA-4CDE-B49E-765C4F29356C}" srcId="{091DC797-89B4-478C-9313-750584F64C75}" destId="{7C1AFC6C-11EC-4B15-A3FB-0B9E82F15090}" srcOrd="7" destOrd="0" parTransId="{1379FB79-D499-4844-9BDB-9CC830979B0F}" sibTransId="{636ECC38-69CC-4E80-9E8C-624BD8F2AA3E}"/>
    <dgm:cxn modelId="{4018E191-A585-49E5-84E5-2A4D7F5D6B47}" type="presOf" srcId="{BA19F863-55D6-4A05-8D78-03624E50465F}" destId="{C006454D-DDA7-424F-962D-174A0AF4B0E6}" srcOrd="0" destOrd="1" presId="urn:microsoft.com/office/officeart/2005/8/layout/vList2"/>
    <dgm:cxn modelId="{4A94589B-09F4-4B85-AE18-8F442764D2EB}" srcId="{091DC797-89B4-478C-9313-750584F64C75}" destId="{5FFA5CC5-E64D-4FB9-925E-600334071D5C}" srcOrd="10" destOrd="0" parTransId="{450CAD2A-D950-4673-A8E5-6E0FCC4E3402}" sibTransId="{34A6E9F2-2D10-44A6-AAC5-3BA670FF2133}"/>
    <dgm:cxn modelId="{7061FCB3-AE4E-4C9D-823D-7630FF9E1621}" type="presOf" srcId="{7C1AFC6C-11EC-4B15-A3FB-0B9E82F15090}" destId="{C006454D-DDA7-424F-962D-174A0AF4B0E6}" srcOrd="0" destOrd="7" presId="urn:microsoft.com/office/officeart/2005/8/layout/vList2"/>
    <dgm:cxn modelId="{9EB9A1BB-11FA-460A-9A1F-F5501F3825F2}" srcId="{C490DB37-2DD7-4BF0-9E80-34C253299348}" destId="{091DC797-89B4-478C-9313-750584F64C75}" srcOrd="0" destOrd="0" parTransId="{92AD5260-E6C8-4419-990A-35637E53A4CF}" sibTransId="{729CE0E1-53B3-486A-824E-4AC9A0B6E335}"/>
    <dgm:cxn modelId="{DEF7D3BB-347F-4C82-926A-42120B0B5118}" srcId="{091DC797-89B4-478C-9313-750584F64C75}" destId="{8DEF421E-2F37-4C6D-A746-F1256F1EB8A8}" srcOrd="2" destOrd="0" parTransId="{618A4548-32D7-4DA1-99BB-36ED809AC9D4}" sibTransId="{516ACE6F-88D6-4A17-8BC7-F36CCF823A9D}"/>
    <dgm:cxn modelId="{66F93FBF-8CCD-48A9-9CCB-710AA481651F}" type="presOf" srcId="{8DEF421E-2F37-4C6D-A746-F1256F1EB8A8}" destId="{C006454D-DDA7-424F-962D-174A0AF4B0E6}" srcOrd="0" destOrd="2" presId="urn:microsoft.com/office/officeart/2005/8/layout/vList2"/>
    <dgm:cxn modelId="{7A4379C3-2CB8-4086-9C01-FD12BB3E853E}" type="presOf" srcId="{091DC797-89B4-478C-9313-750584F64C75}" destId="{FC76D9BC-4623-40F0-B034-58E0394C0232}" srcOrd="0" destOrd="0" presId="urn:microsoft.com/office/officeart/2005/8/layout/vList2"/>
    <dgm:cxn modelId="{11BEE6D1-20A5-493D-A252-4FB9EE50AEDE}" srcId="{091DC797-89B4-478C-9313-750584F64C75}" destId="{75F87169-114E-4F72-B903-E39B217D99ED}" srcOrd="6" destOrd="0" parTransId="{3DDC8B86-CE23-4B94-A066-0E1531AE8FD9}" sibTransId="{CA39B489-E206-4FEE-9130-BB9F2798F5B1}"/>
    <dgm:cxn modelId="{284FC0DB-A4AC-4C4D-AF33-74D8E1401AC7}" srcId="{091DC797-89B4-478C-9313-750584F64C75}" destId="{3780C25B-34AF-4D30-8C03-F48ECBD6F2F0}" srcOrd="8" destOrd="0" parTransId="{C046F9CB-A139-4F34-B6A0-456ACE91B3AA}" sibTransId="{49BB48AB-4160-48F0-82F0-F4B959E529F9}"/>
    <dgm:cxn modelId="{273CE8E7-F19C-4EC0-AEF5-C6DA41BE5935}" srcId="{091DC797-89B4-478C-9313-750584F64C75}" destId="{7DF96EB6-95F9-4EDE-A3A4-9A1F4075C48D}" srcOrd="3" destOrd="0" parTransId="{3C83FB7F-AE9D-4D0E-B565-DBF382E271B7}" sibTransId="{90F5F337-FB59-4799-8499-3AF2514ADABE}"/>
    <dgm:cxn modelId="{4EAE00FF-A948-4182-8541-8F9B9B3B957C}" type="presOf" srcId="{D286199F-04B1-4F58-B63F-1CE75C187E31}" destId="{C006454D-DDA7-424F-962D-174A0AF4B0E6}" srcOrd="0" destOrd="5" presId="urn:microsoft.com/office/officeart/2005/8/layout/vList2"/>
    <dgm:cxn modelId="{8CA57BDC-A716-4A2E-BF59-CEA30C9CA03C}" type="presParOf" srcId="{66086524-A303-4B14-9776-592B54632E25}" destId="{FC76D9BC-4623-40F0-B034-58E0394C0232}" srcOrd="0" destOrd="0" presId="urn:microsoft.com/office/officeart/2005/8/layout/vList2"/>
    <dgm:cxn modelId="{AE679D3F-EBAD-4973-A4C5-4F55944D2524}" type="presParOf" srcId="{66086524-A303-4B14-9776-592B54632E25}" destId="{C006454D-DDA7-424F-962D-174A0AF4B0E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490DB37-2DD7-4BF0-9E80-34C253299348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091DC797-89B4-478C-9313-750584F64C75}">
      <dgm:prSet phldrT="[Text]" custT="1"/>
      <dgm:spPr/>
      <dgm:t>
        <a:bodyPr/>
        <a:lstStyle/>
        <a:p>
          <a:r>
            <a:rPr lang="en-US" sz="1600" dirty="0"/>
            <a:t>Essential components of Letter: </a:t>
          </a:r>
          <a:endParaRPr lang="en-GB" sz="1600" dirty="0"/>
        </a:p>
      </dgm:t>
    </dgm:pt>
    <dgm:pt modelId="{92AD5260-E6C8-4419-990A-35637E53A4CF}" type="parTrans" cxnId="{9EB9A1BB-11FA-460A-9A1F-F5501F3825F2}">
      <dgm:prSet/>
      <dgm:spPr/>
      <dgm:t>
        <a:bodyPr/>
        <a:lstStyle/>
        <a:p>
          <a:endParaRPr lang="en-GB" sz="1600"/>
        </a:p>
      </dgm:t>
    </dgm:pt>
    <dgm:pt modelId="{729CE0E1-53B3-486A-824E-4AC9A0B6E335}" type="sibTrans" cxnId="{9EB9A1BB-11FA-460A-9A1F-F5501F3825F2}">
      <dgm:prSet/>
      <dgm:spPr/>
      <dgm:t>
        <a:bodyPr/>
        <a:lstStyle/>
        <a:p>
          <a:endParaRPr lang="en-GB" sz="1600"/>
        </a:p>
      </dgm:t>
    </dgm:pt>
    <dgm:pt modelId="{BA19F863-55D6-4A05-8D78-03624E50465F}">
      <dgm:prSet phldrT="[Text]" custT="1"/>
      <dgm:spPr/>
      <dgm:t>
        <a:bodyPr/>
        <a:lstStyle/>
        <a:p>
          <a:r>
            <a:rPr lang="en-US" sz="1600" dirty="0"/>
            <a:t>Typed or printed </a:t>
          </a:r>
          <a:endParaRPr lang="en-GB" sz="1600" dirty="0"/>
        </a:p>
      </dgm:t>
    </dgm:pt>
    <dgm:pt modelId="{DF05EAFA-7ABE-4550-B58E-CD6B908B7318}" type="parTrans" cxnId="{B3C09083-8D7A-4605-8339-17D7DE7D8FD5}">
      <dgm:prSet/>
      <dgm:spPr/>
      <dgm:t>
        <a:bodyPr/>
        <a:lstStyle/>
        <a:p>
          <a:endParaRPr lang="en-GB"/>
        </a:p>
      </dgm:t>
    </dgm:pt>
    <dgm:pt modelId="{821F8F91-5485-42FF-92C2-06AA12FB3301}" type="sibTrans" cxnId="{B3C09083-8D7A-4605-8339-17D7DE7D8FD5}">
      <dgm:prSet/>
      <dgm:spPr/>
      <dgm:t>
        <a:bodyPr/>
        <a:lstStyle/>
        <a:p>
          <a:endParaRPr lang="en-GB"/>
        </a:p>
      </dgm:t>
    </dgm:pt>
    <dgm:pt modelId="{E2439045-F170-40A3-BDDE-F2F785473AAE}">
      <dgm:prSet phldrT="[Text]" custT="1"/>
      <dgm:spPr/>
      <dgm:t>
        <a:bodyPr/>
        <a:lstStyle/>
        <a:p>
          <a:endParaRPr lang="en-GB" sz="1600" dirty="0"/>
        </a:p>
      </dgm:t>
    </dgm:pt>
    <dgm:pt modelId="{5C2BEB7E-C49B-4EE0-9A3F-07CDB1FC5D19}" type="parTrans" cxnId="{11C81E1E-3061-4B2A-960A-D3871477A8D0}">
      <dgm:prSet/>
      <dgm:spPr/>
      <dgm:t>
        <a:bodyPr/>
        <a:lstStyle/>
        <a:p>
          <a:endParaRPr lang="en-GB"/>
        </a:p>
      </dgm:t>
    </dgm:pt>
    <dgm:pt modelId="{CE72360D-28E9-4B8A-8586-659549CAA911}" type="sibTrans" cxnId="{11C81E1E-3061-4B2A-960A-D3871477A8D0}">
      <dgm:prSet/>
      <dgm:spPr/>
      <dgm:t>
        <a:bodyPr/>
        <a:lstStyle/>
        <a:p>
          <a:endParaRPr lang="en-GB"/>
        </a:p>
      </dgm:t>
    </dgm:pt>
    <dgm:pt modelId="{8DEF421E-2F37-4C6D-A746-F1256F1EB8A8}">
      <dgm:prSet phldrT="[Text]" custT="1"/>
      <dgm:spPr/>
      <dgm:t>
        <a:bodyPr/>
        <a:lstStyle/>
        <a:p>
          <a:r>
            <a:rPr lang="en-US" sz="1600" dirty="0"/>
            <a:t>Business-like font </a:t>
          </a:r>
          <a:endParaRPr lang="en-GB" sz="1600" dirty="0"/>
        </a:p>
      </dgm:t>
    </dgm:pt>
    <dgm:pt modelId="{618A4548-32D7-4DA1-99BB-36ED809AC9D4}" type="parTrans" cxnId="{DEF7D3BB-347F-4C82-926A-42120B0B5118}">
      <dgm:prSet/>
      <dgm:spPr/>
      <dgm:t>
        <a:bodyPr/>
        <a:lstStyle/>
        <a:p>
          <a:endParaRPr lang="en-GB"/>
        </a:p>
      </dgm:t>
    </dgm:pt>
    <dgm:pt modelId="{516ACE6F-88D6-4A17-8BC7-F36CCF823A9D}" type="sibTrans" cxnId="{DEF7D3BB-347F-4C82-926A-42120B0B5118}">
      <dgm:prSet/>
      <dgm:spPr/>
      <dgm:t>
        <a:bodyPr/>
        <a:lstStyle/>
        <a:p>
          <a:endParaRPr lang="en-GB"/>
        </a:p>
      </dgm:t>
    </dgm:pt>
    <dgm:pt modelId="{7DF96EB6-95F9-4EDE-A3A4-9A1F4075C48D}">
      <dgm:prSet phldrT="[Text]" custT="1"/>
      <dgm:spPr/>
      <dgm:t>
        <a:bodyPr/>
        <a:lstStyle/>
        <a:p>
          <a:r>
            <a:rPr lang="en-US" sz="1600" dirty="0"/>
            <a:t>Writer’s address </a:t>
          </a:r>
          <a:endParaRPr lang="en-GB" sz="1600" dirty="0"/>
        </a:p>
      </dgm:t>
    </dgm:pt>
    <dgm:pt modelId="{3C83FB7F-AE9D-4D0E-B565-DBF382E271B7}" type="parTrans" cxnId="{273CE8E7-F19C-4EC0-AEF5-C6DA41BE5935}">
      <dgm:prSet/>
      <dgm:spPr/>
      <dgm:t>
        <a:bodyPr/>
        <a:lstStyle/>
        <a:p>
          <a:endParaRPr lang="en-GB"/>
        </a:p>
      </dgm:t>
    </dgm:pt>
    <dgm:pt modelId="{90F5F337-FB59-4799-8499-3AF2514ADABE}" type="sibTrans" cxnId="{273CE8E7-F19C-4EC0-AEF5-C6DA41BE5935}">
      <dgm:prSet/>
      <dgm:spPr/>
      <dgm:t>
        <a:bodyPr/>
        <a:lstStyle/>
        <a:p>
          <a:endParaRPr lang="en-GB"/>
        </a:p>
      </dgm:t>
    </dgm:pt>
    <dgm:pt modelId="{5752516B-531F-4DE0-8F93-F210B5C7DAD1}">
      <dgm:prSet phldrT="[Text]" custT="1"/>
      <dgm:spPr/>
      <dgm:t>
        <a:bodyPr/>
        <a:lstStyle/>
        <a:p>
          <a:r>
            <a:rPr lang="en-US" sz="1600" dirty="0"/>
            <a:t>Date </a:t>
          </a:r>
          <a:endParaRPr lang="en-GB" sz="1600" dirty="0"/>
        </a:p>
      </dgm:t>
    </dgm:pt>
    <dgm:pt modelId="{007B1DFB-F5D1-435A-9139-96F6AD27DF4D}" type="parTrans" cxnId="{F889B44A-94D0-47ED-A1A1-3E50301EF8D5}">
      <dgm:prSet/>
      <dgm:spPr/>
      <dgm:t>
        <a:bodyPr/>
        <a:lstStyle/>
        <a:p>
          <a:endParaRPr lang="en-GB"/>
        </a:p>
      </dgm:t>
    </dgm:pt>
    <dgm:pt modelId="{5B43246F-E698-496E-A08B-E4715E759B50}" type="sibTrans" cxnId="{F889B44A-94D0-47ED-A1A1-3E50301EF8D5}">
      <dgm:prSet/>
      <dgm:spPr/>
      <dgm:t>
        <a:bodyPr/>
        <a:lstStyle/>
        <a:p>
          <a:endParaRPr lang="en-GB"/>
        </a:p>
      </dgm:t>
    </dgm:pt>
    <dgm:pt modelId="{D286199F-04B1-4F58-B63F-1CE75C187E31}">
      <dgm:prSet phldrT="[Text]" custT="1"/>
      <dgm:spPr/>
      <dgm:t>
        <a:bodyPr/>
        <a:lstStyle/>
        <a:p>
          <a:r>
            <a:rPr lang="en-US" sz="1600" dirty="0"/>
            <a:t>Reader’s address </a:t>
          </a:r>
          <a:endParaRPr lang="en-GB" sz="1600" dirty="0"/>
        </a:p>
      </dgm:t>
    </dgm:pt>
    <dgm:pt modelId="{E1D68AAF-3FCB-4EA2-BEB2-693DCDF9C998}" type="parTrans" cxnId="{936D1737-0A7A-42B2-A9AB-DD527C98E28A}">
      <dgm:prSet/>
      <dgm:spPr/>
      <dgm:t>
        <a:bodyPr/>
        <a:lstStyle/>
        <a:p>
          <a:endParaRPr lang="en-GB"/>
        </a:p>
      </dgm:t>
    </dgm:pt>
    <dgm:pt modelId="{7759A60E-9814-44E7-974B-0AE1232D69EF}" type="sibTrans" cxnId="{936D1737-0A7A-42B2-A9AB-DD527C98E28A}">
      <dgm:prSet/>
      <dgm:spPr/>
      <dgm:t>
        <a:bodyPr/>
        <a:lstStyle/>
        <a:p>
          <a:endParaRPr lang="en-GB"/>
        </a:p>
      </dgm:t>
    </dgm:pt>
    <dgm:pt modelId="{75F87169-114E-4F72-B903-E39B217D99ED}">
      <dgm:prSet phldrT="[Text]" custT="1"/>
      <dgm:spPr/>
      <dgm:t>
        <a:bodyPr/>
        <a:lstStyle/>
        <a:p>
          <a:r>
            <a:rPr lang="en-US" sz="1600" dirty="0"/>
            <a:t>Salutation</a:t>
          </a:r>
          <a:endParaRPr lang="en-GB" sz="1600" dirty="0"/>
        </a:p>
      </dgm:t>
    </dgm:pt>
    <dgm:pt modelId="{3DDC8B86-CE23-4B94-A066-0E1531AE8FD9}" type="parTrans" cxnId="{11BEE6D1-20A5-493D-A252-4FB9EE50AEDE}">
      <dgm:prSet/>
      <dgm:spPr/>
      <dgm:t>
        <a:bodyPr/>
        <a:lstStyle/>
        <a:p>
          <a:endParaRPr lang="en-GB"/>
        </a:p>
      </dgm:t>
    </dgm:pt>
    <dgm:pt modelId="{CA39B489-E206-4FEE-9130-BB9F2798F5B1}" type="sibTrans" cxnId="{11BEE6D1-20A5-493D-A252-4FB9EE50AEDE}">
      <dgm:prSet/>
      <dgm:spPr/>
      <dgm:t>
        <a:bodyPr/>
        <a:lstStyle/>
        <a:p>
          <a:endParaRPr lang="en-GB"/>
        </a:p>
      </dgm:t>
    </dgm:pt>
    <dgm:pt modelId="{7C1AFC6C-11EC-4B15-A3FB-0B9E82F15090}">
      <dgm:prSet phldrT="[Text]" custT="1"/>
      <dgm:spPr/>
      <dgm:t>
        <a:bodyPr/>
        <a:lstStyle/>
        <a:p>
          <a:r>
            <a:rPr lang="en-US" sz="1600" dirty="0"/>
            <a:t>Letter text</a:t>
          </a:r>
          <a:endParaRPr lang="en-GB" sz="1600" dirty="0"/>
        </a:p>
      </dgm:t>
    </dgm:pt>
    <dgm:pt modelId="{1379FB79-D499-4844-9BDB-9CC830979B0F}" type="parTrans" cxnId="{31136D8E-F5EA-4CDE-B49E-765C4F29356C}">
      <dgm:prSet/>
      <dgm:spPr/>
      <dgm:t>
        <a:bodyPr/>
        <a:lstStyle/>
        <a:p>
          <a:endParaRPr lang="en-GB"/>
        </a:p>
      </dgm:t>
    </dgm:pt>
    <dgm:pt modelId="{636ECC38-69CC-4E80-9E8C-624BD8F2AA3E}" type="sibTrans" cxnId="{31136D8E-F5EA-4CDE-B49E-765C4F29356C}">
      <dgm:prSet/>
      <dgm:spPr/>
      <dgm:t>
        <a:bodyPr/>
        <a:lstStyle/>
        <a:p>
          <a:endParaRPr lang="en-GB"/>
        </a:p>
      </dgm:t>
    </dgm:pt>
    <dgm:pt modelId="{3780C25B-34AF-4D30-8C03-F48ECBD6F2F0}">
      <dgm:prSet phldrT="[Text]" custT="1"/>
      <dgm:spPr/>
      <dgm:t>
        <a:bodyPr/>
        <a:lstStyle/>
        <a:p>
          <a:r>
            <a:rPr lang="en-US" sz="1600" dirty="0"/>
            <a:t>Complimentary close</a:t>
          </a:r>
          <a:endParaRPr lang="en-GB" sz="1600" dirty="0"/>
        </a:p>
      </dgm:t>
    </dgm:pt>
    <dgm:pt modelId="{C046F9CB-A139-4F34-B6A0-456ACE91B3AA}" type="parTrans" cxnId="{284FC0DB-A4AC-4C4D-AF33-74D8E1401AC7}">
      <dgm:prSet/>
      <dgm:spPr/>
      <dgm:t>
        <a:bodyPr/>
        <a:lstStyle/>
        <a:p>
          <a:endParaRPr lang="en-GB"/>
        </a:p>
      </dgm:t>
    </dgm:pt>
    <dgm:pt modelId="{49BB48AB-4160-48F0-82F0-F4B959E529F9}" type="sibTrans" cxnId="{284FC0DB-A4AC-4C4D-AF33-74D8E1401AC7}">
      <dgm:prSet/>
      <dgm:spPr/>
      <dgm:t>
        <a:bodyPr/>
        <a:lstStyle/>
        <a:p>
          <a:endParaRPr lang="en-GB"/>
        </a:p>
      </dgm:t>
    </dgm:pt>
    <dgm:pt modelId="{6A9B6E35-5F2E-47F8-B8CB-E568765D1690}">
      <dgm:prSet phldrT="[Text]" custT="1"/>
      <dgm:spPr/>
      <dgm:t>
        <a:bodyPr/>
        <a:lstStyle/>
        <a:p>
          <a:r>
            <a:rPr lang="en-US" sz="1600" dirty="0"/>
            <a:t>Signed name</a:t>
          </a:r>
          <a:endParaRPr lang="en-GB" sz="1600" dirty="0"/>
        </a:p>
      </dgm:t>
    </dgm:pt>
    <dgm:pt modelId="{1E866478-689E-4A2C-B18F-8BDB0C30CB5F}" type="parTrans" cxnId="{9520147C-E7CF-493F-AA51-B3F17F46D39F}">
      <dgm:prSet/>
      <dgm:spPr/>
      <dgm:t>
        <a:bodyPr/>
        <a:lstStyle/>
        <a:p>
          <a:endParaRPr lang="en-GB"/>
        </a:p>
      </dgm:t>
    </dgm:pt>
    <dgm:pt modelId="{80E44A53-BF12-48BC-96A3-C45F6F90FD8C}" type="sibTrans" cxnId="{9520147C-E7CF-493F-AA51-B3F17F46D39F}">
      <dgm:prSet/>
      <dgm:spPr/>
      <dgm:t>
        <a:bodyPr/>
        <a:lstStyle/>
        <a:p>
          <a:endParaRPr lang="en-GB"/>
        </a:p>
      </dgm:t>
    </dgm:pt>
    <dgm:pt modelId="{5FFA5CC5-E64D-4FB9-925E-600334071D5C}">
      <dgm:prSet phldrT="[Text]" custT="1"/>
      <dgm:spPr/>
      <dgm:t>
        <a:bodyPr/>
        <a:lstStyle/>
        <a:p>
          <a:r>
            <a:rPr lang="en-US" sz="1600" dirty="0"/>
            <a:t>Typed name</a:t>
          </a:r>
          <a:endParaRPr lang="en-GB" sz="1600" dirty="0"/>
        </a:p>
      </dgm:t>
    </dgm:pt>
    <dgm:pt modelId="{450CAD2A-D950-4673-A8E5-6E0FCC4E3402}" type="parTrans" cxnId="{4A94589B-09F4-4B85-AE18-8F442764D2EB}">
      <dgm:prSet/>
      <dgm:spPr/>
      <dgm:t>
        <a:bodyPr/>
        <a:lstStyle/>
        <a:p>
          <a:endParaRPr lang="en-GB"/>
        </a:p>
      </dgm:t>
    </dgm:pt>
    <dgm:pt modelId="{34A6E9F2-2D10-44A6-AAC5-3BA670FF2133}" type="sibTrans" cxnId="{4A94589B-09F4-4B85-AE18-8F442764D2EB}">
      <dgm:prSet/>
      <dgm:spPr/>
      <dgm:t>
        <a:bodyPr/>
        <a:lstStyle/>
        <a:p>
          <a:endParaRPr lang="en-GB"/>
        </a:p>
      </dgm:t>
    </dgm:pt>
    <dgm:pt modelId="{66086524-A303-4B14-9776-592B54632E25}" type="pres">
      <dgm:prSet presAssocID="{C490DB37-2DD7-4BF0-9E80-34C253299348}" presName="linear" presStyleCnt="0">
        <dgm:presLayoutVars>
          <dgm:animLvl val="lvl"/>
          <dgm:resizeHandles val="exact"/>
        </dgm:presLayoutVars>
      </dgm:prSet>
      <dgm:spPr/>
    </dgm:pt>
    <dgm:pt modelId="{FC76D9BC-4623-40F0-B034-58E0394C0232}" type="pres">
      <dgm:prSet presAssocID="{091DC797-89B4-478C-9313-750584F64C75}" presName="parentText" presStyleLbl="node1" presStyleIdx="0" presStyleCnt="1" custScaleY="152107">
        <dgm:presLayoutVars>
          <dgm:chMax val="0"/>
          <dgm:bulletEnabled val="1"/>
        </dgm:presLayoutVars>
      </dgm:prSet>
      <dgm:spPr/>
    </dgm:pt>
    <dgm:pt modelId="{C006454D-DDA7-424F-962D-174A0AF4B0E6}" type="pres">
      <dgm:prSet presAssocID="{091DC797-89B4-478C-9313-750584F64C75}" presName="childText" presStyleLbl="revTx" presStyleIdx="0" presStyleCnt="1" custScaleY="125327">
        <dgm:presLayoutVars>
          <dgm:bulletEnabled val="1"/>
        </dgm:presLayoutVars>
      </dgm:prSet>
      <dgm:spPr/>
    </dgm:pt>
  </dgm:ptLst>
  <dgm:cxnLst>
    <dgm:cxn modelId="{F464B903-317A-4148-A9DF-AD1BCBE8D781}" type="presOf" srcId="{75F87169-114E-4F72-B903-E39B217D99ED}" destId="{C006454D-DDA7-424F-962D-174A0AF4B0E6}" srcOrd="0" destOrd="6" presId="urn:microsoft.com/office/officeart/2005/8/layout/vList2"/>
    <dgm:cxn modelId="{CEE2581D-630B-488C-80F8-CBB8F3A7F312}" type="presOf" srcId="{6A9B6E35-5F2E-47F8-B8CB-E568765D1690}" destId="{C006454D-DDA7-424F-962D-174A0AF4B0E6}" srcOrd="0" destOrd="9" presId="urn:microsoft.com/office/officeart/2005/8/layout/vList2"/>
    <dgm:cxn modelId="{11C81E1E-3061-4B2A-960A-D3871477A8D0}" srcId="{091DC797-89B4-478C-9313-750584F64C75}" destId="{E2439045-F170-40A3-BDDE-F2F785473AAE}" srcOrd="0" destOrd="0" parTransId="{5C2BEB7E-C49B-4EE0-9A3F-07CDB1FC5D19}" sibTransId="{CE72360D-28E9-4B8A-8586-659549CAA911}"/>
    <dgm:cxn modelId="{86014B30-436A-4628-86EF-DFE881954071}" type="presOf" srcId="{3780C25B-34AF-4D30-8C03-F48ECBD6F2F0}" destId="{C006454D-DDA7-424F-962D-174A0AF4B0E6}" srcOrd="0" destOrd="8" presId="urn:microsoft.com/office/officeart/2005/8/layout/vList2"/>
    <dgm:cxn modelId="{16F74D31-0451-4B44-B7E4-7E5B3F001414}" type="presOf" srcId="{5752516B-531F-4DE0-8F93-F210B5C7DAD1}" destId="{C006454D-DDA7-424F-962D-174A0AF4B0E6}" srcOrd="0" destOrd="4" presId="urn:microsoft.com/office/officeart/2005/8/layout/vList2"/>
    <dgm:cxn modelId="{936D1737-0A7A-42B2-A9AB-DD527C98E28A}" srcId="{091DC797-89B4-478C-9313-750584F64C75}" destId="{D286199F-04B1-4F58-B63F-1CE75C187E31}" srcOrd="5" destOrd="0" parTransId="{E1D68AAF-3FCB-4EA2-BEB2-693DCDF9C998}" sibTransId="{7759A60E-9814-44E7-974B-0AE1232D69EF}"/>
    <dgm:cxn modelId="{7B46AE62-EF2A-4D1A-879A-ECB0838706B1}" type="presOf" srcId="{5FFA5CC5-E64D-4FB9-925E-600334071D5C}" destId="{C006454D-DDA7-424F-962D-174A0AF4B0E6}" srcOrd="0" destOrd="10" presId="urn:microsoft.com/office/officeart/2005/8/layout/vList2"/>
    <dgm:cxn modelId="{F889B44A-94D0-47ED-A1A1-3E50301EF8D5}" srcId="{091DC797-89B4-478C-9313-750584F64C75}" destId="{5752516B-531F-4DE0-8F93-F210B5C7DAD1}" srcOrd="4" destOrd="0" parTransId="{007B1DFB-F5D1-435A-9139-96F6AD27DF4D}" sibTransId="{5B43246F-E698-496E-A08B-E4715E759B50}"/>
    <dgm:cxn modelId="{28C32377-46F0-4851-A595-F5A347779CF4}" type="presOf" srcId="{7DF96EB6-95F9-4EDE-A3A4-9A1F4075C48D}" destId="{C006454D-DDA7-424F-962D-174A0AF4B0E6}" srcOrd="0" destOrd="3" presId="urn:microsoft.com/office/officeart/2005/8/layout/vList2"/>
    <dgm:cxn modelId="{9520147C-E7CF-493F-AA51-B3F17F46D39F}" srcId="{091DC797-89B4-478C-9313-750584F64C75}" destId="{6A9B6E35-5F2E-47F8-B8CB-E568765D1690}" srcOrd="9" destOrd="0" parTransId="{1E866478-689E-4A2C-B18F-8BDB0C30CB5F}" sibTransId="{80E44A53-BF12-48BC-96A3-C45F6F90FD8C}"/>
    <dgm:cxn modelId="{196BFB7F-86C5-47C2-B615-C1E76D7FD219}" type="presOf" srcId="{C490DB37-2DD7-4BF0-9E80-34C253299348}" destId="{66086524-A303-4B14-9776-592B54632E25}" srcOrd="0" destOrd="0" presId="urn:microsoft.com/office/officeart/2005/8/layout/vList2"/>
    <dgm:cxn modelId="{B3C09083-8D7A-4605-8339-17D7DE7D8FD5}" srcId="{091DC797-89B4-478C-9313-750584F64C75}" destId="{BA19F863-55D6-4A05-8D78-03624E50465F}" srcOrd="1" destOrd="0" parTransId="{DF05EAFA-7ABE-4550-B58E-CD6B908B7318}" sibTransId="{821F8F91-5485-42FF-92C2-06AA12FB3301}"/>
    <dgm:cxn modelId="{AA847889-3F0A-48E7-99B4-E0FF0203A878}" type="presOf" srcId="{E2439045-F170-40A3-BDDE-F2F785473AAE}" destId="{C006454D-DDA7-424F-962D-174A0AF4B0E6}" srcOrd="0" destOrd="0" presId="urn:microsoft.com/office/officeart/2005/8/layout/vList2"/>
    <dgm:cxn modelId="{31136D8E-F5EA-4CDE-B49E-765C4F29356C}" srcId="{091DC797-89B4-478C-9313-750584F64C75}" destId="{7C1AFC6C-11EC-4B15-A3FB-0B9E82F15090}" srcOrd="7" destOrd="0" parTransId="{1379FB79-D499-4844-9BDB-9CC830979B0F}" sibTransId="{636ECC38-69CC-4E80-9E8C-624BD8F2AA3E}"/>
    <dgm:cxn modelId="{4018E191-A585-49E5-84E5-2A4D7F5D6B47}" type="presOf" srcId="{BA19F863-55D6-4A05-8D78-03624E50465F}" destId="{C006454D-DDA7-424F-962D-174A0AF4B0E6}" srcOrd="0" destOrd="1" presId="urn:microsoft.com/office/officeart/2005/8/layout/vList2"/>
    <dgm:cxn modelId="{4A94589B-09F4-4B85-AE18-8F442764D2EB}" srcId="{091DC797-89B4-478C-9313-750584F64C75}" destId="{5FFA5CC5-E64D-4FB9-925E-600334071D5C}" srcOrd="10" destOrd="0" parTransId="{450CAD2A-D950-4673-A8E5-6E0FCC4E3402}" sibTransId="{34A6E9F2-2D10-44A6-AAC5-3BA670FF2133}"/>
    <dgm:cxn modelId="{7061FCB3-AE4E-4C9D-823D-7630FF9E1621}" type="presOf" srcId="{7C1AFC6C-11EC-4B15-A3FB-0B9E82F15090}" destId="{C006454D-DDA7-424F-962D-174A0AF4B0E6}" srcOrd="0" destOrd="7" presId="urn:microsoft.com/office/officeart/2005/8/layout/vList2"/>
    <dgm:cxn modelId="{9EB9A1BB-11FA-460A-9A1F-F5501F3825F2}" srcId="{C490DB37-2DD7-4BF0-9E80-34C253299348}" destId="{091DC797-89B4-478C-9313-750584F64C75}" srcOrd="0" destOrd="0" parTransId="{92AD5260-E6C8-4419-990A-35637E53A4CF}" sibTransId="{729CE0E1-53B3-486A-824E-4AC9A0B6E335}"/>
    <dgm:cxn modelId="{DEF7D3BB-347F-4C82-926A-42120B0B5118}" srcId="{091DC797-89B4-478C-9313-750584F64C75}" destId="{8DEF421E-2F37-4C6D-A746-F1256F1EB8A8}" srcOrd="2" destOrd="0" parTransId="{618A4548-32D7-4DA1-99BB-36ED809AC9D4}" sibTransId="{516ACE6F-88D6-4A17-8BC7-F36CCF823A9D}"/>
    <dgm:cxn modelId="{66F93FBF-8CCD-48A9-9CCB-710AA481651F}" type="presOf" srcId="{8DEF421E-2F37-4C6D-A746-F1256F1EB8A8}" destId="{C006454D-DDA7-424F-962D-174A0AF4B0E6}" srcOrd="0" destOrd="2" presId="urn:microsoft.com/office/officeart/2005/8/layout/vList2"/>
    <dgm:cxn modelId="{7A4379C3-2CB8-4086-9C01-FD12BB3E853E}" type="presOf" srcId="{091DC797-89B4-478C-9313-750584F64C75}" destId="{FC76D9BC-4623-40F0-B034-58E0394C0232}" srcOrd="0" destOrd="0" presId="urn:microsoft.com/office/officeart/2005/8/layout/vList2"/>
    <dgm:cxn modelId="{11BEE6D1-20A5-493D-A252-4FB9EE50AEDE}" srcId="{091DC797-89B4-478C-9313-750584F64C75}" destId="{75F87169-114E-4F72-B903-E39B217D99ED}" srcOrd="6" destOrd="0" parTransId="{3DDC8B86-CE23-4B94-A066-0E1531AE8FD9}" sibTransId="{CA39B489-E206-4FEE-9130-BB9F2798F5B1}"/>
    <dgm:cxn modelId="{284FC0DB-A4AC-4C4D-AF33-74D8E1401AC7}" srcId="{091DC797-89B4-478C-9313-750584F64C75}" destId="{3780C25B-34AF-4D30-8C03-F48ECBD6F2F0}" srcOrd="8" destOrd="0" parTransId="{C046F9CB-A139-4F34-B6A0-456ACE91B3AA}" sibTransId="{49BB48AB-4160-48F0-82F0-F4B959E529F9}"/>
    <dgm:cxn modelId="{273CE8E7-F19C-4EC0-AEF5-C6DA41BE5935}" srcId="{091DC797-89B4-478C-9313-750584F64C75}" destId="{7DF96EB6-95F9-4EDE-A3A4-9A1F4075C48D}" srcOrd="3" destOrd="0" parTransId="{3C83FB7F-AE9D-4D0E-B565-DBF382E271B7}" sibTransId="{90F5F337-FB59-4799-8499-3AF2514ADABE}"/>
    <dgm:cxn modelId="{4EAE00FF-A948-4182-8541-8F9B9B3B957C}" type="presOf" srcId="{D286199F-04B1-4F58-B63F-1CE75C187E31}" destId="{C006454D-DDA7-424F-962D-174A0AF4B0E6}" srcOrd="0" destOrd="5" presId="urn:microsoft.com/office/officeart/2005/8/layout/vList2"/>
    <dgm:cxn modelId="{8CA57BDC-A716-4A2E-BF59-CEA30C9CA03C}" type="presParOf" srcId="{66086524-A303-4B14-9776-592B54632E25}" destId="{FC76D9BC-4623-40F0-B034-58E0394C0232}" srcOrd="0" destOrd="0" presId="urn:microsoft.com/office/officeart/2005/8/layout/vList2"/>
    <dgm:cxn modelId="{AE679D3F-EBAD-4973-A4C5-4F55944D2524}" type="presParOf" srcId="{66086524-A303-4B14-9776-592B54632E25}" destId="{C006454D-DDA7-424F-962D-174A0AF4B0E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490DB37-2DD7-4BF0-9E80-34C253299348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091DC797-89B4-478C-9313-750584F64C75}">
      <dgm:prSet phldrT="[Text]" custT="1"/>
      <dgm:spPr/>
      <dgm:t>
        <a:bodyPr/>
        <a:lstStyle/>
        <a:p>
          <a:r>
            <a:rPr lang="en-US" sz="1600" dirty="0"/>
            <a:t>Essential components of Letter: </a:t>
          </a:r>
          <a:endParaRPr lang="en-GB" sz="1600" dirty="0"/>
        </a:p>
      </dgm:t>
    </dgm:pt>
    <dgm:pt modelId="{92AD5260-E6C8-4419-990A-35637E53A4CF}" type="parTrans" cxnId="{9EB9A1BB-11FA-460A-9A1F-F5501F3825F2}">
      <dgm:prSet/>
      <dgm:spPr/>
      <dgm:t>
        <a:bodyPr/>
        <a:lstStyle/>
        <a:p>
          <a:endParaRPr lang="en-GB" sz="1600"/>
        </a:p>
      </dgm:t>
    </dgm:pt>
    <dgm:pt modelId="{729CE0E1-53B3-486A-824E-4AC9A0B6E335}" type="sibTrans" cxnId="{9EB9A1BB-11FA-460A-9A1F-F5501F3825F2}">
      <dgm:prSet/>
      <dgm:spPr/>
      <dgm:t>
        <a:bodyPr/>
        <a:lstStyle/>
        <a:p>
          <a:endParaRPr lang="en-GB" sz="1600"/>
        </a:p>
      </dgm:t>
    </dgm:pt>
    <dgm:pt modelId="{BA19F863-55D6-4A05-8D78-03624E50465F}">
      <dgm:prSet phldrT="[Text]" custT="1"/>
      <dgm:spPr/>
      <dgm:t>
        <a:bodyPr/>
        <a:lstStyle/>
        <a:p>
          <a:r>
            <a:rPr lang="en-US" sz="1600" dirty="0"/>
            <a:t>Typed or printed </a:t>
          </a:r>
          <a:endParaRPr lang="en-GB" sz="1600" dirty="0"/>
        </a:p>
      </dgm:t>
    </dgm:pt>
    <dgm:pt modelId="{DF05EAFA-7ABE-4550-B58E-CD6B908B7318}" type="parTrans" cxnId="{B3C09083-8D7A-4605-8339-17D7DE7D8FD5}">
      <dgm:prSet/>
      <dgm:spPr/>
      <dgm:t>
        <a:bodyPr/>
        <a:lstStyle/>
        <a:p>
          <a:endParaRPr lang="en-GB"/>
        </a:p>
      </dgm:t>
    </dgm:pt>
    <dgm:pt modelId="{821F8F91-5485-42FF-92C2-06AA12FB3301}" type="sibTrans" cxnId="{B3C09083-8D7A-4605-8339-17D7DE7D8FD5}">
      <dgm:prSet/>
      <dgm:spPr/>
      <dgm:t>
        <a:bodyPr/>
        <a:lstStyle/>
        <a:p>
          <a:endParaRPr lang="en-GB"/>
        </a:p>
      </dgm:t>
    </dgm:pt>
    <dgm:pt modelId="{E2439045-F170-40A3-BDDE-F2F785473AAE}">
      <dgm:prSet phldrT="[Text]" custT="1"/>
      <dgm:spPr/>
      <dgm:t>
        <a:bodyPr/>
        <a:lstStyle/>
        <a:p>
          <a:endParaRPr lang="en-GB" sz="1600" dirty="0"/>
        </a:p>
      </dgm:t>
    </dgm:pt>
    <dgm:pt modelId="{5C2BEB7E-C49B-4EE0-9A3F-07CDB1FC5D19}" type="parTrans" cxnId="{11C81E1E-3061-4B2A-960A-D3871477A8D0}">
      <dgm:prSet/>
      <dgm:spPr/>
      <dgm:t>
        <a:bodyPr/>
        <a:lstStyle/>
        <a:p>
          <a:endParaRPr lang="en-GB"/>
        </a:p>
      </dgm:t>
    </dgm:pt>
    <dgm:pt modelId="{CE72360D-28E9-4B8A-8586-659549CAA911}" type="sibTrans" cxnId="{11C81E1E-3061-4B2A-960A-D3871477A8D0}">
      <dgm:prSet/>
      <dgm:spPr/>
      <dgm:t>
        <a:bodyPr/>
        <a:lstStyle/>
        <a:p>
          <a:endParaRPr lang="en-GB"/>
        </a:p>
      </dgm:t>
    </dgm:pt>
    <dgm:pt modelId="{8DEF421E-2F37-4C6D-A746-F1256F1EB8A8}">
      <dgm:prSet phldrT="[Text]" custT="1"/>
      <dgm:spPr/>
      <dgm:t>
        <a:bodyPr/>
        <a:lstStyle/>
        <a:p>
          <a:r>
            <a:rPr lang="en-US" sz="1600" dirty="0"/>
            <a:t>Business-like font </a:t>
          </a:r>
          <a:endParaRPr lang="en-GB" sz="1600" dirty="0"/>
        </a:p>
      </dgm:t>
    </dgm:pt>
    <dgm:pt modelId="{618A4548-32D7-4DA1-99BB-36ED809AC9D4}" type="parTrans" cxnId="{DEF7D3BB-347F-4C82-926A-42120B0B5118}">
      <dgm:prSet/>
      <dgm:spPr/>
      <dgm:t>
        <a:bodyPr/>
        <a:lstStyle/>
        <a:p>
          <a:endParaRPr lang="en-GB"/>
        </a:p>
      </dgm:t>
    </dgm:pt>
    <dgm:pt modelId="{516ACE6F-88D6-4A17-8BC7-F36CCF823A9D}" type="sibTrans" cxnId="{DEF7D3BB-347F-4C82-926A-42120B0B5118}">
      <dgm:prSet/>
      <dgm:spPr/>
      <dgm:t>
        <a:bodyPr/>
        <a:lstStyle/>
        <a:p>
          <a:endParaRPr lang="en-GB"/>
        </a:p>
      </dgm:t>
    </dgm:pt>
    <dgm:pt modelId="{7DF96EB6-95F9-4EDE-A3A4-9A1F4075C48D}">
      <dgm:prSet phldrT="[Text]" custT="1"/>
      <dgm:spPr/>
      <dgm:t>
        <a:bodyPr/>
        <a:lstStyle/>
        <a:p>
          <a:r>
            <a:rPr lang="en-US" sz="1600" dirty="0"/>
            <a:t>Writer’s address </a:t>
          </a:r>
          <a:endParaRPr lang="en-GB" sz="1600" dirty="0"/>
        </a:p>
      </dgm:t>
    </dgm:pt>
    <dgm:pt modelId="{3C83FB7F-AE9D-4D0E-B565-DBF382E271B7}" type="parTrans" cxnId="{273CE8E7-F19C-4EC0-AEF5-C6DA41BE5935}">
      <dgm:prSet/>
      <dgm:spPr/>
      <dgm:t>
        <a:bodyPr/>
        <a:lstStyle/>
        <a:p>
          <a:endParaRPr lang="en-GB"/>
        </a:p>
      </dgm:t>
    </dgm:pt>
    <dgm:pt modelId="{90F5F337-FB59-4799-8499-3AF2514ADABE}" type="sibTrans" cxnId="{273CE8E7-F19C-4EC0-AEF5-C6DA41BE5935}">
      <dgm:prSet/>
      <dgm:spPr/>
      <dgm:t>
        <a:bodyPr/>
        <a:lstStyle/>
        <a:p>
          <a:endParaRPr lang="en-GB"/>
        </a:p>
      </dgm:t>
    </dgm:pt>
    <dgm:pt modelId="{5752516B-531F-4DE0-8F93-F210B5C7DAD1}">
      <dgm:prSet phldrT="[Text]" custT="1"/>
      <dgm:spPr/>
      <dgm:t>
        <a:bodyPr/>
        <a:lstStyle/>
        <a:p>
          <a:r>
            <a:rPr lang="en-US" sz="1600" dirty="0"/>
            <a:t>Date </a:t>
          </a:r>
          <a:endParaRPr lang="en-GB" sz="1600" dirty="0"/>
        </a:p>
      </dgm:t>
    </dgm:pt>
    <dgm:pt modelId="{007B1DFB-F5D1-435A-9139-96F6AD27DF4D}" type="parTrans" cxnId="{F889B44A-94D0-47ED-A1A1-3E50301EF8D5}">
      <dgm:prSet/>
      <dgm:spPr/>
      <dgm:t>
        <a:bodyPr/>
        <a:lstStyle/>
        <a:p>
          <a:endParaRPr lang="en-GB"/>
        </a:p>
      </dgm:t>
    </dgm:pt>
    <dgm:pt modelId="{5B43246F-E698-496E-A08B-E4715E759B50}" type="sibTrans" cxnId="{F889B44A-94D0-47ED-A1A1-3E50301EF8D5}">
      <dgm:prSet/>
      <dgm:spPr/>
      <dgm:t>
        <a:bodyPr/>
        <a:lstStyle/>
        <a:p>
          <a:endParaRPr lang="en-GB"/>
        </a:p>
      </dgm:t>
    </dgm:pt>
    <dgm:pt modelId="{D286199F-04B1-4F58-B63F-1CE75C187E31}">
      <dgm:prSet phldrT="[Text]" custT="1"/>
      <dgm:spPr/>
      <dgm:t>
        <a:bodyPr/>
        <a:lstStyle/>
        <a:p>
          <a:r>
            <a:rPr lang="en-US" sz="1600" dirty="0"/>
            <a:t>Reader’s address </a:t>
          </a:r>
          <a:endParaRPr lang="en-GB" sz="1600" dirty="0"/>
        </a:p>
      </dgm:t>
    </dgm:pt>
    <dgm:pt modelId="{E1D68AAF-3FCB-4EA2-BEB2-693DCDF9C998}" type="parTrans" cxnId="{936D1737-0A7A-42B2-A9AB-DD527C98E28A}">
      <dgm:prSet/>
      <dgm:spPr/>
      <dgm:t>
        <a:bodyPr/>
        <a:lstStyle/>
        <a:p>
          <a:endParaRPr lang="en-GB"/>
        </a:p>
      </dgm:t>
    </dgm:pt>
    <dgm:pt modelId="{7759A60E-9814-44E7-974B-0AE1232D69EF}" type="sibTrans" cxnId="{936D1737-0A7A-42B2-A9AB-DD527C98E28A}">
      <dgm:prSet/>
      <dgm:spPr/>
      <dgm:t>
        <a:bodyPr/>
        <a:lstStyle/>
        <a:p>
          <a:endParaRPr lang="en-GB"/>
        </a:p>
      </dgm:t>
    </dgm:pt>
    <dgm:pt modelId="{75F87169-114E-4F72-B903-E39B217D99ED}">
      <dgm:prSet phldrT="[Text]" custT="1"/>
      <dgm:spPr/>
      <dgm:t>
        <a:bodyPr/>
        <a:lstStyle/>
        <a:p>
          <a:r>
            <a:rPr lang="en-US" sz="1600" dirty="0"/>
            <a:t>Salutation</a:t>
          </a:r>
          <a:endParaRPr lang="en-GB" sz="1600" dirty="0"/>
        </a:p>
      </dgm:t>
    </dgm:pt>
    <dgm:pt modelId="{3DDC8B86-CE23-4B94-A066-0E1531AE8FD9}" type="parTrans" cxnId="{11BEE6D1-20A5-493D-A252-4FB9EE50AEDE}">
      <dgm:prSet/>
      <dgm:spPr/>
      <dgm:t>
        <a:bodyPr/>
        <a:lstStyle/>
        <a:p>
          <a:endParaRPr lang="en-GB"/>
        </a:p>
      </dgm:t>
    </dgm:pt>
    <dgm:pt modelId="{CA39B489-E206-4FEE-9130-BB9F2798F5B1}" type="sibTrans" cxnId="{11BEE6D1-20A5-493D-A252-4FB9EE50AEDE}">
      <dgm:prSet/>
      <dgm:spPr/>
      <dgm:t>
        <a:bodyPr/>
        <a:lstStyle/>
        <a:p>
          <a:endParaRPr lang="en-GB"/>
        </a:p>
      </dgm:t>
    </dgm:pt>
    <dgm:pt modelId="{7C1AFC6C-11EC-4B15-A3FB-0B9E82F15090}">
      <dgm:prSet phldrT="[Text]" custT="1"/>
      <dgm:spPr/>
      <dgm:t>
        <a:bodyPr/>
        <a:lstStyle/>
        <a:p>
          <a:r>
            <a:rPr lang="en-US" sz="1600" dirty="0"/>
            <a:t>Letter text</a:t>
          </a:r>
          <a:endParaRPr lang="en-GB" sz="1600" dirty="0"/>
        </a:p>
      </dgm:t>
    </dgm:pt>
    <dgm:pt modelId="{1379FB79-D499-4844-9BDB-9CC830979B0F}" type="parTrans" cxnId="{31136D8E-F5EA-4CDE-B49E-765C4F29356C}">
      <dgm:prSet/>
      <dgm:spPr/>
      <dgm:t>
        <a:bodyPr/>
        <a:lstStyle/>
        <a:p>
          <a:endParaRPr lang="en-GB"/>
        </a:p>
      </dgm:t>
    </dgm:pt>
    <dgm:pt modelId="{636ECC38-69CC-4E80-9E8C-624BD8F2AA3E}" type="sibTrans" cxnId="{31136D8E-F5EA-4CDE-B49E-765C4F29356C}">
      <dgm:prSet/>
      <dgm:spPr/>
      <dgm:t>
        <a:bodyPr/>
        <a:lstStyle/>
        <a:p>
          <a:endParaRPr lang="en-GB"/>
        </a:p>
      </dgm:t>
    </dgm:pt>
    <dgm:pt modelId="{3780C25B-34AF-4D30-8C03-F48ECBD6F2F0}">
      <dgm:prSet phldrT="[Text]" custT="1"/>
      <dgm:spPr/>
      <dgm:t>
        <a:bodyPr/>
        <a:lstStyle/>
        <a:p>
          <a:r>
            <a:rPr lang="en-US" sz="1600" dirty="0"/>
            <a:t>Complimentary close</a:t>
          </a:r>
          <a:endParaRPr lang="en-GB" sz="1600" dirty="0"/>
        </a:p>
      </dgm:t>
    </dgm:pt>
    <dgm:pt modelId="{C046F9CB-A139-4F34-B6A0-456ACE91B3AA}" type="parTrans" cxnId="{284FC0DB-A4AC-4C4D-AF33-74D8E1401AC7}">
      <dgm:prSet/>
      <dgm:spPr/>
      <dgm:t>
        <a:bodyPr/>
        <a:lstStyle/>
        <a:p>
          <a:endParaRPr lang="en-GB"/>
        </a:p>
      </dgm:t>
    </dgm:pt>
    <dgm:pt modelId="{49BB48AB-4160-48F0-82F0-F4B959E529F9}" type="sibTrans" cxnId="{284FC0DB-A4AC-4C4D-AF33-74D8E1401AC7}">
      <dgm:prSet/>
      <dgm:spPr/>
      <dgm:t>
        <a:bodyPr/>
        <a:lstStyle/>
        <a:p>
          <a:endParaRPr lang="en-GB"/>
        </a:p>
      </dgm:t>
    </dgm:pt>
    <dgm:pt modelId="{6A9B6E35-5F2E-47F8-B8CB-E568765D1690}">
      <dgm:prSet phldrT="[Text]" custT="1"/>
      <dgm:spPr/>
      <dgm:t>
        <a:bodyPr/>
        <a:lstStyle/>
        <a:p>
          <a:r>
            <a:rPr lang="en-US" sz="1600" dirty="0"/>
            <a:t>Signed name</a:t>
          </a:r>
          <a:endParaRPr lang="en-GB" sz="1600" dirty="0"/>
        </a:p>
      </dgm:t>
    </dgm:pt>
    <dgm:pt modelId="{1E866478-689E-4A2C-B18F-8BDB0C30CB5F}" type="parTrans" cxnId="{9520147C-E7CF-493F-AA51-B3F17F46D39F}">
      <dgm:prSet/>
      <dgm:spPr/>
      <dgm:t>
        <a:bodyPr/>
        <a:lstStyle/>
        <a:p>
          <a:endParaRPr lang="en-GB"/>
        </a:p>
      </dgm:t>
    </dgm:pt>
    <dgm:pt modelId="{80E44A53-BF12-48BC-96A3-C45F6F90FD8C}" type="sibTrans" cxnId="{9520147C-E7CF-493F-AA51-B3F17F46D39F}">
      <dgm:prSet/>
      <dgm:spPr/>
      <dgm:t>
        <a:bodyPr/>
        <a:lstStyle/>
        <a:p>
          <a:endParaRPr lang="en-GB"/>
        </a:p>
      </dgm:t>
    </dgm:pt>
    <dgm:pt modelId="{5FFA5CC5-E64D-4FB9-925E-600334071D5C}">
      <dgm:prSet phldrT="[Text]" custT="1"/>
      <dgm:spPr/>
      <dgm:t>
        <a:bodyPr/>
        <a:lstStyle/>
        <a:p>
          <a:r>
            <a:rPr lang="en-US" sz="1600" dirty="0"/>
            <a:t>Typed name</a:t>
          </a:r>
          <a:endParaRPr lang="en-GB" sz="1600" dirty="0"/>
        </a:p>
      </dgm:t>
    </dgm:pt>
    <dgm:pt modelId="{450CAD2A-D950-4673-A8E5-6E0FCC4E3402}" type="parTrans" cxnId="{4A94589B-09F4-4B85-AE18-8F442764D2EB}">
      <dgm:prSet/>
      <dgm:spPr/>
      <dgm:t>
        <a:bodyPr/>
        <a:lstStyle/>
        <a:p>
          <a:endParaRPr lang="en-GB"/>
        </a:p>
      </dgm:t>
    </dgm:pt>
    <dgm:pt modelId="{34A6E9F2-2D10-44A6-AAC5-3BA670FF2133}" type="sibTrans" cxnId="{4A94589B-09F4-4B85-AE18-8F442764D2EB}">
      <dgm:prSet/>
      <dgm:spPr/>
      <dgm:t>
        <a:bodyPr/>
        <a:lstStyle/>
        <a:p>
          <a:endParaRPr lang="en-GB"/>
        </a:p>
      </dgm:t>
    </dgm:pt>
    <dgm:pt modelId="{66086524-A303-4B14-9776-592B54632E25}" type="pres">
      <dgm:prSet presAssocID="{C490DB37-2DD7-4BF0-9E80-34C253299348}" presName="linear" presStyleCnt="0">
        <dgm:presLayoutVars>
          <dgm:animLvl val="lvl"/>
          <dgm:resizeHandles val="exact"/>
        </dgm:presLayoutVars>
      </dgm:prSet>
      <dgm:spPr/>
    </dgm:pt>
    <dgm:pt modelId="{FC76D9BC-4623-40F0-B034-58E0394C0232}" type="pres">
      <dgm:prSet presAssocID="{091DC797-89B4-478C-9313-750584F64C75}" presName="parentText" presStyleLbl="node1" presStyleIdx="0" presStyleCnt="1" custScaleY="152107">
        <dgm:presLayoutVars>
          <dgm:chMax val="0"/>
          <dgm:bulletEnabled val="1"/>
        </dgm:presLayoutVars>
      </dgm:prSet>
      <dgm:spPr/>
    </dgm:pt>
    <dgm:pt modelId="{C006454D-DDA7-424F-962D-174A0AF4B0E6}" type="pres">
      <dgm:prSet presAssocID="{091DC797-89B4-478C-9313-750584F64C75}" presName="childText" presStyleLbl="revTx" presStyleIdx="0" presStyleCnt="1" custScaleY="125327">
        <dgm:presLayoutVars>
          <dgm:bulletEnabled val="1"/>
        </dgm:presLayoutVars>
      </dgm:prSet>
      <dgm:spPr/>
    </dgm:pt>
  </dgm:ptLst>
  <dgm:cxnLst>
    <dgm:cxn modelId="{F464B903-317A-4148-A9DF-AD1BCBE8D781}" type="presOf" srcId="{75F87169-114E-4F72-B903-E39B217D99ED}" destId="{C006454D-DDA7-424F-962D-174A0AF4B0E6}" srcOrd="0" destOrd="6" presId="urn:microsoft.com/office/officeart/2005/8/layout/vList2"/>
    <dgm:cxn modelId="{CEE2581D-630B-488C-80F8-CBB8F3A7F312}" type="presOf" srcId="{6A9B6E35-5F2E-47F8-B8CB-E568765D1690}" destId="{C006454D-DDA7-424F-962D-174A0AF4B0E6}" srcOrd="0" destOrd="9" presId="urn:microsoft.com/office/officeart/2005/8/layout/vList2"/>
    <dgm:cxn modelId="{11C81E1E-3061-4B2A-960A-D3871477A8D0}" srcId="{091DC797-89B4-478C-9313-750584F64C75}" destId="{E2439045-F170-40A3-BDDE-F2F785473AAE}" srcOrd="0" destOrd="0" parTransId="{5C2BEB7E-C49B-4EE0-9A3F-07CDB1FC5D19}" sibTransId="{CE72360D-28E9-4B8A-8586-659549CAA911}"/>
    <dgm:cxn modelId="{86014B30-436A-4628-86EF-DFE881954071}" type="presOf" srcId="{3780C25B-34AF-4D30-8C03-F48ECBD6F2F0}" destId="{C006454D-DDA7-424F-962D-174A0AF4B0E6}" srcOrd="0" destOrd="8" presId="urn:microsoft.com/office/officeart/2005/8/layout/vList2"/>
    <dgm:cxn modelId="{16F74D31-0451-4B44-B7E4-7E5B3F001414}" type="presOf" srcId="{5752516B-531F-4DE0-8F93-F210B5C7DAD1}" destId="{C006454D-DDA7-424F-962D-174A0AF4B0E6}" srcOrd="0" destOrd="4" presId="urn:microsoft.com/office/officeart/2005/8/layout/vList2"/>
    <dgm:cxn modelId="{936D1737-0A7A-42B2-A9AB-DD527C98E28A}" srcId="{091DC797-89B4-478C-9313-750584F64C75}" destId="{D286199F-04B1-4F58-B63F-1CE75C187E31}" srcOrd="5" destOrd="0" parTransId="{E1D68AAF-3FCB-4EA2-BEB2-693DCDF9C998}" sibTransId="{7759A60E-9814-44E7-974B-0AE1232D69EF}"/>
    <dgm:cxn modelId="{7B46AE62-EF2A-4D1A-879A-ECB0838706B1}" type="presOf" srcId="{5FFA5CC5-E64D-4FB9-925E-600334071D5C}" destId="{C006454D-DDA7-424F-962D-174A0AF4B0E6}" srcOrd="0" destOrd="10" presId="urn:microsoft.com/office/officeart/2005/8/layout/vList2"/>
    <dgm:cxn modelId="{F889B44A-94D0-47ED-A1A1-3E50301EF8D5}" srcId="{091DC797-89B4-478C-9313-750584F64C75}" destId="{5752516B-531F-4DE0-8F93-F210B5C7DAD1}" srcOrd="4" destOrd="0" parTransId="{007B1DFB-F5D1-435A-9139-96F6AD27DF4D}" sibTransId="{5B43246F-E698-496E-A08B-E4715E759B50}"/>
    <dgm:cxn modelId="{28C32377-46F0-4851-A595-F5A347779CF4}" type="presOf" srcId="{7DF96EB6-95F9-4EDE-A3A4-9A1F4075C48D}" destId="{C006454D-DDA7-424F-962D-174A0AF4B0E6}" srcOrd="0" destOrd="3" presId="urn:microsoft.com/office/officeart/2005/8/layout/vList2"/>
    <dgm:cxn modelId="{9520147C-E7CF-493F-AA51-B3F17F46D39F}" srcId="{091DC797-89B4-478C-9313-750584F64C75}" destId="{6A9B6E35-5F2E-47F8-B8CB-E568765D1690}" srcOrd="9" destOrd="0" parTransId="{1E866478-689E-4A2C-B18F-8BDB0C30CB5F}" sibTransId="{80E44A53-BF12-48BC-96A3-C45F6F90FD8C}"/>
    <dgm:cxn modelId="{196BFB7F-86C5-47C2-B615-C1E76D7FD219}" type="presOf" srcId="{C490DB37-2DD7-4BF0-9E80-34C253299348}" destId="{66086524-A303-4B14-9776-592B54632E25}" srcOrd="0" destOrd="0" presId="urn:microsoft.com/office/officeart/2005/8/layout/vList2"/>
    <dgm:cxn modelId="{B3C09083-8D7A-4605-8339-17D7DE7D8FD5}" srcId="{091DC797-89B4-478C-9313-750584F64C75}" destId="{BA19F863-55D6-4A05-8D78-03624E50465F}" srcOrd="1" destOrd="0" parTransId="{DF05EAFA-7ABE-4550-B58E-CD6B908B7318}" sibTransId="{821F8F91-5485-42FF-92C2-06AA12FB3301}"/>
    <dgm:cxn modelId="{AA847889-3F0A-48E7-99B4-E0FF0203A878}" type="presOf" srcId="{E2439045-F170-40A3-BDDE-F2F785473AAE}" destId="{C006454D-DDA7-424F-962D-174A0AF4B0E6}" srcOrd="0" destOrd="0" presId="urn:microsoft.com/office/officeart/2005/8/layout/vList2"/>
    <dgm:cxn modelId="{31136D8E-F5EA-4CDE-B49E-765C4F29356C}" srcId="{091DC797-89B4-478C-9313-750584F64C75}" destId="{7C1AFC6C-11EC-4B15-A3FB-0B9E82F15090}" srcOrd="7" destOrd="0" parTransId="{1379FB79-D499-4844-9BDB-9CC830979B0F}" sibTransId="{636ECC38-69CC-4E80-9E8C-624BD8F2AA3E}"/>
    <dgm:cxn modelId="{4018E191-A585-49E5-84E5-2A4D7F5D6B47}" type="presOf" srcId="{BA19F863-55D6-4A05-8D78-03624E50465F}" destId="{C006454D-DDA7-424F-962D-174A0AF4B0E6}" srcOrd="0" destOrd="1" presId="urn:microsoft.com/office/officeart/2005/8/layout/vList2"/>
    <dgm:cxn modelId="{4A94589B-09F4-4B85-AE18-8F442764D2EB}" srcId="{091DC797-89B4-478C-9313-750584F64C75}" destId="{5FFA5CC5-E64D-4FB9-925E-600334071D5C}" srcOrd="10" destOrd="0" parTransId="{450CAD2A-D950-4673-A8E5-6E0FCC4E3402}" sibTransId="{34A6E9F2-2D10-44A6-AAC5-3BA670FF2133}"/>
    <dgm:cxn modelId="{7061FCB3-AE4E-4C9D-823D-7630FF9E1621}" type="presOf" srcId="{7C1AFC6C-11EC-4B15-A3FB-0B9E82F15090}" destId="{C006454D-DDA7-424F-962D-174A0AF4B0E6}" srcOrd="0" destOrd="7" presId="urn:microsoft.com/office/officeart/2005/8/layout/vList2"/>
    <dgm:cxn modelId="{9EB9A1BB-11FA-460A-9A1F-F5501F3825F2}" srcId="{C490DB37-2DD7-4BF0-9E80-34C253299348}" destId="{091DC797-89B4-478C-9313-750584F64C75}" srcOrd="0" destOrd="0" parTransId="{92AD5260-E6C8-4419-990A-35637E53A4CF}" sibTransId="{729CE0E1-53B3-486A-824E-4AC9A0B6E335}"/>
    <dgm:cxn modelId="{DEF7D3BB-347F-4C82-926A-42120B0B5118}" srcId="{091DC797-89B4-478C-9313-750584F64C75}" destId="{8DEF421E-2F37-4C6D-A746-F1256F1EB8A8}" srcOrd="2" destOrd="0" parTransId="{618A4548-32D7-4DA1-99BB-36ED809AC9D4}" sibTransId="{516ACE6F-88D6-4A17-8BC7-F36CCF823A9D}"/>
    <dgm:cxn modelId="{66F93FBF-8CCD-48A9-9CCB-710AA481651F}" type="presOf" srcId="{8DEF421E-2F37-4C6D-A746-F1256F1EB8A8}" destId="{C006454D-DDA7-424F-962D-174A0AF4B0E6}" srcOrd="0" destOrd="2" presId="urn:microsoft.com/office/officeart/2005/8/layout/vList2"/>
    <dgm:cxn modelId="{7A4379C3-2CB8-4086-9C01-FD12BB3E853E}" type="presOf" srcId="{091DC797-89B4-478C-9313-750584F64C75}" destId="{FC76D9BC-4623-40F0-B034-58E0394C0232}" srcOrd="0" destOrd="0" presId="urn:microsoft.com/office/officeart/2005/8/layout/vList2"/>
    <dgm:cxn modelId="{11BEE6D1-20A5-493D-A252-4FB9EE50AEDE}" srcId="{091DC797-89B4-478C-9313-750584F64C75}" destId="{75F87169-114E-4F72-B903-E39B217D99ED}" srcOrd="6" destOrd="0" parTransId="{3DDC8B86-CE23-4B94-A066-0E1531AE8FD9}" sibTransId="{CA39B489-E206-4FEE-9130-BB9F2798F5B1}"/>
    <dgm:cxn modelId="{284FC0DB-A4AC-4C4D-AF33-74D8E1401AC7}" srcId="{091DC797-89B4-478C-9313-750584F64C75}" destId="{3780C25B-34AF-4D30-8C03-F48ECBD6F2F0}" srcOrd="8" destOrd="0" parTransId="{C046F9CB-A139-4F34-B6A0-456ACE91B3AA}" sibTransId="{49BB48AB-4160-48F0-82F0-F4B959E529F9}"/>
    <dgm:cxn modelId="{273CE8E7-F19C-4EC0-AEF5-C6DA41BE5935}" srcId="{091DC797-89B4-478C-9313-750584F64C75}" destId="{7DF96EB6-95F9-4EDE-A3A4-9A1F4075C48D}" srcOrd="3" destOrd="0" parTransId="{3C83FB7F-AE9D-4D0E-B565-DBF382E271B7}" sibTransId="{90F5F337-FB59-4799-8499-3AF2514ADABE}"/>
    <dgm:cxn modelId="{4EAE00FF-A948-4182-8541-8F9B9B3B957C}" type="presOf" srcId="{D286199F-04B1-4F58-B63F-1CE75C187E31}" destId="{C006454D-DDA7-424F-962D-174A0AF4B0E6}" srcOrd="0" destOrd="5" presId="urn:microsoft.com/office/officeart/2005/8/layout/vList2"/>
    <dgm:cxn modelId="{8CA57BDC-A716-4A2E-BF59-CEA30C9CA03C}" type="presParOf" srcId="{66086524-A303-4B14-9776-592B54632E25}" destId="{FC76D9BC-4623-40F0-B034-58E0394C0232}" srcOrd="0" destOrd="0" presId="urn:microsoft.com/office/officeart/2005/8/layout/vList2"/>
    <dgm:cxn modelId="{AE679D3F-EBAD-4973-A4C5-4F55944D2524}" type="presParOf" srcId="{66086524-A303-4B14-9776-592B54632E25}" destId="{C006454D-DDA7-424F-962D-174A0AF4B0E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490DB37-2DD7-4BF0-9E80-34C253299348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091DC797-89B4-478C-9313-750584F64C75}">
      <dgm:prSet phldrT="[Text]" custT="1"/>
      <dgm:spPr/>
      <dgm:t>
        <a:bodyPr/>
        <a:lstStyle/>
        <a:p>
          <a:r>
            <a:rPr lang="en-US" sz="1600" dirty="0"/>
            <a:t>Essential components of Letter: </a:t>
          </a:r>
          <a:endParaRPr lang="en-GB" sz="1600" dirty="0"/>
        </a:p>
      </dgm:t>
    </dgm:pt>
    <dgm:pt modelId="{92AD5260-E6C8-4419-990A-35637E53A4CF}" type="parTrans" cxnId="{9EB9A1BB-11FA-460A-9A1F-F5501F3825F2}">
      <dgm:prSet/>
      <dgm:spPr/>
      <dgm:t>
        <a:bodyPr/>
        <a:lstStyle/>
        <a:p>
          <a:endParaRPr lang="en-GB" sz="1600"/>
        </a:p>
      </dgm:t>
    </dgm:pt>
    <dgm:pt modelId="{729CE0E1-53B3-486A-824E-4AC9A0B6E335}" type="sibTrans" cxnId="{9EB9A1BB-11FA-460A-9A1F-F5501F3825F2}">
      <dgm:prSet/>
      <dgm:spPr/>
      <dgm:t>
        <a:bodyPr/>
        <a:lstStyle/>
        <a:p>
          <a:endParaRPr lang="en-GB" sz="1600"/>
        </a:p>
      </dgm:t>
    </dgm:pt>
    <dgm:pt modelId="{BA19F863-55D6-4A05-8D78-03624E50465F}">
      <dgm:prSet phldrT="[Text]" custT="1"/>
      <dgm:spPr/>
      <dgm:t>
        <a:bodyPr/>
        <a:lstStyle/>
        <a:p>
          <a:r>
            <a:rPr lang="en-US" sz="1600" dirty="0"/>
            <a:t>Typed or printed </a:t>
          </a:r>
          <a:endParaRPr lang="en-GB" sz="1600" dirty="0"/>
        </a:p>
      </dgm:t>
    </dgm:pt>
    <dgm:pt modelId="{DF05EAFA-7ABE-4550-B58E-CD6B908B7318}" type="parTrans" cxnId="{B3C09083-8D7A-4605-8339-17D7DE7D8FD5}">
      <dgm:prSet/>
      <dgm:spPr/>
      <dgm:t>
        <a:bodyPr/>
        <a:lstStyle/>
        <a:p>
          <a:endParaRPr lang="en-GB"/>
        </a:p>
      </dgm:t>
    </dgm:pt>
    <dgm:pt modelId="{821F8F91-5485-42FF-92C2-06AA12FB3301}" type="sibTrans" cxnId="{B3C09083-8D7A-4605-8339-17D7DE7D8FD5}">
      <dgm:prSet/>
      <dgm:spPr/>
      <dgm:t>
        <a:bodyPr/>
        <a:lstStyle/>
        <a:p>
          <a:endParaRPr lang="en-GB"/>
        </a:p>
      </dgm:t>
    </dgm:pt>
    <dgm:pt modelId="{E2439045-F170-40A3-BDDE-F2F785473AAE}">
      <dgm:prSet phldrT="[Text]" custT="1"/>
      <dgm:spPr/>
      <dgm:t>
        <a:bodyPr/>
        <a:lstStyle/>
        <a:p>
          <a:endParaRPr lang="en-GB" sz="1600" dirty="0"/>
        </a:p>
      </dgm:t>
    </dgm:pt>
    <dgm:pt modelId="{5C2BEB7E-C49B-4EE0-9A3F-07CDB1FC5D19}" type="parTrans" cxnId="{11C81E1E-3061-4B2A-960A-D3871477A8D0}">
      <dgm:prSet/>
      <dgm:spPr/>
      <dgm:t>
        <a:bodyPr/>
        <a:lstStyle/>
        <a:p>
          <a:endParaRPr lang="en-GB"/>
        </a:p>
      </dgm:t>
    </dgm:pt>
    <dgm:pt modelId="{CE72360D-28E9-4B8A-8586-659549CAA911}" type="sibTrans" cxnId="{11C81E1E-3061-4B2A-960A-D3871477A8D0}">
      <dgm:prSet/>
      <dgm:spPr/>
      <dgm:t>
        <a:bodyPr/>
        <a:lstStyle/>
        <a:p>
          <a:endParaRPr lang="en-GB"/>
        </a:p>
      </dgm:t>
    </dgm:pt>
    <dgm:pt modelId="{8DEF421E-2F37-4C6D-A746-F1256F1EB8A8}">
      <dgm:prSet phldrT="[Text]" custT="1"/>
      <dgm:spPr/>
      <dgm:t>
        <a:bodyPr/>
        <a:lstStyle/>
        <a:p>
          <a:r>
            <a:rPr lang="en-US" sz="1600" dirty="0"/>
            <a:t>Business-like font </a:t>
          </a:r>
          <a:endParaRPr lang="en-GB" sz="1600" dirty="0"/>
        </a:p>
      </dgm:t>
    </dgm:pt>
    <dgm:pt modelId="{618A4548-32D7-4DA1-99BB-36ED809AC9D4}" type="parTrans" cxnId="{DEF7D3BB-347F-4C82-926A-42120B0B5118}">
      <dgm:prSet/>
      <dgm:spPr/>
      <dgm:t>
        <a:bodyPr/>
        <a:lstStyle/>
        <a:p>
          <a:endParaRPr lang="en-GB"/>
        </a:p>
      </dgm:t>
    </dgm:pt>
    <dgm:pt modelId="{516ACE6F-88D6-4A17-8BC7-F36CCF823A9D}" type="sibTrans" cxnId="{DEF7D3BB-347F-4C82-926A-42120B0B5118}">
      <dgm:prSet/>
      <dgm:spPr/>
      <dgm:t>
        <a:bodyPr/>
        <a:lstStyle/>
        <a:p>
          <a:endParaRPr lang="en-GB"/>
        </a:p>
      </dgm:t>
    </dgm:pt>
    <dgm:pt modelId="{7DF96EB6-95F9-4EDE-A3A4-9A1F4075C48D}">
      <dgm:prSet phldrT="[Text]" custT="1"/>
      <dgm:spPr/>
      <dgm:t>
        <a:bodyPr/>
        <a:lstStyle/>
        <a:p>
          <a:r>
            <a:rPr lang="en-US" sz="1600" dirty="0"/>
            <a:t>Writer’s address </a:t>
          </a:r>
          <a:endParaRPr lang="en-GB" sz="1600" dirty="0"/>
        </a:p>
      </dgm:t>
    </dgm:pt>
    <dgm:pt modelId="{3C83FB7F-AE9D-4D0E-B565-DBF382E271B7}" type="parTrans" cxnId="{273CE8E7-F19C-4EC0-AEF5-C6DA41BE5935}">
      <dgm:prSet/>
      <dgm:spPr/>
      <dgm:t>
        <a:bodyPr/>
        <a:lstStyle/>
        <a:p>
          <a:endParaRPr lang="en-GB"/>
        </a:p>
      </dgm:t>
    </dgm:pt>
    <dgm:pt modelId="{90F5F337-FB59-4799-8499-3AF2514ADABE}" type="sibTrans" cxnId="{273CE8E7-F19C-4EC0-AEF5-C6DA41BE5935}">
      <dgm:prSet/>
      <dgm:spPr/>
      <dgm:t>
        <a:bodyPr/>
        <a:lstStyle/>
        <a:p>
          <a:endParaRPr lang="en-GB"/>
        </a:p>
      </dgm:t>
    </dgm:pt>
    <dgm:pt modelId="{5752516B-531F-4DE0-8F93-F210B5C7DAD1}">
      <dgm:prSet phldrT="[Text]" custT="1"/>
      <dgm:spPr/>
      <dgm:t>
        <a:bodyPr/>
        <a:lstStyle/>
        <a:p>
          <a:r>
            <a:rPr lang="en-US" sz="1600" dirty="0"/>
            <a:t>Date </a:t>
          </a:r>
          <a:endParaRPr lang="en-GB" sz="1600" dirty="0"/>
        </a:p>
      </dgm:t>
    </dgm:pt>
    <dgm:pt modelId="{007B1DFB-F5D1-435A-9139-96F6AD27DF4D}" type="parTrans" cxnId="{F889B44A-94D0-47ED-A1A1-3E50301EF8D5}">
      <dgm:prSet/>
      <dgm:spPr/>
      <dgm:t>
        <a:bodyPr/>
        <a:lstStyle/>
        <a:p>
          <a:endParaRPr lang="en-GB"/>
        </a:p>
      </dgm:t>
    </dgm:pt>
    <dgm:pt modelId="{5B43246F-E698-496E-A08B-E4715E759B50}" type="sibTrans" cxnId="{F889B44A-94D0-47ED-A1A1-3E50301EF8D5}">
      <dgm:prSet/>
      <dgm:spPr/>
      <dgm:t>
        <a:bodyPr/>
        <a:lstStyle/>
        <a:p>
          <a:endParaRPr lang="en-GB"/>
        </a:p>
      </dgm:t>
    </dgm:pt>
    <dgm:pt modelId="{D286199F-04B1-4F58-B63F-1CE75C187E31}">
      <dgm:prSet phldrT="[Text]" custT="1"/>
      <dgm:spPr/>
      <dgm:t>
        <a:bodyPr/>
        <a:lstStyle/>
        <a:p>
          <a:r>
            <a:rPr lang="en-US" sz="1600" dirty="0"/>
            <a:t>Reader’s address </a:t>
          </a:r>
          <a:endParaRPr lang="en-GB" sz="1600" dirty="0"/>
        </a:p>
      </dgm:t>
    </dgm:pt>
    <dgm:pt modelId="{E1D68AAF-3FCB-4EA2-BEB2-693DCDF9C998}" type="parTrans" cxnId="{936D1737-0A7A-42B2-A9AB-DD527C98E28A}">
      <dgm:prSet/>
      <dgm:spPr/>
      <dgm:t>
        <a:bodyPr/>
        <a:lstStyle/>
        <a:p>
          <a:endParaRPr lang="en-GB"/>
        </a:p>
      </dgm:t>
    </dgm:pt>
    <dgm:pt modelId="{7759A60E-9814-44E7-974B-0AE1232D69EF}" type="sibTrans" cxnId="{936D1737-0A7A-42B2-A9AB-DD527C98E28A}">
      <dgm:prSet/>
      <dgm:spPr/>
      <dgm:t>
        <a:bodyPr/>
        <a:lstStyle/>
        <a:p>
          <a:endParaRPr lang="en-GB"/>
        </a:p>
      </dgm:t>
    </dgm:pt>
    <dgm:pt modelId="{75F87169-114E-4F72-B903-E39B217D99ED}">
      <dgm:prSet phldrT="[Text]" custT="1"/>
      <dgm:spPr/>
      <dgm:t>
        <a:bodyPr/>
        <a:lstStyle/>
        <a:p>
          <a:r>
            <a:rPr lang="en-US" sz="1600" dirty="0"/>
            <a:t>Salutation</a:t>
          </a:r>
          <a:endParaRPr lang="en-GB" sz="1600" dirty="0"/>
        </a:p>
      </dgm:t>
    </dgm:pt>
    <dgm:pt modelId="{3DDC8B86-CE23-4B94-A066-0E1531AE8FD9}" type="parTrans" cxnId="{11BEE6D1-20A5-493D-A252-4FB9EE50AEDE}">
      <dgm:prSet/>
      <dgm:spPr/>
      <dgm:t>
        <a:bodyPr/>
        <a:lstStyle/>
        <a:p>
          <a:endParaRPr lang="en-GB"/>
        </a:p>
      </dgm:t>
    </dgm:pt>
    <dgm:pt modelId="{CA39B489-E206-4FEE-9130-BB9F2798F5B1}" type="sibTrans" cxnId="{11BEE6D1-20A5-493D-A252-4FB9EE50AEDE}">
      <dgm:prSet/>
      <dgm:spPr/>
      <dgm:t>
        <a:bodyPr/>
        <a:lstStyle/>
        <a:p>
          <a:endParaRPr lang="en-GB"/>
        </a:p>
      </dgm:t>
    </dgm:pt>
    <dgm:pt modelId="{7C1AFC6C-11EC-4B15-A3FB-0B9E82F15090}">
      <dgm:prSet phldrT="[Text]" custT="1"/>
      <dgm:spPr/>
      <dgm:t>
        <a:bodyPr/>
        <a:lstStyle/>
        <a:p>
          <a:r>
            <a:rPr lang="en-US" sz="1600" dirty="0"/>
            <a:t>Letter text</a:t>
          </a:r>
          <a:endParaRPr lang="en-GB" sz="1600" dirty="0"/>
        </a:p>
      </dgm:t>
    </dgm:pt>
    <dgm:pt modelId="{1379FB79-D499-4844-9BDB-9CC830979B0F}" type="parTrans" cxnId="{31136D8E-F5EA-4CDE-B49E-765C4F29356C}">
      <dgm:prSet/>
      <dgm:spPr/>
      <dgm:t>
        <a:bodyPr/>
        <a:lstStyle/>
        <a:p>
          <a:endParaRPr lang="en-GB"/>
        </a:p>
      </dgm:t>
    </dgm:pt>
    <dgm:pt modelId="{636ECC38-69CC-4E80-9E8C-624BD8F2AA3E}" type="sibTrans" cxnId="{31136D8E-F5EA-4CDE-B49E-765C4F29356C}">
      <dgm:prSet/>
      <dgm:spPr/>
      <dgm:t>
        <a:bodyPr/>
        <a:lstStyle/>
        <a:p>
          <a:endParaRPr lang="en-GB"/>
        </a:p>
      </dgm:t>
    </dgm:pt>
    <dgm:pt modelId="{3780C25B-34AF-4D30-8C03-F48ECBD6F2F0}">
      <dgm:prSet phldrT="[Text]" custT="1"/>
      <dgm:spPr/>
      <dgm:t>
        <a:bodyPr/>
        <a:lstStyle/>
        <a:p>
          <a:r>
            <a:rPr lang="en-US" sz="1600" dirty="0"/>
            <a:t>Complimentary close</a:t>
          </a:r>
          <a:endParaRPr lang="en-GB" sz="1600" dirty="0"/>
        </a:p>
      </dgm:t>
    </dgm:pt>
    <dgm:pt modelId="{C046F9CB-A139-4F34-B6A0-456ACE91B3AA}" type="parTrans" cxnId="{284FC0DB-A4AC-4C4D-AF33-74D8E1401AC7}">
      <dgm:prSet/>
      <dgm:spPr/>
      <dgm:t>
        <a:bodyPr/>
        <a:lstStyle/>
        <a:p>
          <a:endParaRPr lang="en-GB"/>
        </a:p>
      </dgm:t>
    </dgm:pt>
    <dgm:pt modelId="{49BB48AB-4160-48F0-82F0-F4B959E529F9}" type="sibTrans" cxnId="{284FC0DB-A4AC-4C4D-AF33-74D8E1401AC7}">
      <dgm:prSet/>
      <dgm:spPr/>
      <dgm:t>
        <a:bodyPr/>
        <a:lstStyle/>
        <a:p>
          <a:endParaRPr lang="en-GB"/>
        </a:p>
      </dgm:t>
    </dgm:pt>
    <dgm:pt modelId="{6A9B6E35-5F2E-47F8-B8CB-E568765D1690}">
      <dgm:prSet phldrT="[Text]" custT="1"/>
      <dgm:spPr/>
      <dgm:t>
        <a:bodyPr/>
        <a:lstStyle/>
        <a:p>
          <a:r>
            <a:rPr lang="en-US" sz="1600" dirty="0"/>
            <a:t>Signed name</a:t>
          </a:r>
          <a:endParaRPr lang="en-GB" sz="1600" dirty="0"/>
        </a:p>
      </dgm:t>
    </dgm:pt>
    <dgm:pt modelId="{1E866478-689E-4A2C-B18F-8BDB0C30CB5F}" type="parTrans" cxnId="{9520147C-E7CF-493F-AA51-B3F17F46D39F}">
      <dgm:prSet/>
      <dgm:spPr/>
      <dgm:t>
        <a:bodyPr/>
        <a:lstStyle/>
        <a:p>
          <a:endParaRPr lang="en-GB"/>
        </a:p>
      </dgm:t>
    </dgm:pt>
    <dgm:pt modelId="{80E44A53-BF12-48BC-96A3-C45F6F90FD8C}" type="sibTrans" cxnId="{9520147C-E7CF-493F-AA51-B3F17F46D39F}">
      <dgm:prSet/>
      <dgm:spPr/>
      <dgm:t>
        <a:bodyPr/>
        <a:lstStyle/>
        <a:p>
          <a:endParaRPr lang="en-GB"/>
        </a:p>
      </dgm:t>
    </dgm:pt>
    <dgm:pt modelId="{5FFA5CC5-E64D-4FB9-925E-600334071D5C}">
      <dgm:prSet phldrT="[Text]" custT="1"/>
      <dgm:spPr/>
      <dgm:t>
        <a:bodyPr/>
        <a:lstStyle/>
        <a:p>
          <a:r>
            <a:rPr lang="en-US" sz="1600" dirty="0"/>
            <a:t>Typed name</a:t>
          </a:r>
          <a:endParaRPr lang="en-GB" sz="1600" dirty="0"/>
        </a:p>
      </dgm:t>
    </dgm:pt>
    <dgm:pt modelId="{450CAD2A-D950-4673-A8E5-6E0FCC4E3402}" type="parTrans" cxnId="{4A94589B-09F4-4B85-AE18-8F442764D2EB}">
      <dgm:prSet/>
      <dgm:spPr/>
      <dgm:t>
        <a:bodyPr/>
        <a:lstStyle/>
        <a:p>
          <a:endParaRPr lang="en-GB"/>
        </a:p>
      </dgm:t>
    </dgm:pt>
    <dgm:pt modelId="{34A6E9F2-2D10-44A6-AAC5-3BA670FF2133}" type="sibTrans" cxnId="{4A94589B-09F4-4B85-AE18-8F442764D2EB}">
      <dgm:prSet/>
      <dgm:spPr/>
      <dgm:t>
        <a:bodyPr/>
        <a:lstStyle/>
        <a:p>
          <a:endParaRPr lang="en-GB"/>
        </a:p>
      </dgm:t>
    </dgm:pt>
    <dgm:pt modelId="{66086524-A303-4B14-9776-592B54632E25}" type="pres">
      <dgm:prSet presAssocID="{C490DB37-2DD7-4BF0-9E80-34C253299348}" presName="linear" presStyleCnt="0">
        <dgm:presLayoutVars>
          <dgm:animLvl val="lvl"/>
          <dgm:resizeHandles val="exact"/>
        </dgm:presLayoutVars>
      </dgm:prSet>
      <dgm:spPr/>
    </dgm:pt>
    <dgm:pt modelId="{FC76D9BC-4623-40F0-B034-58E0394C0232}" type="pres">
      <dgm:prSet presAssocID="{091DC797-89B4-478C-9313-750584F64C75}" presName="parentText" presStyleLbl="node1" presStyleIdx="0" presStyleCnt="1" custScaleY="152107">
        <dgm:presLayoutVars>
          <dgm:chMax val="0"/>
          <dgm:bulletEnabled val="1"/>
        </dgm:presLayoutVars>
      </dgm:prSet>
      <dgm:spPr/>
    </dgm:pt>
    <dgm:pt modelId="{C006454D-DDA7-424F-962D-174A0AF4B0E6}" type="pres">
      <dgm:prSet presAssocID="{091DC797-89B4-478C-9313-750584F64C75}" presName="childText" presStyleLbl="revTx" presStyleIdx="0" presStyleCnt="1" custScaleY="125327">
        <dgm:presLayoutVars>
          <dgm:bulletEnabled val="1"/>
        </dgm:presLayoutVars>
      </dgm:prSet>
      <dgm:spPr/>
    </dgm:pt>
  </dgm:ptLst>
  <dgm:cxnLst>
    <dgm:cxn modelId="{F464B903-317A-4148-A9DF-AD1BCBE8D781}" type="presOf" srcId="{75F87169-114E-4F72-B903-E39B217D99ED}" destId="{C006454D-DDA7-424F-962D-174A0AF4B0E6}" srcOrd="0" destOrd="6" presId="urn:microsoft.com/office/officeart/2005/8/layout/vList2"/>
    <dgm:cxn modelId="{CEE2581D-630B-488C-80F8-CBB8F3A7F312}" type="presOf" srcId="{6A9B6E35-5F2E-47F8-B8CB-E568765D1690}" destId="{C006454D-DDA7-424F-962D-174A0AF4B0E6}" srcOrd="0" destOrd="9" presId="urn:microsoft.com/office/officeart/2005/8/layout/vList2"/>
    <dgm:cxn modelId="{11C81E1E-3061-4B2A-960A-D3871477A8D0}" srcId="{091DC797-89B4-478C-9313-750584F64C75}" destId="{E2439045-F170-40A3-BDDE-F2F785473AAE}" srcOrd="0" destOrd="0" parTransId="{5C2BEB7E-C49B-4EE0-9A3F-07CDB1FC5D19}" sibTransId="{CE72360D-28E9-4B8A-8586-659549CAA911}"/>
    <dgm:cxn modelId="{86014B30-436A-4628-86EF-DFE881954071}" type="presOf" srcId="{3780C25B-34AF-4D30-8C03-F48ECBD6F2F0}" destId="{C006454D-DDA7-424F-962D-174A0AF4B0E6}" srcOrd="0" destOrd="8" presId="urn:microsoft.com/office/officeart/2005/8/layout/vList2"/>
    <dgm:cxn modelId="{16F74D31-0451-4B44-B7E4-7E5B3F001414}" type="presOf" srcId="{5752516B-531F-4DE0-8F93-F210B5C7DAD1}" destId="{C006454D-DDA7-424F-962D-174A0AF4B0E6}" srcOrd="0" destOrd="4" presId="urn:microsoft.com/office/officeart/2005/8/layout/vList2"/>
    <dgm:cxn modelId="{936D1737-0A7A-42B2-A9AB-DD527C98E28A}" srcId="{091DC797-89B4-478C-9313-750584F64C75}" destId="{D286199F-04B1-4F58-B63F-1CE75C187E31}" srcOrd="5" destOrd="0" parTransId="{E1D68AAF-3FCB-4EA2-BEB2-693DCDF9C998}" sibTransId="{7759A60E-9814-44E7-974B-0AE1232D69EF}"/>
    <dgm:cxn modelId="{7B46AE62-EF2A-4D1A-879A-ECB0838706B1}" type="presOf" srcId="{5FFA5CC5-E64D-4FB9-925E-600334071D5C}" destId="{C006454D-DDA7-424F-962D-174A0AF4B0E6}" srcOrd="0" destOrd="10" presId="urn:microsoft.com/office/officeart/2005/8/layout/vList2"/>
    <dgm:cxn modelId="{F889B44A-94D0-47ED-A1A1-3E50301EF8D5}" srcId="{091DC797-89B4-478C-9313-750584F64C75}" destId="{5752516B-531F-4DE0-8F93-F210B5C7DAD1}" srcOrd="4" destOrd="0" parTransId="{007B1DFB-F5D1-435A-9139-96F6AD27DF4D}" sibTransId="{5B43246F-E698-496E-A08B-E4715E759B50}"/>
    <dgm:cxn modelId="{28C32377-46F0-4851-A595-F5A347779CF4}" type="presOf" srcId="{7DF96EB6-95F9-4EDE-A3A4-9A1F4075C48D}" destId="{C006454D-DDA7-424F-962D-174A0AF4B0E6}" srcOrd="0" destOrd="3" presId="urn:microsoft.com/office/officeart/2005/8/layout/vList2"/>
    <dgm:cxn modelId="{9520147C-E7CF-493F-AA51-B3F17F46D39F}" srcId="{091DC797-89B4-478C-9313-750584F64C75}" destId="{6A9B6E35-5F2E-47F8-B8CB-E568765D1690}" srcOrd="9" destOrd="0" parTransId="{1E866478-689E-4A2C-B18F-8BDB0C30CB5F}" sibTransId="{80E44A53-BF12-48BC-96A3-C45F6F90FD8C}"/>
    <dgm:cxn modelId="{196BFB7F-86C5-47C2-B615-C1E76D7FD219}" type="presOf" srcId="{C490DB37-2DD7-4BF0-9E80-34C253299348}" destId="{66086524-A303-4B14-9776-592B54632E25}" srcOrd="0" destOrd="0" presId="urn:microsoft.com/office/officeart/2005/8/layout/vList2"/>
    <dgm:cxn modelId="{B3C09083-8D7A-4605-8339-17D7DE7D8FD5}" srcId="{091DC797-89B4-478C-9313-750584F64C75}" destId="{BA19F863-55D6-4A05-8D78-03624E50465F}" srcOrd="1" destOrd="0" parTransId="{DF05EAFA-7ABE-4550-B58E-CD6B908B7318}" sibTransId="{821F8F91-5485-42FF-92C2-06AA12FB3301}"/>
    <dgm:cxn modelId="{AA847889-3F0A-48E7-99B4-E0FF0203A878}" type="presOf" srcId="{E2439045-F170-40A3-BDDE-F2F785473AAE}" destId="{C006454D-DDA7-424F-962D-174A0AF4B0E6}" srcOrd="0" destOrd="0" presId="urn:microsoft.com/office/officeart/2005/8/layout/vList2"/>
    <dgm:cxn modelId="{31136D8E-F5EA-4CDE-B49E-765C4F29356C}" srcId="{091DC797-89B4-478C-9313-750584F64C75}" destId="{7C1AFC6C-11EC-4B15-A3FB-0B9E82F15090}" srcOrd="7" destOrd="0" parTransId="{1379FB79-D499-4844-9BDB-9CC830979B0F}" sibTransId="{636ECC38-69CC-4E80-9E8C-624BD8F2AA3E}"/>
    <dgm:cxn modelId="{4018E191-A585-49E5-84E5-2A4D7F5D6B47}" type="presOf" srcId="{BA19F863-55D6-4A05-8D78-03624E50465F}" destId="{C006454D-DDA7-424F-962D-174A0AF4B0E6}" srcOrd="0" destOrd="1" presId="urn:microsoft.com/office/officeart/2005/8/layout/vList2"/>
    <dgm:cxn modelId="{4A94589B-09F4-4B85-AE18-8F442764D2EB}" srcId="{091DC797-89B4-478C-9313-750584F64C75}" destId="{5FFA5CC5-E64D-4FB9-925E-600334071D5C}" srcOrd="10" destOrd="0" parTransId="{450CAD2A-D950-4673-A8E5-6E0FCC4E3402}" sibTransId="{34A6E9F2-2D10-44A6-AAC5-3BA670FF2133}"/>
    <dgm:cxn modelId="{7061FCB3-AE4E-4C9D-823D-7630FF9E1621}" type="presOf" srcId="{7C1AFC6C-11EC-4B15-A3FB-0B9E82F15090}" destId="{C006454D-DDA7-424F-962D-174A0AF4B0E6}" srcOrd="0" destOrd="7" presId="urn:microsoft.com/office/officeart/2005/8/layout/vList2"/>
    <dgm:cxn modelId="{9EB9A1BB-11FA-460A-9A1F-F5501F3825F2}" srcId="{C490DB37-2DD7-4BF0-9E80-34C253299348}" destId="{091DC797-89B4-478C-9313-750584F64C75}" srcOrd="0" destOrd="0" parTransId="{92AD5260-E6C8-4419-990A-35637E53A4CF}" sibTransId="{729CE0E1-53B3-486A-824E-4AC9A0B6E335}"/>
    <dgm:cxn modelId="{DEF7D3BB-347F-4C82-926A-42120B0B5118}" srcId="{091DC797-89B4-478C-9313-750584F64C75}" destId="{8DEF421E-2F37-4C6D-A746-F1256F1EB8A8}" srcOrd="2" destOrd="0" parTransId="{618A4548-32D7-4DA1-99BB-36ED809AC9D4}" sibTransId="{516ACE6F-88D6-4A17-8BC7-F36CCF823A9D}"/>
    <dgm:cxn modelId="{66F93FBF-8CCD-48A9-9CCB-710AA481651F}" type="presOf" srcId="{8DEF421E-2F37-4C6D-A746-F1256F1EB8A8}" destId="{C006454D-DDA7-424F-962D-174A0AF4B0E6}" srcOrd="0" destOrd="2" presId="urn:microsoft.com/office/officeart/2005/8/layout/vList2"/>
    <dgm:cxn modelId="{7A4379C3-2CB8-4086-9C01-FD12BB3E853E}" type="presOf" srcId="{091DC797-89B4-478C-9313-750584F64C75}" destId="{FC76D9BC-4623-40F0-B034-58E0394C0232}" srcOrd="0" destOrd="0" presId="urn:microsoft.com/office/officeart/2005/8/layout/vList2"/>
    <dgm:cxn modelId="{11BEE6D1-20A5-493D-A252-4FB9EE50AEDE}" srcId="{091DC797-89B4-478C-9313-750584F64C75}" destId="{75F87169-114E-4F72-B903-E39B217D99ED}" srcOrd="6" destOrd="0" parTransId="{3DDC8B86-CE23-4B94-A066-0E1531AE8FD9}" sibTransId="{CA39B489-E206-4FEE-9130-BB9F2798F5B1}"/>
    <dgm:cxn modelId="{284FC0DB-A4AC-4C4D-AF33-74D8E1401AC7}" srcId="{091DC797-89B4-478C-9313-750584F64C75}" destId="{3780C25B-34AF-4D30-8C03-F48ECBD6F2F0}" srcOrd="8" destOrd="0" parTransId="{C046F9CB-A139-4F34-B6A0-456ACE91B3AA}" sibTransId="{49BB48AB-4160-48F0-82F0-F4B959E529F9}"/>
    <dgm:cxn modelId="{273CE8E7-F19C-4EC0-AEF5-C6DA41BE5935}" srcId="{091DC797-89B4-478C-9313-750584F64C75}" destId="{7DF96EB6-95F9-4EDE-A3A4-9A1F4075C48D}" srcOrd="3" destOrd="0" parTransId="{3C83FB7F-AE9D-4D0E-B565-DBF382E271B7}" sibTransId="{90F5F337-FB59-4799-8499-3AF2514ADABE}"/>
    <dgm:cxn modelId="{4EAE00FF-A948-4182-8541-8F9B9B3B957C}" type="presOf" srcId="{D286199F-04B1-4F58-B63F-1CE75C187E31}" destId="{C006454D-DDA7-424F-962D-174A0AF4B0E6}" srcOrd="0" destOrd="5" presId="urn:microsoft.com/office/officeart/2005/8/layout/vList2"/>
    <dgm:cxn modelId="{8CA57BDC-A716-4A2E-BF59-CEA30C9CA03C}" type="presParOf" srcId="{66086524-A303-4B14-9776-592B54632E25}" destId="{FC76D9BC-4623-40F0-B034-58E0394C0232}" srcOrd="0" destOrd="0" presId="urn:microsoft.com/office/officeart/2005/8/layout/vList2"/>
    <dgm:cxn modelId="{AE679D3F-EBAD-4973-A4C5-4F55944D2524}" type="presParOf" srcId="{66086524-A303-4B14-9776-592B54632E25}" destId="{C006454D-DDA7-424F-962D-174A0AF4B0E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9C63A37-BBC1-4264-A304-07A9FA4AE1CF}" type="doc">
      <dgm:prSet loTypeId="urn:microsoft.com/office/officeart/2005/8/layout/vList2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GB"/>
        </a:p>
      </dgm:t>
    </dgm:pt>
    <dgm:pt modelId="{500E9164-8B5D-4F22-9D81-EA53177AF9C4}">
      <dgm:prSet phldrT="[Text]"/>
      <dgm:spPr/>
      <dgm:t>
        <a:bodyPr/>
        <a:lstStyle/>
        <a:p>
          <a:r>
            <a:rPr lang="en-US" dirty="0"/>
            <a:t>Subject Line</a:t>
          </a:r>
          <a:endParaRPr lang="en-GB" dirty="0"/>
        </a:p>
      </dgm:t>
    </dgm:pt>
    <dgm:pt modelId="{F7155BE5-AE06-45CD-AAA8-A42C2B0C5D36}" type="parTrans" cxnId="{6C171A0E-84DB-4BE5-AAE2-E519D02975ED}">
      <dgm:prSet/>
      <dgm:spPr/>
      <dgm:t>
        <a:bodyPr/>
        <a:lstStyle/>
        <a:p>
          <a:endParaRPr lang="en-GB"/>
        </a:p>
      </dgm:t>
    </dgm:pt>
    <dgm:pt modelId="{DA49B507-9856-4D5C-9C18-00875FDE9BB5}" type="sibTrans" cxnId="{6C171A0E-84DB-4BE5-AAE2-E519D02975ED}">
      <dgm:prSet/>
      <dgm:spPr/>
      <dgm:t>
        <a:bodyPr/>
        <a:lstStyle/>
        <a:p>
          <a:endParaRPr lang="en-GB"/>
        </a:p>
      </dgm:t>
    </dgm:pt>
    <dgm:pt modelId="{5FE97EF4-5E41-4C77-99BC-97232BF640D1}">
      <dgm:prSet phldrT="[Text]"/>
      <dgm:spPr/>
      <dgm:t>
        <a:bodyPr/>
        <a:lstStyle/>
        <a:p>
          <a:r>
            <a:rPr lang="en-US" dirty="0"/>
            <a:t>Letter’s intent</a:t>
          </a:r>
          <a:endParaRPr lang="en-GB" dirty="0"/>
        </a:p>
      </dgm:t>
    </dgm:pt>
    <dgm:pt modelId="{892EA9BD-D2EC-4A40-A736-B375B2896F5C}" type="parTrans" cxnId="{63A9AB8D-9581-4D6A-854D-E86AD801DD9E}">
      <dgm:prSet/>
      <dgm:spPr/>
      <dgm:t>
        <a:bodyPr/>
        <a:lstStyle/>
        <a:p>
          <a:endParaRPr lang="en-GB"/>
        </a:p>
      </dgm:t>
    </dgm:pt>
    <dgm:pt modelId="{DF3173CC-5001-4369-B468-7B9CACBB1C8D}" type="sibTrans" cxnId="{63A9AB8D-9581-4D6A-854D-E86AD801DD9E}">
      <dgm:prSet/>
      <dgm:spPr/>
      <dgm:t>
        <a:bodyPr/>
        <a:lstStyle/>
        <a:p>
          <a:endParaRPr lang="en-GB"/>
        </a:p>
      </dgm:t>
    </dgm:pt>
    <dgm:pt modelId="{A365E02C-0A5A-4775-B933-E00732DB9851}">
      <dgm:prSet phldrT="[Text]"/>
      <dgm:spPr/>
      <dgm:t>
        <a:bodyPr/>
        <a:lstStyle/>
        <a:p>
          <a:r>
            <a:rPr lang="en-US" dirty="0"/>
            <a:t>New Page Notation</a:t>
          </a:r>
          <a:endParaRPr lang="en-GB" dirty="0"/>
        </a:p>
      </dgm:t>
    </dgm:pt>
    <dgm:pt modelId="{6B75B3F4-ACB6-4160-80D2-2870E639FA45}" type="parTrans" cxnId="{8BC5E526-5B56-4D90-9A7E-426DA1D9D3ED}">
      <dgm:prSet/>
      <dgm:spPr/>
      <dgm:t>
        <a:bodyPr/>
        <a:lstStyle/>
        <a:p>
          <a:endParaRPr lang="en-GB"/>
        </a:p>
      </dgm:t>
    </dgm:pt>
    <dgm:pt modelId="{46C99A12-225A-4CCF-B42D-3E97DD1C71EB}" type="sibTrans" cxnId="{8BC5E526-5B56-4D90-9A7E-426DA1D9D3ED}">
      <dgm:prSet/>
      <dgm:spPr/>
      <dgm:t>
        <a:bodyPr/>
        <a:lstStyle/>
        <a:p>
          <a:endParaRPr lang="en-GB"/>
        </a:p>
      </dgm:t>
    </dgm:pt>
    <dgm:pt modelId="{FFBEDB66-D07E-4E43-B801-0D4770616C15}">
      <dgm:prSet phldrT="[Text]"/>
      <dgm:spPr/>
      <dgm:t>
        <a:bodyPr/>
        <a:lstStyle/>
        <a:p>
          <a:r>
            <a:rPr lang="en-US" dirty="0"/>
            <a:t>For letters longer than one page</a:t>
          </a:r>
          <a:endParaRPr lang="en-GB" dirty="0"/>
        </a:p>
      </dgm:t>
    </dgm:pt>
    <dgm:pt modelId="{87076254-EF86-4505-945F-2F5669C82255}" type="parTrans" cxnId="{F515EFE5-A780-4715-B624-5F3504896BD5}">
      <dgm:prSet/>
      <dgm:spPr/>
      <dgm:t>
        <a:bodyPr/>
        <a:lstStyle/>
        <a:p>
          <a:endParaRPr lang="en-GB"/>
        </a:p>
      </dgm:t>
    </dgm:pt>
    <dgm:pt modelId="{0700908E-9B0F-451E-9070-A1A668EC3DC6}" type="sibTrans" cxnId="{F515EFE5-A780-4715-B624-5F3504896BD5}">
      <dgm:prSet/>
      <dgm:spPr/>
      <dgm:t>
        <a:bodyPr/>
        <a:lstStyle/>
        <a:p>
          <a:endParaRPr lang="en-GB"/>
        </a:p>
      </dgm:t>
    </dgm:pt>
    <dgm:pt modelId="{B1D297A3-DA6F-478D-B7FA-4C741F1D7F6E}">
      <dgm:prSet phldrT="[Text]"/>
      <dgm:spPr/>
      <dgm:t>
        <a:bodyPr/>
        <a:lstStyle/>
        <a:p>
          <a:r>
            <a:rPr lang="en-US" dirty="0"/>
            <a:t>Changes in simplified format</a:t>
          </a:r>
          <a:endParaRPr lang="en-GB" dirty="0"/>
        </a:p>
      </dgm:t>
    </dgm:pt>
    <dgm:pt modelId="{5C3C5682-2169-4B35-A036-6BA2A90A6417}" type="parTrans" cxnId="{CF48BDFC-A779-4CD6-A2FB-69105641C9C5}">
      <dgm:prSet/>
      <dgm:spPr/>
      <dgm:t>
        <a:bodyPr/>
        <a:lstStyle/>
        <a:p>
          <a:endParaRPr lang="en-GB"/>
        </a:p>
      </dgm:t>
    </dgm:pt>
    <dgm:pt modelId="{F8243392-0AA3-4C17-9875-627401651F57}" type="sibTrans" cxnId="{CF48BDFC-A779-4CD6-A2FB-69105641C9C5}">
      <dgm:prSet/>
      <dgm:spPr/>
      <dgm:t>
        <a:bodyPr/>
        <a:lstStyle/>
        <a:p>
          <a:endParaRPr lang="en-GB"/>
        </a:p>
      </dgm:t>
    </dgm:pt>
    <dgm:pt modelId="{C2882286-94D2-4826-9F7E-150C7356A8FD}">
      <dgm:prSet phldrT="[Text]"/>
      <dgm:spPr/>
      <dgm:t>
        <a:bodyPr/>
        <a:lstStyle/>
        <a:p>
          <a:r>
            <a:rPr lang="en-US" dirty="0"/>
            <a:t>Placement </a:t>
          </a:r>
          <a:endParaRPr lang="en-GB" dirty="0"/>
        </a:p>
      </dgm:t>
    </dgm:pt>
    <dgm:pt modelId="{B72DFAA3-A157-490C-878E-D7860D0D3CE8}" type="parTrans" cxnId="{1849DFBF-6C89-46C1-9C1E-4B86B74ABE25}">
      <dgm:prSet/>
      <dgm:spPr/>
      <dgm:t>
        <a:bodyPr/>
        <a:lstStyle/>
        <a:p>
          <a:endParaRPr lang="en-GB"/>
        </a:p>
      </dgm:t>
    </dgm:pt>
    <dgm:pt modelId="{7DD2A856-4A3F-4EC1-AE7F-614BECB26F8B}" type="sibTrans" cxnId="{1849DFBF-6C89-46C1-9C1E-4B86B74ABE25}">
      <dgm:prSet/>
      <dgm:spPr/>
      <dgm:t>
        <a:bodyPr/>
        <a:lstStyle/>
        <a:p>
          <a:endParaRPr lang="en-GB"/>
        </a:p>
      </dgm:t>
    </dgm:pt>
    <dgm:pt modelId="{8972A8CF-5802-4DAD-A9D5-DD14E9794ECF}">
      <dgm:prSet phldrT="[Text]"/>
      <dgm:spPr/>
      <dgm:t>
        <a:bodyPr/>
        <a:lstStyle/>
        <a:p>
          <a:r>
            <a:rPr lang="en-US" dirty="0"/>
            <a:t>Pretext for another page</a:t>
          </a:r>
          <a:endParaRPr lang="en-GB" dirty="0"/>
        </a:p>
      </dgm:t>
    </dgm:pt>
    <dgm:pt modelId="{F257D228-D9C9-4421-966B-819CBE88C57D}" type="parTrans" cxnId="{51B97DAE-0D91-402B-9AC1-6696F9BFE559}">
      <dgm:prSet/>
      <dgm:spPr/>
      <dgm:t>
        <a:bodyPr/>
        <a:lstStyle/>
        <a:p>
          <a:endParaRPr lang="en-GB"/>
        </a:p>
      </dgm:t>
    </dgm:pt>
    <dgm:pt modelId="{2D628EFE-FF7E-4965-8138-8BF6A2A70B8D}" type="sibTrans" cxnId="{51B97DAE-0D91-402B-9AC1-6696F9BFE559}">
      <dgm:prSet/>
      <dgm:spPr/>
      <dgm:t>
        <a:bodyPr/>
        <a:lstStyle/>
        <a:p>
          <a:endParaRPr lang="en-GB"/>
        </a:p>
      </dgm:t>
    </dgm:pt>
    <dgm:pt modelId="{3671294D-373E-4F88-8A7E-C41735453C84}">
      <dgm:prSet phldrT="[Text]"/>
      <dgm:spPr/>
      <dgm:t>
        <a:bodyPr/>
        <a:lstStyle/>
        <a:p>
          <a:r>
            <a:rPr lang="en-US" dirty="0"/>
            <a:t>Formatting </a:t>
          </a:r>
          <a:endParaRPr lang="en-GB" dirty="0"/>
        </a:p>
      </dgm:t>
    </dgm:pt>
    <dgm:pt modelId="{50BCDE8A-5922-42CC-8C70-BD65151ED884}" type="parTrans" cxnId="{B714AA92-2F62-4CAD-963F-223898B53AE2}">
      <dgm:prSet/>
      <dgm:spPr/>
      <dgm:t>
        <a:bodyPr/>
        <a:lstStyle/>
        <a:p>
          <a:endParaRPr lang="en-GB"/>
        </a:p>
      </dgm:t>
    </dgm:pt>
    <dgm:pt modelId="{4AF5ADBD-92A2-484C-A95C-6D38CAB9C45F}" type="sibTrans" cxnId="{B714AA92-2F62-4CAD-963F-223898B53AE2}">
      <dgm:prSet/>
      <dgm:spPr/>
      <dgm:t>
        <a:bodyPr/>
        <a:lstStyle/>
        <a:p>
          <a:endParaRPr lang="en-GB"/>
        </a:p>
      </dgm:t>
    </dgm:pt>
    <dgm:pt modelId="{952F08AD-717D-4179-BAA7-18599B7D9C33}">
      <dgm:prSet phldrT="[Text]"/>
      <dgm:spPr/>
      <dgm:t>
        <a:bodyPr/>
        <a:lstStyle/>
        <a:p>
          <a:r>
            <a:rPr lang="en-US" dirty="0"/>
            <a:t>Writer’s and Typist’s Initials</a:t>
          </a:r>
          <a:endParaRPr lang="en-GB" dirty="0"/>
        </a:p>
      </dgm:t>
    </dgm:pt>
    <dgm:pt modelId="{FC535964-64D2-453A-A6A4-60605E260047}" type="parTrans" cxnId="{05CA1812-90ED-4B5E-B5E4-59A54D09DFEB}">
      <dgm:prSet/>
      <dgm:spPr/>
      <dgm:t>
        <a:bodyPr/>
        <a:lstStyle/>
        <a:p>
          <a:endParaRPr lang="en-GB"/>
        </a:p>
      </dgm:t>
    </dgm:pt>
    <dgm:pt modelId="{B9A07ACA-1F45-455E-B5D2-477E6C14E45E}" type="sibTrans" cxnId="{05CA1812-90ED-4B5E-B5E4-59A54D09DFEB}">
      <dgm:prSet/>
      <dgm:spPr/>
      <dgm:t>
        <a:bodyPr/>
        <a:lstStyle/>
        <a:p>
          <a:endParaRPr lang="en-GB"/>
        </a:p>
      </dgm:t>
    </dgm:pt>
    <dgm:pt modelId="{030EB41F-B731-4772-94F7-A43E9D275366}">
      <dgm:prSet phldrT="[Text]"/>
      <dgm:spPr/>
      <dgm:t>
        <a:bodyPr/>
        <a:lstStyle/>
        <a:p>
          <a:r>
            <a:rPr lang="en-US" dirty="0"/>
            <a:t>Formatting</a:t>
          </a:r>
          <a:endParaRPr lang="en-GB" dirty="0"/>
        </a:p>
      </dgm:t>
    </dgm:pt>
    <dgm:pt modelId="{4B2DDA90-F9A8-410D-A416-6A1D25139447}" type="parTrans" cxnId="{172C67CE-0358-46DE-85D0-3D7B1F26890D}">
      <dgm:prSet/>
      <dgm:spPr/>
      <dgm:t>
        <a:bodyPr/>
        <a:lstStyle/>
        <a:p>
          <a:endParaRPr lang="en-GB"/>
        </a:p>
      </dgm:t>
    </dgm:pt>
    <dgm:pt modelId="{474CFFD0-5546-49AC-B0FD-6F86AC13BDAA}" type="sibTrans" cxnId="{172C67CE-0358-46DE-85D0-3D7B1F26890D}">
      <dgm:prSet/>
      <dgm:spPr/>
      <dgm:t>
        <a:bodyPr/>
        <a:lstStyle/>
        <a:p>
          <a:endParaRPr lang="en-GB"/>
        </a:p>
      </dgm:t>
    </dgm:pt>
    <dgm:pt modelId="{DC5EC775-C5D6-411B-9292-12F95968CB48}">
      <dgm:prSet phldrT="[Text]"/>
      <dgm:spPr/>
      <dgm:t>
        <a:bodyPr/>
        <a:lstStyle/>
        <a:p>
          <a:r>
            <a:rPr lang="en-US" dirty="0"/>
            <a:t>Not necessary sometimes  </a:t>
          </a:r>
          <a:endParaRPr lang="en-GB" dirty="0"/>
        </a:p>
      </dgm:t>
    </dgm:pt>
    <dgm:pt modelId="{A8F821EF-1353-47EC-B4D5-972158FFF55E}" type="parTrans" cxnId="{15729F9C-DFEA-40A3-88F2-A02F0F432E6D}">
      <dgm:prSet/>
      <dgm:spPr/>
      <dgm:t>
        <a:bodyPr/>
        <a:lstStyle/>
        <a:p>
          <a:endParaRPr lang="en-GB"/>
        </a:p>
      </dgm:t>
    </dgm:pt>
    <dgm:pt modelId="{78AF8437-DCC4-4A0D-8FD5-4AE0E48A290D}" type="sibTrans" cxnId="{15729F9C-DFEA-40A3-88F2-A02F0F432E6D}">
      <dgm:prSet/>
      <dgm:spPr/>
      <dgm:t>
        <a:bodyPr/>
        <a:lstStyle/>
        <a:p>
          <a:endParaRPr lang="en-GB"/>
        </a:p>
      </dgm:t>
    </dgm:pt>
    <dgm:pt modelId="{CFF35259-E663-43A7-AD21-B41B35A01A8C}" type="pres">
      <dgm:prSet presAssocID="{49C63A37-BBC1-4264-A304-07A9FA4AE1CF}" presName="linear" presStyleCnt="0">
        <dgm:presLayoutVars>
          <dgm:animLvl val="lvl"/>
          <dgm:resizeHandles val="exact"/>
        </dgm:presLayoutVars>
      </dgm:prSet>
      <dgm:spPr/>
    </dgm:pt>
    <dgm:pt modelId="{345C070C-9948-4D30-9EAD-AA2BC053B4BB}" type="pres">
      <dgm:prSet presAssocID="{500E9164-8B5D-4F22-9D81-EA53177AF9C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E80B059-FB9F-4D95-B6E4-7FE8740AE988}" type="pres">
      <dgm:prSet presAssocID="{500E9164-8B5D-4F22-9D81-EA53177AF9C4}" presName="childText" presStyleLbl="revTx" presStyleIdx="0" presStyleCnt="3">
        <dgm:presLayoutVars>
          <dgm:bulletEnabled val="1"/>
        </dgm:presLayoutVars>
      </dgm:prSet>
      <dgm:spPr/>
    </dgm:pt>
    <dgm:pt modelId="{0E0583C1-8190-4194-8181-637637BA2273}" type="pres">
      <dgm:prSet presAssocID="{A365E02C-0A5A-4775-B933-E00732DB98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9755027-C172-4304-B720-CC64EBA4DC29}" type="pres">
      <dgm:prSet presAssocID="{A365E02C-0A5A-4775-B933-E00732DB9851}" presName="childText" presStyleLbl="revTx" presStyleIdx="1" presStyleCnt="3">
        <dgm:presLayoutVars>
          <dgm:bulletEnabled val="1"/>
        </dgm:presLayoutVars>
      </dgm:prSet>
      <dgm:spPr/>
    </dgm:pt>
    <dgm:pt modelId="{D1A43F8A-E096-418C-B069-383630C35752}" type="pres">
      <dgm:prSet presAssocID="{952F08AD-717D-4179-BAA7-18599B7D9C3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581D41B-63EA-4425-BB6B-91968F31E2AD}" type="pres">
      <dgm:prSet presAssocID="{952F08AD-717D-4179-BAA7-18599B7D9C3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C171A0E-84DB-4BE5-AAE2-E519D02975ED}" srcId="{49C63A37-BBC1-4264-A304-07A9FA4AE1CF}" destId="{500E9164-8B5D-4F22-9D81-EA53177AF9C4}" srcOrd="0" destOrd="0" parTransId="{F7155BE5-AE06-45CD-AAA8-A42C2B0C5D36}" sibTransId="{DA49B507-9856-4D5C-9C18-00875FDE9BB5}"/>
    <dgm:cxn modelId="{05CA1812-90ED-4B5E-B5E4-59A54D09DFEB}" srcId="{49C63A37-BBC1-4264-A304-07A9FA4AE1CF}" destId="{952F08AD-717D-4179-BAA7-18599B7D9C33}" srcOrd="2" destOrd="0" parTransId="{FC535964-64D2-453A-A6A4-60605E260047}" sibTransId="{B9A07ACA-1F45-455E-B5D2-477E6C14E45E}"/>
    <dgm:cxn modelId="{8BC5E526-5B56-4D90-9A7E-426DA1D9D3ED}" srcId="{49C63A37-BBC1-4264-A304-07A9FA4AE1CF}" destId="{A365E02C-0A5A-4775-B933-E00732DB9851}" srcOrd="1" destOrd="0" parTransId="{6B75B3F4-ACB6-4160-80D2-2870E639FA45}" sibTransId="{46C99A12-225A-4CCF-B42D-3E97DD1C71EB}"/>
    <dgm:cxn modelId="{2CFD1C41-96AC-4AAF-AB4B-0DCF0EAE7F52}" type="presOf" srcId="{DC5EC775-C5D6-411B-9292-12F95968CB48}" destId="{5581D41B-63EA-4425-BB6B-91968F31E2AD}" srcOrd="0" destOrd="1" presId="urn:microsoft.com/office/officeart/2005/8/layout/vList2"/>
    <dgm:cxn modelId="{B40CBF43-DCB6-4D17-B872-6CFD93DBE05C}" type="presOf" srcId="{030EB41F-B731-4772-94F7-A43E9D275366}" destId="{5581D41B-63EA-4425-BB6B-91968F31E2AD}" srcOrd="0" destOrd="0" presId="urn:microsoft.com/office/officeart/2005/8/layout/vList2"/>
    <dgm:cxn modelId="{81CD9E68-DA23-4234-BC48-B8426FF1DAFD}" type="presOf" srcId="{C2882286-94D2-4826-9F7E-150C7356A8FD}" destId="{5E80B059-FB9F-4D95-B6E4-7FE8740AE988}" srcOrd="0" destOrd="1" presId="urn:microsoft.com/office/officeart/2005/8/layout/vList2"/>
    <dgm:cxn modelId="{7317C971-F954-4C34-ACB9-0E0E94CFA2E4}" type="presOf" srcId="{952F08AD-717D-4179-BAA7-18599B7D9C33}" destId="{D1A43F8A-E096-418C-B069-383630C35752}" srcOrd="0" destOrd="0" presId="urn:microsoft.com/office/officeart/2005/8/layout/vList2"/>
    <dgm:cxn modelId="{63A9AB8D-9581-4D6A-854D-E86AD801DD9E}" srcId="{500E9164-8B5D-4F22-9D81-EA53177AF9C4}" destId="{5FE97EF4-5E41-4C77-99BC-97232BF640D1}" srcOrd="0" destOrd="0" parTransId="{892EA9BD-D2EC-4A40-A736-B375B2896F5C}" sibTransId="{DF3173CC-5001-4369-B468-7B9CACBB1C8D}"/>
    <dgm:cxn modelId="{B714AA92-2F62-4CAD-963F-223898B53AE2}" srcId="{A365E02C-0A5A-4775-B933-E00732DB9851}" destId="{3671294D-373E-4F88-8A7E-C41735453C84}" srcOrd="1" destOrd="0" parTransId="{50BCDE8A-5922-42CC-8C70-BD65151ED884}" sibTransId="{4AF5ADBD-92A2-484C-A95C-6D38CAB9C45F}"/>
    <dgm:cxn modelId="{51D8789A-F658-4D7D-BDDF-A42AAF783884}" type="presOf" srcId="{500E9164-8B5D-4F22-9D81-EA53177AF9C4}" destId="{345C070C-9948-4D30-9EAD-AA2BC053B4BB}" srcOrd="0" destOrd="0" presId="urn:microsoft.com/office/officeart/2005/8/layout/vList2"/>
    <dgm:cxn modelId="{15729F9C-DFEA-40A3-88F2-A02F0F432E6D}" srcId="{952F08AD-717D-4179-BAA7-18599B7D9C33}" destId="{DC5EC775-C5D6-411B-9292-12F95968CB48}" srcOrd="1" destOrd="0" parTransId="{A8F821EF-1353-47EC-B4D5-972158FFF55E}" sibTransId="{78AF8437-DCC4-4A0D-8FD5-4AE0E48A290D}"/>
    <dgm:cxn modelId="{4E63C5A1-7D04-4E71-BD25-4986F8EDCF31}" type="presOf" srcId="{FFBEDB66-D07E-4E43-B801-0D4770616C15}" destId="{99755027-C172-4304-B720-CC64EBA4DC29}" srcOrd="0" destOrd="0" presId="urn:microsoft.com/office/officeart/2005/8/layout/vList2"/>
    <dgm:cxn modelId="{B035D9A3-A61C-4549-93CF-BAA955A752E7}" type="presOf" srcId="{3671294D-373E-4F88-8A7E-C41735453C84}" destId="{99755027-C172-4304-B720-CC64EBA4DC29}" srcOrd="0" destOrd="1" presId="urn:microsoft.com/office/officeart/2005/8/layout/vList2"/>
    <dgm:cxn modelId="{2EF599A8-B334-423C-9276-C278E41B3912}" type="presOf" srcId="{49C63A37-BBC1-4264-A304-07A9FA4AE1CF}" destId="{CFF35259-E663-43A7-AD21-B41B35A01A8C}" srcOrd="0" destOrd="0" presId="urn:microsoft.com/office/officeart/2005/8/layout/vList2"/>
    <dgm:cxn modelId="{E92B17AB-4086-433E-8D9B-57F49DDC4996}" type="presOf" srcId="{A365E02C-0A5A-4775-B933-E00732DB9851}" destId="{0E0583C1-8190-4194-8181-637637BA2273}" srcOrd="0" destOrd="0" presId="urn:microsoft.com/office/officeart/2005/8/layout/vList2"/>
    <dgm:cxn modelId="{51B97DAE-0D91-402B-9AC1-6696F9BFE559}" srcId="{A365E02C-0A5A-4775-B933-E00732DB9851}" destId="{8972A8CF-5802-4DAD-A9D5-DD14E9794ECF}" srcOrd="2" destOrd="0" parTransId="{F257D228-D9C9-4421-966B-819CBE88C57D}" sibTransId="{2D628EFE-FF7E-4965-8138-8BF6A2A70B8D}"/>
    <dgm:cxn modelId="{77FDE0B5-BBD4-4E0E-9276-64DE4F2434BD}" type="presOf" srcId="{B1D297A3-DA6F-478D-B7FA-4C741F1D7F6E}" destId="{5E80B059-FB9F-4D95-B6E4-7FE8740AE988}" srcOrd="0" destOrd="2" presId="urn:microsoft.com/office/officeart/2005/8/layout/vList2"/>
    <dgm:cxn modelId="{24F0C5B9-C44D-453A-899E-EFB55909805B}" type="presOf" srcId="{5FE97EF4-5E41-4C77-99BC-97232BF640D1}" destId="{5E80B059-FB9F-4D95-B6E4-7FE8740AE988}" srcOrd="0" destOrd="0" presId="urn:microsoft.com/office/officeart/2005/8/layout/vList2"/>
    <dgm:cxn modelId="{1849DFBF-6C89-46C1-9C1E-4B86B74ABE25}" srcId="{500E9164-8B5D-4F22-9D81-EA53177AF9C4}" destId="{C2882286-94D2-4826-9F7E-150C7356A8FD}" srcOrd="1" destOrd="0" parTransId="{B72DFAA3-A157-490C-878E-D7860D0D3CE8}" sibTransId="{7DD2A856-4A3F-4EC1-AE7F-614BECB26F8B}"/>
    <dgm:cxn modelId="{40C83FC0-D694-453C-9B8C-FFF57F277536}" type="presOf" srcId="{8972A8CF-5802-4DAD-A9D5-DD14E9794ECF}" destId="{99755027-C172-4304-B720-CC64EBA4DC29}" srcOrd="0" destOrd="2" presId="urn:microsoft.com/office/officeart/2005/8/layout/vList2"/>
    <dgm:cxn modelId="{172C67CE-0358-46DE-85D0-3D7B1F26890D}" srcId="{952F08AD-717D-4179-BAA7-18599B7D9C33}" destId="{030EB41F-B731-4772-94F7-A43E9D275366}" srcOrd="0" destOrd="0" parTransId="{4B2DDA90-F9A8-410D-A416-6A1D25139447}" sibTransId="{474CFFD0-5546-49AC-B0FD-6F86AC13BDAA}"/>
    <dgm:cxn modelId="{F515EFE5-A780-4715-B624-5F3504896BD5}" srcId="{A365E02C-0A5A-4775-B933-E00732DB9851}" destId="{FFBEDB66-D07E-4E43-B801-0D4770616C15}" srcOrd="0" destOrd="0" parTransId="{87076254-EF86-4505-945F-2F5669C82255}" sibTransId="{0700908E-9B0F-451E-9070-A1A668EC3DC6}"/>
    <dgm:cxn modelId="{CF48BDFC-A779-4CD6-A2FB-69105641C9C5}" srcId="{500E9164-8B5D-4F22-9D81-EA53177AF9C4}" destId="{B1D297A3-DA6F-478D-B7FA-4C741F1D7F6E}" srcOrd="2" destOrd="0" parTransId="{5C3C5682-2169-4B35-A036-6BA2A90A6417}" sibTransId="{F8243392-0AA3-4C17-9875-627401651F57}"/>
    <dgm:cxn modelId="{F7C2B091-E9D4-4728-9406-711FDA8A4AF9}" type="presParOf" srcId="{CFF35259-E663-43A7-AD21-B41B35A01A8C}" destId="{345C070C-9948-4D30-9EAD-AA2BC053B4BB}" srcOrd="0" destOrd="0" presId="urn:microsoft.com/office/officeart/2005/8/layout/vList2"/>
    <dgm:cxn modelId="{266D0EEA-6B22-4A84-9653-DF28F3CC604C}" type="presParOf" srcId="{CFF35259-E663-43A7-AD21-B41B35A01A8C}" destId="{5E80B059-FB9F-4D95-B6E4-7FE8740AE988}" srcOrd="1" destOrd="0" presId="urn:microsoft.com/office/officeart/2005/8/layout/vList2"/>
    <dgm:cxn modelId="{D22BE4AA-403A-47B7-8B03-CE6CC37465E1}" type="presParOf" srcId="{CFF35259-E663-43A7-AD21-B41B35A01A8C}" destId="{0E0583C1-8190-4194-8181-637637BA2273}" srcOrd="2" destOrd="0" presId="urn:microsoft.com/office/officeart/2005/8/layout/vList2"/>
    <dgm:cxn modelId="{C4DE167A-79A2-4C9E-B0A2-74FCA585137B}" type="presParOf" srcId="{CFF35259-E663-43A7-AD21-B41B35A01A8C}" destId="{99755027-C172-4304-B720-CC64EBA4DC29}" srcOrd="3" destOrd="0" presId="urn:microsoft.com/office/officeart/2005/8/layout/vList2"/>
    <dgm:cxn modelId="{ABC1DBD0-13F5-4BB3-8144-3630FF19B34B}" type="presParOf" srcId="{CFF35259-E663-43A7-AD21-B41B35A01A8C}" destId="{D1A43F8A-E096-418C-B069-383630C35752}" srcOrd="4" destOrd="0" presId="urn:microsoft.com/office/officeart/2005/8/layout/vList2"/>
    <dgm:cxn modelId="{45E6908A-0C8C-49BA-A6E1-14EE1332F31D}" type="presParOf" srcId="{CFF35259-E663-43A7-AD21-B41B35A01A8C}" destId="{5581D41B-63EA-4425-BB6B-91968F31E2A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9C63A37-BBC1-4264-A304-07A9FA4AE1CF}" type="doc">
      <dgm:prSet loTypeId="urn:microsoft.com/office/officeart/2005/8/layout/vList2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GB"/>
        </a:p>
      </dgm:t>
    </dgm:pt>
    <dgm:pt modelId="{500E9164-8B5D-4F22-9D81-EA53177AF9C4}">
      <dgm:prSet phldrT="[Text]"/>
      <dgm:spPr/>
      <dgm:t>
        <a:bodyPr/>
        <a:lstStyle/>
        <a:p>
          <a:r>
            <a:rPr lang="en-US" dirty="0"/>
            <a:t>Subject Line</a:t>
          </a:r>
          <a:endParaRPr lang="en-GB" dirty="0"/>
        </a:p>
      </dgm:t>
    </dgm:pt>
    <dgm:pt modelId="{F7155BE5-AE06-45CD-AAA8-A42C2B0C5D36}" type="parTrans" cxnId="{6C171A0E-84DB-4BE5-AAE2-E519D02975ED}">
      <dgm:prSet/>
      <dgm:spPr/>
      <dgm:t>
        <a:bodyPr/>
        <a:lstStyle/>
        <a:p>
          <a:endParaRPr lang="en-GB"/>
        </a:p>
      </dgm:t>
    </dgm:pt>
    <dgm:pt modelId="{DA49B507-9856-4D5C-9C18-00875FDE9BB5}" type="sibTrans" cxnId="{6C171A0E-84DB-4BE5-AAE2-E519D02975ED}">
      <dgm:prSet/>
      <dgm:spPr/>
      <dgm:t>
        <a:bodyPr/>
        <a:lstStyle/>
        <a:p>
          <a:endParaRPr lang="en-GB"/>
        </a:p>
      </dgm:t>
    </dgm:pt>
    <dgm:pt modelId="{5FE97EF4-5E41-4C77-99BC-97232BF640D1}">
      <dgm:prSet phldrT="[Text]"/>
      <dgm:spPr/>
      <dgm:t>
        <a:bodyPr/>
        <a:lstStyle/>
        <a:p>
          <a:r>
            <a:rPr lang="en-US" dirty="0"/>
            <a:t>Letter’s intent</a:t>
          </a:r>
          <a:endParaRPr lang="en-GB" dirty="0"/>
        </a:p>
      </dgm:t>
    </dgm:pt>
    <dgm:pt modelId="{892EA9BD-D2EC-4A40-A736-B375B2896F5C}" type="parTrans" cxnId="{63A9AB8D-9581-4D6A-854D-E86AD801DD9E}">
      <dgm:prSet/>
      <dgm:spPr/>
      <dgm:t>
        <a:bodyPr/>
        <a:lstStyle/>
        <a:p>
          <a:endParaRPr lang="en-GB"/>
        </a:p>
      </dgm:t>
    </dgm:pt>
    <dgm:pt modelId="{DF3173CC-5001-4369-B468-7B9CACBB1C8D}" type="sibTrans" cxnId="{63A9AB8D-9581-4D6A-854D-E86AD801DD9E}">
      <dgm:prSet/>
      <dgm:spPr/>
      <dgm:t>
        <a:bodyPr/>
        <a:lstStyle/>
        <a:p>
          <a:endParaRPr lang="en-GB"/>
        </a:p>
      </dgm:t>
    </dgm:pt>
    <dgm:pt modelId="{A365E02C-0A5A-4775-B933-E00732DB9851}">
      <dgm:prSet phldrT="[Text]"/>
      <dgm:spPr/>
      <dgm:t>
        <a:bodyPr/>
        <a:lstStyle/>
        <a:p>
          <a:r>
            <a:rPr lang="en-US" dirty="0"/>
            <a:t>New Page Notation</a:t>
          </a:r>
          <a:endParaRPr lang="en-GB" dirty="0"/>
        </a:p>
      </dgm:t>
    </dgm:pt>
    <dgm:pt modelId="{6B75B3F4-ACB6-4160-80D2-2870E639FA45}" type="parTrans" cxnId="{8BC5E526-5B56-4D90-9A7E-426DA1D9D3ED}">
      <dgm:prSet/>
      <dgm:spPr/>
      <dgm:t>
        <a:bodyPr/>
        <a:lstStyle/>
        <a:p>
          <a:endParaRPr lang="en-GB"/>
        </a:p>
      </dgm:t>
    </dgm:pt>
    <dgm:pt modelId="{46C99A12-225A-4CCF-B42D-3E97DD1C71EB}" type="sibTrans" cxnId="{8BC5E526-5B56-4D90-9A7E-426DA1D9D3ED}">
      <dgm:prSet/>
      <dgm:spPr/>
      <dgm:t>
        <a:bodyPr/>
        <a:lstStyle/>
        <a:p>
          <a:endParaRPr lang="en-GB"/>
        </a:p>
      </dgm:t>
    </dgm:pt>
    <dgm:pt modelId="{FFBEDB66-D07E-4E43-B801-0D4770616C15}">
      <dgm:prSet phldrT="[Text]"/>
      <dgm:spPr/>
      <dgm:t>
        <a:bodyPr/>
        <a:lstStyle/>
        <a:p>
          <a:r>
            <a:rPr lang="en-US" dirty="0"/>
            <a:t>For letters longer than one page</a:t>
          </a:r>
          <a:endParaRPr lang="en-GB" dirty="0"/>
        </a:p>
      </dgm:t>
    </dgm:pt>
    <dgm:pt modelId="{87076254-EF86-4505-945F-2F5669C82255}" type="parTrans" cxnId="{F515EFE5-A780-4715-B624-5F3504896BD5}">
      <dgm:prSet/>
      <dgm:spPr/>
      <dgm:t>
        <a:bodyPr/>
        <a:lstStyle/>
        <a:p>
          <a:endParaRPr lang="en-GB"/>
        </a:p>
      </dgm:t>
    </dgm:pt>
    <dgm:pt modelId="{0700908E-9B0F-451E-9070-A1A668EC3DC6}" type="sibTrans" cxnId="{F515EFE5-A780-4715-B624-5F3504896BD5}">
      <dgm:prSet/>
      <dgm:spPr/>
      <dgm:t>
        <a:bodyPr/>
        <a:lstStyle/>
        <a:p>
          <a:endParaRPr lang="en-GB"/>
        </a:p>
      </dgm:t>
    </dgm:pt>
    <dgm:pt modelId="{B1D297A3-DA6F-478D-B7FA-4C741F1D7F6E}">
      <dgm:prSet phldrT="[Text]"/>
      <dgm:spPr/>
      <dgm:t>
        <a:bodyPr/>
        <a:lstStyle/>
        <a:p>
          <a:r>
            <a:rPr lang="en-US" dirty="0"/>
            <a:t>Changes in simplified format</a:t>
          </a:r>
          <a:endParaRPr lang="en-GB" dirty="0"/>
        </a:p>
      </dgm:t>
    </dgm:pt>
    <dgm:pt modelId="{5C3C5682-2169-4B35-A036-6BA2A90A6417}" type="parTrans" cxnId="{CF48BDFC-A779-4CD6-A2FB-69105641C9C5}">
      <dgm:prSet/>
      <dgm:spPr/>
      <dgm:t>
        <a:bodyPr/>
        <a:lstStyle/>
        <a:p>
          <a:endParaRPr lang="en-GB"/>
        </a:p>
      </dgm:t>
    </dgm:pt>
    <dgm:pt modelId="{F8243392-0AA3-4C17-9875-627401651F57}" type="sibTrans" cxnId="{CF48BDFC-A779-4CD6-A2FB-69105641C9C5}">
      <dgm:prSet/>
      <dgm:spPr/>
      <dgm:t>
        <a:bodyPr/>
        <a:lstStyle/>
        <a:p>
          <a:endParaRPr lang="en-GB"/>
        </a:p>
      </dgm:t>
    </dgm:pt>
    <dgm:pt modelId="{C2882286-94D2-4826-9F7E-150C7356A8FD}">
      <dgm:prSet phldrT="[Text]"/>
      <dgm:spPr/>
      <dgm:t>
        <a:bodyPr/>
        <a:lstStyle/>
        <a:p>
          <a:r>
            <a:rPr lang="en-US" dirty="0"/>
            <a:t>Placement </a:t>
          </a:r>
          <a:endParaRPr lang="en-GB" dirty="0"/>
        </a:p>
      </dgm:t>
    </dgm:pt>
    <dgm:pt modelId="{B72DFAA3-A157-490C-878E-D7860D0D3CE8}" type="parTrans" cxnId="{1849DFBF-6C89-46C1-9C1E-4B86B74ABE25}">
      <dgm:prSet/>
      <dgm:spPr/>
      <dgm:t>
        <a:bodyPr/>
        <a:lstStyle/>
        <a:p>
          <a:endParaRPr lang="en-GB"/>
        </a:p>
      </dgm:t>
    </dgm:pt>
    <dgm:pt modelId="{7DD2A856-4A3F-4EC1-AE7F-614BECB26F8B}" type="sibTrans" cxnId="{1849DFBF-6C89-46C1-9C1E-4B86B74ABE25}">
      <dgm:prSet/>
      <dgm:spPr/>
      <dgm:t>
        <a:bodyPr/>
        <a:lstStyle/>
        <a:p>
          <a:endParaRPr lang="en-GB"/>
        </a:p>
      </dgm:t>
    </dgm:pt>
    <dgm:pt modelId="{8972A8CF-5802-4DAD-A9D5-DD14E9794ECF}">
      <dgm:prSet phldrT="[Text]"/>
      <dgm:spPr/>
      <dgm:t>
        <a:bodyPr/>
        <a:lstStyle/>
        <a:p>
          <a:r>
            <a:rPr lang="en-US" dirty="0"/>
            <a:t>Pretext for another page</a:t>
          </a:r>
          <a:endParaRPr lang="en-GB" dirty="0"/>
        </a:p>
      </dgm:t>
    </dgm:pt>
    <dgm:pt modelId="{F257D228-D9C9-4421-966B-819CBE88C57D}" type="parTrans" cxnId="{51B97DAE-0D91-402B-9AC1-6696F9BFE559}">
      <dgm:prSet/>
      <dgm:spPr/>
      <dgm:t>
        <a:bodyPr/>
        <a:lstStyle/>
        <a:p>
          <a:endParaRPr lang="en-GB"/>
        </a:p>
      </dgm:t>
    </dgm:pt>
    <dgm:pt modelId="{2D628EFE-FF7E-4965-8138-8BF6A2A70B8D}" type="sibTrans" cxnId="{51B97DAE-0D91-402B-9AC1-6696F9BFE559}">
      <dgm:prSet/>
      <dgm:spPr/>
      <dgm:t>
        <a:bodyPr/>
        <a:lstStyle/>
        <a:p>
          <a:endParaRPr lang="en-GB"/>
        </a:p>
      </dgm:t>
    </dgm:pt>
    <dgm:pt modelId="{3671294D-373E-4F88-8A7E-C41735453C84}">
      <dgm:prSet phldrT="[Text]"/>
      <dgm:spPr/>
      <dgm:t>
        <a:bodyPr/>
        <a:lstStyle/>
        <a:p>
          <a:r>
            <a:rPr lang="en-US" dirty="0"/>
            <a:t>Formatting </a:t>
          </a:r>
          <a:endParaRPr lang="en-GB" dirty="0"/>
        </a:p>
      </dgm:t>
    </dgm:pt>
    <dgm:pt modelId="{50BCDE8A-5922-42CC-8C70-BD65151ED884}" type="parTrans" cxnId="{B714AA92-2F62-4CAD-963F-223898B53AE2}">
      <dgm:prSet/>
      <dgm:spPr/>
      <dgm:t>
        <a:bodyPr/>
        <a:lstStyle/>
        <a:p>
          <a:endParaRPr lang="en-GB"/>
        </a:p>
      </dgm:t>
    </dgm:pt>
    <dgm:pt modelId="{4AF5ADBD-92A2-484C-A95C-6D38CAB9C45F}" type="sibTrans" cxnId="{B714AA92-2F62-4CAD-963F-223898B53AE2}">
      <dgm:prSet/>
      <dgm:spPr/>
      <dgm:t>
        <a:bodyPr/>
        <a:lstStyle/>
        <a:p>
          <a:endParaRPr lang="en-GB"/>
        </a:p>
      </dgm:t>
    </dgm:pt>
    <dgm:pt modelId="{952F08AD-717D-4179-BAA7-18599B7D9C33}">
      <dgm:prSet phldrT="[Text]"/>
      <dgm:spPr/>
      <dgm:t>
        <a:bodyPr/>
        <a:lstStyle/>
        <a:p>
          <a:r>
            <a:rPr lang="en-US" dirty="0"/>
            <a:t>Writer’s and Typist’s Initials</a:t>
          </a:r>
          <a:endParaRPr lang="en-GB" dirty="0"/>
        </a:p>
      </dgm:t>
    </dgm:pt>
    <dgm:pt modelId="{FC535964-64D2-453A-A6A4-60605E260047}" type="parTrans" cxnId="{05CA1812-90ED-4B5E-B5E4-59A54D09DFEB}">
      <dgm:prSet/>
      <dgm:spPr/>
      <dgm:t>
        <a:bodyPr/>
        <a:lstStyle/>
        <a:p>
          <a:endParaRPr lang="en-GB"/>
        </a:p>
      </dgm:t>
    </dgm:pt>
    <dgm:pt modelId="{B9A07ACA-1F45-455E-B5D2-477E6C14E45E}" type="sibTrans" cxnId="{05CA1812-90ED-4B5E-B5E4-59A54D09DFEB}">
      <dgm:prSet/>
      <dgm:spPr/>
      <dgm:t>
        <a:bodyPr/>
        <a:lstStyle/>
        <a:p>
          <a:endParaRPr lang="en-GB"/>
        </a:p>
      </dgm:t>
    </dgm:pt>
    <dgm:pt modelId="{030EB41F-B731-4772-94F7-A43E9D275366}">
      <dgm:prSet phldrT="[Text]"/>
      <dgm:spPr/>
      <dgm:t>
        <a:bodyPr/>
        <a:lstStyle/>
        <a:p>
          <a:r>
            <a:rPr lang="en-US" dirty="0"/>
            <a:t>Formatting</a:t>
          </a:r>
          <a:endParaRPr lang="en-GB" dirty="0"/>
        </a:p>
      </dgm:t>
    </dgm:pt>
    <dgm:pt modelId="{4B2DDA90-F9A8-410D-A416-6A1D25139447}" type="parTrans" cxnId="{172C67CE-0358-46DE-85D0-3D7B1F26890D}">
      <dgm:prSet/>
      <dgm:spPr/>
      <dgm:t>
        <a:bodyPr/>
        <a:lstStyle/>
        <a:p>
          <a:endParaRPr lang="en-GB"/>
        </a:p>
      </dgm:t>
    </dgm:pt>
    <dgm:pt modelId="{474CFFD0-5546-49AC-B0FD-6F86AC13BDAA}" type="sibTrans" cxnId="{172C67CE-0358-46DE-85D0-3D7B1F26890D}">
      <dgm:prSet/>
      <dgm:spPr/>
      <dgm:t>
        <a:bodyPr/>
        <a:lstStyle/>
        <a:p>
          <a:endParaRPr lang="en-GB"/>
        </a:p>
      </dgm:t>
    </dgm:pt>
    <dgm:pt modelId="{DC5EC775-C5D6-411B-9292-12F95968CB48}">
      <dgm:prSet phldrT="[Text]"/>
      <dgm:spPr/>
      <dgm:t>
        <a:bodyPr/>
        <a:lstStyle/>
        <a:p>
          <a:r>
            <a:rPr lang="en-US" dirty="0"/>
            <a:t>Not necessary sometimes  </a:t>
          </a:r>
          <a:endParaRPr lang="en-GB" dirty="0"/>
        </a:p>
      </dgm:t>
    </dgm:pt>
    <dgm:pt modelId="{A8F821EF-1353-47EC-B4D5-972158FFF55E}" type="parTrans" cxnId="{15729F9C-DFEA-40A3-88F2-A02F0F432E6D}">
      <dgm:prSet/>
      <dgm:spPr/>
      <dgm:t>
        <a:bodyPr/>
        <a:lstStyle/>
        <a:p>
          <a:endParaRPr lang="en-GB"/>
        </a:p>
      </dgm:t>
    </dgm:pt>
    <dgm:pt modelId="{78AF8437-DCC4-4A0D-8FD5-4AE0E48A290D}" type="sibTrans" cxnId="{15729F9C-DFEA-40A3-88F2-A02F0F432E6D}">
      <dgm:prSet/>
      <dgm:spPr/>
      <dgm:t>
        <a:bodyPr/>
        <a:lstStyle/>
        <a:p>
          <a:endParaRPr lang="en-GB"/>
        </a:p>
      </dgm:t>
    </dgm:pt>
    <dgm:pt modelId="{CFF35259-E663-43A7-AD21-B41B35A01A8C}" type="pres">
      <dgm:prSet presAssocID="{49C63A37-BBC1-4264-A304-07A9FA4AE1CF}" presName="linear" presStyleCnt="0">
        <dgm:presLayoutVars>
          <dgm:animLvl val="lvl"/>
          <dgm:resizeHandles val="exact"/>
        </dgm:presLayoutVars>
      </dgm:prSet>
      <dgm:spPr/>
    </dgm:pt>
    <dgm:pt modelId="{345C070C-9948-4D30-9EAD-AA2BC053B4BB}" type="pres">
      <dgm:prSet presAssocID="{500E9164-8B5D-4F22-9D81-EA53177AF9C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E80B059-FB9F-4D95-B6E4-7FE8740AE988}" type="pres">
      <dgm:prSet presAssocID="{500E9164-8B5D-4F22-9D81-EA53177AF9C4}" presName="childText" presStyleLbl="revTx" presStyleIdx="0" presStyleCnt="3">
        <dgm:presLayoutVars>
          <dgm:bulletEnabled val="1"/>
        </dgm:presLayoutVars>
      </dgm:prSet>
      <dgm:spPr/>
    </dgm:pt>
    <dgm:pt modelId="{0E0583C1-8190-4194-8181-637637BA2273}" type="pres">
      <dgm:prSet presAssocID="{A365E02C-0A5A-4775-B933-E00732DB98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9755027-C172-4304-B720-CC64EBA4DC29}" type="pres">
      <dgm:prSet presAssocID="{A365E02C-0A5A-4775-B933-E00732DB9851}" presName="childText" presStyleLbl="revTx" presStyleIdx="1" presStyleCnt="3">
        <dgm:presLayoutVars>
          <dgm:bulletEnabled val="1"/>
        </dgm:presLayoutVars>
      </dgm:prSet>
      <dgm:spPr/>
    </dgm:pt>
    <dgm:pt modelId="{D1A43F8A-E096-418C-B069-383630C35752}" type="pres">
      <dgm:prSet presAssocID="{952F08AD-717D-4179-BAA7-18599B7D9C3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581D41B-63EA-4425-BB6B-91968F31E2AD}" type="pres">
      <dgm:prSet presAssocID="{952F08AD-717D-4179-BAA7-18599B7D9C3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C171A0E-84DB-4BE5-AAE2-E519D02975ED}" srcId="{49C63A37-BBC1-4264-A304-07A9FA4AE1CF}" destId="{500E9164-8B5D-4F22-9D81-EA53177AF9C4}" srcOrd="0" destOrd="0" parTransId="{F7155BE5-AE06-45CD-AAA8-A42C2B0C5D36}" sibTransId="{DA49B507-9856-4D5C-9C18-00875FDE9BB5}"/>
    <dgm:cxn modelId="{05CA1812-90ED-4B5E-B5E4-59A54D09DFEB}" srcId="{49C63A37-BBC1-4264-A304-07A9FA4AE1CF}" destId="{952F08AD-717D-4179-BAA7-18599B7D9C33}" srcOrd="2" destOrd="0" parTransId="{FC535964-64D2-453A-A6A4-60605E260047}" sibTransId="{B9A07ACA-1F45-455E-B5D2-477E6C14E45E}"/>
    <dgm:cxn modelId="{8BC5E526-5B56-4D90-9A7E-426DA1D9D3ED}" srcId="{49C63A37-BBC1-4264-A304-07A9FA4AE1CF}" destId="{A365E02C-0A5A-4775-B933-E00732DB9851}" srcOrd="1" destOrd="0" parTransId="{6B75B3F4-ACB6-4160-80D2-2870E639FA45}" sibTransId="{46C99A12-225A-4CCF-B42D-3E97DD1C71EB}"/>
    <dgm:cxn modelId="{2CFD1C41-96AC-4AAF-AB4B-0DCF0EAE7F52}" type="presOf" srcId="{DC5EC775-C5D6-411B-9292-12F95968CB48}" destId="{5581D41B-63EA-4425-BB6B-91968F31E2AD}" srcOrd="0" destOrd="1" presId="urn:microsoft.com/office/officeart/2005/8/layout/vList2"/>
    <dgm:cxn modelId="{B40CBF43-DCB6-4D17-B872-6CFD93DBE05C}" type="presOf" srcId="{030EB41F-B731-4772-94F7-A43E9D275366}" destId="{5581D41B-63EA-4425-BB6B-91968F31E2AD}" srcOrd="0" destOrd="0" presId="urn:microsoft.com/office/officeart/2005/8/layout/vList2"/>
    <dgm:cxn modelId="{81CD9E68-DA23-4234-BC48-B8426FF1DAFD}" type="presOf" srcId="{C2882286-94D2-4826-9F7E-150C7356A8FD}" destId="{5E80B059-FB9F-4D95-B6E4-7FE8740AE988}" srcOrd="0" destOrd="1" presId="urn:microsoft.com/office/officeart/2005/8/layout/vList2"/>
    <dgm:cxn modelId="{7317C971-F954-4C34-ACB9-0E0E94CFA2E4}" type="presOf" srcId="{952F08AD-717D-4179-BAA7-18599B7D9C33}" destId="{D1A43F8A-E096-418C-B069-383630C35752}" srcOrd="0" destOrd="0" presId="urn:microsoft.com/office/officeart/2005/8/layout/vList2"/>
    <dgm:cxn modelId="{63A9AB8D-9581-4D6A-854D-E86AD801DD9E}" srcId="{500E9164-8B5D-4F22-9D81-EA53177AF9C4}" destId="{5FE97EF4-5E41-4C77-99BC-97232BF640D1}" srcOrd="0" destOrd="0" parTransId="{892EA9BD-D2EC-4A40-A736-B375B2896F5C}" sibTransId="{DF3173CC-5001-4369-B468-7B9CACBB1C8D}"/>
    <dgm:cxn modelId="{B714AA92-2F62-4CAD-963F-223898B53AE2}" srcId="{A365E02C-0A5A-4775-B933-E00732DB9851}" destId="{3671294D-373E-4F88-8A7E-C41735453C84}" srcOrd="1" destOrd="0" parTransId="{50BCDE8A-5922-42CC-8C70-BD65151ED884}" sibTransId="{4AF5ADBD-92A2-484C-A95C-6D38CAB9C45F}"/>
    <dgm:cxn modelId="{51D8789A-F658-4D7D-BDDF-A42AAF783884}" type="presOf" srcId="{500E9164-8B5D-4F22-9D81-EA53177AF9C4}" destId="{345C070C-9948-4D30-9EAD-AA2BC053B4BB}" srcOrd="0" destOrd="0" presId="urn:microsoft.com/office/officeart/2005/8/layout/vList2"/>
    <dgm:cxn modelId="{15729F9C-DFEA-40A3-88F2-A02F0F432E6D}" srcId="{952F08AD-717D-4179-BAA7-18599B7D9C33}" destId="{DC5EC775-C5D6-411B-9292-12F95968CB48}" srcOrd="1" destOrd="0" parTransId="{A8F821EF-1353-47EC-B4D5-972158FFF55E}" sibTransId="{78AF8437-DCC4-4A0D-8FD5-4AE0E48A290D}"/>
    <dgm:cxn modelId="{4E63C5A1-7D04-4E71-BD25-4986F8EDCF31}" type="presOf" srcId="{FFBEDB66-D07E-4E43-B801-0D4770616C15}" destId="{99755027-C172-4304-B720-CC64EBA4DC29}" srcOrd="0" destOrd="0" presId="urn:microsoft.com/office/officeart/2005/8/layout/vList2"/>
    <dgm:cxn modelId="{B035D9A3-A61C-4549-93CF-BAA955A752E7}" type="presOf" srcId="{3671294D-373E-4F88-8A7E-C41735453C84}" destId="{99755027-C172-4304-B720-CC64EBA4DC29}" srcOrd="0" destOrd="1" presId="urn:microsoft.com/office/officeart/2005/8/layout/vList2"/>
    <dgm:cxn modelId="{2EF599A8-B334-423C-9276-C278E41B3912}" type="presOf" srcId="{49C63A37-BBC1-4264-A304-07A9FA4AE1CF}" destId="{CFF35259-E663-43A7-AD21-B41B35A01A8C}" srcOrd="0" destOrd="0" presId="urn:microsoft.com/office/officeart/2005/8/layout/vList2"/>
    <dgm:cxn modelId="{E92B17AB-4086-433E-8D9B-57F49DDC4996}" type="presOf" srcId="{A365E02C-0A5A-4775-B933-E00732DB9851}" destId="{0E0583C1-8190-4194-8181-637637BA2273}" srcOrd="0" destOrd="0" presId="urn:microsoft.com/office/officeart/2005/8/layout/vList2"/>
    <dgm:cxn modelId="{51B97DAE-0D91-402B-9AC1-6696F9BFE559}" srcId="{A365E02C-0A5A-4775-B933-E00732DB9851}" destId="{8972A8CF-5802-4DAD-A9D5-DD14E9794ECF}" srcOrd="2" destOrd="0" parTransId="{F257D228-D9C9-4421-966B-819CBE88C57D}" sibTransId="{2D628EFE-FF7E-4965-8138-8BF6A2A70B8D}"/>
    <dgm:cxn modelId="{77FDE0B5-BBD4-4E0E-9276-64DE4F2434BD}" type="presOf" srcId="{B1D297A3-DA6F-478D-B7FA-4C741F1D7F6E}" destId="{5E80B059-FB9F-4D95-B6E4-7FE8740AE988}" srcOrd="0" destOrd="2" presId="urn:microsoft.com/office/officeart/2005/8/layout/vList2"/>
    <dgm:cxn modelId="{24F0C5B9-C44D-453A-899E-EFB55909805B}" type="presOf" srcId="{5FE97EF4-5E41-4C77-99BC-97232BF640D1}" destId="{5E80B059-FB9F-4D95-B6E4-7FE8740AE988}" srcOrd="0" destOrd="0" presId="urn:microsoft.com/office/officeart/2005/8/layout/vList2"/>
    <dgm:cxn modelId="{1849DFBF-6C89-46C1-9C1E-4B86B74ABE25}" srcId="{500E9164-8B5D-4F22-9D81-EA53177AF9C4}" destId="{C2882286-94D2-4826-9F7E-150C7356A8FD}" srcOrd="1" destOrd="0" parTransId="{B72DFAA3-A157-490C-878E-D7860D0D3CE8}" sibTransId="{7DD2A856-4A3F-4EC1-AE7F-614BECB26F8B}"/>
    <dgm:cxn modelId="{40C83FC0-D694-453C-9B8C-FFF57F277536}" type="presOf" srcId="{8972A8CF-5802-4DAD-A9D5-DD14E9794ECF}" destId="{99755027-C172-4304-B720-CC64EBA4DC29}" srcOrd="0" destOrd="2" presId="urn:microsoft.com/office/officeart/2005/8/layout/vList2"/>
    <dgm:cxn modelId="{172C67CE-0358-46DE-85D0-3D7B1F26890D}" srcId="{952F08AD-717D-4179-BAA7-18599B7D9C33}" destId="{030EB41F-B731-4772-94F7-A43E9D275366}" srcOrd="0" destOrd="0" parTransId="{4B2DDA90-F9A8-410D-A416-6A1D25139447}" sibTransId="{474CFFD0-5546-49AC-B0FD-6F86AC13BDAA}"/>
    <dgm:cxn modelId="{F515EFE5-A780-4715-B624-5F3504896BD5}" srcId="{A365E02C-0A5A-4775-B933-E00732DB9851}" destId="{FFBEDB66-D07E-4E43-B801-0D4770616C15}" srcOrd="0" destOrd="0" parTransId="{87076254-EF86-4505-945F-2F5669C82255}" sibTransId="{0700908E-9B0F-451E-9070-A1A668EC3DC6}"/>
    <dgm:cxn modelId="{CF48BDFC-A779-4CD6-A2FB-69105641C9C5}" srcId="{500E9164-8B5D-4F22-9D81-EA53177AF9C4}" destId="{B1D297A3-DA6F-478D-B7FA-4C741F1D7F6E}" srcOrd="2" destOrd="0" parTransId="{5C3C5682-2169-4B35-A036-6BA2A90A6417}" sibTransId="{F8243392-0AA3-4C17-9875-627401651F57}"/>
    <dgm:cxn modelId="{F7C2B091-E9D4-4728-9406-711FDA8A4AF9}" type="presParOf" srcId="{CFF35259-E663-43A7-AD21-B41B35A01A8C}" destId="{345C070C-9948-4D30-9EAD-AA2BC053B4BB}" srcOrd="0" destOrd="0" presId="urn:microsoft.com/office/officeart/2005/8/layout/vList2"/>
    <dgm:cxn modelId="{266D0EEA-6B22-4A84-9653-DF28F3CC604C}" type="presParOf" srcId="{CFF35259-E663-43A7-AD21-B41B35A01A8C}" destId="{5E80B059-FB9F-4D95-B6E4-7FE8740AE988}" srcOrd="1" destOrd="0" presId="urn:microsoft.com/office/officeart/2005/8/layout/vList2"/>
    <dgm:cxn modelId="{D22BE4AA-403A-47B7-8B03-CE6CC37465E1}" type="presParOf" srcId="{CFF35259-E663-43A7-AD21-B41B35A01A8C}" destId="{0E0583C1-8190-4194-8181-637637BA2273}" srcOrd="2" destOrd="0" presId="urn:microsoft.com/office/officeart/2005/8/layout/vList2"/>
    <dgm:cxn modelId="{C4DE167A-79A2-4C9E-B0A2-74FCA585137B}" type="presParOf" srcId="{CFF35259-E663-43A7-AD21-B41B35A01A8C}" destId="{99755027-C172-4304-B720-CC64EBA4DC29}" srcOrd="3" destOrd="0" presId="urn:microsoft.com/office/officeart/2005/8/layout/vList2"/>
    <dgm:cxn modelId="{ABC1DBD0-13F5-4BB3-8144-3630FF19B34B}" type="presParOf" srcId="{CFF35259-E663-43A7-AD21-B41B35A01A8C}" destId="{D1A43F8A-E096-418C-B069-383630C35752}" srcOrd="4" destOrd="0" presId="urn:microsoft.com/office/officeart/2005/8/layout/vList2"/>
    <dgm:cxn modelId="{45E6908A-0C8C-49BA-A6E1-14EE1332F31D}" type="presParOf" srcId="{CFF35259-E663-43A7-AD21-B41B35A01A8C}" destId="{5581D41B-63EA-4425-BB6B-91968F31E2A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9C63A37-BBC1-4264-A304-07A9FA4AE1CF}" type="doc">
      <dgm:prSet loTypeId="urn:microsoft.com/office/officeart/2005/8/layout/vList2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GB"/>
        </a:p>
      </dgm:t>
    </dgm:pt>
    <dgm:pt modelId="{500E9164-8B5D-4F22-9D81-EA53177AF9C4}">
      <dgm:prSet phldrT="[Text]"/>
      <dgm:spPr/>
      <dgm:t>
        <a:bodyPr/>
        <a:lstStyle/>
        <a:p>
          <a:r>
            <a:rPr lang="en-US" dirty="0"/>
            <a:t>Subject Line</a:t>
          </a:r>
          <a:endParaRPr lang="en-GB" dirty="0"/>
        </a:p>
      </dgm:t>
    </dgm:pt>
    <dgm:pt modelId="{F7155BE5-AE06-45CD-AAA8-A42C2B0C5D36}" type="parTrans" cxnId="{6C171A0E-84DB-4BE5-AAE2-E519D02975ED}">
      <dgm:prSet/>
      <dgm:spPr/>
      <dgm:t>
        <a:bodyPr/>
        <a:lstStyle/>
        <a:p>
          <a:endParaRPr lang="en-GB"/>
        </a:p>
      </dgm:t>
    </dgm:pt>
    <dgm:pt modelId="{DA49B507-9856-4D5C-9C18-00875FDE9BB5}" type="sibTrans" cxnId="{6C171A0E-84DB-4BE5-AAE2-E519D02975ED}">
      <dgm:prSet/>
      <dgm:spPr/>
      <dgm:t>
        <a:bodyPr/>
        <a:lstStyle/>
        <a:p>
          <a:endParaRPr lang="en-GB"/>
        </a:p>
      </dgm:t>
    </dgm:pt>
    <dgm:pt modelId="{5FE97EF4-5E41-4C77-99BC-97232BF640D1}">
      <dgm:prSet phldrT="[Text]"/>
      <dgm:spPr/>
      <dgm:t>
        <a:bodyPr/>
        <a:lstStyle/>
        <a:p>
          <a:r>
            <a:rPr lang="en-US" dirty="0"/>
            <a:t>Letter’s intent</a:t>
          </a:r>
          <a:endParaRPr lang="en-GB" dirty="0"/>
        </a:p>
      </dgm:t>
    </dgm:pt>
    <dgm:pt modelId="{892EA9BD-D2EC-4A40-A736-B375B2896F5C}" type="parTrans" cxnId="{63A9AB8D-9581-4D6A-854D-E86AD801DD9E}">
      <dgm:prSet/>
      <dgm:spPr/>
      <dgm:t>
        <a:bodyPr/>
        <a:lstStyle/>
        <a:p>
          <a:endParaRPr lang="en-GB"/>
        </a:p>
      </dgm:t>
    </dgm:pt>
    <dgm:pt modelId="{DF3173CC-5001-4369-B468-7B9CACBB1C8D}" type="sibTrans" cxnId="{63A9AB8D-9581-4D6A-854D-E86AD801DD9E}">
      <dgm:prSet/>
      <dgm:spPr/>
      <dgm:t>
        <a:bodyPr/>
        <a:lstStyle/>
        <a:p>
          <a:endParaRPr lang="en-GB"/>
        </a:p>
      </dgm:t>
    </dgm:pt>
    <dgm:pt modelId="{A365E02C-0A5A-4775-B933-E00732DB9851}">
      <dgm:prSet phldrT="[Text]"/>
      <dgm:spPr/>
      <dgm:t>
        <a:bodyPr/>
        <a:lstStyle/>
        <a:p>
          <a:r>
            <a:rPr lang="en-US" dirty="0"/>
            <a:t>New Page Notation</a:t>
          </a:r>
          <a:endParaRPr lang="en-GB" dirty="0"/>
        </a:p>
      </dgm:t>
    </dgm:pt>
    <dgm:pt modelId="{6B75B3F4-ACB6-4160-80D2-2870E639FA45}" type="parTrans" cxnId="{8BC5E526-5B56-4D90-9A7E-426DA1D9D3ED}">
      <dgm:prSet/>
      <dgm:spPr/>
      <dgm:t>
        <a:bodyPr/>
        <a:lstStyle/>
        <a:p>
          <a:endParaRPr lang="en-GB"/>
        </a:p>
      </dgm:t>
    </dgm:pt>
    <dgm:pt modelId="{46C99A12-225A-4CCF-B42D-3E97DD1C71EB}" type="sibTrans" cxnId="{8BC5E526-5B56-4D90-9A7E-426DA1D9D3ED}">
      <dgm:prSet/>
      <dgm:spPr/>
      <dgm:t>
        <a:bodyPr/>
        <a:lstStyle/>
        <a:p>
          <a:endParaRPr lang="en-GB"/>
        </a:p>
      </dgm:t>
    </dgm:pt>
    <dgm:pt modelId="{FFBEDB66-D07E-4E43-B801-0D4770616C15}">
      <dgm:prSet phldrT="[Text]"/>
      <dgm:spPr/>
      <dgm:t>
        <a:bodyPr/>
        <a:lstStyle/>
        <a:p>
          <a:r>
            <a:rPr lang="en-US" dirty="0"/>
            <a:t>For letters longer than one page</a:t>
          </a:r>
          <a:endParaRPr lang="en-GB" dirty="0"/>
        </a:p>
      </dgm:t>
    </dgm:pt>
    <dgm:pt modelId="{87076254-EF86-4505-945F-2F5669C82255}" type="parTrans" cxnId="{F515EFE5-A780-4715-B624-5F3504896BD5}">
      <dgm:prSet/>
      <dgm:spPr/>
      <dgm:t>
        <a:bodyPr/>
        <a:lstStyle/>
        <a:p>
          <a:endParaRPr lang="en-GB"/>
        </a:p>
      </dgm:t>
    </dgm:pt>
    <dgm:pt modelId="{0700908E-9B0F-451E-9070-A1A668EC3DC6}" type="sibTrans" cxnId="{F515EFE5-A780-4715-B624-5F3504896BD5}">
      <dgm:prSet/>
      <dgm:spPr/>
      <dgm:t>
        <a:bodyPr/>
        <a:lstStyle/>
        <a:p>
          <a:endParaRPr lang="en-GB"/>
        </a:p>
      </dgm:t>
    </dgm:pt>
    <dgm:pt modelId="{B1D297A3-DA6F-478D-B7FA-4C741F1D7F6E}">
      <dgm:prSet phldrT="[Text]"/>
      <dgm:spPr/>
      <dgm:t>
        <a:bodyPr/>
        <a:lstStyle/>
        <a:p>
          <a:r>
            <a:rPr lang="en-US" dirty="0"/>
            <a:t>In simplified format</a:t>
          </a:r>
          <a:endParaRPr lang="en-GB" dirty="0"/>
        </a:p>
      </dgm:t>
    </dgm:pt>
    <dgm:pt modelId="{5C3C5682-2169-4B35-A036-6BA2A90A6417}" type="parTrans" cxnId="{CF48BDFC-A779-4CD6-A2FB-69105641C9C5}">
      <dgm:prSet/>
      <dgm:spPr/>
      <dgm:t>
        <a:bodyPr/>
        <a:lstStyle/>
        <a:p>
          <a:endParaRPr lang="en-GB"/>
        </a:p>
      </dgm:t>
    </dgm:pt>
    <dgm:pt modelId="{F8243392-0AA3-4C17-9875-627401651F57}" type="sibTrans" cxnId="{CF48BDFC-A779-4CD6-A2FB-69105641C9C5}">
      <dgm:prSet/>
      <dgm:spPr/>
      <dgm:t>
        <a:bodyPr/>
        <a:lstStyle/>
        <a:p>
          <a:endParaRPr lang="en-GB"/>
        </a:p>
      </dgm:t>
    </dgm:pt>
    <dgm:pt modelId="{C2882286-94D2-4826-9F7E-150C7356A8FD}">
      <dgm:prSet phldrT="[Text]"/>
      <dgm:spPr/>
      <dgm:t>
        <a:bodyPr/>
        <a:lstStyle/>
        <a:p>
          <a:r>
            <a:rPr lang="en-US" dirty="0"/>
            <a:t>Placement </a:t>
          </a:r>
          <a:endParaRPr lang="en-GB" dirty="0"/>
        </a:p>
      </dgm:t>
    </dgm:pt>
    <dgm:pt modelId="{B72DFAA3-A157-490C-878E-D7860D0D3CE8}" type="parTrans" cxnId="{1849DFBF-6C89-46C1-9C1E-4B86B74ABE25}">
      <dgm:prSet/>
      <dgm:spPr/>
      <dgm:t>
        <a:bodyPr/>
        <a:lstStyle/>
        <a:p>
          <a:endParaRPr lang="en-GB"/>
        </a:p>
      </dgm:t>
    </dgm:pt>
    <dgm:pt modelId="{7DD2A856-4A3F-4EC1-AE7F-614BECB26F8B}" type="sibTrans" cxnId="{1849DFBF-6C89-46C1-9C1E-4B86B74ABE25}">
      <dgm:prSet/>
      <dgm:spPr/>
      <dgm:t>
        <a:bodyPr/>
        <a:lstStyle/>
        <a:p>
          <a:endParaRPr lang="en-GB"/>
        </a:p>
      </dgm:t>
    </dgm:pt>
    <dgm:pt modelId="{8972A8CF-5802-4DAD-A9D5-DD14E9794ECF}">
      <dgm:prSet phldrT="[Text]"/>
      <dgm:spPr/>
      <dgm:t>
        <a:bodyPr/>
        <a:lstStyle/>
        <a:p>
          <a:r>
            <a:rPr lang="en-US" dirty="0"/>
            <a:t>Pretext for another page</a:t>
          </a:r>
          <a:endParaRPr lang="en-GB" dirty="0"/>
        </a:p>
      </dgm:t>
    </dgm:pt>
    <dgm:pt modelId="{F257D228-D9C9-4421-966B-819CBE88C57D}" type="parTrans" cxnId="{51B97DAE-0D91-402B-9AC1-6696F9BFE559}">
      <dgm:prSet/>
      <dgm:spPr/>
      <dgm:t>
        <a:bodyPr/>
        <a:lstStyle/>
        <a:p>
          <a:endParaRPr lang="en-GB"/>
        </a:p>
      </dgm:t>
    </dgm:pt>
    <dgm:pt modelId="{2D628EFE-FF7E-4965-8138-8BF6A2A70B8D}" type="sibTrans" cxnId="{51B97DAE-0D91-402B-9AC1-6696F9BFE559}">
      <dgm:prSet/>
      <dgm:spPr/>
      <dgm:t>
        <a:bodyPr/>
        <a:lstStyle/>
        <a:p>
          <a:endParaRPr lang="en-GB"/>
        </a:p>
      </dgm:t>
    </dgm:pt>
    <dgm:pt modelId="{3671294D-373E-4F88-8A7E-C41735453C84}">
      <dgm:prSet phldrT="[Text]"/>
      <dgm:spPr/>
      <dgm:t>
        <a:bodyPr/>
        <a:lstStyle/>
        <a:p>
          <a:r>
            <a:rPr lang="en-US" dirty="0"/>
            <a:t>Formatting </a:t>
          </a:r>
          <a:endParaRPr lang="en-GB" dirty="0"/>
        </a:p>
      </dgm:t>
    </dgm:pt>
    <dgm:pt modelId="{50BCDE8A-5922-42CC-8C70-BD65151ED884}" type="parTrans" cxnId="{B714AA92-2F62-4CAD-963F-223898B53AE2}">
      <dgm:prSet/>
      <dgm:spPr/>
      <dgm:t>
        <a:bodyPr/>
        <a:lstStyle/>
        <a:p>
          <a:endParaRPr lang="en-GB"/>
        </a:p>
      </dgm:t>
    </dgm:pt>
    <dgm:pt modelId="{4AF5ADBD-92A2-484C-A95C-6D38CAB9C45F}" type="sibTrans" cxnId="{B714AA92-2F62-4CAD-963F-223898B53AE2}">
      <dgm:prSet/>
      <dgm:spPr/>
      <dgm:t>
        <a:bodyPr/>
        <a:lstStyle/>
        <a:p>
          <a:endParaRPr lang="en-GB"/>
        </a:p>
      </dgm:t>
    </dgm:pt>
    <dgm:pt modelId="{952F08AD-717D-4179-BAA7-18599B7D9C33}">
      <dgm:prSet phldrT="[Text]"/>
      <dgm:spPr/>
      <dgm:t>
        <a:bodyPr/>
        <a:lstStyle/>
        <a:p>
          <a:r>
            <a:rPr lang="en-US" dirty="0"/>
            <a:t>Writer’s and Typist’s Initials</a:t>
          </a:r>
          <a:endParaRPr lang="en-GB" dirty="0"/>
        </a:p>
      </dgm:t>
    </dgm:pt>
    <dgm:pt modelId="{FC535964-64D2-453A-A6A4-60605E260047}" type="parTrans" cxnId="{05CA1812-90ED-4B5E-B5E4-59A54D09DFEB}">
      <dgm:prSet/>
      <dgm:spPr/>
      <dgm:t>
        <a:bodyPr/>
        <a:lstStyle/>
        <a:p>
          <a:endParaRPr lang="en-GB"/>
        </a:p>
      </dgm:t>
    </dgm:pt>
    <dgm:pt modelId="{B9A07ACA-1F45-455E-B5D2-477E6C14E45E}" type="sibTrans" cxnId="{05CA1812-90ED-4B5E-B5E4-59A54D09DFEB}">
      <dgm:prSet/>
      <dgm:spPr/>
      <dgm:t>
        <a:bodyPr/>
        <a:lstStyle/>
        <a:p>
          <a:endParaRPr lang="en-GB"/>
        </a:p>
      </dgm:t>
    </dgm:pt>
    <dgm:pt modelId="{030EB41F-B731-4772-94F7-A43E9D275366}">
      <dgm:prSet phldrT="[Text]"/>
      <dgm:spPr/>
      <dgm:t>
        <a:bodyPr/>
        <a:lstStyle/>
        <a:p>
          <a:r>
            <a:rPr lang="en-US" dirty="0"/>
            <a:t>Formatting</a:t>
          </a:r>
          <a:endParaRPr lang="en-GB" dirty="0"/>
        </a:p>
      </dgm:t>
    </dgm:pt>
    <dgm:pt modelId="{4B2DDA90-F9A8-410D-A416-6A1D25139447}" type="parTrans" cxnId="{172C67CE-0358-46DE-85D0-3D7B1F26890D}">
      <dgm:prSet/>
      <dgm:spPr/>
      <dgm:t>
        <a:bodyPr/>
        <a:lstStyle/>
        <a:p>
          <a:endParaRPr lang="en-GB"/>
        </a:p>
      </dgm:t>
    </dgm:pt>
    <dgm:pt modelId="{474CFFD0-5546-49AC-B0FD-6F86AC13BDAA}" type="sibTrans" cxnId="{172C67CE-0358-46DE-85D0-3D7B1F26890D}">
      <dgm:prSet/>
      <dgm:spPr/>
      <dgm:t>
        <a:bodyPr/>
        <a:lstStyle/>
        <a:p>
          <a:endParaRPr lang="en-GB"/>
        </a:p>
      </dgm:t>
    </dgm:pt>
    <dgm:pt modelId="{DC5EC775-C5D6-411B-9292-12F95968CB48}">
      <dgm:prSet phldrT="[Text]"/>
      <dgm:spPr/>
      <dgm:t>
        <a:bodyPr/>
        <a:lstStyle/>
        <a:p>
          <a:r>
            <a:rPr lang="en-US" dirty="0"/>
            <a:t>Not necessary sometimes  </a:t>
          </a:r>
          <a:endParaRPr lang="en-GB" dirty="0"/>
        </a:p>
      </dgm:t>
    </dgm:pt>
    <dgm:pt modelId="{A8F821EF-1353-47EC-B4D5-972158FFF55E}" type="parTrans" cxnId="{15729F9C-DFEA-40A3-88F2-A02F0F432E6D}">
      <dgm:prSet/>
      <dgm:spPr/>
      <dgm:t>
        <a:bodyPr/>
        <a:lstStyle/>
        <a:p>
          <a:endParaRPr lang="en-GB"/>
        </a:p>
      </dgm:t>
    </dgm:pt>
    <dgm:pt modelId="{78AF8437-DCC4-4A0D-8FD5-4AE0E48A290D}" type="sibTrans" cxnId="{15729F9C-DFEA-40A3-88F2-A02F0F432E6D}">
      <dgm:prSet/>
      <dgm:spPr/>
      <dgm:t>
        <a:bodyPr/>
        <a:lstStyle/>
        <a:p>
          <a:endParaRPr lang="en-GB"/>
        </a:p>
      </dgm:t>
    </dgm:pt>
    <dgm:pt modelId="{CFF35259-E663-43A7-AD21-B41B35A01A8C}" type="pres">
      <dgm:prSet presAssocID="{49C63A37-BBC1-4264-A304-07A9FA4AE1CF}" presName="linear" presStyleCnt="0">
        <dgm:presLayoutVars>
          <dgm:animLvl val="lvl"/>
          <dgm:resizeHandles val="exact"/>
        </dgm:presLayoutVars>
      </dgm:prSet>
      <dgm:spPr/>
    </dgm:pt>
    <dgm:pt modelId="{345C070C-9948-4D30-9EAD-AA2BC053B4BB}" type="pres">
      <dgm:prSet presAssocID="{500E9164-8B5D-4F22-9D81-EA53177AF9C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E80B059-FB9F-4D95-B6E4-7FE8740AE988}" type="pres">
      <dgm:prSet presAssocID="{500E9164-8B5D-4F22-9D81-EA53177AF9C4}" presName="childText" presStyleLbl="revTx" presStyleIdx="0" presStyleCnt="3">
        <dgm:presLayoutVars>
          <dgm:bulletEnabled val="1"/>
        </dgm:presLayoutVars>
      </dgm:prSet>
      <dgm:spPr/>
    </dgm:pt>
    <dgm:pt modelId="{0E0583C1-8190-4194-8181-637637BA2273}" type="pres">
      <dgm:prSet presAssocID="{A365E02C-0A5A-4775-B933-E00732DB98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9755027-C172-4304-B720-CC64EBA4DC29}" type="pres">
      <dgm:prSet presAssocID="{A365E02C-0A5A-4775-B933-E00732DB9851}" presName="childText" presStyleLbl="revTx" presStyleIdx="1" presStyleCnt="3">
        <dgm:presLayoutVars>
          <dgm:bulletEnabled val="1"/>
        </dgm:presLayoutVars>
      </dgm:prSet>
      <dgm:spPr/>
    </dgm:pt>
    <dgm:pt modelId="{D1A43F8A-E096-418C-B069-383630C35752}" type="pres">
      <dgm:prSet presAssocID="{952F08AD-717D-4179-BAA7-18599B7D9C3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581D41B-63EA-4425-BB6B-91968F31E2AD}" type="pres">
      <dgm:prSet presAssocID="{952F08AD-717D-4179-BAA7-18599B7D9C3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C171A0E-84DB-4BE5-AAE2-E519D02975ED}" srcId="{49C63A37-BBC1-4264-A304-07A9FA4AE1CF}" destId="{500E9164-8B5D-4F22-9D81-EA53177AF9C4}" srcOrd="0" destOrd="0" parTransId="{F7155BE5-AE06-45CD-AAA8-A42C2B0C5D36}" sibTransId="{DA49B507-9856-4D5C-9C18-00875FDE9BB5}"/>
    <dgm:cxn modelId="{05CA1812-90ED-4B5E-B5E4-59A54D09DFEB}" srcId="{49C63A37-BBC1-4264-A304-07A9FA4AE1CF}" destId="{952F08AD-717D-4179-BAA7-18599B7D9C33}" srcOrd="2" destOrd="0" parTransId="{FC535964-64D2-453A-A6A4-60605E260047}" sibTransId="{B9A07ACA-1F45-455E-B5D2-477E6C14E45E}"/>
    <dgm:cxn modelId="{8BC5E526-5B56-4D90-9A7E-426DA1D9D3ED}" srcId="{49C63A37-BBC1-4264-A304-07A9FA4AE1CF}" destId="{A365E02C-0A5A-4775-B933-E00732DB9851}" srcOrd="1" destOrd="0" parTransId="{6B75B3F4-ACB6-4160-80D2-2870E639FA45}" sibTransId="{46C99A12-225A-4CCF-B42D-3E97DD1C71EB}"/>
    <dgm:cxn modelId="{2CFD1C41-96AC-4AAF-AB4B-0DCF0EAE7F52}" type="presOf" srcId="{DC5EC775-C5D6-411B-9292-12F95968CB48}" destId="{5581D41B-63EA-4425-BB6B-91968F31E2AD}" srcOrd="0" destOrd="1" presId="urn:microsoft.com/office/officeart/2005/8/layout/vList2"/>
    <dgm:cxn modelId="{B40CBF43-DCB6-4D17-B872-6CFD93DBE05C}" type="presOf" srcId="{030EB41F-B731-4772-94F7-A43E9D275366}" destId="{5581D41B-63EA-4425-BB6B-91968F31E2AD}" srcOrd="0" destOrd="0" presId="urn:microsoft.com/office/officeart/2005/8/layout/vList2"/>
    <dgm:cxn modelId="{81CD9E68-DA23-4234-BC48-B8426FF1DAFD}" type="presOf" srcId="{C2882286-94D2-4826-9F7E-150C7356A8FD}" destId="{5E80B059-FB9F-4D95-B6E4-7FE8740AE988}" srcOrd="0" destOrd="1" presId="urn:microsoft.com/office/officeart/2005/8/layout/vList2"/>
    <dgm:cxn modelId="{7317C971-F954-4C34-ACB9-0E0E94CFA2E4}" type="presOf" srcId="{952F08AD-717D-4179-BAA7-18599B7D9C33}" destId="{D1A43F8A-E096-418C-B069-383630C35752}" srcOrd="0" destOrd="0" presId="urn:microsoft.com/office/officeart/2005/8/layout/vList2"/>
    <dgm:cxn modelId="{63A9AB8D-9581-4D6A-854D-E86AD801DD9E}" srcId="{500E9164-8B5D-4F22-9D81-EA53177AF9C4}" destId="{5FE97EF4-5E41-4C77-99BC-97232BF640D1}" srcOrd="0" destOrd="0" parTransId="{892EA9BD-D2EC-4A40-A736-B375B2896F5C}" sibTransId="{DF3173CC-5001-4369-B468-7B9CACBB1C8D}"/>
    <dgm:cxn modelId="{B714AA92-2F62-4CAD-963F-223898B53AE2}" srcId="{A365E02C-0A5A-4775-B933-E00732DB9851}" destId="{3671294D-373E-4F88-8A7E-C41735453C84}" srcOrd="1" destOrd="0" parTransId="{50BCDE8A-5922-42CC-8C70-BD65151ED884}" sibTransId="{4AF5ADBD-92A2-484C-A95C-6D38CAB9C45F}"/>
    <dgm:cxn modelId="{51D8789A-F658-4D7D-BDDF-A42AAF783884}" type="presOf" srcId="{500E9164-8B5D-4F22-9D81-EA53177AF9C4}" destId="{345C070C-9948-4D30-9EAD-AA2BC053B4BB}" srcOrd="0" destOrd="0" presId="urn:microsoft.com/office/officeart/2005/8/layout/vList2"/>
    <dgm:cxn modelId="{15729F9C-DFEA-40A3-88F2-A02F0F432E6D}" srcId="{952F08AD-717D-4179-BAA7-18599B7D9C33}" destId="{DC5EC775-C5D6-411B-9292-12F95968CB48}" srcOrd="1" destOrd="0" parTransId="{A8F821EF-1353-47EC-B4D5-972158FFF55E}" sibTransId="{78AF8437-DCC4-4A0D-8FD5-4AE0E48A290D}"/>
    <dgm:cxn modelId="{4E63C5A1-7D04-4E71-BD25-4986F8EDCF31}" type="presOf" srcId="{FFBEDB66-D07E-4E43-B801-0D4770616C15}" destId="{99755027-C172-4304-B720-CC64EBA4DC29}" srcOrd="0" destOrd="0" presId="urn:microsoft.com/office/officeart/2005/8/layout/vList2"/>
    <dgm:cxn modelId="{B035D9A3-A61C-4549-93CF-BAA955A752E7}" type="presOf" srcId="{3671294D-373E-4F88-8A7E-C41735453C84}" destId="{99755027-C172-4304-B720-CC64EBA4DC29}" srcOrd="0" destOrd="1" presId="urn:microsoft.com/office/officeart/2005/8/layout/vList2"/>
    <dgm:cxn modelId="{2EF599A8-B334-423C-9276-C278E41B3912}" type="presOf" srcId="{49C63A37-BBC1-4264-A304-07A9FA4AE1CF}" destId="{CFF35259-E663-43A7-AD21-B41B35A01A8C}" srcOrd="0" destOrd="0" presId="urn:microsoft.com/office/officeart/2005/8/layout/vList2"/>
    <dgm:cxn modelId="{E92B17AB-4086-433E-8D9B-57F49DDC4996}" type="presOf" srcId="{A365E02C-0A5A-4775-B933-E00732DB9851}" destId="{0E0583C1-8190-4194-8181-637637BA2273}" srcOrd="0" destOrd="0" presId="urn:microsoft.com/office/officeart/2005/8/layout/vList2"/>
    <dgm:cxn modelId="{51B97DAE-0D91-402B-9AC1-6696F9BFE559}" srcId="{A365E02C-0A5A-4775-B933-E00732DB9851}" destId="{8972A8CF-5802-4DAD-A9D5-DD14E9794ECF}" srcOrd="2" destOrd="0" parTransId="{F257D228-D9C9-4421-966B-819CBE88C57D}" sibTransId="{2D628EFE-FF7E-4965-8138-8BF6A2A70B8D}"/>
    <dgm:cxn modelId="{77FDE0B5-BBD4-4E0E-9276-64DE4F2434BD}" type="presOf" srcId="{B1D297A3-DA6F-478D-B7FA-4C741F1D7F6E}" destId="{5E80B059-FB9F-4D95-B6E4-7FE8740AE988}" srcOrd="0" destOrd="2" presId="urn:microsoft.com/office/officeart/2005/8/layout/vList2"/>
    <dgm:cxn modelId="{24F0C5B9-C44D-453A-899E-EFB55909805B}" type="presOf" srcId="{5FE97EF4-5E41-4C77-99BC-97232BF640D1}" destId="{5E80B059-FB9F-4D95-B6E4-7FE8740AE988}" srcOrd="0" destOrd="0" presId="urn:microsoft.com/office/officeart/2005/8/layout/vList2"/>
    <dgm:cxn modelId="{1849DFBF-6C89-46C1-9C1E-4B86B74ABE25}" srcId="{500E9164-8B5D-4F22-9D81-EA53177AF9C4}" destId="{C2882286-94D2-4826-9F7E-150C7356A8FD}" srcOrd="1" destOrd="0" parTransId="{B72DFAA3-A157-490C-878E-D7860D0D3CE8}" sibTransId="{7DD2A856-4A3F-4EC1-AE7F-614BECB26F8B}"/>
    <dgm:cxn modelId="{40C83FC0-D694-453C-9B8C-FFF57F277536}" type="presOf" srcId="{8972A8CF-5802-4DAD-A9D5-DD14E9794ECF}" destId="{99755027-C172-4304-B720-CC64EBA4DC29}" srcOrd="0" destOrd="2" presId="urn:microsoft.com/office/officeart/2005/8/layout/vList2"/>
    <dgm:cxn modelId="{172C67CE-0358-46DE-85D0-3D7B1F26890D}" srcId="{952F08AD-717D-4179-BAA7-18599B7D9C33}" destId="{030EB41F-B731-4772-94F7-A43E9D275366}" srcOrd="0" destOrd="0" parTransId="{4B2DDA90-F9A8-410D-A416-6A1D25139447}" sibTransId="{474CFFD0-5546-49AC-B0FD-6F86AC13BDAA}"/>
    <dgm:cxn modelId="{F515EFE5-A780-4715-B624-5F3504896BD5}" srcId="{A365E02C-0A5A-4775-B933-E00732DB9851}" destId="{FFBEDB66-D07E-4E43-B801-0D4770616C15}" srcOrd="0" destOrd="0" parTransId="{87076254-EF86-4505-945F-2F5669C82255}" sibTransId="{0700908E-9B0F-451E-9070-A1A668EC3DC6}"/>
    <dgm:cxn modelId="{CF48BDFC-A779-4CD6-A2FB-69105641C9C5}" srcId="{500E9164-8B5D-4F22-9D81-EA53177AF9C4}" destId="{B1D297A3-DA6F-478D-B7FA-4C741F1D7F6E}" srcOrd="2" destOrd="0" parTransId="{5C3C5682-2169-4B35-A036-6BA2A90A6417}" sibTransId="{F8243392-0AA3-4C17-9875-627401651F57}"/>
    <dgm:cxn modelId="{F7C2B091-E9D4-4728-9406-711FDA8A4AF9}" type="presParOf" srcId="{CFF35259-E663-43A7-AD21-B41B35A01A8C}" destId="{345C070C-9948-4D30-9EAD-AA2BC053B4BB}" srcOrd="0" destOrd="0" presId="urn:microsoft.com/office/officeart/2005/8/layout/vList2"/>
    <dgm:cxn modelId="{266D0EEA-6B22-4A84-9653-DF28F3CC604C}" type="presParOf" srcId="{CFF35259-E663-43A7-AD21-B41B35A01A8C}" destId="{5E80B059-FB9F-4D95-B6E4-7FE8740AE988}" srcOrd="1" destOrd="0" presId="urn:microsoft.com/office/officeart/2005/8/layout/vList2"/>
    <dgm:cxn modelId="{D22BE4AA-403A-47B7-8B03-CE6CC37465E1}" type="presParOf" srcId="{CFF35259-E663-43A7-AD21-B41B35A01A8C}" destId="{0E0583C1-8190-4194-8181-637637BA2273}" srcOrd="2" destOrd="0" presId="urn:microsoft.com/office/officeart/2005/8/layout/vList2"/>
    <dgm:cxn modelId="{C4DE167A-79A2-4C9E-B0A2-74FCA585137B}" type="presParOf" srcId="{CFF35259-E663-43A7-AD21-B41B35A01A8C}" destId="{99755027-C172-4304-B720-CC64EBA4DC29}" srcOrd="3" destOrd="0" presId="urn:microsoft.com/office/officeart/2005/8/layout/vList2"/>
    <dgm:cxn modelId="{ABC1DBD0-13F5-4BB3-8144-3630FF19B34B}" type="presParOf" srcId="{CFF35259-E663-43A7-AD21-B41B35A01A8C}" destId="{D1A43F8A-E096-418C-B069-383630C35752}" srcOrd="4" destOrd="0" presId="urn:microsoft.com/office/officeart/2005/8/layout/vList2"/>
    <dgm:cxn modelId="{45E6908A-0C8C-49BA-A6E1-14EE1332F31D}" type="presParOf" srcId="{CFF35259-E663-43A7-AD21-B41B35A01A8C}" destId="{5581D41B-63EA-4425-BB6B-91968F31E2A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9C63A37-BBC1-4264-A304-07A9FA4AE1CF}" type="doc">
      <dgm:prSet loTypeId="urn:microsoft.com/office/officeart/2005/8/layout/vList2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GB"/>
        </a:p>
      </dgm:t>
    </dgm:pt>
    <dgm:pt modelId="{500E9164-8B5D-4F22-9D81-EA53177AF9C4}">
      <dgm:prSet phldrT="[Text]"/>
      <dgm:spPr/>
      <dgm:t>
        <a:bodyPr/>
        <a:lstStyle/>
        <a:p>
          <a:r>
            <a:rPr lang="en-US" dirty="0"/>
            <a:t>Subject Line</a:t>
          </a:r>
          <a:endParaRPr lang="en-GB" dirty="0"/>
        </a:p>
      </dgm:t>
    </dgm:pt>
    <dgm:pt modelId="{F7155BE5-AE06-45CD-AAA8-A42C2B0C5D36}" type="parTrans" cxnId="{6C171A0E-84DB-4BE5-AAE2-E519D02975ED}">
      <dgm:prSet/>
      <dgm:spPr/>
      <dgm:t>
        <a:bodyPr/>
        <a:lstStyle/>
        <a:p>
          <a:endParaRPr lang="en-GB"/>
        </a:p>
      </dgm:t>
    </dgm:pt>
    <dgm:pt modelId="{DA49B507-9856-4D5C-9C18-00875FDE9BB5}" type="sibTrans" cxnId="{6C171A0E-84DB-4BE5-AAE2-E519D02975ED}">
      <dgm:prSet/>
      <dgm:spPr/>
      <dgm:t>
        <a:bodyPr/>
        <a:lstStyle/>
        <a:p>
          <a:endParaRPr lang="en-GB"/>
        </a:p>
      </dgm:t>
    </dgm:pt>
    <dgm:pt modelId="{5FE97EF4-5E41-4C77-99BC-97232BF640D1}">
      <dgm:prSet phldrT="[Text]"/>
      <dgm:spPr/>
      <dgm:t>
        <a:bodyPr/>
        <a:lstStyle/>
        <a:p>
          <a:r>
            <a:rPr lang="en-US" dirty="0"/>
            <a:t>Letter’s intent</a:t>
          </a:r>
          <a:endParaRPr lang="en-GB" dirty="0"/>
        </a:p>
      </dgm:t>
    </dgm:pt>
    <dgm:pt modelId="{892EA9BD-D2EC-4A40-A736-B375B2896F5C}" type="parTrans" cxnId="{63A9AB8D-9581-4D6A-854D-E86AD801DD9E}">
      <dgm:prSet/>
      <dgm:spPr/>
      <dgm:t>
        <a:bodyPr/>
        <a:lstStyle/>
        <a:p>
          <a:endParaRPr lang="en-GB"/>
        </a:p>
      </dgm:t>
    </dgm:pt>
    <dgm:pt modelId="{DF3173CC-5001-4369-B468-7B9CACBB1C8D}" type="sibTrans" cxnId="{63A9AB8D-9581-4D6A-854D-E86AD801DD9E}">
      <dgm:prSet/>
      <dgm:spPr/>
      <dgm:t>
        <a:bodyPr/>
        <a:lstStyle/>
        <a:p>
          <a:endParaRPr lang="en-GB"/>
        </a:p>
      </dgm:t>
    </dgm:pt>
    <dgm:pt modelId="{A365E02C-0A5A-4775-B933-E00732DB9851}">
      <dgm:prSet phldrT="[Text]"/>
      <dgm:spPr/>
      <dgm:t>
        <a:bodyPr/>
        <a:lstStyle/>
        <a:p>
          <a:r>
            <a:rPr lang="en-US" dirty="0"/>
            <a:t>New Page Notation</a:t>
          </a:r>
          <a:endParaRPr lang="en-GB" dirty="0"/>
        </a:p>
      </dgm:t>
    </dgm:pt>
    <dgm:pt modelId="{6B75B3F4-ACB6-4160-80D2-2870E639FA45}" type="parTrans" cxnId="{8BC5E526-5B56-4D90-9A7E-426DA1D9D3ED}">
      <dgm:prSet/>
      <dgm:spPr/>
      <dgm:t>
        <a:bodyPr/>
        <a:lstStyle/>
        <a:p>
          <a:endParaRPr lang="en-GB"/>
        </a:p>
      </dgm:t>
    </dgm:pt>
    <dgm:pt modelId="{46C99A12-225A-4CCF-B42D-3E97DD1C71EB}" type="sibTrans" cxnId="{8BC5E526-5B56-4D90-9A7E-426DA1D9D3ED}">
      <dgm:prSet/>
      <dgm:spPr/>
      <dgm:t>
        <a:bodyPr/>
        <a:lstStyle/>
        <a:p>
          <a:endParaRPr lang="en-GB"/>
        </a:p>
      </dgm:t>
    </dgm:pt>
    <dgm:pt modelId="{FFBEDB66-D07E-4E43-B801-0D4770616C15}">
      <dgm:prSet phldrT="[Text]"/>
      <dgm:spPr/>
      <dgm:t>
        <a:bodyPr/>
        <a:lstStyle/>
        <a:p>
          <a:r>
            <a:rPr lang="en-US" dirty="0"/>
            <a:t>For letters longer than one page</a:t>
          </a:r>
          <a:endParaRPr lang="en-GB" dirty="0"/>
        </a:p>
      </dgm:t>
    </dgm:pt>
    <dgm:pt modelId="{87076254-EF86-4505-945F-2F5669C82255}" type="parTrans" cxnId="{F515EFE5-A780-4715-B624-5F3504896BD5}">
      <dgm:prSet/>
      <dgm:spPr/>
      <dgm:t>
        <a:bodyPr/>
        <a:lstStyle/>
        <a:p>
          <a:endParaRPr lang="en-GB"/>
        </a:p>
      </dgm:t>
    </dgm:pt>
    <dgm:pt modelId="{0700908E-9B0F-451E-9070-A1A668EC3DC6}" type="sibTrans" cxnId="{F515EFE5-A780-4715-B624-5F3504896BD5}">
      <dgm:prSet/>
      <dgm:spPr/>
      <dgm:t>
        <a:bodyPr/>
        <a:lstStyle/>
        <a:p>
          <a:endParaRPr lang="en-GB"/>
        </a:p>
      </dgm:t>
    </dgm:pt>
    <dgm:pt modelId="{B1D297A3-DA6F-478D-B7FA-4C741F1D7F6E}">
      <dgm:prSet phldrT="[Text]"/>
      <dgm:spPr/>
      <dgm:t>
        <a:bodyPr/>
        <a:lstStyle/>
        <a:p>
          <a:r>
            <a:rPr lang="en-US" dirty="0"/>
            <a:t>In simplified format</a:t>
          </a:r>
          <a:endParaRPr lang="en-GB" dirty="0"/>
        </a:p>
      </dgm:t>
    </dgm:pt>
    <dgm:pt modelId="{5C3C5682-2169-4B35-A036-6BA2A90A6417}" type="parTrans" cxnId="{CF48BDFC-A779-4CD6-A2FB-69105641C9C5}">
      <dgm:prSet/>
      <dgm:spPr/>
      <dgm:t>
        <a:bodyPr/>
        <a:lstStyle/>
        <a:p>
          <a:endParaRPr lang="en-GB"/>
        </a:p>
      </dgm:t>
    </dgm:pt>
    <dgm:pt modelId="{F8243392-0AA3-4C17-9875-627401651F57}" type="sibTrans" cxnId="{CF48BDFC-A779-4CD6-A2FB-69105641C9C5}">
      <dgm:prSet/>
      <dgm:spPr/>
      <dgm:t>
        <a:bodyPr/>
        <a:lstStyle/>
        <a:p>
          <a:endParaRPr lang="en-GB"/>
        </a:p>
      </dgm:t>
    </dgm:pt>
    <dgm:pt modelId="{C2882286-94D2-4826-9F7E-150C7356A8FD}">
      <dgm:prSet phldrT="[Text]"/>
      <dgm:spPr/>
      <dgm:t>
        <a:bodyPr/>
        <a:lstStyle/>
        <a:p>
          <a:r>
            <a:rPr lang="en-US" dirty="0"/>
            <a:t>Placement </a:t>
          </a:r>
          <a:endParaRPr lang="en-GB" dirty="0"/>
        </a:p>
      </dgm:t>
    </dgm:pt>
    <dgm:pt modelId="{B72DFAA3-A157-490C-878E-D7860D0D3CE8}" type="parTrans" cxnId="{1849DFBF-6C89-46C1-9C1E-4B86B74ABE25}">
      <dgm:prSet/>
      <dgm:spPr/>
      <dgm:t>
        <a:bodyPr/>
        <a:lstStyle/>
        <a:p>
          <a:endParaRPr lang="en-GB"/>
        </a:p>
      </dgm:t>
    </dgm:pt>
    <dgm:pt modelId="{7DD2A856-4A3F-4EC1-AE7F-614BECB26F8B}" type="sibTrans" cxnId="{1849DFBF-6C89-46C1-9C1E-4B86B74ABE25}">
      <dgm:prSet/>
      <dgm:spPr/>
      <dgm:t>
        <a:bodyPr/>
        <a:lstStyle/>
        <a:p>
          <a:endParaRPr lang="en-GB"/>
        </a:p>
      </dgm:t>
    </dgm:pt>
    <dgm:pt modelId="{8972A8CF-5802-4DAD-A9D5-DD14E9794ECF}">
      <dgm:prSet phldrT="[Text]"/>
      <dgm:spPr/>
      <dgm:t>
        <a:bodyPr/>
        <a:lstStyle/>
        <a:p>
          <a:r>
            <a:rPr lang="en-US" dirty="0"/>
            <a:t>Pretext for another page</a:t>
          </a:r>
          <a:endParaRPr lang="en-GB" dirty="0"/>
        </a:p>
      </dgm:t>
    </dgm:pt>
    <dgm:pt modelId="{F257D228-D9C9-4421-966B-819CBE88C57D}" type="parTrans" cxnId="{51B97DAE-0D91-402B-9AC1-6696F9BFE559}">
      <dgm:prSet/>
      <dgm:spPr/>
      <dgm:t>
        <a:bodyPr/>
        <a:lstStyle/>
        <a:p>
          <a:endParaRPr lang="en-GB"/>
        </a:p>
      </dgm:t>
    </dgm:pt>
    <dgm:pt modelId="{2D628EFE-FF7E-4965-8138-8BF6A2A70B8D}" type="sibTrans" cxnId="{51B97DAE-0D91-402B-9AC1-6696F9BFE559}">
      <dgm:prSet/>
      <dgm:spPr/>
      <dgm:t>
        <a:bodyPr/>
        <a:lstStyle/>
        <a:p>
          <a:endParaRPr lang="en-GB"/>
        </a:p>
      </dgm:t>
    </dgm:pt>
    <dgm:pt modelId="{3671294D-373E-4F88-8A7E-C41735453C84}">
      <dgm:prSet phldrT="[Text]"/>
      <dgm:spPr/>
      <dgm:t>
        <a:bodyPr/>
        <a:lstStyle/>
        <a:p>
          <a:r>
            <a:rPr lang="en-US" dirty="0"/>
            <a:t>Formatting </a:t>
          </a:r>
          <a:endParaRPr lang="en-GB" dirty="0"/>
        </a:p>
      </dgm:t>
    </dgm:pt>
    <dgm:pt modelId="{50BCDE8A-5922-42CC-8C70-BD65151ED884}" type="parTrans" cxnId="{B714AA92-2F62-4CAD-963F-223898B53AE2}">
      <dgm:prSet/>
      <dgm:spPr/>
      <dgm:t>
        <a:bodyPr/>
        <a:lstStyle/>
        <a:p>
          <a:endParaRPr lang="en-GB"/>
        </a:p>
      </dgm:t>
    </dgm:pt>
    <dgm:pt modelId="{4AF5ADBD-92A2-484C-A95C-6D38CAB9C45F}" type="sibTrans" cxnId="{B714AA92-2F62-4CAD-963F-223898B53AE2}">
      <dgm:prSet/>
      <dgm:spPr/>
      <dgm:t>
        <a:bodyPr/>
        <a:lstStyle/>
        <a:p>
          <a:endParaRPr lang="en-GB"/>
        </a:p>
      </dgm:t>
    </dgm:pt>
    <dgm:pt modelId="{952F08AD-717D-4179-BAA7-18599B7D9C33}">
      <dgm:prSet phldrT="[Text]"/>
      <dgm:spPr/>
      <dgm:t>
        <a:bodyPr/>
        <a:lstStyle/>
        <a:p>
          <a:r>
            <a:rPr lang="en-US" dirty="0"/>
            <a:t>Writer’s and Typist’s Initials</a:t>
          </a:r>
          <a:endParaRPr lang="en-GB" dirty="0"/>
        </a:p>
      </dgm:t>
    </dgm:pt>
    <dgm:pt modelId="{FC535964-64D2-453A-A6A4-60605E260047}" type="parTrans" cxnId="{05CA1812-90ED-4B5E-B5E4-59A54D09DFEB}">
      <dgm:prSet/>
      <dgm:spPr/>
      <dgm:t>
        <a:bodyPr/>
        <a:lstStyle/>
        <a:p>
          <a:endParaRPr lang="en-GB"/>
        </a:p>
      </dgm:t>
    </dgm:pt>
    <dgm:pt modelId="{B9A07ACA-1F45-455E-B5D2-477E6C14E45E}" type="sibTrans" cxnId="{05CA1812-90ED-4B5E-B5E4-59A54D09DFEB}">
      <dgm:prSet/>
      <dgm:spPr/>
      <dgm:t>
        <a:bodyPr/>
        <a:lstStyle/>
        <a:p>
          <a:endParaRPr lang="en-GB"/>
        </a:p>
      </dgm:t>
    </dgm:pt>
    <dgm:pt modelId="{030EB41F-B731-4772-94F7-A43E9D275366}">
      <dgm:prSet phldrT="[Text]"/>
      <dgm:spPr/>
      <dgm:t>
        <a:bodyPr/>
        <a:lstStyle/>
        <a:p>
          <a:r>
            <a:rPr lang="en-US" dirty="0"/>
            <a:t>Formatting</a:t>
          </a:r>
          <a:endParaRPr lang="en-GB" dirty="0"/>
        </a:p>
      </dgm:t>
    </dgm:pt>
    <dgm:pt modelId="{4B2DDA90-F9A8-410D-A416-6A1D25139447}" type="parTrans" cxnId="{172C67CE-0358-46DE-85D0-3D7B1F26890D}">
      <dgm:prSet/>
      <dgm:spPr/>
      <dgm:t>
        <a:bodyPr/>
        <a:lstStyle/>
        <a:p>
          <a:endParaRPr lang="en-GB"/>
        </a:p>
      </dgm:t>
    </dgm:pt>
    <dgm:pt modelId="{474CFFD0-5546-49AC-B0FD-6F86AC13BDAA}" type="sibTrans" cxnId="{172C67CE-0358-46DE-85D0-3D7B1F26890D}">
      <dgm:prSet/>
      <dgm:spPr/>
      <dgm:t>
        <a:bodyPr/>
        <a:lstStyle/>
        <a:p>
          <a:endParaRPr lang="en-GB"/>
        </a:p>
      </dgm:t>
    </dgm:pt>
    <dgm:pt modelId="{DC5EC775-C5D6-411B-9292-12F95968CB48}">
      <dgm:prSet phldrT="[Text]"/>
      <dgm:spPr/>
      <dgm:t>
        <a:bodyPr/>
        <a:lstStyle/>
        <a:p>
          <a:r>
            <a:rPr lang="en-US" dirty="0"/>
            <a:t>Not necessary sometimes  </a:t>
          </a:r>
          <a:endParaRPr lang="en-GB" dirty="0"/>
        </a:p>
      </dgm:t>
    </dgm:pt>
    <dgm:pt modelId="{A8F821EF-1353-47EC-B4D5-972158FFF55E}" type="parTrans" cxnId="{15729F9C-DFEA-40A3-88F2-A02F0F432E6D}">
      <dgm:prSet/>
      <dgm:spPr/>
      <dgm:t>
        <a:bodyPr/>
        <a:lstStyle/>
        <a:p>
          <a:endParaRPr lang="en-GB"/>
        </a:p>
      </dgm:t>
    </dgm:pt>
    <dgm:pt modelId="{78AF8437-DCC4-4A0D-8FD5-4AE0E48A290D}" type="sibTrans" cxnId="{15729F9C-DFEA-40A3-88F2-A02F0F432E6D}">
      <dgm:prSet/>
      <dgm:spPr/>
      <dgm:t>
        <a:bodyPr/>
        <a:lstStyle/>
        <a:p>
          <a:endParaRPr lang="en-GB"/>
        </a:p>
      </dgm:t>
    </dgm:pt>
    <dgm:pt modelId="{CFF35259-E663-43A7-AD21-B41B35A01A8C}" type="pres">
      <dgm:prSet presAssocID="{49C63A37-BBC1-4264-A304-07A9FA4AE1CF}" presName="linear" presStyleCnt="0">
        <dgm:presLayoutVars>
          <dgm:animLvl val="lvl"/>
          <dgm:resizeHandles val="exact"/>
        </dgm:presLayoutVars>
      </dgm:prSet>
      <dgm:spPr/>
    </dgm:pt>
    <dgm:pt modelId="{345C070C-9948-4D30-9EAD-AA2BC053B4BB}" type="pres">
      <dgm:prSet presAssocID="{500E9164-8B5D-4F22-9D81-EA53177AF9C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E80B059-FB9F-4D95-B6E4-7FE8740AE988}" type="pres">
      <dgm:prSet presAssocID="{500E9164-8B5D-4F22-9D81-EA53177AF9C4}" presName="childText" presStyleLbl="revTx" presStyleIdx="0" presStyleCnt="3">
        <dgm:presLayoutVars>
          <dgm:bulletEnabled val="1"/>
        </dgm:presLayoutVars>
      </dgm:prSet>
      <dgm:spPr/>
    </dgm:pt>
    <dgm:pt modelId="{0E0583C1-8190-4194-8181-637637BA2273}" type="pres">
      <dgm:prSet presAssocID="{A365E02C-0A5A-4775-B933-E00732DB98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9755027-C172-4304-B720-CC64EBA4DC29}" type="pres">
      <dgm:prSet presAssocID="{A365E02C-0A5A-4775-B933-E00732DB9851}" presName="childText" presStyleLbl="revTx" presStyleIdx="1" presStyleCnt="3">
        <dgm:presLayoutVars>
          <dgm:bulletEnabled val="1"/>
        </dgm:presLayoutVars>
      </dgm:prSet>
      <dgm:spPr/>
    </dgm:pt>
    <dgm:pt modelId="{D1A43F8A-E096-418C-B069-383630C35752}" type="pres">
      <dgm:prSet presAssocID="{952F08AD-717D-4179-BAA7-18599B7D9C3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581D41B-63EA-4425-BB6B-91968F31E2AD}" type="pres">
      <dgm:prSet presAssocID="{952F08AD-717D-4179-BAA7-18599B7D9C3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C171A0E-84DB-4BE5-AAE2-E519D02975ED}" srcId="{49C63A37-BBC1-4264-A304-07A9FA4AE1CF}" destId="{500E9164-8B5D-4F22-9D81-EA53177AF9C4}" srcOrd="0" destOrd="0" parTransId="{F7155BE5-AE06-45CD-AAA8-A42C2B0C5D36}" sibTransId="{DA49B507-9856-4D5C-9C18-00875FDE9BB5}"/>
    <dgm:cxn modelId="{05CA1812-90ED-4B5E-B5E4-59A54D09DFEB}" srcId="{49C63A37-BBC1-4264-A304-07A9FA4AE1CF}" destId="{952F08AD-717D-4179-BAA7-18599B7D9C33}" srcOrd="2" destOrd="0" parTransId="{FC535964-64D2-453A-A6A4-60605E260047}" sibTransId="{B9A07ACA-1F45-455E-B5D2-477E6C14E45E}"/>
    <dgm:cxn modelId="{8BC5E526-5B56-4D90-9A7E-426DA1D9D3ED}" srcId="{49C63A37-BBC1-4264-A304-07A9FA4AE1CF}" destId="{A365E02C-0A5A-4775-B933-E00732DB9851}" srcOrd="1" destOrd="0" parTransId="{6B75B3F4-ACB6-4160-80D2-2870E639FA45}" sibTransId="{46C99A12-225A-4CCF-B42D-3E97DD1C71EB}"/>
    <dgm:cxn modelId="{2CFD1C41-96AC-4AAF-AB4B-0DCF0EAE7F52}" type="presOf" srcId="{DC5EC775-C5D6-411B-9292-12F95968CB48}" destId="{5581D41B-63EA-4425-BB6B-91968F31E2AD}" srcOrd="0" destOrd="1" presId="urn:microsoft.com/office/officeart/2005/8/layout/vList2"/>
    <dgm:cxn modelId="{B40CBF43-DCB6-4D17-B872-6CFD93DBE05C}" type="presOf" srcId="{030EB41F-B731-4772-94F7-A43E9D275366}" destId="{5581D41B-63EA-4425-BB6B-91968F31E2AD}" srcOrd="0" destOrd="0" presId="urn:microsoft.com/office/officeart/2005/8/layout/vList2"/>
    <dgm:cxn modelId="{81CD9E68-DA23-4234-BC48-B8426FF1DAFD}" type="presOf" srcId="{C2882286-94D2-4826-9F7E-150C7356A8FD}" destId="{5E80B059-FB9F-4D95-B6E4-7FE8740AE988}" srcOrd="0" destOrd="1" presId="urn:microsoft.com/office/officeart/2005/8/layout/vList2"/>
    <dgm:cxn modelId="{7317C971-F954-4C34-ACB9-0E0E94CFA2E4}" type="presOf" srcId="{952F08AD-717D-4179-BAA7-18599B7D9C33}" destId="{D1A43F8A-E096-418C-B069-383630C35752}" srcOrd="0" destOrd="0" presId="urn:microsoft.com/office/officeart/2005/8/layout/vList2"/>
    <dgm:cxn modelId="{63A9AB8D-9581-4D6A-854D-E86AD801DD9E}" srcId="{500E9164-8B5D-4F22-9D81-EA53177AF9C4}" destId="{5FE97EF4-5E41-4C77-99BC-97232BF640D1}" srcOrd="0" destOrd="0" parTransId="{892EA9BD-D2EC-4A40-A736-B375B2896F5C}" sibTransId="{DF3173CC-5001-4369-B468-7B9CACBB1C8D}"/>
    <dgm:cxn modelId="{B714AA92-2F62-4CAD-963F-223898B53AE2}" srcId="{A365E02C-0A5A-4775-B933-E00732DB9851}" destId="{3671294D-373E-4F88-8A7E-C41735453C84}" srcOrd="1" destOrd="0" parTransId="{50BCDE8A-5922-42CC-8C70-BD65151ED884}" sibTransId="{4AF5ADBD-92A2-484C-A95C-6D38CAB9C45F}"/>
    <dgm:cxn modelId="{51D8789A-F658-4D7D-BDDF-A42AAF783884}" type="presOf" srcId="{500E9164-8B5D-4F22-9D81-EA53177AF9C4}" destId="{345C070C-9948-4D30-9EAD-AA2BC053B4BB}" srcOrd="0" destOrd="0" presId="urn:microsoft.com/office/officeart/2005/8/layout/vList2"/>
    <dgm:cxn modelId="{15729F9C-DFEA-40A3-88F2-A02F0F432E6D}" srcId="{952F08AD-717D-4179-BAA7-18599B7D9C33}" destId="{DC5EC775-C5D6-411B-9292-12F95968CB48}" srcOrd="1" destOrd="0" parTransId="{A8F821EF-1353-47EC-B4D5-972158FFF55E}" sibTransId="{78AF8437-DCC4-4A0D-8FD5-4AE0E48A290D}"/>
    <dgm:cxn modelId="{4E63C5A1-7D04-4E71-BD25-4986F8EDCF31}" type="presOf" srcId="{FFBEDB66-D07E-4E43-B801-0D4770616C15}" destId="{99755027-C172-4304-B720-CC64EBA4DC29}" srcOrd="0" destOrd="0" presId="urn:microsoft.com/office/officeart/2005/8/layout/vList2"/>
    <dgm:cxn modelId="{B035D9A3-A61C-4549-93CF-BAA955A752E7}" type="presOf" srcId="{3671294D-373E-4F88-8A7E-C41735453C84}" destId="{99755027-C172-4304-B720-CC64EBA4DC29}" srcOrd="0" destOrd="1" presId="urn:microsoft.com/office/officeart/2005/8/layout/vList2"/>
    <dgm:cxn modelId="{2EF599A8-B334-423C-9276-C278E41B3912}" type="presOf" srcId="{49C63A37-BBC1-4264-A304-07A9FA4AE1CF}" destId="{CFF35259-E663-43A7-AD21-B41B35A01A8C}" srcOrd="0" destOrd="0" presId="urn:microsoft.com/office/officeart/2005/8/layout/vList2"/>
    <dgm:cxn modelId="{E92B17AB-4086-433E-8D9B-57F49DDC4996}" type="presOf" srcId="{A365E02C-0A5A-4775-B933-E00732DB9851}" destId="{0E0583C1-8190-4194-8181-637637BA2273}" srcOrd="0" destOrd="0" presId="urn:microsoft.com/office/officeart/2005/8/layout/vList2"/>
    <dgm:cxn modelId="{51B97DAE-0D91-402B-9AC1-6696F9BFE559}" srcId="{A365E02C-0A5A-4775-B933-E00732DB9851}" destId="{8972A8CF-5802-4DAD-A9D5-DD14E9794ECF}" srcOrd="2" destOrd="0" parTransId="{F257D228-D9C9-4421-966B-819CBE88C57D}" sibTransId="{2D628EFE-FF7E-4965-8138-8BF6A2A70B8D}"/>
    <dgm:cxn modelId="{77FDE0B5-BBD4-4E0E-9276-64DE4F2434BD}" type="presOf" srcId="{B1D297A3-DA6F-478D-B7FA-4C741F1D7F6E}" destId="{5E80B059-FB9F-4D95-B6E4-7FE8740AE988}" srcOrd="0" destOrd="2" presId="urn:microsoft.com/office/officeart/2005/8/layout/vList2"/>
    <dgm:cxn modelId="{24F0C5B9-C44D-453A-899E-EFB55909805B}" type="presOf" srcId="{5FE97EF4-5E41-4C77-99BC-97232BF640D1}" destId="{5E80B059-FB9F-4D95-B6E4-7FE8740AE988}" srcOrd="0" destOrd="0" presId="urn:microsoft.com/office/officeart/2005/8/layout/vList2"/>
    <dgm:cxn modelId="{1849DFBF-6C89-46C1-9C1E-4B86B74ABE25}" srcId="{500E9164-8B5D-4F22-9D81-EA53177AF9C4}" destId="{C2882286-94D2-4826-9F7E-150C7356A8FD}" srcOrd="1" destOrd="0" parTransId="{B72DFAA3-A157-490C-878E-D7860D0D3CE8}" sibTransId="{7DD2A856-4A3F-4EC1-AE7F-614BECB26F8B}"/>
    <dgm:cxn modelId="{40C83FC0-D694-453C-9B8C-FFF57F277536}" type="presOf" srcId="{8972A8CF-5802-4DAD-A9D5-DD14E9794ECF}" destId="{99755027-C172-4304-B720-CC64EBA4DC29}" srcOrd="0" destOrd="2" presId="urn:microsoft.com/office/officeart/2005/8/layout/vList2"/>
    <dgm:cxn modelId="{172C67CE-0358-46DE-85D0-3D7B1F26890D}" srcId="{952F08AD-717D-4179-BAA7-18599B7D9C33}" destId="{030EB41F-B731-4772-94F7-A43E9D275366}" srcOrd="0" destOrd="0" parTransId="{4B2DDA90-F9A8-410D-A416-6A1D25139447}" sibTransId="{474CFFD0-5546-49AC-B0FD-6F86AC13BDAA}"/>
    <dgm:cxn modelId="{F515EFE5-A780-4715-B624-5F3504896BD5}" srcId="{A365E02C-0A5A-4775-B933-E00732DB9851}" destId="{FFBEDB66-D07E-4E43-B801-0D4770616C15}" srcOrd="0" destOrd="0" parTransId="{87076254-EF86-4505-945F-2F5669C82255}" sibTransId="{0700908E-9B0F-451E-9070-A1A668EC3DC6}"/>
    <dgm:cxn modelId="{CF48BDFC-A779-4CD6-A2FB-69105641C9C5}" srcId="{500E9164-8B5D-4F22-9D81-EA53177AF9C4}" destId="{B1D297A3-DA6F-478D-B7FA-4C741F1D7F6E}" srcOrd="2" destOrd="0" parTransId="{5C3C5682-2169-4B35-A036-6BA2A90A6417}" sibTransId="{F8243392-0AA3-4C17-9875-627401651F57}"/>
    <dgm:cxn modelId="{F7C2B091-E9D4-4728-9406-711FDA8A4AF9}" type="presParOf" srcId="{CFF35259-E663-43A7-AD21-B41B35A01A8C}" destId="{345C070C-9948-4D30-9EAD-AA2BC053B4BB}" srcOrd="0" destOrd="0" presId="urn:microsoft.com/office/officeart/2005/8/layout/vList2"/>
    <dgm:cxn modelId="{266D0EEA-6B22-4A84-9653-DF28F3CC604C}" type="presParOf" srcId="{CFF35259-E663-43A7-AD21-B41B35A01A8C}" destId="{5E80B059-FB9F-4D95-B6E4-7FE8740AE988}" srcOrd="1" destOrd="0" presId="urn:microsoft.com/office/officeart/2005/8/layout/vList2"/>
    <dgm:cxn modelId="{D22BE4AA-403A-47B7-8B03-CE6CC37465E1}" type="presParOf" srcId="{CFF35259-E663-43A7-AD21-B41B35A01A8C}" destId="{0E0583C1-8190-4194-8181-637637BA2273}" srcOrd="2" destOrd="0" presId="urn:microsoft.com/office/officeart/2005/8/layout/vList2"/>
    <dgm:cxn modelId="{C4DE167A-79A2-4C9E-B0A2-74FCA585137B}" type="presParOf" srcId="{CFF35259-E663-43A7-AD21-B41B35A01A8C}" destId="{99755027-C172-4304-B720-CC64EBA4DC29}" srcOrd="3" destOrd="0" presId="urn:microsoft.com/office/officeart/2005/8/layout/vList2"/>
    <dgm:cxn modelId="{ABC1DBD0-13F5-4BB3-8144-3630FF19B34B}" type="presParOf" srcId="{CFF35259-E663-43A7-AD21-B41B35A01A8C}" destId="{D1A43F8A-E096-418C-B069-383630C35752}" srcOrd="4" destOrd="0" presId="urn:microsoft.com/office/officeart/2005/8/layout/vList2"/>
    <dgm:cxn modelId="{45E6908A-0C8C-49BA-A6E1-14EE1332F31D}" type="presParOf" srcId="{CFF35259-E663-43A7-AD21-B41B35A01A8C}" destId="{5581D41B-63EA-4425-BB6B-91968F31E2A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9C63A37-BBC1-4264-A304-07A9FA4AE1CF}" type="doc">
      <dgm:prSet loTypeId="urn:microsoft.com/office/officeart/2005/8/layout/vList2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GB"/>
        </a:p>
      </dgm:t>
    </dgm:pt>
    <dgm:pt modelId="{500E9164-8B5D-4F22-9D81-EA53177AF9C4}">
      <dgm:prSet phldrT="[Text]"/>
      <dgm:spPr/>
      <dgm:t>
        <a:bodyPr/>
        <a:lstStyle/>
        <a:p>
          <a:r>
            <a:rPr lang="en-US" dirty="0"/>
            <a:t>Subject Line</a:t>
          </a:r>
          <a:endParaRPr lang="en-GB" dirty="0"/>
        </a:p>
      </dgm:t>
    </dgm:pt>
    <dgm:pt modelId="{F7155BE5-AE06-45CD-AAA8-A42C2B0C5D36}" type="parTrans" cxnId="{6C171A0E-84DB-4BE5-AAE2-E519D02975ED}">
      <dgm:prSet/>
      <dgm:spPr/>
      <dgm:t>
        <a:bodyPr/>
        <a:lstStyle/>
        <a:p>
          <a:endParaRPr lang="en-GB"/>
        </a:p>
      </dgm:t>
    </dgm:pt>
    <dgm:pt modelId="{DA49B507-9856-4D5C-9C18-00875FDE9BB5}" type="sibTrans" cxnId="{6C171A0E-84DB-4BE5-AAE2-E519D02975ED}">
      <dgm:prSet/>
      <dgm:spPr/>
      <dgm:t>
        <a:bodyPr/>
        <a:lstStyle/>
        <a:p>
          <a:endParaRPr lang="en-GB"/>
        </a:p>
      </dgm:t>
    </dgm:pt>
    <dgm:pt modelId="{5FE97EF4-5E41-4C77-99BC-97232BF640D1}">
      <dgm:prSet phldrT="[Text]"/>
      <dgm:spPr/>
      <dgm:t>
        <a:bodyPr/>
        <a:lstStyle/>
        <a:p>
          <a:r>
            <a:rPr lang="en-US" dirty="0"/>
            <a:t>Letter’s intent</a:t>
          </a:r>
          <a:endParaRPr lang="en-GB" dirty="0"/>
        </a:p>
      </dgm:t>
    </dgm:pt>
    <dgm:pt modelId="{892EA9BD-D2EC-4A40-A736-B375B2896F5C}" type="parTrans" cxnId="{63A9AB8D-9581-4D6A-854D-E86AD801DD9E}">
      <dgm:prSet/>
      <dgm:spPr/>
      <dgm:t>
        <a:bodyPr/>
        <a:lstStyle/>
        <a:p>
          <a:endParaRPr lang="en-GB"/>
        </a:p>
      </dgm:t>
    </dgm:pt>
    <dgm:pt modelId="{DF3173CC-5001-4369-B468-7B9CACBB1C8D}" type="sibTrans" cxnId="{63A9AB8D-9581-4D6A-854D-E86AD801DD9E}">
      <dgm:prSet/>
      <dgm:spPr/>
      <dgm:t>
        <a:bodyPr/>
        <a:lstStyle/>
        <a:p>
          <a:endParaRPr lang="en-GB"/>
        </a:p>
      </dgm:t>
    </dgm:pt>
    <dgm:pt modelId="{A365E02C-0A5A-4775-B933-E00732DB9851}">
      <dgm:prSet phldrT="[Text]"/>
      <dgm:spPr/>
      <dgm:t>
        <a:bodyPr/>
        <a:lstStyle/>
        <a:p>
          <a:r>
            <a:rPr lang="en-US" dirty="0"/>
            <a:t>New Page Notation</a:t>
          </a:r>
          <a:endParaRPr lang="en-GB" dirty="0"/>
        </a:p>
      </dgm:t>
    </dgm:pt>
    <dgm:pt modelId="{6B75B3F4-ACB6-4160-80D2-2870E639FA45}" type="parTrans" cxnId="{8BC5E526-5B56-4D90-9A7E-426DA1D9D3ED}">
      <dgm:prSet/>
      <dgm:spPr/>
      <dgm:t>
        <a:bodyPr/>
        <a:lstStyle/>
        <a:p>
          <a:endParaRPr lang="en-GB"/>
        </a:p>
      </dgm:t>
    </dgm:pt>
    <dgm:pt modelId="{46C99A12-225A-4CCF-B42D-3E97DD1C71EB}" type="sibTrans" cxnId="{8BC5E526-5B56-4D90-9A7E-426DA1D9D3ED}">
      <dgm:prSet/>
      <dgm:spPr/>
      <dgm:t>
        <a:bodyPr/>
        <a:lstStyle/>
        <a:p>
          <a:endParaRPr lang="en-GB"/>
        </a:p>
      </dgm:t>
    </dgm:pt>
    <dgm:pt modelId="{FFBEDB66-D07E-4E43-B801-0D4770616C15}">
      <dgm:prSet phldrT="[Text]"/>
      <dgm:spPr/>
      <dgm:t>
        <a:bodyPr/>
        <a:lstStyle/>
        <a:p>
          <a:r>
            <a:rPr lang="en-US" dirty="0"/>
            <a:t>For letters longer than one page</a:t>
          </a:r>
          <a:endParaRPr lang="en-GB" dirty="0"/>
        </a:p>
      </dgm:t>
    </dgm:pt>
    <dgm:pt modelId="{87076254-EF86-4505-945F-2F5669C82255}" type="parTrans" cxnId="{F515EFE5-A780-4715-B624-5F3504896BD5}">
      <dgm:prSet/>
      <dgm:spPr/>
      <dgm:t>
        <a:bodyPr/>
        <a:lstStyle/>
        <a:p>
          <a:endParaRPr lang="en-GB"/>
        </a:p>
      </dgm:t>
    </dgm:pt>
    <dgm:pt modelId="{0700908E-9B0F-451E-9070-A1A668EC3DC6}" type="sibTrans" cxnId="{F515EFE5-A780-4715-B624-5F3504896BD5}">
      <dgm:prSet/>
      <dgm:spPr/>
      <dgm:t>
        <a:bodyPr/>
        <a:lstStyle/>
        <a:p>
          <a:endParaRPr lang="en-GB"/>
        </a:p>
      </dgm:t>
    </dgm:pt>
    <dgm:pt modelId="{B1D297A3-DA6F-478D-B7FA-4C741F1D7F6E}">
      <dgm:prSet phldrT="[Text]"/>
      <dgm:spPr/>
      <dgm:t>
        <a:bodyPr/>
        <a:lstStyle/>
        <a:p>
          <a:r>
            <a:rPr lang="en-US" dirty="0"/>
            <a:t>In simplified format</a:t>
          </a:r>
          <a:endParaRPr lang="en-GB" dirty="0"/>
        </a:p>
      </dgm:t>
    </dgm:pt>
    <dgm:pt modelId="{5C3C5682-2169-4B35-A036-6BA2A90A6417}" type="parTrans" cxnId="{CF48BDFC-A779-4CD6-A2FB-69105641C9C5}">
      <dgm:prSet/>
      <dgm:spPr/>
      <dgm:t>
        <a:bodyPr/>
        <a:lstStyle/>
        <a:p>
          <a:endParaRPr lang="en-GB"/>
        </a:p>
      </dgm:t>
    </dgm:pt>
    <dgm:pt modelId="{F8243392-0AA3-4C17-9875-627401651F57}" type="sibTrans" cxnId="{CF48BDFC-A779-4CD6-A2FB-69105641C9C5}">
      <dgm:prSet/>
      <dgm:spPr/>
      <dgm:t>
        <a:bodyPr/>
        <a:lstStyle/>
        <a:p>
          <a:endParaRPr lang="en-GB"/>
        </a:p>
      </dgm:t>
    </dgm:pt>
    <dgm:pt modelId="{C2882286-94D2-4826-9F7E-150C7356A8FD}">
      <dgm:prSet phldrT="[Text]"/>
      <dgm:spPr/>
      <dgm:t>
        <a:bodyPr/>
        <a:lstStyle/>
        <a:p>
          <a:r>
            <a:rPr lang="en-US" dirty="0"/>
            <a:t>Placement </a:t>
          </a:r>
          <a:endParaRPr lang="en-GB" dirty="0"/>
        </a:p>
      </dgm:t>
    </dgm:pt>
    <dgm:pt modelId="{B72DFAA3-A157-490C-878E-D7860D0D3CE8}" type="parTrans" cxnId="{1849DFBF-6C89-46C1-9C1E-4B86B74ABE25}">
      <dgm:prSet/>
      <dgm:spPr/>
      <dgm:t>
        <a:bodyPr/>
        <a:lstStyle/>
        <a:p>
          <a:endParaRPr lang="en-GB"/>
        </a:p>
      </dgm:t>
    </dgm:pt>
    <dgm:pt modelId="{7DD2A856-4A3F-4EC1-AE7F-614BECB26F8B}" type="sibTrans" cxnId="{1849DFBF-6C89-46C1-9C1E-4B86B74ABE25}">
      <dgm:prSet/>
      <dgm:spPr/>
      <dgm:t>
        <a:bodyPr/>
        <a:lstStyle/>
        <a:p>
          <a:endParaRPr lang="en-GB"/>
        </a:p>
      </dgm:t>
    </dgm:pt>
    <dgm:pt modelId="{8972A8CF-5802-4DAD-A9D5-DD14E9794ECF}">
      <dgm:prSet phldrT="[Text]"/>
      <dgm:spPr/>
      <dgm:t>
        <a:bodyPr/>
        <a:lstStyle/>
        <a:p>
          <a:r>
            <a:rPr lang="en-US" dirty="0"/>
            <a:t>Pretext for another page</a:t>
          </a:r>
          <a:endParaRPr lang="en-GB" dirty="0"/>
        </a:p>
      </dgm:t>
    </dgm:pt>
    <dgm:pt modelId="{F257D228-D9C9-4421-966B-819CBE88C57D}" type="parTrans" cxnId="{51B97DAE-0D91-402B-9AC1-6696F9BFE559}">
      <dgm:prSet/>
      <dgm:spPr/>
      <dgm:t>
        <a:bodyPr/>
        <a:lstStyle/>
        <a:p>
          <a:endParaRPr lang="en-GB"/>
        </a:p>
      </dgm:t>
    </dgm:pt>
    <dgm:pt modelId="{2D628EFE-FF7E-4965-8138-8BF6A2A70B8D}" type="sibTrans" cxnId="{51B97DAE-0D91-402B-9AC1-6696F9BFE559}">
      <dgm:prSet/>
      <dgm:spPr/>
      <dgm:t>
        <a:bodyPr/>
        <a:lstStyle/>
        <a:p>
          <a:endParaRPr lang="en-GB"/>
        </a:p>
      </dgm:t>
    </dgm:pt>
    <dgm:pt modelId="{3671294D-373E-4F88-8A7E-C41735453C84}">
      <dgm:prSet phldrT="[Text]"/>
      <dgm:spPr/>
      <dgm:t>
        <a:bodyPr/>
        <a:lstStyle/>
        <a:p>
          <a:r>
            <a:rPr lang="en-US" dirty="0"/>
            <a:t>Formatting </a:t>
          </a:r>
          <a:endParaRPr lang="en-GB" dirty="0"/>
        </a:p>
      </dgm:t>
    </dgm:pt>
    <dgm:pt modelId="{50BCDE8A-5922-42CC-8C70-BD65151ED884}" type="parTrans" cxnId="{B714AA92-2F62-4CAD-963F-223898B53AE2}">
      <dgm:prSet/>
      <dgm:spPr/>
      <dgm:t>
        <a:bodyPr/>
        <a:lstStyle/>
        <a:p>
          <a:endParaRPr lang="en-GB"/>
        </a:p>
      </dgm:t>
    </dgm:pt>
    <dgm:pt modelId="{4AF5ADBD-92A2-484C-A95C-6D38CAB9C45F}" type="sibTrans" cxnId="{B714AA92-2F62-4CAD-963F-223898B53AE2}">
      <dgm:prSet/>
      <dgm:spPr/>
      <dgm:t>
        <a:bodyPr/>
        <a:lstStyle/>
        <a:p>
          <a:endParaRPr lang="en-GB"/>
        </a:p>
      </dgm:t>
    </dgm:pt>
    <dgm:pt modelId="{952F08AD-717D-4179-BAA7-18599B7D9C33}">
      <dgm:prSet phldrT="[Text]"/>
      <dgm:spPr/>
      <dgm:t>
        <a:bodyPr/>
        <a:lstStyle/>
        <a:p>
          <a:r>
            <a:rPr lang="en-US" dirty="0"/>
            <a:t>Writer’s and Typist’s Initials</a:t>
          </a:r>
          <a:endParaRPr lang="en-GB" dirty="0"/>
        </a:p>
      </dgm:t>
    </dgm:pt>
    <dgm:pt modelId="{FC535964-64D2-453A-A6A4-60605E260047}" type="parTrans" cxnId="{05CA1812-90ED-4B5E-B5E4-59A54D09DFEB}">
      <dgm:prSet/>
      <dgm:spPr/>
      <dgm:t>
        <a:bodyPr/>
        <a:lstStyle/>
        <a:p>
          <a:endParaRPr lang="en-GB"/>
        </a:p>
      </dgm:t>
    </dgm:pt>
    <dgm:pt modelId="{B9A07ACA-1F45-455E-B5D2-477E6C14E45E}" type="sibTrans" cxnId="{05CA1812-90ED-4B5E-B5E4-59A54D09DFEB}">
      <dgm:prSet/>
      <dgm:spPr/>
      <dgm:t>
        <a:bodyPr/>
        <a:lstStyle/>
        <a:p>
          <a:endParaRPr lang="en-GB"/>
        </a:p>
      </dgm:t>
    </dgm:pt>
    <dgm:pt modelId="{030EB41F-B731-4772-94F7-A43E9D275366}">
      <dgm:prSet phldrT="[Text]"/>
      <dgm:spPr/>
      <dgm:t>
        <a:bodyPr/>
        <a:lstStyle/>
        <a:p>
          <a:r>
            <a:rPr lang="en-US" dirty="0"/>
            <a:t>Formatting</a:t>
          </a:r>
          <a:endParaRPr lang="en-GB" dirty="0"/>
        </a:p>
      </dgm:t>
    </dgm:pt>
    <dgm:pt modelId="{4B2DDA90-F9A8-410D-A416-6A1D25139447}" type="parTrans" cxnId="{172C67CE-0358-46DE-85D0-3D7B1F26890D}">
      <dgm:prSet/>
      <dgm:spPr/>
      <dgm:t>
        <a:bodyPr/>
        <a:lstStyle/>
        <a:p>
          <a:endParaRPr lang="en-GB"/>
        </a:p>
      </dgm:t>
    </dgm:pt>
    <dgm:pt modelId="{474CFFD0-5546-49AC-B0FD-6F86AC13BDAA}" type="sibTrans" cxnId="{172C67CE-0358-46DE-85D0-3D7B1F26890D}">
      <dgm:prSet/>
      <dgm:spPr/>
      <dgm:t>
        <a:bodyPr/>
        <a:lstStyle/>
        <a:p>
          <a:endParaRPr lang="en-GB"/>
        </a:p>
      </dgm:t>
    </dgm:pt>
    <dgm:pt modelId="{DC5EC775-C5D6-411B-9292-12F95968CB48}">
      <dgm:prSet phldrT="[Text]"/>
      <dgm:spPr/>
      <dgm:t>
        <a:bodyPr/>
        <a:lstStyle/>
        <a:p>
          <a:r>
            <a:rPr lang="en-US" dirty="0"/>
            <a:t>Not necessary sometimes  </a:t>
          </a:r>
          <a:endParaRPr lang="en-GB" dirty="0"/>
        </a:p>
      </dgm:t>
    </dgm:pt>
    <dgm:pt modelId="{A8F821EF-1353-47EC-B4D5-972158FFF55E}" type="parTrans" cxnId="{15729F9C-DFEA-40A3-88F2-A02F0F432E6D}">
      <dgm:prSet/>
      <dgm:spPr/>
      <dgm:t>
        <a:bodyPr/>
        <a:lstStyle/>
        <a:p>
          <a:endParaRPr lang="en-GB"/>
        </a:p>
      </dgm:t>
    </dgm:pt>
    <dgm:pt modelId="{78AF8437-DCC4-4A0D-8FD5-4AE0E48A290D}" type="sibTrans" cxnId="{15729F9C-DFEA-40A3-88F2-A02F0F432E6D}">
      <dgm:prSet/>
      <dgm:spPr/>
      <dgm:t>
        <a:bodyPr/>
        <a:lstStyle/>
        <a:p>
          <a:endParaRPr lang="en-GB"/>
        </a:p>
      </dgm:t>
    </dgm:pt>
    <dgm:pt modelId="{CFF35259-E663-43A7-AD21-B41B35A01A8C}" type="pres">
      <dgm:prSet presAssocID="{49C63A37-BBC1-4264-A304-07A9FA4AE1CF}" presName="linear" presStyleCnt="0">
        <dgm:presLayoutVars>
          <dgm:animLvl val="lvl"/>
          <dgm:resizeHandles val="exact"/>
        </dgm:presLayoutVars>
      </dgm:prSet>
      <dgm:spPr/>
    </dgm:pt>
    <dgm:pt modelId="{345C070C-9948-4D30-9EAD-AA2BC053B4BB}" type="pres">
      <dgm:prSet presAssocID="{500E9164-8B5D-4F22-9D81-EA53177AF9C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E80B059-FB9F-4D95-B6E4-7FE8740AE988}" type="pres">
      <dgm:prSet presAssocID="{500E9164-8B5D-4F22-9D81-EA53177AF9C4}" presName="childText" presStyleLbl="revTx" presStyleIdx="0" presStyleCnt="3">
        <dgm:presLayoutVars>
          <dgm:bulletEnabled val="1"/>
        </dgm:presLayoutVars>
      </dgm:prSet>
      <dgm:spPr/>
    </dgm:pt>
    <dgm:pt modelId="{0E0583C1-8190-4194-8181-637637BA2273}" type="pres">
      <dgm:prSet presAssocID="{A365E02C-0A5A-4775-B933-E00732DB98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9755027-C172-4304-B720-CC64EBA4DC29}" type="pres">
      <dgm:prSet presAssocID="{A365E02C-0A5A-4775-B933-E00732DB9851}" presName="childText" presStyleLbl="revTx" presStyleIdx="1" presStyleCnt="3">
        <dgm:presLayoutVars>
          <dgm:bulletEnabled val="1"/>
        </dgm:presLayoutVars>
      </dgm:prSet>
      <dgm:spPr/>
    </dgm:pt>
    <dgm:pt modelId="{D1A43F8A-E096-418C-B069-383630C35752}" type="pres">
      <dgm:prSet presAssocID="{952F08AD-717D-4179-BAA7-18599B7D9C3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581D41B-63EA-4425-BB6B-91968F31E2AD}" type="pres">
      <dgm:prSet presAssocID="{952F08AD-717D-4179-BAA7-18599B7D9C3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C171A0E-84DB-4BE5-AAE2-E519D02975ED}" srcId="{49C63A37-BBC1-4264-A304-07A9FA4AE1CF}" destId="{500E9164-8B5D-4F22-9D81-EA53177AF9C4}" srcOrd="0" destOrd="0" parTransId="{F7155BE5-AE06-45CD-AAA8-A42C2B0C5D36}" sibTransId="{DA49B507-9856-4D5C-9C18-00875FDE9BB5}"/>
    <dgm:cxn modelId="{05CA1812-90ED-4B5E-B5E4-59A54D09DFEB}" srcId="{49C63A37-BBC1-4264-A304-07A9FA4AE1CF}" destId="{952F08AD-717D-4179-BAA7-18599B7D9C33}" srcOrd="2" destOrd="0" parTransId="{FC535964-64D2-453A-A6A4-60605E260047}" sibTransId="{B9A07ACA-1F45-455E-B5D2-477E6C14E45E}"/>
    <dgm:cxn modelId="{8BC5E526-5B56-4D90-9A7E-426DA1D9D3ED}" srcId="{49C63A37-BBC1-4264-A304-07A9FA4AE1CF}" destId="{A365E02C-0A5A-4775-B933-E00732DB9851}" srcOrd="1" destOrd="0" parTransId="{6B75B3F4-ACB6-4160-80D2-2870E639FA45}" sibTransId="{46C99A12-225A-4CCF-B42D-3E97DD1C71EB}"/>
    <dgm:cxn modelId="{2CFD1C41-96AC-4AAF-AB4B-0DCF0EAE7F52}" type="presOf" srcId="{DC5EC775-C5D6-411B-9292-12F95968CB48}" destId="{5581D41B-63EA-4425-BB6B-91968F31E2AD}" srcOrd="0" destOrd="1" presId="urn:microsoft.com/office/officeart/2005/8/layout/vList2"/>
    <dgm:cxn modelId="{B40CBF43-DCB6-4D17-B872-6CFD93DBE05C}" type="presOf" srcId="{030EB41F-B731-4772-94F7-A43E9D275366}" destId="{5581D41B-63EA-4425-BB6B-91968F31E2AD}" srcOrd="0" destOrd="0" presId="urn:microsoft.com/office/officeart/2005/8/layout/vList2"/>
    <dgm:cxn modelId="{81CD9E68-DA23-4234-BC48-B8426FF1DAFD}" type="presOf" srcId="{C2882286-94D2-4826-9F7E-150C7356A8FD}" destId="{5E80B059-FB9F-4D95-B6E4-7FE8740AE988}" srcOrd="0" destOrd="1" presId="urn:microsoft.com/office/officeart/2005/8/layout/vList2"/>
    <dgm:cxn modelId="{7317C971-F954-4C34-ACB9-0E0E94CFA2E4}" type="presOf" srcId="{952F08AD-717D-4179-BAA7-18599B7D9C33}" destId="{D1A43F8A-E096-418C-B069-383630C35752}" srcOrd="0" destOrd="0" presId="urn:microsoft.com/office/officeart/2005/8/layout/vList2"/>
    <dgm:cxn modelId="{63A9AB8D-9581-4D6A-854D-E86AD801DD9E}" srcId="{500E9164-8B5D-4F22-9D81-EA53177AF9C4}" destId="{5FE97EF4-5E41-4C77-99BC-97232BF640D1}" srcOrd="0" destOrd="0" parTransId="{892EA9BD-D2EC-4A40-A736-B375B2896F5C}" sibTransId="{DF3173CC-5001-4369-B468-7B9CACBB1C8D}"/>
    <dgm:cxn modelId="{B714AA92-2F62-4CAD-963F-223898B53AE2}" srcId="{A365E02C-0A5A-4775-B933-E00732DB9851}" destId="{3671294D-373E-4F88-8A7E-C41735453C84}" srcOrd="1" destOrd="0" parTransId="{50BCDE8A-5922-42CC-8C70-BD65151ED884}" sibTransId="{4AF5ADBD-92A2-484C-A95C-6D38CAB9C45F}"/>
    <dgm:cxn modelId="{51D8789A-F658-4D7D-BDDF-A42AAF783884}" type="presOf" srcId="{500E9164-8B5D-4F22-9D81-EA53177AF9C4}" destId="{345C070C-9948-4D30-9EAD-AA2BC053B4BB}" srcOrd="0" destOrd="0" presId="urn:microsoft.com/office/officeart/2005/8/layout/vList2"/>
    <dgm:cxn modelId="{15729F9C-DFEA-40A3-88F2-A02F0F432E6D}" srcId="{952F08AD-717D-4179-BAA7-18599B7D9C33}" destId="{DC5EC775-C5D6-411B-9292-12F95968CB48}" srcOrd="1" destOrd="0" parTransId="{A8F821EF-1353-47EC-B4D5-972158FFF55E}" sibTransId="{78AF8437-DCC4-4A0D-8FD5-4AE0E48A290D}"/>
    <dgm:cxn modelId="{4E63C5A1-7D04-4E71-BD25-4986F8EDCF31}" type="presOf" srcId="{FFBEDB66-D07E-4E43-B801-0D4770616C15}" destId="{99755027-C172-4304-B720-CC64EBA4DC29}" srcOrd="0" destOrd="0" presId="urn:microsoft.com/office/officeart/2005/8/layout/vList2"/>
    <dgm:cxn modelId="{B035D9A3-A61C-4549-93CF-BAA955A752E7}" type="presOf" srcId="{3671294D-373E-4F88-8A7E-C41735453C84}" destId="{99755027-C172-4304-B720-CC64EBA4DC29}" srcOrd="0" destOrd="1" presId="urn:microsoft.com/office/officeart/2005/8/layout/vList2"/>
    <dgm:cxn modelId="{2EF599A8-B334-423C-9276-C278E41B3912}" type="presOf" srcId="{49C63A37-BBC1-4264-A304-07A9FA4AE1CF}" destId="{CFF35259-E663-43A7-AD21-B41B35A01A8C}" srcOrd="0" destOrd="0" presId="urn:microsoft.com/office/officeart/2005/8/layout/vList2"/>
    <dgm:cxn modelId="{E92B17AB-4086-433E-8D9B-57F49DDC4996}" type="presOf" srcId="{A365E02C-0A5A-4775-B933-E00732DB9851}" destId="{0E0583C1-8190-4194-8181-637637BA2273}" srcOrd="0" destOrd="0" presId="urn:microsoft.com/office/officeart/2005/8/layout/vList2"/>
    <dgm:cxn modelId="{51B97DAE-0D91-402B-9AC1-6696F9BFE559}" srcId="{A365E02C-0A5A-4775-B933-E00732DB9851}" destId="{8972A8CF-5802-4DAD-A9D5-DD14E9794ECF}" srcOrd="2" destOrd="0" parTransId="{F257D228-D9C9-4421-966B-819CBE88C57D}" sibTransId="{2D628EFE-FF7E-4965-8138-8BF6A2A70B8D}"/>
    <dgm:cxn modelId="{77FDE0B5-BBD4-4E0E-9276-64DE4F2434BD}" type="presOf" srcId="{B1D297A3-DA6F-478D-B7FA-4C741F1D7F6E}" destId="{5E80B059-FB9F-4D95-B6E4-7FE8740AE988}" srcOrd="0" destOrd="2" presId="urn:microsoft.com/office/officeart/2005/8/layout/vList2"/>
    <dgm:cxn modelId="{24F0C5B9-C44D-453A-899E-EFB55909805B}" type="presOf" srcId="{5FE97EF4-5E41-4C77-99BC-97232BF640D1}" destId="{5E80B059-FB9F-4D95-B6E4-7FE8740AE988}" srcOrd="0" destOrd="0" presId="urn:microsoft.com/office/officeart/2005/8/layout/vList2"/>
    <dgm:cxn modelId="{1849DFBF-6C89-46C1-9C1E-4B86B74ABE25}" srcId="{500E9164-8B5D-4F22-9D81-EA53177AF9C4}" destId="{C2882286-94D2-4826-9F7E-150C7356A8FD}" srcOrd="1" destOrd="0" parTransId="{B72DFAA3-A157-490C-878E-D7860D0D3CE8}" sibTransId="{7DD2A856-4A3F-4EC1-AE7F-614BECB26F8B}"/>
    <dgm:cxn modelId="{40C83FC0-D694-453C-9B8C-FFF57F277536}" type="presOf" srcId="{8972A8CF-5802-4DAD-A9D5-DD14E9794ECF}" destId="{99755027-C172-4304-B720-CC64EBA4DC29}" srcOrd="0" destOrd="2" presId="urn:microsoft.com/office/officeart/2005/8/layout/vList2"/>
    <dgm:cxn modelId="{172C67CE-0358-46DE-85D0-3D7B1F26890D}" srcId="{952F08AD-717D-4179-BAA7-18599B7D9C33}" destId="{030EB41F-B731-4772-94F7-A43E9D275366}" srcOrd="0" destOrd="0" parTransId="{4B2DDA90-F9A8-410D-A416-6A1D25139447}" sibTransId="{474CFFD0-5546-49AC-B0FD-6F86AC13BDAA}"/>
    <dgm:cxn modelId="{F515EFE5-A780-4715-B624-5F3504896BD5}" srcId="{A365E02C-0A5A-4775-B933-E00732DB9851}" destId="{FFBEDB66-D07E-4E43-B801-0D4770616C15}" srcOrd="0" destOrd="0" parTransId="{87076254-EF86-4505-945F-2F5669C82255}" sibTransId="{0700908E-9B0F-451E-9070-A1A668EC3DC6}"/>
    <dgm:cxn modelId="{CF48BDFC-A779-4CD6-A2FB-69105641C9C5}" srcId="{500E9164-8B5D-4F22-9D81-EA53177AF9C4}" destId="{B1D297A3-DA6F-478D-B7FA-4C741F1D7F6E}" srcOrd="2" destOrd="0" parTransId="{5C3C5682-2169-4B35-A036-6BA2A90A6417}" sibTransId="{F8243392-0AA3-4C17-9875-627401651F57}"/>
    <dgm:cxn modelId="{F7C2B091-E9D4-4728-9406-711FDA8A4AF9}" type="presParOf" srcId="{CFF35259-E663-43A7-AD21-B41B35A01A8C}" destId="{345C070C-9948-4D30-9EAD-AA2BC053B4BB}" srcOrd="0" destOrd="0" presId="urn:microsoft.com/office/officeart/2005/8/layout/vList2"/>
    <dgm:cxn modelId="{266D0EEA-6B22-4A84-9653-DF28F3CC604C}" type="presParOf" srcId="{CFF35259-E663-43A7-AD21-B41B35A01A8C}" destId="{5E80B059-FB9F-4D95-B6E4-7FE8740AE988}" srcOrd="1" destOrd="0" presId="urn:microsoft.com/office/officeart/2005/8/layout/vList2"/>
    <dgm:cxn modelId="{D22BE4AA-403A-47B7-8B03-CE6CC37465E1}" type="presParOf" srcId="{CFF35259-E663-43A7-AD21-B41B35A01A8C}" destId="{0E0583C1-8190-4194-8181-637637BA2273}" srcOrd="2" destOrd="0" presId="urn:microsoft.com/office/officeart/2005/8/layout/vList2"/>
    <dgm:cxn modelId="{C4DE167A-79A2-4C9E-B0A2-74FCA585137B}" type="presParOf" srcId="{CFF35259-E663-43A7-AD21-B41B35A01A8C}" destId="{99755027-C172-4304-B720-CC64EBA4DC29}" srcOrd="3" destOrd="0" presId="urn:microsoft.com/office/officeart/2005/8/layout/vList2"/>
    <dgm:cxn modelId="{ABC1DBD0-13F5-4BB3-8144-3630FF19B34B}" type="presParOf" srcId="{CFF35259-E663-43A7-AD21-B41B35A01A8C}" destId="{D1A43F8A-E096-418C-B069-383630C35752}" srcOrd="4" destOrd="0" presId="urn:microsoft.com/office/officeart/2005/8/layout/vList2"/>
    <dgm:cxn modelId="{45E6908A-0C8C-49BA-A6E1-14EE1332F31D}" type="presParOf" srcId="{CFF35259-E663-43A7-AD21-B41B35A01A8C}" destId="{5581D41B-63EA-4425-BB6B-91968F31E2A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9C63A37-BBC1-4264-A304-07A9FA4AE1CF}" type="doc">
      <dgm:prSet loTypeId="urn:microsoft.com/office/officeart/2005/8/layout/vList2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GB"/>
        </a:p>
      </dgm:t>
    </dgm:pt>
    <dgm:pt modelId="{500E9164-8B5D-4F22-9D81-EA53177AF9C4}">
      <dgm:prSet phldrT="[Text]"/>
      <dgm:spPr/>
      <dgm:t>
        <a:bodyPr/>
        <a:lstStyle/>
        <a:p>
          <a:r>
            <a:rPr lang="en-US" dirty="0"/>
            <a:t>Subject Line</a:t>
          </a:r>
          <a:endParaRPr lang="en-GB" dirty="0"/>
        </a:p>
      </dgm:t>
    </dgm:pt>
    <dgm:pt modelId="{F7155BE5-AE06-45CD-AAA8-A42C2B0C5D36}" type="parTrans" cxnId="{6C171A0E-84DB-4BE5-AAE2-E519D02975ED}">
      <dgm:prSet/>
      <dgm:spPr/>
      <dgm:t>
        <a:bodyPr/>
        <a:lstStyle/>
        <a:p>
          <a:endParaRPr lang="en-GB"/>
        </a:p>
      </dgm:t>
    </dgm:pt>
    <dgm:pt modelId="{DA49B507-9856-4D5C-9C18-00875FDE9BB5}" type="sibTrans" cxnId="{6C171A0E-84DB-4BE5-AAE2-E519D02975ED}">
      <dgm:prSet/>
      <dgm:spPr/>
      <dgm:t>
        <a:bodyPr/>
        <a:lstStyle/>
        <a:p>
          <a:endParaRPr lang="en-GB"/>
        </a:p>
      </dgm:t>
    </dgm:pt>
    <dgm:pt modelId="{5FE97EF4-5E41-4C77-99BC-97232BF640D1}">
      <dgm:prSet phldrT="[Text]"/>
      <dgm:spPr/>
      <dgm:t>
        <a:bodyPr/>
        <a:lstStyle/>
        <a:p>
          <a:r>
            <a:rPr lang="en-US" dirty="0"/>
            <a:t>Letter’s intent</a:t>
          </a:r>
          <a:endParaRPr lang="en-GB" dirty="0"/>
        </a:p>
      </dgm:t>
    </dgm:pt>
    <dgm:pt modelId="{892EA9BD-D2EC-4A40-A736-B375B2896F5C}" type="parTrans" cxnId="{63A9AB8D-9581-4D6A-854D-E86AD801DD9E}">
      <dgm:prSet/>
      <dgm:spPr/>
      <dgm:t>
        <a:bodyPr/>
        <a:lstStyle/>
        <a:p>
          <a:endParaRPr lang="en-GB"/>
        </a:p>
      </dgm:t>
    </dgm:pt>
    <dgm:pt modelId="{DF3173CC-5001-4369-B468-7B9CACBB1C8D}" type="sibTrans" cxnId="{63A9AB8D-9581-4D6A-854D-E86AD801DD9E}">
      <dgm:prSet/>
      <dgm:spPr/>
      <dgm:t>
        <a:bodyPr/>
        <a:lstStyle/>
        <a:p>
          <a:endParaRPr lang="en-GB"/>
        </a:p>
      </dgm:t>
    </dgm:pt>
    <dgm:pt modelId="{A365E02C-0A5A-4775-B933-E00732DB9851}">
      <dgm:prSet phldrT="[Text]"/>
      <dgm:spPr/>
      <dgm:t>
        <a:bodyPr/>
        <a:lstStyle/>
        <a:p>
          <a:r>
            <a:rPr lang="en-US" dirty="0"/>
            <a:t>New Page Notation</a:t>
          </a:r>
          <a:endParaRPr lang="en-GB" dirty="0"/>
        </a:p>
      </dgm:t>
    </dgm:pt>
    <dgm:pt modelId="{6B75B3F4-ACB6-4160-80D2-2870E639FA45}" type="parTrans" cxnId="{8BC5E526-5B56-4D90-9A7E-426DA1D9D3ED}">
      <dgm:prSet/>
      <dgm:spPr/>
      <dgm:t>
        <a:bodyPr/>
        <a:lstStyle/>
        <a:p>
          <a:endParaRPr lang="en-GB"/>
        </a:p>
      </dgm:t>
    </dgm:pt>
    <dgm:pt modelId="{46C99A12-225A-4CCF-B42D-3E97DD1C71EB}" type="sibTrans" cxnId="{8BC5E526-5B56-4D90-9A7E-426DA1D9D3ED}">
      <dgm:prSet/>
      <dgm:spPr/>
      <dgm:t>
        <a:bodyPr/>
        <a:lstStyle/>
        <a:p>
          <a:endParaRPr lang="en-GB"/>
        </a:p>
      </dgm:t>
    </dgm:pt>
    <dgm:pt modelId="{FFBEDB66-D07E-4E43-B801-0D4770616C15}">
      <dgm:prSet phldrT="[Text]"/>
      <dgm:spPr/>
      <dgm:t>
        <a:bodyPr/>
        <a:lstStyle/>
        <a:p>
          <a:r>
            <a:rPr lang="en-US" dirty="0"/>
            <a:t>For letters longer than one page</a:t>
          </a:r>
          <a:endParaRPr lang="en-GB" dirty="0"/>
        </a:p>
      </dgm:t>
    </dgm:pt>
    <dgm:pt modelId="{87076254-EF86-4505-945F-2F5669C82255}" type="parTrans" cxnId="{F515EFE5-A780-4715-B624-5F3504896BD5}">
      <dgm:prSet/>
      <dgm:spPr/>
      <dgm:t>
        <a:bodyPr/>
        <a:lstStyle/>
        <a:p>
          <a:endParaRPr lang="en-GB"/>
        </a:p>
      </dgm:t>
    </dgm:pt>
    <dgm:pt modelId="{0700908E-9B0F-451E-9070-A1A668EC3DC6}" type="sibTrans" cxnId="{F515EFE5-A780-4715-B624-5F3504896BD5}">
      <dgm:prSet/>
      <dgm:spPr/>
      <dgm:t>
        <a:bodyPr/>
        <a:lstStyle/>
        <a:p>
          <a:endParaRPr lang="en-GB"/>
        </a:p>
      </dgm:t>
    </dgm:pt>
    <dgm:pt modelId="{B1D297A3-DA6F-478D-B7FA-4C741F1D7F6E}">
      <dgm:prSet phldrT="[Text]"/>
      <dgm:spPr/>
      <dgm:t>
        <a:bodyPr/>
        <a:lstStyle/>
        <a:p>
          <a:r>
            <a:rPr lang="en-US" dirty="0"/>
            <a:t>In simplified format</a:t>
          </a:r>
          <a:endParaRPr lang="en-GB" dirty="0"/>
        </a:p>
      </dgm:t>
    </dgm:pt>
    <dgm:pt modelId="{5C3C5682-2169-4B35-A036-6BA2A90A6417}" type="parTrans" cxnId="{CF48BDFC-A779-4CD6-A2FB-69105641C9C5}">
      <dgm:prSet/>
      <dgm:spPr/>
      <dgm:t>
        <a:bodyPr/>
        <a:lstStyle/>
        <a:p>
          <a:endParaRPr lang="en-GB"/>
        </a:p>
      </dgm:t>
    </dgm:pt>
    <dgm:pt modelId="{F8243392-0AA3-4C17-9875-627401651F57}" type="sibTrans" cxnId="{CF48BDFC-A779-4CD6-A2FB-69105641C9C5}">
      <dgm:prSet/>
      <dgm:spPr/>
      <dgm:t>
        <a:bodyPr/>
        <a:lstStyle/>
        <a:p>
          <a:endParaRPr lang="en-GB"/>
        </a:p>
      </dgm:t>
    </dgm:pt>
    <dgm:pt modelId="{C2882286-94D2-4826-9F7E-150C7356A8FD}">
      <dgm:prSet phldrT="[Text]"/>
      <dgm:spPr/>
      <dgm:t>
        <a:bodyPr/>
        <a:lstStyle/>
        <a:p>
          <a:r>
            <a:rPr lang="en-US" dirty="0"/>
            <a:t>Placement </a:t>
          </a:r>
          <a:endParaRPr lang="en-GB" dirty="0"/>
        </a:p>
      </dgm:t>
    </dgm:pt>
    <dgm:pt modelId="{B72DFAA3-A157-490C-878E-D7860D0D3CE8}" type="parTrans" cxnId="{1849DFBF-6C89-46C1-9C1E-4B86B74ABE25}">
      <dgm:prSet/>
      <dgm:spPr/>
      <dgm:t>
        <a:bodyPr/>
        <a:lstStyle/>
        <a:p>
          <a:endParaRPr lang="en-GB"/>
        </a:p>
      </dgm:t>
    </dgm:pt>
    <dgm:pt modelId="{7DD2A856-4A3F-4EC1-AE7F-614BECB26F8B}" type="sibTrans" cxnId="{1849DFBF-6C89-46C1-9C1E-4B86B74ABE25}">
      <dgm:prSet/>
      <dgm:spPr/>
      <dgm:t>
        <a:bodyPr/>
        <a:lstStyle/>
        <a:p>
          <a:endParaRPr lang="en-GB"/>
        </a:p>
      </dgm:t>
    </dgm:pt>
    <dgm:pt modelId="{8972A8CF-5802-4DAD-A9D5-DD14E9794ECF}">
      <dgm:prSet phldrT="[Text]"/>
      <dgm:spPr/>
      <dgm:t>
        <a:bodyPr/>
        <a:lstStyle/>
        <a:p>
          <a:r>
            <a:rPr lang="en-US" dirty="0"/>
            <a:t>Pretext for another page</a:t>
          </a:r>
          <a:endParaRPr lang="en-GB" dirty="0"/>
        </a:p>
      </dgm:t>
    </dgm:pt>
    <dgm:pt modelId="{F257D228-D9C9-4421-966B-819CBE88C57D}" type="parTrans" cxnId="{51B97DAE-0D91-402B-9AC1-6696F9BFE559}">
      <dgm:prSet/>
      <dgm:spPr/>
      <dgm:t>
        <a:bodyPr/>
        <a:lstStyle/>
        <a:p>
          <a:endParaRPr lang="en-GB"/>
        </a:p>
      </dgm:t>
    </dgm:pt>
    <dgm:pt modelId="{2D628EFE-FF7E-4965-8138-8BF6A2A70B8D}" type="sibTrans" cxnId="{51B97DAE-0D91-402B-9AC1-6696F9BFE559}">
      <dgm:prSet/>
      <dgm:spPr/>
      <dgm:t>
        <a:bodyPr/>
        <a:lstStyle/>
        <a:p>
          <a:endParaRPr lang="en-GB"/>
        </a:p>
      </dgm:t>
    </dgm:pt>
    <dgm:pt modelId="{3671294D-373E-4F88-8A7E-C41735453C84}">
      <dgm:prSet phldrT="[Text]"/>
      <dgm:spPr/>
      <dgm:t>
        <a:bodyPr/>
        <a:lstStyle/>
        <a:p>
          <a:r>
            <a:rPr lang="en-US" dirty="0"/>
            <a:t>Formatting </a:t>
          </a:r>
          <a:endParaRPr lang="en-GB" dirty="0"/>
        </a:p>
      </dgm:t>
    </dgm:pt>
    <dgm:pt modelId="{50BCDE8A-5922-42CC-8C70-BD65151ED884}" type="parTrans" cxnId="{B714AA92-2F62-4CAD-963F-223898B53AE2}">
      <dgm:prSet/>
      <dgm:spPr/>
      <dgm:t>
        <a:bodyPr/>
        <a:lstStyle/>
        <a:p>
          <a:endParaRPr lang="en-GB"/>
        </a:p>
      </dgm:t>
    </dgm:pt>
    <dgm:pt modelId="{4AF5ADBD-92A2-484C-A95C-6D38CAB9C45F}" type="sibTrans" cxnId="{B714AA92-2F62-4CAD-963F-223898B53AE2}">
      <dgm:prSet/>
      <dgm:spPr/>
      <dgm:t>
        <a:bodyPr/>
        <a:lstStyle/>
        <a:p>
          <a:endParaRPr lang="en-GB"/>
        </a:p>
      </dgm:t>
    </dgm:pt>
    <dgm:pt modelId="{952F08AD-717D-4179-BAA7-18599B7D9C33}">
      <dgm:prSet phldrT="[Text]"/>
      <dgm:spPr/>
      <dgm:t>
        <a:bodyPr/>
        <a:lstStyle/>
        <a:p>
          <a:r>
            <a:rPr lang="en-US" dirty="0"/>
            <a:t>Writer’s and Typist’s Initials</a:t>
          </a:r>
          <a:endParaRPr lang="en-GB" dirty="0"/>
        </a:p>
      </dgm:t>
    </dgm:pt>
    <dgm:pt modelId="{FC535964-64D2-453A-A6A4-60605E260047}" type="parTrans" cxnId="{05CA1812-90ED-4B5E-B5E4-59A54D09DFEB}">
      <dgm:prSet/>
      <dgm:spPr/>
      <dgm:t>
        <a:bodyPr/>
        <a:lstStyle/>
        <a:p>
          <a:endParaRPr lang="en-GB"/>
        </a:p>
      </dgm:t>
    </dgm:pt>
    <dgm:pt modelId="{B9A07ACA-1F45-455E-B5D2-477E6C14E45E}" type="sibTrans" cxnId="{05CA1812-90ED-4B5E-B5E4-59A54D09DFEB}">
      <dgm:prSet/>
      <dgm:spPr/>
      <dgm:t>
        <a:bodyPr/>
        <a:lstStyle/>
        <a:p>
          <a:endParaRPr lang="en-GB"/>
        </a:p>
      </dgm:t>
    </dgm:pt>
    <dgm:pt modelId="{030EB41F-B731-4772-94F7-A43E9D275366}">
      <dgm:prSet phldrT="[Text]"/>
      <dgm:spPr/>
      <dgm:t>
        <a:bodyPr/>
        <a:lstStyle/>
        <a:p>
          <a:r>
            <a:rPr lang="en-US" dirty="0"/>
            <a:t>Formatting</a:t>
          </a:r>
          <a:endParaRPr lang="en-GB" dirty="0"/>
        </a:p>
      </dgm:t>
    </dgm:pt>
    <dgm:pt modelId="{4B2DDA90-F9A8-410D-A416-6A1D25139447}" type="parTrans" cxnId="{172C67CE-0358-46DE-85D0-3D7B1F26890D}">
      <dgm:prSet/>
      <dgm:spPr/>
      <dgm:t>
        <a:bodyPr/>
        <a:lstStyle/>
        <a:p>
          <a:endParaRPr lang="en-GB"/>
        </a:p>
      </dgm:t>
    </dgm:pt>
    <dgm:pt modelId="{474CFFD0-5546-49AC-B0FD-6F86AC13BDAA}" type="sibTrans" cxnId="{172C67CE-0358-46DE-85D0-3D7B1F26890D}">
      <dgm:prSet/>
      <dgm:spPr/>
      <dgm:t>
        <a:bodyPr/>
        <a:lstStyle/>
        <a:p>
          <a:endParaRPr lang="en-GB"/>
        </a:p>
      </dgm:t>
    </dgm:pt>
    <dgm:pt modelId="{DC5EC775-C5D6-411B-9292-12F95968CB48}">
      <dgm:prSet phldrT="[Text]"/>
      <dgm:spPr/>
      <dgm:t>
        <a:bodyPr/>
        <a:lstStyle/>
        <a:p>
          <a:r>
            <a:rPr lang="en-US" dirty="0"/>
            <a:t>Not necessary sometimes  </a:t>
          </a:r>
          <a:endParaRPr lang="en-GB" dirty="0"/>
        </a:p>
      </dgm:t>
    </dgm:pt>
    <dgm:pt modelId="{A8F821EF-1353-47EC-B4D5-972158FFF55E}" type="parTrans" cxnId="{15729F9C-DFEA-40A3-88F2-A02F0F432E6D}">
      <dgm:prSet/>
      <dgm:spPr/>
      <dgm:t>
        <a:bodyPr/>
        <a:lstStyle/>
        <a:p>
          <a:endParaRPr lang="en-GB"/>
        </a:p>
      </dgm:t>
    </dgm:pt>
    <dgm:pt modelId="{78AF8437-DCC4-4A0D-8FD5-4AE0E48A290D}" type="sibTrans" cxnId="{15729F9C-DFEA-40A3-88F2-A02F0F432E6D}">
      <dgm:prSet/>
      <dgm:spPr/>
      <dgm:t>
        <a:bodyPr/>
        <a:lstStyle/>
        <a:p>
          <a:endParaRPr lang="en-GB"/>
        </a:p>
      </dgm:t>
    </dgm:pt>
    <dgm:pt modelId="{CFF35259-E663-43A7-AD21-B41B35A01A8C}" type="pres">
      <dgm:prSet presAssocID="{49C63A37-BBC1-4264-A304-07A9FA4AE1CF}" presName="linear" presStyleCnt="0">
        <dgm:presLayoutVars>
          <dgm:animLvl val="lvl"/>
          <dgm:resizeHandles val="exact"/>
        </dgm:presLayoutVars>
      </dgm:prSet>
      <dgm:spPr/>
    </dgm:pt>
    <dgm:pt modelId="{345C070C-9948-4D30-9EAD-AA2BC053B4BB}" type="pres">
      <dgm:prSet presAssocID="{500E9164-8B5D-4F22-9D81-EA53177AF9C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E80B059-FB9F-4D95-B6E4-7FE8740AE988}" type="pres">
      <dgm:prSet presAssocID="{500E9164-8B5D-4F22-9D81-EA53177AF9C4}" presName="childText" presStyleLbl="revTx" presStyleIdx="0" presStyleCnt="3">
        <dgm:presLayoutVars>
          <dgm:bulletEnabled val="1"/>
        </dgm:presLayoutVars>
      </dgm:prSet>
      <dgm:spPr/>
    </dgm:pt>
    <dgm:pt modelId="{0E0583C1-8190-4194-8181-637637BA2273}" type="pres">
      <dgm:prSet presAssocID="{A365E02C-0A5A-4775-B933-E00732DB98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9755027-C172-4304-B720-CC64EBA4DC29}" type="pres">
      <dgm:prSet presAssocID="{A365E02C-0A5A-4775-B933-E00732DB9851}" presName="childText" presStyleLbl="revTx" presStyleIdx="1" presStyleCnt="3">
        <dgm:presLayoutVars>
          <dgm:bulletEnabled val="1"/>
        </dgm:presLayoutVars>
      </dgm:prSet>
      <dgm:spPr/>
    </dgm:pt>
    <dgm:pt modelId="{D1A43F8A-E096-418C-B069-383630C35752}" type="pres">
      <dgm:prSet presAssocID="{952F08AD-717D-4179-BAA7-18599B7D9C3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581D41B-63EA-4425-BB6B-91968F31E2AD}" type="pres">
      <dgm:prSet presAssocID="{952F08AD-717D-4179-BAA7-18599B7D9C3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C171A0E-84DB-4BE5-AAE2-E519D02975ED}" srcId="{49C63A37-BBC1-4264-A304-07A9FA4AE1CF}" destId="{500E9164-8B5D-4F22-9D81-EA53177AF9C4}" srcOrd="0" destOrd="0" parTransId="{F7155BE5-AE06-45CD-AAA8-A42C2B0C5D36}" sibTransId="{DA49B507-9856-4D5C-9C18-00875FDE9BB5}"/>
    <dgm:cxn modelId="{05CA1812-90ED-4B5E-B5E4-59A54D09DFEB}" srcId="{49C63A37-BBC1-4264-A304-07A9FA4AE1CF}" destId="{952F08AD-717D-4179-BAA7-18599B7D9C33}" srcOrd="2" destOrd="0" parTransId="{FC535964-64D2-453A-A6A4-60605E260047}" sibTransId="{B9A07ACA-1F45-455E-B5D2-477E6C14E45E}"/>
    <dgm:cxn modelId="{8BC5E526-5B56-4D90-9A7E-426DA1D9D3ED}" srcId="{49C63A37-BBC1-4264-A304-07A9FA4AE1CF}" destId="{A365E02C-0A5A-4775-B933-E00732DB9851}" srcOrd="1" destOrd="0" parTransId="{6B75B3F4-ACB6-4160-80D2-2870E639FA45}" sibTransId="{46C99A12-225A-4CCF-B42D-3E97DD1C71EB}"/>
    <dgm:cxn modelId="{2CFD1C41-96AC-4AAF-AB4B-0DCF0EAE7F52}" type="presOf" srcId="{DC5EC775-C5D6-411B-9292-12F95968CB48}" destId="{5581D41B-63EA-4425-BB6B-91968F31E2AD}" srcOrd="0" destOrd="1" presId="urn:microsoft.com/office/officeart/2005/8/layout/vList2"/>
    <dgm:cxn modelId="{B40CBF43-DCB6-4D17-B872-6CFD93DBE05C}" type="presOf" srcId="{030EB41F-B731-4772-94F7-A43E9D275366}" destId="{5581D41B-63EA-4425-BB6B-91968F31E2AD}" srcOrd="0" destOrd="0" presId="urn:microsoft.com/office/officeart/2005/8/layout/vList2"/>
    <dgm:cxn modelId="{81CD9E68-DA23-4234-BC48-B8426FF1DAFD}" type="presOf" srcId="{C2882286-94D2-4826-9F7E-150C7356A8FD}" destId="{5E80B059-FB9F-4D95-B6E4-7FE8740AE988}" srcOrd="0" destOrd="1" presId="urn:microsoft.com/office/officeart/2005/8/layout/vList2"/>
    <dgm:cxn modelId="{7317C971-F954-4C34-ACB9-0E0E94CFA2E4}" type="presOf" srcId="{952F08AD-717D-4179-BAA7-18599B7D9C33}" destId="{D1A43F8A-E096-418C-B069-383630C35752}" srcOrd="0" destOrd="0" presId="urn:microsoft.com/office/officeart/2005/8/layout/vList2"/>
    <dgm:cxn modelId="{63A9AB8D-9581-4D6A-854D-E86AD801DD9E}" srcId="{500E9164-8B5D-4F22-9D81-EA53177AF9C4}" destId="{5FE97EF4-5E41-4C77-99BC-97232BF640D1}" srcOrd="0" destOrd="0" parTransId="{892EA9BD-D2EC-4A40-A736-B375B2896F5C}" sibTransId="{DF3173CC-5001-4369-B468-7B9CACBB1C8D}"/>
    <dgm:cxn modelId="{B714AA92-2F62-4CAD-963F-223898B53AE2}" srcId="{A365E02C-0A5A-4775-B933-E00732DB9851}" destId="{3671294D-373E-4F88-8A7E-C41735453C84}" srcOrd="1" destOrd="0" parTransId="{50BCDE8A-5922-42CC-8C70-BD65151ED884}" sibTransId="{4AF5ADBD-92A2-484C-A95C-6D38CAB9C45F}"/>
    <dgm:cxn modelId="{51D8789A-F658-4D7D-BDDF-A42AAF783884}" type="presOf" srcId="{500E9164-8B5D-4F22-9D81-EA53177AF9C4}" destId="{345C070C-9948-4D30-9EAD-AA2BC053B4BB}" srcOrd="0" destOrd="0" presId="urn:microsoft.com/office/officeart/2005/8/layout/vList2"/>
    <dgm:cxn modelId="{15729F9C-DFEA-40A3-88F2-A02F0F432E6D}" srcId="{952F08AD-717D-4179-BAA7-18599B7D9C33}" destId="{DC5EC775-C5D6-411B-9292-12F95968CB48}" srcOrd="1" destOrd="0" parTransId="{A8F821EF-1353-47EC-B4D5-972158FFF55E}" sibTransId="{78AF8437-DCC4-4A0D-8FD5-4AE0E48A290D}"/>
    <dgm:cxn modelId="{4E63C5A1-7D04-4E71-BD25-4986F8EDCF31}" type="presOf" srcId="{FFBEDB66-D07E-4E43-B801-0D4770616C15}" destId="{99755027-C172-4304-B720-CC64EBA4DC29}" srcOrd="0" destOrd="0" presId="urn:microsoft.com/office/officeart/2005/8/layout/vList2"/>
    <dgm:cxn modelId="{B035D9A3-A61C-4549-93CF-BAA955A752E7}" type="presOf" srcId="{3671294D-373E-4F88-8A7E-C41735453C84}" destId="{99755027-C172-4304-B720-CC64EBA4DC29}" srcOrd="0" destOrd="1" presId="urn:microsoft.com/office/officeart/2005/8/layout/vList2"/>
    <dgm:cxn modelId="{2EF599A8-B334-423C-9276-C278E41B3912}" type="presOf" srcId="{49C63A37-BBC1-4264-A304-07A9FA4AE1CF}" destId="{CFF35259-E663-43A7-AD21-B41B35A01A8C}" srcOrd="0" destOrd="0" presId="urn:microsoft.com/office/officeart/2005/8/layout/vList2"/>
    <dgm:cxn modelId="{E92B17AB-4086-433E-8D9B-57F49DDC4996}" type="presOf" srcId="{A365E02C-0A5A-4775-B933-E00732DB9851}" destId="{0E0583C1-8190-4194-8181-637637BA2273}" srcOrd="0" destOrd="0" presId="urn:microsoft.com/office/officeart/2005/8/layout/vList2"/>
    <dgm:cxn modelId="{51B97DAE-0D91-402B-9AC1-6696F9BFE559}" srcId="{A365E02C-0A5A-4775-B933-E00732DB9851}" destId="{8972A8CF-5802-4DAD-A9D5-DD14E9794ECF}" srcOrd="2" destOrd="0" parTransId="{F257D228-D9C9-4421-966B-819CBE88C57D}" sibTransId="{2D628EFE-FF7E-4965-8138-8BF6A2A70B8D}"/>
    <dgm:cxn modelId="{77FDE0B5-BBD4-4E0E-9276-64DE4F2434BD}" type="presOf" srcId="{B1D297A3-DA6F-478D-B7FA-4C741F1D7F6E}" destId="{5E80B059-FB9F-4D95-B6E4-7FE8740AE988}" srcOrd="0" destOrd="2" presId="urn:microsoft.com/office/officeart/2005/8/layout/vList2"/>
    <dgm:cxn modelId="{24F0C5B9-C44D-453A-899E-EFB55909805B}" type="presOf" srcId="{5FE97EF4-5E41-4C77-99BC-97232BF640D1}" destId="{5E80B059-FB9F-4D95-B6E4-7FE8740AE988}" srcOrd="0" destOrd="0" presId="urn:microsoft.com/office/officeart/2005/8/layout/vList2"/>
    <dgm:cxn modelId="{1849DFBF-6C89-46C1-9C1E-4B86B74ABE25}" srcId="{500E9164-8B5D-4F22-9D81-EA53177AF9C4}" destId="{C2882286-94D2-4826-9F7E-150C7356A8FD}" srcOrd="1" destOrd="0" parTransId="{B72DFAA3-A157-490C-878E-D7860D0D3CE8}" sibTransId="{7DD2A856-4A3F-4EC1-AE7F-614BECB26F8B}"/>
    <dgm:cxn modelId="{40C83FC0-D694-453C-9B8C-FFF57F277536}" type="presOf" srcId="{8972A8CF-5802-4DAD-A9D5-DD14E9794ECF}" destId="{99755027-C172-4304-B720-CC64EBA4DC29}" srcOrd="0" destOrd="2" presId="urn:microsoft.com/office/officeart/2005/8/layout/vList2"/>
    <dgm:cxn modelId="{172C67CE-0358-46DE-85D0-3D7B1F26890D}" srcId="{952F08AD-717D-4179-BAA7-18599B7D9C33}" destId="{030EB41F-B731-4772-94F7-A43E9D275366}" srcOrd="0" destOrd="0" parTransId="{4B2DDA90-F9A8-410D-A416-6A1D25139447}" sibTransId="{474CFFD0-5546-49AC-B0FD-6F86AC13BDAA}"/>
    <dgm:cxn modelId="{F515EFE5-A780-4715-B624-5F3504896BD5}" srcId="{A365E02C-0A5A-4775-B933-E00732DB9851}" destId="{FFBEDB66-D07E-4E43-B801-0D4770616C15}" srcOrd="0" destOrd="0" parTransId="{87076254-EF86-4505-945F-2F5669C82255}" sibTransId="{0700908E-9B0F-451E-9070-A1A668EC3DC6}"/>
    <dgm:cxn modelId="{CF48BDFC-A779-4CD6-A2FB-69105641C9C5}" srcId="{500E9164-8B5D-4F22-9D81-EA53177AF9C4}" destId="{B1D297A3-DA6F-478D-B7FA-4C741F1D7F6E}" srcOrd="2" destOrd="0" parTransId="{5C3C5682-2169-4B35-A036-6BA2A90A6417}" sibTransId="{F8243392-0AA3-4C17-9875-627401651F57}"/>
    <dgm:cxn modelId="{F7C2B091-E9D4-4728-9406-711FDA8A4AF9}" type="presParOf" srcId="{CFF35259-E663-43A7-AD21-B41B35A01A8C}" destId="{345C070C-9948-4D30-9EAD-AA2BC053B4BB}" srcOrd="0" destOrd="0" presId="urn:microsoft.com/office/officeart/2005/8/layout/vList2"/>
    <dgm:cxn modelId="{266D0EEA-6B22-4A84-9653-DF28F3CC604C}" type="presParOf" srcId="{CFF35259-E663-43A7-AD21-B41B35A01A8C}" destId="{5E80B059-FB9F-4D95-B6E4-7FE8740AE988}" srcOrd="1" destOrd="0" presId="urn:microsoft.com/office/officeart/2005/8/layout/vList2"/>
    <dgm:cxn modelId="{D22BE4AA-403A-47B7-8B03-CE6CC37465E1}" type="presParOf" srcId="{CFF35259-E663-43A7-AD21-B41B35A01A8C}" destId="{0E0583C1-8190-4194-8181-637637BA2273}" srcOrd="2" destOrd="0" presId="urn:microsoft.com/office/officeart/2005/8/layout/vList2"/>
    <dgm:cxn modelId="{C4DE167A-79A2-4C9E-B0A2-74FCA585137B}" type="presParOf" srcId="{CFF35259-E663-43A7-AD21-B41B35A01A8C}" destId="{99755027-C172-4304-B720-CC64EBA4DC29}" srcOrd="3" destOrd="0" presId="urn:microsoft.com/office/officeart/2005/8/layout/vList2"/>
    <dgm:cxn modelId="{ABC1DBD0-13F5-4BB3-8144-3630FF19B34B}" type="presParOf" srcId="{CFF35259-E663-43A7-AD21-B41B35A01A8C}" destId="{D1A43F8A-E096-418C-B069-383630C35752}" srcOrd="4" destOrd="0" presId="urn:microsoft.com/office/officeart/2005/8/layout/vList2"/>
    <dgm:cxn modelId="{45E6908A-0C8C-49BA-A6E1-14EE1332F31D}" type="presParOf" srcId="{CFF35259-E663-43A7-AD21-B41B35A01A8C}" destId="{5581D41B-63EA-4425-BB6B-91968F31E2A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90DB37-2DD7-4BF0-9E80-34C253299348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091DC797-89B4-478C-9313-750584F64C75}">
      <dgm:prSet phldrT="[Text]" custT="1"/>
      <dgm:spPr/>
      <dgm:t>
        <a:bodyPr/>
        <a:lstStyle/>
        <a:p>
          <a:r>
            <a:rPr lang="en-US" sz="1600" dirty="0"/>
            <a:t>Essential components of Letter: </a:t>
          </a:r>
          <a:endParaRPr lang="en-GB" sz="1600" dirty="0"/>
        </a:p>
      </dgm:t>
    </dgm:pt>
    <dgm:pt modelId="{92AD5260-E6C8-4419-990A-35637E53A4CF}" type="parTrans" cxnId="{9EB9A1BB-11FA-460A-9A1F-F5501F3825F2}">
      <dgm:prSet/>
      <dgm:spPr/>
      <dgm:t>
        <a:bodyPr/>
        <a:lstStyle/>
        <a:p>
          <a:endParaRPr lang="en-GB" sz="1600"/>
        </a:p>
      </dgm:t>
    </dgm:pt>
    <dgm:pt modelId="{729CE0E1-53B3-486A-824E-4AC9A0B6E335}" type="sibTrans" cxnId="{9EB9A1BB-11FA-460A-9A1F-F5501F3825F2}">
      <dgm:prSet/>
      <dgm:spPr/>
      <dgm:t>
        <a:bodyPr/>
        <a:lstStyle/>
        <a:p>
          <a:endParaRPr lang="en-GB" sz="1600"/>
        </a:p>
      </dgm:t>
    </dgm:pt>
    <dgm:pt modelId="{BA19F863-55D6-4A05-8D78-03624E50465F}">
      <dgm:prSet phldrT="[Text]" custT="1"/>
      <dgm:spPr/>
      <dgm:t>
        <a:bodyPr/>
        <a:lstStyle/>
        <a:p>
          <a:r>
            <a:rPr lang="en-US" sz="1600" dirty="0"/>
            <a:t>Typed or printed </a:t>
          </a:r>
          <a:endParaRPr lang="en-GB" sz="1600" dirty="0"/>
        </a:p>
      </dgm:t>
    </dgm:pt>
    <dgm:pt modelId="{DF05EAFA-7ABE-4550-B58E-CD6B908B7318}" type="parTrans" cxnId="{B3C09083-8D7A-4605-8339-17D7DE7D8FD5}">
      <dgm:prSet/>
      <dgm:spPr/>
      <dgm:t>
        <a:bodyPr/>
        <a:lstStyle/>
        <a:p>
          <a:endParaRPr lang="en-GB"/>
        </a:p>
      </dgm:t>
    </dgm:pt>
    <dgm:pt modelId="{821F8F91-5485-42FF-92C2-06AA12FB3301}" type="sibTrans" cxnId="{B3C09083-8D7A-4605-8339-17D7DE7D8FD5}">
      <dgm:prSet/>
      <dgm:spPr/>
      <dgm:t>
        <a:bodyPr/>
        <a:lstStyle/>
        <a:p>
          <a:endParaRPr lang="en-GB"/>
        </a:p>
      </dgm:t>
    </dgm:pt>
    <dgm:pt modelId="{E2439045-F170-40A3-BDDE-F2F785473AAE}">
      <dgm:prSet phldrT="[Text]" custT="1"/>
      <dgm:spPr/>
      <dgm:t>
        <a:bodyPr/>
        <a:lstStyle/>
        <a:p>
          <a:endParaRPr lang="en-GB" sz="1600" dirty="0"/>
        </a:p>
      </dgm:t>
    </dgm:pt>
    <dgm:pt modelId="{5C2BEB7E-C49B-4EE0-9A3F-07CDB1FC5D19}" type="parTrans" cxnId="{11C81E1E-3061-4B2A-960A-D3871477A8D0}">
      <dgm:prSet/>
      <dgm:spPr/>
      <dgm:t>
        <a:bodyPr/>
        <a:lstStyle/>
        <a:p>
          <a:endParaRPr lang="en-GB"/>
        </a:p>
      </dgm:t>
    </dgm:pt>
    <dgm:pt modelId="{CE72360D-28E9-4B8A-8586-659549CAA911}" type="sibTrans" cxnId="{11C81E1E-3061-4B2A-960A-D3871477A8D0}">
      <dgm:prSet/>
      <dgm:spPr/>
      <dgm:t>
        <a:bodyPr/>
        <a:lstStyle/>
        <a:p>
          <a:endParaRPr lang="en-GB"/>
        </a:p>
      </dgm:t>
    </dgm:pt>
    <dgm:pt modelId="{8DEF421E-2F37-4C6D-A746-F1256F1EB8A8}">
      <dgm:prSet phldrT="[Text]" custT="1"/>
      <dgm:spPr/>
      <dgm:t>
        <a:bodyPr/>
        <a:lstStyle/>
        <a:p>
          <a:r>
            <a:rPr lang="en-US" sz="1600" dirty="0"/>
            <a:t>Business-like font </a:t>
          </a:r>
          <a:endParaRPr lang="en-GB" sz="1600" dirty="0"/>
        </a:p>
      </dgm:t>
    </dgm:pt>
    <dgm:pt modelId="{618A4548-32D7-4DA1-99BB-36ED809AC9D4}" type="parTrans" cxnId="{DEF7D3BB-347F-4C82-926A-42120B0B5118}">
      <dgm:prSet/>
      <dgm:spPr/>
      <dgm:t>
        <a:bodyPr/>
        <a:lstStyle/>
        <a:p>
          <a:endParaRPr lang="en-GB"/>
        </a:p>
      </dgm:t>
    </dgm:pt>
    <dgm:pt modelId="{516ACE6F-88D6-4A17-8BC7-F36CCF823A9D}" type="sibTrans" cxnId="{DEF7D3BB-347F-4C82-926A-42120B0B5118}">
      <dgm:prSet/>
      <dgm:spPr/>
      <dgm:t>
        <a:bodyPr/>
        <a:lstStyle/>
        <a:p>
          <a:endParaRPr lang="en-GB"/>
        </a:p>
      </dgm:t>
    </dgm:pt>
    <dgm:pt modelId="{7DF96EB6-95F9-4EDE-A3A4-9A1F4075C48D}">
      <dgm:prSet phldrT="[Text]" custT="1"/>
      <dgm:spPr/>
      <dgm:t>
        <a:bodyPr/>
        <a:lstStyle/>
        <a:p>
          <a:r>
            <a:rPr lang="en-US" sz="1600" dirty="0"/>
            <a:t>Writer’s address </a:t>
          </a:r>
          <a:endParaRPr lang="en-GB" sz="1600" dirty="0"/>
        </a:p>
      </dgm:t>
    </dgm:pt>
    <dgm:pt modelId="{3C83FB7F-AE9D-4D0E-B565-DBF382E271B7}" type="parTrans" cxnId="{273CE8E7-F19C-4EC0-AEF5-C6DA41BE5935}">
      <dgm:prSet/>
      <dgm:spPr/>
      <dgm:t>
        <a:bodyPr/>
        <a:lstStyle/>
        <a:p>
          <a:endParaRPr lang="en-GB"/>
        </a:p>
      </dgm:t>
    </dgm:pt>
    <dgm:pt modelId="{90F5F337-FB59-4799-8499-3AF2514ADABE}" type="sibTrans" cxnId="{273CE8E7-F19C-4EC0-AEF5-C6DA41BE5935}">
      <dgm:prSet/>
      <dgm:spPr/>
      <dgm:t>
        <a:bodyPr/>
        <a:lstStyle/>
        <a:p>
          <a:endParaRPr lang="en-GB"/>
        </a:p>
      </dgm:t>
    </dgm:pt>
    <dgm:pt modelId="{5752516B-531F-4DE0-8F93-F210B5C7DAD1}">
      <dgm:prSet phldrT="[Text]" custT="1"/>
      <dgm:spPr/>
      <dgm:t>
        <a:bodyPr/>
        <a:lstStyle/>
        <a:p>
          <a:r>
            <a:rPr lang="en-US" sz="1600" dirty="0"/>
            <a:t>Date </a:t>
          </a:r>
          <a:endParaRPr lang="en-GB" sz="1600" dirty="0"/>
        </a:p>
      </dgm:t>
    </dgm:pt>
    <dgm:pt modelId="{007B1DFB-F5D1-435A-9139-96F6AD27DF4D}" type="parTrans" cxnId="{F889B44A-94D0-47ED-A1A1-3E50301EF8D5}">
      <dgm:prSet/>
      <dgm:spPr/>
      <dgm:t>
        <a:bodyPr/>
        <a:lstStyle/>
        <a:p>
          <a:endParaRPr lang="en-GB"/>
        </a:p>
      </dgm:t>
    </dgm:pt>
    <dgm:pt modelId="{5B43246F-E698-496E-A08B-E4715E759B50}" type="sibTrans" cxnId="{F889B44A-94D0-47ED-A1A1-3E50301EF8D5}">
      <dgm:prSet/>
      <dgm:spPr/>
      <dgm:t>
        <a:bodyPr/>
        <a:lstStyle/>
        <a:p>
          <a:endParaRPr lang="en-GB"/>
        </a:p>
      </dgm:t>
    </dgm:pt>
    <dgm:pt modelId="{D286199F-04B1-4F58-B63F-1CE75C187E31}">
      <dgm:prSet phldrT="[Text]" custT="1"/>
      <dgm:spPr/>
      <dgm:t>
        <a:bodyPr/>
        <a:lstStyle/>
        <a:p>
          <a:r>
            <a:rPr lang="en-US" sz="1600" dirty="0"/>
            <a:t>Reader’s address </a:t>
          </a:r>
          <a:endParaRPr lang="en-GB" sz="1600" dirty="0"/>
        </a:p>
      </dgm:t>
    </dgm:pt>
    <dgm:pt modelId="{E1D68AAF-3FCB-4EA2-BEB2-693DCDF9C998}" type="parTrans" cxnId="{936D1737-0A7A-42B2-A9AB-DD527C98E28A}">
      <dgm:prSet/>
      <dgm:spPr/>
      <dgm:t>
        <a:bodyPr/>
        <a:lstStyle/>
        <a:p>
          <a:endParaRPr lang="en-GB"/>
        </a:p>
      </dgm:t>
    </dgm:pt>
    <dgm:pt modelId="{7759A60E-9814-44E7-974B-0AE1232D69EF}" type="sibTrans" cxnId="{936D1737-0A7A-42B2-A9AB-DD527C98E28A}">
      <dgm:prSet/>
      <dgm:spPr/>
      <dgm:t>
        <a:bodyPr/>
        <a:lstStyle/>
        <a:p>
          <a:endParaRPr lang="en-GB"/>
        </a:p>
      </dgm:t>
    </dgm:pt>
    <dgm:pt modelId="{75F87169-114E-4F72-B903-E39B217D99ED}">
      <dgm:prSet phldrT="[Text]" custT="1"/>
      <dgm:spPr/>
      <dgm:t>
        <a:bodyPr/>
        <a:lstStyle/>
        <a:p>
          <a:r>
            <a:rPr lang="en-US" sz="1600" dirty="0"/>
            <a:t>Salutation</a:t>
          </a:r>
          <a:endParaRPr lang="en-GB" sz="1600" dirty="0"/>
        </a:p>
      </dgm:t>
    </dgm:pt>
    <dgm:pt modelId="{3DDC8B86-CE23-4B94-A066-0E1531AE8FD9}" type="parTrans" cxnId="{11BEE6D1-20A5-493D-A252-4FB9EE50AEDE}">
      <dgm:prSet/>
      <dgm:spPr/>
      <dgm:t>
        <a:bodyPr/>
        <a:lstStyle/>
        <a:p>
          <a:endParaRPr lang="en-GB"/>
        </a:p>
      </dgm:t>
    </dgm:pt>
    <dgm:pt modelId="{CA39B489-E206-4FEE-9130-BB9F2798F5B1}" type="sibTrans" cxnId="{11BEE6D1-20A5-493D-A252-4FB9EE50AEDE}">
      <dgm:prSet/>
      <dgm:spPr/>
      <dgm:t>
        <a:bodyPr/>
        <a:lstStyle/>
        <a:p>
          <a:endParaRPr lang="en-GB"/>
        </a:p>
      </dgm:t>
    </dgm:pt>
    <dgm:pt modelId="{7C1AFC6C-11EC-4B15-A3FB-0B9E82F15090}">
      <dgm:prSet phldrT="[Text]" custT="1"/>
      <dgm:spPr/>
      <dgm:t>
        <a:bodyPr/>
        <a:lstStyle/>
        <a:p>
          <a:r>
            <a:rPr lang="en-US" sz="1600" dirty="0"/>
            <a:t>Letter text</a:t>
          </a:r>
          <a:endParaRPr lang="en-GB" sz="1600" dirty="0"/>
        </a:p>
      </dgm:t>
    </dgm:pt>
    <dgm:pt modelId="{1379FB79-D499-4844-9BDB-9CC830979B0F}" type="parTrans" cxnId="{31136D8E-F5EA-4CDE-B49E-765C4F29356C}">
      <dgm:prSet/>
      <dgm:spPr/>
      <dgm:t>
        <a:bodyPr/>
        <a:lstStyle/>
        <a:p>
          <a:endParaRPr lang="en-GB"/>
        </a:p>
      </dgm:t>
    </dgm:pt>
    <dgm:pt modelId="{636ECC38-69CC-4E80-9E8C-624BD8F2AA3E}" type="sibTrans" cxnId="{31136D8E-F5EA-4CDE-B49E-765C4F29356C}">
      <dgm:prSet/>
      <dgm:spPr/>
      <dgm:t>
        <a:bodyPr/>
        <a:lstStyle/>
        <a:p>
          <a:endParaRPr lang="en-GB"/>
        </a:p>
      </dgm:t>
    </dgm:pt>
    <dgm:pt modelId="{3780C25B-34AF-4D30-8C03-F48ECBD6F2F0}">
      <dgm:prSet phldrT="[Text]" custT="1"/>
      <dgm:spPr/>
      <dgm:t>
        <a:bodyPr/>
        <a:lstStyle/>
        <a:p>
          <a:r>
            <a:rPr lang="en-US" sz="1600" dirty="0"/>
            <a:t>Complimentary close</a:t>
          </a:r>
          <a:endParaRPr lang="en-GB" sz="1600" dirty="0"/>
        </a:p>
      </dgm:t>
    </dgm:pt>
    <dgm:pt modelId="{C046F9CB-A139-4F34-B6A0-456ACE91B3AA}" type="parTrans" cxnId="{284FC0DB-A4AC-4C4D-AF33-74D8E1401AC7}">
      <dgm:prSet/>
      <dgm:spPr/>
      <dgm:t>
        <a:bodyPr/>
        <a:lstStyle/>
        <a:p>
          <a:endParaRPr lang="en-GB"/>
        </a:p>
      </dgm:t>
    </dgm:pt>
    <dgm:pt modelId="{49BB48AB-4160-48F0-82F0-F4B959E529F9}" type="sibTrans" cxnId="{284FC0DB-A4AC-4C4D-AF33-74D8E1401AC7}">
      <dgm:prSet/>
      <dgm:spPr/>
      <dgm:t>
        <a:bodyPr/>
        <a:lstStyle/>
        <a:p>
          <a:endParaRPr lang="en-GB"/>
        </a:p>
      </dgm:t>
    </dgm:pt>
    <dgm:pt modelId="{6A9B6E35-5F2E-47F8-B8CB-E568765D1690}">
      <dgm:prSet phldrT="[Text]" custT="1"/>
      <dgm:spPr/>
      <dgm:t>
        <a:bodyPr/>
        <a:lstStyle/>
        <a:p>
          <a:r>
            <a:rPr lang="en-US" sz="1600" dirty="0"/>
            <a:t>Signed name</a:t>
          </a:r>
          <a:endParaRPr lang="en-GB" sz="1600" dirty="0"/>
        </a:p>
      </dgm:t>
    </dgm:pt>
    <dgm:pt modelId="{1E866478-689E-4A2C-B18F-8BDB0C30CB5F}" type="parTrans" cxnId="{9520147C-E7CF-493F-AA51-B3F17F46D39F}">
      <dgm:prSet/>
      <dgm:spPr/>
      <dgm:t>
        <a:bodyPr/>
        <a:lstStyle/>
        <a:p>
          <a:endParaRPr lang="en-GB"/>
        </a:p>
      </dgm:t>
    </dgm:pt>
    <dgm:pt modelId="{80E44A53-BF12-48BC-96A3-C45F6F90FD8C}" type="sibTrans" cxnId="{9520147C-E7CF-493F-AA51-B3F17F46D39F}">
      <dgm:prSet/>
      <dgm:spPr/>
      <dgm:t>
        <a:bodyPr/>
        <a:lstStyle/>
        <a:p>
          <a:endParaRPr lang="en-GB"/>
        </a:p>
      </dgm:t>
    </dgm:pt>
    <dgm:pt modelId="{5FFA5CC5-E64D-4FB9-925E-600334071D5C}">
      <dgm:prSet phldrT="[Text]" custT="1"/>
      <dgm:spPr/>
      <dgm:t>
        <a:bodyPr/>
        <a:lstStyle/>
        <a:p>
          <a:r>
            <a:rPr lang="en-US" sz="1600" dirty="0"/>
            <a:t>Typed name</a:t>
          </a:r>
          <a:endParaRPr lang="en-GB" sz="1600" dirty="0"/>
        </a:p>
      </dgm:t>
    </dgm:pt>
    <dgm:pt modelId="{450CAD2A-D950-4673-A8E5-6E0FCC4E3402}" type="parTrans" cxnId="{4A94589B-09F4-4B85-AE18-8F442764D2EB}">
      <dgm:prSet/>
      <dgm:spPr/>
      <dgm:t>
        <a:bodyPr/>
        <a:lstStyle/>
        <a:p>
          <a:endParaRPr lang="en-GB"/>
        </a:p>
      </dgm:t>
    </dgm:pt>
    <dgm:pt modelId="{34A6E9F2-2D10-44A6-AAC5-3BA670FF2133}" type="sibTrans" cxnId="{4A94589B-09F4-4B85-AE18-8F442764D2EB}">
      <dgm:prSet/>
      <dgm:spPr/>
      <dgm:t>
        <a:bodyPr/>
        <a:lstStyle/>
        <a:p>
          <a:endParaRPr lang="en-GB"/>
        </a:p>
      </dgm:t>
    </dgm:pt>
    <dgm:pt modelId="{66086524-A303-4B14-9776-592B54632E25}" type="pres">
      <dgm:prSet presAssocID="{C490DB37-2DD7-4BF0-9E80-34C253299348}" presName="linear" presStyleCnt="0">
        <dgm:presLayoutVars>
          <dgm:animLvl val="lvl"/>
          <dgm:resizeHandles val="exact"/>
        </dgm:presLayoutVars>
      </dgm:prSet>
      <dgm:spPr/>
    </dgm:pt>
    <dgm:pt modelId="{FC76D9BC-4623-40F0-B034-58E0394C0232}" type="pres">
      <dgm:prSet presAssocID="{091DC797-89B4-478C-9313-750584F64C75}" presName="parentText" presStyleLbl="node1" presStyleIdx="0" presStyleCnt="1" custScaleY="152107">
        <dgm:presLayoutVars>
          <dgm:chMax val="0"/>
          <dgm:bulletEnabled val="1"/>
        </dgm:presLayoutVars>
      </dgm:prSet>
      <dgm:spPr/>
    </dgm:pt>
    <dgm:pt modelId="{C006454D-DDA7-424F-962D-174A0AF4B0E6}" type="pres">
      <dgm:prSet presAssocID="{091DC797-89B4-478C-9313-750584F64C75}" presName="childText" presStyleLbl="revTx" presStyleIdx="0" presStyleCnt="1" custScaleY="125327">
        <dgm:presLayoutVars>
          <dgm:bulletEnabled val="1"/>
        </dgm:presLayoutVars>
      </dgm:prSet>
      <dgm:spPr/>
    </dgm:pt>
  </dgm:ptLst>
  <dgm:cxnLst>
    <dgm:cxn modelId="{F464B903-317A-4148-A9DF-AD1BCBE8D781}" type="presOf" srcId="{75F87169-114E-4F72-B903-E39B217D99ED}" destId="{C006454D-DDA7-424F-962D-174A0AF4B0E6}" srcOrd="0" destOrd="6" presId="urn:microsoft.com/office/officeart/2005/8/layout/vList2"/>
    <dgm:cxn modelId="{CEE2581D-630B-488C-80F8-CBB8F3A7F312}" type="presOf" srcId="{6A9B6E35-5F2E-47F8-B8CB-E568765D1690}" destId="{C006454D-DDA7-424F-962D-174A0AF4B0E6}" srcOrd="0" destOrd="9" presId="urn:microsoft.com/office/officeart/2005/8/layout/vList2"/>
    <dgm:cxn modelId="{11C81E1E-3061-4B2A-960A-D3871477A8D0}" srcId="{091DC797-89B4-478C-9313-750584F64C75}" destId="{E2439045-F170-40A3-BDDE-F2F785473AAE}" srcOrd="0" destOrd="0" parTransId="{5C2BEB7E-C49B-4EE0-9A3F-07CDB1FC5D19}" sibTransId="{CE72360D-28E9-4B8A-8586-659549CAA911}"/>
    <dgm:cxn modelId="{86014B30-436A-4628-86EF-DFE881954071}" type="presOf" srcId="{3780C25B-34AF-4D30-8C03-F48ECBD6F2F0}" destId="{C006454D-DDA7-424F-962D-174A0AF4B0E6}" srcOrd="0" destOrd="8" presId="urn:microsoft.com/office/officeart/2005/8/layout/vList2"/>
    <dgm:cxn modelId="{16F74D31-0451-4B44-B7E4-7E5B3F001414}" type="presOf" srcId="{5752516B-531F-4DE0-8F93-F210B5C7DAD1}" destId="{C006454D-DDA7-424F-962D-174A0AF4B0E6}" srcOrd="0" destOrd="4" presId="urn:microsoft.com/office/officeart/2005/8/layout/vList2"/>
    <dgm:cxn modelId="{936D1737-0A7A-42B2-A9AB-DD527C98E28A}" srcId="{091DC797-89B4-478C-9313-750584F64C75}" destId="{D286199F-04B1-4F58-B63F-1CE75C187E31}" srcOrd="5" destOrd="0" parTransId="{E1D68AAF-3FCB-4EA2-BEB2-693DCDF9C998}" sibTransId="{7759A60E-9814-44E7-974B-0AE1232D69EF}"/>
    <dgm:cxn modelId="{7B46AE62-EF2A-4D1A-879A-ECB0838706B1}" type="presOf" srcId="{5FFA5CC5-E64D-4FB9-925E-600334071D5C}" destId="{C006454D-DDA7-424F-962D-174A0AF4B0E6}" srcOrd="0" destOrd="10" presId="urn:microsoft.com/office/officeart/2005/8/layout/vList2"/>
    <dgm:cxn modelId="{F889B44A-94D0-47ED-A1A1-3E50301EF8D5}" srcId="{091DC797-89B4-478C-9313-750584F64C75}" destId="{5752516B-531F-4DE0-8F93-F210B5C7DAD1}" srcOrd="4" destOrd="0" parTransId="{007B1DFB-F5D1-435A-9139-96F6AD27DF4D}" sibTransId="{5B43246F-E698-496E-A08B-E4715E759B50}"/>
    <dgm:cxn modelId="{28C32377-46F0-4851-A595-F5A347779CF4}" type="presOf" srcId="{7DF96EB6-95F9-4EDE-A3A4-9A1F4075C48D}" destId="{C006454D-DDA7-424F-962D-174A0AF4B0E6}" srcOrd="0" destOrd="3" presId="urn:microsoft.com/office/officeart/2005/8/layout/vList2"/>
    <dgm:cxn modelId="{9520147C-E7CF-493F-AA51-B3F17F46D39F}" srcId="{091DC797-89B4-478C-9313-750584F64C75}" destId="{6A9B6E35-5F2E-47F8-B8CB-E568765D1690}" srcOrd="9" destOrd="0" parTransId="{1E866478-689E-4A2C-B18F-8BDB0C30CB5F}" sibTransId="{80E44A53-BF12-48BC-96A3-C45F6F90FD8C}"/>
    <dgm:cxn modelId="{196BFB7F-86C5-47C2-B615-C1E76D7FD219}" type="presOf" srcId="{C490DB37-2DD7-4BF0-9E80-34C253299348}" destId="{66086524-A303-4B14-9776-592B54632E25}" srcOrd="0" destOrd="0" presId="urn:microsoft.com/office/officeart/2005/8/layout/vList2"/>
    <dgm:cxn modelId="{B3C09083-8D7A-4605-8339-17D7DE7D8FD5}" srcId="{091DC797-89B4-478C-9313-750584F64C75}" destId="{BA19F863-55D6-4A05-8D78-03624E50465F}" srcOrd="1" destOrd="0" parTransId="{DF05EAFA-7ABE-4550-B58E-CD6B908B7318}" sibTransId="{821F8F91-5485-42FF-92C2-06AA12FB3301}"/>
    <dgm:cxn modelId="{AA847889-3F0A-48E7-99B4-E0FF0203A878}" type="presOf" srcId="{E2439045-F170-40A3-BDDE-F2F785473AAE}" destId="{C006454D-DDA7-424F-962D-174A0AF4B0E6}" srcOrd="0" destOrd="0" presId="urn:microsoft.com/office/officeart/2005/8/layout/vList2"/>
    <dgm:cxn modelId="{31136D8E-F5EA-4CDE-B49E-765C4F29356C}" srcId="{091DC797-89B4-478C-9313-750584F64C75}" destId="{7C1AFC6C-11EC-4B15-A3FB-0B9E82F15090}" srcOrd="7" destOrd="0" parTransId="{1379FB79-D499-4844-9BDB-9CC830979B0F}" sibTransId="{636ECC38-69CC-4E80-9E8C-624BD8F2AA3E}"/>
    <dgm:cxn modelId="{4018E191-A585-49E5-84E5-2A4D7F5D6B47}" type="presOf" srcId="{BA19F863-55D6-4A05-8D78-03624E50465F}" destId="{C006454D-DDA7-424F-962D-174A0AF4B0E6}" srcOrd="0" destOrd="1" presId="urn:microsoft.com/office/officeart/2005/8/layout/vList2"/>
    <dgm:cxn modelId="{4A94589B-09F4-4B85-AE18-8F442764D2EB}" srcId="{091DC797-89B4-478C-9313-750584F64C75}" destId="{5FFA5CC5-E64D-4FB9-925E-600334071D5C}" srcOrd="10" destOrd="0" parTransId="{450CAD2A-D950-4673-A8E5-6E0FCC4E3402}" sibTransId="{34A6E9F2-2D10-44A6-AAC5-3BA670FF2133}"/>
    <dgm:cxn modelId="{7061FCB3-AE4E-4C9D-823D-7630FF9E1621}" type="presOf" srcId="{7C1AFC6C-11EC-4B15-A3FB-0B9E82F15090}" destId="{C006454D-DDA7-424F-962D-174A0AF4B0E6}" srcOrd="0" destOrd="7" presId="urn:microsoft.com/office/officeart/2005/8/layout/vList2"/>
    <dgm:cxn modelId="{9EB9A1BB-11FA-460A-9A1F-F5501F3825F2}" srcId="{C490DB37-2DD7-4BF0-9E80-34C253299348}" destId="{091DC797-89B4-478C-9313-750584F64C75}" srcOrd="0" destOrd="0" parTransId="{92AD5260-E6C8-4419-990A-35637E53A4CF}" sibTransId="{729CE0E1-53B3-486A-824E-4AC9A0B6E335}"/>
    <dgm:cxn modelId="{DEF7D3BB-347F-4C82-926A-42120B0B5118}" srcId="{091DC797-89B4-478C-9313-750584F64C75}" destId="{8DEF421E-2F37-4C6D-A746-F1256F1EB8A8}" srcOrd="2" destOrd="0" parTransId="{618A4548-32D7-4DA1-99BB-36ED809AC9D4}" sibTransId="{516ACE6F-88D6-4A17-8BC7-F36CCF823A9D}"/>
    <dgm:cxn modelId="{66F93FBF-8CCD-48A9-9CCB-710AA481651F}" type="presOf" srcId="{8DEF421E-2F37-4C6D-A746-F1256F1EB8A8}" destId="{C006454D-DDA7-424F-962D-174A0AF4B0E6}" srcOrd="0" destOrd="2" presId="urn:microsoft.com/office/officeart/2005/8/layout/vList2"/>
    <dgm:cxn modelId="{7A4379C3-2CB8-4086-9C01-FD12BB3E853E}" type="presOf" srcId="{091DC797-89B4-478C-9313-750584F64C75}" destId="{FC76D9BC-4623-40F0-B034-58E0394C0232}" srcOrd="0" destOrd="0" presId="urn:microsoft.com/office/officeart/2005/8/layout/vList2"/>
    <dgm:cxn modelId="{11BEE6D1-20A5-493D-A252-4FB9EE50AEDE}" srcId="{091DC797-89B4-478C-9313-750584F64C75}" destId="{75F87169-114E-4F72-B903-E39B217D99ED}" srcOrd="6" destOrd="0" parTransId="{3DDC8B86-CE23-4B94-A066-0E1531AE8FD9}" sibTransId="{CA39B489-E206-4FEE-9130-BB9F2798F5B1}"/>
    <dgm:cxn modelId="{284FC0DB-A4AC-4C4D-AF33-74D8E1401AC7}" srcId="{091DC797-89B4-478C-9313-750584F64C75}" destId="{3780C25B-34AF-4D30-8C03-F48ECBD6F2F0}" srcOrd="8" destOrd="0" parTransId="{C046F9CB-A139-4F34-B6A0-456ACE91B3AA}" sibTransId="{49BB48AB-4160-48F0-82F0-F4B959E529F9}"/>
    <dgm:cxn modelId="{273CE8E7-F19C-4EC0-AEF5-C6DA41BE5935}" srcId="{091DC797-89B4-478C-9313-750584F64C75}" destId="{7DF96EB6-95F9-4EDE-A3A4-9A1F4075C48D}" srcOrd="3" destOrd="0" parTransId="{3C83FB7F-AE9D-4D0E-B565-DBF382E271B7}" sibTransId="{90F5F337-FB59-4799-8499-3AF2514ADABE}"/>
    <dgm:cxn modelId="{4EAE00FF-A948-4182-8541-8F9B9B3B957C}" type="presOf" srcId="{D286199F-04B1-4F58-B63F-1CE75C187E31}" destId="{C006454D-DDA7-424F-962D-174A0AF4B0E6}" srcOrd="0" destOrd="5" presId="urn:microsoft.com/office/officeart/2005/8/layout/vList2"/>
    <dgm:cxn modelId="{8CA57BDC-A716-4A2E-BF59-CEA30C9CA03C}" type="presParOf" srcId="{66086524-A303-4B14-9776-592B54632E25}" destId="{FC76D9BC-4623-40F0-B034-58E0394C0232}" srcOrd="0" destOrd="0" presId="urn:microsoft.com/office/officeart/2005/8/layout/vList2"/>
    <dgm:cxn modelId="{AE679D3F-EBAD-4973-A4C5-4F55944D2524}" type="presParOf" srcId="{66086524-A303-4B14-9776-592B54632E25}" destId="{C006454D-DDA7-424F-962D-174A0AF4B0E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9C63A37-BBC1-4264-A304-07A9FA4AE1CF}" type="doc">
      <dgm:prSet loTypeId="urn:microsoft.com/office/officeart/2005/8/layout/vList2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GB"/>
        </a:p>
      </dgm:t>
    </dgm:pt>
    <dgm:pt modelId="{500E9164-8B5D-4F22-9D81-EA53177AF9C4}">
      <dgm:prSet phldrT="[Text]"/>
      <dgm:spPr/>
      <dgm:t>
        <a:bodyPr/>
        <a:lstStyle/>
        <a:p>
          <a:r>
            <a:rPr lang="en-US" dirty="0"/>
            <a:t>Subject Line</a:t>
          </a:r>
          <a:endParaRPr lang="en-GB" dirty="0"/>
        </a:p>
      </dgm:t>
    </dgm:pt>
    <dgm:pt modelId="{F7155BE5-AE06-45CD-AAA8-A42C2B0C5D36}" type="parTrans" cxnId="{6C171A0E-84DB-4BE5-AAE2-E519D02975ED}">
      <dgm:prSet/>
      <dgm:spPr/>
      <dgm:t>
        <a:bodyPr/>
        <a:lstStyle/>
        <a:p>
          <a:endParaRPr lang="en-GB"/>
        </a:p>
      </dgm:t>
    </dgm:pt>
    <dgm:pt modelId="{DA49B507-9856-4D5C-9C18-00875FDE9BB5}" type="sibTrans" cxnId="{6C171A0E-84DB-4BE5-AAE2-E519D02975ED}">
      <dgm:prSet/>
      <dgm:spPr/>
      <dgm:t>
        <a:bodyPr/>
        <a:lstStyle/>
        <a:p>
          <a:endParaRPr lang="en-GB"/>
        </a:p>
      </dgm:t>
    </dgm:pt>
    <dgm:pt modelId="{5FE97EF4-5E41-4C77-99BC-97232BF640D1}">
      <dgm:prSet phldrT="[Text]"/>
      <dgm:spPr/>
      <dgm:t>
        <a:bodyPr/>
        <a:lstStyle/>
        <a:p>
          <a:r>
            <a:rPr lang="en-US" dirty="0"/>
            <a:t>Letter’s intent</a:t>
          </a:r>
          <a:endParaRPr lang="en-GB" dirty="0"/>
        </a:p>
      </dgm:t>
    </dgm:pt>
    <dgm:pt modelId="{892EA9BD-D2EC-4A40-A736-B375B2896F5C}" type="parTrans" cxnId="{63A9AB8D-9581-4D6A-854D-E86AD801DD9E}">
      <dgm:prSet/>
      <dgm:spPr/>
      <dgm:t>
        <a:bodyPr/>
        <a:lstStyle/>
        <a:p>
          <a:endParaRPr lang="en-GB"/>
        </a:p>
      </dgm:t>
    </dgm:pt>
    <dgm:pt modelId="{DF3173CC-5001-4369-B468-7B9CACBB1C8D}" type="sibTrans" cxnId="{63A9AB8D-9581-4D6A-854D-E86AD801DD9E}">
      <dgm:prSet/>
      <dgm:spPr/>
      <dgm:t>
        <a:bodyPr/>
        <a:lstStyle/>
        <a:p>
          <a:endParaRPr lang="en-GB"/>
        </a:p>
      </dgm:t>
    </dgm:pt>
    <dgm:pt modelId="{A365E02C-0A5A-4775-B933-E00732DB9851}">
      <dgm:prSet phldrT="[Text]"/>
      <dgm:spPr/>
      <dgm:t>
        <a:bodyPr/>
        <a:lstStyle/>
        <a:p>
          <a:r>
            <a:rPr lang="en-US" dirty="0"/>
            <a:t>New Page Notation</a:t>
          </a:r>
          <a:endParaRPr lang="en-GB" dirty="0"/>
        </a:p>
      </dgm:t>
    </dgm:pt>
    <dgm:pt modelId="{6B75B3F4-ACB6-4160-80D2-2870E639FA45}" type="parTrans" cxnId="{8BC5E526-5B56-4D90-9A7E-426DA1D9D3ED}">
      <dgm:prSet/>
      <dgm:spPr/>
      <dgm:t>
        <a:bodyPr/>
        <a:lstStyle/>
        <a:p>
          <a:endParaRPr lang="en-GB"/>
        </a:p>
      </dgm:t>
    </dgm:pt>
    <dgm:pt modelId="{46C99A12-225A-4CCF-B42D-3E97DD1C71EB}" type="sibTrans" cxnId="{8BC5E526-5B56-4D90-9A7E-426DA1D9D3ED}">
      <dgm:prSet/>
      <dgm:spPr/>
      <dgm:t>
        <a:bodyPr/>
        <a:lstStyle/>
        <a:p>
          <a:endParaRPr lang="en-GB"/>
        </a:p>
      </dgm:t>
    </dgm:pt>
    <dgm:pt modelId="{FFBEDB66-D07E-4E43-B801-0D4770616C15}">
      <dgm:prSet phldrT="[Text]"/>
      <dgm:spPr/>
      <dgm:t>
        <a:bodyPr/>
        <a:lstStyle/>
        <a:p>
          <a:r>
            <a:rPr lang="en-US" dirty="0"/>
            <a:t>For letters longer than one page</a:t>
          </a:r>
          <a:endParaRPr lang="en-GB" dirty="0"/>
        </a:p>
      </dgm:t>
    </dgm:pt>
    <dgm:pt modelId="{87076254-EF86-4505-945F-2F5669C82255}" type="parTrans" cxnId="{F515EFE5-A780-4715-B624-5F3504896BD5}">
      <dgm:prSet/>
      <dgm:spPr/>
      <dgm:t>
        <a:bodyPr/>
        <a:lstStyle/>
        <a:p>
          <a:endParaRPr lang="en-GB"/>
        </a:p>
      </dgm:t>
    </dgm:pt>
    <dgm:pt modelId="{0700908E-9B0F-451E-9070-A1A668EC3DC6}" type="sibTrans" cxnId="{F515EFE5-A780-4715-B624-5F3504896BD5}">
      <dgm:prSet/>
      <dgm:spPr/>
      <dgm:t>
        <a:bodyPr/>
        <a:lstStyle/>
        <a:p>
          <a:endParaRPr lang="en-GB"/>
        </a:p>
      </dgm:t>
    </dgm:pt>
    <dgm:pt modelId="{B1D297A3-DA6F-478D-B7FA-4C741F1D7F6E}">
      <dgm:prSet phldrT="[Text]"/>
      <dgm:spPr/>
      <dgm:t>
        <a:bodyPr/>
        <a:lstStyle/>
        <a:p>
          <a:r>
            <a:rPr lang="en-US" dirty="0"/>
            <a:t>In simplified format</a:t>
          </a:r>
          <a:endParaRPr lang="en-GB" dirty="0"/>
        </a:p>
      </dgm:t>
    </dgm:pt>
    <dgm:pt modelId="{5C3C5682-2169-4B35-A036-6BA2A90A6417}" type="parTrans" cxnId="{CF48BDFC-A779-4CD6-A2FB-69105641C9C5}">
      <dgm:prSet/>
      <dgm:spPr/>
      <dgm:t>
        <a:bodyPr/>
        <a:lstStyle/>
        <a:p>
          <a:endParaRPr lang="en-GB"/>
        </a:p>
      </dgm:t>
    </dgm:pt>
    <dgm:pt modelId="{F8243392-0AA3-4C17-9875-627401651F57}" type="sibTrans" cxnId="{CF48BDFC-A779-4CD6-A2FB-69105641C9C5}">
      <dgm:prSet/>
      <dgm:spPr/>
      <dgm:t>
        <a:bodyPr/>
        <a:lstStyle/>
        <a:p>
          <a:endParaRPr lang="en-GB"/>
        </a:p>
      </dgm:t>
    </dgm:pt>
    <dgm:pt modelId="{C2882286-94D2-4826-9F7E-150C7356A8FD}">
      <dgm:prSet phldrT="[Text]"/>
      <dgm:spPr/>
      <dgm:t>
        <a:bodyPr/>
        <a:lstStyle/>
        <a:p>
          <a:r>
            <a:rPr lang="en-US" dirty="0"/>
            <a:t>Placement </a:t>
          </a:r>
          <a:endParaRPr lang="en-GB" dirty="0"/>
        </a:p>
      </dgm:t>
    </dgm:pt>
    <dgm:pt modelId="{B72DFAA3-A157-490C-878E-D7860D0D3CE8}" type="parTrans" cxnId="{1849DFBF-6C89-46C1-9C1E-4B86B74ABE25}">
      <dgm:prSet/>
      <dgm:spPr/>
      <dgm:t>
        <a:bodyPr/>
        <a:lstStyle/>
        <a:p>
          <a:endParaRPr lang="en-GB"/>
        </a:p>
      </dgm:t>
    </dgm:pt>
    <dgm:pt modelId="{7DD2A856-4A3F-4EC1-AE7F-614BECB26F8B}" type="sibTrans" cxnId="{1849DFBF-6C89-46C1-9C1E-4B86B74ABE25}">
      <dgm:prSet/>
      <dgm:spPr/>
      <dgm:t>
        <a:bodyPr/>
        <a:lstStyle/>
        <a:p>
          <a:endParaRPr lang="en-GB"/>
        </a:p>
      </dgm:t>
    </dgm:pt>
    <dgm:pt modelId="{8972A8CF-5802-4DAD-A9D5-DD14E9794ECF}">
      <dgm:prSet phldrT="[Text]"/>
      <dgm:spPr/>
      <dgm:t>
        <a:bodyPr/>
        <a:lstStyle/>
        <a:p>
          <a:r>
            <a:rPr lang="en-US" dirty="0"/>
            <a:t>Pretext for another page</a:t>
          </a:r>
          <a:endParaRPr lang="en-GB" dirty="0"/>
        </a:p>
      </dgm:t>
    </dgm:pt>
    <dgm:pt modelId="{F257D228-D9C9-4421-966B-819CBE88C57D}" type="parTrans" cxnId="{51B97DAE-0D91-402B-9AC1-6696F9BFE559}">
      <dgm:prSet/>
      <dgm:spPr/>
      <dgm:t>
        <a:bodyPr/>
        <a:lstStyle/>
        <a:p>
          <a:endParaRPr lang="en-GB"/>
        </a:p>
      </dgm:t>
    </dgm:pt>
    <dgm:pt modelId="{2D628EFE-FF7E-4965-8138-8BF6A2A70B8D}" type="sibTrans" cxnId="{51B97DAE-0D91-402B-9AC1-6696F9BFE559}">
      <dgm:prSet/>
      <dgm:spPr/>
      <dgm:t>
        <a:bodyPr/>
        <a:lstStyle/>
        <a:p>
          <a:endParaRPr lang="en-GB"/>
        </a:p>
      </dgm:t>
    </dgm:pt>
    <dgm:pt modelId="{3671294D-373E-4F88-8A7E-C41735453C84}">
      <dgm:prSet phldrT="[Text]"/>
      <dgm:spPr/>
      <dgm:t>
        <a:bodyPr/>
        <a:lstStyle/>
        <a:p>
          <a:r>
            <a:rPr lang="en-US" dirty="0"/>
            <a:t>Formatting </a:t>
          </a:r>
          <a:endParaRPr lang="en-GB" dirty="0"/>
        </a:p>
      </dgm:t>
    </dgm:pt>
    <dgm:pt modelId="{50BCDE8A-5922-42CC-8C70-BD65151ED884}" type="parTrans" cxnId="{B714AA92-2F62-4CAD-963F-223898B53AE2}">
      <dgm:prSet/>
      <dgm:spPr/>
      <dgm:t>
        <a:bodyPr/>
        <a:lstStyle/>
        <a:p>
          <a:endParaRPr lang="en-GB"/>
        </a:p>
      </dgm:t>
    </dgm:pt>
    <dgm:pt modelId="{4AF5ADBD-92A2-484C-A95C-6D38CAB9C45F}" type="sibTrans" cxnId="{B714AA92-2F62-4CAD-963F-223898B53AE2}">
      <dgm:prSet/>
      <dgm:spPr/>
      <dgm:t>
        <a:bodyPr/>
        <a:lstStyle/>
        <a:p>
          <a:endParaRPr lang="en-GB"/>
        </a:p>
      </dgm:t>
    </dgm:pt>
    <dgm:pt modelId="{952F08AD-717D-4179-BAA7-18599B7D9C33}">
      <dgm:prSet phldrT="[Text]"/>
      <dgm:spPr/>
      <dgm:t>
        <a:bodyPr/>
        <a:lstStyle/>
        <a:p>
          <a:r>
            <a:rPr lang="en-US" dirty="0"/>
            <a:t>Writer’s and Typist’s Initials</a:t>
          </a:r>
          <a:endParaRPr lang="en-GB" dirty="0"/>
        </a:p>
      </dgm:t>
    </dgm:pt>
    <dgm:pt modelId="{FC535964-64D2-453A-A6A4-60605E260047}" type="parTrans" cxnId="{05CA1812-90ED-4B5E-B5E4-59A54D09DFEB}">
      <dgm:prSet/>
      <dgm:spPr/>
      <dgm:t>
        <a:bodyPr/>
        <a:lstStyle/>
        <a:p>
          <a:endParaRPr lang="en-GB"/>
        </a:p>
      </dgm:t>
    </dgm:pt>
    <dgm:pt modelId="{B9A07ACA-1F45-455E-B5D2-477E6C14E45E}" type="sibTrans" cxnId="{05CA1812-90ED-4B5E-B5E4-59A54D09DFEB}">
      <dgm:prSet/>
      <dgm:spPr/>
      <dgm:t>
        <a:bodyPr/>
        <a:lstStyle/>
        <a:p>
          <a:endParaRPr lang="en-GB"/>
        </a:p>
      </dgm:t>
    </dgm:pt>
    <dgm:pt modelId="{030EB41F-B731-4772-94F7-A43E9D275366}">
      <dgm:prSet phldrT="[Text]"/>
      <dgm:spPr/>
      <dgm:t>
        <a:bodyPr/>
        <a:lstStyle/>
        <a:p>
          <a:r>
            <a:rPr lang="en-US" dirty="0"/>
            <a:t>Formatting</a:t>
          </a:r>
          <a:endParaRPr lang="en-GB" dirty="0"/>
        </a:p>
      </dgm:t>
    </dgm:pt>
    <dgm:pt modelId="{4B2DDA90-F9A8-410D-A416-6A1D25139447}" type="parTrans" cxnId="{172C67CE-0358-46DE-85D0-3D7B1F26890D}">
      <dgm:prSet/>
      <dgm:spPr/>
      <dgm:t>
        <a:bodyPr/>
        <a:lstStyle/>
        <a:p>
          <a:endParaRPr lang="en-GB"/>
        </a:p>
      </dgm:t>
    </dgm:pt>
    <dgm:pt modelId="{474CFFD0-5546-49AC-B0FD-6F86AC13BDAA}" type="sibTrans" cxnId="{172C67CE-0358-46DE-85D0-3D7B1F26890D}">
      <dgm:prSet/>
      <dgm:spPr/>
      <dgm:t>
        <a:bodyPr/>
        <a:lstStyle/>
        <a:p>
          <a:endParaRPr lang="en-GB"/>
        </a:p>
      </dgm:t>
    </dgm:pt>
    <dgm:pt modelId="{DC5EC775-C5D6-411B-9292-12F95968CB48}">
      <dgm:prSet phldrT="[Text]"/>
      <dgm:spPr/>
      <dgm:t>
        <a:bodyPr/>
        <a:lstStyle/>
        <a:p>
          <a:r>
            <a:rPr lang="en-US" dirty="0"/>
            <a:t>Not necessary sometimes  </a:t>
          </a:r>
          <a:endParaRPr lang="en-GB" dirty="0"/>
        </a:p>
      </dgm:t>
    </dgm:pt>
    <dgm:pt modelId="{A8F821EF-1353-47EC-B4D5-972158FFF55E}" type="parTrans" cxnId="{15729F9C-DFEA-40A3-88F2-A02F0F432E6D}">
      <dgm:prSet/>
      <dgm:spPr/>
      <dgm:t>
        <a:bodyPr/>
        <a:lstStyle/>
        <a:p>
          <a:endParaRPr lang="en-GB"/>
        </a:p>
      </dgm:t>
    </dgm:pt>
    <dgm:pt modelId="{78AF8437-DCC4-4A0D-8FD5-4AE0E48A290D}" type="sibTrans" cxnId="{15729F9C-DFEA-40A3-88F2-A02F0F432E6D}">
      <dgm:prSet/>
      <dgm:spPr/>
      <dgm:t>
        <a:bodyPr/>
        <a:lstStyle/>
        <a:p>
          <a:endParaRPr lang="en-GB"/>
        </a:p>
      </dgm:t>
    </dgm:pt>
    <dgm:pt modelId="{CFF35259-E663-43A7-AD21-B41B35A01A8C}" type="pres">
      <dgm:prSet presAssocID="{49C63A37-BBC1-4264-A304-07A9FA4AE1CF}" presName="linear" presStyleCnt="0">
        <dgm:presLayoutVars>
          <dgm:animLvl val="lvl"/>
          <dgm:resizeHandles val="exact"/>
        </dgm:presLayoutVars>
      </dgm:prSet>
      <dgm:spPr/>
    </dgm:pt>
    <dgm:pt modelId="{345C070C-9948-4D30-9EAD-AA2BC053B4BB}" type="pres">
      <dgm:prSet presAssocID="{500E9164-8B5D-4F22-9D81-EA53177AF9C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E80B059-FB9F-4D95-B6E4-7FE8740AE988}" type="pres">
      <dgm:prSet presAssocID="{500E9164-8B5D-4F22-9D81-EA53177AF9C4}" presName="childText" presStyleLbl="revTx" presStyleIdx="0" presStyleCnt="3">
        <dgm:presLayoutVars>
          <dgm:bulletEnabled val="1"/>
        </dgm:presLayoutVars>
      </dgm:prSet>
      <dgm:spPr/>
    </dgm:pt>
    <dgm:pt modelId="{0E0583C1-8190-4194-8181-637637BA2273}" type="pres">
      <dgm:prSet presAssocID="{A365E02C-0A5A-4775-B933-E00732DB98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9755027-C172-4304-B720-CC64EBA4DC29}" type="pres">
      <dgm:prSet presAssocID="{A365E02C-0A5A-4775-B933-E00732DB9851}" presName="childText" presStyleLbl="revTx" presStyleIdx="1" presStyleCnt="3">
        <dgm:presLayoutVars>
          <dgm:bulletEnabled val="1"/>
        </dgm:presLayoutVars>
      </dgm:prSet>
      <dgm:spPr/>
    </dgm:pt>
    <dgm:pt modelId="{D1A43F8A-E096-418C-B069-383630C35752}" type="pres">
      <dgm:prSet presAssocID="{952F08AD-717D-4179-BAA7-18599B7D9C3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581D41B-63EA-4425-BB6B-91968F31E2AD}" type="pres">
      <dgm:prSet presAssocID="{952F08AD-717D-4179-BAA7-18599B7D9C3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C171A0E-84DB-4BE5-AAE2-E519D02975ED}" srcId="{49C63A37-BBC1-4264-A304-07A9FA4AE1CF}" destId="{500E9164-8B5D-4F22-9D81-EA53177AF9C4}" srcOrd="0" destOrd="0" parTransId="{F7155BE5-AE06-45CD-AAA8-A42C2B0C5D36}" sibTransId="{DA49B507-9856-4D5C-9C18-00875FDE9BB5}"/>
    <dgm:cxn modelId="{05CA1812-90ED-4B5E-B5E4-59A54D09DFEB}" srcId="{49C63A37-BBC1-4264-A304-07A9FA4AE1CF}" destId="{952F08AD-717D-4179-BAA7-18599B7D9C33}" srcOrd="2" destOrd="0" parTransId="{FC535964-64D2-453A-A6A4-60605E260047}" sibTransId="{B9A07ACA-1F45-455E-B5D2-477E6C14E45E}"/>
    <dgm:cxn modelId="{8BC5E526-5B56-4D90-9A7E-426DA1D9D3ED}" srcId="{49C63A37-BBC1-4264-A304-07A9FA4AE1CF}" destId="{A365E02C-0A5A-4775-B933-E00732DB9851}" srcOrd="1" destOrd="0" parTransId="{6B75B3F4-ACB6-4160-80D2-2870E639FA45}" sibTransId="{46C99A12-225A-4CCF-B42D-3E97DD1C71EB}"/>
    <dgm:cxn modelId="{2CFD1C41-96AC-4AAF-AB4B-0DCF0EAE7F52}" type="presOf" srcId="{DC5EC775-C5D6-411B-9292-12F95968CB48}" destId="{5581D41B-63EA-4425-BB6B-91968F31E2AD}" srcOrd="0" destOrd="1" presId="urn:microsoft.com/office/officeart/2005/8/layout/vList2"/>
    <dgm:cxn modelId="{B40CBF43-DCB6-4D17-B872-6CFD93DBE05C}" type="presOf" srcId="{030EB41F-B731-4772-94F7-A43E9D275366}" destId="{5581D41B-63EA-4425-BB6B-91968F31E2AD}" srcOrd="0" destOrd="0" presId="urn:microsoft.com/office/officeart/2005/8/layout/vList2"/>
    <dgm:cxn modelId="{81CD9E68-DA23-4234-BC48-B8426FF1DAFD}" type="presOf" srcId="{C2882286-94D2-4826-9F7E-150C7356A8FD}" destId="{5E80B059-FB9F-4D95-B6E4-7FE8740AE988}" srcOrd="0" destOrd="1" presId="urn:microsoft.com/office/officeart/2005/8/layout/vList2"/>
    <dgm:cxn modelId="{7317C971-F954-4C34-ACB9-0E0E94CFA2E4}" type="presOf" srcId="{952F08AD-717D-4179-BAA7-18599B7D9C33}" destId="{D1A43F8A-E096-418C-B069-383630C35752}" srcOrd="0" destOrd="0" presId="urn:microsoft.com/office/officeart/2005/8/layout/vList2"/>
    <dgm:cxn modelId="{63A9AB8D-9581-4D6A-854D-E86AD801DD9E}" srcId="{500E9164-8B5D-4F22-9D81-EA53177AF9C4}" destId="{5FE97EF4-5E41-4C77-99BC-97232BF640D1}" srcOrd="0" destOrd="0" parTransId="{892EA9BD-D2EC-4A40-A736-B375B2896F5C}" sibTransId="{DF3173CC-5001-4369-B468-7B9CACBB1C8D}"/>
    <dgm:cxn modelId="{B714AA92-2F62-4CAD-963F-223898B53AE2}" srcId="{A365E02C-0A5A-4775-B933-E00732DB9851}" destId="{3671294D-373E-4F88-8A7E-C41735453C84}" srcOrd="1" destOrd="0" parTransId="{50BCDE8A-5922-42CC-8C70-BD65151ED884}" sibTransId="{4AF5ADBD-92A2-484C-A95C-6D38CAB9C45F}"/>
    <dgm:cxn modelId="{51D8789A-F658-4D7D-BDDF-A42AAF783884}" type="presOf" srcId="{500E9164-8B5D-4F22-9D81-EA53177AF9C4}" destId="{345C070C-9948-4D30-9EAD-AA2BC053B4BB}" srcOrd="0" destOrd="0" presId="urn:microsoft.com/office/officeart/2005/8/layout/vList2"/>
    <dgm:cxn modelId="{15729F9C-DFEA-40A3-88F2-A02F0F432E6D}" srcId="{952F08AD-717D-4179-BAA7-18599B7D9C33}" destId="{DC5EC775-C5D6-411B-9292-12F95968CB48}" srcOrd="1" destOrd="0" parTransId="{A8F821EF-1353-47EC-B4D5-972158FFF55E}" sibTransId="{78AF8437-DCC4-4A0D-8FD5-4AE0E48A290D}"/>
    <dgm:cxn modelId="{4E63C5A1-7D04-4E71-BD25-4986F8EDCF31}" type="presOf" srcId="{FFBEDB66-D07E-4E43-B801-0D4770616C15}" destId="{99755027-C172-4304-B720-CC64EBA4DC29}" srcOrd="0" destOrd="0" presId="urn:microsoft.com/office/officeart/2005/8/layout/vList2"/>
    <dgm:cxn modelId="{B035D9A3-A61C-4549-93CF-BAA955A752E7}" type="presOf" srcId="{3671294D-373E-4F88-8A7E-C41735453C84}" destId="{99755027-C172-4304-B720-CC64EBA4DC29}" srcOrd="0" destOrd="1" presId="urn:microsoft.com/office/officeart/2005/8/layout/vList2"/>
    <dgm:cxn modelId="{2EF599A8-B334-423C-9276-C278E41B3912}" type="presOf" srcId="{49C63A37-BBC1-4264-A304-07A9FA4AE1CF}" destId="{CFF35259-E663-43A7-AD21-B41B35A01A8C}" srcOrd="0" destOrd="0" presId="urn:microsoft.com/office/officeart/2005/8/layout/vList2"/>
    <dgm:cxn modelId="{E92B17AB-4086-433E-8D9B-57F49DDC4996}" type="presOf" srcId="{A365E02C-0A5A-4775-B933-E00732DB9851}" destId="{0E0583C1-8190-4194-8181-637637BA2273}" srcOrd="0" destOrd="0" presId="urn:microsoft.com/office/officeart/2005/8/layout/vList2"/>
    <dgm:cxn modelId="{51B97DAE-0D91-402B-9AC1-6696F9BFE559}" srcId="{A365E02C-0A5A-4775-B933-E00732DB9851}" destId="{8972A8CF-5802-4DAD-A9D5-DD14E9794ECF}" srcOrd="2" destOrd="0" parTransId="{F257D228-D9C9-4421-966B-819CBE88C57D}" sibTransId="{2D628EFE-FF7E-4965-8138-8BF6A2A70B8D}"/>
    <dgm:cxn modelId="{77FDE0B5-BBD4-4E0E-9276-64DE4F2434BD}" type="presOf" srcId="{B1D297A3-DA6F-478D-B7FA-4C741F1D7F6E}" destId="{5E80B059-FB9F-4D95-B6E4-7FE8740AE988}" srcOrd="0" destOrd="2" presId="urn:microsoft.com/office/officeart/2005/8/layout/vList2"/>
    <dgm:cxn modelId="{24F0C5B9-C44D-453A-899E-EFB55909805B}" type="presOf" srcId="{5FE97EF4-5E41-4C77-99BC-97232BF640D1}" destId="{5E80B059-FB9F-4D95-B6E4-7FE8740AE988}" srcOrd="0" destOrd="0" presId="urn:microsoft.com/office/officeart/2005/8/layout/vList2"/>
    <dgm:cxn modelId="{1849DFBF-6C89-46C1-9C1E-4B86B74ABE25}" srcId="{500E9164-8B5D-4F22-9D81-EA53177AF9C4}" destId="{C2882286-94D2-4826-9F7E-150C7356A8FD}" srcOrd="1" destOrd="0" parTransId="{B72DFAA3-A157-490C-878E-D7860D0D3CE8}" sibTransId="{7DD2A856-4A3F-4EC1-AE7F-614BECB26F8B}"/>
    <dgm:cxn modelId="{40C83FC0-D694-453C-9B8C-FFF57F277536}" type="presOf" srcId="{8972A8CF-5802-4DAD-A9D5-DD14E9794ECF}" destId="{99755027-C172-4304-B720-CC64EBA4DC29}" srcOrd="0" destOrd="2" presId="urn:microsoft.com/office/officeart/2005/8/layout/vList2"/>
    <dgm:cxn modelId="{172C67CE-0358-46DE-85D0-3D7B1F26890D}" srcId="{952F08AD-717D-4179-BAA7-18599B7D9C33}" destId="{030EB41F-B731-4772-94F7-A43E9D275366}" srcOrd="0" destOrd="0" parTransId="{4B2DDA90-F9A8-410D-A416-6A1D25139447}" sibTransId="{474CFFD0-5546-49AC-B0FD-6F86AC13BDAA}"/>
    <dgm:cxn modelId="{F515EFE5-A780-4715-B624-5F3504896BD5}" srcId="{A365E02C-0A5A-4775-B933-E00732DB9851}" destId="{FFBEDB66-D07E-4E43-B801-0D4770616C15}" srcOrd="0" destOrd="0" parTransId="{87076254-EF86-4505-945F-2F5669C82255}" sibTransId="{0700908E-9B0F-451E-9070-A1A668EC3DC6}"/>
    <dgm:cxn modelId="{CF48BDFC-A779-4CD6-A2FB-69105641C9C5}" srcId="{500E9164-8B5D-4F22-9D81-EA53177AF9C4}" destId="{B1D297A3-DA6F-478D-B7FA-4C741F1D7F6E}" srcOrd="2" destOrd="0" parTransId="{5C3C5682-2169-4B35-A036-6BA2A90A6417}" sibTransId="{F8243392-0AA3-4C17-9875-627401651F57}"/>
    <dgm:cxn modelId="{F7C2B091-E9D4-4728-9406-711FDA8A4AF9}" type="presParOf" srcId="{CFF35259-E663-43A7-AD21-B41B35A01A8C}" destId="{345C070C-9948-4D30-9EAD-AA2BC053B4BB}" srcOrd="0" destOrd="0" presId="urn:microsoft.com/office/officeart/2005/8/layout/vList2"/>
    <dgm:cxn modelId="{266D0EEA-6B22-4A84-9653-DF28F3CC604C}" type="presParOf" srcId="{CFF35259-E663-43A7-AD21-B41B35A01A8C}" destId="{5E80B059-FB9F-4D95-B6E4-7FE8740AE988}" srcOrd="1" destOrd="0" presId="urn:microsoft.com/office/officeart/2005/8/layout/vList2"/>
    <dgm:cxn modelId="{D22BE4AA-403A-47B7-8B03-CE6CC37465E1}" type="presParOf" srcId="{CFF35259-E663-43A7-AD21-B41B35A01A8C}" destId="{0E0583C1-8190-4194-8181-637637BA2273}" srcOrd="2" destOrd="0" presId="urn:microsoft.com/office/officeart/2005/8/layout/vList2"/>
    <dgm:cxn modelId="{C4DE167A-79A2-4C9E-B0A2-74FCA585137B}" type="presParOf" srcId="{CFF35259-E663-43A7-AD21-B41B35A01A8C}" destId="{99755027-C172-4304-B720-CC64EBA4DC29}" srcOrd="3" destOrd="0" presId="urn:microsoft.com/office/officeart/2005/8/layout/vList2"/>
    <dgm:cxn modelId="{ABC1DBD0-13F5-4BB3-8144-3630FF19B34B}" type="presParOf" srcId="{CFF35259-E663-43A7-AD21-B41B35A01A8C}" destId="{D1A43F8A-E096-418C-B069-383630C35752}" srcOrd="4" destOrd="0" presId="urn:microsoft.com/office/officeart/2005/8/layout/vList2"/>
    <dgm:cxn modelId="{45E6908A-0C8C-49BA-A6E1-14EE1332F31D}" type="presParOf" srcId="{CFF35259-E663-43A7-AD21-B41B35A01A8C}" destId="{5581D41B-63EA-4425-BB6B-91968F31E2A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9C63A37-BBC1-4264-A304-07A9FA4AE1CF}" type="doc">
      <dgm:prSet loTypeId="urn:microsoft.com/office/officeart/2005/8/layout/vList2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GB"/>
        </a:p>
      </dgm:t>
    </dgm:pt>
    <dgm:pt modelId="{500E9164-8B5D-4F22-9D81-EA53177AF9C4}">
      <dgm:prSet phldrT="[Text]"/>
      <dgm:spPr/>
      <dgm:t>
        <a:bodyPr/>
        <a:lstStyle/>
        <a:p>
          <a:r>
            <a:rPr lang="en-US" dirty="0"/>
            <a:t>Subject Line</a:t>
          </a:r>
          <a:endParaRPr lang="en-GB" dirty="0"/>
        </a:p>
      </dgm:t>
    </dgm:pt>
    <dgm:pt modelId="{F7155BE5-AE06-45CD-AAA8-A42C2B0C5D36}" type="parTrans" cxnId="{6C171A0E-84DB-4BE5-AAE2-E519D02975ED}">
      <dgm:prSet/>
      <dgm:spPr/>
      <dgm:t>
        <a:bodyPr/>
        <a:lstStyle/>
        <a:p>
          <a:endParaRPr lang="en-GB"/>
        </a:p>
      </dgm:t>
    </dgm:pt>
    <dgm:pt modelId="{DA49B507-9856-4D5C-9C18-00875FDE9BB5}" type="sibTrans" cxnId="{6C171A0E-84DB-4BE5-AAE2-E519D02975ED}">
      <dgm:prSet/>
      <dgm:spPr/>
      <dgm:t>
        <a:bodyPr/>
        <a:lstStyle/>
        <a:p>
          <a:endParaRPr lang="en-GB"/>
        </a:p>
      </dgm:t>
    </dgm:pt>
    <dgm:pt modelId="{5FE97EF4-5E41-4C77-99BC-97232BF640D1}">
      <dgm:prSet phldrT="[Text]"/>
      <dgm:spPr/>
      <dgm:t>
        <a:bodyPr/>
        <a:lstStyle/>
        <a:p>
          <a:r>
            <a:rPr lang="en-US" dirty="0"/>
            <a:t>Letter’s intent</a:t>
          </a:r>
          <a:endParaRPr lang="en-GB" dirty="0"/>
        </a:p>
      </dgm:t>
    </dgm:pt>
    <dgm:pt modelId="{892EA9BD-D2EC-4A40-A736-B375B2896F5C}" type="parTrans" cxnId="{63A9AB8D-9581-4D6A-854D-E86AD801DD9E}">
      <dgm:prSet/>
      <dgm:spPr/>
      <dgm:t>
        <a:bodyPr/>
        <a:lstStyle/>
        <a:p>
          <a:endParaRPr lang="en-GB"/>
        </a:p>
      </dgm:t>
    </dgm:pt>
    <dgm:pt modelId="{DF3173CC-5001-4369-B468-7B9CACBB1C8D}" type="sibTrans" cxnId="{63A9AB8D-9581-4D6A-854D-E86AD801DD9E}">
      <dgm:prSet/>
      <dgm:spPr/>
      <dgm:t>
        <a:bodyPr/>
        <a:lstStyle/>
        <a:p>
          <a:endParaRPr lang="en-GB"/>
        </a:p>
      </dgm:t>
    </dgm:pt>
    <dgm:pt modelId="{A365E02C-0A5A-4775-B933-E00732DB9851}">
      <dgm:prSet phldrT="[Text]"/>
      <dgm:spPr/>
      <dgm:t>
        <a:bodyPr/>
        <a:lstStyle/>
        <a:p>
          <a:r>
            <a:rPr lang="en-US" dirty="0"/>
            <a:t>New Page Notation</a:t>
          </a:r>
          <a:endParaRPr lang="en-GB" dirty="0"/>
        </a:p>
      </dgm:t>
    </dgm:pt>
    <dgm:pt modelId="{6B75B3F4-ACB6-4160-80D2-2870E639FA45}" type="parTrans" cxnId="{8BC5E526-5B56-4D90-9A7E-426DA1D9D3ED}">
      <dgm:prSet/>
      <dgm:spPr/>
      <dgm:t>
        <a:bodyPr/>
        <a:lstStyle/>
        <a:p>
          <a:endParaRPr lang="en-GB"/>
        </a:p>
      </dgm:t>
    </dgm:pt>
    <dgm:pt modelId="{46C99A12-225A-4CCF-B42D-3E97DD1C71EB}" type="sibTrans" cxnId="{8BC5E526-5B56-4D90-9A7E-426DA1D9D3ED}">
      <dgm:prSet/>
      <dgm:spPr/>
      <dgm:t>
        <a:bodyPr/>
        <a:lstStyle/>
        <a:p>
          <a:endParaRPr lang="en-GB"/>
        </a:p>
      </dgm:t>
    </dgm:pt>
    <dgm:pt modelId="{FFBEDB66-D07E-4E43-B801-0D4770616C15}">
      <dgm:prSet phldrT="[Text]"/>
      <dgm:spPr/>
      <dgm:t>
        <a:bodyPr/>
        <a:lstStyle/>
        <a:p>
          <a:r>
            <a:rPr lang="en-US" dirty="0"/>
            <a:t>For letters longer than one page</a:t>
          </a:r>
          <a:endParaRPr lang="en-GB" dirty="0"/>
        </a:p>
      </dgm:t>
    </dgm:pt>
    <dgm:pt modelId="{87076254-EF86-4505-945F-2F5669C82255}" type="parTrans" cxnId="{F515EFE5-A780-4715-B624-5F3504896BD5}">
      <dgm:prSet/>
      <dgm:spPr/>
      <dgm:t>
        <a:bodyPr/>
        <a:lstStyle/>
        <a:p>
          <a:endParaRPr lang="en-GB"/>
        </a:p>
      </dgm:t>
    </dgm:pt>
    <dgm:pt modelId="{0700908E-9B0F-451E-9070-A1A668EC3DC6}" type="sibTrans" cxnId="{F515EFE5-A780-4715-B624-5F3504896BD5}">
      <dgm:prSet/>
      <dgm:spPr/>
      <dgm:t>
        <a:bodyPr/>
        <a:lstStyle/>
        <a:p>
          <a:endParaRPr lang="en-GB"/>
        </a:p>
      </dgm:t>
    </dgm:pt>
    <dgm:pt modelId="{B1D297A3-DA6F-478D-B7FA-4C741F1D7F6E}">
      <dgm:prSet phldrT="[Text]"/>
      <dgm:spPr/>
      <dgm:t>
        <a:bodyPr/>
        <a:lstStyle/>
        <a:p>
          <a:r>
            <a:rPr lang="en-US" dirty="0"/>
            <a:t>In simplified format</a:t>
          </a:r>
          <a:endParaRPr lang="en-GB" dirty="0"/>
        </a:p>
      </dgm:t>
    </dgm:pt>
    <dgm:pt modelId="{5C3C5682-2169-4B35-A036-6BA2A90A6417}" type="parTrans" cxnId="{CF48BDFC-A779-4CD6-A2FB-69105641C9C5}">
      <dgm:prSet/>
      <dgm:spPr/>
      <dgm:t>
        <a:bodyPr/>
        <a:lstStyle/>
        <a:p>
          <a:endParaRPr lang="en-GB"/>
        </a:p>
      </dgm:t>
    </dgm:pt>
    <dgm:pt modelId="{F8243392-0AA3-4C17-9875-627401651F57}" type="sibTrans" cxnId="{CF48BDFC-A779-4CD6-A2FB-69105641C9C5}">
      <dgm:prSet/>
      <dgm:spPr/>
      <dgm:t>
        <a:bodyPr/>
        <a:lstStyle/>
        <a:p>
          <a:endParaRPr lang="en-GB"/>
        </a:p>
      </dgm:t>
    </dgm:pt>
    <dgm:pt modelId="{C2882286-94D2-4826-9F7E-150C7356A8FD}">
      <dgm:prSet phldrT="[Text]"/>
      <dgm:spPr/>
      <dgm:t>
        <a:bodyPr/>
        <a:lstStyle/>
        <a:p>
          <a:r>
            <a:rPr lang="en-US" dirty="0"/>
            <a:t>Placement </a:t>
          </a:r>
          <a:endParaRPr lang="en-GB" dirty="0"/>
        </a:p>
      </dgm:t>
    </dgm:pt>
    <dgm:pt modelId="{B72DFAA3-A157-490C-878E-D7860D0D3CE8}" type="parTrans" cxnId="{1849DFBF-6C89-46C1-9C1E-4B86B74ABE25}">
      <dgm:prSet/>
      <dgm:spPr/>
      <dgm:t>
        <a:bodyPr/>
        <a:lstStyle/>
        <a:p>
          <a:endParaRPr lang="en-GB"/>
        </a:p>
      </dgm:t>
    </dgm:pt>
    <dgm:pt modelId="{7DD2A856-4A3F-4EC1-AE7F-614BECB26F8B}" type="sibTrans" cxnId="{1849DFBF-6C89-46C1-9C1E-4B86B74ABE25}">
      <dgm:prSet/>
      <dgm:spPr/>
      <dgm:t>
        <a:bodyPr/>
        <a:lstStyle/>
        <a:p>
          <a:endParaRPr lang="en-GB"/>
        </a:p>
      </dgm:t>
    </dgm:pt>
    <dgm:pt modelId="{8972A8CF-5802-4DAD-A9D5-DD14E9794ECF}">
      <dgm:prSet phldrT="[Text]"/>
      <dgm:spPr/>
      <dgm:t>
        <a:bodyPr/>
        <a:lstStyle/>
        <a:p>
          <a:r>
            <a:rPr lang="en-US" dirty="0"/>
            <a:t>Pretext for another page</a:t>
          </a:r>
          <a:endParaRPr lang="en-GB" dirty="0"/>
        </a:p>
      </dgm:t>
    </dgm:pt>
    <dgm:pt modelId="{F257D228-D9C9-4421-966B-819CBE88C57D}" type="parTrans" cxnId="{51B97DAE-0D91-402B-9AC1-6696F9BFE559}">
      <dgm:prSet/>
      <dgm:spPr/>
      <dgm:t>
        <a:bodyPr/>
        <a:lstStyle/>
        <a:p>
          <a:endParaRPr lang="en-GB"/>
        </a:p>
      </dgm:t>
    </dgm:pt>
    <dgm:pt modelId="{2D628EFE-FF7E-4965-8138-8BF6A2A70B8D}" type="sibTrans" cxnId="{51B97DAE-0D91-402B-9AC1-6696F9BFE559}">
      <dgm:prSet/>
      <dgm:spPr/>
      <dgm:t>
        <a:bodyPr/>
        <a:lstStyle/>
        <a:p>
          <a:endParaRPr lang="en-GB"/>
        </a:p>
      </dgm:t>
    </dgm:pt>
    <dgm:pt modelId="{3671294D-373E-4F88-8A7E-C41735453C84}">
      <dgm:prSet phldrT="[Text]"/>
      <dgm:spPr/>
      <dgm:t>
        <a:bodyPr/>
        <a:lstStyle/>
        <a:p>
          <a:r>
            <a:rPr lang="en-US" dirty="0"/>
            <a:t>Formatting </a:t>
          </a:r>
          <a:endParaRPr lang="en-GB" dirty="0"/>
        </a:p>
      </dgm:t>
    </dgm:pt>
    <dgm:pt modelId="{50BCDE8A-5922-42CC-8C70-BD65151ED884}" type="parTrans" cxnId="{B714AA92-2F62-4CAD-963F-223898B53AE2}">
      <dgm:prSet/>
      <dgm:spPr/>
      <dgm:t>
        <a:bodyPr/>
        <a:lstStyle/>
        <a:p>
          <a:endParaRPr lang="en-GB"/>
        </a:p>
      </dgm:t>
    </dgm:pt>
    <dgm:pt modelId="{4AF5ADBD-92A2-484C-A95C-6D38CAB9C45F}" type="sibTrans" cxnId="{B714AA92-2F62-4CAD-963F-223898B53AE2}">
      <dgm:prSet/>
      <dgm:spPr/>
      <dgm:t>
        <a:bodyPr/>
        <a:lstStyle/>
        <a:p>
          <a:endParaRPr lang="en-GB"/>
        </a:p>
      </dgm:t>
    </dgm:pt>
    <dgm:pt modelId="{952F08AD-717D-4179-BAA7-18599B7D9C33}">
      <dgm:prSet phldrT="[Text]"/>
      <dgm:spPr/>
      <dgm:t>
        <a:bodyPr/>
        <a:lstStyle/>
        <a:p>
          <a:r>
            <a:rPr lang="en-US" dirty="0"/>
            <a:t>Writer’s and Typist’s Initials</a:t>
          </a:r>
          <a:endParaRPr lang="en-GB" dirty="0"/>
        </a:p>
      </dgm:t>
    </dgm:pt>
    <dgm:pt modelId="{FC535964-64D2-453A-A6A4-60605E260047}" type="parTrans" cxnId="{05CA1812-90ED-4B5E-B5E4-59A54D09DFEB}">
      <dgm:prSet/>
      <dgm:spPr/>
      <dgm:t>
        <a:bodyPr/>
        <a:lstStyle/>
        <a:p>
          <a:endParaRPr lang="en-GB"/>
        </a:p>
      </dgm:t>
    </dgm:pt>
    <dgm:pt modelId="{B9A07ACA-1F45-455E-B5D2-477E6C14E45E}" type="sibTrans" cxnId="{05CA1812-90ED-4B5E-B5E4-59A54D09DFEB}">
      <dgm:prSet/>
      <dgm:spPr/>
      <dgm:t>
        <a:bodyPr/>
        <a:lstStyle/>
        <a:p>
          <a:endParaRPr lang="en-GB"/>
        </a:p>
      </dgm:t>
    </dgm:pt>
    <dgm:pt modelId="{030EB41F-B731-4772-94F7-A43E9D275366}">
      <dgm:prSet phldrT="[Text]"/>
      <dgm:spPr/>
      <dgm:t>
        <a:bodyPr/>
        <a:lstStyle/>
        <a:p>
          <a:r>
            <a:rPr lang="en-US" dirty="0"/>
            <a:t>Formatting</a:t>
          </a:r>
          <a:endParaRPr lang="en-GB" dirty="0"/>
        </a:p>
      </dgm:t>
    </dgm:pt>
    <dgm:pt modelId="{4B2DDA90-F9A8-410D-A416-6A1D25139447}" type="parTrans" cxnId="{172C67CE-0358-46DE-85D0-3D7B1F26890D}">
      <dgm:prSet/>
      <dgm:spPr/>
      <dgm:t>
        <a:bodyPr/>
        <a:lstStyle/>
        <a:p>
          <a:endParaRPr lang="en-GB"/>
        </a:p>
      </dgm:t>
    </dgm:pt>
    <dgm:pt modelId="{474CFFD0-5546-49AC-B0FD-6F86AC13BDAA}" type="sibTrans" cxnId="{172C67CE-0358-46DE-85D0-3D7B1F26890D}">
      <dgm:prSet/>
      <dgm:spPr/>
      <dgm:t>
        <a:bodyPr/>
        <a:lstStyle/>
        <a:p>
          <a:endParaRPr lang="en-GB"/>
        </a:p>
      </dgm:t>
    </dgm:pt>
    <dgm:pt modelId="{DC5EC775-C5D6-411B-9292-12F95968CB48}">
      <dgm:prSet phldrT="[Text]"/>
      <dgm:spPr/>
      <dgm:t>
        <a:bodyPr/>
        <a:lstStyle/>
        <a:p>
          <a:r>
            <a:rPr lang="en-US" dirty="0"/>
            <a:t>Not necessary sometimes  </a:t>
          </a:r>
          <a:endParaRPr lang="en-GB" dirty="0"/>
        </a:p>
      </dgm:t>
    </dgm:pt>
    <dgm:pt modelId="{A8F821EF-1353-47EC-B4D5-972158FFF55E}" type="parTrans" cxnId="{15729F9C-DFEA-40A3-88F2-A02F0F432E6D}">
      <dgm:prSet/>
      <dgm:spPr/>
      <dgm:t>
        <a:bodyPr/>
        <a:lstStyle/>
        <a:p>
          <a:endParaRPr lang="en-GB"/>
        </a:p>
      </dgm:t>
    </dgm:pt>
    <dgm:pt modelId="{78AF8437-DCC4-4A0D-8FD5-4AE0E48A290D}" type="sibTrans" cxnId="{15729F9C-DFEA-40A3-88F2-A02F0F432E6D}">
      <dgm:prSet/>
      <dgm:spPr/>
      <dgm:t>
        <a:bodyPr/>
        <a:lstStyle/>
        <a:p>
          <a:endParaRPr lang="en-GB"/>
        </a:p>
      </dgm:t>
    </dgm:pt>
    <dgm:pt modelId="{CFF35259-E663-43A7-AD21-B41B35A01A8C}" type="pres">
      <dgm:prSet presAssocID="{49C63A37-BBC1-4264-A304-07A9FA4AE1CF}" presName="linear" presStyleCnt="0">
        <dgm:presLayoutVars>
          <dgm:animLvl val="lvl"/>
          <dgm:resizeHandles val="exact"/>
        </dgm:presLayoutVars>
      </dgm:prSet>
      <dgm:spPr/>
    </dgm:pt>
    <dgm:pt modelId="{345C070C-9948-4D30-9EAD-AA2BC053B4BB}" type="pres">
      <dgm:prSet presAssocID="{500E9164-8B5D-4F22-9D81-EA53177AF9C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E80B059-FB9F-4D95-B6E4-7FE8740AE988}" type="pres">
      <dgm:prSet presAssocID="{500E9164-8B5D-4F22-9D81-EA53177AF9C4}" presName="childText" presStyleLbl="revTx" presStyleIdx="0" presStyleCnt="3">
        <dgm:presLayoutVars>
          <dgm:bulletEnabled val="1"/>
        </dgm:presLayoutVars>
      </dgm:prSet>
      <dgm:spPr/>
    </dgm:pt>
    <dgm:pt modelId="{0E0583C1-8190-4194-8181-637637BA2273}" type="pres">
      <dgm:prSet presAssocID="{A365E02C-0A5A-4775-B933-E00732DB98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9755027-C172-4304-B720-CC64EBA4DC29}" type="pres">
      <dgm:prSet presAssocID="{A365E02C-0A5A-4775-B933-E00732DB9851}" presName="childText" presStyleLbl="revTx" presStyleIdx="1" presStyleCnt="3">
        <dgm:presLayoutVars>
          <dgm:bulletEnabled val="1"/>
        </dgm:presLayoutVars>
      </dgm:prSet>
      <dgm:spPr/>
    </dgm:pt>
    <dgm:pt modelId="{D1A43F8A-E096-418C-B069-383630C35752}" type="pres">
      <dgm:prSet presAssocID="{952F08AD-717D-4179-BAA7-18599B7D9C3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581D41B-63EA-4425-BB6B-91968F31E2AD}" type="pres">
      <dgm:prSet presAssocID="{952F08AD-717D-4179-BAA7-18599B7D9C3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C171A0E-84DB-4BE5-AAE2-E519D02975ED}" srcId="{49C63A37-BBC1-4264-A304-07A9FA4AE1CF}" destId="{500E9164-8B5D-4F22-9D81-EA53177AF9C4}" srcOrd="0" destOrd="0" parTransId="{F7155BE5-AE06-45CD-AAA8-A42C2B0C5D36}" sibTransId="{DA49B507-9856-4D5C-9C18-00875FDE9BB5}"/>
    <dgm:cxn modelId="{05CA1812-90ED-4B5E-B5E4-59A54D09DFEB}" srcId="{49C63A37-BBC1-4264-A304-07A9FA4AE1CF}" destId="{952F08AD-717D-4179-BAA7-18599B7D9C33}" srcOrd="2" destOrd="0" parTransId="{FC535964-64D2-453A-A6A4-60605E260047}" sibTransId="{B9A07ACA-1F45-455E-B5D2-477E6C14E45E}"/>
    <dgm:cxn modelId="{8BC5E526-5B56-4D90-9A7E-426DA1D9D3ED}" srcId="{49C63A37-BBC1-4264-A304-07A9FA4AE1CF}" destId="{A365E02C-0A5A-4775-B933-E00732DB9851}" srcOrd="1" destOrd="0" parTransId="{6B75B3F4-ACB6-4160-80D2-2870E639FA45}" sibTransId="{46C99A12-225A-4CCF-B42D-3E97DD1C71EB}"/>
    <dgm:cxn modelId="{2CFD1C41-96AC-4AAF-AB4B-0DCF0EAE7F52}" type="presOf" srcId="{DC5EC775-C5D6-411B-9292-12F95968CB48}" destId="{5581D41B-63EA-4425-BB6B-91968F31E2AD}" srcOrd="0" destOrd="1" presId="urn:microsoft.com/office/officeart/2005/8/layout/vList2"/>
    <dgm:cxn modelId="{B40CBF43-DCB6-4D17-B872-6CFD93DBE05C}" type="presOf" srcId="{030EB41F-B731-4772-94F7-A43E9D275366}" destId="{5581D41B-63EA-4425-BB6B-91968F31E2AD}" srcOrd="0" destOrd="0" presId="urn:microsoft.com/office/officeart/2005/8/layout/vList2"/>
    <dgm:cxn modelId="{81CD9E68-DA23-4234-BC48-B8426FF1DAFD}" type="presOf" srcId="{C2882286-94D2-4826-9F7E-150C7356A8FD}" destId="{5E80B059-FB9F-4D95-B6E4-7FE8740AE988}" srcOrd="0" destOrd="1" presId="urn:microsoft.com/office/officeart/2005/8/layout/vList2"/>
    <dgm:cxn modelId="{7317C971-F954-4C34-ACB9-0E0E94CFA2E4}" type="presOf" srcId="{952F08AD-717D-4179-BAA7-18599B7D9C33}" destId="{D1A43F8A-E096-418C-B069-383630C35752}" srcOrd="0" destOrd="0" presId="urn:microsoft.com/office/officeart/2005/8/layout/vList2"/>
    <dgm:cxn modelId="{63A9AB8D-9581-4D6A-854D-E86AD801DD9E}" srcId="{500E9164-8B5D-4F22-9D81-EA53177AF9C4}" destId="{5FE97EF4-5E41-4C77-99BC-97232BF640D1}" srcOrd="0" destOrd="0" parTransId="{892EA9BD-D2EC-4A40-A736-B375B2896F5C}" sibTransId="{DF3173CC-5001-4369-B468-7B9CACBB1C8D}"/>
    <dgm:cxn modelId="{B714AA92-2F62-4CAD-963F-223898B53AE2}" srcId="{A365E02C-0A5A-4775-B933-E00732DB9851}" destId="{3671294D-373E-4F88-8A7E-C41735453C84}" srcOrd="1" destOrd="0" parTransId="{50BCDE8A-5922-42CC-8C70-BD65151ED884}" sibTransId="{4AF5ADBD-92A2-484C-A95C-6D38CAB9C45F}"/>
    <dgm:cxn modelId="{51D8789A-F658-4D7D-BDDF-A42AAF783884}" type="presOf" srcId="{500E9164-8B5D-4F22-9D81-EA53177AF9C4}" destId="{345C070C-9948-4D30-9EAD-AA2BC053B4BB}" srcOrd="0" destOrd="0" presId="urn:microsoft.com/office/officeart/2005/8/layout/vList2"/>
    <dgm:cxn modelId="{15729F9C-DFEA-40A3-88F2-A02F0F432E6D}" srcId="{952F08AD-717D-4179-BAA7-18599B7D9C33}" destId="{DC5EC775-C5D6-411B-9292-12F95968CB48}" srcOrd="1" destOrd="0" parTransId="{A8F821EF-1353-47EC-B4D5-972158FFF55E}" sibTransId="{78AF8437-DCC4-4A0D-8FD5-4AE0E48A290D}"/>
    <dgm:cxn modelId="{4E63C5A1-7D04-4E71-BD25-4986F8EDCF31}" type="presOf" srcId="{FFBEDB66-D07E-4E43-B801-0D4770616C15}" destId="{99755027-C172-4304-B720-CC64EBA4DC29}" srcOrd="0" destOrd="0" presId="urn:microsoft.com/office/officeart/2005/8/layout/vList2"/>
    <dgm:cxn modelId="{B035D9A3-A61C-4549-93CF-BAA955A752E7}" type="presOf" srcId="{3671294D-373E-4F88-8A7E-C41735453C84}" destId="{99755027-C172-4304-B720-CC64EBA4DC29}" srcOrd="0" destOrd="1" presId="urn:microsoft.com/office/officeart/2005/8/layout/vList2"/>
    <dgm:cxn modelId="{2EF599A8-B334-423C-9276-C278E41B3912}" type="presOf" srcId="{49C63A37-BBC1-4264-A304-07A9FA4AE1CF}" destId="{CFF35259-E663-43A7-AD21-B41B35A01A8C}" srcOrd="0" destOrd="0" presId="urn:microsoft.com/office/officeart/2005/8/layout/vList2"/>
    <dgm:cxn modelId="{E92B17AB-4086-433E-8D9B-57F49DDC4996}" type="presOf" srcId="{A365E02C-0A5A-4775-B933-E00732DB9851}" destId="{0E0583C1-8190-4194-8181-637637BA2273}" srcOrd="0" destOrd="0" presId="urn:microsoft.com/office/officeart/2005/8/layout/vList2"/>
    <dgm:cxn modelId="{51B97DAE-0D91-402B-9AC1-6696F9BFE559}" srcId="{A365E02C-0A5A-4775-B933-E00732DB9851}" destId="{8972A8CF-5802-4DAD-A9D5-DD14E9794ECF}" srcOrd="2" destOrd="0" parTransId="{F257D228-D9C9-4421-966B-819CBE88C57D}" sibTransId="{2D628EFE-FF7E-4965-8138-8BF6A2A70B8D}"/>
    <dgm:cxn modelId="{77FDE0B5-BBD4-4E0E-9276-64DE4F2434BD}" type="presOf" srcId="{B1D297A3-DA6F-478D-B7FA-4C741F1D7F6E}" destId="{5E80B059-FB9F-4D95-B6E4-7FE8740AE988}" srcOrd="0" destOrd="2" presId="urn:microsoft.com/office/officeart/2005/8/layout/vList2"/>
    <dgm:cxn modelId="{24F0C5B9-C44D-453A-899E-EFB55909805B}" type="presOf" srcId="{5FE97EF4-5E41-4C77-99BC-97232BF640D1}" destId="{5E80B059-FB9F-4D95-B6E4-7FE8740AE988}" srcOrd="0" destOrd="0" presId="urn:microsoft.com/office/officeart/2005/8/layout/vList2"/>
    <dgm:cxn modelId="{1849DFBF-6C89-46C1-9C1E-4B86B74ABE25}" srcId="{500E9164-8B5D-4F22-9D81-EA53177AF9C4}" destId="{C2882286-94D2-4826-9F7E-150C7356A8FD}" srcOrd="1" destOrd="0" parTransId="{B72DFAA3-A157-490C-878E-D7860D0D3CE8}" sibTransId="{7DD2A856-4A3F-4EC1-AE7F-614BECB26F8B}"/>
    <dgm:cxn modelId="{40C83FC0-D694-453C-9B8C-FFF57F277536}" type="presOf" srcId="{8972A8CF-5802-4DAD-A9D5-DD14E9794ECF}" destId="{99755027-C172-4304-B720-CC64EBA4DC29}" srcOrd="0" destOrd="2" presId="urn:microsoft.com/office/officeart/2005/8/layout/vList2"/>
    <dgm:cxn modelId="{172C67CE-0358-46DE-85D0-3D7B1F26890D}" srcId="{952F08AD-717D-4179-BAA7-18599B7D9C33}" destId="{030EB41F-B731-4772-94F7-A43E9D275366}" srcOrd="0" destOrd="0" parTransId="{4B2DDA90-F9A8-410D-A416-6A1D25139447}" sibTransId="{474CFFD0-5546-49AC-B0FD-6F86AC13BDAA}"/>
    <dgm:cxn modelId="{F515EFE5-A780-4715-B624-5F3504896BD5}" srcId="{A365E02C-0A5A-4775-B933-E00732DB9851}" destId="{FFBEDB66-D07E-4E43-B801-0D4770616C15}" srcOrd="0" destOrd="0" parTransId="{87076254-EF86-4505-945F-2F5669C82255}" sibTransId="{0700908E-9B0F-451E-9070-A1A668EC3DC6}"/>
    <dgm:cxn modelId="{CF48BDFC-A779-4CD6-A2FB-69105641C9C5}" srcId="{500E9164-8B5D-4F22-9D81-EA53177AF9C4}" destId="{B1D297A3-DA6F-478D-B7FA-4C741F1D7F6E}" srcOrd="2" destOrd="0" parTransId="{5C3C5682-2169-4B35-A036-6BA2A90A6417}" sibTransId="{F8243392-0AA3-4C17-9875-627401651F57}"/>
    <dgm:cxn modelId="{F7C2B091-E9D4-4728-9406-711FDA8A4AF9}" type="presParOf" srcId="{CFF35259-E663-43A7-AD21-B41B35A01A8C}" destId="{345C070C-9948-4D30-9EAD-AA2BC053B4BB}" srcOrd="0" destOrd="0" presId="urn:microsoft.com/office/officeart/2005/8/layout/vList2"/>
    <dgm:cxn modelId="{266D0EEA-6B22-4A84-9653-DF28F3CC604C}" type="presParOf" srcId="{CFF35259-E663-43A7-AD21-B41B35A01A8C}" destId="{5E80B059-FB9F-4D95-B6E4-7FE8740AE988}" srcOrd="1" destOrd="0" presId="urn:microsoft.com/office/officeart/2005/8/layout/vList2"/>
    <dgm:cxn modelId="{D22BE4AA-403A-47B7-8B03-CE6CC37465E1}" type="presParOf" srcId="{CFF35259-E663-43A7-AD21-B41B35A01A8C}" destId="{0E0583C1-8190-4194-8181-637637BA2273}" srcOrd="2" destOrd="0" presId="urn:microsoft.com/office/officeart/2005/8/layout/vList2"/>
    <dgm:cxn modelId="{C4DE167A-79A2-4C9E-B0A2-74FCA585137B}" type="presParOf" srcId="{CFF35259-E663-43A7-AD21-B41B35A01A8C}" destId="{99755027-C172-4304-B720-CC64EBA4DC29}" srcOrd="3" destOrd="0" presId="urn:microsoft.com/office/officeart/2005/8/layout/vList2"/>
    <dgm:cxn modelId="{ABC1DBD0-13F5-4BB3-8144-3630FF19B34B}" type="presParOf" srcId="{CFF35259-E663-43A7-AD21-B41B35A01A8C}" destId="{D1A43F8A-E096-418C-B069-383630C35752}" srcOrd="4" destOrd="0" presId="urn:microsoft.com/office/officeart/2005/8/layout/vList2"/>
    <dgm:cxn modelId="{45E6908A-0C8C-49BA-A6E1-14EE1332F31D}" type="presParOf" srcId="{CFF35259-E663-43A7-AD21-B41B35A01A8C}" destId="{5581D41B-63EA-4425-BB6B-91968F31E2A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9C63A37-BBC1-4264-A304-07A9FA4AE1CF}" type="doc">
      <dgm:prSet loTypeId="urn:microsoft.com/office/officeart/2005/8/layout/vList2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GB"/>
        </a:p>
      </dgm:t>
    </dgm:pt>
    <dgm:pt modelId="{500E9164-8B5D-4F22-9D81-EA53177AF9C4}">
      <dgm:prSet phldrT="[Text]"/>
      <dgm:spPr/>
      <dgm:t>
        <a:bodyPr/>
        <a:lstStyle/>
        <a:p>
          <a:r>
            <a:rPr lang="en-US" dirty="0"/>
            <a:t>Enclosure Notation</a:t>
          </a:r>
          <a:endParaRPr lang="en-GB" dirty="0"/>
        </a:p>
      </dgm:t>
    </dgm:pt>
    <dgm:pt modelId="{F7155BE5-AE06-45CD-AAA8-A42C2B0C5D36}" type="parTrans" cxnId="{6C171A0E-84DB-4BE5-AAE2-E519D02975ED}">
      <dgm:prSet/>
      <dgm:spPr/>
      <dgm:t>
        <a:bodyPr/>
        <a:lstStyle/>
        <a:p>
          <a:endParaRPr lang="en-GB"/>
        </a:p>
      </dgm:t>
    </dgm:pt>
    <dgm:pt modelId="{DA49B507-9856-4D5C-9C18-00875FDE9BB5}" type="sibTrans" cxnId="{6C171A0E-84DB-4BE5-AAE2-E519D02975ED}">
      <dgm:prSet/>
      <dgm:spPr/>
      <dgm:t>
        <a:bodyPr/>
        <a:lstStyle/>
        <a:p>
          <a:endParaRPr lang="en-GB"/>
        </a:p>
      </dgm:t>
    </dgm:pt>
    <dgm:pt modelId="{5FE97EF4-5E41-4C77-99BC-97232BF640D1}">
      <dgm:prSet phldrT="[Text]"/>
      <dgm:spPr/>
      <dgm:t>
        <a:bodyPr/>
        <a:lstStyle/>
        <a:p>
          <a:r>
            <a:rPr lang="en-US" dirty="0"/>
            <a:t>Additional documents</a:t>
          </a:r>
          <a:endParaRPr lang="en-GB" dirty="0"/>
        </a:p>
      </dgm:t>
    </dgm:pt>
    <dgm:pt modelId="{892EA9BD-D2EC-4A40-A736-B375B2896F5C}" type="parTrans" cxnId="{63A9AB8D-9581-4D6A-854D-E86AD801DD9E}">
      <dgm:prSet/>
      <dgm:spPr/>
      <dgm:t>
        <a:bodyPr/>
        <a:lstStyle/>
        <a:p>
          <a:endParaRPr lang="en-GB"/>
        </a:p>
      </dgm:t>
    </dgm:pt>
    <dgm:pt modelId="{DF3173CC-5001-4369-B468-7B9CACBB1C8D}" type="sibTrans" cxnId="{63A9AB8D-9581-4D6A-854D-E86AD801DD9E}">
      <dgm:prSet/>
      <dgm:spPr/>
      <dgm:t>
        <a:bodyPr/>
        <a:lstStyle/>
        <a:p>
          <a:endParaRPr lang="en-GB"/>
        </a:p>
      </dgm:t>
    </dgm:pt>
    <dgm:pt modelId="{A365E02C-0A5A-4775-B933-E00732DB9851}">
      <dgm:prSet phldrT="[Text]"/>
      <dgm:spPr/>
      <dgm:t>
        <a:bodyPr/>
        <a:lstStyle/>
        <a:p>
          <a:r>
            <a:rPr lang="en-US" dirty="0"/>
            <a:t>Copy Notation</a:t>
          </a:r>
          <a:endParaRPr lang="en-GB" dirty="0"/>
        </a:p>
      </dgm:t>
    </dgm:pt>
    <dgm:pt modelId="{6B75B3F4-ACB6-4160-80D2-2870E639FA45}" type="parTrans" cxnId="{8BC5E526-5B56-4D90-9A7E-426DA1D9D3ED}">
      <dgm:prSet/>
      <dgm:spPr/>
      <dgm:t>
        <a:bodyPr/>
        <a:lstStyle/>
        <a:p>
          <a:endParaRPr lang="en-GB"/>
        </a:p>
      </dgm:t>
    </dgm:pt>
    <dgm:pt modelId="{46C99A12-225A-4CCF-B42D-3E97DD1C71EB}" type="sibTrans" cxnId="{8BC5E526-5B56-4D90-9A7E-426DA1D9D3ED}">
      <dgm:prSet/>
      <dgm:spPr/>
      <dgm:t>
        <a:bodyPr/>
        <a:lstStyle/>
        <a:p>
          <a:endParaRPr lang="en-GB"/>
        </a:p>
      </dgm:t>
    </dgm:pt>
    <dgm:pt modelId="{07D549C2-2511-42C1-8BB5-22C4A17C2BB8}">
      <dgm:prSet phldrT="[Text]"/>
      <dgm:spPr/>
      <dgm:t>
        <a:bodyPr/>
        <a:lstStyle/>
        <a:p>
          <a:endParaRPr lang="en-GB" dirty="0"/>
        </a:p>
      </dgm:t>
    </dgm:pt>
    <dgm:pt modelId="{4BD3C4F3-5B3F-46A6-B73C-A47CBAEC7717}" type="parTrans" cxnId="{89CB60F2-030E-4F37-A8CD-2D8E33C1213E}">
      <dgm:prSet/>
      <dgm:spPr/>
      <dgm:t>
        <a:bodyPr/>
        <a:lstStyle/>
        <a:p>
          <a:endParaRPr lang="en-GB"/>
        </a:p>
      </dgm:t>
    </dgm:pt>
    <dgm:pt modelId="{77A4F634-BBBC-4ACB-A90C-A2B56F61B155}" type="sibTrans" cxnId="{89CB60F2-030E-4F37-A8CD-2D8E33C1213E}">
      <dgm:prSet/>
      <dgm:spPr/>
      <dgm:t>
        <a:bodyPr/>
        <a:lstStyle/>
        <a:p>
          <a:endParaRPr lang="en-GB"/>
        </a:p>
      </dgm:t>
    </dgm:pt>
    <dgm:pt modelId="{98B05FBE-D0FE-4531-A75C-39C44D5CBA88}">
      <dgm:prSet phldrT="[Text]"/>
      <dgm:spPr/>
      <dgm:t>
        <a:bodyPr/>
        <a:lstStyle/>
        <a:p>
          <a:r>
            <a:rPr lang="en-US" dirty="0"/>
            <a:t>Enclosure notation</a:t>
          </a:r>
          <a:endParaRPr lang="en-GB" dirty="0"/>
        </a:p>
      </dgm:t>
    </dgm:pt>
    <dgm:pt modelId="{431E19FD-B021-4FC8-9D91-4BA4498262A1}" type="parTrans" cxnId="{06797787-A365-41E0-848C-E9F9AD0B6BA6}">
      <dgm:prSet/>
      <dgm:spPr/>
      <dgm:t>
        <a:bodyPr/>
        <a:lstStyle/>
        <a:p>
          <a:endParaRPr lang="en-GB"/>
        </a:p>
      </dgm:t>
    </dgm:pt>
    <dgm:pt modelId="{3E4AD77D-2BC2-4BE5-AA24-BB58167DDC2D}" type="sibTrans" cxnId="{06797787-A365-41E0-848C-E9F9AD0B6BA6}">
      <dgm:prSet/>
      <dgm:spPr/>
      <dgm:t>
        <a:bodyPr/>
        <a:lstStyle/>
        <a:p>
          <a:endParaRPr lang="en-GB"/>
        </a:p>
      </dgm:t>
    </dgm:pt>
    <dgm:pt modelId="{3E3A339D-857D-4B40-AD68-AC8D16E629EA}">
      <dgm:prSet phldrT="[Text]"/>
      <dgm:spPr/>
      <dgm:t>
        <a:bodyPr/>
        <a:lstStyle/>
        <a:p>
          <a:r>
            <a:rPr lang="en-US" dirty="0"/>
            <a:t>Placement </a:t>
          </a:r>
          <a:endParaRPr lang="en-GB" dirty="0"/>
        </a:p>
      </dgm:t>
    </dgm:pt>
    <dgm:pt modelId="{034F8E36-DF67-4B63-90F2-B2713103415C}" type="parTrans" cxnId="{4DB9EAD5-983E-47E4-9F02-9994DCE4889C}">
      <dgm:prSet/>
      <dgm:spPr/>
      <dgm:t>
        <a:bodyPr/>
        <a:lstStyle/>
        <a:p>
          <a:endParaRPr lang="en-GB"/>
        </a:p>
      </dgm:t>
    </dgm:pt>
    <dgm:pt modelId="{EBC051F8-C84A-4C23-B916-BEF809E90CD9}" type="sibTrans" cxnId="{4DB9EAD5-983E-47E4-9F02-9994DCE4889C}">
      <dgm:prSet/>
      <dgm:spPr/>
      <dgm:t>
        <a:bodyPr/>
        <a:lstStyle/>
        <a:p>
          <a:endParaRPr lang="en-GB"/>
        </a:p>
      </dgm:t>
    </dgm:pt>
    <dgm:pt modelId="{8C5550AE-C719-4D66-B3DA-A3EB63E1B150}">
      <dgm:prSet phldrT="[Text]"/>
      <dgm:spPr/>
      <dgm:t>
        <a:bodyPr/>
        <a:lstStyle/>
        <a:p>
          <a:r>
            <a:rPr lang="en-US" dirty="0"/>
            <a:t>Copy to other readers</a:t>
          </a:r>
          <a:endParaRPr lang="en-GB" dirty="0"/>
        </a:p>
      </dgm:t>
    </dgm:pt>
    <dgm:pt modelId="{C46BCE78-50BC-4354-AB65-E3E858EC04F0}" type="parTrans" cxnId="{321C5B06-DE05-4EFC-AFC4-2D2E49FD472C}">
      <dgm:prSet/>
      <dgm:spPr/>
      <dgm:t>
        <a:bodyPr/>
        <a:lstStyle/>
        <a:p>
          <a:endParaRPr lang="en-GB"/>
        </a:p>
      </dgm:t>
    </dgm:pt>
    <dgm:pt modelId="{0EE0CF16-3AAA-4F14-ABBB-DD855070064C}" type="sibTrans" cxnId="{321C5B06-DE05-4EFC-AFC4-2D2E49FD472C}">
      <dgm:prSet/>
      <dgm:spPr/>
      <dgm:t>
        <a:bodyPr/>
        <a:lstStyle/>
        <a:p>
          <a:endParaRPr lang="en-GB"/>
        </a:p>
      </dgm:t>
    </dgm:pt>
    <dgm:pt modelId="{6139BC2A-BBFF-4938-8304-314838BE1FF9}">
      <dgm:prSet phldrT="[Text]"/>
      <dgm:spPr/>
      <dgm:t>
        <a:bodyPr/>
        <a:lstStyle/>
        <a:p>
          <a:endParaRPr lang="en-GB" dirty="0"/>
        </a:p>
      </dgm:t>
    </dgm:pt>
    <dgm:pt modelId="{84590E73-1DD0-4465-A79C-C34AEC6B9102}" type="parTrans" cxnId="{9F13F5B9-0100-43C8-A0B9-B03714229014}">
      <dgm:prSet/>
      <dgm:spPr/>
      <dgm:t>
        <a:bodyPr/>
        <a:lstStyle/>
        <a:p>
          <a:endParaRPr lang="en-GB"/>
        </a:p>
      </dgm:t>
    </dgm:pt>
    <dgm:pt modelId="{E4F8C1F3-7FE1-4EB2-8712-E4557687932D}" type="sibTrans" cxnId="{9F13F5B9-0100-43C8-A0B9-B03714229014}">
      <dgm:prSet/>
      <dgm:spPr/>
      <dgm:t>
        <a:bodyPr/>
        <a:lstStyle/>
        <a:p>
          <a:endParaRPr lang="en-GB"/>
        </a:p>
      </dgm:t>
    </dgm:pt>
    <dgm:pt modelId="{94C42F3F-B3D9-402B-82D6-2137246B4AFC}">
      <dgm:prSet phldrT="[Text]"/>
      <dgm:spPr/>
      <dgm:t>
        <a:bodyPr/>
        <a:lstStyle/>
        <a:p>
          <a:r>
            <a:rPr lang="en-US" dirty="0"/>
            <a:t>Formatting</a:t>
          </a:r>
          <a:endParaRPr lang="en-GB" dirty="0"/>
        </a:p>
      </dgm:t>
    </dgm:pt>
    <dgm:pt modelId="{9EF3F502-2C76-4564-841C-FDBB4DC68621}" type="parTrans" cxnId="{EE4956AB-38F6-483C-9416-7C78CBC3833A}">
      <dgm:prSet/>
      <dgm:spPr/>
      <dgm:t>
        <a:bodyPr/>
        <a:lstStyle/>
        <a:p>
          <a:endParaRPr lang="en-GB"/>
        </a:p>
      </dgm:t>
    </dgm:pt>
    <dgm:pt modelId="{7E828295-6F74-4A19-B0F9-F956C703AF24}" type="sibTrans" cxnId="{EE4956AB-38F6-483C-9416-7C78CBC3833A}">
      <dgm:prSet/>
      <dgm:spPr/>
      <dgm:t>
        <a:bodyPr/>
        <a:lstStyle/>
        <a:p>
          <a:endParaRPr lang="en-GB"/>
        </a:p>
      </dgm:t>
    </dgm:pt>
    <dgm:pt modelId="{E6DD9352-5E4B-4F81-BF3D-6642BB14CCB1}">
      <dgm:prSet phldrT="[Text]"/>
      <dgm:spPr/>
      <dgm:t>
        <a:bodyPr/>
        <a:lstStyle/>
        <a:p>
          <a:r>
            <a:rPr lang="en-US" dirty="0"/>
            <a:t>Placement </a:t>
          </a:r>
          <a:endParaRPr lang="en-GB" dirty="0"/>
        </a:p>
      </dgm:t>
    </dgm:pt>
    <dgm:pt modelId="{E21BD814-0CDC-4B08-9122-45B950F2C45A}" type="parTrans" cxnId="{15AFF74E-F637-4038-8F1E-BD7F63B57787}">
      <dgm:prSet/>
      <dgm:spPr/>
      <dgm:t>
        <a:bodyPr/>
        <a:lstStyle/>
        <a:p>
          <a:endParaRPr lang="en-GB"/>
        </a:p>
      </dgm:t>
    </dgm:pt>
    <dgm:pt modelId="{0559C5CA-36EA-44DA-BE07-40827A0C8BBB}" type="sibTrans" cxnId="{15AFF74E-F637-4038-8F1E-BD7F63B57787}">
      <dgm:prSet/>
      <dgm:spPr/>
      <dgm:t>
        <a:bodyPr/>
        <a:lstStyle/>
        <a:p>
          <a:endParaRPr lang="en-GB"/>
        </a:p>
      </dgm:t>
    </dgm:pt>
    <dgm:pt modelId="{CFF35259-E663-43A7-AD21-B41B35A01A8C}" type="pres">
      <dgm:prSet presAssocID="{49C63A37-BBC1-4264-A304-07A9FA4AE1CF}" presName="linear" presStyleCnt="0">
        <dgm:presLayoutVars>
          <dgm:animLvl val="lvl"/>
          <dgm:resizeHandles val="exact"/>
        </dgm:presLayoutVars>
      </dgm:prSet>
      <dgm:spPr/>
    </dgm:pt>
    <dgm:pt modelId="{345C070C-9948-4D30-9EAD-AA2BC053B4BB}" type="pres">
      <dgm:prSet presAssocID="{500E9164-8B5D-4F22-9D81-EA53177AF9C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E80B059-FB9F-4D95-B6E4-7FE8740AE988}" type="pres">
      <dgm:prSet presAssocID="{500E9164-8B5D-4F22-9D81-EA53177AF9C4}" presName="childText" presStyleLbl="revTx" presStyleIdx="0" presStyleCnt="2">
        <dgm:presLayoutVars>
          <dgm:bulletEnabled val="1"/>
        </dgm:presLayoutVars>
      </dgm:prSet>
      <dgm:spPr/>
    </dgm:pt>
    <dgm:pt modelId="{0E0583C1-8190-4194-8181-637637BA2273}" type="pres">
      <dgm:prSet presAssocID="{A365E02C-0A5A-4775-B933-E00732DB985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9755027-C172-4304-B720-CC64EBA4DC29}" type="pres">
      <dgm:prSet presAssocID="{A365E02C-0A5A-4775-B933-E00732DB985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21C5B06-DE05-4EFC-AFC4-2D2E49FD472C}" srcId="{A365E02C-0A5A-4775-B933-E00732DB9851}" destId="{8C5550AE-C719-4D66-B3DA-A3EB63E1B150}" srcOrd="1" destOrd="0" parTransId="{C46BCE78-50BC-4354-AB65-E3E858EC04F0}" sibTransId="{0EE0CF16-3AAA-4F14-ABBB-DD855070064C}"/>
    <dgm:cxn modelId="{D5084B07-A880-4999-8B9D-B12312C25113}" type="presOf" srcId="{8C5550AE-C719-4D66-B3DA-A3EB63E1B150}" destId="{99755027-C172-4304-B720-CC64EBA4DC29}" srcOrd="0" destOrd="1" presId="urn:microsoft.com/office/officeart/2005/8/layout/vList2"/>
    <dgm:cxn modelId="{6C171A0E-84DB-4BE5-AAE2-E519D02975ED}" srcId="{49C63A37-BBC1-4264-A304-07A9FA4AE1CF}" destId="{500E9164-8B5D-4F22-9D81-EA53177AF9C4}" srcOrd="0" destOrd="0" parTransId="{F7155BE5-AE06-45CD-AAA8-A42C2B0C5D36}" sibTransId="{DA49B507-9856-4D5C-9C18-00875FDE9BB5}"/>
    <dgm:cxn modelId="{906FFF11-D28E-48E8-BA24-69610CFBC311}" type="presOf" srcId="{07D549C2-2511-42C1-8BB5-22C4A17C2BB8}" destId="{5E80B059-FB9F-4D95-B6E4-7FE8740AE988}" srcOrd="0" destOrd="0" presId="urn:microsoft.com/office/officeart/2005/8/layout/vList2"/>
    <dgm:cxn modelId="{C1FA7F24-E85C-49A1-B097-EF783D45BBB0}" type="presOf" srcId="{98B05FBE-D0FE-4531-A75C-39C44D5CBA88}" destId="{5E80B059-FB9F-4D95-B6E4-7FE8740AE988}" srcOrd="0" destOrd="2" presId="urn:microsoft.com/office/officeart/2005/8/layout/vList2"/>
    <dgm:cxn modelId="{8BC5E526-5B56-4D90-9A7E-426DA1D9D3ED}" srcId="{49C63A37-BBC1-4264-A304-07A9FA4AE1CF}" destId="{A365E02C-0A5A-4775-B933-E00732DB9851}" srcOrd="1" destOrd="0" parTransId="{6B75B3F4-ACB6-4160-80D2-2870E639FA45}" sibTransId="{46C99A12-225A-4CCF-B42D-3E97DD1C71EB}"/>
    <dgm:cxn modelId="{15AFF74E-F637-4038-8F1E-BD7F63B57787}" srcId="{A365E02C-0A5A-4775-B933-E00732DB9851}" destId="{E6DD9352-5E4B-4F81-BF3D-6642BB14CCB1}" srcOrd="3" destOrd="0" parTransId="{E21BD814-0CDC-4B08-9122-45B950F2C45A}" sibTransId="{0559C5CA-36EA-44DA-BE07-40827A0C8BBB}"/>
    <dgm:cxn modelId="{6F19F451-2AC3-4A8A-9EA3-88B4B5C34C18}" type="presOf" srcId="{6139BC2A-BBFF-4938-8304-314838BE1FF9}" destId="{99755027-C172-4304-B720-CC64EBA4DC29}" srcOrd="0" destOrd="0" presId="urn:microsoft.com/office/officeart/2005/8/layout/vList2"/>
    <dgm:cxn modelId="{06797787-A365-41E0-848C-E9F9AD0B6BA6}" srcId="{500E9164-8B5D-4F22-9D81-EA53177AF9C4}" destId="{98B05FBE-D0FE-4531-A75C-39C44D5CBA88}" srcOrd="2" destOrd="0" parTransId="{431E19FD-B021-4FC8-9D91-4BA4498262A1}" sibTransId="{3E4AD77D-2BC2-4BE5-AA24-BB58167DDC2D}"/>
    <dgm:cxn modelId="{63A9AB8D-9581-4D6A-854D-E86AD801DD9E}" srcId="{500E9164-8B5D-4F22-9D81-EA53177AF9C4}" destId="{5FE97EF4-5E41-4C77-99BC-97232BF640D1}" srcOrd="1" destOrd="0" parTransId="{892EA9BD-D2EC-4A40-A736-B375B2896F5C}" sibTransId="{DF3173CC-5001-4369-B468-7B9CACBB1C8D}"/>
    <dgm:cxn modelId="{51D8789A-F658-4D7D-BDDF-A42AAF783884}" type="presOf" srcId="{500E9164-8B5D-4F22-9D81-EA53177AF9C4}" destId="{345C070C-9948-4D30-9EAD-AA2BC053B4BB}" srcOrd="0" destOrd="0" presId="urn:microsoft.com/office/officeart/2005/8/layout/vList2"/>
    <dgm:cxn modelId="{2EF599A8-B334-423C-9276-C278E41B3912}" type="presOf" srcId="{49C63A37-BBC1-4264-A304-07A9FA4AE1CF}" destId="{CFF35259-E663-43A7-AD21-B41B35A01A8C}" srcOrd="0" destOrd="0" presId="urn:microsoft.com/office/officeart/2005/8/layout/vList2"/>
    <dgm:cxn modelId="{E92B17AB-4086-433E-8D9B-57F49DDC4996}" type="presOf" srcId="{A365E02C-0A5A-4775-B933-E00732DB9851}" destId="{0E0583C1-8190-4194-8181-637637BA2273}" srcOrd="0" destOrd="0" presId="urn:microsoft.com/office/officeart/2005/8/layout/vList2"/>
    <dgm:cxn modelId="{EE4956AB-38F6-483C-9416-7C78CBC3833A}" srcId="{A365E02C-0A5A-4775-B933-E00732DB9851}" destId="{94C42F3F-B3D9-402B-82D6-2137246B4AFC}" srcOrd="2" destOrd="0" parTransId="{9EF3F502-2C76-4564-841C-FDBB4DC68621}" sibTransId="{7E828295-6F74-4A19-B0F9-F956C703AF24}"/>
    <dgm:cxn modelId="{24F0C5B9-C44D-453A-899E-EFB55909805B}" type="presOf" srcId="{5FE97EF4-5E41-4C77-99BC-97232BF640D1}" destId="{5E80B059-FB9F-4D95-B6E4-7FE8740AE988}" srcOrd="0" destOrd="1" presId="urn:microsoft.com/office/officeart/2005/8/layout/vList2"/>
    <dgm:cxn modelId="{9F13F5B9-0100-43C8-A0B9-B03714229014}" srcId="{A365E02C-0A5A-4775-B933-E00732DB9851}" destId="{6139BC2A-BBFF-4938-8304-314838BE1FF9}" srcOrd="0" destOrd="0" parTransId="{84590E73-1DD0-4465-A79C-C34AEC6B9102}" sibTransId="{E4F8C1F3-7FE1-4EB2-8712-E4557687932D}"/>
    <dgm:cxn modelId="{656A16BA-8AB3-438B-8EDA-31E591473BB8}" type="presOf" srcId="{94C42F3F-B3D9-402B-82D6-2137246B4AFC}" destId="{99755027-C172-4304-B720-CC64EBA4DC29}" srcOrd="0" destOrd="2" presId="urn:microsoft.com/office/officeart/2005/8/layout/vList2"/>
    <dgm:cxn modelId="{E1B60CC8-E31F-4A53-812C-A053821482E7}" type="presOf" srcId="{E6DD9352-5E4B-4F81-BF3D-6642BB14CCB1}" destId="{99755027-C172-4304-B720-CC64EBA4DC29}" srcOrd="0" destOrd="3" presId="urn:microsoft.com/office/officeart/2005/8/layout/vList2"/>
    <dgm:cxn modelId="{4DB9EAD5-983E-47E4-9F02-9994DCE4889C}" srcId="{500E9164-8B5D-4F22-9D81-EA53177AF9C4}" destId="{3E3A339D-857D-4B40-AD68-AC8D16E629EA}" srcOrd="3" destOrd="0" parTransId="{034F8E36-DF67-4B63-90F2-B2713103415C}" sibTransId="{EBC051F8-C84A-4C23-B916-BEF809E90CD9}"/>
    <dgm:cxn modelId="{89CB60F2-030E-4F37-A8CD-2D8E33C1213E}" srcId="{500E9164-8B5D-4F22-9D81-EA53177AF9C4}" destId="{07D549C2-2511-42C1-8BB5-22C4A17C2BB8}" srcOrd="0" destOrd="0" parTransId="{4BD3C4F3-5B3F-46A6-B73C-A47CBAEC7717}" sibTransId="{77A4F634-BBBC-4ACB-A90C-A2B56F61B155}"/>
    <dgm:cxn modelId="{745137FD-33A0-4597-89FD-D33622AAB4D6}" type="presOf" srcId="{3E3A339D-857D-4B40-AD68-AC8D16E629EA}" destId="{5E80B059-FB9F-4D95-B6E4-7FE8740AE988}" srcOrd="0" destOrd="3" presId="urn:microsoft.com/office/officeart/2005/8/layout/vList2"/>
    <dgm:cxn modelId="{F7C2B091-E9D4-4728-9406-711FDA8A4AF9}" type="presParOf" srcId="{CFF35259-E663-43A7-AD21-B41B35A01A8C}" destId="{345C070C-9948-4D30-9EAD-AA2BC053B4BB}" srcOrd="0" destOrd="0" presId="urn:microsoft.com/office/officeart/2005/8/layout/vList2"/>
    <dgm:cxn modelId="{266D0EEA-6B22-4A84-9653-DF28F3CC604C}" type="presParOf" srcId="{CFF35259-E663-43A7-AD21-B41B35A01A8C}" destId="{5E80B059-FB9F-4D95-B6E4-7FE8740AE988}" srcOrd="1" destOrd="0" presId="urn:microsoft.com/office/officeart/2005/8/layout/vList2"/>
    <dgm:cxn modelId="{D22BE4AA-403A-47B7-8B03-CE6CC37465E1}" type="presParOf" srcId="{CFF35259-E663-43A7-AD21-B41B35A01A8C}" destId="{0E0583C1-8190-4194-8181-637637BA2273}" srcOrd="2" destOrd="0" presId="urn:microsoft.com/office/officeart/2005/8/layout/vList2"/>
    <dgm:cxn modelId="{C4DE167A-79A2-4C9E-B0A2-74FCA585137B}" type="presParOf" srcId="{CFF35259-E663-43A7-AD21-B41B35A01A8C}" destId="{99755027-C172-4304-B720-CC64EBA4DC2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9C63A37-BBC1-4264-A304-07A9FA4AE1CF}" type="doc">
      <dgm:prSet loTypeId="urn:microsoft.com/office/officeart/2005/8/layout/vList2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GB"/>
        </a:p>
      </dgm:t>
    </dgm:pt>
    <dgm:pt modelId="{500E9164-8B5D-4F22-9D81-EA53177AF9C4}">
      <dgm:prSet phldrT="[Text]"/>
      <dgm:spPr/>
      <dgm:t>
        <a:bodyPr/>
        <a:lstStyle/>
        <a:p>
          <a:r>
            <a:rPr lang="en-US" dirty="0"/>
            <a:t>Enclosure Notation</a:t>
          </a:r>
          <a:endParaRPr lang="en-GB" dirty="0"/>
        </a:p>
      </dgm:t>
    </dgm:pt>
    <dgm:pt modelId="{F7155BE5-AE06-45CD-AAA8-A42C2B0C5D36}" type="parTrans" cxnId="{6C171A0E-84DB-4BE5-AAE2-E519D02975ED}">
      <dgm:prSet/>
      <dgm:spPr/>
      <dgm:t>
        <a:bodyPr/>
        <a:lstStyle/>
        <a:p>
          <a:endParaRPr lang="en-GB"/>
        </a:p>
      </dgm:t>
    </dgm:pt>
    <dgm:pt modelId="{DA49B507-9856-4D5C-9C18-00875FDE9BB5}" type="sibTrans" cxnId="{6C171A0E-84DB-4BE5-AAE2-E519D02975ED}">
      <dgm:prSet/>
      <dgm:spPr/>
      <dgm:t>
        <a:bodyPr/>
        <a:lstStyle/>
        <a:p>
          <a:endParaRPr lang="en-GB"/>
        </a:p>
      </dgm:t>
    </dgm:pt>
    <dgm:pt modelId="{5FE97EF4-5E41-4C77-99BC-97232BF640D1}">
      <dgm:prSet phldrT="[Text]"/>
      <dgm:spPr/>
      <dgm:t>
        <a:bodyPr/>
        <a:lstStyle/>
        <a:p>
          <a:r>
            <a:rPr lang="en-US" dirty="0"/>
            <a:t>Additional documents</a:t>
          </a:r>
          <a:endParaRPr lang="en-GB" dirty="0"/>
        </a:p>
      </dgm:t>
    </dgm:pt>
    <dgm:pt modelId="{892EA9BD-D2EC-4A40-A736-B375B2896F5C}" type="parTrans" cxnId="{63A9AB8D-9581-4D6A-854D-E86AD801DD9E}">
      <dgm:prSet/>
      <dgm:spPr/>
      <dgm:t>
        <a:bodyPr/>
        <a:lstStyle/>
        <a:p>
          <a:endParaRPr lang="en-GB"/>
        </a:p>
      </dgm:t>
    </dgm:pt>
    <dgm:pt modelId="{DF3173CC-5001-4369-B468-7B9CACBB1C8D}" type="sibTrans" cxnId="{63A9AB8D-9581-4D6A-854D-E86AD801DD9E}">
      <dgm:prSet/>
      <dgm:spPr/>
      <dgm:t>
        <a:bodyPr/>
        <a:lstStyle/>
        <a:p>
          <a:endParaRPr lang="en-GB"/>
        </a:p>
      </dgm:t>
    </dgm:pt>
    <dgm:pt modelId="{A365E02C-0A5A-4775-B933-E00732DB9851}">
      <dgm:prSet phldrT="[Text]"/>
      <dgm:spPr/>
      <dgm:t>
        <a:bodyPr/>
        <a:lstStyle/>
        <a:p>
          <a:r>
            <a:rPr lang="en-US" dirty="0"/>
            <a:t>Copy Notation</a:t>
          </a:r>
          <a:endParaRPr lang="en-GB" dirty="0"/>
        </a:p>
      </dgm:t>
    </dgm:pt>
    <dgm:pt modelId="{6B75B3F4-ACB6-4160-80D2-2870E639FA45}" type="parTrans" cxnId="{8BC5E526-5B56-4D90-9A7E-426DA1D9D3ED}">
      <dgm:prSet/>
      <dgm:spPr/>
      <dgm:t>
        <a:bodyPr/>
        <a:lstStyle/>
        <a:p>
          <a:endParaRPr lang="en-GB"/>
        </a:p>
      </dgm:t>
    </dgm:pt>
    <dgm:pt modelId="{46C99A12-225A-4CCF-B42D-3E97DD1C71EB}" type="sibTrans" cxnId="{8BC5E526-5B56-4D90-9A7E-426DA1D9D3ED}">
      <dgm:prSet/>
      <dgm:spPr/>
      <dgm:t>
        <a:bodyPr/>
        <a:lstStyle/>
        <a:p>
          <a:endParaRPr lang="en-GB"/>
        </a:p>
      </dgm:t>
    </dgm:pt>
    <dgm:pt modelId="{07D549C2-2511-42C1-8BB5-22C4A17C2BB8}">
      <dgm:prSet phldrT="[Text]"/>
      <dgm:spPr/>
      <dgm:t>
        <a:bodyPr/>
        <a:lstStyle/>
        <a:p>
          <a:endParaRPr lang="en-GB" dirty="0"/>
        </a:p>
      </dgm:t>
    </dgm:pt>
    <dgm:pt modelId="{4BD3C4F3-5B3F-46A6-B73C-A47CBAEC7717}" type="parTrans" cxnId="{89CB60F2-030E-4F37-A8CD-2D8E33C1213E}">
      <dgm:prSet/>
      <dgm:spPr/>
      <dgm:t>
        <a:bodyPr/>
        <a:lstStyle/>
        <a:p>
          <a:endParaRPr lang="en-GB"/>
        </a:p>
      </dgm:t>
    </dgm:pt>
    <dgm:pt modelId="{77A4F634-BBBC-4ACB-A90C-A2B56F61B155}" type="sibTrans" cxnId="{89CB60F2-030E-4F37-A8CD-2D8E33C1213E}">
      <dgm:prSet/>
      <dgm:spPr/>
      <dgm:t>
        <a:bodyPr/>
        <a:lstStyle/>
        <a:p>
          <a:endParaRPr lang="en-GB"/>
        </a:p>
      </dgm:t>
    </dgm:pt>
    <dgm:pt modelId="{98B05FBE-D0FE-4531-A75C-39C44D5CBA88}">
      <dgm:prSet phldrT="[Text]"/>
      <dgm:spPr/>
      <dgm:t>
        <a:bodyPr/>
        <a:lstStyle/>
        <a:p>
          <a:r>
            <a:rPr lang="en-US" dirty="0"/>
            <a:t>Enclosure notation</a:t>
          </a:r>
          <a:endParaRPr lang="en-GB" dirty="0"/>
        </a:p>
      </dgm:t>
    </dgm:pt>
    <dgm:pt modelId="{431E19FD-B021-4FC8-9D91-4BA4498262A1}" type="parTrans" cxnId="{06797787-A365-41E0-848C-E9F9AD0B6BA6}">
      <dgm:prSet/>
      <dgm:spPr/>
      <dgm:t>
        <a:bodyPr/>
        <a:lstStyle/>
        <a:p>
          <a:endParaRPr lang="en-GB"/>
        </a:p>
      </dgm:t>
    </dgm:pt>
    <dgm:pt modelId="{3E4AD77D-2BC2-4BE5-AA24-BB58167DDC2D}" type="sibTrans" cxnId="{06797787-A365-41E0-848C-E9F9AD0B6BA6}">
      <dgm:prSet/>
      <dgm:spPr/>
      <dgm:t>
        <a:bodyPr/>
        <a:lstStyle/>
        <a:p>
          <a:endParaRPr lang="en-GB"/>
        </a:p>
      </dgm:t>
    </dgm:pt>
    <dgm:pt modelId="{3E3A339D-857D-4B40-AD68-AC8D16E629EA}">
      <dgm:prSet phldrT="[Text]"/>
      <dgm:spPr/>
      <dgm:t>
        <a:bodyPr/>
        <a:lstStyle/>
        <a:p>
          <a:r>
            <a:rPr lang="en-US" dirty="0"/>
            <a:t>Placement </a:t>
          </a:r>
          <a:endParaRPr lang="en-GB" dirty="0"/>
        </a:p>
      </dgm:t>
    </dgm:pt>
    <dgm:pt modelId="{034F8E36-DF67-4B63-90F2-B2713103415C}" type="parTrans" cxnId="{4DB9EAD5-983E-47E4-9F02-9994DCE4889C}">
      <dgm:prSet/>
      <dgm:spPr/>
      <dgm:t>
        <a:bodyPr/>
        <a:lstStyle/>
        <a:p>
          <a:endParaRPr lang="en-GB"/>
        </a:p>
      </dgm:t>
    </dgm:pt>
    <dgm:pt modelId="{EBC051F8-C84A-4C23-B916-BEF809E90CD9}" type="sibTrans" cxnId="{4DB9EAD5-983E-47E4-9F02-9994DCE4889C}">
      <dgm:prSet/>
      <dgm:spPr/>
      <dgm:t>
        <a:bodyPr/>
        <a:lstStyle/>
        <a:p>
          <a:endParaRPr lang="en-GB"/>
        </a:p>
      </dgm:t>
    </dgm:pt>
    <dgm:pt modelId="{8C5550AE-C719-4D66-B3DA-A3EB63E1B150}">
      <dgm:prSet phldrT="[Text]"/>
      <dgm:spPr/>
      <dgm:t>
        <a:bodyPr/>
        <a:lstStyle/>
        <a:p>
          <a:r>
            <a:rPr lang="en-US" dirty="0"/>
            <a:t>Copy to other readers</a:t>
          </a:r>
          <a:endParaRPr lang="en-GB" dirty="0"/>
        </a:p>
      </dgm:t>
    </dgm:pt>
    <dgm:pt modelId="{C46BCE78-50BC-4354-AB65-E3E858EC04F0}" type="parTrans" cxnId="{321C5B06-DE05-4EFC-AFC4-2D2E49FD472C}">
      <dgm:prSet/>
      <dgm:spPr/>
      <dgm:t>
        <a:bodyPr/>
        <a:lstStyle/>
        <a:p>
          <a:endParaRPr lang="en-GB"/>
        </a:p>
      </dgm:t>
    </dgm:pt>
    <dgm:pt modelId="{0EE0CF16-3AAA-4F14-ABBB-DD855070064C}" type="sibTrans" cxnId="{321C5B06-DE05-4EFC-AFC4-2D2E49FD472C}">
      <dgm:prSet/>
      <dgm:spPr/>
      <dgm:t>
        <a:bodyPr/>
        <a:lstStyle/>
        <a:p>
          <a:endParaRPr lang="en-GB"/>
        </a:p>
      </dgm:t>
    </dgm:pt>
    <dgm:pt modelId="{6139BC2A-BBFF-4938-8304-314838BE1FF9}">
      <dgm:prSet phldrT="[Text]"/>
      <dgm:spPr/>
      <dgm:t>
        <a:bodyPr/>
        <a:lstStyle/>
        <a:p>
          <a:endParaRPr lang="en-GB" dirty="0"/>
        </a:p>
      </dgm:t>
    </dgm:pt>
    <dgm:pt modelId="{84590E73-1DD0-4465-A79C-C34AEC6B9102}" type="parTrans" cxnId="{9F13F5B9-0100-43C8-A0B9-B03714229014}">
      <dgm:prSet/>
      <dgm:spPr/>
      <dgm:t>
        <a:bodyPr/>
        <a:lstStyle/>
        <a:p>
          <a:endParaRPr lang="en-GB"/>
        </a:p>
      </dgm:t>
    </dgm:pt>
    <dgm:pt modelId="{E4F8C1F3-7FE1-4EB2-8712-E4557687932D}" type="sibTrans" cxnId="{9F13F5B9-0100-43C8-A0B9-B03714229014}">
      <dgm:prSet/>
      <dgm:spPr/>
      <dgm:t>
        <a:bodyPr/>
        <a:lstStyle/>
        <a:p>
          <a:endParaRPr lang="en-GB"/>
        </a:p>
      </dgm:t>
    </dgm:pt>
    <dgm:pt modelId="{94C42F3F-B3D9-402B-82D6-2137246B4AFC}">
      <dgm:prSet phldrT="[Text]"/>
      <dgm:spPr/>
      <dgm:t>
        <a:bodyPr/>
        <a:lstStyle/>
        <a:p>
          <a:r>
            <a:rPr lang="en-US" dirty="0"/>
            <a:t>Formatting</a:t>
          </a:r>
          <a:endParaRPr lang="en-GB" dirty="0"/>
        </a:p>
      </dgm:t>
    </dgm:pt>
    <dgm:pt modelId="{9EF3F502-2C76-4564-841C-FDBB4DC68621}" type="parTrans" cxnId="{EE4956AB-38F6-483C-9416-7C78CBC3833A}">
      <dgm:prSet/>
      <dgm:spPr/>
      <dgm:t>
        <a:bodyPr/>
        <a:lstStyle/>
        <a:p>
          <a:endParaRPr lang="en-GB"/>
        </a:p>
      </dgm:t>
    </dgm:pt>
    <dgm:pt modelId="{7E828295-6F74-4A19-B0F9-F956C703AF24}" type="sibTrans" cxnId="{EE4956AB-38F6-483C-9416-7C78CBC3833A}">
      <dgm:prSet/>
      <dgm:spPr/>
      <dgm:t>
        <a:bodyPr/>
        <a:lstStyle/>
        <a:p>
          <a:endParaRPr lang="en-GB"/>
        </a:p>
      </dgm:t>
    </dgm:pt>
    <dgm:pt modelId="{E6DD9352-5E4B-4F81-BF3D-6642BB14CCB1}">
      <dgm:prSet phldrT="[Text]"/>
      <dgm:spPr/>
      <dgm:t>
        <a:bodyPr/>
        <a:lstStyle/>
        <a:p>
          <a:r>
            <a:rPr lang="en-US" dirty="0"/>
            <a:t>Placement </a:t>
          </a:r>
          <a:endParaRPr lang="en-GB" dirty="0"/>
        </a:p>
      </dgm:t>
    </dgm:pt>
    <dgm:pt modelId="{E21BD814-0CDC-4B08-9122-45B950F2C45A}" type="parTrans" cxnId="{15AFF74E-F637-4038-8F1E-BD7F63B57787}">
      <dgm:prSet/>
      <dgm:spPr/>
      <dgm:t>
        <a:bodyPr/>
        <a:lstStyle/>
        <a:p>
          <a:endParaRPr lang="en-GB"/>
        </a:p>
      </dgm:t>
    </dgm:pt>
    <dgm:pt modelId="{0559C5CA-36EA-44DA-BE07-40827A0C8BBB}" type="sibTrans" cxnId="{15AFF74E-F637-4038-8F1E-BD7F63B57787}">
      <dgm:prSet/>
      <dgm:spPr/>
      <dgm:t>
        <a:bodyPr/>
        <a:lstStyle/>
        <a:p>
          <a:endParaRPr lang="en-GB"/>
        </a:p>
      </dgm:t>
    </dgm:pt>
    <dgm:pt modelId="{CFF35259-E663-43A7-AD21-B41B35A01A8C}" type="pres">
      <dgm:prSet presAssocID="{49C63A37-BBC1-4264-A304-07A9FA4AE1CF}" presName="linear" presStyleCnt="0">
        <dgm:presLayoutVars>
          <dgm:animLvl val="lvl"/>
          <dgm:resizeHandles val="exact"/>
        </dgm:presLayoutVars>
      </dgm:prSet>
      <dgm:spPr/>
    </dgm:pt>
    <dgm:pt modelId="{345C070C-9948-4D30-9EAD-AA2BC053B4BB}" type="pres">
      <dgm:prSet presAssocID="{500E9164-8B5D-4F22-9D81-EA53177AF9C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E80B059-FB9F-4D95-B6E4-7FE8740AE988}" type="pres">
      <dgm:prSet presAssocID="{500E9164-8B5D-4F22-9D81-EA53177AF9C4}" presName="childText" presStyleLbl="revTx" presStyleIdx="0" presStyleCnt="2">
        <dgm:presLayoutVars>
          <dgm:bulletEnabled val="1"/>
        </dgm:presLayoutVars>
      </dgm:prSet>
      <dgm:spPr/>
    </dgm:pt>
    <dgm:pt modelId="{0E0583C1-8190-4194-8181-637637BA2273}" type="pres">
      <dgm:prSet presAssocID="{A365E02C-0A5A-4775-B933-E00732DB985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9755027-C172-4304-B720-CC64EBA4DC29}" type="pres">
      <dgm:prSet presAssocID="{A365E02C-0A5A-4775-B933-E00732DB985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21C5B06-DE05-4EFC-AFC4-2D2E49FD472C}" srcId="{A365E02C-0A5A-4775-B933-E00732DB9851}" destId="{8C5550AE-C719-4D66-B3DA-A3EB63E1B150}" srcOrd="1" destOrd="0" parTransId="{C46BCE78-50BC-4354-AB65-E3E858EC04F0}" sibTransId="{0EE0CF16-3AAA-4F14-ABBB-DD855070064C}"/>
    <dgm:cxn modelId="{D5084B07-A880-4999-8B9D-B12312C25113}" type="presOf" srcId="{8C5550AE-C719-4D66-B3DA-A3EB63E1B150}" destId="{99755027-C172-4304-B720-CC64EBA4DC29}" srcOrd="0" destOrd="1" presId="urn:microsoft.com/office/officeart/2005/8/layout/vList2"/>
    <dgm:cxn modelId="{6C171A0E-84DB-4BE5-AAE2-E519D02975ED}" srcId="{49C63A37-BBC1-4264-A304-07A9FA4AE1CF}" destId="{500E9164-8B5D-4F22-9D81-EA53177AF9C4}" srcOrd="0" destOrd="0" parTransId="{F7155BE5-AE06-45CD-AAA8-A42C2B0C5D36}" sibTransId="{DA49B507-9856-4D5C-9C18-00875FDE9BB5}"/>
    <dgm:cxn modelId="{906FFF11-D28E-48E8-BA24-69610CFBC311}" type="presOf" srcId="{07D549C2-2511-42C1-8BB5-22C4A17C2BB8}" destId="{5E80B059-FB9F-4D95-B6E4-7FE8740AE988}" srcOrd="0" destOrd="0" presId="urn:microsoft.com/office/officeart/2005/8/layout/vList2"/>
    <dgm:cxn modelId="{C1FA7F24-E85C-49A1-B097-EF783D45BBB0}" type="presOf" srcId="{98B05FBE-D0FE-4531-A75C-39C44D5CBA88}" destId="{5E80B059-FB9F-4D95-B6E4-7FE8740AE988}" srcOrd="0" destOrd="2" presId="urn:microsoft.com/office/officeart/2005/8/layout/vList2"/>
    <dgm:cxn modelId="{8BC5E526-5B56-4D90-9A7E-426DA1D9D3ED}" srcId="{49C63A37-BBC1-4264-A304-07A9FA4AE1CF}" destId="{A365E02C-0A5A-4775-B933-E00732DB9851}" srcOrd="1" destOrd="0" parTransId="{6B75B3F4-ACB6-4160-80D2-2870E639FA45}" sibTransId="{46C99A12-225A-4CCF-B42D-3E97DD1C71EB}"/>
    <dgm:cxn modelId="{15AFF74E-F637-4038-8F1E-BD7F63B57787}" srcId="{A365E02C-0A5A-4775-B933-E00732DB9851}" destId="{E6DD9352-5E4B-4F81-BF3D-6642BB14CCB1}" srcOrd="3" destOrd="0" parTransId="{E21BD814-0CDC-4B08-9122-45B950F2C45A}" sibTransId="{0559C5CA-36EA-44DA-BE07-40827A0C8BBB}"/>
    <dgm:cxn modelId="{6F19F451-2AC3-4A8A-9EA3-88B4B5C34C18}" type="presOf" srcId="{6139BC2A-BBFF-4938-8304-314838BE1FF9}" destId="{99755027-C172-4304-B720-CC64EBA4DC29}" srcOrd="0" destOrd="0" presId="urn:microsoft.com/office/officeart/2005/8/layout/vList2"/>
    <dgm:cxn modelId="{06797787-A365-41E0-848C-E9F9AD0B6BA6}" srcId="{500E9164-8B5D-4F22-9D81-EA53177AF9C4}" destId="{98B05FBE-D0FE-4531-A75C-39C44D5CBA88}" srcOrd="2" destOrd="0" parTransId="{431E19FD-B021-4FC8-9D91-4BA4498262A1}" sibTransId="{3E4AD77D-2BC2-4BE5-AA24-BB58167DDC2D}"/>
    <dgm:cxn modelId="{63A9AB8D-9581-4D6A-854D-E86AD801DD9E}" srcId="{500E9164-8B5D-4F22-9D81-EA53177AF9C4}" destId="{5FE97EF4-5E41-4C77-99BC-97232BF640D1}" srcOrd="1" destOrd="0" parTransId="{892EA9BD-D2EC-4A40-A736-B375B2896F5C}" sibTransId="{DF3173CC-5001-4369-B468-7B9CACBB1C8D}"/>
    <dgm:cxn modelId="{51D8789A-F658-4D7D-BDDF-A42AAF783884}" type="presOf" srcId="{500E9164-8B5D-4F22-9D81-EA53177AF9C4}" destId="{345C070C-9948-4D30-9EAD-AA2BC053B4BB}" srcOrd="0" destOrd="0" presId="urn:microsoft.com/office/officeart/2005/8/layout/vList2"/>
    <dgm:cxn modelId="{2EF599A8-B334-423C-9276-C278E41B3912}" type="presOf" srcId="{49C63A37-BBC1-4264-A304-07A9FA4AE1CF}" destId="{CFF35259-E663-43A7-AD21-B41B35A01A8C}" srcOrd="0" destOrd="0" presId="urn:microsoft.com/office/officeart/2005/8/layout/vList2"/>
    <dgm:cxn modelId="{E92B17AB-4086-433E-8D9B-57F49DDC4996}" type="presOf" srcId="{A365E02C-0A5A-4775-B933-E00732DB9851}" destId="{0E0583C1-8190-4194-8181-637637BA2273}" srcOrd="0" destOrd="0" presId="urn:microsoft.com/office/officeart/2005/8/layout/vList2"/>
    <dgm:cxn modelId="{EE4956AB-38F6-483C-9416-7C78CBC3833A}" srcId="{A365E02C-0A5A-4775-B933-E00732DB9851}" destId="{94C42F3F-B3D9-402B-82D6-2137246B4AFC}" srcOrd="2" destOrd="0" parTransId="{9EF3F502-2C76-4564-841C-FDBB4DC68621}" sibTransId="{7E828295-6F74-4A19-B0F9-F956C703AF24}"/>
    <dgm:cxn modelId="{24F0C5B9-C44D-453A-899E-EFB55909805B}" type="presOf" srcId="{5FE97EF4-5E41-4C77-99BC-97232BF640D1}" destId="{5E80B059-FB9F-4D95-B6E4-7FE8740AE988}" srcOrd="0" destOrd="1" presId="urn:microsoft.com/office/officeart/2005/8/layout/vList2"/>
    <dgm:cxn modelId="{9F13F5B9-0100-43C8-A0B9-B03714229014}" srcId="{A365E02C-0A5A-4775-B933-E00732DB9851}" destId="{6139BC2A-BBFF-4938-8304-314838BE1FF9}" srcOrd="0" destOrd="0" parTransId="{84590E73-1DD0-4465-A79C-C34AEC6B9102}" sibTransId="{E4F8C1F3-7FE1-4EB2-8712-E4557687932D}"/>
    <dgm:cxn modelId="{656A16BA-8AB3-438B-8EDA-31E591473BB8}" type="presOf" srcId="{94C42F3F-B3D9-402B-82D6-2137246B4AFC}" destId="{99755027-C172-4304-B720-CC64EBA4DC29}" srcOrd="0" destOrd="2" presId="urn:microsoft.com/office/officeart/2005/8/layout/vList2"/>
    <dgm:cxn modelId="{E1B60CC8-E31F-4A53-812C-A053821482E7}" type="presOf" srcId="{E6DD9352-5E4B-4F81-BF3D-6642BB14CCB1}" destId="{99755027-C172-4304-B720-CC64EBA4DC29}" srcOrd="0" destOrd="3" presId="urn:microsoft.com/office/officeart/2005/8/layout/vList2"/>
    <dgm:cxn modelId="{4DB9EAD5-983E-47E4-9F02-9994DCE4889C}" srcId="{500E9164-8B5D-4F22-9D81-EA53177AF9C4}" destId="{3E3A339D-857D-4B40-AD68-AC8D16E629EA}" srcOrd="3" destOrd="0" parTransId="{034F8E36-DF67-4B63-90F2-B2713103415C}" sibTransId="{EBC051F8-C84A-4C23-B916-BEF809E90CD9}"/>
    <dgm:cxn modelId="{89CB60F2-030E-4F37-A8CD-2D8E33C1213E}" srcId="{500E9164-8B5D-4F22-9D81-EA53177AF9C4}" destId="{07D549C2-2511-42C1-8BB5-22C4A17C2BB8}" srcOrd="0" destOrd="0" parTransId="{4BD3C4F3-5B3F-46A6-B73C-A47CBAEC7717}" sibTransId="{77A4F634-BBBC-4ACB-A90C-A2B56F61B155}"/>
    <dgm:cxn modelId="{745137FD-33A0-4597-89FD-D33622AAB4D6}" type="presOf" srcId="{3E3A339D-857D-4B40-AD68-AC8D16E629EA}" destId="{5E80B059-FB9F-4D95-B6E4-7FE8740AE988}" srcOrd="0" destOrd="3" presId="urn:microsoft.com/office/officeart/2005/8/layout/vList2"/>
    <dgm:cxn modelId="{F7C2B091-E9D4-4728-9406-711FDA8A4AF9}" type="presParOf" srcId="{CFF35259-E663-43A7-AD21-B41B35A01A8C}" destId="{345C070C-9948-4D30-9EAD-AA2BC053B4BB}" srcOrd="0" destOrd="0" presId="urn:microsoft.com/office/officeart/2005/8/layout/vList2"/>
    <dgm:cxn modelId="{266D0EEA-6B22-4A84-9653-DF28F3CC604C}" type="presParOf" srcId="{CFF35259-E663-43A7-AD21-B41B35A01A8C}" destId="{5E80B059-FB9F-4D95-B6E4-7FE8740AE988}" srcOrd="1" destOrd="0" presId="urn:microsoft.com/office/officeart/2005/8/layout/vList2"/>
    <dgm:cxn modelId="{D22BE4AA-403A-47B7-8B03-CE6CC37465E1}" type="presParOf" srcId="{CFF35259-E663-43A7-AD21-B41B35A01A8C}" destId="{0E0583C1-8190-4194-8181-637637BA2273}" srcOrd="2" destOrd="0" presId="urn:microsoft.com/office/officeart/2005/8/layout/vList2"/>
    <dgm:cxn modelId="{C4DE167A-79A2-4C9E-B0A2-74FCA585137B}" type="presParOf" srcId="{CFF35259-E663-43A7-AD21-B41B35A01A8C}" destId="{99755027-C172-4304-B720-CC64EBA4DC2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9C63A37-BBC1-4264-A304-07A9FA4AE1CF}" type="doc">
      <dgm:prSet loTypeId="urn:microsoft.com/office/officeart/2005/8/layout/vList2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GB"/>
        </a:p>
      </dgm:t>
    </dgm:pt>
    <dgm:pt modelId="{500E9164-8B5D-4F22-9D81-EA53177AF9C4}">
      <dgm:prSet phldrT="[Text]"/>
      <dgm:spPr/>
      <dgm:t>
        <a:bodyPr/>
        <a:lstStyle/>
        <a:p>
          <a:r>
            <a:rPr lang="en-US" dirty="0"/>
            <a:t>Enclosure Notation</a:t>
          </a:r>
          <a:endParaRPr lang="en-GB" dirty="0"/>
        </a:p>
      </dgm:t>
    </dgm:pt>
    <dgm:pt modelId="{F7155BE5-AE06-45CD-AAA8-A42C2B0C5D36}" type="parTrans" cxnId="{6C171A0E-84DB-4BE5-AAE2-E519D02975ED}">
      <dgm:prSet/>
      <dgm:spPr/>
      <dgm:t>
        <a:bodyPr/>
        <a:lstStyle/>
        <a:p>
          <a:endParaRPr lang="en-GB"/>
        </a:p>
      </dgm:t>
    </dgm:pt>
    <dgm:pt modelId="{DA49B507-9856-4D5C-9C18-00875FDE9BB5}" type="sibTrans" cxnId="{6C171A0E-84DB-4BE5-AAE2-E519D02975ED}">
      <dgm:prSet/>
      <dgm:spPr/>
      <dgm:t>
        <a:bodyPr/>
        <a:lstStyle/>
        <a:p>
          <a:endParaRPr lang="en-GB"/>
        </a:p>
      </dgm:t>
    </dgm:pt>
    <dgm:pt modelId="{5FE97EF4-5E41-4C77-99BC-97232BF640D1}">
      <dgm:prSet phldrT="[Text]"/>
      <dgm:spPr/>
      <dgm:t>
        <a:bodyPr/>
        <a:lstStyle/>
        <a:p>
          <a:r>
            <a:rPr lang="en-US" dirty="0"/>
            <a:t>Additional documents</a:t>
          </a:r>
          <a:endParaRPr lang="en-GB" dirty="0"/>
        </a:p>
      </dgm:t>
    </dgm:pt>
    <dgm:pt modelId="{892EA9BD-D2EC-4A40-A736-B375B2896F5C}" type="parTrans" cxnId="{63A9AB8D-9581-4D6A-854D-E86AD801DD9E}">
      <dgm:prSet/>
      <dgm:spPr/>
      <dgm:t>
        <a:bodyPr/>
        <a:lstStyle/>
        <a:p>
          <a:endParaRPr lang="en-GB"/>
        </a:p>
      </dgm:t>
    </dgm:pt>
    <dgm:pt modelId="{DF3173CC-5001-4369-B468-7B9CACBB1C8D}" type="sibTrans" cxnId="{63A9AB8D-9581-4D6A-854D-E86AD801DD9E}">
      <dgm:prSet/>
      <dgm:spPr/>
      <dgm:t>
        <a:bodyPr/>
        <a:lstStyle/>
        <a:p>
          <a:endParaRPr lang="en-GB"/>
        </a:p>
      </dgm:t>
    </dgm:pt>
    <dgm:pt modelId="{A365E02C-0A5A-4775-B933-E00732DB9851}">
      <dgm:prSet phldrT="[Text]"/>
      <dgm:spPr/>
      <dgm:t>
        <a:bodyPr/>
        <a:lstStyle/>
        <a:p>
          <a:r>
            <a:rPr lang="en-US" dirty="0"/>
            <a:t>Copy Notation</a:t>
          </a:r>
          <a:endParaRPr lang="en-GB" dirty="0"/>
        </a:p>
      </dgm:t>
    </dgm:pt>
    <dgm:pt modelId="{6B75B3F4-ACB6-4160-80D2-2870E639FA45}" type="parTrans" cxnId="{8BC5E526-5B56-4D90-9A7E-426DA1D9D3ED}">
      <dgm:prSet/>
      <dgm:spPr/>
      <dgm:t>
        <a:bodyPr/>
        <a:lstStyle/>
        <a:p>
          <a:endParaRPr lang="en-GB"/>
        </a:p>
      </dgm:t>
    </dgm:pt>
    <dgm:pt modelId="{46C99A12-225A-4CCF-B42D-3E97DD1C71EB}" type="sibTrans" cxnId="{8BC5E526-5B56-4D90-9A7E-426DA1D9D3ED}">
      <dgm:prSet/>
      <dgm:spPr/>
      <dgm:t>
        <a:bodyPr/>
        <a:lstStyle/>
        <a:p>
          <a:endParaRPr lang="en-GB"/>
        </a:p>
      </dgm:t>
    </dgm:pt>
    <dgm:pt modelId="{07D549C2-2511-42C1-8BB5-22C4A17C2BB8}">
      <dgm:prSet phldrT="[Text]"/>
      <dgm:spPr/>
      <dgm:t>
        <a:bodyPr/>
        <a:lstStyle/>
        <a:p>
          <a:endParaRPr lang="en-GB" dirty="0"/>
        </a:p>
      </dgm:t>
    </dgm:pt>
    <dgm:pt modelId="{4BD3C4F3-5B3F-46A6-B73C-A47CBAEC7717}" type="parTrans" cxnId="{89CB60F2-030E-4F37-A8CD-2D8E33C1213E}">
      <dgm:prSet/>
      <dgm:spPr/>
      <dgm:t>
        <a:bodyPr/>
        <a:lstStyle/>
        <a:p>
          <a:endParaRPr lang="en-GB"/>
        </a:p>
      </dgm:t>
    </dgm:pt>
    <dgm:pt modelId="{77A4F634-BBBC-4ACB-A90C-A2B56F61B155}" type="sibTrans" cxnId="{89CB60F2-030E-4F37-A8CD-2D8E33C1213E}">
      <dgm:prSet/>
      <dgm:spPr/>
      <dgm:t>
        <a:bodyPr/>
        <a:lstStyle/>
        <a:p>
          <a:endParaRPr lang="en-GB"/>
        </a:p>
      </dgm:t>
    </dgm:pt>
    <dgm:pt modelId="{98B05FBE-D0FE-4531-A75C-39C44D5CBA88}">
      <dgm:prSet phldrT="[Text]"/>
      <dgm:spPr/>
      <dgm:t>
        <a:bodyPr/>
        <a:lstStyle/>
        <a:p>
          <a:r>
            <a:rPr lang="en-US" dirty="0"/>
            <a:t>Enclosure notation</a:t>
          </a:r>
          <a:endParaRPr lang="en-GB" dirty="0"/>
        </a:p>
      </dgm:t>
    </dgm:pt>
    <dgm:pt modelId="{431E19FD-B021-4FC8-9D91-4BA4498262A1}" type="parTrans" cxnId="{06797787-A365-41E0-848C-E9F9AD0B6BA6}">
      <dgm:prSet/>
      <dgm:spPr/>
      <dgm:t>
        <a:bodyPr/>
        <a:lstStyle/>
        <a:p>
          <a:endParaRPr lang="en-GB"/>
        </a:p>
      </dgm:t>
    </dgm:pt>
    <dgm:pt modelId="{3E4AD77D-2BC2-4BE5-AA24-BB58167DDC2D}" type="sibTrans" cxnId="{06797787-A365-41E0-848C-E9F9AD0B6BA6}">
      <dgm:prSet/>
      <dgm:spPr/>
      <dgm:t>
        <a:bodyPr/>
        <a:lstStyle/>
        <a:p>
          <a:endParaRPr lang="en-GB"/>
        </a:p>
      </dgm:t>
    </dgm:pt>
    <dgm:pt modelId="{3E3A339D-857D-4B40-AD68-AC8D16E629EA}">
      <dgm:prSet phldrT="[Text]"/>
      <dgm:spPr/>
      <dgm:t>
        <a:bodyPr/>
        <a:lstStyle/>
        <a:p>
          <a:r>
            <a:rPr lang="en-US" dirty="0"/>
            <a:t>Placement </a:t>
          </a:r>
          <a:endParaRPr lang="en-GB" dirty="0"/>
        </a:p>
      </dgm:t>
    </dgm:pt>
    <dgm:pt modelId="{034F8E36-DF67-4B63-90F2-B2713103415C}" type="parTrans" cxnId="{4DB9EAD5-983E-47E4-9F02-9994DCE4889C}">
      <dgm:prSet/>
      <dgm:spPr/>
      <dgm:t>
        <a:bodyPr/>
        <a:lstStyle/>
        <a:p>
          <a:endParaRPr lang="en-GB"/>
        </a:p>
      </dgm:t>
    </dgm:pt>
    <dgm:pt modelId="{EBC051F8-C84A-4C23-B916-BEF809E90CD9}" type="sibTrans" cxnId="{4DB9EAD5-983E-47E4-9F02-9994DCE4889C}">
      <dgm:prSet/>
      <dgm:spPr/>
      <dgm:t>
        <a:bodyPr/>
        <a:lstStyle/>
        <a:p>
          <a:endParaRPr lang="en-GB"/>
        </a:p>
      </dgm:t>
    </dgm:pt>
    <dgm:pt modelId="{8C5550AE-C719-4D66-B3DA-A3EB63E1B150}">
      <dgm:prSet phldrT="[Text]"/>
      <dgm:spPr/>
      <dgm:t>
        <a:bodyPr/>
        <a:lstStyle/>
        <a:p>
          <a:r>
            <a:rPr lang="en-US" dirty="0"/>
            <a:t>Copy to other readers</a:t>
          </a:r>
          <a:endParaRPr lang="en-GB" dirty="0"/>
        </a:p>
      </dgm:t>
    </dgm:pt>
    <dgm:pt modelId="{C46BCE78-50BC-4354-AB65-E3E858EC04F0}" type="parTrans" cxnId="{321C5B06-DE05-4EFC-AFC4-2D2E49FD472C}">
      <dgm:prSet/>
      <dgm:spPr/>
      <dgm:t>
        <a:bodyPr/>
        <a:lstStyle/>
        <a:p>
          <a:endParaRPr lang="en-GB"/>
        </a:p>
      </dgm:t>
    </dgm:pt>
    <dgm:pt modelId="{0EE0CF16-3AAA-4F14-ABBB-DD855070064C}" type="sibTrans" cxnId="{321C5B06-DE05-4EFC-AFC4-2D2E49FD472C}">
      <dgm:prSet/>
      <dgm:spPr/>
      <dgm:t>
        <a:bodyPr/>
        <a:lstStyle/>
        <a:p>
          <a:endParaRPr lang="en-GB"/>
        </a:p>
      </dgm:t>
    </dgm:pt>
    <dgm:pt modelId="{6139BC2A-BBFF-4938-8304-314838BE1FF9}">
      <dgm:prSet phldrT="[Text]"/>
      <dgm:spPr/>
      <dgm:t>
        <a:bodyPr/>
        <a:lstStyle/>
        <a:p>
          <a:endParaRPr lang="en-GB" dirty="0"/>
        </a:p>
      </dgm:t>
    </dgm:pt>
    <dgm:pt modelId="{84590E73-1DD0-4465-A79C-C34AEC6B9102}" type="parTrans" cxnId="{9F13F5B9-0100-43C8-A0B9-B03714229014}">
      <dgm:prSet/>
      <dgm:spPr/>
      <dgm:t>
        <a:bodyPr/>
        <a:lstStyle/>
        <a:p>
          <a:endParaRPr lang="en-GB"/>
        </a:p>
      </dgm:t>
    </dgm:pt>
    <dgm:pt modelId="{E4F8C1F3-7FE1-4EB2-8712-E4557687932D}" type="sibTrans" cxnId="{9F13F5B9-0100-43C8-A0B9-B03714229014}">
      <dgm:prSet/>
      <dgm:spPr/>
      <dgm:t>
        <a:bodyPr/>
        <a:lstStyle/>
        <a:p>
          <a:endParaRPr lang="en-GB"/>
        </a:p>
      </dgm:t>
    </dgm:pt>
    <dgm:pt modelId="{94C42F3F-B3D9-402B-82D6-2137246B4AFC}">
      <dgm:prSet phldrT="[Text]"/>
      <dgm:spPr/>
      <dgm:t>
        <a:bodyPr/>
        <a:lstStyle/>
        <a:p>
          <a:r>
            <a:rPr lang="en-US" dirty="0"/>
            <a:t>Formatting</a:t>
          </a:r>
          <a:endParaRPr lang="en-GB" dirty="0"/>
        </a:p>
      </dgm:t>
    </dgm:pt>
    <dgm:pt modelId="{9EF3F502-2C76-4564-841C-FDBB4DC68621}" type="parTrans" cxnId="{EE4956AB-38F6-483C-9416-7C78CBC3833A}">
      <dgm:prSet/>
      <dgm:spPr/>
      <dgm:t>
        <a:bodyPr/>
        <a:lstStyle/>
        <a:p>
          <a:endParaRPr lang="en-GB"/>
        </a:p>
      </dgm:t>
    </dgm:pt>
    <dgm:pt modelId="{7E828295-6F74-4A19-B0F9-F956C703AF24}" type="sibTrans" cxnId="{EE4956AB-38F6-483C-9416-7C78CBC3833A}">
      <dgm:prSet/>
      <dgm:spPr/>
      <dgm:t>
        <a:bodyPr/>
        <a:lstStyle/>
        <a:p>
          <a:endParaRPr lang="en-GB"/>
        </a:p>
      </dgm:t>
    </dgm:pt>
    <dgm:pt modelId="{E6DD9352-5E4B-4F81-BF3D-6642BB14CCB1}">
      <dgm:prSet phldrT="[Text]"/>
      <dgm:spPr/>
      <dgm:t>
        <a:bodyPr/>
        <a:lstStyle/>
        <a:p>
          <a:r>
            <a:rPr lang="en-US" dirty="0"/>
            <a:t>Placement </a:t>
          </a:r>
          <a:endParaRPr lang="en-GB" dirty="0"/>
        </a:p>
      </dgm:t>
    </dgm:pt>
    <dgm:pt modelId="{E21BD814-0CDC-4B08-9122-45B950F2C45A}" type="parTrans" cxnId="{15AFF74E-F637-4038-8F1E-BD7F63B57787}">
      <dgm:prSet/>
      <dgm:spPr/>
      <dgm:t>
        <a:bodyPr/>
        <a:lstStyle/>
        <a:p>
          <a:endParaRPr lang="en-GB"/>
        </a:p>
      </dgm:t>
    </dgm:pt>
    <dgm:pt modelId="{0559C5CA-36EA-44DA-BE07-40827A0C8BBB}" type="sibTrans" cxnId="{15AFF74E-F637-4038-8F1E-BD7F63B57787}">
      <dgm:prSet/>
      <dgm:spPr/>
      <dgm:t>
        <a:bodyPr/>
        <a:lstStyle/>
        <a:p>
          <a:endParaRPr lang="en-GB"/>
        </a:p>
      </dgm:t>
    </dgm:pt>
    <dgm:pt modelId="{CFF35259-E663-43A7-AD21-B41B35A01A8C}" type="pres">
      <dgm:prSet presAssocID="{49C63A37-BBC1-4264-A304-07A9FA4AE1CF}" presName="linear" presStyleCnt="0">
        <dgm:presLayoutVars>
          <dgm:animLvl val="lvl"/>
          <dgm:resizeHandles val="exact"/>
        </dgm:presLayoutVars>
      </dgm:prSet>
      <dgm:spPr/>
    </dgm:pt>
    <dgm:pt modelId="{345C070C-9948-4D30-9EAD-AA2BC053B4BB}" type="pres">
      <dgm:prSet presAssocID="{500E9164-8B5D-4F22-9D81-EA53177AF9C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E80B059-FB9F-4D95-B6E4-7FE8740AE988}" type="pres">
      <dgm:prSet presAssocID="{500E9164-8B5D-4F22-9D81-EA53177AF9C4}" presName="childText" presStyleLbl="revTx" presStyleIdx="0" presStyleCnt="2">
        <dgm:presLayoutVars>
          <dgm:bulletEnabled val="1"/>
        </dgm:presLayoutVars>
      </dgm:prSet>
      <dgm:spPr/>
    </dgm:pt>
    <dgm:pt modelId="{0E0583C1-8190-4194-8181-637637BA2273}" type="pres">
      <dgm:prSet presAssocID="{A365E02C-0A5A-4775-B933-E00732DB985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9755027-C172-4304-B720-CC64EBA4DC29}" type="pres">
      <dgm:prSet presAssocID="{A365E02C-0A5A-4775-B933-E00732DB985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21C5B06-DE05-4EFC-AFC4-2D2E49FD472C}" srcId="{A365E02C-0A5A-4775-B933-E00732DB9851}" destId="{8C5550AE-C719-4D66-B3DA-A3EB63E1B150}" srcOrd="1" destOrd="0" parTransId="{C46BCE78-50BC-4354-AB65-E3E858EC04F0}" sibTransId="{0EE0CF16-3AAA-4F14-ABBB-DD855070064C}"/>
    <dgm:cxn modelId="{D5084B07-A880-4999-8B9D-B12312C25113}" type="presOf" srcId="{8C5550AE-C719-4D66-B3DA-A3EB63E1B150}" destId="{99755027-C172-4304-B720-CC64EBA4DC29}" srcOrd="0" destOrd="1" presId="urn:microsoft.com/office/officeart/2005/8/layout/vList2"/>
    <dgm:cxn modelId="{6C171A0E-84DB-4BE5-AAE2-E519D02975ED}" srcId="{49C63A37-BBC1-4264-A304-07A9FA4AE1CF}" destId="{500E9164-8B5D-4F22-9D81-EA53177AF9C4}" srcOrd="0" destOrd="0" parTransId="{F7155BE5-AE06-45CD-AAA8-A42C2B0C5D36}" sibTransId="{DA49B507-9856-4D5C-9C18-00875FDE9BB5}"/>
    <dgm:cxn modelId="{906FFF11-D28E-48E8-BA24-69610CFBC311}" type="presOf" srcId="{07D549C2-2511-42C1-8BB5-22C4A17C2BB8}" destId="{5E80B059-FB9F-4D95-B6E4-7FE8740AE988}" srcOrd="0" destOrd="0" presId="urn:microsoft.com/office/officeart/2005/8/layout/vList2"/>
    <dgm:cxn modelId="{C1FA7F24-E85C-49A1-B097-EF783D45BBB0}" type="presOf" srcId="{98B05FBE-D0FE-4531-A75C-39C44D5CBA88}" destId="{5E80B059-FB9F-4D95-B6E4-7FE8740AE988}" srcOrd="0" destOrd="2" presId="urn:microsoft.com/office/officeart/2005/8/layout/vList2"/>
    <dgm:cxn modelId="{8BC5E526-5B56-4D90-9A7E-426DA1D9D3ED}" srcId="{49C63A37-BBC1-4264-A304-07A9FA4AE1CF}" destId="{A365E02C-0A5A-4775-B933-E00732DB9851}" srcOrd="1" destOrd="0" parTransId="{6B75B3F4-ACB6-4160-80D2-2870E639FA45}" sibTransId="{46C99A12-225A-4CCF-B42D-3E97DD1C71EB}"/>
    <dgm:cxn modelId="{15AFF74E-F637-4038-8F1E-BD7F63B57787}" srcId="{A365E02C-0A5A-4775-B933-E00732DB9851}" destId="{E6DD9352-5E4B-4F81-BF3D-6642BB14CCB1}" srcOrd="3" destOrd="0" parTransId="{E21BD814-0CDC-4B08-9122-45B950F2C45A}" sibTransId="{0559C5CA-36EA-44DA-BE07-40827A0C8BBB}"/>
    <dgm:cxn modelId="{6F19F451-2AC3-4A8A-9EA3-88B4B5C34C18}" type="presOf" srcId="{6139BC2A-BBFF-4938-8304-314838BE1FF9}" destId="{99755027-C172-4304-B720-CC64EBA4DC29}" srcOrd="0" destOrd="0" presId="urn:microsoft.com/office/officeart/2005/8/layout/vList2"/>
    <dgm:cxn modelId="{06797787-A365-41E0-848C-E9F9AD0B6BA6}" srcId="{500E9164-8B5D-4F22-9D81-EA53177AF9C4}" destId="{98B05FBE-D0FE-4531-A75C-39C44D5CBA88}" srcOrd="2" destOrd="0" parTransId="{431E19FD-B021-4FC8-9D91-4BA4498262A1}" sibTransId="{3E4AD77D-2BC2-4BE5-AA24-BB58167DDC2D}"/>
    <dgm:cxn modelId="{63A9AB8D-9581-4D6A-854D-E86AD801DD9E}" srcId="{500E9164-8B5D-4F22-9D81-EA53177AF9C4}" destId="{5FE97EF4-5E41-4C77-99BC-97232BF640D1}" srcOrd="1" destOrd="0" parTransId="{892EA9BD-D2EC-4A40-A736-B375B2896F5C}" sibTransId="{DF3173CC-5001-4369-B468-7B9CACBB1C8D}"/>
    <dgm:cxn modelId="{51D8789A-F658-4D7D-BDDF-A42AAF783884}" type="presOf" srcId="{500E9164-8B5D-4F22-9D81-EA53177AF9C4}" destId="{345C070C-9948-4D30-9EAD-AA2BC053B4BB}" srcOrd="0" destOrd="0" presId="urn:microsoft.com/office/officeart/2005/8/layout/vList2"/>
    <dgm:cxn modelId="{2EF599A8-B334-423C-9276-C278E41B3912}" type="presOf" srcId="{49C63A37-BBC1-4264-A304-07A9FA4AE1CF}" destId="{CFF35259-E663-43A7-AD21-B41B35A01A8C}" srcOrd="0" destOrd="0" presId="urn:microsoft.com/office/officeart/2005/8/layout/vList2"/>
    <dgm:cxn modelId="{E92B17AB-4086-433E-8D9B-57F49DDC4996}" type="presOf" srcId="{A365E02C-0A5A-4775-B933-E00732DB9851}" destId="{0E0583C1-8190-4194-8181-637637BA2273}" srcOrd="0" destOrd="0" presId="urn:microsoft.com/office/officeart/2005/8/layout/vList2"/>
    <dgm:cxn modelId="{EE4956AB-38F6-483C-9416-7C78CBC3833A}" srcId="{A365E02C-0A5A-4775-B933-E00732DB9851}" destId="{94C42F3F-B3D9-402B-82D6-2137246B4AFC}" srcOrd="2" destOrd="0" parTransId="{9EF3F502-2C76-4564-841C-FDBB4DC68621}" sibTransId="{7E828295-6F74-4A19-B0F9-F956C703AF24}"/>
    <dgm:cxn modelId="{24F0C5B9-C44D-453A-899E-EFB55909805B}" type="presOf" srcId="{5FE97EF4-5E41-4C77-99BC-97232BF640D1}" destId="{5E80B059-FB9F-4D95-B6E4-7FE8740AE988}" srcOrd="0" destOrd="1" presId="urn:microsoft.com/office/officeart/2005/8/layout/vList2"/>
    <dgm:cxn modelId="{9F13F5B9-0100-43C8-A0B9-B03714229014}" srcId="{A365E02C-0A5A-4775-B933-E00732DB9851}" destId="{6139BC2A-BBFF-4938-8304-314838BE1FF9}" srcOrd="0" destOrd="0" parTransId="{84590E73-1DD0-4465-A79C-C34AEC6B9102}" sibTransId="{E4F8C1F3-7FE1-4EB2-8712-E4557687932D}"/>
    <dgm:cxn modelId="{656A16BA-8AB3-438B-8EDA-31E591473BB8}" type="presOf" srcId="{94C42F3F-B3D9-402B-82D6-2137246B4AFC}" destId="{99755027-C172-4304-B720-CC64EBA4DC29}" srcOrd="0" destOrd="2" presId="urn:microsoft.com/office/officeart/2005/8/layout/vList2"/>
    <dgm:cxn modelId="{E1B60CC8-E31F-4A53-812C-A053821482E7}" type="presOf" srcId="{E6DD9352-5E4B-4F81-BF3D-6642BB14CCB1}" destId="{99755027-C172-4304-B720-CC64EBA4DC29}" srcOrd="0" destOrd="3" presId="urn:microsoft.com/office/officeart/2005/8/layout/vList2"/>
    <dgm:cxn modelId="{4DB9EAD5-983E-47E4-9F02-9994DCE4889C}" srcId="{500E9164-8B5D-4F22-9D81-EA53177AF9C4}" destId="{3E3A339D-857D-4B40-AD68-AC8D16E629EA}" srcOrd="3" destOrd="0" parTransId="{034F8E36-DF67-4B63-90F2-B2713103415C}" sibTransId="{EBC051F8-C84A-4C23-B916-BEF809E90CD9}"/>
    <dgm:cxn modelId="{89CB60F2-030E-4F37-A8CD-2D8E33C1213E}" srcId="{500E9164-8B5D-4F22-9D81-EA53177AF9C4}" destId="{07D549C2-2511-42C1-8BB5-22C4A17C2BB8}" srcOrd="0" destOrd="0" parTransId="{4BD3C4F3-5B3F-46A6-B73C-A47CBAEC7717}" sibTransId="{77A4F634-BBBC-4ACB-A90C-A2B56F61B155}"/>
    <dgm:cxn modelId="{745137FD-33A0-4597-89FD-D33622AAB4D6}" type="presOf" srcId="{3E3A339D-857D-4B40-AD68-AC8D16E629EA}" destId="{5E80B059-FB9F-4D95-B6E4-7FE8740AE988}" srcOrd="0" destOrd="3" presId="urn:microsoft.com/office/officeart/2005/8/layout/vList2"/>
    <dgm:cxn modelId="{F7C2B091-E9D4-4728-9406-711FDA8A4AF9}" type="presParOf" srcId="{CFF35259-E663-43A7-AD21-B41B35A01A8C}" destId="{345C070C-9948-4D30-9EAD-AA2BC053B4BB}" srcOrd="0" destOrd="0" presId="urn:microsoft.com/office/officeart/2005/8/layout/vList2"/>
    <dgm:cxn modelId="{266D0EEA-6B22-4A84-9653-DF28F3CC604C}" type="presParOf" srcId="{CFF35259-E663-43A7-AD21-B41B35A01A8C}" destId="{5E80B059-FB9F-4D95-B6E4-7FE8740AE988}" srcOrd="1" destOrd="0" presId="urn:microsoft.com/office/officeart/2005/8/layout/vList2"/>
    <dgm:cxn modelId="{D22BE4AA-403A-47B7-8B03-CE6CC37465E1}" type="presParOf" srcId="{CFF35259-E663-43A7-AD21-B41B35A01A8C}" destId="{0E0583C1-8190-4194-8181-637637BA2273}" srcOrd="2" destOrd="0" presId="urn:microsoft.com/office/officeart/2005/8/layout/vList2"/>
    <dgm:cxn modelId="{C4DE167A-79A2-4C9E-B0A2-74FCA585137B}" type="presParOf" srcId="{CFF35259-E663-43A7-AD21-B41B35A01A8C}" destId="{99755027-C172-4304-B720-CC64EBA4DC2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9C63A37-BBC1-4264-A304-07A9FA4AE1CF}" type="doc">
      <dgm:prSet loTypeId="urn:microsoft.com/office/officeart/2005/8/layout/vList2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GB"/>
        </a:p>
      </dgm:t>
    </dgm:pt>
    <dgm:pt modelId="{500E9164-8B5D-4F22-9D81-EA53177AF9C4}">
      <dgm:prSet phldrT="[Text]"/>
      <dgm:spPr/>
      <dgm:t>
        <a:bodyPr/>
        <a:lstStyle/>
        <a:p>
          <a:r>
            <a:rPr lang="en-US" dirty="0"/>
            <a:t>Enclosure Notation</a:t>
          </a:r>
          <a:endParaRPr lang="en-GB" dirty="0"/>
        </a:p>
      </dgm:t>
    </dgm:pt>
    <dgm:pt modelId="{F7155BE5-AE06-45CD-AAA8-A42C2B0C5D36}" type="parTrans" cxnId="{6C171A0E-84DB-4BE5-AAE2-E519D02975ED}">
      <dgm:prSet/>
      <dgm:spPr/>
      <dgm:t>
        <a:bodyPr/>
        <a:lstStyle/>
        <a:p>
          <a:endParaRPr lang="en-GB"/>
        </a:p>
      </dgm:t>
    </dgm:pt>
    <dgm:pt modelId="{DA49B507-9856-4D5C-9C18-00875FDE9BB5}" type="sibTrans" cxnId="{6C171A0E-84DB-4BE5-AAE2-E519D02975ED}">
      <dgm:prSet/>
      <dgm:spPr/>
      <dgm:t>
        <a:bodyPr/>
        <a:lstStyle/>
        <a:p>
          <a:endParaRPr lang="en-GB"/>
        </a:p>
      </dgm:t>
    </dgm:pt>
    <dgm:pt modelId="{5FE97EF4-5E41-4C77-99BC-97232BF640D1}">
      <dgm:prSet phldrT="[Text]"/>
      <dgm:spPr/>
      <dgm:t>
        <a:bodyPr/>
        <a:lstStyle/>
        <a:p>
          <a:r>
            <a:rPr lang="en-US" dirty="0"/>
            <a:t>Additional documents</a:t>
          </a:r>
          <a:endParaRPr lang="en-GB" dirty="0"/>
        </a:p>
      </dgm:t>
    </dgm:pt>
    <dgm:pt modelId="{892EA9BD-D2EC-4A40-A736-B375B2896F5C}" type="parTrans" cxnId="{63A9AB8D-9581-4D6A-854D-E86AD801DD9E}">
      <dgm:prSet/>
      <dgm:spPr/>
      <dgm:t>
        <a:bodyPr/>
        <a:lstStyle/>
        <a:p>
          <a:endParaRPr lang="en-GB"/>
        </a:p>
      </dgm:t>
    </dgm:pt>
    <dgm:pt modelId="{DF3173CC-5001-4369-B468-7B9CACBB1C8D}" type="sibTrans" cxnId="{63A9AB8D-9581-4D6A-854D-E86AD801DD9E}">
      <dgm:prSet/>
      <dgm:spPr/>
      <dgm:t>
        <a:bodyPr/>
        <a:lstStyle/>
        <a:p>
          <a:endParaRPr lang="en-GB"/>
        </a:p>
      </dgm:t>
    </dgm:pt>
    <dgm:pt modelId="{A365E02C-0A5A-4775-B933-E00732DB9851}">
      <dgm:prSet phldrT="[Text]"/>
      <dgm:spPr/>
      <dgm:t>
        <a:bodyPr/>
        <a:lstStyle/>
        <a:p>
          <a:r>
            <a:rPr lang="en-US" dirty="0"/>
            <a:t>Copy Notation</a:t>
          </a:r>
          <a:endParaRPr lang="en-GB" dirty="0"/>
        </a:p>
      </dgm:t>
    </dgm:pt>
    <dgm:pt modelId="{6B75B3F4-ACB6-4160-80D2-2870E639FA45}" type="parTrans" cxnId="{8BC5E526-5B56-4D90-9A7E-426DA1D9D3ED}">
      <dgm:prSet/>
      <dgm:spPr/>
      <dgm:t>
        <a:bodyPr/>
        <a:lstStyle/>
        <a:p>
          <a:endParaRPr lang="en-GB"/>
        </a:p>
      </dgm:t>
    </dgm:pt>
    <dgm:pt modelId="{46C99A12-225A-4CCF-B42D-3E97DD1C71EB}" type="sibTrans" cxnId="{8BC5E526-5B56-4D90-9A7E-426DA1D9D3ED}">
      <dgm:prSet/>
      <dgm:spPr/>
      <dgm:t>
        <a:bodyPr/>
        <a:lstStyle/>
        <a:p>
          <a:endParaRPr lang="en-GB"/>
        </a:p>
      </dgm:t>
    </dgm:pt>
    <dgm:pt modelId="{07D549C2-2511-42C1-8BB5-22C4A17C2BB8}">
      <dgm:prSet phldrT="[Text]"/>
      <dgm:spPr/>
      <dgm:t>
        <a:bodyPr/>
        <a:lstStyle/>
        <a:p>
          <a:endParaRPr lang="en-GB" dirty="0"/>
        </a:p>
      </dgm:t>
    </dgm:pt>
    <dgm:pt modelId="{4BD3C4F3-5B3F-46A6-B73C-A47CBAEC7717}" type="parTrans" cxnId="{89CB60F2-030E-4F37-A8CD-2D8E33C1213E}">
      <dgm:prSet/>
      <dgm:spPr/>
      <dgm:t>
        <a:bodyPr/>
        <a:lstStyle/>
        <a:p>
          <a:endParaRPr lang="en-GB"/>
        </a:p>
      </dgm:t>
    </dgm:pt>
    <dgm:pt modelId="{77A4F634-BBBC-4ACB-A90C-A2B56F61B155}" type="sibTrans" cxnId="{89CB60F2-030E-4F37-A8CD-2D8E33C1213E}">
      <dgm:prSet/>
      <dgm:spPr/>
      <dgm:t>
        <a:bodyPr/>
        <a:lstStyle/>
        <a:p>
          <a:endParaRPr lang="en-GB"/>
        </a:p>
      </dgm:t>
    </dgm:pt>
    <dgm:pt modelId="{98B05FBE-D0FE-4531-A75C-39C44D5CBA88}">
      <dgm:prSet phldrT="[Text]"/>
      <dgm:spPr/>
      <dgm:t>
        <a:bodyPr/>
        <a:lstStyle/>
        <a:p>
          <a:r>
            <a:rPr lang="en-US" dirty="0"/>
            <a:t>Enclosure notation</a:t>
          </a:r>
          <a:endParaRPr lang="en-GB" dirty="0"/>
        </a:p>
      </dgm:t>
    </dgm:pt>
    <dgm:pt modelId="{431E19FD-B021-4FC8-9D91-4BA4498262A1}" type="parTrans" cxnId="{06797787-A365-41E0-848C-E9F9AD0B6BA6}">
      <dgm:prSet/>
      <dgm:spPr/>
      <dgm:t>
        <a:bodyPr/>
        <a:lstStyle/>
        <a:p>
          <a:endParaRPr lang="en-GB"/>
        </a:p>
      </dgm:t>
    </dgm:pt>
    <dgm:pt modelId="{3E4AD77D-2BC2-4BE5-AA24-BB58167DDC2D}" type="sibTrans" cxnId="{06797787-A365-41E0-848C-E9F9AD0B6BA6}">
      <dgm:prSet/>
      <dgm:spPr/>
      <dgm:t>
        <a:bodyPr/>
        <a:lstStyle/>
        <a:p>
          <a:endParaRPr lang="en-GB"/>
        </a:p>
      </dgm:t>
    </dgm:pt>
    <dgm:pt modelId="{3E3A339D-857D-4B40-AD68-AC8D16E629EA}">
      <dgm:prSet phldrT="[Text]"/>
      <dgm:spPr/>
      <dgm:t>
        <a:bodyPr/>
        <a:lstStyle/>
        <a:p>
          <a:r>
            <a:rPr lang="en-US" dirty="0"/>
            <a:t>Placement </a:t>
          </a:r>
          <a:endParaRPr lang="en-GB" dirty="0"/>
        </a:p>
      </dgm:t>
    </dgm:pt>
    <dgm:pt modelId="{034F8E36-DF67-4B63-90F2-B2713103415C}" type="parTrans" cxnId="{4DB9EAD5-983E-47E4-9F02-9994DCE4889C}">
      <dgm:prSet/>
      <dgm:spPr/>
      <dgm:t>
        <a:bodyPr/>
        <a:lstStyle/>
        <a:p>
          <a:endParaRPr lang="en-GB"/>
        </a:p>
      </dgm:t>
    </dgm:pt>
    <dgm:pt modelId="{EBC051F8-C84A-4C23-B916-BEF809E90CD9}" type="sibTrans" cxnId="{4DB9EAD5-983E-47E4-9F02-9994DCE4889C}">
      <dgm:prSet/>
      <dgm:spPr/>
      <dgm:t>
        <a:bodyPr/>
        <a:lstStyle/>
        <a:p>
          <a:endParaRPr lang="en-GB"/>
        </a:p>
      </dgm:t>
    </dgm:pt>
    <dgm:pt modelId="{8C5550AE-C719-4D66-B3DA-A3EB63E1B150}">
      <dgm:prSet phldrT="[Text]"/>
      <dgm:spPr/>
      <dgm:t>
        <a:bodyPr/>
        <a:lstStyle/>
        <a:p>
          <a:r>
            <a:rPr lang="en-US" dirty="0"/>
            <a:t>Copy to other readers</a:t>
          </a:r>
          <a:endParaRPr lang="en-GB" dirty="0"/>
        </a:p>
      </dgm:t>
    </dgm:pt>
    <dgm:pt modelId="{C46BCE78-50BC-4354-AB65-E3E858EC04F0}" type="parTrans" cxnId="{321C5B06-DE05-4EFC-AFC4-2D2E49FD472C}">
      <dgm:prSet/>
      <dgm:spPr/>
      <dgm:t>
        <a:bodyPr/>
        <a:lstStyle/>
        <a:p>
          <a:endParaRPr lang="en-GB"/>
        </a:p>
      </dgm:t>
    </dgm:pt>
    <dgm:pt modelId="{0EE0CF16-3AAA-4F14-ABBB-DD855070064C}" type="sibTrans" cxnId="{321C5B06-DE05-4EFC-AFC4-2D2E49FD472C}">
      <dgm:prSet/>
      <dgm:spPr/>
      <dgm:t>
        <a:bodyPr/>
        <a:lstStyle/>
        <a:p>
          <a:endParaRPr lang="en-GB"/>
        </a:p>
      </dgm:t>
    </dgm:pt>
    <dgm:pt modelId="{6139BC2A-BBFF-4938-8304-314838BE1FF9}">
      <dgm:prSet phldrT="[Text]"/>
      <dgm:spPr/>
      <dgm:t>
        <a:bodyPr/>
        <a:lstStyle/>
        <a:p>
          <a:endParaRPr lang="en-GB" dirty="0"/>
        </a:p>
      </dgm:t>
    </dgm:pt>
    <dgm:pt modelId="{84590E73-1DD0-4465-A79C-C34AEC6B9102}" type="parTrans" cxnId="{9F13F5B9-0100-43C8-A0B9-B03714229014}">
      <dgm:prSet/>
      <dgm:spPr/>
      <dgm:t>
        <a:bodyPr/>
        <a:lstStyle/>
        <a:p>
          <a:endParaRPr lang="en-GB"/>
        </a:p>
      </dgm:t>
    </dgm:pt>
    <dgm:pt modelId="{E4F8C1F3-7FE1-4EB2-8712-E4557687932D}" type="sibTrans" cxnId="{9F13F5B9-0100-43C8-A0B9-B03714229014}">
      <dgm:prSet/>
      <dgm:spPr/>
      <dgm:t>
        <a:bodyPr/>
        <a:lstStyle/>
        <a:p>
          <a:endParaRPr lang="en-GB"/>
        </a:p>
      </dgm:t>
    </dgm:pt>
    <dgm:pt modelId="{94C42F3F-B3D9-402B-82D6-2137246B4AFC}">
      <dgm:prSet phldrT="[Text]"/>
      <dgm:spPr/>
      <dgm:t>
        <a:bodyPr/>
        <a:lstStyle/>
        <a:p>
          <a:r>
            <a:rPr lang="en-US" dirty="0"/>
            <a:t>Formatting</a:t>
          </a:r>
          <a:endParaRPr lang="en-GB" dirty="0"/>
        </a:p>
      </dgm:t>
    </dgm:pt>
    <dgm:pt modelId="{9EF3F502-2C76-4564-841C-FDBB4DC68621}" type="parTrans" cxnId="{EE4956AB-38F6-483C-9416-7C78CBC3833A}">
      <dgm:prSet/>
      <dgm:spPr/>
      <dgm:t>
        <a:bodyPr/>
        <a:lstStyle/>
        <a:p>
          <a:endParaRPr lang="en-GB"/>
        </a:p>
      </dgm:t>
    </dgm:pt>
    <dgm:pt modelId="{7E828295-6F74-4A19-B0F9-F956C703AF24}" type="sibTrans" cxnId="{EE4956AB-38F6-483C-9416-7C78CBC3833A}">
      <dgm:prSet/>
      <dgm:spPr/>
      <dgm:t>
        <a:bodyPr/>
        <a:lstStyle/>
        <a:p>
          <a:endParaRPr lang="en-GB"/>
        </a:p>
      </dgm:t>
    </dgm:pt>
    <dgm:pt modelId="{E6DD9352-5E4B-4F81-BF3D-6642BB14CCB1}">
      <dgm:prSet phldrT="[Text]"/>
      <dgm:spPr/>
      <dgm:t>
        <a:bodyPr/>
        <a:lstStyle/>
        <a:p>
          <a:r>
            <a:rPr lang="en-US" dirty="0"/>
            <a:t>Placement </a:t>
          </a:r>
          <a:endParaRPr lang="en-GB" dirty="0"/>
        </a:p>
      </dgm:t>
    </dgm:pt>
    <dgm:pt modelId="{E21BD814-0CDC-4B08-9122-45B950F2C45A}" type="parTrans" cxnId="{15AFF74E-F637-4038-8F1E-BD7F63B57787}">
      <dgm:prSet/>
      <dgm:spPr/>
      <dgm:t>
        <a:bodyPr/>
        <a:lstStyle/>
        <a:p>
          <a:endParaRPr lang="en-GB"/>
        </a:p>
      </dgm:t>
    </dgm:pt>
    <dgm:pt modelId="{0559C5CA-36EA-44DA-BE07-40827A0C8BBB}" type="sibTrans" cxnId="{15AFF74E-F637-4038-8F1E-BD7F63B57787}">
      <dgm:prSet/>
      <dgm:spPr/>
      <dgm:t>
        <a:bodyPr/>
        <a:lstStyle/>
        <a:p>
          <a:endParaRPr lang="en-GB"/>
        </a:p>
      </dgm:t>
    </dgm:pt>
    <dgm:pt modelId="{CFF35259-E663-43A7-AD21-B41B35A01A8C}" type="pres">
      <dgm:prSet presAssocID="{49C63A37-BBC1-4264-A304-07A9FA4AE1CF}" presName="linear" presStyleCnt="0">
        <dgm:presLayoutVars>
          <dgm:animLvl val="lvl"/>
          <dgm:resizeHandles val="exact"/>
        </dgm:presLayoutVars>
      </dgm:prSet>
      <dgm:spPr/>
    </dgm:pt>
    <dgm:pt modelId="{345C070C-9948-4D30-9EAD-AA2BC053B4BB}" type="pres">
      <dgm:prSet presAssocID="{500E9164-8B5D-4F22-9D81-EA53177AF9C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E80B059-FB9F-4D95-B6E4-7FE8740AE988}" type="pres">
      <dgm:prSet presAssocID="{500E9164-8B5D-4F22-9D81-EA53177AF9C4}" presName="childText" presStyleLbl="revTx" presStyleIdx="0" presStyleCnt="2">
        <dgm:presLayoutVars>
          <dgm:bulletEnabled val="1"/>
        </dgm:presLayoutVars>
      </dgm:prSet>
      <dgm:spPr/>
    </dgm:pt>
    <dgm:pt modelId="{0E0583C1-8190-4194-8181-637637BA2273}" type="pres">
      <dgm:prSet presAssocID="{A365E02C-0A5A-4775-B933-E00732DB985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9755027-C172-4304-B720-CC64EBA4DC29}" type="pres">
      <dgm:prSet presAssocID="{A365E02C-0A5A-4775-B933-E00732DB985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21C5B06-DE05-4EFC-AFC4-2D2E49FD472C}" srcId="{A365E02C-0A5A-4775-B933-E00732DB9851}" destId="{8C5550AE-C719-4D66-B3DA-A3EB63E1B150}" srcOrd="1" destOrd="0" parTransId="{C46BCE78-50BC-4354-AB65-E3E858EC04F0}" sibTransId="{0EE0CF16-3AAA-4F14-ABBB-DD855070064C}"/>
    <dgm:cxn modelId="{D5084B07-A880-4999-8B9D-B12312C25113}" type="presOf" srcId="{8C5550AE-C719-4D66-B3DA-A3EB63E1B150}" destId="{99755027-C172-4304-B720-CC64EBA4DC29}" srcOrd="0" destOrd="1" presId="urn:microsoft.com/office/officeart/2005/8/layout/vList2"/>
    <dgm:cxn modelId="{6C171A0E-84DB-4BE5-AAE2-E519D02975ED}" srcId="{49C63A37-BBC1-4264-A304-07A9FA4AE1CF}" destId="{500E9164-8B5D-4F22-9D81-EA53177AF9C4}" srcOrd="0" destOrd="0" parTransId="{F7155BE5-AE06-45CD-AAA8-A42C2B0C5D36}" sibTransId="{DA49B507-9856-4D5C-9C18-00875FDE9BB5}"/>
    <dgm:cxn modelId="{906FFF11-D28E-48E8-BA24-69610CFBC311}" type="presOf" srcId="{07D549C2-2511-42C1-8BB5-22C4A17C2BB8}" destId="{5E80B059-FB9F-4D95-B6E4-7FE8740AE988}" srcOrd="0" destOrd="0" presId="urn:microsoft.com/office/officeart/2005/8/layout/vList2"/>
    <dgm:cxn modelId="{C1FA7F24-E85C-49A1-B097-EF783D45BBB0}" type="presOf" srcId="{98B05FBE-D0FE-4531-A75C-39C44D5CBA88}" destId="{5E80B059-FB9F-4D95-B6E4-7FE8740AE988}" srcOrd="0" destOrd="2" presId="urn:microsoft.com/office/officeart/2005/8/layout/vList2"/>
    <dgm:cxn modelId="{8BC5E526-5B56-4D90-9A7E-426DA1D9D3ED}" srcId="{49C63A37-BBC1-4264-A304-07A9FA4AE1CF}" destId="{A365E02C-0A5A-4775-B933-E00732DB9851}" srcOrd="1" destOrd="0" parTransId="{6B75B3F4-ACB6-4160-80D2-2870E639FA45}" sibTransId="{46C99A12-225A-4CCF-B42D-3E97DD1C71EB}"/>
    <dgm:cxn modelId="{15AFF74E-F637-4038-8F1E-BD7F63B57787}" srcId="{A365E02C-0A5A-4775-B933-E00732DB9851}" destId="{E6DD9352-5E4B-4F81-BF3D-6642BB14CCB1}" srcOrd="3" destOrd="0" parTransId="{E21BD814-0CDC-4B08-9122-45B950F2C45A}" sibTransId="{0559C5CA-36EA-44DA-BE07-40827A0C8BBB}"/>
    <dgm:cxn modelId="{6F19F451-2AC3-4A8A-9EA3-88B4B5C34C18}" type="presOf" srcId="{6139BC2A-BBFF-4938-8304-314838BE1FF9}" destId="{99755027-C172-4304-B720-CC64EBA4DC29}" srcOrd="0" destOrd="0" presId="urn:microsoft.com/office/officeart/2005/8/layout/vList2"/>
    <dgm:cxn modelId="{06797787-A365-41E0-848C-E9F9AD0B6BA6}" srcId="{500E9164-8B5D-4F22-9D81-EA53177AF9C4}" destId="{98B05FBE-D0FE-4531-A75C-39C44D5CBA88}" srcOrd="2" destOrd="0" parTransId="{431E19FD-B021-4FC8-9D91-4BA4498262A1}" sibTransId="{3E4AD77D-2BC2-4BE5-AA24-BB58167DDC2D}"/>
    <dgm:cxn modelId="{63A9AB8D-9581-4D6A-854D-E86AD801DD9E}" srcId="{500E9164-8B5D-4F22-9D81-EA53177AF9C4}" destId="{5FE97EF4-5E41-4C77-99BC-97232BF640D1}" srcOrd="1" destOrd="0" parTransId="{892EA9BD-D2EC-4A40-A736-B375B2896F5C}" sibTransId="{DF3173CC-5001-4369-B468-7B9CACBB1C8D}"/>
    <dgm:cxn modelId="{51D8789A-F658-4D7D-BDDF-A42AAF783884}" type="presOf" srcId="{500E9164-8B5D-4F22-9D81-EA53177AF9C4}" destId="{345C070C-9948-4D30-9EAD-AA2BC053B4BB}" srcOrd="0" destOrd="0" presId="urn:microsoft.com/office/officeart/2005/8/layout/vList2"/>
    <dgm:cxn modelId="{2EF599A8-B334-423C-9276-C278E41B3912}" type="presOf" srcId="{49C63A37-BBC1-4264-A304-07A9FA4AE1CF}" destId="{CFF35259-E663-43A7-AD21-B41B35A01A8C}" srcOrd="0" destOrd="0" presId="urn:microsoft.com/office/officeart/2005/8/layout/vList2"/>
    <dgm:cxn modelId="{E92B17AB-4086-433E-8D9B-57F49DDC4996}" type="presOf" srcId="{A365E02C-0A5A-4775-B933-E00732DB9851}" destId="{0E0583C1-8190-4194-8181-637637BA2273}" srcOrd="0" destOrd="0" presId="urn:microsoft.com/office/officeart/2005/8/layout/vList2"/>
    <dgm:cxn modelId="{EE4956AB-38F6-483C-9416-7C78CBC3833A}" srcId="{A365E02C-0A5A-4775-B933-E00732DB9851}" destId="{94C42F3F-B3D9-402B-82D6-2137246B4AFC}" srcOrd="2" destOrd="0" parTransId="{9EF3F502-2C76-4564-841C-FDBB4DC68621}" sibTransId="{7E828295-6F74-4A19-B0F9-F956C703AF24}"/>
    <dgm:cxn modelId="{24F0C5B9-C44D-453A-899E-EFB55909805B}" type="presOf" srcId="{5FE97EF4-5E41-4C77-99BC-97232BF640D1}" destId="{5E80B059-FB9F-4D95-B6E4-7FE8740AE988}" srcOrd="0" destOrd="1" presId="urn:microsoft.com/office/officeart/2005/8/layout/vList2"/>
    <dgm:cxn modelId="{9F13F5B9-0100-43C8-A0B9-B03714229014}" srcId="{A365E02C-0A5A-4775-B933-E00732DB9851}" destId="{6139BC2A-BBFF-4938-8304-314838BE1FF9}" srcOrd="0" destOrd="0" parTransId="{84590E73-1DD0-4465-A79C-C34AEC6B9102}" sibTransId="{E4F8C1F3-7FE1-4EB2-8712-E4557687932D}"/>
    <dgm:cxn modelId="{656A16BA-8AB3-438B-8EDA-31E591473BB8}" type="presOf" srcId="{94C42F3F-B3D9-402B-82D6-2137246B4AFC}" destId="{99755027-C172-4304-B720-CC64EBA4DC29}" srcOrd="0" destOrd="2" presId="urn:microsoft.com/office/officeart/2005/8/layout/vList2"/>
    <dgm:cxn modelId="{E1B60CC8-E31F-4A53-812C-A053821482E7}" type="presOf" srcId="{E6DD9352-5E4B-4F81-BF3D-6642BB14CCB1}" destId="{99755027-C172-4304-B720-CC64EBA4DC29}" srcOrd="0" destOrd="3" presId="urn:microsoft.com/office/officeart/2005/8/layout/vList2"/>
    <dgm:cxn modelId="{4DB9EAD5-983E-47E4-9F02-9994DCE4889C}" srcId="{500E9164-8B5D-4F22-9D81-EA53177AF9C4}" destId="{3E3A339D-857D-4B40-AD68-AC8D16E629EA}" srcOrd="3" destOrd="0" parTransId="{034F8E36-DF67-4B63-90F2-B2713103415C}" sibTransId="{EBC051F8-C84A-4C23-B916-BEF809E90CD9}"/>
    <dgm:cxn modelId="{89CB60F2-030E-4F37-A8CD-2D8E33C1213E}" srcId="{500E9164-8B5D-4F22-9D81-EA53177AF9C4}" destId="{07D549C2-2511-42C1-8BB5-22C4A17C2BB8}" srcOrd="0" destOrd="0" parTransId="{4BD3C4F3-5B3F-46A6-B73C-A47CBAEC7717}" sibTransId="{77A4F634-BBBC-4ACB-A90C-A2B56F61B155}"/>
    <dgm:cxn modelId="{745137FD-33A0-4597-89FD-D33622AAB4D6}" type="presOf" srcId="{3E3A339D-857D-4B40-AD68-AC8D16E629EA}" destId="{5E80B059-FB9F-4D95-B6E4-7FE8740AE988}" srcOrd="0" destOrd="3" presId="urn:microsoft.com/office/officeart/2005/8/layout/vList2"/>
    <dgm:cxn modelId="{F7C2B091-E9D4-4728-9406-711FDA8A4AF9}" type="presParOf" srcId="{CFF35259-E663-43A7-AD21-B41B35A01A8C}" destId="{345C070C-9948-4D30-9EAD-AA2BC053B4BB}" srcOrd="0" destOrd="0" presId="urn:microsoft.com/office/officeart/2005/8/layout/vList2"/>
    <dgm:cxn modelId="{266D0EEA-6B22-4A84-9653-DF28F3CC604C}" type="presParOf" srcId="{CFF35259-E663-43A7-AD21-B41B35A01A8C}" destId="{5E80B059-FB9F-4D95-B6E4-7FE8740AE988}" srcOrd="1" destOrd="0" presId="urn:microsoft.com/office/officeart/2005/8/layout/vList2"/>
    <dgm:cxn modelId="{D22BE4AA-403A-47B7-8B03-CE6CC37465E1}" type="presParOf" srcId="{CFF35259-E663-43A7-AD21-B41B35A01A8C}" destId="{0E0583C1-8190-4194-8181-637637BA2273}" srcOrd="2" destOrd="0" presId="urn:microsoft.com/office/officeart/2005/8/layout/vList2"/>
    <dgm:cxn modelId="{C4DE167A-79A2-4C9E-B0A2-74FCA585137B}" type="presParOf" srcId="{CFF35259-E663-43A7-AD21-B41B35A01A8C}" destId="{99755027-C172-4304-B720-CC64EBA4DC2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49C63A37-BBC1-4264-A304-07A9FA4AE1CF}" type="doc">
      <dgm:prSet loTypeId="urn:microsoft.com/office/officeart/2005/8/layout/vList2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GB"/>
        </a:p>
      </dgm:t>
    </dgm:pt>
    <dgm:pt modelId="{500E9164-8B5D-4F22-9D81-EA53177AF9C4}">
      <dgm:prSet phldrT="[Text]"/>
      <dgm:spPr/>
      <dgm:t>
        <a:bodyPr/>
        <a:lstStyle/>
        <a:p>
          <a:r>
            <a:rPr lang="en-US" dirty="0"/>
            <a:t>Enclosure Notation</a:t>
          </a:r>
          <a:endParaRPr lang="en-GB" dirty="0"/>
        </a:p>
      </dgm:t>
    </dgm:pt>
    <dgm:pt modelId="{F7155BE5-AE06-45CD-AAA8-A42C2B0C5D36}" type="parTrans" cxnId="{6C171A0E-84DB-4BE5-AAE2-E519D02975ED}">
      <dgm:prSet/>
      <dgm:spPr/>
      <dgm:t>
        <a:bodyPr/>
        <a:lstStyle/>
        <a:p>
          <a:endParaRPr lang="en-GB"/>
        </a:p>
      </dgm:t>
    </dgm:pt>
    <dgm:pt modelId="{DA49B507-9856-4D5C-9C18-00875FDE9BB5}" type="sibTrans" cxnId="{6C171A0E-84DB-4BE5-AAE2-E519D02975ED}">
      <dgm:prSet/>
      <dgm:spPr/>
      <dgm:t>
        <a:bodyPr/>
        <a:lstStyle/>
        <a:p>
          <a:endParaRPr lang="en-GB"/>
        </a:p>
      </dgm:t>
    </dgm:pt>
    <dgm:pt modelId="{5FE97EF4-5E41-4C77-99BC-97232BF640D1}">
      <dgm:prSet phldrT="[Text]"/>
      <dgm:spPr/>
      <dgm:t>
        <a:bodyPr/>
        <a:lstStyle/>
        <a:p>
          <a:r>
            <a:rPr lang="en-US" dirty="0"/>
            <a:t>Additional documents</a:t>
          </a:r>
          <a:endParaRPr lang="en-GB" dirty="0"/>
        </a:p>
      </dgm:t>
    </dgm:pt>
    <dgm:pt modelId="{892EA9BD-D2EC-4A40-A736-B375B2896F5C}" type="parTrans" cxnId="{63A9AB8D-9581-4D6A-854D-E86AD801DD9E}">
      <dgm:prSet/>
      <dgm:spPr/>
      <dgm:t>
        <a:bodyPr/>
        <a:lstStyle/>
        <a:p>
          <a:endParaRPr lang="en-GB"/>
        </a:p>
      </dgm:t>
    </dgm:pt>
    <dgm:pt modelId="{DF3173CC-5001-4369-B468-7B9CACBB1C8D}" type="sibTrans" cxnId="{63A9AB8D-9581-4D6A-854D-E86AD801DD9E}">
      <dgm:prSet/>
      <dgm:spPr/>
      <dgm:t>
        <a:bodyPr/>
        <a:lstStyle/>
        <a:p>
          <a:endParaRPr lang="en-GB"/>
        </a:p>
      </dgm:t>
    </dgm:pt>
    <dgm:pt modelId="{A365E02C-0A5A-4775-B933-E00732DB9851}">
      <dgm:prSet phldrT="[Text]"/>
      <dgm:spPr/>
      <dgm:t>
        <a:bodyPr/>
        <a:lstStyle/>
        <a:p>
          <a:r>
            <a:rPr lang="en-US" dirty="0"/>
            <a:t>Copy Notation</a:t>
          </a:r>
          <a:endParaRPr lang="en-GB" dirty="0"/>
        </a:p>
      </dgm:t>
    </dgm:pt>
    <dgm:pt modelId="{6B75B3F4-ACB6-4160-80D2-2870E639FA45}" type="parTrans" cxnId="{8BC5E526-5B56-4D90-9A7E-426DA1D9D3ED}">
      <dgm:prSet/>
      <dgm:spPr/>
      <dgm:t>
        <a:bodyPr/>
        <a:lstStyle/>
        <a:p>
          <a:endParaRPr lang="en-GB"/>
        </a:p>
      </dgm:t>
    </dgm:pt>
    <dgm:pt modelId="{46C99A12-225A-4CCF-B42D-3E97DD1C71EB}" type="sibTrans" cxnId="{8BC5E526-5B56-4D90-9A7E-426DA1D9D3ED}">
      <dgm:prSet/>
      <dgm:spPr/>
      <dgm:t>
        <a:bodyPr/>
        <a:lstStyle/>
        <a:p>
          <a:endParaRPr lang="en-GB"/>
        </a:p>
      </dgm:t>
    </dgm:pt>
    <dgm:pt modelId="{07D549C2-2511-42C1-8BB5-22C4A17C2BB8}">
      <dgm:prSet phldrT="[Text]"/>
      <dgm:spPr/>
      <dgm:t>
        <a:bodyPr/>
        <a:lstStyle/>
        <a:p>
          <a:endParaRPr lang="en-GB" dirty="0"/>
        </a:p>
      </dgm:t>
    </dgm:pt>
    <dgm:pt modelId="{4BD3C4F3-5B3F-46A6-B73C-A47CBAEC7717}" type="parTrans" cxnId="{89CB60F2-030E-4F37-A8CD-2D8E33C1213E}">
      <dgm:prSet/>
      <dgm:spPr/>
      <dgm:t>
        <a:bodyPr/>
        <a:lstStyle/>
        <a:p>
          <a:endParaRPr lang="en-GB"/>
        </a:p>
      </dgm:t>
    </dgm:pt>
    <dgm:pt modelId="{77A4F634-BBBC-4ACB-A90C-A2B56F61B155}" type="sibTrans" cxnId="{89CB60F2-030E-4F37-A8CD-2D8E33C1213E}">
      <dgm:prSet/>
      <dgm:spPr/>
      <dgm:t>
        <a:bodyPr/>
        <a:lstStyle/>
        <a:p>
          <a:endParaRPr lang="en-GB"/>
        </a:p>
      </dgm:t>
    </dgm:pt>
    <dgm:pt modelId="{98B05FBE-D0FE-4531-A75C-39C44D5CBA88}">
      <dgm:prSet phldrT="[Text]"/>
      <dgm:spPr/>
      <dgm:t>
        <a:bodyPr/>
        <a:lstStyle/>
        <a:p>
          <a:r>
            <a:rPr lang="en-US" dirty="0"/>
            <a:t>Enclosure notation</a:t>
          </a:r>
          <a:endParaRPr lang="en-GB" dirty="0"/>
        </a:p>
      </dgm:t>
    </dgm:pt>
    <dgm:pt modelId="{431E19FD-B021-4FC8-9D91-4BA4498262A1}" type="parTrans" cxnId="{06797787-A365-41E0-848C-E9F9AD0B6BA6}">
      <dgm:prSet/>
      <dgm:spPr/>
      <dgm:t>
        <a:bodyPr/>
        <a:lstStyle/>
        <a:p>
          <a:endParaRPr lang="en-GB"/>
        </a:p>
      </dgm:t>
    </dgm:pt>
    <dgm:pt modelId="{3E4AD77D-2BC2-4BE5-AA24-BB58167DDC2D}" type="sibTrans" cxnId="{06797787-A365-41E0-848C-E9F9AD0B6BA6}">
      <dgm:prSet/>
      <dgm:spPr/>
      <dgm:t>
        <a:bodyPr/>
        <a:lstStyle/>
        <a:p>
          <a:endParaRPr lang="en-GB"/>
        </a:p>
      </dgm:t>
    </dgm:pt>
    <dgm:pt modelId="{3E3A339D-857D-4B40-AD68-AC8D16E629EA}">
      <dgm:prSet phldrT="[Text]"/>
      <dgm:spPr/>
      <dgm:t>
        <a:bodyPr/>
        <a:lstStyle/>
        <a:p>
          <a:r>
            <a:rPr lang="en-US" dirty="0"/>
            <a:t>Placement </a:t>
          </a:r>
          <a:endParaRPr lang="en-GB" dirty="0"/>
        </a:p>
      </dgm:t>
    </dgm:pt>
    <dgm:pt modelId="{034F8E36-DF67-4B63-90F2-B2713103415C}" type="parTrans" cxnId="{4DB9EAD5-983E-47E4-9F02-9994DCE4889C}">
      <dgm:prSet/>
      <dgm:spPr/>
      <dgm:t>
        <a:bodyPr/>
        <a:lstStyle/>
        <a:p>
          <a:endParaRPr lang="en-GB"/>
        </a:p>
      </dgm:t>
    </dgm:pt>
    <dgm:pt modelId="{EBC051F8-C84A-4C23-B916-BEF809E90CD9}" type="sibTrans" cxnId="{4DB9EAD5-983E-47E4-9F02-9994DCE4889C}">
      <dgm:prSet/>
      <dgm:spPr/>
      <dgm:t>
        <a:bodyPr/>
        <a:lstStyle/>
        <a:p>
          <a:endParaRPr lang="en-GB"/>
        </a:p>
      </dgm:t>
    </dgm:pt>
    <dgm:pt modelId="{8C5550AE-C719-4D66-B3DA-A3EB63E1B150}">
      <dgm:prSet phldrT="[Text]"/>
      <dgm:spPr/>
      <dgm:t>
        <a:bodyPr/>
        <a:lstStyle/>
        <a:p>
          <a:r>
            <a:rPr lang="en-US" dirty="0"/>
            <a:t>Copy to other readers</a:t>
          </a:r>
          <a:endParaRPr lang="en-GB" dirty="0"/>
        </a:p>
      </dgm:t>
    </dgm:pt>
    <dgm:pt modelId="{C46BCE78-50BC-4354-AB65-E3E858EC04F0}" type="parTrans" cxnId="{321C5B06-DE05-4EFC-AFC4-2D2E49FD472C}">
      <dgm:prSet/>
      <dgm:spPr/>
      <dgm:t>
        <a:bodyPr/>
        <a:lstStyle/>
        <a:p>
          <a:endParaRPr lang="en-GB"/>
        </a:p>
      </dgm:t>
    </dgm:pt>
    <dgm:pt modelId="{0EE0CF16-3AAA-4F14-ABBB-DD855070064C}" type="sibTrans" cxnId="{321C5B06-DE05-4EFC-AFC4-2D2E49FD472C}">
      <dgm:prSet/>
      <dgm:spPr/>
      <dgm:t>
        <a:bodyPr/>
        <a:lstStyle/>
        <a:p>
          <a:endParaRPr lang="en-GB"/>
        </a:p>
      </dgm:t>
    </dgm:pt>
    <dgm:pt modelId="{6139BC2A-BBFF-4938-8304-314838BE1FF9}">
      <dgm:prSet phldrT="[Text]"/>
      <dgm:spPr/>
      <dgm:t>
        <a:bodyPr/>
        <a:lstStyle/>
        <a:p>
          <a:endParaRPr lang="en-GB" dirty="0"/>
        </a:p>
      </dgm:t>
    </dgm:pt>
    <dgm:pt modelId="{84590E73-1DD0-4465-A79C-C34AEC6B9102}" type="parTrans" cxnId="{9F13F5B9-0100-43C8-A0B9-B03714229014}">
      <dgm:prSet/>
      <dgm:spPr/>
      <dgm:t>
        <a:bodyPr/>
        <a:lstStyle/>
        <a:p>
          <a:endParaRPr lang="en-GB"/>
        </a:p>
      </dgm:t>
    </dgm:pt>
    <dgm:pt modelId="{E4F8C1F3-7FE1-4EB2-8712-E4557687932D}" type="sibTrans" cxnId="{9F13F5B9-0100-43C8-A0B9-B03714229014}">
      <dgm:prSet/>
      <dgm:spPr/>
      <dgm:t>
        <a:bodyPr/>
        <a:lstStyle/>
        <a:p>
          <a:endParaRPr lang="en-GB"/>
        </a:p>
      </dgm:t>
    </dgm:pt>
    <dgm:pt modelId="{94C42F3F-B3D9-402B-82D6-2137246B4AFC}">
      <dgm:prSet phldrT="[Text]"/>
      <dgm:spPr/>
      <dgm:t>
        <a:bodyPr/>
        <a:lstStyle/>
        <a:p>
          <a:r>
            <a:rPr lang="en-US" dirty="0"/>
            <a:t>Formatting</a:t>
          </a:r>
          <a:endParaRPr lang="en-GB" dirty="0"/>
        </a:p>
      </dgm:t>
    </dgm:pt>
    <dgm:pt modelId="{9EF3F502-2C76-4564-841C-FDBB4DC68621}" type="parTrans" cxnId="{EE4956AB-38F6-483C-9416-7C78CBC3833A}">
      <dgm:prSet/>
      <dgm:spPr/>
      <dgm:t>
        <a:bodyPr/>
        <a:lstStyle/>
        <a:p>
          <a:endParaRPr lang="en-GB"/>
        </a:p>
      </dgm:t>
    </dgm:pt>
    <dgm:pt modelId="{7E828295-6F74-4A19-B0F9-F956C703AF24}" type="sibTrans" cxnId="{EE4956AB-38F6-483C-9416-7C78CBC3833A}">
      <dgm:prSet/>
      <dgm:spPr/>
      <dgm:t>
        <a:bodyPr/>
        <a:lstStyle/>
        <a:p>
          <a:endParaRPr lang="en-GB"/>
        </a:p>
      </dgm:t>
    </dgm:pt>
    <dgm:pt modelId="{E6DD9352-5E4B-4F81-BF3D-6642BB14CCB1}">
      <dgm:prSet phldrT="[Text]"/>
      <dgm:spPr/>
      <dgm:t>
        <a:bodyPr/>
        <a:lstStyle/>
        <a:p>
          <a:r>
            <a:rPr lang="en-US" dirty="0"/>
            <a:t>Placement </a:t>
          </a:r>
          <a:endParaRPr lang="en-GB" dirty="0"/>
        </a:p>
      </dgm:t>
    </dgm:pt>
    <dgm:pt modelId="{E21BD814-0CDC-4B08-9122-45B950F2C45A}" type="parTrans" cxnId="{15AFF74E-F637-4038-8F1E-BD7F63B57787}">
      <dgm:prSet/>
      <dgm:spPr/>
      <dgm:t>
        <a:bodyPr/>
        <a:lstStyle/>
        <a:p>
          <a:endParaRPr lang="en-GB"/>
        </a:p>
      </dgm:t>
    </dgm:pt>
    <dgm:pt modelId="{0559C5CA-36EA-44DA-BE07-40827A0C8BBB}" type="sibTrans" cxnId="{15AFF74E-F637-4038-8F1E-BD7F63B57787}">
      <dgm:prSet/>
      <dgm:spPr/>
      <dgm:t>
        <a:bodyPr/>
        <a:lstStyle/>
        <a:p>
          <a:endParaRPr lang="en-GB"/>
        </a:p>
      </dgm:t>
    </dgm:pt>
    <dgm:pt modelId="{CFF35259-E663-43A7-AD21-B41B35A01A8C}" type="pres">
      <dgm:prSet presAssocID="{49C63A37-BBC1-4264-A304-07A9FA4AE1CF}" presName="linear" presStyleCnt="0">
        <dgm:presLayoutVars>
          <dgm:animLvl val="lvl"/>
          <dgm:resizeHandles val="exact"/>
        </dgm:presLayoutVars>
      </dgm:prSet>
      <dgm:spPr/>
    </dgm:pt>
    <dgm:pt modelId="{345C070C-9948-4D30-9EAD-AA2BC053B4BB}" type="pres">
      <dgm:prSet presAssocID="{500E9164-8B5D-4F22-9D81-EA53177AF9C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E80B059-FB9F-4D95-B6E4-7FE8740AE988}" type="pres">
      <dgm:prSet presAssocID="{500E9164-8B5D-4F22-9D81-EA53177AF9C4}" presName="childText" presStyleLbl="revTx" presStyleIdx="0" presStyleCnt="2">
        <dgm:presLayoutVars>
          <dgm:bulletEnabled val="1"/>
        </dgm:presLayoutVars>
      </dgm:prSet>
      <dgm:spPr/>
    </dgm:pt>
    <dgm:pt modelId="{0E0583C1-8190-4194-8181-637637BA2273}" type="pres">
      <dgm:prSet presAssocID="{A365E02C-0A5A-4775-B933-E00732DB9851}" presName="parentText" presStyleLbl="node1" presStyleIdx="1" presStyleCnt="2" custLinFactNeighborY="1255">
        <dgm:presLayoutVars>
          <dgm:chMax val="0"/>
          <dgm:bulletEnabled val="1"/>
        </dgm:presLayoutVars>
      </dgm:prSet>
      <dgm:spPr/>
    </dgm:pt>
    <dgm:pt modelId="{99755027-C172-4304-B720-CC64EBA4DC29}" type="pres">
      <dgm:prSet presAssocID="{A365E02C-0A5A-4775-B933-E00732DB985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21C5B06-DE05-4EFC-AFC4-2D2E49FD472C}" srcId="{A365E02C-0A5A-4775-B933-E00732DB9851}" destId="{8C5550AE-C719-4D66-B3DA-A3EB63E1B150}" srcOrd="1" destOrd="0" parTransId="{C46BCE78-50BC-4354-AB65-E3E858EC04F0}" sibTransId="{0EE0CF16-3AAA-4F14-ABBB-DD855070064C}"/>
    <dgm:cxn modelId="{D5084B07-A880-4999-8B9D-B12312C25113}" type="presOf" srcId="{8C5550AE-C719-4D66-B3DA-A3EB63E1B150}" destId="{99755027-C172-4304-B720-CC64EBA4DC29}" srcOrd="0" destOrd="1" presId="urn:microsoft.com/office/officeart/2005/8/layout/vList2"/>
    <dgm:cxn modelId="{6C171A0E-84DB-4BE5-AAE2-E519D02975ED}" srcId="{49C63A37-BBC1-4264-A304-07A9FA4AE1CF}" destId="{500E9164-8B5D-4F22-9D81-EA53177AF9C4}" srcOrd="0" destOrd="0" parTransId="{F7155BE5-AE06-45CD-AAA8-A42C2B0C5D36}" sibTransId="{DA49B507-9856-4D5C-9C18-00875FDE9BB5}"/>
    <dgm:cxn modelId="{906FFF11-D28E-48E8-BA24-69610CFBC311}" type="presOf" srcId="{07D549C2-2511-42C1-8BB5-22C4A17C2BB8}" destId="{5E80B059-FB9F-4D95-B6E4-7FE8740AE988}" srcOrd="0" destOrd="0" presId="urn:microsoft.com/office/officeart/2005/8/layout/vList2"/>
    <dgm:cxn modelId="{C1FA7F24-E85C-49A1-B097-EF783D45BBB0}" type="presOf" srcId="{98B05FBE-D0FE-4531-A75C-39C44D5CBA88}" destId="{5E80B059-FB9F-4D95-B6E4-7FE8740AE988}" srcOrd="0" destOrd="2" presId="urn:microsoft.com/office/officeart/2005/8/layout/vList2"/>
    <dgm:cxn modelId="{8BC5E526-5B56-4D90-9A7E-426DA1D9D3ED}" srcId="{49C63A37-BBC1-4264-A304-07A9FA4AE1CF}" destId="{A365E02C-0A5A-4775-B933-E00732DB9851}" srcOrd="1" destOrd="0" parTransId="{6B75B3F4-ACB6-4160-80D2-2870E639FA45}" sibTransId="{46C99A12-225A-4CCF-B42D-3E97DD1C71EB}"/>
    <dgm:cxn modelId="{15AFF74E-F637-4038-8F1E-BD7F63B57787}" srcId="{A365E02C-0A5A-4775-B933-E00732DB9851}" destId="{E6DD9352-5E4B-4F81-BF3D-6642BB14CCB1}" srcOrd="3" destOrd="0" parTransId="{E21BD814-0CDC-4B08-9122-45B950F2C45A}" sibTransId="{0559C5CA-36EA-44DA-BE07-40827A0C8BBB}"/>
    <dgm:cxn modelId="{6F19F451-2AC3-4A8A-9EA3-88B4B5C34C18}" type="presOf" srcId="{6139BC2A-BBFF-4938-8304-314838BE1FF9}" destId="{99755027-C172-4304-B720-CC64EBA4DC29}" srcOrd="0" destOrd="0" presId="urn:microsoft.com/office/officeart/2005/8/layout/vList2"/>
    <dgm:cxn modelId="{06797787-A365-41E0-848C-E9F9AD0B6BA6}" srcId="{500E9164-8B5D-4F22-9D81-EA53177AF9C4}" destId="{98B05FBE-D0FE-4531-A75C-39C44D5CBA88}" srcOrd="2" destOrd="0" parTransId="{431E19FD-B021-4FC8-9D91-4BA4498262A1}" sibTransId="{3E4AD77D-2BC2-4BE5-AA24-BB58167DDC2D}"/>
    <dgm:cxn modelId="{63A9AB8D-9581-4D6A-854D-E86AD801DD9E}" srcId="{500E9164-8B5D-4F22-9D81-EA53177AF9C4}" destId="{5FE97EF4-5E41-4C77-99BC-97232BF640D1}" srcOrd="1" destOrd="0" parTransId="{892EA9BD-D2EC-4A40-A736-B375B2896F5C}" sibTransId="{DF3173CC-5001-4369-B468-7B9CACBB1C8D}"/>
    <dgm:cxn modelId="{51D8789A-F658-4D7D-BDDF-A42AAF783884}" type="presOf" srcId="{500E9164-8B5D-4F22-9D81-EA53177AF9C4}" destId="{345C070C-9948-4D30-9EAD-AA2BC053B4BB}" srcOrd="0" destOrd="0" presId="urn:microsoft.com/office/officeart/2005/8/layout/vList2"/>
    <dgm:cxn modelId="{2EF599A8-B334-423C-9276-C278E41B3912}" type="presOf" srcId="{49C63A37-BBC1-4264-A304-07A9FA4AE1CF}" destId="{CFF35259-E663-43A7-AD21-B41B35A01A8C}" srcOrd="0" destOrd="0" presId="urn:microsoft.com/office/officeart/2005/8/layout/vList2"/>
    <dgm:cxn modelId="{E92B17AB-4086-433E-8D9B-57F49DDC4996}" type="presOf" srcId="{A365E02C-0A5A-4775-B933-E00732DB9851}" destId="{0E0583C1-8190-4194-8181-637637BA2273}" srcOrd="0" destOrd="0" presId="urn:microsoft.com/office/officeart/2005/8/layout/vList2"/>
    <dgm:cxn modelId="{EE4956AB-38F6-483C-9416-7C78CBC3833A}" srcId="{A365E02C-0A5A-4775-B933-E00732DB9851}" destId="{94C42F3F-B3D9-402B-82D6-2137246B4AFC}" srcOrd="2" destOrd="0" parTransId="{9EF3F502-2C76-4564-841C-FDBB4DC68621}" sibTransId="{7E828295-6F74-4A19-B0F9-F956C703AF24}"/>
    <dgm:cxn modelId="{24F0C5B9-C44D-453A-899E-EFB55909805B}" type="presOf" srcId="{5FE97EF4-5E41-4C77-99BC-97232BF640D1}" destId="{5E80B059-FB9F-4D95-B6E4-7FE8740AE988}" srcOrd="0" destOrd="1" presId="urn:microsoft.com/office/officeart/2005/8/layout/vList2"/>
    <dgm:cxn modelId="{9F13F5B9-0100-43C8-A0B9-B03714229014}" srcId="{A365E02C-0A5A-4775-B933-E00732DB9851}" destId="{6139BC2A-BBFF-4938-8304-314838BE1FF9}" srcOrd="0" destOrd="0" parTransId="{84590E73-1DD0-4465-A79C-C34AEC6B9102}" sibTransId="{E4F8C1F3-7FE1-4EB2-8712-E4557687932D}"/>
    <dgm:cxn modelId="{656A16BA-8AB3-438B-8EDA-31E591473BB8}" type="presOf" srcId="{94C42F3F-B3D9-402B-82D6-2137246B4AFC}" destId="{99755027-C172-4304-B720-CC64EBA4DC29}" srcOrd="0" destOrd="2" presId="urn:microsoft.com/office/officeart/2005/8/layout/vList2"/>
    <dgm:cxn modelId="{E1B60CC8-E31F-4A53-812C-A053821482E7}" type="presOf" srcId="{E6DD9352-5E4B-4F81-BF3D-6642BB14CCB1}" destId="{99755027-C172-4304-B720-CC64EBA4DC29}" srcOrd="0" destOrd="3" presId="urn:microsoft.com/office/officeart/2005/8/layout/vList2"/>
    <dgm:cxn modelId="{4DB9EAD5-983E-47E4-9F02-9994DCE4889C}" srcId="{500E9164-8B5D-4F22-9D81-EA53177AF9C4}" destId="{3E3A339D-857D-4B40-AD68-AC8D16E629EA}" srcOrd="3" destOrd="0" parTransId="{034F8E36-DF67-4B63-90F2-B2713103415C}" sibTransId="{EBC051F8-C84A-4C23-B916-BEF809E90CD9}"/>
    <dgm:cxn modelId="{89CB60F2-030E-4F37-A8CD-2D8E33C1213E}" srcId="{500E9164-8B5D-4F22-9D81-EA53177AF9C4}" destId="{07D549C2-2511-42C1-8BB5-22C4A17C2BB8}" srcOrd="0" destOrd="0" parTransId="{4BD3C4F3-5B3F-46A6-B73C-A47CBAEC7717}" sibTransId="{77A4F634-BBBC-4ACB-A90C-A2B56F61B155}"/>
    <dgm:cxn modelId="{745137FD-33A0-4597-89FD-D33622AAB4D6}" type="presOf" srcId="{3E3A339D-857D-4B40-AD68-AC8D16E629EA}" destId="{5E80B059-FB9F-4D95-B6E4-7FE8740AE988}" srcOrd="0" destOrd="3" presId="urn:microsoft.com/office/officeart/2005/8/layout/vList2"/>
    <dgm:cxn modelId="{F7C2B091-E9D4-4728-9406-711FDA8A4AF9}" type="presParOf" srcId="{CFF35259-E663-43A7-AD21-B41B35A01A8C}" destId="{345C070C-9948-4D30-9EAD-AA2BC053B4BB}" srcOrd="0" destOrd="0" presId="urn:microsoft.com/office/officeart/2005/8/layout/vList2"/>
    <dgm:cxn modelId="{266D0EEA-6B22-4A84-9653-DF28F3CC604C}" type="presParOf" srcId="{CFF35259-E663-43A7-AD21-B41B35A01A8C}" destId="{5E80B059-FB9F-4D95-B6E4-7FE8740AE988}" srcOrd="1" destOrd="0" presId="urn:microsoft.com/office/officeart/2005/8/layout/vList2"/>
    <dgm:cxn modelId="{D22BE4AA-403A-47B7-8B03-CE6CC37465E1}" type="presParOf" srcId="{CFF35259-E663-43A7-AD21-B41B35A01A8C}" destId="{0E0583C1-8190-4194-8181-637637BA2273}" srcOrd="2" destOrd="0" presId="urn:microsoft.com/office/officeart/2005/8/layout/vList2"/>
    <dgm:cxn modelId="{C4DE167A-79A2-4C9E-B0A2-74FCA585137B}" type="presParOf" srcId="{CFF35259-E663-43A7-AD21-B41B35A01A8C}" destId="{99755027-C172-4304-B720-CC64EBA4DC2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49C63A37-BBC1-4264-A304-07A9FA4AE1CF}" type="doc">
      <dgm:prSet loTypeId="urn:microsoft.com/office/officeart/2005/8/layout/vList2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GB"/>
        </a:p>
      </dgm:t>
    </dgm:pt>
    <dgm:pt modelId="{500E9164-8B5D-4F22-9D81-EA53177AF9C4}">
      <dgm:prSet phldrT="[Text]"/>
      <dgm:spPr/>
      <dgm:t>
        <a:bodyPr/>
        <a:lstStyle/>
        <a:p>
          <a:r>
            <a:rPr lang="en-US" dirty="0"/>
            <a:t>Enclosure Notation</a:t>
          </a:r>
          <a:endParaRPr lang="en-GB" dirty="0"/>
        </a:p>
      </dgm:t>
    </dgm:pt>
    <dgm:pt modelId="{F7155BE5-AE06-45CD-AAA8-A42C2B0C5D36}" type="parTrans" cxnId="{6C171A0E-84DB-4BE5-AAE2-E519D02975ED}">
      <dgm:prSet/>
      <dgm:spPr/>
      <dgm:t>
        <a:bodyPr/>
        <a:lstStyle/>
        <a:p>
          <a:endParaRPr lang="en-GB"/>
        </a:p>
      </dgm:t>
    </dgm:pt>
    <dgm:pt modelId="{DA49B507-9856-4D5C-9C18-00875FDE9BB5}" type="sibTrans" cxnId="{6C171A0E-84DB-4BE5-AAE2-E519D02975ED}">
      <dgm:prSet/>
      <dgm:spPr/>
      <dgm:t>
        <a:bodyPr/>
        <a:lstStyle/>
        <a:p>
          <a:endParaRPr lang="en-GB"/>
        </a:p>
      </dgm:t>
    </dgm:pt>
    <dgm:pt modelId="{5FE97EF4-5E41-4C77-99BC-97232BF640D1}">
      <dgm:prSet phldrT="[Text]"/>
      <dgm:spPr/>
      <dgm:t>
        <a:bodyPr/>
        <a:lstStyle/>
        <a:p>
          <a:r>
            <a:rPr lang="en-US" dirty="0"/>
            <a:t>Additional documents</a:t>
          </a:r>
          <a:endParaRPr lang="en-GB" dirty="0"/>
        </a:p>
      </dgm:t>
    </dgm:pt>
    <dgm:pt modelId="{892EA9BD-D2EC-4A40-A736-B375B2896F5C}" type="parTrans" cxnId="{63A9AB8D-9581-4D6A-854D-E86AD801DD9E}">
      <dgm:prSet/>
      <dgm:spPr/>
      <dgm:t>
        <a:bodyPr/>
        <a:lstStyle/>
        <a:p>
          <a:endParaRPr lang="en-GB"/>
        </a:p>
      </dgm:t>
    </dgm:pt>
    <dgm:pt modelId="{DF3173CC-5001-4369-B468-7B9CACBB1C8D}" type="sibTrans" cxnId="{63A9AB8D-9581-4D6A-854D-E86AD801DD9E}">
      <dgm:prSet/>
      <dgm:spPr/>
      <dgm:t>
        <a:bodyPr/>
        <a:lstStyle/>
        <a:p>
          <a:endParaRPr lang="en-GB"/>
        </a:p>
      </dgm:t>
    </dgm:pt>
    <dgm:pt modelId="{A365E02C-0A5A-4775-B933-E00732DB9851}">
      <dgm:prSet phldrT="[Text]"/>
      <dgm:spPr/>
      <dgm:t>
        <a:bodyPr/>
        <a:lstStyle/>
        <a:p>
          <a:r>
            <a:rPr lang="en-US" dirty="0"/>
            <a:t>Copy Notation</a:t>
          </a:r>
          <a:endParaRPr lang="en-GB" dirty="0"/>
        </a:p>
      </dgm:t>
    </dgm:pt>
    <dgm:pt modelId="{6B75B3F4-ACB6-4160-80D2-2870E639FA45}" type="parTrans" cxnId="{8BC5E526-5B56-4D90-9A7E-426DA1D9D3ED}">
      <dgm:prSet/>
      <dgm:spPr/>
      <dgm:t>
        <a:bodyPr/>
        <a:lstStyle/>
        <a:p>
          <a:endParaRPr lang="en-GB"/>
        </a:p>
      </dgm:t>
    </dgm:pt>
    <dgm:pt modelId="{46C99A12-225A-4CCF-B42D-3E97DD1C71EB}" type="sibTrans" cxnId="{8BC5E526-5B56-4D90-9A7E-426DA1D9D3ED}">
      <dgm:prSet/>
      <dgm:spPr/>
      <dgm:t>
        <a:bodyPr/>
        <a:lstStyle/>
        <a:p>
          <a:endParaRPr lang="en-GB"/>
        </a:p>
      </dgm:t>
    </dgm:pt>
    <dgm:pt modelId="{07D549C2-2511-42C1-8BB5-22C4A17C2BB8}">
      <dgm:prSet phldrT="[Text]"/>
      <dgm:spPr/>
      <dgm:t>
        <a:bodyPr/>
        <a:lstStyle/>
        <a:p>
          <a:endParaRPr lang="en-GB" dirty="0"/>
        </a:p>
      </dgm:t>
    </dgm:pt>
    <dgm:pt modelId="{4BD3C4F3-5B3F-46A6-B73C-A47CBAEC7717}" type="parTrans" cxnId="{89CB60F2-030E-4F37-A8CD-2D8E33C1213E}">
      <dgm:prSet/>
      <dgm:spPr/>
      <dgm:t>
        <a:bodyPr/>
        <a:lstStyle/>
        <a:p>
          <a:endParaRPr lang="en-GB"/>
        </a:p>
      </dgm:t>
    </dgm:pt>
    <dgm:pt modelId="{77A4F634-BBBC-4ACB-A90C-A2B56F61B155}" type="sibTrans" cxnId="{89CB60F2-030E-4F37-A8CD-2D8E33C1213E}">
      <dgm:prSet/>
      <dgm:spPr/>
      <dgm:t>
        <a:bodyPr/>
        <a:lstStyle/>
        <a:p>
          <a:endParaRPr lang="en-GB"/>
        </a:p>
      </dgm:t>
    </dgm:pt>
    <dgm:pt modelId="{98B05FBE-D0FE-4531-A75C-39C44D5CBA88}">
      <dgm:prSet phldrT="[Text]"/>
      <dgm:spPr/>
      <dgm:t>
        <a:bodyPr/>
        <a:lstStyle/>
        <a:p>
          <a:r>
            <a:rPr lang="en-US" dirty="0"/>
            <a:t>Enclosure notation</a:t>
          </a:r>
          <a:endParaRPr lang="en-GB" dirty="0"/>
        </a:p>
      </dgm:t>
    </dgm:pt>
    <dgm:pt modelId="{431E19FD-B021-4FC8-9D91-4BA4498262A1}" type="parTrans" cxnId="{06797787-A365-41E0-848C-E9F9AD0B6BA6}">
      <dgm:prSet/>
      <dgm:spPr/>
      <dgm:t>
        <a:bodyPr/>
        <a:lstStyle/>
        <a:p>
          <a:endParaRPr lang="en-GB"/>
        </a:p>
      </dgm:t>
    </dgm:pt>
    <dgm:pt modelId="{3E4AD77D-2BC2-4BE5-AA24-BB58167DDC2D}" type="sibTrans" cxnId="{06797787-A365-41E0-848C-E9F9AD0B6BA6}">
      <dgm:prSet/>
      <dgm:spPr/>
      <dgm:t>
        <a:bodyPr/>
        <a:lstStyle/>
        <a:p>
          <a:endParaRPr lang="en-GB"/>
        </a:p>
      </dgm:t>
    </dgm:pt>
    <dgm:pt modelId="{3E3A339D-857D-4B40-AD68-AC8D16E629EA}">
      <dgm:prSet phldrT="[Text]"/>
      <dgm:spPr/>
      <dgm:t>
        <a:bodyPr/>
        <a:lstStyle/>
        <a:p>
          <a:r>
            <a:rPr lang="en-US" dirty="0"/>
            <a:t>Placement </a:t>
          </a:r>
          <a:endParaRPr lang="en-GB" dirty="0"/>
        </a:p>
      </dgm:t>
    </dgm:pt>
    <dgm:pt modelId="{034F8E36-DF67-4B63-90F2-B2713103415C}" type="parTrans" cxnId="{4DB9EAD5-983E-47E4-9F02-9994DCE4889C}">
      <dgm:prSet/>
      <dgm:spPr/>
      <dgm:t>
        <a:bodyPr/>
        <a:lstStyle/>
        <a:p>
          <a:endParaRPr lang="en-GB"/>
        </a:p>
      </dgm:t>
    </dgm:pt>
    <dgm:pt modelId="{EBC051F8-C84A-4C23-B916-BEF809E90CD9}" type="sibTrans" cxnId="{4DB9EAD5-983E-47E4-9F02-9994DCE4889C}">
      <dgm:prSet/>
      <dgm:spPr/>
      <dgm:t>
        <a:bodyPr/>
        <a:lstStyle/>
        <a:p>
          <a:endParaRPr lang="en-GB"/>
        </a:p>
      </dgm:t>
    </dgm:pt>
    <dgm:pt modelId="{8C5550AE-C719-4D66-B3DA-A3EB63E1B150}">
      <dgm:prSet phldrT="[Text]"/>
      <dgm:spPr/>
      <dgm:t>
        <a:bodyPr/>
        <a:lstStyle/>
        <a:p>
          <a:r>
            <a:rPr lang="en-US" dirty="0"/>
            <a:t>Copy to other readers</a:t>
          </a:r>
          <a:endParaRPr lang="en-GB" dirty="0"/>
        </a:p>
      </dgm:t>
    </dgm:pt>
    <dgm:pt modelId="{C46BCE78-50BC-4354-AB65-E3E858EC04F0}" type="parTrans" cxnId="{321C5B06-DE05-4EFC-AFC4-2D2E49FD472C}">
      <dgm:prSet/>
      <dgm:spPr/>
      <dgm:t>
        <a:bodyPr/>
        <a:lstStyle/>
        <a:p>
          <a:endParaRPr lang="en-GB"/>
        </a:p>
      </dgm:t>
    </dgm:pt>
    <dgm:pt modelId="{0EE0CF16-3AAA-4F14-ABBB-DD855070064C}" type="sibTrans" cxnId="{321C5B06-DE05-4EFC-AFC4-2D2E49FD472C}">
      <dgm:prSet/>
      <dgm:spPr/>
      <dgm:t>
        <a:bodyPr/>
        <a:lstStyle/>
        <a:p>
          <a:endParaRPr lang="en-GB"/>
        </a:p>
      </dgm:t>
    </dgm:pt>
    <dgm:pt modelId="{6139BC2A-BBFF-4938-8304-314838BE1FF9}">
      <dgm:prSet phldrT="[Text]"/>
      <dgm:spPr/>
      <dgm:t>
        <a:bodyPr/>
        <a:lstStyle/>
        <a:p>
          <a:endParaRPr lang="en-GB" dirty="0"/>
        </a:p>
      </dgm:t>
    </dgm:pt>
    <dgm:pt modelId="{84590E73-1DD0-4465-A79C-C34AEC6B9102}" type="parTrans" cxnId="{9F13F5B9-0100-43C8-A0B9-B03714229014}">
      <dgm:prSet/>
      <dgm:spPr/>
      <dgm:t>
        <a:bodyPr/>
        <a:lstStyle/>
        <a:p>
          <a:endParaRPr lang="en-GB"/>
        </a:p>
      </dgm:t>
    </dgm:pt>
    <dgm:pt modelId="{E4F8C1F3-7FE1-4EB2-8712-E4557687932D}" type="sibTrans" cxnId="{9F13F5B9-0100-43C8-A0B9-B03714229014}">
      <dgm:prSet/>
      <dgm:spPr/>
      <dgm:t>
        <a:bodyPr/>
        <a:lstStyle/>
        <a:p>
          <a:endParaRPr lang="en-GB"/>
        </a:p>
      </dgm:t>
    </dgm:pt>
    <dgm:pt modelId="{94C42F3F-B3D9-402B-82D6-2137246B4AFC}">
      <dgm:prSet phldrT="[Text]"/>
      <dgm:spPr/>
      <dgm:t>
        <a:bodyPr/>
        <a:lstStyle/>
        <a:p>
          <a:r>
            <a:rPr lang="en-US" dirty="0"/>
            <a:t>Formatting</a:t>
          </a:r>
          <a:endParaRPr lang="en-GB" dirty="0"/>
        </a:p>
      </dgm:t>
    </dgm:pt>
    <dgm:pt modelId="{9EF3F502-2C76-4564-841C-FDBB4DC68621}" type="parTrans" cxnId="{EE4956AB-38F6-483C-9416-7C78CBC3833A}">
      <dgm:prSet/>
      <dgm:spPr/>
      <dgm:t>
        <a:bodyPr/>
        <a:lstStyle/>
        <a:p>
          <a:endParaRPr lang="en-GB"/>
        </a:p>
      </dgm:t>
    </dgm:pt>
    <dgm:pt modelId="{7E828295-6F74-4A19-B0F9-F956C703AF24}" type="sibTrans" cxnId="{EE4956AB-38F6-483C-9416-7C78CBC3833A}">
      <dgm:prSet/>
      <dgm:spPr/>
      <dgm:t>
        <a:bodyPr/>
        <a:lstStyle/>
        <a:p>
          <a:endParaRPr lang="en-GB"/>
        </a:p>
      </dgm:t>
    </dgm:pt>
    <dgm:pt modelId="{E6DD9352-5E4B-4F81-BF3D-6642BB14CCB1}">
      <dgm:prSet phldrT="[Text]"/>
      <dgm:spPr/>
      <dgm:t>
        <a:bodyPr/>
        <a:lstStyle/>
        <a:p>
          <a:r>
            <a:rPr lang="en-US" dirty="0"/>
            <a:t>Placement </a:t>
          </a:r>
          <a:endParaRPr lang="en-GB" dirty="0"/>
        </a:p>
      </dgm:t>
    </dgm:pt>
    <dgm:pt modelId="{E21BD814-0CDC-4B08-9122-45B950F2C45A}" type="parTrans" cxnId="{15AFF74E-F637-4038-8F1E-BD7F63B57787}">
      <dgm:prSet/>
      <dgm:spPr/>
      <dgm:t>
        <a:bodyPr/>
        <a:lstStyle/>
        <a:p>
          <a:endParaRPr lang="en-GB"/>
        </a:p>
      </dgm:t>
    </dgm:pt>
    <dgm:pt modelId="{0559C5CA-36EA-44DA-BE07-40827A0C8BBB}" type="sibTrans" cxnId="{15AFF74E-F637-4038-8F1E-BD7F63B57787}">
      <dgm:prSet/>
      <dgm:spPr/>
      <dgm:t>
        <a:bodyPr/>
        <a:lstStyle/>
        <a:p>
          <a:endParaRPr lang="en-GB"/>
        </a:p>
      </dgm:t>
    </dgm:pt>
    <dgm:pt modelId="{CFF35259-E663-43A7-AD21-B41B35A01A8C}" type="pres">
      <dgm:prSet presAssocID="{49C63A37-BBC1-4264-A304-07A9FA4AE1CF}" presName="linear" presStyleCnt="0">
        <dgm:presLayoutVars>
          <dgm:animLvl val="lvl"/>
          <dgm:resizeHandles val="exact"/>
        </dgm:presLayoutVars>
      </dgm:prSet>
      <dgm:spPr/>
    </dgm:pt>
    <dgm:pt modelId="{345C070C-9948-4D30-9EAD-AA2BC053B4BB}" type="pres">
      <dgm:prSet presAssocID="{500E9164-8B5D-4F22-9D81-EA53177AF9C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E80B059-FB9F-4D95-B6E4-7FE8740AE988}" type="pres">
      <dgm:prSet presAssocID="{500E9164-8B5D-4F22-9D81-EA53177AF9C4}" presName="childText" presStyleLbl="revTx" presStyleIdx="0" presStyleCnt="2">
        <dgm:presLayoutVars>
          <dgm:bulletEnabled val="1"/>
        </dgm:presLayoutVars>
      </dgm:prSet>
      <dgm:spPr/>
    </dgm:pt>
    <dgm:pt modelId="{0E0583C1-8190-4194-8181-637637BA2273}" type="pres">
      <dgm:prSet presAssocID="{A365E02C-0A5A-4775-B933-E00732DB9851}" presName="parentText" presStyleLbl="node1" presStyleIdx="1" presStyleCnt="2" custLinFactNeighborY="1255">
        <dgm:presLayoutVars>
          <dgm:chMax val="0"/>
          <dgm:bulletEnabled val="1"/>
        </dgm:presLayoutVars>
      </dgm:prSet>
      <dgm:spPr/>
    </dgm:pt>
    <dgm:pt modelId="{99755027-C172-4304-B720-CC64EBA4DC29}" type="pres">
      <dgm:prSet presAssocID="{A365E02C-0A5A-4775-B933-E00732DB985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21C5B06-DE05-4EFC-AFC4-2D2E49FD472C}" srcId="{A365E02C-0A5A-4775-B933-E00732DB9851}" destId="{8C5550AE-C719-4D66-B3DA-A3EB63E1B150}" srcOrd="1" destOrd="0" parTransId="{C46BCE78-50BC-4354-AB65-E3E858EC04F0}" sibTransId="{0EE0CF16-3AAA-4F14-ABBB-DD855070064C}"/>
    <dgm:cxn modelId="{D5084B07-A880-4999-8B9D-B12312C25113}" type="presOf" srcId="{8C5550AE-C719-4D66-B3DA-A3EB63E1B150}" destId="{99755027-C172-4304-B720-CC64EBA4DC29}" srcOrd="0" destOrd="1" presId="urn:microsoft.com/office/officeart/2005/8/layout/vList2"/>
    <dgm:cxn modelId="{6C171A0E-84DB-4BE5-AAE2-E519D02975ED}" srcId="{49C63A37-BBC1-4264-A304-07A9FA4AE1CF}" destId="{500E9164-8B5D-4F22-9D81-EA53177AF9C4}" srcOrd="0" destOrd="0" parTransId="{F7155BE5-AE06-45CD-AAA8-A42C2B0C5D36}" sibTransId="{DA49B507-9856-4D5C-9C18-00875FDE9BB5}"/>
    <dgm:cxn modelId="{906FFF11-D28E-48E8-BA24-69610CFBC311}" type="presOf" srcId="{07D549C2-2511-42C1-8BB5-22C4A17C2BB8}" destId="{5E80B059-FB9F-4D95-B6E4-7FE8740AE988}" srcOrd="0" destOrd="0" presId="urn:microsoft.com/office/officeart/2005/8/layout/vList2"/>
    <dgm:cxn modelId="{C1FA7F24-E85C-49A1-B097-EF783D45BBB0}" type="presOf" srcId="{98B05FBE-D0FE-4531-A75C-39C44D5CBA88}" destId="{5E80B059-FB9F-4D95-B6E4-7FE8740AE988}" srcOrd="0" destOrd="2" presId="urn:microsoft.com/office/officeart/2005/8/layout/vList2"/>
    <dgm:cxn modelId="{8BC5E526-5B56-4D90-9A7E-426DA1D9D3ED}" srcId="{49C63A37-BBC1-4264-A304-07A9FA4AE1CF}" destId="{A365E02C-0A5A-4775-B933-E00732DB9851}" srcOrd="1" destOrd="0" parTransId="{6B75B3F4-ACB6-4160-80D2-2870E639FA45}" sibTransId="{46C99A12-225A-4CCF-B42D-3E97DD1C71EB}"/>
    <dgm:cxn modelId="{15AFF74E-F637-4038-8F1E-BD7F63B57787}" srcId="{A365E02C-0A5A-4775-B933-E00732DB9851}" destId="{E6DD9352-5E4B-4F81-BF3D-6642BB14CCB1}" srcOrd="3" destOrd="0" parTransId="{E21BD814-0CDC-4B08-9122-45B950F2C45A}" sibTransId="{0559C5CA-36EA-44DA-BE07-40827A0C8BBB}"/>
    <dgm:cxn modelId="{6F19F451-2AC3-4A8A-9EA3-88B4B5C34C18}" type="presOf" srcId="{6139BC2A-BBFF-4938-8304-314838BE1FF9}" destId="{99755027-C172-4304-B720-CC64EBA4DC29}" srcOrd="0" destOrd="0" presId="urn:microsoft.com/office/officeart/2005/8/layout/vList2"/>
    <dgm:cxn modelId="{06797787-A365-41E0-848C-E9F9AD0B6BA6}" srcId="{500E9164-8B5D-4F22-9D81-EA53177AF9C4}" destId="{98B05FBE-D0FE-4531-A75C-39C44D5CBA88}" srcOrd="2" destOrd="0" parTransId="{431E19FD-B021-4FC8-9D91-4BA4498262A1}" sibTransId="{3E4AD77D-2BC2-4BE5-AA24-BB58167DDC2D}"/>
    <dgm:cxn modelId="{63A9AB8D-9581-4D6A-854D-E86AD801DD9E}" srcId="{500E9164-8B5D-4F22-9D81-EA53177AF9C4}" destId="{5FE97EF4-5E41-4C77-99BC-97232BF640D1}" srcOrd="1" destOrd="0" parTransId="{892EA9BD-D2EC-4A40-A736-B375B2896F5C}" sibTransId="{DF3173CC-5001-4369-B468-7B9CACBB1C8D}"/>
    <dgm:cxn modelId="{51D8789A-F658-4D7D-BDDF-A42AAF783884}" type="presOf" srcId="{500E9164-8B5D-4F22-9D81-EA53177AF9C4}" destId="{345C070C-9948-4D30-9EAD-AA2BC053B4BB}" srcOrd="0" destOrd="0" presId="urn:microsoft.com/office/officeart/2005/8/layout/vList2"/>
    <dgm:cxn modelId="{2EF599A8-B334-423C-9276-C278E41B3912}" type="presOf" srcId="{49C63A37-BBC1-4264-A304-07A9FA4AE1CF}" destId="{CFF35259-E663-43A7-AD21-B41B35A01A8C}" srcOrd="0" destOrd="0" presId="urn:microsoft.com/office/officeart/2005/8/layout/vList2"/>
    <dgm:cxn modelId="{E92B17AB-4086-433E-8D9B-57F49DDC4996}" type="presOf" srcId="{A365E02C-0A5A-4775-B933-E00732DB9851}" destId="{0E0583C1-8190-4194-8181-637637BA2273}" srcOrd="0" destOrd="0" presId="urn:microsoft.com/office/officeart/2005/8/layout/vList2"/>
    <dgm:cxn modelId="{EE4956AB-38F6-483C-9416-7C78CBC3833A}" srcId="{A365E02C-0A5A-4775-B933-E00732DB9851}" destId="{94C42F3F-B3D9-402B-82D6-2137246B4AFC}" srcOrd="2" destOrd="0" parTransId="{9EF3F502-2C76-4564-841C-FDBB4DC68621}" sibTransId="{7E828295-6F74-4A19-B0F9-F956C703AF24}"/>
    <dgm:cxn modelId="{24F0C5B9-C44D-453A-899E-EFB55909805B}" type="presOf" srcId="{5FE97EF4-5E41-4C77-99BC-97232BF640D1}" destId="{5E80B059-FB9F-4D95-B6E4-7FE8740AE988}" srcOrd="0" destOrd="1" presId="urn:microsoft.com/office/officeart/2005/8/layout/vList2"/>
    <dgm:cxn modelId="{9F13F5B9-0100-43C8-A0B9-B03714229014}" srcId="{A365E02C-0A5A-4775-B933-E00732DB9851}" destId="{6139BC2A-BBFF-4938-8304-314838BE1FF9}" srcOrd="0" destOrd="0" parTransId="{84590E73-1DD0-4465-A79C-C34AEC6B9102}" sibTransId="{E4F8C1F3-7FE1-4EB2-8712-E4557687932D}"/>
    <dgm:cxn modelId="{656A16BA-8AB3-438B-8EDA-31E591473BB8}" type="presOf" srcId="{94C42F3F-B3D9-402B-82D6-2137246B4AFC}" destId="{99755027-C172-4304-B720-CC64EBA4DC29}" srcOrd="0" destOrd="2" presId="urn:microsoft.com/office/officeart/2005/8/layout/vList2"/>
    <dgm:cxn modelId="{E1B60CC8-E31F-4A53-812C-A053821482E7}" type="presOf" srcId="{E6DD9352-5E4B-4F81-BF3D-6642BB14CCB1}" destId="{99755027-C172-4304-B720-CC64EBA4DC29}" srcOrd="0" destOrd="3" presId="urn:microsoft.com/office/officeart/2005/8/layout/vList2"/>
    <dgm:cxn modelId="{4DB9EAD5-983E-47E4-9F02-9994DCE4889C}" srcId="{500E9164-8B5D-4F22-9D81-EA53177AF9C4}" destId="{3E3A339D-857D-4B40-AD68-AC8D16E629EA}" srcOrd="3" destOrd="0" parTransId="{034F8E36-DF67-4B63-90F2-B2713103415C}" sibTransId="{EBC051F8-C84A-4C23-B916-BEF809E90CD9}"/>
    <dgm:cxn modelId="{89CB60F2-030E-4F37-A8CD-2D8E33C1213E}" srcId="{500E9164-8B5D-4F22-9D81-EA53177AF9C4}" destId="{07D549C2-2511-42C1-8BB5-22C4A17C2BB8}" srcOrd="0" destOrd="0" parTransId="{4BD3C4F3-5B3F-46A6-B73C-A47CBAEC7717}" sibTransId="{77A4F634-BBBC-4ACB-A90C-A2B56F61B155}"/>
    <dgm:cxn modelId="{745137FD-33A0-4597-89FD-D33622AAB4D6}" type="presOf" srcId="{3E3A339D-857D-4B40-AD68-AC8D16E629EA}" destId="{5E80B059-FB9F-4D95-B6E4-7FE8740AE988}" srcOrd="0" destOrd="3" presId="urn:microsoft.com/office/officeart/2005/8/layout/vList2"/>
    <dgm:cxn modelId="{F7C2B091-E9D4-4728-9406-711FDA8A4AF9}" type="presParOf" srcId="{CFF35259-E663-43A7-AD21-B41B35A01A8C}" destId="{345C070C-9948-4D30-9EAD-AA2BC053B4BB}" srcOrd="0" destOrd="0" presId="urn:microsoft.com/office/officeart/2005/8/layout/vList2"/>
    <dgm:cxn modelId="{266D0EEA-6B22-4A84-9653-DF28F3CC604C}" type="presParOf" srcId="{CFF35259-E663-43A7-AD21-B41B35A01A8C}" destId="{5E80B059-FB9F-4D95-B6E4-7FE8740AE988}" srcOrd="1" destOrd="0" presId="urn:microsoft.com/office/officeart/2005/8/layout/vList2"/>
    <dgm:cxn modelId="{D22BE4AA-403A-47B7-8B03-CE6CC37465E1}" type="presParOf" srcId="{CFF35259-E663-43A7-AD21-B41B35A01A8C}" destId="{0E0583C1-8190-4194-8181-637637BA2273}" srcOrd="2" destOrd="0" presId="urn:microsoft.com/office/officeart/2005/8/layout/vList2"/>
    <dgm:cxn modelId="{C4DE167A-79A2-4C9E-B0A2-74FCA585137B}" type="presParOf" srcId="{CFF35259-E663-43A7-AD21-B41B35A01A8C}" destId="{99755027-C172-4304-B720-CC64EBA4DC2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49C63A37-BBC1-4264-A304-07A9FA4AE1CF}" type="doc">
      <dgm:prSet loTypeId="urn:microsoft.com/office/officeart/2005/8/layout/vList2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GB"/>
        </a:p>
      </dgm:t>
    </dgm:pt>
    <dgm:pt modelId="{500E9164-8B5D-4F22-9D81-EA53177AF9C4}">
      <dgm:prSet phldrT="[Text]"/>
      <dgm:spPr/>
      <dgm:t>
        <a:bodyPr/>
        <a:lstStyle/>
        <a:p>
          <a:r>
            <a:rPr lang="en-US" dirty="0"/>
            <a:t>Enclosure Notation</a:t>
          </a:r>
          <a:endParaRPr lang="en-GB" dirty="0"/>
        </a:p>
      </dgm:t>
    </dgm:pt>
    <dgm:pt modelId="{F7155BE5-AE06-45CD-AAA8-A42C2B0C5D36}" type="parTrans" cxnId="{6C171A0E-84DB-4BE5-AAE2-E519D02975ED}">
      <dgm:prSet/>
      <dgm:spPr/>
      <dgm:t>
        <a:bodyPr/>
        <a:lstStyle/>
        <a:p>
          <a:endParaRPr lang="en-GB"/>
        </a:p>
      </dgm:t>
    </dgm:pt>
    <dgm:pt modelId="{DA49B507-9856-4D5C-9C18-00875FDE9BB5}" type="sibTrans" cxnId="{6C171A0E-84DB-4BE5-AAE2-E519D02975ED}">
      <dgm:prSet/>
      <dgm:spPr/>
      <dgm:t>
        <a:bodyPr/>
        <a:lstStyle/>
        <a:p>
          <a:endParaRPr lang="en-GB"/>
        </a:p>
      </dgm:t>
    </dgm:pt>
    <dgm:pt modelId="{5FE97EF4-5E41-4C77-99BC-97232BF640D1}">
      <dgm:prSet phldrT="[Text]"/>
      <dgm:spPr/>
      <dgm:t>
        <a:bodyPr/>
        <a:lstStyle/>
        <a:p>
          <a:r>
            <a:rPr lang="en-US" dirty="0"/>
            <a:t>Additional documents</a:t>
          </a:r>
          <a:endParaRPr lang="en-GB" dirty="0"/>
        </a:p>
      </dgm:t>
    </dgm:pt>
    <dgm:pt modelId="{892EA9BD-D2EC-4A40-A736-B375B2896F5C}" type="parTrans" cxnId="{63A9AB8D-9581-4D6A-854D-E86AD801DD9E}">
      <dgm:prSet/>
      <dgm:spPr/>
      <dgm:t>
        <a:bodyPr/>
        <a:lstStyle/>
        <a:p>
          <a:endParaRPr lang="en-GB"/>
        </a:p>
      </dgm:t>
    </dgm:pt>
    <dgm:pt modelId="{DF3173CC-5001-4369-B468-7B9CACBB1C8D}" type="sibTrans" cxnId="{63A9AB8D-9581-4D6A-854D-E86AD801DD9E}">
      <dgm:prSet/>
      <dgm:spPr/>
      <dgm:t>
        <a:bodyPr/>
        <a:lstStyle/>
        <a:p>
          <a:endParaRPr lang="en-GB"/>
        </a:p>
      </dgm:t>
    </dgm:pt>
    <dgm:pt modelId="{A365E02C-0A5A-4775-B933-E00732DB9851}">
      <dgm:prSet phldrT="[Text]"/>
      <dgm:spPr/>
      <dgm:t>
        <a:bodyPr/>
        <a:lstStyle/>
        <a:p>
          <a:r>
            <a:rPr lang="en-US" dirty="0"/>
            <a:t>Copy Notation</a:t>
          </a:r>
          <a:endParaRPr lang="en-GB" dirty="0"/>
        </a:p>
      </dgm:t>
    </dgm:pt>
    <dgm:pt modelId="{6B75B3F4-ACB6-4160-80D2-2870E639FA45}" type="parTrans" cxnId="{8BC5E526-5B56-4D90-9A7E-426DA1D9D3ED}">
      <dgm:prSet/>
      <dgm:spPr/>
      <dgm:t>
        <a:bodyPr/>
        <a:lstStyle/>
        <a:p>
          <a:endParaRPr lang="en-GB"/>
        </a:p>
      </dgm:t>
    </dgm:pt>
    <dgm:pt modelId="{46C99A12-225A-4CCF-B42D-3E97DD1C71EB}" type="sibTrans" cxnId="{8BC5E526-5B56-4D90-9A7E-426DA1D9D3ED}">
      <dgm:prSet/>
      <dgm:spPr/>
      <dgm:t>
        <a:bodyPr/>
        <a:lstStyle/>
        <a:p>
          <a:endParaRPr lang="en-GB"/>
        </a:p>
      </dgm:t>
    </dgm:pt>
    <dgm:pt modelId="{07D549C2-2511-42C1-8BB5-22C4A17C2BB8}">
      <dgm:prSet phldrT="[Text]"/>
      <dgm:spPr/>
      <dgm:t>
        <a:bodyPr/>
        <a:lstStyle/>
        <a:p>
          <a:endParaRPr lang="en-GB" dirty="0"/>
        </a:p>
      </dgm:t>
    </dgm:pt>
    <dgm:pt modelId="{4BD3C4F3-5B3F-46A6-B73C-A47CBAEC7717}" type="parTrans" cxnId="{89CB60F2-030E-4F37-A8CD-2D8E33C1213E}">
      <dgm:prSet/>
      <dgm:spPr/>
      <dgm:t>
        <a:bodyPr/>
        <a:lstStyle/>
        <a:p>
          <a:endParaRPr lang="en-GB"/>
        </a:p>
      </dgm:t>
    </dgm:pt>
    <dgm:pt modelId="{77A4F634-BBBC-4ACB-A90C-A2B56F61B155}" type="sibTrans" cxnId="{89CB60F2-030E-4F37-A8CD-2D8E33C1213E}">
      <dgm:prSet/>
      <dgm:spPr/>
      <dgm:t>
        <a:bodyPr/>
        <a:lstStyle/>
        <a:p>
          <a:endParaRPr lang="en-GB"/>
        </a:p>
      </dgm:t>
    </dgm:pt>
    <dgm:pt modelId="{98B05FBE-D0FE-4531-A75C-39C44D5CBA88}">
      <dgm:prSet phldrT="[Text]"/>
      <dgm:spPr/>
      <dgm:t>
        <a:bodyPr/>
        <a:lstStyle/>
        <a:p>
          <a:r>
            <a:rPr lang="en-US" dirty="0"/>
            <a:t>Enclosure notation</a:t>
          </a:r>
          <a:endParaRPr lang="en-GB" dirty="0"/>
        </a:p>
      </dgm:t>
    </dgm:pt>
    <dgm:pt modelId="{431E19FD-B021-4FC8-9D91-4BA4498262A1}" type="parTrans" cxnId="{06797787-A365-41E0-848C-E9F9AD0B6BA6}">
      <dgm:prSet/>
      <dgm:spPr/>
      <dgm:t>
        <a:bodyPr/>
        <a:lstStyle/>
        <a:p>
          <a:endParaRPr lang="en-GB"/>
        </a:p>
      </dgm:t>
    </dgm:pt>
    <dgm:pt modelId="{3E4AD77D-2BC2-4BE5-AA24-BB58167DDC2D}" type="sibTrans" cxnId="{06797787-A365-41E0-848C-E9F9AD0B6BA6}">
      <dgm:prSet/>
      <dgm:spPr/>
      <dgm:t>
        <a:bodyPr/>
        <a:lstStyle/>
        <a:p>
          <a:endParaRPr lang="en-GB"/>
        </a:p>
      </dgm:t>
    </dgm:pt>
    <dgm:pt modelId="{3E3A339D-857D-4B40-AD68-AC8D16E629EA}">
      <dgm:prSet phldrT="[Text]"/>
      <dgm:spPr/>
      <dgm:t>
        <a:bodyPr/>
        <a:lstStyle/>
        <a:p>
          <a:r>
            <a:rPr lang="en-US" dirty="0"/>
            <a:t>Placement </a:t>
          </a:r>
          <a:endParaRPr lang="en-GB" dirty="0"/>
        </a:p>
      </dgm:t>
    </dgm:pt>
    <dgm:pt modelId="{034F8E36-DF67-4B63-90F2-B2713103415C}" type="parTrans" cxnId="{4DB9EAD5-983E-47E4-9F02-9994DCE4889C}">
      <dgm:prSet/>
      <dgm:spPr/>
      <dgm:t>
        <a:bodyPr/>
        <a:lstStyle/>
        <a:p>
          <a:endParaRPr lang="en-GB"/>
        </a:p>
      </dgm:t>
    </dgm:pt>
    <dgm:pt modelId="{EBC051F8-C84A-4C23-B916-BEF809E90CD9}" type="sibTrans" cxnId="{4DB9EAD5-983E-47E4-9F02-9994DCE4889C}">
      <dgm:prSet/>
      <dgm:spPr/>
      <dgm:t>
        <a:bodyPr/>
        <a:lstStyle/>
        <a:p>
          <a:endParaRPr lang="en-GB"/>
        </a:p>
      </dgm:t>
    </dgm:pt>
    <dgm:pt modelId="{8C5550AE-C719-4D66-B3DA-A3EB63E1B150}">
      <dgm:prSet phldrT="[Text]"/>
      <dgm:spPr/>
      <dgm:t>
        <a:bodyPr/>
        <a:lstStyle/>
        <a:p>
          <a:r>
            <a:rPr lang="en-US" dirty="0"/>
            <a:t>Copy to other readers</a:t>
          </a:r>
          <a:endParaRPr lang="en-GB" dirty="0"/>
        </a:p>
      </dgm:t>
    </dgm:pt>
    <dgm:pt modelId="{C46BCE78-50BC-4354-AB65-E3E858EC04F0}" type="parTrans" cxnId="{321C5B06-DE05-4EFC-AFC4-2D2E49FD472C}">
      <dgm:prSet/>
      <dgm:spPr/>
      <dgm:t>
        <a:bodyPr/>
        <a:lstStyle/>
        <a:p>
          <a:endParaRPr lang="en-GB"/>
        </a:p>
      </dgm:t>
    </dgm:pt>
    <dgm:pt modelId="{0EE0CF16-3AAA-4F14-ABBB-DD855070064C}" type="sibTrans" cxnId="{321C5B06-DE05-4EFC-AFC4-2D2E49FD472C}">
      <dgm:prSet/>
      <dgm:spPr/>
      <dgm:t>
        <a:bodyPr/>
        <a:lstStyle/>
        <a:p>
          <a:endParaRPr lang="en-GB"/>
        </a:p>
      </dgm:t>
    </dgm:pt>
    <dgm:pt modelId="{6139BC2A-BBFF-4938-8304-314838BE1FF9}">
      <dgm:prSet phldrT="[Text]"/>
      <dgm:spPr/>
      <dgm:t>
        <a:bodyPr/>
        <a:lstStyle/>
        <a:p>
          <a:endParaRPr lang="en-GB" dirty="0"/>
        </a:p>
      </dgm:t>
    </dgm:pt>
    <dgm:pt modelId="{84590E73-1DD0-4465-A79C-C34AEC6B9102}" type="parTrans" cxnId="{9F13F5B9-0100-43C8-A0B9-B03714229014}">
      <dgm:prSet/>
      <dgm:spPr/>
      <dgm:t>
        <a:bodyPr/>
        <a:lstStyle/>
        <a:p>
          <a:endParaRPr lang="en-GB"/>
        </a:p>
      </dgm:t>
    </dgm:pt>
    <dgm:pt modelId="{E4F8C1F3-7FE1-4EB2-8712-E4557687932D}" type="sibTrans" cxnId="{9F13F5B9-0100-43C8-A0B9-B03714229014}">
      <dgm:prSet/>
      <dgm:spPr/>
      <dgm:t>
        <a:bodyPr/>
        <a:lstStyle/>
        <a:p>
          <a:endParaRPr lang="en-GB"/>
        </a:p>
      </dgm:t>
    </dgm:pt>
    <dgm:pt modelId="{94C42F3F-B3D9-402B-82D6-2137246B4AFC}">
      <dgm:prSet phldrT="[Text]"/>
      <dgm:spPr/>
      <dgm:t>
        <a:bodyPr/>
        <a:lstStyle/>
        <a:p>
          <a:r>
            <a:rPr lang="en-US" dirty="0"/>
            <a:t>Formatting</a:t>
          </a:r>
          <a:endParaRPr lang="en-GB" dirty="0"/>
        </a:p>
      </dgm:t>
    </dgm:pt>
    <dgm:pt modelId="{9EF3F502-2C76-4564-841C-FDBB4DC68621}" type="parTrans" cxnId="{EE4956AB-38F6-483C-9416-7C78CBC3833A}">
      <dgm:prSet/>
      <dgm:spPr/>
      <dgm:t>
        <a:bodyPr/>
        <a:lstStyle/>
        <a:p>
          <a:endParaRPr lang="en-GB"/>
        </a:p>
      </dgm:t>
    </dgm:pt>
    <dgm:pt modelId="{7E828295-6F74-4A19-B0F9-F956C703AF24}" type="sibTrans" cxnId="{EE4956AB-38F6-483C-9416-7C78CBC3833A}">
      <dgm:prSet/>
      <dgm:spPr/>
      <dgm:t>
        <a:bodyPr/>
        <a:lstStyle/>
        <a:p>
          <a:endParaRPr lang="en-GB"/>
        </a:p>
      </dgm:t>
    </dgm:pt>
    <dgm:pt modelId="{E6DD9352-5E4B-4F81-BF3D-6642BB14CCB1}">
      <dgm:prSet phldrT="[Text]"/>
      <dgm:spPr/>
      <dgm:t>
        <a:bodyPr/>
        <a:lstStyle/>
        <a:p>
          <a:r>
            <a:rPr lang="en-US" dirty="0"/>
            <a:t>Placement </a:t>
          </a:r>
          <a:endParaRPr lang="en-GB" dirty="0"/>
        </a:p>
      </dgm:t>
    </dgm:pt>
    <dgm:pt modelId="{E21BD814-0CDC-4B08-9122-45B950F2C45A}" type="parTrans" cxnId="{15AFF74E-F637-4038-8F1E-BD7F63B57787}">
      <dgm:prSet/>
      <dgm:spPr/>
      <dgm:t>
        <a:bodyPr/>
        <a:lstStyle/>
        <a:p>
          <a:endParaRPr lang="en-GB"/>
        </a:p>
      </dgm:t>
    </dgm:pt>
    <dgm:pt modelId="{0559C5CA-36EA-44DA-BE07-40827A0C8BBB}" type="sibTrans" cxnId="{15AFF74E-F637-4038-8F1E-BD7F63B57787}">
      <dgm:prSet/>
      <dgm:spPr/>
      <dgm:t>
        <a:bodyPr/>
        <a:lstStyle/>
        <a:p>
          <a:endParaRPr lang="en-GB"/>
        </a:p>
      </dgm:t>
    </dgm:pt>
    <dgm:pt modelId="{CFF35259-E663-43A7-AD21-B41B35A01A8C}" type="pres">
      <dgm:prSet presAssocID="{49C63A37-BBC1-4264-A304-07A9FA4AE1CF}" presName="linear" presStyleCnt="0">
        <dgm:presLayoutVars>
          <dgm:animLvl val="lvl"/>
          <dgm:resizeHandles val="exact"/>
        </dgm:presLayoutVars>
      </dgm:prSet>
      <dgm:spPr/>
    </dgm:pt>
    <dgm:pt modelId="{345C070C-9948-4D30-9EAD-AA2BC053B4BB}" type="pres">
      <dgm:prSet presAssocID="{500E9164-8B5D-4F22-9D81-EA53177AF9C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E80B059-FB9F-4D95-B6E4-7FE8740AE988}" type="pres">
      <dgm:prSet presAssocID="{500E9164-8B5D-4F22-9D81-EA53177AF9C4}" presName="childText" presStyleLbl="revTx" presStyleIdx="0" presStyleCnt="2">
        <dgm:presLayoutVars>
          <dgm:bulletEnabled val="1"/>
        </dgm:presLayoutVars>
      </dgm:prSet>
      <dgm:spPr/>
    </dgm:pt>
    <dgm:pt modelId="{0E0583C1-8190-4194-8181-637637BA2273}" type="pres">
      <dgm:prSet presAssocID="{A365E02C-0A5A-4775-B933-E00732DB9851}" presName="parentText" presStyleLbl="node1" presStyleIdx="1" presStyleCnt="2" custLinFactNeighborY="1255">
        <dgm:presLayoutVars>
          <dgm:chMax val="0"/>
          <dgm:bulletEnabled val="1"/>
        </dgm:presLayoutVars>
      </dgm:prSet>
      <dgm:spPr/>
    </dgm:pt>
    <dgm:pt modelId="{99755027-C172-4304-B720-CC64EBA4DC29}" type="pres">
      <dgm:prSet presAssocID="{A365E02C-0A5A-4775-B933-E00732DB985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21C5B06-DE05-4EFC-AFC4-2D2E49FD472C}" srcId="{A365E02C-0A5A-4775-B933-E00732DB9851}" destId="{8C5550AE-C719-4D66-B3DA-A3EB63E1B150}" srcOrd="1" destOrd="0" parTransId="{C46BCE78-50BC-4354-AB65-E3E858EC04F0}" sibTransId="{0EE0CF16-3AAA-4F14-ABBB-DD855070064C}"/>
    <dgm:cxn modelId="{D5084B07-A880-4999-8B9D-B12312C25113}" type="presOf" srcId="{8C5550AE-C719-4D66-B3DA-A3EB63E1B150}" destId="{99755027-C172-4304-B720-CC64EBA4DC29}" srcOrd="0" destOrd="1" presId="urn:microsoft.com/office/officeart/2005/8/layout/vList2"/>
    <dgm:cxn modelId="{6C171A0E-84DB-4BE5-AAE2-E519D02975ED}" srcId="{49C63A37-BBC1-4264-A304-07A9FA4AE1CF}" destId="{500E9164-8B5D-4F22-9D81-EA53177AF9C4}" srcOrd="0" destOrd="0" parTransId="{F7155BE5-AE06-45CD-AAA8-A42C2B0C5D36}" sibTransId="{DA49B507-9856-4D5C-9C18-00875FDE9BB5}"/>
    <dgm:cxn modelId="{906FFF11-D28E-48E8-BA24-69610CFBC311}" type="presOf" srcId="{07D549C2-2511-42C1-8BB5-22C4A17C2BB8}" destId="{5E80B059-FB9F-4D95-B6E4-7FE8740AE988}" srcOrd="0" destOrd="0" presId="urn:microsoft.com/office/officeart/2005/8/layout/vList2"/>
    <dgm:cxn modelId="{C1FA7F24-E85C-49A1-B097-EF783D45BBB0}" type="presOf" srcId="{98B05FBE-D0FE-4531-A75C-39C44D5CBA88}" destId="{5E80B059-FB9F-4D95-B6E4-7FE8740AE988}" srcOrd="0" destOrd="2" presId="urn:microsoft.com/office/officeart/2005/8/layout/vList2"/>
    <dgm:cxn modelId="{8BC5E526-5B56-4D90-9A7E-426DA1D9D3ED}" srcId="{49C63A37-BBC1-4264-A304-07A9FA4AE1CF}" destId="{A365E02C-0A5A-4775-B933-E00732DB9851}" srcOrd="1" destOrd="0" parTransId="{6B75B3F4-ACB6-4160-80D2-2870E639FA45}" sibTransId="{46C99A12-225A-4CCF-B42D-3E97DD1C71EB}"/>
    <dgm:cxn modelId="{15AFF74E-F637-4038-8F1E-BD7F63B57787}" srcId="{A365E02C-0A5A-4775-B933-E00732DB9851}" destId="{E6DD9352-5E4B-4F81-BF3D-6642BB14CCB1}" srcOrd="3" destOrd="0" parTransId="{E21BD814-0CDC-4B08-9122-45B950F2C45A}" sibTransId="{0559C5CA-36EA-44DA-BE07-40827A0C8BBB}"/>
    <dgm:cxn modelId="{6F19F451-2AC3-4A8A-9EA3-88B4B5C34C18}" type="presOf" srcId="{6139BC2A-BBFF-4938-8304-314838BE1FF9}" destId="{99755027-C172-4304-B720-CC64EBA4DC29}" srcOrd="0" destOrd="0" presId="urn:microsoft.com/office/officeart/2005/8/layout/vList2"/>
    <dgm:cxn modelId="{06797787-A365-41E0-848C-E9F9AD0B6BA6}" srcId="{500E9164-8B5D-4F22-9D81-EA53177AF9C4}" destId="{98B05FBE-D0FE-4531-A75C-39C44D5CBA88}" srcOrd="2" destOrd="0" parTransId="{431E19FD-B021-4FC8-9D91-4BA4498262A1}" sibTransId="{3E4AD77D-2BC2-4BE5-AA24-BB58167DDC2D}"/>
    <dgm:cxn modelId="{63A9AB8D-9581-4D6A-854D-E86AD801DD9E}" srcId="{500E9164-8B5D-4F22-9D81-EA53177AF9C4}" destId="{5FE97EF4-5E41-4C77-99BC-97232BF640D1}" srcOrd="1" destOrd="0" parTransId="{892EA9BD-D2EC-4A40-A736-B375B2896F5C}" sibTransId="{DF3173CC-5001-4369-B468-7B9CACBB1C8D}"/>
    <dgm:cxn modelId="{51D8789A-F658-4D7D-BDDF-A42AAF783884}" type="presOf" srcId="{500E9164-8B5D-4F22-9D81-EA53177AF9C4}" destId="{345C070C-9948-4D30-9EAD-AA2BC053B4BB}" srcOrd="0" destOrd="0" presId="urn:microsoft.com/office/officeart/2005/8/layout/vList2"/>
    <dgm:cxn modelId="{2EF599A8-B334-423C-9276-C278E41B3912}" type="presOf" srcId="{49C63A37-BBC1-4264-A304-07A9FA4AE1CF}" destId="{CFF35259-E663-43A7-AD21-B41B35A01A8C}" srcOrd="0" destOrd="0" presId="urn:microsoft.com/office/officeart/2005/8/layout/vList2"/>
    <dgm:cxn modelId="{E92B17AB-4086-433E-8D9B-57F49DDC4996}" type="presOf" srcId="{A365E02C-0A5A-4775-B933-E00732DB9851}" destId="{0E0583C1-8190-4194-8181-637637BA2273}" srcOrd="0" destOrd="0" presId="urn:microsoft.com/office/officeart/2005/8/layout/vList2"/>
    <dgm:cxn modelId="{EE4956AB-38F6-483C-9416-7C78CBC3833A}" srcId="{A365E02C-0A5A-4775-B933-E00732DB9851}" destId="{94C42F3F-B3D9-402B-82D6-2137246B4AFC}" srcOrd="2" destOrd="0" parTransId="{9EF3F502-2C76-4564-841C-FDBB4DC68621}" sibTransId="{7E828295-6F74-4A19-B0F9-F956C703AF24}"/>
    <dgm:cxn modelId="{24F0C5B9-C44D-453A-899E-EFB55909805B}" type="presOf" srcId="{5FE97EF4-5E41-4C77-99BC-97232BF640D1}" destId="{5E80B059-FB9F-4D95-B6E4-7FE8740AE988}" srcOrd="0" destOrd="1" presId="urn:microsoft.com/office/officeart/2005/8/layout/vList2"/>
    <dgm:cxn modelId="{9F13F5B9-0100-43C8-A0B9-B03714229014}" srcId="{A365E02C-0A5A-4775-B933-E00732DB9851}" destId="{6139BC2A-BBFF-4938-8304-314838BE1FF9}" srcOrd="0" destOrd="0" parTransId="{84590E73-1DD0-4465-A79C-C34AEC6B9102}" sibTransId="{E4F8C1F3-7FE1-4EB2-8712-E4557687932D}"/>
    <dgm:cxn modelId="{656A16BA-8AB3-438B-8EDA-31E591473BB8}" type="presOf" srcId="{94C42F3F-B3D9-402B-82D6-2137246B4AFC}" destId="{99755027-C172-4304-B720-CC64EBA4DC29}" srcOrd="0" destOrd="2" presId="urn:microsoft.com/office/officeart/2005/8/layout/vList2"/>
    <dgm:cxn modelId="{E1B60CC8-E31F-4A53-812C-A053821482E7}" type="presOf" srcId="{E6DD9352-5E4B-4F81-BF3D-6642BB14CCB1}" destId="{99755027-C172-4304-B720-CC64EBA4DC29}" srcOrd="0" destOrd="3" presId="urn:microsoft.com/office/officeart/2005/8/layout/vList2"/>
    <dgm:cxn modelId="{4DB9EAD5-983E-47E4-9F02-9994DCE4889C}" srcId="{500E9164-8B5D-4F22-9D81-EA53177AF9C4}" destId="{3E3A339D-857D-4B40-AD68-AC8D16E629EA}" srcOrd="3" destOrd="0" parTransId="{034F8E36-DF67-4B63-90F2-B2713103415C}" sibTransId="{EBC051F8-C84A-4C23-B916-BEF809E90CD9}"/>
    <dgm:cxn modelId="{89CB60F2-030E-4F37-A8CD-2D8E33C1213E}" srcId="{500E9164-8B5D-4F22-9D81-EA53177AF9C4}" destId="{07D549C2-2511-42C1-8BB5-22C4A17C2BB8}" srcOrd="0" destOrd="0" parTransId="{4BD3C4F3-5B3F-46A6-B73C-A47CBAEC7717}" sibTransId="{77A4F634-BBBC-4ACB-A90C-A2B56F61B155}"/>
    <dgm:cxn modelId="{745137FD-33A0-4597-89FD-D33622AAB4D6}" type="presOf" srcId="{3E3A339D-857D-4B40-AD68-AC8D16E629EA}" destId="{5E80B059-FB9F-4D95-B6E4-7FE8740AE988}" srcOrd="0" destOrd="3" presId="urn:microsoft.com/office/officeart/2005/8/layout/vList2"/>
    <dgm:cxn modelId="{F7C2B091-E9D4-4728-9406-711FDA8A4AF9}" type="presParOf" srcId="{CFF35259-E663-43A7-AD21-B41B35A01A8C}" destId="{345C070C-9948-4D30-9EAD-AA2BC053B4BB}" srcOrd="0" destOrd="0" presId="urn:microsoft.com/office/officeart/2005/8/layout/vList2"/>
    <dgm:cxn modelId="{266D0EEA-6B22-4A84-9653-DF28F3CC604C}" type="presParOf" srcId="{CFF35259-E663-43A7-AD21-B41B35A01A8C}" destId="{5E80B059-FB9F-4D95-B6E4-7FE8740AE988}" srcOrd="1" destOrd="0" presId="urn:microsoft.com/office/officeart/2005/8/layout/vList2"/>
    <dgm:cxn modelId="{D22BE4AA-403A-47B7-8B03-CE6CC37465E1}" type="presParOf" srcId="{CFF35259-E663-43A7-AD21-B41B35A01A8C}" destId="{0E0583C1-8190-4194-8181-637637BA2273}" srcOrd="2" destOrd="0" presId="urn:microsoft.com/office/officeart/2005/8/layout/vList2"/>
    <dgm:cxn modelId="{C4DE167A-79A2-4C9E-B0A2-74FCA585137B}" type="presParOf" srcId="{CFF35259-E663-43A7-AD21-B41B35A01A8C}" destId="{99755027-C172-4304-B720-CC64EBA4DC2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AED0FA77-31F4-40F9-A294-BE2D2B87C872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6E195F8B-BFB9-40DD-A637-AF359A1E98F2}">
      <dgm:prSet phldrT="[Text]" custT="1"/>
      <dgm:spPr/>
      <dgm:t>
        <a:bodyPr/>
        <a:lstStyle/>
        <a:p>
          <a:r>
            <a:rPr lang="en-US" sz="1400" dirty="0"/>
            <a:t>All information flush left margin </a:t>
          </a:r>
        </a:p>
      </dgm:t>
    </dgm:pt>
    <dgm:pt modelId="{4A565892-409D-4B84-9B0B-DFAA7C13FF51}" type="parTrans" cxnId="{C0ADC68C-2DE2-4840-A581-61E2C2394028}">
      <dgm:prSet/>
      <dgm:spPr/>
      <dgm:t>
        <a:bodyPr/>
        <a:lstStyle/>
        <a:p>
          <a:endParaRPr lang="en-GB" sz="1400"/>
        </a:p>
      </dgm:t>
    </dgm:pt>
    <dgm:pt modelId="{7992CAF2-DF48-45B3-93A7-58A5A535FAEA}" type="sibTrans" cxnId="{C0ADC68C-2DE2-4840-A581-61E2C2394028}">
      <dgm:prSet/>
      <dgm:spPr/>
      <dgm:t>
        <a:bodyPr/>
        <a:lstStyle/>
        <a:p>
          <a:endParaRPr lang="en-GB" sz="1400"/>
        </a:p>
      </dgm:t>
    </dgm:pt>
    <dgm:pt modelId="{F5D6E5F5-2467-42E5-A429-ED0FF4B2B760}">
      <dgm:prSet phldrT="[Text]" custT="1"/>
      <dgm:spPr/>
      <dgm:t>
        <a:bodyPr/>
        <a:lstStyle/>
        <a:p>
          <a:r>
            <a:rPr lang="en-US" sz="1400" dirty="0"/>
            <a:t>Full block with subject line differs only with the inclusion of subject line</a:t>
          </a:r>
          <a:endParaRPr lang="en-GB" sz="1400" dirty="0"/>
        </a:p>
      </dgm:t>
    </dgm:pt>
    <dgm:pt modelId="{CD5FBD06-D9EA-4C8D-ADA8-950AE02D71D9}" type="parTrans" cxnId="{4C2D7D4F-EADB-43F3-AC14-36AFB76C77E8}">
      <dgm:prSet/>
      <dgm:spPr/>
      <dgm:t>
        <a:bodyPr/>
        <a:lstStyle/>
        <a:p>
          <a:endParaRPr lang="en-GB" sz="1400"/>
        </a:p>
      </dgm:t>
    </dgm:pt>
    <dgm:pt modelId="{9C591B28-9722-46FB-B40D-663225D33D6C}" type="sibTrans" cxnId="{4C2D7D4F-EADB-43F3-AC14-36AFB76C77E8}">
      <dgm:prSet/>
      <dgm:spPr/>
      <dgm:t>
        <a:bodyPr/>
        <a:lstStyle/>
        <a:p>
          <a:endParaRPr lang="en-GB" sz="1400"/>
        </a:p>
      </dgm:t>
    </dgm:pt>
    <dgm:pt modelId="{0B8497CF-9EE4-4004-90AB-420EDA625338}" type="pres">
      <dgm:prSet presAssocID="{AED0FA77-31F4-40F9-A294-BE2D2B87C872}" presName="linear" presStyleCnt="0">
        <dgm:presLayoutVars>
          <dgm:dir/>
          <dgm:animLvl val="lvl"/>
          <dgm:resizeHandles val="exact"/>
        </dgm:presLayoutVars>
      </dgm:prSet>
      <dgm:spPr/>
    </dgm:pt>
    <dgm:pt modelId="{337FA5A3-DA18-4C18-B5FD-A0237CE0A9EC}" type="pres">
      <dgm:prSet presAssocID="{6E195F8B-BFB9-40DD-A637-AF359A1E98F2}" presName="parentLin" presStyleCnt="0"/>
      <dgm:spPr/>
    </dgm:pt>
    <dgm:pt modelId="{83B58767-6F68-4C64-A0CF-E731135EF915}" type="pres">
      <dgm:prSet presAssocID="{6E195F8B-BFB9-40DD-A637-AF359A1E98F2}" presName="parentLeftMargin" presStyleLbl="node1" presStyleIdx="0" presStyleCnt="2"/>
      <dgm:spPr/>
    </dgm:pt>
    <dgm:pt modelId="{480DB4CD-2707-4850-ABC7-881A115FA8EB}" type="pres">
      <dgm:prSet presAssocID="{6E195F8B-BFB9-40DD-A637-AF359A1E98F2}" presName="parentText" presStyleLbl="node1" presStyleIdx="0" presStyleCnt="2" custScaleX="129320" custScaleY="61318" custLinFactNeighborX="-4262" custLinFactNeighborY="-2740">
        <dgm:presLayoutVars>
          <dgm:chMax val="0"/>
          <dgm:bulletEnabled val="1"/>
        </dgm:presLayoutVars>
      </dgm:prSet>
      <dgm:spPr/>
    </dgm:pt>
    <dgm:pt modelId="{2FBE318A-A89C-422F-B11B-7BBB75361874}" type="pres">
      <dgm:prSet presAssocID="{6E195F8B-BFB9-40DD-A637-AF359A1E98F2}" presName="negativeSpace" presStyleCnt="0"/>
      <dgm:spPr/>
    </dgm:pt>
    <dgm:pt modelId="{C057B932-D9A5-44CA-8B03-7A45B6F4FF24}" type="pres">
      <dgm:prSet presAssocID="{6E195F8B-BFB9-40DD-A637-AF359A1E98F2}" presName="childText" presStyleLbl="conFgAcc1" presStyleIdx="0" presStyleCnt="2">
        <dgm:presLayoutVars>
          <dgm:bulletEnabled val="1"/>
        </dgm:presLayoutVars>
      </dgm:prSet>
      <dgm:spPr/>
    </dgm:pt>
    <dgm:pt modelId="{24DF44AC-FF0F-44D4-A11D-E4C0E9FA4CD3}" type="pres">
      <dgm:prSet presAssocID="{7992CAF2-DF48-45B3-93A7-58A5A535FAEA}" presName="spaceBetweenRectangles" presStyleCnt="0"/>
      <dgm:spPr/>
    </dgm:pt>
    <dgm:pt modelId="{A97CC7E6-604A-4312-ABEA-FD742C7297A5}" type="pres">
      <dgm:prSet presAssocID="{F5D6E5F5-2467-42E5-A429-ED0FF4B2B760}" presName="parentLin" presStyleCnt="0"/>
      <dgm:spPr/>
    </dgm:pt>
    <dgm:pt modelId="{9A98162B-A849-4601-906A-545AE2DAF3D2}" type="pres">
      <dgm:prSet presAssocID="{F5D6E5F5-2467-42E5-A429-ED0FF4B2B760}" presName="parentLeftMargin" presStyleLbl="node1" presStyleIdx="0" presStyleCnt="2"/>
      <dgm:spPr/>
    </dgm:pt>
    <dgm:pt modelId="{2114D61A-69F2-4137-A141-81D1DEAD89E5}" type="pres">
      <dgm:prSet presAssocID="{F5D6E5F5-2467-42E5-A429-ED0FF4B2B760}" presName="parentText" presStyleLbl="node1" presStyleIdx="1" presStyleCnt="2" custScaleX="125496" custScaleY="66350" custLinFactNeighborX="-12392" custLinFactNeighborY="7099">
        <dgm:presLayoutVars>
          <dgm:chMax val="0"/>
          <dgm:bulletEnabled val="1"/>
        </dgm:presLayoutVars>
      </dgm:prSet>
      <dgm:spPr/>
    </dgm:pt>
    <dgm:pt modelId="{3F116CA4-4D42-4D67-B438-23AD9EF52E74}" type="pres">
      <dgm:prSet presAssocID="{F5D6E5F5-2467-42E5-A429-ED0FF4B2B760}" presName="negativeSpace" presStyleCnt="0"/>
      <dgm:spPr/>
    </dgm:pt>
    <dgm:pt modelId="{6F530B22-A3DD-46C4-BD22-3FFAB506BB02}" type="pres">
      <dgm:prSet presAssocID="{F5D6E5F5-2467-42E5-A429-ED0FF4B2B76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C2D7D4F-EADB-43F3-AC14-36AFB76C77E8}" srcId="{AED0FA77-31F4-40F9-A294-BE2D2B87C872}" destId="{F5D6E5F5-2467-42E5-A429-ED0FF4B2B760}" srcOrd="1" destOrd="0" parTransId="{CD5FBD06-D9EA-4C8D-ADA8-950AE02D71D9}" sibTransId="{9C591B28-9722-46FB-B40D-663225D33D6C}"/>
    <dgm:cxn modelId="{AFE3A156-8266-4FA0-8001-DB460FA8FDAE}" type="presOf" srcId="{F5D6E5F5-2467-42E5-A429-ED0FF4B2B760}" destId="{2114D61A-69F2-4137-A141-81D1DEAD89E5}" srcOrd="1" destOrd="0" presId="urn:microsoft.com/office/officeart/2005/8/layout/list1"/>
    <dgm:cxn modelId="{71FC0181-502B-4EB9-98A9-F930F5141884}" type="presOf" srcId="{AED0FA77-31F4-40F9-A294-BE2D2B87C872}" destId="{0B8497CF-9EE4-4004-90AB-420EDA625338}" srcOrd="0" destOrd="0" presId="urn:microsoft.com/office/officeart/2005/8/layout/list1"/>
    <dgm:cxn modelId="{CF3DF38A-4F2C-4B96-8621-A12ACE7ECE61}" type="presOf" srcId="{F5D6E5F5-2467-42E5-A429-ED0FF4B2B760}" destId="{9A98162B-A849-4601-906A-545AE2DAF3D2}" srcOrd="0" destOrd="0" presId="urn:microsoft.com/office/officeart/2005/8/layout/list1"/>
    <dgm:cxn modelId="{C0ADC68C-2DE2-4840-A581-61E2C2394028}" srcId="{AED0FA77-31F4-40F9-A294-BE2D2B87C872}" destId="{6E195F8B-BFB9-40DD-A637-AF359A1E98F2}" srcOrd="0" destOrd="0" parTransId="{4A565892-409D-4B84-9B0B-DFAA7C13FF51}" sibTransId="{7992CAF2-DF48-45B3-93A7-58A5A535FAEA}"/>
    <dgm:cxn modelId="{7CCD5E93-4626-4241-9539-21FD363A2F5C}" type="presOf" srcId="{6E195F8B-BFB9-40DD-A637-AF359A1E98F2}" destId="{83B58767-6F68-4C64-A0CF-E731135EF915}" srcOrd="0" destOrd="0" presId="urn:microsoft.com/office/officeart/2005/8/layout/list1"/>
    <dgm:cxn modelId="{F9AF0FEF-2840-4726-876F-241F7350650F}" type="presOf" srcId="{6E195F8B-BFB9-40DD-A637-AF359A1E98F2}" destId="{480DB4CD-2707-4850-ABC7-881A115FA8EB}" srcOrd="1" destOrd="0" presId="urn:microsoft.com/office/officeart/2005/8/layout/list1"/>
    <dgm:cxn modelId="{A5854FC8-2AE5-4E12-83C2-A7E8D45F1269}" type="presParOf" srcId="{0B8497CF-9EE4-4004-90AB-420EDA625338}" destId="{337FA5A3-DA18-4C18-B5FD-A0237CE0A9EC}" srcOrd="0" destOrd="0" presId="urn:microsoft.com/office/officeart/2005/8/layout/list1"/>
    <dgm:cxn modelId="{27586B78-0998-4774-81CF-EA228BA3C4E6}" type="presParOf" srcId="{337FA5A3-DA18-4C18-B5FD-A0237CE0A9EC}" destId="{83B58767-6F68-4C64-A0CF-E731135EF915}" srcOrd="0" destOrd="0" presId="urn:microsoft.com/office/officeart/2005/8/layout/list1"/>
    <dgm:cxn modelId="{B4CD738C-F934-45FB-8085-B61B82BB9734}" type="presParOf" srcId="{337FA5A3-DA18-4C18-B5FD-A0237CE0A9EC}" destId="{480DB4CD-2707-4850-ABC7-881A115FA8EB}" srcOrd="1" destOrd="0" presId="urn:microsoft.com/office/officeart/2005/8/layout/list1"/>
    <dgm:cxn modelId="{5773A8FB-6E24-4AC8-96B1-B7C5B946E1F7}" type="presParOf" srcId="{0B8497CF-9EE4-4004-90AB-420EDA625338}" destId="{2FBE318A-A89C-422F-B11B-7BBB75361874}" srcOrd="1" destOrd="0" presId="urn:microsoft.com/office/officeart/2005/8/layout/list1"/>
    <dgm:cxn modelId="{4561E1C0-D4EE-4359-91F5-C687BB04F2BB}" type="presParOf" srcId="{0B8497CF-9EE4-4004-90AB-420EDA625338}" destId="{C057B932-D9A5-44CA-8B03-7A45B6F4FF24}" srcOrd="2" destOrd="0" presId="urn:microsoft.com/office/officeart/2005/8/layout/list1"/>
    <dgm:cxn modelId="{6103C41E-1E91-4419-88FA-606C7B3CBE50}" type="presParOf" srcId="{0B8497CF-9EE4-4004-90AB-420EDA625338}" destId="{24DF44AC-FF0F-44D4-A11D-E4C0E9FA4CD3}" srcOrd="3" destOrd="0" presId="urn:microsoft.com/office/officeart/2005/8/layout/list1"/>
    <dgm:cxn modelId="{9DFBE77F-08E3-4BBC-A648-ADE4EA8897A2}" type="presParOf" srcId="{0B8497CF-9EE4-4004-90AB-420EDA625338}" destId="{A97CC7E6-604A-4312-ABEA-FD742C7297A5}" srcOrd="4" destOrd="0" presId="urn:microsoft.com/office/officeart/2005/8/layout/list1"/>
    <dgm:cxn modelId="{8BF17A59-4565-47A4-A362-31395DD849EB}" type="presParOf" srcId="{A97CC7E6-604A-4312-ABEA-FD742C7297A5}" destId="{9A98162B-A849-4601-906A-545AE2DAF3D2}" srcOrd="0" destOrd="0" presId="urn:microsoft.com/office/officeart/2005/8/layout/list1"/>
    <dgm:cxn modelId="{3B774B77-08B1-4F10-886D-80559A818FFD}" type="presParOf" srcId="{A97CC7E6-604A-4312-ABEA-FD742C7297A5}" destId="{2114D61A-69F2-4137-A141-81D1DEAD89E5}" srcOrd="1" destOrd="0" presId="urn:microsoft.com/office/officeart/2005/8/layout/list1"/>
    <dgm:cxn modelId="{086207FF-2417-4063-8816-77D4B9D65919}" type="presParOf" srcId="{0B8497CF-9EE4-4004-90AB-420EDA625338}" destId="{3F116CA4-4D42-4D67-B438-23AD9EF52E74}" srcOrd="5" destOrd="0" presId="urn:microsoft.com/office/officeart/2005/8/layout/list1"/>
    <dgm:cxn modelId="{73776CCC-A0E0-4A67-AD63-5A7E5CC9A2AC}" type="presParOf" srcId="{0B8497CF-9EE4-4004-90AB-420EDA625338}" destId="{6F530B22-A3DD-46C4-BD22-3FFAB506BB0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90DB37-2DD7-4BF0-9E80-34C253299348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091DC797-89B4-478C-9313-750584F64C75}">
      <dgm:prSet phldrT="[Text]" custT="1"/>
      <dgm:spPr/>
      <dgm:t>
        <a:bodyPr/>
        <a:lstStyle/>
        <a:p>
          <a:r>
            <a:rPr lang="en-US" sz="1600" dirty="0"/>
            <a:t>Essential components of Letter: </a:t>
          </a:r>
          <a:endParaRPr lang="en-GB" sz="1600" dirty="0"/>
        </a:p>
      </dgm:t>
    </dgm:pt>
    <dgm:pt modelId="{92AD5260-E6C8-4419-990A-35637E53A4CF}" type="parTrans" cxnId="{9EB9A1BB-11FA-460A-9A1F-F5501F3825F2}">
      <dgm:prSet/>
      <dgm:spPr/>
      <dgm:t>
        <a:bodyPr/>
        <a:lstStyle/>
        <a:p>
          <a:endParaRPr lang="en-GB" sz="1600"/>
        </a:p>
      </dgm:t>
    </dgm:pt>
    <dgm:pt modelId="{729CE0E1-53B3-486A-824E-4AC9A0B6E335}" type="sibTrans" cxnId="{9EB9A1BB-11FA-460A-9A1F-F5501F3825F2}">
      <dgm:prSet/>
      <dgm:spPr/>
      <dgm:t>
        <a:bodyPr/>
        <a:lstStyle/>
        <a:p>
          <a:endParaRPr lang="en-GB" sz="1600"/>
        </a:p>
      </dgm:t>
    </dgm:pt>
    <dgm:pt modelId="{BA19F863-55D6-4A05-8D78-03624E50465F}">
      <dgm:prSet phldrT="[Text]" custT="1"/>
      <dgm:spPr/>
      <dgm:t>
        <a:bodyPr/>
        <a:lstStyle/>
        <a:p>
          <a:r>
            <a:rPr lang="en-US" sz="1600" dirty="0"/>
            <a:t>Typed or printed </a:t>
          </a:r>
          <a:endParaRPr lang="en-GB" sz="1600" dirty="0"/>
        </a:p>
      </dgm:t>
    </dgm:pt>
    <dgm:pt modelId="{DF05EAFA-7ABE-4550-B58E-CD6B908B7318}" type="parTrans" cxnId="{B3C09083-8D7A-4605-8339-17D7DE7D8FD5}">
      <dgm:prSet/>
      <dgm:spPr/>
      <dgm:t>
        <a:bodyPr/>
        <a:lstStyle/>
        <a:p>
          <a:endParaRPr lang="en-GB"/>
        </a:p>
      </dgm:t>
    </dgm:pt>
    <dgm:pt modelId="{821F8F91-5485-42FF-92C2-06AA12FB3301}" type="sibTrans" cxnId="{B3C09083-8D7A-4605-8339-17D7DE7D8FD5}">
      <dgm:prSet/>
      <dgm:spPr/>
      <dgm:t>
        <a:bodyPr/>
        <a:lstStyle/>
        <a:p>
          <a:endParaRPr lang="en-GB"/>
        </a:p>
      </dgm:t>
    </dgm:pt>
    <dgm:pt modelId="{E2439045-F170-40A3-BDDE-F2F785473AAE}">
      <dgm:prSet phldrT="[Text]" custT="1"/>
      <dgm:spPr/>
      <dgm:t>
        <a:bodyPr/>
        <a:lstStyle/>
        <a:p>
          <a:endParaRPr lang="en-GB" sz="1600" dirty="0"/>
        </a:p>
      </dgm:t>
    </dgm:pt>
    <dgm:pt modelId="{5C2BEB7E-C49B-4EE0-9A3F-07CDB1FC5D19}" type="parTrans" cxnId="{11C81E1E-3061-4B2A-960A-D3871477A8D0}">
      <dgm:prSet/>
      <dgm:spPr/>
      <dgm:t>
        <a:bodyPr/>
        <a:lstStyle/>
        <a:p>
          <a:endParaRPr lang="en-GB"/>
        </a:p>
      </dgm:t>
    </dgm:pt>
    <dgm:pt modelId="{CE72360D-28E9-4B8A-8586-659549CAA911}" type="sibTrans" cxnId="{11C81E1E-3061-4B2A-960A-D3871477A8D0}">
      <dgm:prSet/>
      <dgm:spPr/>
      <dgm:t>
        <a:bodyPr/>
        <a:lstStyle/>
        <a:p>
          <a:endParaRPr lang="en-GB"/>
        </a:p>
      </dgm:t>
    </dgm:pt>
    <dgm:pt modelId="{8DEF421E-2F37-4C6D-A746-F1256F1EB8A8}">
      <dgm:prSet phldrT="[Text]" custT="1"/>
      <dgm:spPr/>
      <dgm:t>
        <a:bodyPr/>
        <a:lstStyle/>
        <a:p>
          <a:r>
            <a:rPr lang="en-US" sz="1600" dirty="0"/>
            <a:t>Business-like font </a:t>
          </a:r>
          <a:endParaRPr lang="en-GB" sz="1600" dirty="0"/>
        </a:p>
      </dgm:t>
    </dgm:pt>
    <dgm:pt modelId="{618A4548-32D7-4DA1-99BB-36ED809AC9D4}" type="parTrans" cxnId="{DEF7D3BB-347F-4C82-926A-42120B0B5118}">
      <dgm:prSet/>
      <dgm:spPr/>
      <dgm:t>
        <a:bodyPr/>
        <a:lstStyle/>
        <a:p>
          <a:endParaRPr lang="en-GB"/>
        </a:p>
      </dgm:t>
    </dgm:pt>
    <dgm:pt modelId="{516ACE6F-88D6-4A17-8BC7-F36CCF823A9D}" type="sibTrans" cxnId="{DEF7D3BB-347F-4C82-926A-42120B0B5118}">
      <dgm:prSet/>
      <dgm:spPr/>
      <dgm:t>
        <a:bodyPr/>
        <a:lstStyle/>
        <a:p>
          <a:endParaRPr lang="en-GB"/>
        </a:p>
      </dgm:t>
    </dgm:pt>
    <dgm:pt modelId="{7DF96EB6-95F9-4EDE-A3A4-9A1F4075C48D}">
      <dgm:prSet phldrT="[Text]" custT="1"/>
      <dgm:spPr/>
      <dgm:t>
        <a:bodyPr/>
        <a:lstStyle/>
        <a:p>
          <a:r>
            <a:rPr lang="en-US" sz="1600" dirty="0"/>
            <a:t>Writer’s address </a:t>
          </a:r>
          <a:endParaRPr lang="en-GB" sz="1600" dirty="0"/>
        </a:p>
      </dgm:t>
    </dgm:pt>
    <dgm:pt modelId="{3C83FB7F-AE9D-4D0E-B565-DBF382E271B7}" type="parTrans" cxnId="{273CE8E7-F19C-4EC0-AEF5-C6DA41BE5935}">
      <dgm:prSet/>
      <dgm:spPr/>
      <dgm:t>
        <a:bodyPr/>
        <a:lstStyle/>
        <a:p>
          <a:endParaRPr lang="en-GB"/>
        </a:p>
      </dgm:t>
    </dgm:pt>
    <dgm:pt modelId="{90F5F337-FB59-4799-8499-3AF2514ADABE}" type="sibTrans" cxnId="{273CE8E7-F19C-4EC0-AEF5-C6DA41BE5935}">
      <dgm:prSet/>
      <dgm:spPr/>
      <dgm:t>
        <a:bodyPr/>
        <a:lstStyle/>
        <a:p>
          <a:endParaRPr lang="en-GB"/>
        </a:p>
      </dgm:t>
    </dgm:pt>
    <dgm:pt modelId="{5752516B-531F-4DE0-8F93-F210B5C7DAD1}">
      <dgm:prSet phldrT="[Text]" custT="1"/>
      <dgm:spPr/>
      <dgm:t>
        <a:bodyPr/>
        <a:lstStyle/>
        <a:p>
          <a:r>
            <a:rPr lang="en-US" sz="1600" dirty="0"/>
            <a:t>Date </a:t>
          </a:r>
          <a:endParaRPr lang="en-GB" sz="1600" dirty="0"/>
        </a:p>
      </dgm:t>
    </dgm:pt>
    <dgm:pt modelId="{007B1DFB-F5D1-435A-9139-96F6AD27DF4D}" type="parTrans" cxnId="{F889B44A-94D0-47ED-A1A1-3E50301EF8D5}">
      <dgm:prSet/>
      <dgm:spPr/>
      <dgm:t>
        <a:bodyPr/>
        <a:lstStyle/>
        <a:p>
          <a:endParaRPr lang="en-GB"/>
        </a:p>
      </dgm:t>
    </dgm:pt>
    <dgm:pt modelId="{5B43246F-E698-496E-A08B-E4715E759B50}" type="sibTrans" cxnId="{F889B44A-94D0-47ED-A1A1-3E50301EF8D5}">
      <dgm:prSet/>
      <dgm:spPr/>
      <dgm:t>
        <a:bodyPr/>
        <a:lstStyle/>
        <a:p>
          <a:endParaRPr lang="en-GB"/>
        </a:p>
      </dgm:t>
    </dgm:pt>
    <dgm:pt modelId="{D286199F-04B1-4F58-B63F-1CE75C187E31}">
      <dgm:prSet phldrT="[Text]" custT="1"/>
      <dgm:spPr/>
      <dgm:t>
        <a:bodyPr/>
        <a:lstStyle/>
        <a:p>
          <a:r>
            <a:rPr lang="en-US" sz="1600" dirty="0"/>
            <a:t>Reader’s address </a:t>
          </a:r>
          <a:endParaRPr lang="en-GB" sz="1600" dirty="0"/>
        </a:p>
      </dgm:t>
    </dgm:pt>
    <dgm:pt modelId="{E1D68AAF-3FCB-4EA2-BEB2-693DCDF9C998}" type="parTrans" cxnId="{936D1737-0A7A-42B2-A9AB-DD527C98E28A}">
      <dgm:prSet/>
      <dgm:spPr/>
      <dgm:t>
        <a:bodyPr/>
        <a:lstStyle/>
        <a:p>
          <a:endParaRPr lang="en-GB"/>
        </a:p>
      </dgm:t>
    </dgm:pt>
    <dgm:pt modelId="{7759A60E-9814-44E7-974B-0AE1232D69EF}" type="sibTrans" cxnId="{936D1737-0A7A-42B2-A9AB-DD527C98E28A}">
      <dgm:prSet/>
      <dgm:spPr/>
      <dgm:t>
        <a:bodyPr/>
        <a:lstStyle/>
        <a:p>
          <a:endParaRPr lang="en-GB"/>
        </a:p>
      </dgm:t>
    </dgm:pt>
    <dgm:pt modelId="{75F87169-114E-4F72-B903-E39B217D99ED}">
      <dgm:prSet phldrT="[Text]" custT="1"/>
      <dgm:spPr/>
      <dgm:t>
        <a:bodyPr/>
        <a:lstStyle/>
        <a:p>
          <a:r>
            <a:rPr lang="en-US" sz="1600" dirty="0"/>
            <a:t>Salutation</a:t>
          </a:r>
          <a:endParaRPr lang="en-GB" sz="1600" dirty="0"/>
        </a:p>
      </dgm:t>
    </dgm:pt>
    <dgm:pt modelId="{3DDC8B86-CE23-4B94-A066-0E1531AE8FD9}" type="parTrans" cxnId="{11BEE6D1-20A5-493D-A252-4FB9EE50AEDE}">
      <dgm:prSet/>
      <dgm:spPr/>
      <dgm:t>
        <a:bodyPr/>
        <a:lstStyle/>
        <a:p>
          <a:endParaRPr lang="en-GB"/>
        </a:p>
      </dgm:t>
    </dgm:pt>
    <dgm:pt modelId="{CA39B489-E206-4FEE-9130-BB9F2798F5B1}" type="sibTrans" cxnId="{11BEE6D1-20A5-493D-A252-4FB9EE50AEDE}">
      <dgm:prSet/>
      <dgm:spPr/>
      <dgm:t>
        <a:bodyPr/>
        <a:lstStyle/>
        <a:p>
          <a:endParaRPr lang="en-GB"/>
        </a:p>
      </dgm:t>
    </dgm:pt>
    <dgm:pt modelId="{7C1AFC6C-11EC-4B15-A3FB-0B9E82F15090}">
      <dgm:prSet phldrT="[Text]" custT="1"/>
      <dgm:spPr/>
      <dgm:t>
        <a:bodyPr/>
        <a:lstStyle/>
        <a:p>
          <a:r>
            <a:rPr lang="en-US" sz="1600" dirty="0"/>
            <a:t>Letter text</a:t>
          </a:r>
          <a:endParaRPr lang="en-GB" sz="1600" dirty="0"/>
        </a:p>
      </dgm:t>
    </dgm:pt>
    <dgm:pt modelId="{1379FB79-D499-4844-9BDB-9CC830979B0F}" type="parTrans" cxnId="{31136D8E-F5EA-4CDE-B49E-765C4F29356C}">
      <dgm:prSet/>
      <dgm:spPr/>
      <dgm:t>
        <a:bodyPr/>
        <a:lstStyle/>
        <a:p>
          <a:endParaRPr lang="en-GB"/>
        </a:p>
      </dgm:t>
    </dgm:pt>
    <dgm:pt modelId="{636ECC38-69CC-4E80-9E8C-624BD8F2AA3E}" type="sibTrans" cxnId="{31136D8E-F5EA-4CDE-B49E-765C4F29356C}">
      <dgm:prSet/>
      <dgm:spPr/>
      <dgm:t>
        <a:bodyPr/>
        <a:lstStyle/>
        <a:p>
          <a:endParaRPr lang="en-GB"/>
        </a:p>
      </dgm:t>
    </dgm:pt>
    <dgm:pt modelId="{3780C25B-34AF-4D30-8C03-F48ECBD6F2F0}">
      <dgm:prSet phldrT="[Text]" custT="1"/>
      <dgm:spPr/>
      <dgm:t>
        <a:bodyPr/>
        <a:lstStyle/>
        <a:p>
          <a:r>
            <a:rPr lang="en-US" sz="1600" dirty="0"/>
            <a:t>Complimentary close</a:t>
          </a:r>
          <a:endParaRPr lang="en-GB" sz="1600" dirty="0"/>
        </a:p>
      </dgm:t>
    </dgm:pt>
    <dgm:pt modelId="{C046F9CB-A139-4F34-B6A0-456ACE91B3AA}" type="parTrans" cxnId="{284FC0DB-A4AC-4C4D-AF33-74D8E1401AC7}">
      <dgm:prSet/>
      <dgm:spPr/>
      <dgm:t>
        <a:bodyPr/>
        <a:lstStyle/>
        <a:p>
          <a:endParaRPr lang="en-GB"/>
        </a:p>
      </dgm:t>
    </dgm:pt>
    <dgm:pt modelId="{49BB48AB-4160-48F0-82F0-F4B959E529F9}" type="sibTrans" cxnId="{284FC0DB-A4AC-4C4D-AF33-74D8E1401AC7}">
      <dgm:prSet/>
      <dgm:spPr/>
      <dgm:t>
        <a:bodyPr/>
        <a:lstStyle/>
        <a:p>
          <a:endParaRPr lang="en-GB"/>
        </a:p>
      </dgm:t>
    </dgm:pt>
    <dgm:pt modelId="{6A9B6E35-5F2E-47F8-B8CB-E568765D1690}">
      <dgm:prSet phldrT="[Text]" custT="1"/>
      <dgm:spPr/>
      <dgm:t>
        <a:bodyPr/>
        <a:lstStyle/>
        <a:p>
          <a:r>
            <a:rPr lang="en-US" sz="1600" dirty="0"/>
            <a:t>Signed name</a:t>
          </a:r>
          <a:endParaRPr lang="en-GB" sz="1600" dirty="0"/>
        </a:p>
      </dgm:t>
    </dgm:pt>
    <dgm:pt modelId="{1E866478-689E-4A2C-B18F-8BDB0C30CB5F}" type="parTrans" cxnId="{9520147C-E7CF-493F-AA51-B3F17F46D39F}">
      <dgm:prSet/>
      <dgm:spPr/>
      <dgm:t>
        <a:bodyPr/>
        <a:lstStyle/>
        <a:p>
          <a:endParaRPr lang="en-GB"/>
        </a:p>
      </dgm:t>
    </dgm:pt>
    <dgm:pt modelId="{80E44A53-BF12-48BC-96A3-C45F6F90FD8C}" type="sibTrans" cxnId="{9520147C-E7CF-493F-AA51-B3F17F46D39F}">
      <dgm:prSet/>
      <dgm:spPr/>
      <dgm:t>
        <a:bodyPr/>
        <a:lstStyle/>
        <a:p>
          <a:endParaRPr lang="en-GB"/>
        </a:p>
      </dgm:t>
    </dgm:pt>
    <dgm:pt modelId="{5FFA5CC5-E64D-4FB9-925E-600334071D5C}">
      <dgm:prSet phldrT="[Text]" custT="1"/>
      <dgm:spPr/>
      <dgm:t>
        <a:bodyPr/>
        <a:lstStyle/>
        <a:p>
          <a:r>
            <a:rPr lang="en-US" sz="1600" dirty="0"/>
            <a:t>Typed name</a:t>
          </a:r>
          <a:endParaRPr lang="en-GB" sz="1600" dirty="0"/>
        </a:p>
      </dgm:t>
    </dgm:pt>
    <dgm:pt modelId="{450CAD2A-D950-4673-A8E5-6E0FCC4E3402}" type="parTrans" cxnId="{4A94589B-09F4-4B85-AE18-8F442764D2EB}">
      <dgm:prSet/>
      <dgm:spPr/>
      <dgm:t>
        <a:bodyPr/>
        <a:lstStyle/>
        <a:p>
          <a:endParaRPr lang="en-GB"/>
        </a:p>
      </dgm:t>
    </dgm:pt>
    <dgm:pt modelId="{34A6E9F2-2D10-44A6-AAC5-3BA670FF2133}" type="sibTrans" cxnId="{4A94589B-09F4-4B85-AE18-8F442764D2EB}">
      <dgm:prSet/>
      <dgm:spPr/>
      <dgm:t>
        <a:bodyPr/>
        <a:lstStyle/>
        <a:p>
          <a:endParaRPr lang="en-GB"/>
        </a:p>
      </dgm:t>
    </dgm:pt>
    <dgm:pt modelId="{66086524-A303-4B14-9776-592B54632E25}" type="pres">
      <dgm:prSet presAssocID="{C490DB37-2DD7-4BF0-9E80-34C253299348}" presName="linear" presStyleCnt="0">
        <dgm:presLayoutVars>
          <dgm:animLvl val="lvl"/>
          <dgm:resizeHandles val="exact"/>
        </dgm:presLayoutVars>
      </dgm:prSet>
      <dgm:spPr/>
    </dgm:pt>
    <dgm:pt modelId="{FC76D9BC-4623-40F0-B034-58E0394C0232}" type="pres">
      <dgm:prSet presAssocID="{091DC797-89B4-478C-9313-750584F64C75}" presName="parentText" presStyleLbl="node1" presStyleIdx="0" presStyleCnt="1" custScaleY="152107">
        <dgm:presLayoutVars>
          <dgm:chMax val="0"/>
          <dgm:bulletEnabled val="1"/>
        </dgm:presLayoutVars>
      </dgm:prSet>
      <dgm:spPr/>
    </dgm:pt>
    <dgm:pt modelId="{C006454D-DDA7-424F-962D-174A0AF4B0E6}" type="pres">
      <dgm:prSet presAssocID="{091DC797-89B4-478C-9313-750584F64C75}" presName="childText" presStyleLbl="revTx" presStyleIdx="0" presStyleCnt="1" custScaleY="125327">
        <dgm:presLayoutVars>
          <dgm:bulletEnabled val="1"/>
        </dgm:presLayoutVars>
      </dgm:prSet>
      <dgm:spPr/>
    </dgm:pt>
  </dgm:ptLst>
  <dgm:cxnLst>
    <dgm:cxn modelId="{F464B903-317A-4148-A9DF-AD1BCBE8D781}" type="presOf" srcId="{75F87169-114E-4F72-B903-E39B217D99ED}" destId="{C006454D-DDA7-424F-962D-174A0AF4B0E6}" srcOrd="0" destOrd="6" presId="urn:microsoft.com/office/officeart/2005/8/layout/vList2"/>
    <dgm:cxn modelId="{CEE2581D-630B-488C-80F8-CBB8F3A7F312}" type="presOf" srcId="{6A9B6E35-5F2E-47F8-B8CB-E568765D1690}" destId="{C006454D-DDA7-424F-962D-174A0AF4B0E6}" srcOrd="0" destOrd="9" presId="urn:microsoft.com/office/officeart/2005/8/layout/vList2"/>
    <dgm:cxn modelId="{11C81E1E-3061-4B2A-960A-D3871477A8D0}" srcId="{091DC797-89B4-478C-9313-750584F64C75}" destId="{E2439045-F170-40A3-BDDE-F2F785473AAE}" srcOrd="0" destOrd="0" parTransId="{5C2BEB7E-C49B-4EE0-9A3F-07CDB1FC5D19}" sibTransId="{CE72360D-28E9-4B8A-8586-659549CAA911}"/>
    <dgm:cxn modelId="{86014B30-436A-4628-86EF-DFE881954071}" type="presOf" srcId="{3780C25B-34AF-4D30-8C03-F48ECBD6F2F0}" destId="{C006454D-DDA7-424F-962D-174A0AF4B0E6}" srcOrd="0" destOrd="8" presId="urn:microsoft.com/office/officeart/2005/8/layout/vList2"/>
    <dgm:cxn modelId="{16F74D31-0451-4B44-B7E4-7E5B3F001414}" type="presOf" srcId="{5752516B-531F-4DE0-8F93-F210B5C7DAD1}" destId="{C006454D-DDA7-424F-962D-174A0AF4B0E6}" srcOrd="0" destOrd="4" presId="urn:microsoft.com/office/officeart/2005/8/layout/vList2"/>
    <dgm:cxn modelId="{936D1737-0A7A-42B2-A9AB-DD527C98E28A}" srcId="{091DC797-89B4-478C-9313-750584F64C75}" destId="{D286199F-04B1-4F58-B63F-1CE75C187E31}" srcOrd="5" destOrd="0" parTransId="{E1D68AAF-3FCB-4EA2-BEB2-693DCDF9C998}" sibTransId="{7759A60E-9814-44E7-974B-0AE1232D69EF}"/>
    <dgm:cxn modelId="{7B46AE62-EF2A-4D1A-879A-ECB0838706B1}" type="presOf" srcId="{5FFA5CC5-E64D-4FB9-925E-600334071D5C}" destId="{C006454D-DDA7-424F-962D-174A0AF4B0E6}" srcOrd="0" destOrd="10" presId="urn:microsoft.com/office/officeart/2005/8/layout/vList2"/>
    <dgm:cxn modelId="{F889B44A-94D0-47ED-A1A1-3E50301EF8D5}" srcId="{091DC797-89B4-478C-9313-750584F64C75}" destId="{5752516B-531F-4DE0-8F93-F210B5C7DAD1}" srcOrd="4" destOrd="0" parTransId="{007B1DFB-F5D1-435A-9139-96F6AD27DF4D}" sibTransId="{5B43246F-E698-496E-A08B-E4715E759B50}"/>
    <dgm:cxn modelId="{28C32377-46F0-4851-A595-F5A347779CF4}" type="presOf" srcId="{7DF96EB6-95F9-4EDE-A3A4-9A1F4075C48D}" destId="{C006454D-DDA7-424F-962D-174A0AF4B0E6}" srcOrd="0" destOrd="3" presId="urn:microsoft.com/office/officeart/2005/8/layout/vList2"/>
    <dgm:cxn modelId="{9520147C-E7CF-493F-AA51-B3F17F46D39F}" srcId="{091DC797-89B4-478C-9313-750584F64C75}" destId="{6A9B6E35-5F2E-47F8-B8CB-E568765D1690}" srcOrd="9" destOrd="0" parTransId="{1E866478-689E-4A2C-B18F-8BDB0C30CB5F}" sibTransId="{80E44A53-BF12-48BC-96A3-C45F6F90FD8C}"/>
    <dgm:cxn modelId="{196BFB7F-86C5-47C2-B615-C1E76D7FD219}" type="presOf" srcId="{C490DB37-2DD7-4BF0-9E80-34C253299348}" destId="{66086524-A303-4B14-9776-592B54632E25}" srcOrd="0" destOrd="0" presId="urn:microsoft.com/office/officeart/2005/8/layout/vList2"/>
    <dgm:cxn modelId="{B3C09083-8D7A-4605-8339-17D7DE7D8FD5}" srcId="{091DC797-89B4-478C-9313-750584F64C75}" destId="{BA19F863-55D6-4A05-8D78-03624E50465F}" srcOrd="1" destOrd="0" parTransId="{DF05EAFA-7ABE-4550-B58E-CD6B908B7318}" sibTransId="{821F8F91-5485-42FF-92C2-06AA12FB3301}"/>
    <dgm:cxn modelId="{AA847889-3F0A-48E7-99B4-E0FF0203A878}" type="presOf" srcId="{E2439045-F170-40A3-BDDE-F2F785473AAE}" destId="{C006454D-DDA7-424F-962D-174A0AF4B0E6}" srcOrd="0" destOrd="0" presId="urn:microsoft.com/office/officeart/2005/8/layout/vList2"/>
    <dgm:cxn modelId="{31136D8E-F5EA-4CDE-B49E-765C4F29356C}" srcId="{091DC797-89B4-478C-9313-750584F64C75}" destId="{7C1AFC6C-11EC-4B15-A3FB-0B9E82F15090}" srcOrd="7" destOrd="0" parTransId="{1379FB79-D499-4844-9BDB-9CC830979B0F}" sibTransId="{636ECC38-69CC-4E80-9E8C-624BD8F2AA3E}"/>
    <dgm:cxn modelId="{4018E191-A585-49E5-84E5-2A4D7F5D6B47}" type="presOf" srcId="{BA19F863-55D6-4A05-8D78-03624E50465F}" destId="{C006454D-DDA7-424F-962D-174A0AF4B0E6}" srcOrd="0" destOrd="1" presId="urn:microsoft.com/office/officeart/2005/8/layout/vList2"/>
    <dgm:cxn modelId="{4A94589B-09F4-4B85-AE18-8F442764D2EB}" srcId="{091DC797-89B4-478C-9313-750584F64C75}" destId="{5FFA5CC5-E64D-4FB9-925E-600334071D5C}" srcOrd="10" destOrd="0" parTransId="{450CAD2A-D950-4673-A8E5-6E0FCC4E3402}" sibTransId="{34A6E9F2-2D10-44A6-AAC5-3BA670FF2133}"/>
    <dgm:cxn modelId="{7061FCB3-AE4E-4C9D-823D-7630FF9E1621}" type="presOf" srcId="{7C1AFC6C-11EC-4B15-A3FB-0B9E82F15090}" destId="{C006454D-DDA7-424F-962D-174A0AF4B0E6}" srcOrd="0" destOrd="7" presId="urn:microsoft.com/office/officeart/2005/8/layout/vList2"/>
    <dgm:cxn modelId="{9EB9A1BB-11FA-460A-9A1F-F5501F3825F2}" srcId="{C490DB37-2DD7-4BF0-9E80-34C253299348}" destId="{091DC797-89B4-478C-9313-750584F64C75}" srcOrd="0" destOrd="0" parTransId="{92AD5260-E6C8-4419-990A-35637E53A4CF}" sibTransId="{729CE0E1-53B3-486A-824E-4AC9A0B6E335}"/>
    <dgm:cxn modelId="{DEF7D3BB-347F-4C82-926A-42120B0B5118}" srcId="{091DC797-89B4-478C-9313-750584F64C75}" destId="{8DEF421E-2F37-4C6D-A746-F1256F1EB8A8}" srcOrd="2" destOrd="0" parTransId="{618A4548-32D7-4DA1-99BB-36ED809AC9D4}" sibTransId="{516ACE6F-88D6-4A17-8BC7-F36CCF823A9D}"/>
    <dgm:cxn modelId="{66F93FBF-8CCD-48A9-9CCB-710AA481651F}" type="presOf" srcId="{8DEF421E-2F37-4C6D-A746-F1256F1EB8A8}" destId="{C006454D-DDA7-424F-962D-174A0AF4B0E6}" srcOrd="0" destOrd="2" presId="urn:microsoft.com/office/officeart/2005/8/layout/vList2"/>
    <dgm:cxn modelId="{7A4379C3-2CB8-4086-9C01-FD12BB3E853E}" type="presOf" srcId="{091DC797-89B4-478C-9313-750584F64C75}" destId="{FC76D9BC-4623-40F0-B034-58E0394C0232}" srcOrd="0" destOrd="0" presId="urn:microsoft.com/office/officeart/2005/8/layout/vList2"/>
    <dgm:cxn modelId="{11BEE6D1-20A5-493D-A252-4FB9EE50AEDE}" srcId="{091DC797-89B4-478C-9313-750584F64C75}" destId="{75F87169-114E-4F72-B903-E39B217D99ED}" srcOrd="6" destOrd="0" parTransId="{3DDC8B86-CE23-4B94-A066-0E1531AE8FD9}" sibTransId="{CA39B489-E206-4FEE-9130-BB9F2798F5B1}"/>
    <dgm:cxn modelId="{284FC0DB-A4AC-4C4D-AF33-74D8E1401AC7}" srcId="{091DC797-89B4-478C-9313-750584F64C75}" destId="{3780C25B-34AF-4D30-8C03-F48ECBD6F2F0}" srcOrd="8" destOrd="0" parTransId="{C046F9CB-A139-4F34-B6A0-456ACE91B3AA}" sibTransId="{49BB48AB-4160-48F0-82F0-F4B959E529F9}"/>
    <dgm:cxn modelId="{273CE8E7-F19C-4EC0-AEF5-C6DA41BE5935}" srcId="{091DC797-89B4-478C-9313-750584F64C75}" destId="{7DF96EB6-95F9-4EDE-A3A4-9A1F4075C48D}" srcOrd="3" destOrd="0" parTransId="{3C83FB7F-AE9D-4D0E-B565-DBF382E271B7}" sibTransId="{90F5F337-FB59-4799-8499-3AF2514ADABE}"/>
    <dgm:cxn modelId="{4EAE00FF-A948-4182-8541-8F9B9B3B957C}" type="presOf" srcId="{D286199F-04B1-4F58-B63F-1CE75C187E31}" destId="{C006454D-DDA7-424F-962D-174A0AF4B0E6}" srcOrd="0" destOrd="5" presId="urn:microsoft.com/office/officeart/2005/8/layout/vList2"/>
    <dgm:cxn modelId="{8CA57BDC-A716-4A2E-BF59-CEA30C9CA03C}" type="presParOf" srcId="{66086524-A303-4B14-9776-592B54632E25}" destId="{FC76D9BC-4623-40F0-B034-58E0394C0232}" srcOrd="0" destOrd="0" presId="urn:microsoft.com/office/officeart/2005/8/layout/vList2"/>
    <dgm:cxn modelId="{AE679D3F-EBAD-4973-A4C5-4F55944D2524}" type="presParOf" srcId="{66086524-A303-4B14-9776-592B54632E25}" destId="{C006454D-DDA7-424F-962D-174A0AF4B0E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ED0FA77-31F4-40F9-A294-BE2D2B87C872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6E195F8B-BFB9-40DD-A637-AF359A1E98F2}">
      <dgm:prSet phldrT="[Text]" custT="1"/>
      <dgm:spPr/>
      <dgm:t>
        <a:bodyPr/>
        <a:lstStyle/>
        <a:p>
          <a:r>
            <a:rPr lang="en-US" sz="1400" dirty="0"/>
            <a:t>All</a:t>
          </a:r>
          <a:r>
            <a:rPr lang="en-US" sz="1400" baseline="0" dirty="0"/>
            <a:t> text is typed margin left</a:t>
          </a:r>
          <a:endParaRPr lang="en-US" sz="1400" dirty="0"/>
        </a:p>
      </dgm:t>
    </dgm:pt>
    <dgm:pt modelId="{4A565892-409D-4B84-9B0B-DFAA7C13FF51}" type="parTrans" cxnId="{C0ADC68C-2DE2-4840-A581-61E2C2394028}">
      <dgm:prSet/>
      <dgm:spPr/>
      <dgm:t>
        <a:bodyPr/>
        <a:lstStyle/>
        <a:p>
          <a:endParaRPr lang="en-GB" sz="1400"/>
        </a:p>
      </dgm:t>
    </dgm:pt>
    <dgm:pt modelId="{7992CAF2-DF48-45B3-93A7-58A5A535FAEA}" type="sibTrans" cxnId="{C0ADC68C-2DE2-4840-A581-61E2C2394028}">
      <dgm:prSet/>
      <dgm:spPr/>
      <dgm:t>
        <a:bodyPr/>
        <a:lstStyle/>
        <a:p>
          <a:endParaRPr lang="en-GB" sz="1400"/>
        </a:p>
      </dgm:t>
    </dgm:pt>
    <dgm:pt modelId="{F5D6E5F5-2467-42E5-A429-ED0FF4B2B760}">
      <dgm:prSet phldrT="[Text]" custT="1"/>
      <dgm:spPr/>
      <dgm:t>
        <a:bodyPr/>
        <a:lstStyle/>
        <a:p>
          <a:r>
            <a:rPr lang="en-US" sz="1400" dirty="0"/>
            <a:t>No</a:t>
          </a:r>
          <a:r>
            <a:rPr lang="en-US" sz="1400" baseline="0" dirty="0"/>
            <a:t> salutation</a:t>
          </a:r>
        </a:p>
      </dgm:t>
    </dgm:pt>
    <dgm:pt modelId="{CD5FBD06-D9EA-4C8D-ADA8-950AE02D71D9}" type="parTrans" cxnId="{4C2D7D4F-EADB-43F3-AC14-36AFB76C77E8}">
      <dgm:prSet/>
      <dgm:spPr/>
      <dgm:t>
        <a:bodyPr/>
        <a:lstStyle/>
        <a:p>
          <a:endParaRPr lang="en-GB" sz="1400"/>
        </a:p>
      </dgm:t>
    </dgm:pt>
    <dgm:pt modelId="{9C591B28-9722-46FB-B40D-663225D33D6C}" type="sibTrans" cxnId="{4C2D7D4F-EADB-43F3-AC14-36AFB76C77E8}">
      <dgm:prSet/>
      <dgm:spPr/>
      <dgm:t>
        <a:bodyPr/>
        <a:lstStyle/>
        <a:p>
          <a:endParaRPr lang="en-GB" sz="1400"/>
        </a:p>
      </dgm:t>
    </dgm:pt>
    <dgm:pt modelId="{9124EDD3-8F8F-4CF0-98CD-3E6D5B1D0DF6}">
      <dgm:prSet phldrT="[Text]" custT="1"/>
      <dgm:spPr/>
      <dgm:t>
        <a:bodyPr/>
        <a:lstStyle/>
        <a:p>
          <a:r>
            <a:rPr lang="en-US" sz="1400" baseline="0" dirty="0"/>
            <a:t>No complimentary close</a:t>
          </a:r>
        </a:p>
      </dgm:t>
    </dgm:pt>
    <dgm:pt modelId="{404DDB53-EF80-4822-8C08-6E83CAB77213}" type="parTrans" cxnId="{244FBBCB-11A1-4AE9-91AF-552A3AF5924C}">
      <dgm:prSet/>
      <dgm:spPr/>
      <dgm:t>
        <a:bodyPr/>
        <a:lstStyle/>
        <a:p>
          <a:endParaRPr lang="en-GB"/>
        </a:p>
      </dgm:t>
    </dgm:pt>
    <dgm:pt modelId="{58BB474A-A015-40E9-8A74-580B3E13D4B9}" type="sibTrans" cxnId="{244FBBCB-11A1-4AE9-91AF-552A3AF5924C}">
      <dgm:prSet/>
      <dgm:spPr/>
      <dgm:t>
        <a:bodyPr/>
        <a:lstStyle/>
        <a:p>
          <a:endParaRPr lang="en-GB"/>
        </a:p>
      </dgm:t>
    </dgm:pt>
    <dgm:pt modelId="{5ECD991A-BA4D-49A1-8A16-F6596B4B763A}">
      <dgm:prSet phldrT="[Text]" custT="1"/>
      <dgm:spPr/>
      <dgm:t>
        <a:bodyPr/>
        <a:lstStyle/>
        <a:p>
          <a:r>
            <a:rPr lang="en-US" sz="1400" baseline="0" dirty="0"/>
            <a:t>Includes a subject line</a:t>
          </a:r>
        </a:p>
      </dgm:t>
    </dgm:pt>
    <dgm:pt modelId="{04A59DB2-FBFA-4076-90FE-6DC10B861982}" type="parTrans" cxnId="{1B1EB5EF-3DAA-4FD0-A837-CBB95F27E5C1}">
      <dgm:prSet/>
      <dgm:spPr/>
      <dgm:t>
        <a:bodyPr/>
        <a:lstStyle/>
        <a:p>
          <a:endParaRPr lang="en-GB"/>
        </a:p>
      </dgm:t>
    </dgm:pt>
    <dgm:pt modelId="{26D11DCF-675E-4943-AF24-D63720ACCA77}" type="sibTrans" cxnId="{1B1EB5EF-3DAA-4FD0-A837-CBB95F27E5C1}">
      <dgm:prSet/>
      <dgm:spPr/>
      <dgm:t>
        <a:bodyPr/>
        <a:lstStyle/>
        <a:p>
          <a:endParaRPr lang="en-GB"/>
        </a:p>
      </dgm:t>
    </dgm:pt>
    <dgm:pt modelId="{0B8497CF-9EE4-4004-90AB-420EDA625338}" type="pres">
      <dgm:prSet presAssocID="{AED0FA77-31F4-40F9-A294-BE2D2B87C872}" presName="linear" presStyleCnt="0">
        <dgm:presLayoutVars>
          <dgm:dir/>
          <dgm:animLvl val="lvl"/>
          <dgm:resizeHandles val="exact"/>
        </dgm:presLayoutVars>
      </dgm:prSet>
      <dgm:spPr/>
    </dgm:pt>
    <dgm:pt modelId="{337FA5A3-DA18-4C18-B5FD-A0237CE0A9EC}" type="pres">
      <dgm:prSet presAssocID="{6E195F8B-BFB9-40DD-A637-AF359A1E98F2}" presName="parentLin" presStyleCnt="0"/>
      <dgm:spPr/>
    </dgm:pt>
    <dgm:pt modelId="{83B58767-6F68-4C64-A0CF-E731135EF915}" type="pres">
      <dgm:prSet presAssocID="{6E195F8B-BFB9-40DD-A637-AF359A1E98F2}" presName="parentLeftMargin" presStyleLbl="node1" presStyleIdx="0" presStyleCnt="4"/>
      <dgm:spPr/>
    </dgm:pt>
    <dgm:pt modelId="{480DB4CD-2707-4850-ABC7-881A115FA8EB}" type="pres">
      <dgm:prSet presAssocID="{6E195F8B-BFB9-40DD-A637-AF359A1E98F2}" presName="parentText" presStyleLbl="node1" presStyleIdx="0" presStyleCnt="4" custScaleX="129320" custScaleY="61318" custLinFactNeighborX="-4262" custLinFactNeighborY="-2740">
        <dgm:presLayoutVars>
          <dgm:chMax val="0"/>
          <dgm:bulletEnabled val="1"/>
        </dgm:presLayoutVars>
      </dgm:prSet>
      <dgm:spPr/>
    </dgm:pt>
    <dgm:pt modelId="{2FBE318A-A89C-422F-B11B-7BBB75361874}" type="pres">
      <dgm:prSet presAssocID="{6E195F8B-BFB9-40DD-A637-AF359A1E98F2}" presName="negativeSpace" presStyleCnt="0"/>
      <dgm:spPr/>
    </dgm:pt>
    <dgm:pt modelId="{C057B932-D9A5-44CA-8B03-7A45B6F4FF24}" type="pres">
      <dgm:prSet presAssocID="{6E195F8B-BFB9-40DD-A637-AF359A1E98F2}" presName="childText" presStyleLbl="conFgAcc1" presStyleIdx="0" presStyleCnt="4">
        <dgm:presLayoutVars>
          <dgm:bulletEnabled val="1"/>
        </dgm:presLayoutVars>
      </dgm:prSet>
      <dgm:spPr/>
    </dgm:pt>
    <dgm:pt modelId="{24DF44AC-FF0F-44D4-A11D-E4C0E9FA4CD3}" type="pres">
      <dgm:prSet presAssocID="{7992CAF2-DF48-45B3-93A7-58A5A535FAEA}" presName="spaceBetweenRectangles" presStyleCnt="0"/>
      <dgm:spPr/>
    </dgm:pt>
    <dgm:pt modelId="{A97CC7E6-604A-4312-ABEA-FD742C7297A5}" type="pres">
      <dgm:prSet presAssocID="{F5D6E5F5-2467-42E5-A429-ED0FF4B2B760}" presName="parentLin" presStyleCnt="0"/>
      <dgm:spPr/>
    </dgm:pt>
    <dgm:pt modelId="{9A98162B-A849-4601-906A-545AE2DAF3D2}" type="pres">
      <dgm:prSet presAssocID="{F5D6E5F5-2467-42E5-A429-ED0FF4B2B760}" presName="parentLeftMargin" presStyleLbl="node1" presStyleIdx="0" presStyleCnt="4"/>
      <dgm:spPr/>
    </dgm:pt>
    <dgm:pt modelId="{2114D61A-69F2-4137-A141-81D1DEAD89E5}" type="pres">
      <dgm:prSet presAssocID="{F5D6E5F5-2467-42E5-A429-ED0FF4B2B760}" presName="parentText" presStyleLbl="node1" presStyleIdx="1" presStyleCnt="4" custScaleX="125496" custScaleY="66350" custLinFactNeighborX="-12392" custLinFactNeighborY="7099">
        <dgm:presLayoutVars>
          <dgm:chMax val="0"/>
          <dgm:bulletEnabled val="1"/>
        </dgm:presLayoutVars>
      </dgm:prSet>
      <dgm:spPr/>
    </dgm:pt>
    <dgm:pt modelId="{3F116CA4-4D42-4D67-B438-23AD9EF52E74}" type="pres">
      <dgm:prSet presAssocID="{F5D6E5F5-2467-42E5-A429-ED0FF4B2B760}" presName="negativeSpace" presStyleCnt="0"/>
      <dgm:spPr/>
    </dgm:pt>
    <dgm:pt modelId="{6F530B22-A3DD-46C4-BD22-3FFAB506BB02}" type="pres">
      <dgm:prSet presAssocID="{F5D6E5F5-2467-42E5-A429-ED0FF4B2B760}" presName="childText" presStyleLbl="conFgAcc1" presStyleIdx="1" presStyleCnt="4">
        <dgm:presLayoutVars>
          <dgm:bulletEnabled val="1"/>
        </dgm:presLayoutVars>
      </dgm:prSet>
      <dgm:spPr/>
    </dgm:pt>
    <dgm:pt modelId="{39B0EEAF-CEBD-41A4-895D-29C8B255455E}" type="pres">
      <dgm:prSet presAssocID="{9C591B28-9722-46FB-B40D-663225D33D6C}" presName="spaceBetweenRectangles" presStyleCnt="0"/>
      <dgm:spPr/>
    </dgm:pt>
    <dgm:pt modelId="{D5AD98F3-12D2-46F7-BC5A-20AB88AA9D84}" type="pres">
      <dgm:prSet presAssocID="{9124EDD3-8F8F-4CF0-98CD-3E6D5B1D0DF6}" presName="parentLin" presStyleCnt="0"/>
      <dgm:spPr/>
    </dgm:pt>
    <dgm:pt modelId="{62F4F36B-D0A9-42CE-B9F1-1E2F418D8E4B}" type="pres">
      <dgm:prSet presAssocID="{9124EDD3-8F8F-4CF0-98CD-3E6D5B1D0DF6}" presName="parentLeftMargin" presStyleLbl="node1" presStyleIdx="1" presStyleCnt="4"/>
      <dgm:spPr/>
    </dgm:pt>
    <dgm:pt modelId="{5382C300-C184-4D3E-84E5-1E3703C552F0}" type="pres">
      <dgm:prSet presAssocID="{9124EDD3-8F8F-4CF0-98CD-3E6D5B1D0DF6}" presName="parentText" presStyleLbl="node1" presStyleIdx="2" presStyleCnt="4" custScaleX="127890">
        <dgm:presLayoutVars>
          <dgm:chMax val="0"/>
          <dgm:bulletEnabled val="1"/>
        </dgm:presLayoutVars>
      </dgm:prSet>
      <dgm:spPr/>
    </dgm:pt>
    <dgm:pt modelId="{930E11D7-D082-412C-8FEE-5D8D99260069}" type="pres">
      <dgm:prSet presAssocID="{9124EDD3-8F8F-4CF0-98CD-3E6D5B1D0DF6}" presName="negativeSpace" presStyleCnt="0"/>
      <dgm:spPr/>
    </dgm:pt>
    <dgm:pt modelId="{CC903E2C-2400-474D-A701-61931740F0DC}" type="pres">
      <dgm:prSet presAssocID="{9124EDD3-8F8F-4CF0-98CD-3E6D5B1D0DF6}" presName="childText" presStyleLbl="conFgAcc1" presStyleIdx="2" presStyleCnt="4">
        <dgm:presLayoutVars>
          <dgm:bulletEnabled val="1"/>
        </dgm:presLayoutVars>
      </dgm:prSet>
      <dgm:spPr/>
    </dgm:pt>
    <dgm:pt modelId="{5A71B624-E3B2-4767-BF4B-43C05F12D643}" type="pres">
      <dgm:prSet presAssocID="{58BB474A-A015-40E9-8A74-580B3E13D4B9}" presName="spaceBetweenRectangles" presStyleCnt="0"/>
      <dgm:spPr/>
    </dgm:pt>
    <dgm:pt modelId="{15AF1784-8020-46A0-903C-56DBA4F87D2A}" type="pres">
      <dgm:prSet presAssocID="{5ECD991A-BA4D-49A1-8A16-F6596B4B763A}" presName="parentLin" presStyleCnt="0"/>
      <dgm:spPr/>
    </dgm:pt>
    <dgm:pt modelId="{13E5E48D-3BDF-4A2B-838D-21D680FE970E}" type="pres">
      <dgm:prSet presAssocID="{5ECD991A-BA4D-49A1-8A16-F6596B4B763A}" presName="parentLeftMargin" presStyleLbl="node1" presStyleIdx="2" presStyleCnt="4"/>
      <dgm:spPr/>
    </dgm:pt>
    <dgm:pt modelId="{65F4100A-3634-4FFD-87D5-F88B2741B28B}" type="pres">
      <dgm:prSet presAssocID="{5ECD991A-BA4D-49A1-8A16-F6596B4B763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1C791C8-5460-4F83-B9F5-BC8AEDA87B30}" type="pres">
      <dgm:prSet presAssocID="{5ECD991A-BA4D-49A1-8A16-F6596B4B763A}" presName="negativeSpace" presStyleCnt="0"/>
      <dgm:spPr/>
    </dgm:pt>
    <dgm:pt modelId="{AB675198-5FF2-4BDC-B40C-AE1473051C3F}" type="pres">
      <dgm:prSet presAssocID="{5ECD991A-BA4D-49A1-8A16-F6596B4B763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FB68832-B2E1-4BE3-A9F0-21732594D152}" type="presOf" srcId="{9124EDD3-8F8F-4CF0-98CD-3E6D5B1D0DF6}" destId="{5382C300-C184-4D3E-84E5-1E3703C552F0}" srcOrd="1" destOrd="0" presId="urn:microsoft.com/office/officeart/2005/8/layout/list1"/>
    <dgm:cxn modelId="{4C2D7D4F-EADB-43F3-AC14-36AFB76C77E8}" srcId="{AED0FA77-31F4-40F9-A294-BE2D2B87C872}" destId="{F5D6E5F5-2467-42E5-A429-ED0FF4B2B760}" srcOrd="1" destOrd="0" parTransId="{CD5FBD06-D9EA-4C8D-ADA8-950AE02D71D9}" sibTransId="{9C591B28-9722-46FB-B40D-663225D33D6C}"/>
    <dgm:cxn modelId="{AFE3A156-8266-4FA0-8001-DB460FA8FDAE}" type="presOf" srcId="{F5D6E5F5-2467-42E5-A429-ED0FF4B2B760}" destId="{2114D61A-69F2-4137-A141-81D1DEAD89E5}" srcOrd="1" destOrd="0" presId="urn:microsoft.com/office/officeart/2005/8/layout/list1"/>
    <dgm:cxn modelId="{71FC0181-502B-4EB9-98A9-F930F5141884}" type="presOf" srcId="{AED0FA77-31F4-40F9-A294-BE2D2B87C872}" destId="{0B8497CF-9EE4-4004-90AB-420EDA625338}" srcOrd="0" destOrd="0" presId="urn:microsoft.com/office/officeart/2005/8/layout/list1"/>
    <dgm:cxn modelId="{D8ACAE88-F652-4DF3-A402-5155F12F0F9C}" type="presOf" srcId="{9124EDD3-8F8F-4CF0-98CD-3E6D5B1D0DF6}" destId="{62F4F36B-D0A9-42CE-B9F1-1E2F418D8E4B}" srcOrd="0" destOrd="0" presId="urn:microsoft.com/office/officeart/2005/8/layout/list1"/>
    <dgm:cxn modelId="{CF3DF38A-4F2C-4B96-8621-A12ACE7ECE61}" type="presOf" srcId="{F5D6E5F5-2467-42E5-A429-ED0FF4B2B760}" destId="{9A98162B-A849-4601-906A-545AE2DAF3D2}" srcOrd="0" destOrd="0" presId="urn:microsoft.com/office/officeart/2005/8/layout/list1"/>
    <dgm:cxn modelId="{C0ADC68C-2DE2-4840-A581-61E2C2394028}" srcId="{AED0FA77-31F4-40F9-A294-BE2D2B87C872}" destId="{6E195F8B-BFB9-40DD-A637-AF359A1E98F2}" srcOrd="0" destOrd="0" parTransId="{4A565892-409D-4B84-9B0B-DFAA7C13FF51}" sibTransId="{7992CAF2-DF48-45B3-93A7-58A5A535FAEA}"/>
    <dgm:cxn modelId="{7CCD5E93-4626-4241-9539-21FD363A2F5C}" type="presOf" srcId="{6E195F8B-BFB9-40DD-A637-AF359A1E98F2}" destId="{83B58767-6F68-4C64-A0CF-E731135EF915}" srcOrd="0" destOrd="0" presId="urn:microsoft.com/office/officeart/2005/8/layout/list1"/>
    <dgm:cxn modelId="{4834AC95-BE4D-4981-9197-E83F071FC949}" type="presOf" srcId="{5ECD991A-BA4D-49A1-8A16-F6596B4B763A}" destId="{65F4100A-3634-4FFD-87D5-F88B2741B28B}" srcOrd="1" destOrd="0" presId="urn:microsoft.com/office/officeart/2005/8/layout/list1"/>
    <dgm:cxn modelId="{7DB822BB-DD0D-4FD1-8D91-DD9B5229A5CA}" type="presOf" srcId="{5ECD991A-BA4D-49A1-8A16-F6596B4B763A}" destId="{13E5E48D-3BDF-4A2B-838D-21D680FE970E}" srcOrd="0" destOrd="0" presId="urn:microsoft.com/office/officeart/2005/8/layout/list1"/>
    <dgm:cxn modelId="{244FBBCB-11A1-4AE9-91AF-552A3AF5924C}" srcId="{AED0FA77-31F4-40F9-A294-BE2D2B87C872}" destId="{9124EDD3-8F8F-4CF0-98CD-3E6D5B1D0DF6}" srcOrd="2" destOrd="0" parTransId="{404DDB53-EF80-4822-8C08-6E83CAB77213}" sibTransId="{58BB474A-A015-40E9-8A74-580B3E13D4B9}"/>
    <dgm:cxn modelId="{F9AF0FEF-2840-4726-876F-241F7350650F}" type="presOf" srcId="{6E195F8B-BFB9-40DD-A637-AF359A1E98F2}" destId="{480DB4CD-2707-4850-ABC7-881A115FA8EB}" srcOrd="1" destOrd="0" presId="urn:microsoft.com/office/officeart/2005/8/layout/list1"/>
    <dgm:cxn modelId="{1B1EB5EF-3DAA-4FD0-A837-CBB95F27E5C1}" srcId="{AED0FA77-31F4-40F9-A294-BE2D2B87C872}" destId="{5ECD991A-BA4D-49A1-8A16-F6596B4B763A}" srcOrd="3" destOrd="0" parTransId="{04A59DB2-FBFA-4076-90FE-6DC10B861982}" sibTransId="{26D11DCF-675E-4943-AF24-D63720ACCA77}"/>
    <dgm:cxn modelId="{A5854FC8-2AE5-4E12-83C2-A7E8D45F1269}" type="presParOf" srcId="{0B8497CF-9EE4-4004-90AB-420EDA625338}" destId="{337FA5A3-DA18-4C18-B5FD-A0237CE0A9EC}" srcOrd="0" destOrd="0" presId="urn:microsoft.com/office/officeart/2005/8/layout/list1"/>
    <dgm:cxn modelId="{27586B78-0998-4774-81CF-EA228BA3C4E6}" type="presParOf" srcId="{337FA5A3-DA18-4C18-B5FD-A0237CE0A9EC}" destId="{83B58767-6F68-4C64-A0CF-E731135EF915}" srcOrd="0" destOrd="0" presId="urn:microsoft.com/office/officeart/2005/8/layout/list1"/>
    <dgm:cxn modelId="{B4CD738C-F934-45FB-8085-B61B82BB9734}" type="presParOf" srcId="{337FA5A3-DA18-4C18-B5FD-A0237CE0A9EC}" destId="{480DB4CD-2707-4850-ABC7-881A115FA8EB}" srcOrd="1" destOrd="0" presId="urn:microsoft.com/office/officeart/2005/8/layout/list1"/>
    <dgm:cxn modelId="{5773A8FB-6E24-4AC8-96B1-B7C5B946E1F7}" type="presParOf" srcId="{0B8497CF-9EE4-4004-90AB-420EDA625338}" destId="{2FBE318A-A89C-422F-B11B-7BBB75361874}" srcOrd="1" destOrd="0" presId="urn:microsoft.com/office/officeart/2005/8/layout/list1"/>
    <dgm:cxn modelId="{4561E1C0-D4EE-4359-91F5-C687BB04F2BB}" type="presParOf" srcId="{0B8497CF-9EE4-4004-90AB-420EDA625338}" destId="{C057B932-D9A5-44CA-8B03-7A45B6F4FF24}" srcOrd="2" destOrd="0" presId="urn:microsoft.com/office/officeart/2005/8/layout/list1"/>
    <dgm:cxn modelId="{6103C41E-1E91-4419-88FA-606C7B3CBE50}" type="presParOf" srcId="{0B8497CF-9EE4-4004-90AB-420EDA625338}" destId="{24DF44AC-FF0F-44D4-A11D-E4C0E9FA4CD3}" srcOrd="3" destOrd="0" presId="urn:microsoft.com/office/officeart/2005/8/layout/list1"/>
    <dgm:cxn modelId="{9DFBE77F-08E3-4BBC-A648-ADE4EA8897A2}" type="presParOf" srcId="{0B8497CF-9EE4-4004-90AB-420EDA625338}" destId="{A97CC7E6-604A-4312-ABEA-FD742C7297A5}" srcOrd="4" destOrd="0" presId="urn:microsoft.com/office/officeart/2005/8/layout/list1"/>
    <dgm:cxn modelId="{8BF17A59-4565-47A4-A362-31395DD849EB}" type="presParOf" srcId="{A97CC7E6-604A-4312-ABEA-FD742C7297A5}" destId="{9A98162B-A849-4601-906A-545AE2DAF3D2}" srcOrd="0" destOrd="0" presId="urn:microsoft.com/office/officeart/2005/8/layout/list1"/>
    <dgm:cxn modelId="{3B774B77-08B1-4F10-886D-80559A818FFD}" type="presParOf" srcId="{A97CC7E6-604A-4312-ABEA-FD742C7297A5}" destId="{2114D61A-69F2-4137-A141-81D1DEAD89E5}" srcOrd="1" destOrd="0" presId="urn:microsoft.com/office/officeart/2005/8/layout/list1"/>
    <dgm:cxn modelId="{086207FF-2417-4063-8816-77D4B9D65919}" type="presParOf" srcId="{0B8497CF-9EE4-4004-90AB-420EDA625338}" destId="{3F116CA4-4D42-4D67-B438-23AD9EF52E74}" srcOrd="5" destOrd="0" presId="urn:microsoft.com/office/officeart/2005/8/layout/list1"/>
    <dgm:cxn modelId="{73776CCC-A0E0-4A67-AD63-5A7E5CC9A2AC}" type="presParOf" srcId="{0B8497CF-9EE4-4004-90AB-420EDA625338}" destId="{6F530B22-A3DD-46C4-BD22-3FFAB506BB02}" srcOrd="6" destOrd="0" presId="urn:microsoft.com/office/officeart/2005/8/layout/list1"/>
    <dgm:cxn modelId="{DAA52777-FDF5-494D-AC75-1676978EFD02}" type="presParOf" srcId="{0B8497CF-9EE4-4004-90AB-420EDA625338}" destId="{39B0EEAF-CEBD-41A4-895D-29C8B255455E}" srcOrd="7" destOrd="0" presId="urn:microsoft.com/office/officeart/2005/8/layout/list1"/>
    <dgm:cxn modelId="{973A94C7-E491-4DEE-9FB2-96BB0DDBD41F}" type="presParOf" srcId="{0B8497CF-9EE4-4004-90AB-420EDA625338}" destId="{D5AD98F3-12D2-46F7-BC5A-20AB88AA9D84}" srcOrd="8" destOrd="0" presId="urn:microsoft.com/office/officeart/2005/8/layout/list1"/>
    <dgm:cxn modelId="{508E272A-D227-4A73-AA34-913663AAF54F}" type="presParOf" srcId="{D5AD98F3-12D2-46F7-BC5A-20AB88AA9D84}" destId="{62F4F36B-D0A9-42CE-B9F1-1E2F418D8E4B}" srcOrd="0" destOrd="0" presId="urn:microsoft.com/office/officeart/2005/8/layout/list1"/>
    <dgm:cxn modelId="{C7C2B4FA-40F8-4382-BC93-239098C63BF8}" type="presParOf" srcId="{D5AD98F3-12D2-46F7-BC5A-20AB88AA9D84}" destId="{5382C300-C184-4D3E-84E5-1E3703C552F0}" srcOrd="1" destOrd="0" presId="urn:microsoft.com/office/officeart/2005/8/layout/list1"/>
    <dgm:cxn modelId="{98885B7C-2329-4A7D-97C7-DE881F791278}" type="presParOf" srcId="{0B8497CF-9EE4-4004-90AB-420EDA625338}" destId="{930E11D7-D082-412C-8FEE-5D8D99260069}" srcOrd="9" destOrd="0" presId="urn:microsoft.com/office/officeart/2005/8/layout/list1"/>
    <dgm:cxn modelId="{8B2AEE2B-D544-4D47-B38E-02510CF107F8}" type="presParOf" srcId="{0B8497CF-9EE4-4004-90AB-420EDA625338}" destId="{CC903E2C-2400-474D-A701-61931740F0DC}" srcOrd="10" destOrd="0" presId="urn:microsoft.com/office/officeart/2005/8/layout/list1"/>
    <dgm:cxn modelId="{95D8FF4E-9CE9-41A2-9473-D141AE71F496}" type="presParOf" srcId="{0B8497CF-9EE4-4004-90AB-420EDA625338}" destId="{5A71B624-E3B2-4767-BF4B-43C05F12D643}" srcOrd="11" destOrd="0" presId="urn:microsoft.com/office/officeart/2005/8/layout/list1"/>
    <dgm:cxn modelId="{56152577-99A3-4D66-91B5-84BE2AF09E95}" type="presParOf" srcId="{0B8497CF-9EE4-4004-90AB-420EDA625338}" destId="{15AF1784-8020-46A0-903C-56DBA4F87D2A}" srcOrd="12" destOrd="0" presId="urn:microsoft.com/office/officeart/2005/8/layout/list1"/>
    <dgm:cxn modelId="{F4083955-B9D0-4FA3-AB2F-2ED56A43F6A9}" type="presParOf" srcId="{15AF1784-8020-46A0-903C-56DBA4F87D2A}" destId="{13E5E48D-3BDF-4A2B-838D-21D680FE970E}" srcOrd="0" destOrd="0" presId="urn:microsoft.com/office/officeart/2005/8/layout/list1"/>
    <dgm:cxn modelId="{1D2AC2C3-F2F7-44A4-AB20-2FF1B8590F87}" type="presParOf" srcId="{15AF1784-8020-46A0-903C-56DBA4F87D2A}" destId="{65F4100A-3634-4FFD-87D5-F88B2741B28B}" srcOrd="1" destOrd="0" presId="urn:microsoft.com/office/officeart/2005/8/layout/list1"/>
    <dgm:cxn modelId="{F54822BB-446E-4D0C-A7BE-306AB8480A99}" type="presParOf" srcId="{0B8497CF-9EE4-4004-90AB-420EDA625338}" destId="{F1C791C8-5460-4F83-B9F5-BC8AEDA87B30}" srcOrd="13" destOrd="0" presId="urn:microsoft.com/office/officeart/2005/8/layout/list1"/>
    <dgm:cxn modelId="{EDEBE196-487F-4FB5-8357-A56029BCD1F5}" type="presParOf" srcId="{0B8497CF-9EE4-4004-90AB-420EDA625338}" destId="{AB675198-5FF2-4BDC-B40C-AE1473051C3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D167211F-A784-4643-8A50-10868A3D2F0F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84FFF83F-9C35-479F-802C-490A2F613466}">
      <dgm:prSet phldrT="[Text]"/>
      <dgm:spPr/>
      <dgm:t>
        <a:bodyPr/>
        <a:lstStyle/>
        <a:p>
          <a:r>
            <a:rPr lang="en-US" dirty="0"/>
            <a:t>Inquiry </a:t>
          </a:r>
        </a:p>
      </dgm:t>
    </dgm:pt>
    <dgm:pt modelId="{73406467-F338-4592-B98A-644348C8E1AA}" type="parTrans" cxnId="{883F125B-5F24-4D68-AEB8-BAD4C008DE76}">
      <dgm:prSet/>
      <dgm:spPr/>
      <dgm:t>
        <a:bodyPr/>
        <a:lstStyle/>
        <a:p>
          <a:endParaRPr lang="en-GB"/>
        </a:p>
      </dgm:t>
    </dgm:pt>
    <dgm:pt modelId="{23C1D263-8CCD-4BC9-9E6C-9A6FEE810FD5}" type="sibTrans" cxnId="{883F125B-5F24-4D68-AEB8-BAD4C008DE76}">
      <dgm:prSet/>
      <dgm:spPr/>
      <dgm:t>
        <a:bodyPr/>
        <a:lstStyle/>
        <a:p>
          <a:endParaRPr lang="en-GB"/>
        </a:p>
      </dgm:t>
    </dgm:pt>
    <dgm:pt modelId="{1B444E57-F3C8-4C2C-9BF0-C5BAB4AD09C7}">
      <dgm:prSet phldrT="[Text]"/>
      <dgm:spPr/>
      <dgm:t>
        <a:bodyPr/>
        <a:lstStyle/>
        <a:p>
          <a:r>
            <a:rPr lang="en-US" dirty="0"/>
            <a:t>Response </a:t>
          </a:r>
          <a:endParaRPr lang="en-GB" dirty="0"/>
        </a:p>
      </dgm:t>
    </dgm:pt>
    <dgm:pt modelId="{1816922B-971C-4FB8-AFAA-4C57AC596704}" type="parTrans" cxnId="{308FD5F9-E7BB-469D-86D1-E1C237A180ED}">
      <dgm:prSet/>
      <dgm:spPr/>
      <dgm:t>
        <a:bodyPr/>
        <a:lstStyle/>
        <a:p>
          <a:endParaRPr lang="en-GB"/>
        </a:p>
      </dgm:t>
    </dgm:pt>
    <dgm:pt modelId="{D3A49776-76E6-4DC9-BEF7-383E5FB51500}" type="sibTrans" cxnId="{308FD5F9-E7BB-469D-86D1-E1C237A180ED}">
      <dgm:prSet/>
      <dgm:spPr/>
      <dgm:t>
        <a:bodyPr/>
        <a:lstStyle/>
        <a:p>
          <a:endParaRPr lang="en-GB"/>
        </a:p>
      </dgm:t>
    </dgm:pt>
    <dgm:pt modelId="{3D581A05-F677-449F-8281-579A4D93F360}">
      <dgm:prSet phldrT="[Text]"/>
      <dgm:spPr/>
      <dgm:t>
        <a:bodyPr/>
        <a:lstStyle/>
        <a:p>
          <a:r>
            <a:rPr lang="en-US" dirty="0"/>
            <a:t>Complaint </a:t>
          </a:r>
          <a:endParaRPr lang="en-GB" dirty="0"/>
        </a:p>
      </dgm:t>
    </dgm:pt>
    <dgm:pt modelId="{924CF485-1626-4ACD-B85C-FE1221D8DAF5}" type="parTrans" cxnId="{000666AB-F2C2-4194-9B3D-4A32E470B9DD}">
      <dgm:prSet/>
      <dgm:spPr/>
      <dgm:t>
        <a:bodyPr/>
        <a:lstStyle/>
        <a:p>
          <a:endParaRPr lang="en-GB"/>
        </a:p>
      </dgm:t>
    </dgm:pt>
    <dgm:pt modelId="{76246F8A-9224-49DE-A813-7893CF6F3F61}" type="sibTrans" cxnId="{000666AB-F2C2-4194-9B3D-4A32E470B9DD}">
      <dgm:prSet/>
      <dgm:spPr/>
      <dgm:t>
        <a:bodyPr/>
        <a:lstStyle/>
        <a:p>
          <a:endParaRPr lang="en-GB"/>
        </a:p>
      </dgm:t>
    </dgm:pt>
    <dgm:pt modelId="{9BD9E8F4-9204-4E22-A581-F5B0C766AA3C}">
      <dgm:prSet phldrT="[Text]"/>
      <dgm:spPr/>
      <dgm:t>
        <a:bodyPr/>
        <a:lstStyle/>
        <a:p>
          <a:r>
            <a:rPr lang="en-US" dirty="0"/>
            <a:t>Cover</a:t>
          </a:r>
          <a:endParaRPr lang="en-GB" dirty="0"/>
        </a:p>
      </dgm:t>
    </dgm:pt>
    <dgm:pt modelId="{F40684D2-01D6-4C49-9E36-24DAE85317D9}" type="parTrans" cxnId="{A002AA7D-1AEC-4A47-B4A5-7A4DC19039E3}">
      <dgm:prSet/>
      <dgm:spPr/>
      <dgm:t>
        <a:bodyPr/>
        <a:lstStyle/>
        <a:p>
          <a:endParaRPr lang="en-GB"/>
        </a:p>
      </dgm:t>
    </dgm:pt>
    <dgm:pt modelId="{AE2E6ECB-3F1A-4FB5-8840-912EFA9DA9F9}" type="sibTrans" cxnId="{A002AA7D-1AEC-4A47-B4A5-7A4DC19039E3}">
      <dgm:prSet/>
      <dgm:spPr/>
      <dgm:t>
        <a:bodyPr/>
        <a:lstStyle/>
        <a:p>
          <a:endParaRPr lang="en-GB"/>
        </a:p>
      </dgm:t>
    </dgm:pt>
    <dgm:pt modelId="{D11DA127-C373-4F31-9644-E845720723D2}">
      <dgm:prSet phldrT="[Text]"/>
      <dgm:spPr/>
      <dgm:t>
        <a:bodyPr/>
        <a:lstStyle/>
        <a:p>
          <a:r>
            <a:rPr lang="en-US" dirty="0"/>
            <a:t>Adjustment </a:t>
          </a:r>
          <a:endParaRPr lang="en-GB" dirty="0"/>
        </a:p>
      </dgm:t>
    </dgm:pt>
    <dgm:pt modelId="{F8BEC7DD-F8D8-4046-8AA6-AA10BC725B4B}" type="parTrans" cxnId="{7E45989D-10C6-4ECB-BBE2-637048159108}">
      <dgm:prSet/>
      <dgm:spPr/>
      <dgm:t>
        <a:bodyPr/>
        <a:lstStyle/>
        <a:p>
          <a:endParaRPr lang="en-GB"/>
        </a:p>
      </dgm:t>
    </dgm:pt>
    <dgm:pt modelId="{0C4A881F-C201-4B1B-8AB1-158E9EC6AA42}" type="sibTrans" cxnId="{7E45989D-10C6-4ECB-BBE2-637048159108}">
      <dgm:prSet/>
      <dgm:spPr/>
      <dgm:t>
        <a:bodyPr/>
        <a:lstStyle/>
        <a:p>
          <a:endParaRPr lang="en-GB"/>
        </a:p>
      </dgm:t>
    </dgm:pt>
    <dgm:pt modelId="{985F5A7F-8C96-4573-AFEA-071B5450A3FB}">
      <dgm:prSet phldrT="[Text]"/>
      <dgm:spPr/>
      <dgm:t>
        <a:bodyPr/>
        <a:lstStyle/>
        <a:p>
          <a:r>
            <a:rPr lang="en-US" dirty="0"/>
            <a:t>Confirmation</a:t>
          </a:r>
          <a:endParaRPr lang="en-GB" dirty="0"/>
        </a:p>
      </dgm:t>
    </dgm:pt>
    <dgm:pt modelId="{3551C2BC-EAF0-42A0-80B4-251B23777021}" type="parTrans" cxnId="{738F6FA1-7470-4D4B-888D-834849A7B32C}">
      <dgm:prSet/>
      <dgm:spPr/>
      <dgm:t>
        <a:bodyPr/>
        <a:lstStyle/>
        <a:p>
          <a:endParaRPr lang="en-GB"/>
        </a:p>
      </dgm:t>
    </dgm:pt>
    <dgm:pt modelId="{46606D89-1988-4E2B-BB11-5E2004993ADF}" type="sibTrans" cxnId="{738F6FA1-7470-4D4B-888D-834849A7B32C}">
      <dgm:prSet/>
      <dgm:spPr/>
      <dgm:t>
        <a:bodyPr/>
        <a:lstStyle/>
        <a:p>
          <a:endParaRPr lang="en-GB"/>
        </a:p>
      </dgm:t>
    </dgm:pt>
    <dgm:pt modelId="{6B976E8A-419B-4288-9AC2-66BEF1EFB4B4}" type="pres">
      <dgm:prSet presAssocID="{D167211F-A784-4643-8A50-10868A3D2F0F}" presName="linear" presStyleCnt="0">
        <dgm:presLayoutVars>
          <dgm:dir/>
          <dgm:animLvl val="lvl"/>
          <dgm:resizeHandles val="exact"/>
        </dgm:presLayoutVars>
      </dgm:prSet>
      <dgm:spPr/>
    </dgm:pt>
    <dgm:pt modelId="{30681E1C-AADA-4714-8573-85C4CF3E4673}" type="pres">
      <dgm:prSet presAssocID="{84FFF83F-9C35-479F-802C-490A2F613466}" presName="parentLin" presStyleCnt="0"/>
      <dgm:spPr/>
    </dgm:pt>
    <dgm:pt modelId="{47A857E8-8CD8-47CE-AF94-C4B6D3041DE1}" type="pres">
      <dgm:prSet presAssocID="{84FFF83F-9C35-479F-802C-490A2F613466}" presName="parentLeftMargin" presStyleLbl="node1" presStyleIdx="0" presStyleCnt="6"/>
      <dgm:spPr/>
    </dgm:pt>
    <dgm:pt modelId="{258D23BA-A06E-41A6-AE04-27665D8048CB}" type="pres">
      <dgm:prSet presAssocID="{84FFF83F-9C35-479F-802C-490A2F61346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56D2E62-5272-450C-8D9C-60E618F6701A}" type="pres">
      <dgm:prSet presAssocID="{84FFF83F-9C35-479F-802C-490A2F613466}" presName="negativeSpace" presStyleCnt="0"/>
      <dgm:spPr/>
    </dgm:pt>
    <dgm:pt modelId="{5232395E-18B8-4924-94C0-338918644FDB}" type="pres">
      <dgm:prSet presAssocID="{84FFF83F-9C35-479F-802C-490A2F613466}" presName="childText" presStyleLbl="conFgAcc1" presStyleIdx="0" presStyleCnt="6" custLinFactNeighborY="28459">
        <dgm:presLayoutVars>
          <dgm:bulletEnabled val="1"/>
        </dgm:presLayoutVars>
      </dgm:prSet>
      <dgm:spPr/>
    </dgm:pt>
    <dgm:pt modelId="{813D60AD-6F19-4438-BE5C-FB2FA8DD93F9}" type="pres">
      <dgm:prSet presAssocID="{23C1D263-8CCD-4BC9-9E6C-9A6FEE810FD5}" presName="spaceBetweenRectangles" presStyleCnt="0"/>
      <dgm:spPr/>
    </dgm:pt>
    <dgm:pt modelId="{5E8FB38F-CD50-457B-8026-82DA766E93BE}" type="pres">
      <dgm:prSet presAssocID="{1B444E57-F3C8-4C2C-9BF0-C5BAB4AD09C7}" presName="parentLin" presStyleCnt="0"/>
      <dgm:spPr/>
    </dgm:pt>
    <dgm:pt modelId="{4DCA3705-A69C-4119-8D58-F5E76B700ACF}" type="pres">
      <dgm:prSet presAssocID="{1B444E57-F3C8-4C2C-9BF0-C5BAB4AD09C7}" presName="parentLeftMargin" presStyleLbl="node1" presStyleIdx="0" presStyleCnt="6"/>
      <dgm:spPr/>
    </dgm:pt>
    <dgm:pt modelId="{E6577A30-93AD-4C99-8FB2-755A59B1F451}" type="pres">
      <dgm:prSet presAssocID="{1B444E57-F3C8-4C2C-9BF0-C5BAB4AD09C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3C9A3A1-0695-41BB-AD41-075117051756}" type="pres">
      <dgm:prSet presAssocID="{1B444E57-F3C8-4C2C-9BF0-C5BAB4AD09C7}" presName="negativeSpace" presStyleCnt="0"/>
      <dgm:spPr/>
    </dgm:pt>
    <dgm:pt modelId="{B265C217-B56A-4E9E-AFB3-2B72A8D09B6F}" type="pres">
      <dgm:prSet presAssocID="{1B444E57-F3C8-4C2C-9BF0-C5BAB4AD09C7}" presName="childText" presStyleLbl="conFgAcc1" presStyleIdx="1" presStyleCnt="6">
        <dgm:presLayoutVars>
          <dgm:bulletEnabled val="1"/>
        </dgm:presLayoutVars>
      </dgm:prSet>
      <dgm:spPr/>
    </dgm:pt>
    <dgm:pt modelId="{E36DE5A2-A84E-4032-B060-5CBEA3BBAC55}" type="pres">
      <dgm:prSet presAssocID="{D3A49776-76E6-4DC9-BEF7-383E5FB51500}" presName="spaceBetweenRectangles" presStyleCnt="0"/>
      <dgm:spPr/>
    </dgm:pt>
    <dgm:pt modelId="{AAF75C81-4320-4B7C-8C7D-1C3614451599}" type="pres">
      <dgm:prSet presAssocID="{9BD9E8F4-9204-4E22-A581-F5B0C766AA3C}" presName="parentLin" presStyleCnt="0"/>
      <dgm:spPr/>
    </dgm:pt>
    <dgm:pt modelId="{E5A92309-A4D9-46A2-9893-CADC4053697B}" type="pres">
      <dgm:prSet presAssocID="{9BD9E8F4-9204-4E22-A581-F5B0C766AA3C}" presName="parentLeftMargin" presStyleLbl="node1" presStyleIdx="1" presStyleCnt="6"/>
      <dgm:spPr/>
    </dgm:pt>
    <dgm:pt modelId="{F9DF7FDE-7A6F-4709-8229-BDA654A42186}" type="pres">
      <dgm:prSet presAssocID="{9BD9E8F4-9204-4E22-A581-F5B0C766AA3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3085860-F4B6-49D6-A5B1-A1A7EE18A891}" type="pres">
      <dgm:prSet presAssocID="{9BD9E8F4-9204-4E22-A581-F5B0C766AA3C}" presName="negativeSpace" presStyleCnt="0"/>
      <dgm:spPr/>
    </dgm:pt>
    <dgm:pt modelId="{CBB2F42B-AA38-4706-B411-BB565B452D66}" type="pres">
      <dgm:prSet presAssocID="{9BD9E8F4-9204-4E22-A581-F5B0C766AA3C}" presName="childText" presStyleLbl="conFgAcc1" presStyleIdx="2" presStyleCnt="6">
        <dgm:presLayoutVars>
          <dgm:bulletEnabled val="1"/>
        </dgm:presLayoutVars>
      </dgm:prSet>
      <dgm:spPr/>
    </dgm:pt>
    <dgm:pt modelId="{6AFDDF63-821A-42A3-9DE5-5B03D53DDDC0}" type="pres">
      <dgm:prSet presAssocID="{AE2E6ECB-3F1A-4FB5-8840-912EFA9DA9F9}" presName="spaceBetweenRectangles" presStyleCnt="0"/>
      <dgm:spPr/>
    </dgm:pt>
    <dgm:pt modelId="{329AD750-863F-4671-90A1-051236374971}" type="pres">
      <dgm:prSet presAssocID="{3D581A05-F677-449F-8281-579A4D93F360}" presName="parentLin" presStyleCnt="0"/>
      <dgm:spPr/>
    </dgm:pt>
    <dgm:pt modelId="{49CB420C-2AAE-4991-89F5-A56CCB673A34}" type="pres">
      <dgm:prSet presAssocID="{3D581A05-F677-449F-8281-579A4D93F360}" presName="parentLeftMargin" presStyleLbl="node1" presStyleIdx="2" presStyleCnt="6"/>
      <dgm:spPr/>
    </dgm:pt>
    <dgm:pt modelId="{B5BBD5A7-4F78-4D97-840B-430800B6EF52}" type="pres">
      <dgm:prSet presAssocID="{3D581A05-F677-449F-8281-579A4D93F36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17F2BA7-CD35-40FE-9D05-8C8399E65616}" type="pres">
      <dgm:prSet presAssocID="{3D581A05-F677-449F-8281-579A4D93F360}" presName="negativeSpace" presStyleCnt="0"/>
      <dgm:spPr/>
    </dgm:pt>
    <dgm:pt modelId="{BB0ECDC5-CEB5-4F18-84FB-B80C2E951E19}" type="pres">
      <dgm:prSet presAssocID="{3D581A05-F677-449F-8281-579A4D93F360}" presName="childText" presStyleLbl="conFgAcc1" presStyleIdx="3" presStyleCnt="6">
        <dgm:presLayoutVars>
          <dgm:bulletEnabled val="1"/>
        </dgm:presLayoutVars>
      </dgm:prSet>
      <dgm:spPr/>
    </dgm:pt>
    <dgm:pt modelId="{466510DA-FA55-4CCA-ACDF-696AA5DE69CD}" type="pres">
      <dgm:prSet presAssocID="{76246F8A-9224-49DE-A813-7893CF6F3F61}" presName="spaceBetweenRectangles" presStyleCnt="0"/>
      <dgm:spPr/>
    </dgm:pt>
    <dgm:pt modelId="{A9406D35-A847-4140-B8EA-9A3D160E16E9}" type="pres">
      <dgm:prSet presAssocID="{D11DA127-C373-4F31-9644-E845720723D2}" presName="parentLin" presStyleCnt="0"/>
      <dgm:spPr/>
    </dgm:pt>
    <dgm:pt modelId="{F10468B6-5957-408F-A32E-B45D38FB7F6B}" type="pres">
      <dgm:prSet presAssocID="{D11DA127-C373-4F31-9644-E845720723D2}" presName="parentLeftMargin" presStyleLbl="node1" presStyleIdx="3" presStyleCnt="6"/>
      <dgm:spPr/>
    </dgm:pt>
    <dgm:pt modelId="{96888ECC-C43A-40DC-A81F-32B1C9417E1E}" type="pres">
      <dgm:prSet presAssocID="{D11DA127-C373-4F31-9644-E845720723D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577B4F7-67E2-4671-93E6-ADA40ACC4A4A}" type="pres">
      <dgm:prSet presAssocID="{D11DA127-C373-4F31-9644-E845720723D2}" presName="negativeSpace" presStyleCnt="0"/>
      <dgm:spPr/>
    </dgm:pt>
    <dgm:pt modelId="{27A06275-1CD6-4ABD-BC09-EEA9271E9BAB}" type="pres">
      <dgm:prSet presAssocID="{D11DA127-C373-4F31-9644-E845720723D2}" presName="childText" presStyleLbl="conFgAcc1" presStyleIdx="4" presStyleCnt="6">
        <dgm:presLayoutVars>
          <dgm:bulletEnabled val="1"/>
        </dgm:presLayoutVars>
      </dgm:prSet>
      <dgm:spPr/>
    </dgm:pt>
    <dgm:pt modelId="{E50B3F00-58AD-4C99-A48E-A1BEB53B1393}" type="pres">
      <dgm:prSet presAssocID="{0C4A881F-C201-4B1B-8AB1-158E9EC6AA42}" presName="spaceBetweenRectangles" presStyleCnt="0"/>
      <dgm:spPr/>
    </dgm:pt>
    <dgm:pt modelId="{84ECF940-868D-454F-BE5E-C8E2491A8D68}" type="pres">
      <dgm:prSet presAssocID="{985F5A7F-8C96-4573-AFEA-071B5450A3FB}" presName="parentLin" presStyleCnt="0"/>
      <dgm:spPr/>
    </dgm:pt>
    <dgm:pt modelId="{7799B6B3-9C3F-467F-9731-656D3E34F294}" type="pres">
      <dgm:prSet presAssocID="{985F5A7F-8C96-4573-AFEA-071B5450A3FB}" presName="parentLeftMargin" presStyleLbl="node1" presStyleIdx="4" presStyleCnt="6"/>
      <dgm:spPr/>
    </dgm:pt>
    <dgm:pt modelId="{079321A3-8D1F-432E-B91D-788C027C0659}" type="pres">
      <dgm:prSet presAssocID="{985F5A7F-8C96-4573-AFEA-071B5450A3FB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7F9152E0-7914-452B-96A3-8F8279B3F489}" type="pres">
      <dgm:prSet presAssocID="{985F5A7F-8C96-4573-AFEA-071B5450A3FB}" presName="negativeSpace" presStyleCnt="0"/>
      <dgm:spPr/>
    </dgm:pt>
    <dgm:pt modelId="{997F9AB5-F66F-4777-8CAB-CA657AD6CB00}" type="pres">
      <dgm:prSet presAssocID="{985F5A7F-8C96-4573-AFEA-071B5450A3FB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E0A7D501-033A-4DA6-94ED-247942374249}" type="presOf" srcId="{84FFF83F-9C35-479F-802C-490A2F613466}" destId="{47A857E8-8CD8-47CE-AF94-C4B6D3041DE1}" srcOrd="0" destOrd="0" presId="urn:microsoft.com/office/officeart/2005/8/layout/list1"/>
    <dgm:cxn modelId="{7738A404-9EA0-4A12-A507-A0FF84C1A651}" type="presOf" srcId="{D167211F-A784-4643-8A50-10868A3D2F0F}" destId="{6B976E8A-419B-4288-9AC2-66BEF1EFB4B4}" srcOrd="0" destOrd="0" presId="urn:microsoft.com/office/officeart/2005/8/layout/list1"/>
    <dgm:cxn modelId="{7A210C0E-2059-45FF-8775-56036521BEB1}" type="presOf" srcId="{1B444E57-F3C8-4C2C-9BF0-C5BAB4AD09C7}" destId="{E6577A30-93AD-4C99-8FB2-755A59B1F451}" srcOrd="1" destOrd="0" presId="urn:microsoft.com/office/officeart/2005/8/layout/list1"/>
    <dgm:cxn modelId="{97F97A10-5FE2-46C3-BB0C-F2780BF1E098}" type="presOf" srcId="{985F5A7F-8C96-4573-AFEA-071B5450A3FB}" destId="{079321A3-8D1F-432E-B91D-788C027C0659}" srcOrd="1" destOrd="0" presId="urn:microsoft.com/office/officeart/2005/8/layout/list1"/>
    <dgm:cxn modelId="{A643641A-F2F7-4C4B-BEC6-0FEE975925A2}" type="presOf" srcId="{84FFF83F-9C35-479F-802C-490A2F613466}" destId="{258D23BA-A06E-41A6-AE04-27665D8048CB}" srcOrd="1" destOrd="0" presId="urn:microsoft.com/office/officeart/2005/8/layout/list1"/>
    <dgm:cxn modelId="{13342238-588D-428D-B4E7-D8A38BDB494E}" type="presOf" srcId="{1B444E57-F3C8-4C2C-9BF0-C5BAB4AD09C7}" destId="{4DCA3705-A69C-4119-8D58-F5E76B700ACF}" srcOrd="0" destOrd="0" presId="urn:microsoft.com/office/officeart/2005/8/layout/list1"/>
    <dgm:cxn modelId="{883F125B-5F24-4D68-AEB8-BAD4C008DE76}" srcId="{D167211F-A784-4643-8A50-10868A3D2F0F}" destId="{84FFF83F-9C35-479F-802C-490A2F613466}" srcOrd="0" destOrd="0" parTransId="{73406467-F338-4592-B98A-644348C8E1AA}" sibTransId="{23C1D263-8CCD-4BC9-9E6C-9A6FEE810FD5}"/>
    <dgm:cxn modelId="{A002AA7D-1AEC-4A47-B4A5-7A4DC19039E3}" srcId="{D167211F-A784-4643-8A50-10868A3D2F0F}" destId="{9BD9E8F4-9204-4E22-A581-F5B0C766AA3C}" srcOrd="2" destOrd="0" parTransId="{F40684D2-01D6-4C49-9E36-24DAE85317D9}" sibTransId="{AE2E6ECB-3F1A-4FB5-8840-912EFA9DA9F9}"/>
    <dgm:cxn modelId="{41C9D489-6C1D-44E5-969F-2ADF459799A9}" type="presOf" srcId="{985F5A7F-8C96-4573-AFEA-071B5450A3FB}" destId="{7799B6B3-9C3F-467F-9731-656D3E34F294}" srcOrd="0" destOrd="0" presId="urn:microsoft.com/office/officeart/2005/8/layout/list1"/>
    <dgm:cxn modelId="{7E45989D-10C6-4ECB-BBE2-637048159108}" srcId="{D167211F-A784-4643-8A50-10868A3D2F0F}" destId="{D11DA127-C373-4F31-9644-E845720723D2}" srcOrd="4" destOrd="0" parTransId="{F8BEC7DD-F8D8-4046-8AA6-AA10BC725B4B}" sibTransId="{0C4A881F-C201-4B1B-8AB1-158E9EC6AA42}"/>
    <dgm:cxn modelId="{738F6FA1-7470-4D4B-888D-834849A7B32C}" srcId="{D167211F-A784-4643-8A50-10868A3D2F0F}" destId="{985F5A7F-8C96-4573-AFEA-071B5450A3FB}" srcOrd="5" destOrd="0" parTransId="{3551C2BC-EAF0-42A0-80B4-251B23777021}" sibTransId="{46606D89-1988-4E2B-BB11-5E2004993ADF}"/>
    <dgm:cxn modelId="{60A3D4A1-F5C1-40C5-94C1-0818635AEF2A}" type="presOf" srcId="{D11DA127-C373-4F31-9644-E845720723D2}" destId="{96888ECC-C43A-40DC-A81F-32B1C9417E1E}" srcOrd="1" destOrd="0" presId="urn:microsoft.com/office/officeart/2005/8/layout/list1"/>
    <dgm:cxn modelId="{000666AB-F2C2-4194-9B3D-4A32E470B9DD}" srcId="{D167211F-A784-4643-8A50-10868A3D2F0F}" destId="{3D581A05-F677-449F-8281-579A4D93F360}" srcOrd="3" destOrd="0" parTransId="{924CF485-1626-4ACD-B85C-FE1221D8DAF5}" sibTransId="{76246F8A-9224-49DE-A813-7893CF6F3F61}"/>
    <dgm:cxn modelId="{063436C3-2074-4CFE-A19B-3EF81C074DBB}" type="presOf" srcId="{3D581A05-F677-449F-8281-579A4D93F360}" destId="{B5BBD5A7-4F78-4D97-840B-430800B6EF52}" srcOrd="1" destOrd="0" presId="urn:microsoft.com/office/officeart/2005/8/layout/list1"/>
    <dgm:cxn modelId="{4A7946C5-4B89-469D-9153-A61167409652}" type="presOf" srcId="{9BD9E8F4-9204-4E22-A581-F5B0C766AA3C}" destId="{E5A92309-A4D9-46A2-9893-CADC4053697B}" srcOrd="0" destOrd="0" presId="urn:microsoft.com/office/officeart/2005/8/layout/list1"/>
    <dgm:cxn modelId="{EFBBF9D5-C666-42DA-AADC-D062400689BB}" type="presOf" srcId="{9BD9E8F4-9204-4E22-A581-F5B0C766AA3C}" destId="{F9DF7FDE-7A6F-4709-8229-BDA654A42186}" srcOrd="1" destOrd="0" presId="urn:microsoft.com/office/officeart/2005/8/layout/list1"/>
    <dgm:cxn modelId="{EB5AABDD-1DC7-476B-9DF6-CBCEE138C15D}" type="presOf" srcId="{D11DA127-C373-4F31-9644-E845720723D2}" destId="{F10468B6-5957-408F-A32E-B45D38FB7F6B}" srcOrd="0" destOrd="0" presId="urn:microsoft.com/office/officeart/2005/8/layout/list1"/>
    <dgm:cxn modelId="{A27942F4-8945-4A4C-8C23-9CAE3EA33489}" type="presOf" srcId="{3D581A05-F677-449F-8281-579A4D93F360}" destId="{49CB420C-2AAE-4991-89F5-A56CCB673A34}" srcOrd="0" destOrd="0" presId="urn:microsoft.com/office/officeart/2005/8/layout/list1"/>
    <dgm:cxn modelId="{308FD5F9-E7BB-469D-86D1-E1C237A180ED}" srcId="{D167211F-A784-4643-8A50-10868A3D2F0F}" destId="{1B444E57-F3C8-4C2C-9BF0-C5BAB4AD09C7}" srcOrd="1" destOrd="0" parTransId="{1816922B-971C-4FB8-AFAA-4C57AC596704}" sibTransId="{D3A49776-76E6-4DC9-BEF7-383E5FB51500}"/>
    <dgm:cxn modelId="{613A68AF-3E6A-4D11-86B4-91970931247E}" type="presParOf" srcId="{6B976E8A-419B-4288-9AC2-66BEF1EFB4B4}" destId="{30681E1C-AADA-4714-8573-85C4CF3E4673}" srcOrd="0" destOrd="0" presId="urn:microsoft.com/office/officeart/2005/8/layout/list1"/>
    <dgm:cxn modelId="{0941368D-9261-4E96-BBB8-DD0B827B474A}" type="presParOf" srcId="{30681E1C-AADA-4714-8573-85C4CF3E4673}" destId="{47A857E8-8CD8-47CE-AF94-C4B6D3041DE1}" srcOrd="0" destOrd="0" presId="urn:microsoft.com/office/officeart/2005/8/layout/list1"/>
    <dgm:cxn modelId="{D33DFAB9-508A-429F-AFFD-97BDEF50A06B}" type="presParOf" srcId="{30681E1C-AADA-4714-8573-85C4CF3E4673}" destId="{258D23BA-A06E-41A6-AE04-27665D8048CB}" srcOrd="1" destOrd="0" presId="urn:microsoft.com/office/officeart/2005/8/layout/list1"/>
    <dgm:cxn modelId="{8CE26F66-774E-4564-AD9F-25CBE16432CD}" type="presParOf" srcId="{6B976E8A-419B-4288-9AC2-66BEF1EFB4B4}" destId="{B56D2E62-5272-450C-8D9C-60E618F6701A}" srcOrd="1" destOrd="0" presId="urn:microsoft.com/office/officeart/2005/8/layout/list1"/>
    <dgm:cxn modelId="{2D46797A-9B1C-4C94-B992-81D955C70C04}" type="presParOf" srcId="{6B976E8A-419B-4288-9AC2-66BEF1EFB4B4}" destId="{5232395E-18B8-4924-94C0-338918644FDB}" srcOrd="2" destOrd="0" presId="urn:microsoft.com/office/officeart/2005/8/layout/list1"/>
    <dgm:cxn modelId="{77981C68-14CC-4016-AA21-99EA6FACC7CE}" type="presParOf" srcId="{6B976E8A-419B-4288-9AC2-66BEF1EFB4B4}" destId="{813D60AD-6F19-4438-BE5C-FB2FA8DD93F9}" srcOrd="3" destOrd="0" presId="urn:microsoft.com/office/officeart/2005/8/layout/list1"/>
    <dgm:cxn modelId="{18C11410-F6DD-43AD-9BBF-B343F78D3D5A}" type="presParOf" srcId="{6B976E8A-419B-4288-9AC2-66BEF1EFB4B4}" destId="{5E8FB38F-CD50-457B-8026-82DA766E93BE}" srcOrd="4" destOrd="0" presId="urn:microsoft.com/office/officeart/2005/8/layout/list1"/>
    <dgm:cxn modelId="{B82EE90C-7C77-40AD-A7A5-ECB999B9E6D6}" type="presParOf" srcId="{5E8FB38F-CD50-457B-8026-82DA766E93BE}" destId="{4DCA3705-A69C-4119-8D58-F5E76B700ACF}" srcOrd="0" destOrd="0" presId="urn:microsoft.com/office/officeart/2005/8/layout/list1"/>
    <dgm:cxn modelId="{79EE5F82-7BAD-4EF1-ACD6-6D8449B2069D}" type="presParOf" srcId="{5E8FB38F-CD50-457B-8026-82DA766E93BE}" destId="{E6577A30-93AD-4C99-8FB2-755A59B1F451}" srcOrd="1" destOrd="0" presId="urn:microsoft.com/office/officeart/2005/8/layout/list1"/>
    <dgm:cxn modelId="{737AC2AA-F86D-4966-A537-61AB15881E72}" type="presParOf" srcId="{6B976E8A-419B-4288-9AC2-66BEF1EFB4B4}" destId="{C3C9A3A1-0695-41BB-AD41-075117051756}" srcOrd="5" destOrd="0" presId="urn:microsoft.com/office/officeart/2005/8/layout/list1"/>
    <dgm:cxn modelId="{599FE23B-990C-48BB-B1F9-ABA21E3C9EF9}" type="presParOf" srcId="{6B976E8A-419B-4288-9AC2-66BEF1EFB4B4}" destId="{B265C217-B56A-4E9E-AFB3-2B72A8D09B6F}" srcOrd="6" destOrd="0" presId="urn:microsoft.com/office/officeart/2005/8/layout/list1"/>
    <dgm:cxn modelId="{9C8072AB-C393-4A59-ADEA-42D9E8AF1A21}" type="presParOf" srcId="{6B976E8A-419B-4288-9AC2-66BEF1EFB4B4}" destId="{E36DE5A2-A84E-4032-B060-5CBEA3BBAC55}" srcOrd="7" destOrd="0" presId="urn:microsoft.com/office/officeart/2005/8/layout/list1"/>
    <dgm:cxn modelId="{F7197452-8FE5-44F7-8388-BEDC24962478}" type="presParOf" srcId="{6B976E8A-419B-4288-9AC2-66BEF1EFB4B4}" destId="{AAF75C81-4320-4B7C-8C7D-1C3614451599}" srcOrd="8" destOrd="0" presId="urn:microsoft.com/office/officeart/2005/8/layout/list1"/>
    <dgm:cxn modelId="{22242C38-E641-4C35-8D70-F63C9281B5A9}" type="presParOf" srcId="{AAF75C81-4320-4B7C-8C7D-1C3614451599}" destId="{E5A92309-A4D9-46A2-9893-CADC4053697B}" srcOrd="0" destOrd="0" presId="urn:microsoft.com/office/officeart/2005/8/layout/list1"/>
    <dgm:cxn modelId="{CA2495BF-1CC5-4F65-AD2C-C449C8F6D31A}" type="presParOf" srcId="{AAF75C81-4320-4B7C-8C7D-1C3614451599}" destId="{F9DF7FDE-7A6F-4709-8229-BDA654A42186}" srcOrd="1" destOrd="0" presId="urn:microsoft.com/office/officeart/2005/8/layout/list1"/>
    <dgm:cxn modelId="{FE27A4E2-1A36-450C-B73F-E1D2CC5962EA}" type="presParOf" srcId="{6B976E8A-419B-4288-9AC2-66BEF1EFB4B4}" destId="{33085860-F4B6-49D6-A5B1-A1A7EE18A891}" srcOrd="9" destOrd="0" presId="urn:microsoft.com/office/officeart/2005/8/layout/list1"/>
    <dgm:cxn modelId="{3472A3B3-7A79-48A2-9A2F-90066C23ABB6}" type="presParOf" srcId="{6B976E8A-419B-4288-9AC2-66BEF1EFB4B4}" destId="{CBB2F42B-AA38-4706-B411-BB565B452D66}" srcOrd="10" destOrd="0" presId="urn:microsoft.com/office/officeart/2005/8/layout/list1"/>
    <dgm:cxn modelId="{F2999738-2C06-4FDD-A94F-8816EB227D70}" type="presParOf" srcId="{6B976E8A-419B-4288-9AC2-66BEF1EFB4B4}" destId="{6AFDDF63-821A-42A3-9DE5-5B03D53DDDC0}" srcOrd="11" destOrd="0" presId="urn:microsoft.com/office/officeart/2005/8/layout/list1"/>
    <dgm:cxn modelId="{D92F111E-F767-4E5A-B09E-D29FF9B02C21}" type="presParOf" srcId="{6B976E8A-419B-4288-9AC2-66BEF1EFB4B4}" destId="{329AD750-863F-4671-90A1-051236374971}" srcOrd="12" destOrd="0" presId="urn:microsoft.com/office/officeart/2005/8/layout/list1"/>
    <dgm:cxn modelId="{FF1F139B-739A-4C18-8D3C-F8C8104794B6}" type="presParOf" srcId="{329AD750-863F-4671-90A1-051236374971}" destId="{49CB420C-2AAE-4991-89F5-A56CCB673A34}" srcOrd="0" destOrd="0" presId="urn:microsoft.com/office/officeart/2005/8/layout/list1"/>
    <dgm:cxn modelId="{44C40566-C677-4324-B755-D35EC0B693F2}" type="presParOf" srcId="{329AD750-863F-4671-90A1-051236374971}" destId="{B5BBD5A7-4F78-4D97-840B-430800B6EF52}" srcOrd="1" destOrd="0" presId="urn:microsoft.com/office/officeart/2005/8/layout/list1"/>
    <dgm:cxn modelId="{CA990069-F037-423C-B1DD-A33E4EF9967E}" type="presParOf" srcId="{6B976E8A-419B-4288-9AC2-66BEF1EFB4B4}" destId="{D17F2BA7-CD35-40FE-9D05-8C8399E65616}" srcOrd="13" destOrd="0" presId="urn:microsoft.com/office/officeart/2005/8/layout/list1"/>
    <dgm:cxn modelId="{3FDC3AB9-DAD1-45C5-A2BB-B7683ABD8B5A}" type="presParOf" srcId="{6B976E8A-419B-4288-9AC2-66BEF1EFB4B4}" destId="{BB0ECDC5-CEB5-4F18-84FB-B80C2E951E19}" srcOrd="14" destOrd="0" presId="urn:microsoft.com/office/officeart/2005/8/layout/list1"/>
    <dgm:cxn modelId="{7D6716FD-7EA1-4963-9142-209D02DD8DFB}" type="presParOf" srcId="{6B976E8A-419B-4288-9AC2-66BEF1EFB4B4}" destId="{466510DA-FA55-4CCA-ACDF-696AA5DE69CD}" srcOrd="15" destOrd="0" presId="urn:microsoft.com/office/officeart/2005/8/layout/list1"/>
    <dgm:cxn modelId="{682662C5-E55A-46B8-A8BD-03EF3C543785}" type="presParOf" srcId="{6B976E8A-419B-4288-9AC2-66BEF1EFB4B4}" destId="{A9406D35-A847-4140-B8EA-9A3D160E16E9}" srcOrd="16" destOrd="0" presId="urn:microsoft.com/office/officeart/2005/8/layout/list1"/>
    <dgm:cxn modelId="{14B9E6F9-14CC-4327-B9A2-D7311A8D40F4}" type="presParOf" srcId="{A9406D35-A847-4140-B8EA-9A3D160E16E9}" destId="{F10468B6-5957-408F-A32E-B45D38FB7F6B}" srcOrd="0" destOrd="0" presId="urn:microsoft.com/office/officeart/2005/8/layout/list1"/>
    <dgm:cxn modelId="{67899768-2549-4EC7-B8ED-DC53D3423010}" type="presParOf" srcId="{A9406D35-A847-4140-B8EA-9A3D160E16E9}" destId="{96888ECC-C43A-40DC-A81F-32B1C9417E1E}" srcOrd="1" destOrd="0" presId="urn:microsoft.com/office/officeart/2005/8/layout/list1"/>
    <dgm:cxn modelId="{60C20498-92DB-47D9-BA5C-B4523C23DC53}" type="presParOf" srcId="{6B976E8A-419B-4288-9AC2-66BEF1EFB4B4}" destId="{E577B4F7-67E2-4671-93E6-ADA40ACC4A4A}" srcOrd="17" destOrd="0" presId="urn:microsoft.com/office/officeart/2005/8/layout/list1"/>
    <dgm:cxn modelId="{64F23719-D3E7-4502-B065-3700B6F50A13}" type="presParOf" srcId="{6B976E8A-419B-4288-9AC2-66BEF1EFB4B4}" destId="{27A06275-1CD6-4ABD-BC09-EEA9271E9BAB}" srcOrd="18" destOrd="0" presId="urn:microsoft.com/office/officeart/2005/8/layout/list1"/>
    <dgm:cxn modelId="{3A4BD759-679C-462D-B539-996B3C24D41C}" type="presParOf" srcId="{6B976E8A-419B-4288-9AC2-66BEF1EFB4B4}" destId="{E50B3F00-58AD-4C99-A48E-A1BEB53B1393}" srcOrd="19" destOrd="0" presId="urn:microsoft.com/office/officeart/2005/8/layout/list1"/>
    <dgm:cxn modelId="{F2EB99E2-FFE8-44A8-9016-FE32FF229373}" type="presParOf" srcId="{6B976E8A-419B-4288-9AC2-66BEF1EFB4B4}" destId="{84ECF940-868D-454F-BE5E-C8E2491A8D68}" srcOrd="20" destOrd="0" presId="urn:microsoft.com/office/officeart/2005/8/layout/list1"/>
    <dgm:cxn modelId="{976BD916-8BE0-4591-A6F1-DF28E3E213E4}" type="presParOf" srcId="{84ECF940-868D-454F-BE5E-C8E2491A8D68}" destId="{7799B6B3-9C3F-467F-9731-656D3E34F294}" srcOrd="0" destOrd="0" presId="urn:microsoft.com/office/officeart/2005/8/layout/list1"/>
    <dgm:cxn modelId="{62F7F175-DE64-42F7-9107-B7CC3B1757AE}" type="presParOf" srcId="{84ECF940-868D-454F-BE5E-C8E2491A8D68}" destId="{079321A3-8D1F-432E-B91D-788C027C0659}" srcOrd="1" destOrd="0" presId="urn:microsoft.com/office/officeart/2005/8/layout/list1"/>
    <dgm:cxn modelId="{7F7755E3-F3DE-44B6-A99C-93537D71EED9}" type="presParOf" srcId="{6B976E8A-419B-4288-9AC2-66BEF1EFB4B4}" destId="{7F9152E0-7914-452B-96A3-8F8279B3F489}" srcOrd="21" destOrd="0" presId="urn:microsoft.com/office/officeart/2005/8/layout/list1"/>
    <dgm:cxn modelId="{7F603FAC-447C-499C-9268-847442A92BD7}" type="presParOf" srcId="{6B976E8A-419B-4288-9AC2-66BEF1EFB4B4}" destId="{997F9AB5-F66F-4777-8CAB-CA657AD6CB0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377DEDC5-CDD2-4138-95EF-D5CC32C50F30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64EE7C51-5F3C-43B2-AA95-E73822AE0C1F}">
      <dgm:prSet phldrT="[Text]" custT="1"/>
      <dgm:spPr/>
      <dgm:t>
        <a:bodyPr/>
        <a:lstStyle/>
        <a:p>
          <a:r>
            <a:rPr lang="en-US" sz="1400" dirty="0"/>
            <a:t>Information about degree requirements, equipment costs, performance records, turnaround time, employee credentials or other matters of interests</a:t>
          </a:r>
          <a:endParaRPr lang="en-GB" sz="1400" dirty="0"/>
        </a:p>
      </dgm:t>
    </dgm:pt>
    <dgm:pt modelId="{4444E453-F36C-4F42-B6D0-3081CA25D1FC}" type="parTrans" cxnId="{9532E8BB-1D81-4A36-B02D-FEAFB36D485F}">
      <dgm:prSet/>
      <dgm:spPr/>
      <dgm:t>
        <a:bodyPr/>
        <a:lstStyle/>
        <a:p>
          <a:endParaRPr lang="en-GB" sz="1200"/>
        </a:p>
      </dgm:t>
    </dgm:pt>
    <dgm:pt modelId="{835694ED-B05F-4139-AB5D-626DDD71CBF8}" type="sibTrans" cxnId="{9532E8BB-1D81-4A36-B02D-FEAFB36D485F}">
      <dgm:prSet/>
      <dgm:spPr/>
      <dgm:t>
        <a:bodyPr/>
        <a:lstStyle/>
        <a:p>
          <a:endParaRPr lang="en-GB" sz="1200"/>
        </a:p>
      </dgm:t>
    </dgm:pt>
    <dgm:pt modelId="{D8B556BD-1598-4BF2-B286-254B9363E1B6}">
      <dgm:prSet phldrT="[Text]" custT="1"/>
      <dgm:spPr/>
      <dgm:t>
        <a:bodyPr/>
        <a:lstStyle/>
        <a:p>
          <a:r>
            <a:rPr lang="en-US" sz="1200" dirty="0"/>
            <a:t>Demands specificity</a:t>
          </a:r>
          <a:endParaRPr lang="en-GB" sz="1200" dirty="0"/>
        </a:p>
      </dgm:t>
    </dgm:pt>
    <dgm:pt modelId="{6B8D24BC-936D-443D-9BE2-3673FD78FFB5}" type="parTrans" cxnId="{2E59C4F0-2095-44F0-88B3-87AB0DE543E0}">
      <dgm:prSet/>
      <dgm:spPr/>
      <dgm:t>
        <a:bodyPr/>
        <a:lstStyle/>
        <a:p>
          <a:endParaRPr lang="en-GB" sz="1200"/>
        </a:p>
      </dgm:t>
    </dgm:pt>
    <dgm:pt modelId="{5DD633A0-8D1B-4680-BE42-E6FA4996F4D0}" type="sibTrans" cxnId="{2E59C4F0-2095-44F0-88B3-87AB0DE543E0}">
      <dgm:prSet/>
      <dgm:spPr/>
      <dgm:t>
        <a:bodyPr/>
        <a:lstStyle/>
        <a:p>
          <a:endParaRPr lang="en-GB" sz="1200"/>
        </a:p>
      </dgm:t>
    </dgm:pt>
    <dgm:pt modelId="{BB634618-A356-4ECE-98DD-15B81ECDCC41}" type="pres">
      <dgm:prSet presAssocID="{377DEDC5-CDD2-4138-95EF-D5CC32C50F30}" presName="linear" presStyleCnt="0">
        <dgm:presLayoutVars>
          <dgm:dir/>
          <dgm:animLvl val="lvl"/>
          <dgm:resizeHandles val="exact"/>
        </dgm:presLayoutVars>
      </dgm:prSet>
      <dgm:spPr/>
    </dgm:pt>
    <dgm:pt modelId="{0D8D579B-F7F3-43AF-93F0-0D78F33FEA49}" type="pres">
      <dgm:prSet presAssocID="{64EE7C51-5F3C-43B2-AA95-E73822AE0C1F}" presName="parentLin" presStyleCnt="0"/>
      <dgm:spPr/>
    </dgm:pt>
    <dgm:pt modelId="{EAA9D09B-8D48-428B-A58E-B5025E3B3927}" type="pres">
      <dgm:prSet presAssocID="{64EE7C51-5F3C-43B2-AA95-E73822AE0C1F}" presName="parentLeftMargin" presStyleLbl="node1" presStyleIdx="0" presStyleCnt="2"/>
      <dgm:spPr/>
    </dgm:pt>
    <dgm:pt modelId="{1842BB22-28E0-4911-B901-D6CCF79AB23D}" type="pres">
      <dgm:prSet presAssocID="{64EE7C51-5F3C-43B2-AA95-E73822AE0C1F}" presName="parentText" presStyleLbl="node1" presStyleIdx="0" presStyleCnt="2" custScaleX="121286" custScaleY="80761">
        <dgm:presLayoutVars>
          <dgm:chMax val="0"/>
          <dgm:bulletEnabled val="1"/>
        </dgm:presLayoutVars>
      </dgm:prSet>
      <dgm:spPr/>
    </dgm:pt>
    <dgm:pt modelId="{43C6EF92-57B9-448B-B496-B86AE9CAF345}" type="pres">
      <dgm:prSet presAssocID="{64EE7C51-5F3C-43B2-AA95-E73822AE0C1F}" presName="negativeSpace" presStyleCnt="0"/>
      <dgm:spPr/>
    </dgm:pt>
    <dgm:pt modelId="{913116F3-538A-4904-ABE4-504996F4BF75}" type="pres">
      <dgm:prSet presAssocID="{64EE7C51-5F3C-43B2-AA95-E73822AE0C1F}" presName="childText" presStyleLbl="conFgAcc1" presStyleIdx="0" presStyleCnt="2">
        <dgm:presLayoutVars>
          <dgm:bulletEnabled val="1"/>
        </dgm:presLayoutVars>
      </dgm:prSet>
      <dgm:spPr/>
    </dgm:pt>
    <dgm:pt modelId="{58A315E6-B3D3-4AFB-BC5D-89BB55E8DE83}" type="pres">
      <dgm:prSet presAssocID="{835694ED-B05F-4139-AB5D-626DDD71CBF8}" presName="spaceBetweenRectangles" presStyleCnt="0"/>
      <dgm:spPr/>
    </dgm:pt>
    <dgm:pt modelId="{EDE32D50-7FD3-417E-9F3A-D139675D4D21}" type="pres">
      <dgm:prSet presAssocID="{D8B556BD-1598-4BF2-B286-254B9363E1B6}" presName="parentLin" presStyleCnt="0"/>
      <dgm:spPr/>
    </dgm:pt>
    <dgm:pt modelId="{9BC79F85-D0EC-433E-BA26-B71BCD0314AD}" type="pres">
      <dgm:prSet presAssocID="{D8B556BD-1598-4BF2-B286-254B9363E1B6}" presName="parentLeftMargin" presStyleLbl="node1" presStyleIdx="0" presStyleCnt="2"/>
      <dgm:spPr/>
    </dgm:pt>
    <dgm:pt modelId="{D2C24ABA-0C7B-4EB3-94EA-E03C1E73B8F3}" type="pres">
      <dgm:prSet presAssocID="{D8B556BD-1598-4BF2-B286-254B9363E1B6}" presName="parentText" presStyleLbl="node1" presStyleIdx="1" presStyleCnt="2" custScaleX="123429" custScaleY="63462" custLinFactNeighborX="18000" custLinFactNeighborY="-3518">
        <dgm:presLayoutVars>
          <dgm:chMax val="0"/>
          <dgm:bulletEnabled val="1"/>
        </dgm:presLayoutVars>
      </dgm:prSet>
      <dgm:spPr/>
    </dgm:pt>
    <dgm:pt modelId="{9D2D1C82-4DEF-4A3A-8BCC-F91093409784}" type="pres">
      <dgm:prSet presAssocID="{D8B556BD-1598-4BF2-B286-254B9363E1B6}" presName="negativeSpace" presStyleCnt="0"/>
      <dgm:spPr/>
    </dgm:pt>
    <dgm:pt modelId="{63E99662-BBC7-4974-A22D-1C1F8863EDC2}" type="pres">
      <dgm:prSet presAssocID="{D8B556BD-1598-4BF2-B286-254B9363E1B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75F8A22-8E8D-4D34-AD94-7045721A5AF1}" type="presOf" srcId="{64EE7C51-5F3C-43B2-AA95-E73822AE0C1F}" destId="{1842BB22-28E0-4911-B901-D6CCF79AB23D}" srcOrd="1" destOrd="0" presId="urn:microsoft.com/office/officeart/2005/8/layout/list1"/>
    <dgm:cxn modelId="{CA722673-D504-4F99-80FA-AEE0DE05DE9B}" type="presOf" srcId="{64EE7C51-5F3C-43B2-AA95-E73822AE0C1F}" destId="{EAA9D09B-8D48-428B-A58E-B5025E3B3927}" srcOrd="0" destOrd="0" presId="urn:microsoft.com/office/officeart/2005/8/layout/list1"/>
    <dgm:cxn modelId="{8DE50A7D-69DF-4A30-9F09-4E8D68B1733C}" type="presOf" srcId="{D8B556BD-1598-4BF2-B286-254B9363E1B6}" destId="{9BC79F85-D0EC-433E-BA26-B71BCD0314AD}" srcOrd="0" destOrd="0" presId="urn:microsoft.com/office/officeart/2005/8/layout/list1"/>
    <dgm:cxn modelId="{F96A37B7-9711-4AD6-82FD-87729E5F77FF}" type="presOf" srcId="{377DEDC5-CDD2-4138-95EF-D5CC32C50F30}" destId="{BB634618-A356-4ECE-98DD-15B81ECDCC41}" srcOrd="0" destOrd="0" presId="urn:microsoft.com/office/officeart/2005/8/layout/list1"/>
    <dgm:cxn modelId="{9532E8BB-1D81-4A36-B02D-FEAFB36D485F}" srcId="{377DEDC5-CDD2-4138-95EF-D5CC32C50F30}" destId="{64EE7C51-5F3C-43B2-AA95-E73822AE0C1F}" srcOrd="0" destOrd="0" parTransId="{4444E453-F36C-4F42-B6D0-3081CA25D1FC}" sibTransId="{835694ED-B05F-4139-AB5D-626DDD71CBF8}"/>
    <dgm:cxn modelId="{BFC7F2D0-2DBB-4FE9-B39D-32924FE56911}" type="presOf" srcId="{D8B556BD-1598-4BF2-B286-254B9363E1B6}" destId="{D2C24ABA-0C7B-4EB3-94EA-E03C1E73B8F3}" srcOrd="1" destOrd="0" presId="urn:microsoft.com/office/officeart/2005/8/layout/list1"/>
    <dgm:cxn modelId="{2E59C4F0-2095-44F0-88B3-87AB0DE543E0}" srcId="{377DEDC5-CDD2-4138-95EF-D5CC32C50F30}" destId="{D8B556BD-1598-4BF2-B286-254B9363E1B6}" srcOrd="1" destOrd="0" parTransId="{6B8D24BC-936D-443D-9BE2-3673FD78FFB5}" sibTransId="{5DD633A0-8D1B-4680-BE42-E6FA4996F4D0}"/>
    <dgm:cxn modelId="{B1055594-2EBB-4E30-99A6-7F602040B70C}" type="presParOf" srcId="{BB634618-A356-4ECE-98DD-15B81ECDCC41}" destId="{0D8D579B-F7F3-43AF-93F0-0D78F33FEA49}" srcOrd="0" destOrd="0" presId="urn:microsoft.com/office/officeart/2005/8/layout/list1"/>
    <dgm:cxn modelId="{43446FB1-EC46-495D-BC84-E034354C02B2}" type="presParOf" srcId="{0D8D579B-F7F3-43AF-93F0-0D78F33FEA49}" destId="{EAA9D09B-8D48-428B-A58E-B5025E3B3927}" srcOrd="0" destOrd="0" presId="urn:microsoft.com/office/officeart/2005/8/layout/list1"/>
    <dgm:cxn modelId="{69F274DA-71E0-4139-9236-54FC093FFCD6}" type="presParOf" srcId="{0D8D579B-F7F3-43AF-93F0-0D78F33FEA49}" destId="{1842BB22-28E0-4911-B901-D6CCF79AB23D}" srcOrd="1" destOrd="0" presId="urn:microsoft.com/office/officeart/2005/8/layout/list1"/>
    <dgm:cxn modelId="{79380429-6A3D-424B-A3B5-BEDB1BA3D90C}" type="presParOf" srcId="{BB634618-A356-4ECE-98DD-15B81ECDCC41}" destId="{43C6EF92-57B9-448B-B496-B86AE9CAF345}" srcOrd="1" destOrd="0" presId="urn:microsoft.com/office/officeart/2005/8/layout/list1"/>
    <dgm:cxn modelId="{9A6FC32F-E1CC-4BBB-B294-C68C3CDF53A5}" type="presParOf" srcId="{BB634618-A356-4ECE-98DD-15B81ECDCC41}" destId="{913116F3-538A-4904-ABE4-504996F4BF75}" srcOrd="2" destOrd="0" presId="urn:microsoft.com/office/officeart/2005/8/layout/list1"/>
    <dgm:cxn modelId="{A6A1DA0D-9190-4D91-9B8E-054826226C13}" type="presParOf" srcId="{BB634618-A356-4ECE-98DD-15B81ECDCC41}" destId="{58A315E6-B3D3-4AFB-BC5D-89BB55E8DE83}" srcOrd="3" destOrd="0" presId="urn:microsoft.com/office/officeart/2005/8/layout/list1"/>
    <dgm:cxn modelId="{CFD24340-A1AB-4A13-89F9-1D4D1DE3CBD4}" type="presParOf" srcId="{BB634618-A356-4ECE-98DD-15B81ECDCC41}" destId="{EDE32D50-7FD3-417E-9F3A-D139675D4D21}" srcOrd="4" destOrd="0" presId="urn:microsoft.com/office/officeart/2005/8/layout/list1"/>
    <dgm:cxn modelId="{2E8E22B7-8015-4F19-A42C-C6C311147C53}" type="presParOf" srcId="{EDE32D50-7FD3-417E-9F3A-D139675D4D21}" destId="{9BC79F85-D0EC-433E-BA26-B71BCD0314AD}" srcOrd="0" destOrd="0" presId="urn:microsoft.com/office/officeart/2005/8/layout/list1"/>
    <dgm:cxn modelId="{7AF1589A-BB8D-46BB-9005-6A4298C3743F}" type="presParOf" srcId="{EDE32D50-7FD3-417E-9F3A-D139675D4D21}" destId="{D2C24ABA-0C7B-4EB3-94EA-E03C1E73B8F3}" srcOrd="1" destOrd="0" presId="urn:microsoft.com/office/officeart/2005/8/layout/list1"/>
    <dgm:cxn modelId="{0510C533-F747-48B3-878A-9049C1B6D9CA}" type="presParOf" srcId="{BB634618-A356-4ECE-98DD-15B81ECDCC41}" destId="{9D2D1C82-4DEF-4A3A-8BCC-F91093409784}" srcOrd="5" destOrd="0" presId="urn:microsoft.com/office/officeart/2005/8/layout/list1"/>
    <dgm:cxn modelId="{97343831-ADE9-4657-A6EA-1C3BBE253E1D}" type="presParOf" srcId="{BB634618-A356-4ECE-98DD-15B81ECDCC41}" destId="{63E99662-BBC7-4974-A22D-1C1F8863EDC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377DEDC5-CDD2-4138-95EF-D5CC32C50F30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64EE7C51-5F3C-43B2-AA95-E73822AE0C1F}">
      <dgm:prSet phldrT="[Text]" custT="1"/>
      <dgm:spPr/>
      <dgm:t>
        <a:bodyPr/>
        <a:lstStyle/>
        <a:p>
          <a:r>
            <a:rPr lang="en-US" sz="1200" dirty="0"/>
            <a:t>Introduction clarifies intent and rationale </a:t>
          </a:r>
          <a:endParaRPr lang="en-GB" sz="1200" dirty="0"/>
        </a:p>
      </dgm:t>
    </dgm:pt>
    <dgm:pt modelId="{4444E453-F36C-4F42-B6D0-3081CA25D1FC}" type="parTrans" cxnId="{9532E8BB-1D81-4A36-B02D-FEAFB36D485F}">
      <dgm:prSet/>
      <dgm:spPr/>
      <dgm:t>
        <a:bodyPr/>
        <a:lstStyle/>
        <a:p>
          <a:endParaRPr lang="en-GB" sz="1200"/>
        </a:p>
      </dgm:t>
    </dgm:pt>
    <dgm:pt modelId="{835694ED-B05F-4139-AB5D-626DDD71CBF8}" type="sibTrans" cxnId="{9532E8BB-1D81-4A36-B02D-FEAFB36D485F}">
      <dgm:prSet/>
      <dgm:spPr/>
      <dgm:t>
        <a:bodyPr/>
        <a:lstStyle/>
        <a:p>
          <a:endParaRPr lang="en-GB" sz="1200"/>
        </a:p>
      </dgm:t>
    </dgm:pt>
    <dgm:pt modelId="{D8B556BD-1598-4BF2-B286-254B9363E1B6}">
      <dgm:prSet phldrT="[Text]" custT="1"/>
      <dgm:spPr/>
      <dgm:t>
        <a:bodyPr/>
        <a:lstStyle/>
        <a:p>
          <a:r>
            <a:rPr lang="en-US" sz="1200" dirty="0"/>
            <a:t>The subject matter of inquiry</a:t>
          </a:r>
          <a:endParaRPr lang="en-GB" sz="1200" dirty="0"/>
        </a:p>
      </dgm:t>
    </dgm:pt>
    <dgm:pt modelId="{6B8D24BC-936D-443D-9BE2-3673FD78FFB5}" type="parTrans" cxnId="{2E59C4F0-2095-44F0-88B3-87AB0DE543E0}">
      <dgm:prSet/>
      <dgm:spPr/>
      <dgm:t>
        <a:bodyPr/>
        <a:lstStyle/>
        <a:p>
          <a:endParaRPr lang="en-GB" sz="1200"/>
        </a:p>
      </dgm:t>
    </dgm:pt>
    <dgm:pt modelId="{5DD633A0-8D1B-4680-BE42-E6FA4996F4D0}" type="sibTrans" cxnId="{2E59C4F0-2095-44F0-88B3-87AB0DE543E0}">
      <dgm:prSet/>
      <dgm:spPr/>
      <dgm:t>
        <a:bodyPr/>
        <a:lstStyle/>
        <a:p>
          <a:endParaRPr lang="en-GB" sz="1200"/>
        </a:p>
      </dgm:t>
    </dgm:pt>
    <dgm:pt modelId="{999E0271-B558-4B57-AD8C-8E0DC66AB3C9}">
      <dgm:prSet phldrT="[Text]" custT="1"/>
      <dgm:spPr/>
      <dgm:t>
        <a:bodyPr/>
        <a:lstStyle/>
        <a:p>
          <a:r>
            <a:rPr lang="en-US" sz="1200" dirty="0"/>
            <a:t>Discussion asks precise questions of quantifiable list of specific topics of inquiry </a:t>
          </a:r>
          <a:endParaRPr lang="en-GB" sz="1200" dirty="0"/>
        </a:p>
      </dgm:t>
    </dgm:pt>
    <dgm:pt modelId="{C30404F2-1D4E-47E3-89CE-5C1772F57E0A}" type="parTrans" cxnId="{509AC1AB-27C5-41BA-AC77-FBC3704EDBB5}">
      <dgm:prSet/>
      <dgm:spPr/>
      <dgm:t>
        <a:bodyPr/>
        <a:lstStyle/>
        <a:p>
          <a:endParaRPr lang="en-GB"/>
        </a:p>
      </dgm:t>
    </dgm:pt>
    <dgm:pt modelId="{1D1F30B3-4E39-4823-AAEF-FA303864570E}" type="sibTrans" cxnId="{509AC1AB-27C5-41BA-AC77-FBC3704EDBB5}">
      <dgm:prSet/>
      <dgm:spPr/>
      <dgm:t>
        <a:bodyPr/>
        <a:lstStyle/>
        <a:p>
          <a:endParaRPr lang="en-GB"/>
        </a:p>
      </dgm:t>
    </dgm:pt>
    <dgm:pt modelId="{D411F1A2-8491-43E6-A90C-1F9EA379C0F2}">
      <dgm:prSet phldrT="[Text]" custT="1"/>
      <dgm:spPr/>
      <dgm:t>
        <a:bodyPr/>
        <a:lstStyle/>
        <a:p>
          <a:r>
            <a:rPr lang="en-US" sz="1200" dirty="0"/>
            <a:t>Conclusion includes dated action/response and the significance of the date.</a:t>
          </a:r>
          <a:endParaRPr lang="en-GB" sz="1200" dirty="0"/>
        </a:p>
      </dgm:t>
    </dgm:pt>
    <dgm:pt modelId="{EACFB058-A38A-4D63-885A-2C55000BA20C}" type="parTrans" cxnId="{3CF25298-E1B2-41EF-8607-8AE4995DF82A}">
      <dgm:prSet/>
      <dgm:spPr/>
      <dgm:t>
        <a:bodyPr/>
        <a:lstStyle/>
        <a:p>
          <a:endParaRPr lang="en-GB"/>
        </a:p>
      </dgm:t>
    </dgm:pt>
    <dgm:pt modelId="{F1A08393-92C6-400B-89C7-1855ACE34176}" type="sibTrans" cxnId="{3CF25298-E1B2-41EF-8607-8AE4995DF82A}">
      <dgm:prSet/>
      <dgm:spPr/>
      <dgm:t>
        <a:bodyPr/>
        <a:lstStyle/>
        <a:p>
          <a:endParaRPr lang="en-GB"/>
        </a:p>
      </dgm:t>
    </dgm:pt>
    <dgm:pt modelId="{BB634618-A356-4ECE-98DD-15B81ECDCC41}" type="pres">
      <dgm:prSet presAssocID="{377DEDC5-CDD2-4138-95EF-D5CC32C50F30}" presName="linear" presStyleCnt="0">
        <dgm:presLayoutVars>
          <dgm:dir/>
          <dgm:animLvl val="lvl"/>
          <dgm:resizeHandles val="exact"/>
        </dgm:presLayoutVars>
      </dgm:prSet>
      <dgm:spPr/>
    </dgm:pt>
    <dgm:pt modelId="{0D8D579B-F7F3-43AF-93F0-0D78F33FEA49}" type="pres">
      <dgm:prSet presAssocID="{64EE7C51-5F3C-43B2-AA95-E73822AE0C1F}" presName="parentLin" presStyleCnt="0"/>
      <dgm:spPr/>
    </dgm:pt>
    <dgm:pt modelId="{EAA9D09B-8D48-428B-A58E-B5025E3B3927}" type="pres">
      <dgm:prSet presAssocID="{64EE7C51-5F3C-43B2-AA95-E73822AE0C1F}" presName="parentLeftMargin" presStyleLbl="node1" presStyleIdx="0" presStyleCnt="4"/>
      <dgm:spPr/>
    </dgm:pt>
    <dgm:pt modelId="{1842BB22-28E0-4911-B901-D6CCF79AB23D}" type="pres">
      <dgm:prSet presAssocID="{64EE7C51-5F3C-43B2-AA95-E73822AE0C1F}" presName="parentText" presStyleLbl="node1" presStyleIdx="0" presStyleCnt="4" custScaleX="121286" custScaleY="83664">
        <dgm:presLayoutVars>
          <dgm:chMax val="0"/>
          <dgm:bulletEnabled val="1"/>
        </dgm:presLayoutVars>
      </dgm:prSet>
      <dgm:spPr/>
    </dgm:pt>
    <dgm:pt modelId="{43C6EF92-57B9-448B-B496-B86AE9CAF345}" type="pres">
      <dgm:prSet presAssocID="{64EE7C51-5F3C-43B2-AA95-E73822AE0C1F}" presName="negativeSpace" presStyleCnt="0"/>
      <dgm:spPr/>
    </dgm:pt>
    <dgm:pt modelId="{913116F3-538A-4904-ABE4-504996F4BF75}" type="pres">
      <dgm:prSet presAssocID="{64EE7C51-5F3C-43B2-AA95-E73822AE0C1F}" presName="childText" presStyleLbl="conFgAcc1" presStyleIdx="0" presStyleCnt="4">
        <dgm:presLayoutVars>
          <dgm:bulletEnabled val="1"/>
        </dgm:presLayoutVars>
      </dgm:prSet>
      <dgm:spPr/>
    </dgm:pt>
    <dgm:pt modelId="{58A315E6-B3D3-4AFB-BC5D-89BB55E8DE83}" type="pres">
      <dgm:prSet presAssocID="{835694ED-B05F-4139-AB5D-626DDD71CBF8}" presName="spaceBetweenRectangles" presStyleCnt="0"/>
      <dgm:spPr/>
    </dgm:pt>
    <dgm:pt modelId="{EDE32D50-7FD3-417E-9F3A-D139675D4D21}" type="pres">
      <dgm:prSet presAssocID="{D8B556BD-1598-4BF2-B286-254B9363E1B6}" presName="parentLin" presStyleCnt="0"/>
      <dgm:spPr/>
    </dgm:pt>
    <dgm:pt modelId="{9BC79F85-D0EC-433E-BA26-B71BCD0314AD}" type="pres">
      <dgm:prSet presAssocID="{D8B556BD-1598-4BF2-B286-254B9363E1B6}" presName="parentLeftMargin" presStyleLbl="node1" presStyleIdx="0" presStyleCnt="4"/>
      <dgm:spPr/>
    </dgm:pt>
    <dgm:pt modelId="{D2C24ABA-0C7B-4EB3-94EA-E03C1E73B8F3}" type="pres">
      <dgm:prSet presAssocID="{D8B556BD-1598-4BF2-B286-254B9363E1B6}" presName="parentText" presStyleLbl="node1" presStyleIdx="1" presStyleCnt="4" custScaleX="123429" custScaleY="75702" custLinFactNeighborX="18000" custLinFactNeighborY="-3518">
        <dgm:presLayoutVars>
          <dgm:chMax val="0"/>
          <dgm:bulletEnabled val="1"/>
        </dgm:presLayoutVars>
      </dgm:prSet>
      <dgm:spPr/>
    </dgm:pt>
    <dgm:pt modelId="{9D2D1C82-4DEF-4A3A-8BCC-F91093409784}" type="pres">
      <dgm:prSet presAssocID="{D8B556BD-1598-4BF2-B286-254B9363E1B6}" presName="negativeSpace" presStyleCnt="0"/>
      <dgm:spPr/>
    </dgm:pt>
    <dgm:pt modelId="{63E99662-BBC7-4974-A22D-1C1F8863EDC2}" type="pres">
      <dgm:prSet presAssocID="{D8B556BD-1598-4BF2-B286-254B9363E1B6}" presName="childText" presStyleLbl="conFgAcc1" presStyleIdx="1" presStyleCnt="4">
        <dgm:presLayoutVars>
          <dgm:bulletEnabled val="1"/>
        </dgm:presLayoutVars>
      </dgm:prSet>
      <dgm:spPr/>
    </dgm:pt>
    <dgm:pt modelId="{D6E69686-6CE9-4C35-B692-1FCB61F606BB}" type="pres">
      <dgm:prSet presAssocID="{5DD633A0-8D1B-4680-BE42-E6FA4996F4D0}" presName="spaceBetweenRectangles" presStyleCnt="0"/>
      <dgm:spPr/>
    </dgm:pt>
    <dgm:pt modelId="{38C66DF2-6B47-4279-829E-7F61FC86DBDD}" type="pres">
      <dgm:prSet presAssocID="{999E0271-B558-4B57-AD8C-8E0DC66AB3C9}" presName="parentLin" presStyleCnt="0"/>
      <dgm:spPr/>
    </dgm:pt>
    <dgm:pt modelId="{2A5E3979-557A-483A-A63C-CDF4929E37B2}" type="pres">
      <dgm:prSet presAssocID="{999E0271-B558-4B57-AD8C-8E0DC66AB3C9}" presName="parentLeftMargin" presStyleLbl="node1" presStyleIdx="1" presStyleCnt="4"/>
      <dgm:spPr/>
    </dgm:pt>
    <dgm:pt modelId="{6DC372CF-3223-4EFE-839C-9EE36A232EA6}" type="pres">
      <dgm:prSet presAssocID="{999E0271-B558-4B57-AD8C-8E0DC66AB3C9}" presName="parentText" presStyleLbl="node1" presStyleIdx="2" presStyleCnt="4" custScaleX="125308">
        <dgm:presLayoutVars>
          <dgm:chMax val="0"/>
          <dgm:bulletEnabled val="1"/>
        </dgm:presLayoutVars>
      </dgm:prSet>
      <dgm:spPr/>
    </dgm:pt>
    <dgm:pt modelId="{F765B68F-DD7F-4102-8ADF-17264DFBDBE9}" type="pres">
      <dgm:prSet presAssocID="{999E0271-B558-4B57-AD8C-8E0DC66AB3C9}" presName="negativeSpace" presStyleCnt="0"/>
      <dgm:spPr/>
    </dgm:pt>
    <dgm:pt modelId="{5A9EBA9B-447D-47FD-AF52-83616B6A33D5}" type="pres">
      <dgm:prSet presAssocID="{999E0271-B558-4B57-AD8C-8E0DC66AB3C9}" presName="childText" presStyleLbl="conFgAcc1" presStyleIdx="2" presStyleCnt="4">
        <dgm:presLayoutVars>
          <dgm:bulletEnabled val="1"/>
        </dgm:presLayoutVars>
      </dgm:prSet>
      <dgm:spPr/>
    </dgm:pt>
    <dgm:pt modelId="{BDEB2CD3-5616-45D5-8B49-D8C420688997}" type="pres">
      <dgm:prSet presAssocID="{1D1F30B3-4E39-4823-AAEF-FA303864570E}" presName="spaceBetweenRectangles" presStyleCnt="0"/>
      <dgm:spPr/>
    </dgm:pt>
    <dgm:pt modelId="{397514CB-679D-4A14-B215-8CDC1EE5099B}" type="pres">
      <dgm:prSet presAssocID="{D411F1A2-8491-43E6-A90C-1F9EA379C0F2}" presName="parentLin" presStyleCnt="0"/>
      <dgm:spPr/>
    </dgm:pt>
    <dgm:pt modelId="{E5C011AF-F71D-407D-BBCD-B2A6E394FD1F}" type="pres">
      <dgm:prSet presAssocID="{D411F1A2-8491-43E6-A90C-1F9EA379C0F2}" presName="parentLeftMargin" presStyleLbl="node1" presStyleIdx="2" presStyleCnt="4"/>
      <dgm:spPr/>
    </dgm:pt>
    <dgm:pt modelId="{D6B00C39-BF60-4BD3-A1EA-6CA651C259EA}" type="pres">
      <dgm:prSet presAssocID="{D411F1A2-8491-43E6-A90C-1F9EA379C0F2}" presName="parentText" presStyleLbl="node1" presStyleIdx="3" presStyleCnt="4" custScaleX="124467">
        <dgm:presLayoutVars>
          <dgm:chMax val="0"/>
          <dgm:bulletEnabled val="1"/>
        </dgm:presLayoutVars>
      </dgm:prSet>
      <dgm:spPr/>
    </dgm:pt>
    <dgm:pt modelId="{2CD2B13A-6301-46B3-A5F1-297EFF3AA060}" type="pres">
      <dgm:prSet presAssocID="{D411F1A2-8491-43E6-A90C-1F9EA379C0F2}" presName="negativeSpace" presStyleCnt="0"/>
      <dgm:spPr/>
    </dgm:pt>
    <dgm:pt modelId="{793EF031-C01C-41DD-A00E-D66F8D0B8678}" type="pres">
      <dgm:prSet presAssocID="{D411F1A2-8491-43E6-A90C-1F9EA379C0F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75F8A22-8E8D-4D34-AD94-7045721A5AF1}" type="presOf" srcId="{64EE7C51-5F3C-43B2-AA95-E73822AE0C1F}" destId="{1842BB22-28E0-4911-B901-D6CCF79AB23D}" srcOrd="1" destOrd="0" presId="urn:microsoft.com/office/officeart/2005/8/layout/list1"/>
    <dgm:cxn modelId="{11B6F238-744C-4086-9F4C-FCC08E12E5A6}" type="presOf" srcId="{999E0271-B558-4B57-AD8C-8E0DC66AB3C9}" destId="{6DC372CF-3223-4EFE-839C-9EE36A232EA6}" srcOrd="1" destOrd="0" presId="urn:microsoft.com/office/officeart/2005/8/layout/list1"/>
    <dgm:cxn modelId="{0BE3E249-1A06-4CEA-8EA1-5BB29698E365}" type="presOf" srcId="{D411F1A2-8491-43E6-A90C-1F9EA379C0F2}" destId="{D6B00C39-BF60-4BD3-A1EA-6CA651C259EA}" srcOrd="1" destOrd="0" presId="urn:microsoft.com/office/officeart/2005/8/layout/list1"/>
    <dgm:cxn modelId="{CA722673-D504-4F99-80FA-AEE0DE05DE9B}" type="presOf" srcId="{64EE7C51-5F3C-43B2-AA95-E73822AE0C1F}" destId="{EAA9D09B-8D48-428B-A58E-B5025E3B3927}" srcOrd="0" destOrd="0" presId="urn:microsoft.com/office/officeart/2005/8/layout/list1"/>
    <dgm:cxn modelId="{8DE50A7D-69DF-4A30-9F09-4E8D68B1733C}" type="presOf" srcId="{D8B556BD-1598-4BF2-B286-254B9363E1B6}" destId="{9BC79F85-D0EC-433E-BA26-B71BCD0314AD}" srcOrd="0" destOrd="0" presId="urn:microsoft.com/office/officeart/2005/8/layout/list1"/>
    <dgm:cxn modelId="{2A33CC85-E3F5-494D-B2F1-611FBCA8A9C0}" type="presOf" srcId="{D411F1A2-8491-43E6-A90C-1F9EA379C0F2}" destId="{E5C011AF-F71D-407D-BBCD-B2A6E394FD1F}" srcOrd="0" destOrd="0" presId="urn:microsoft.com/office/officeart/2005/8/layout/list1"/>
    <dgm:cxn modelId="{3CF25298-E1B2-41EF-8607-8AE4995DF82A}" srcId="{377DEDC5-CDD2-4138-95EF-D5CC32C50F30}" destId="{D411F1A2-8491-43E6-A90C-1F9EA379C0F2}" srcOrd="3" destOrd="0" parTransId="{EACFB058-A38A-4D63-885A-2C55000BA20C}" sibTransId="{F1A08393-92C6-400B-89C7-1855ACE34176}"/>
    <dgm:cxn modelId="{509AC1AB-27C5-41BA-AC77-FBC3704EDBB5}" srcId="{377DEDC5-CDD2-4138-95EF-D5CC32C50F30}" destId="{999E0271-B558-4B57-AD8C-8E0DC66AB3C9}" srcOrd="2" destOrd="0" parTransId="{C30404F2-1D4E-47E3-89CE-5C1772F57E0A}" sibTransId="{1D1F30B3-4E39-4823-AAEF-FA303864570E}"/>
    <dgm:cxn modelId="{F96A37B7-9711-4AD6-82FD-87729E5F77FF}" type="presOf" srcId="{377DEDC5-CDD2-4138-95EF-D5CC32C50F30}" destId="{BB634618-A356-4ECE-98DD-15B81ECDCC41}" srcOrd="0" destOrd="0" presId="urn:microsoft.com/office/officeart/2005/8/layout/list1"/>
    <dgm:cxn modelId="{9532E8BB-1D81-4A36-B02D-FEAFB36D485F}" srcId="{377DEDC5-CDD2-4138-95EF-D5CC32C50F30}" destId="{64EE7C51-5F3C-43B2-AA95-E73822AE0C1F}" srcOrd="0" destOrd="0" parTransId="{4444E453-F36C-4F42-B6D0-3081CA25D1FC}" sibTransId="{835694ED-B05F-4139-AB5D-626DDD71CBF8}"/>
    <dgm:cxn modelId="{BFC7F2D0-2DBB-4FE9-B39D-32924FE56911}" type="presOf" srcId="{D8B556BD-1598-4BF2-B286-254B9363E1B6}" destId="{D2C24ABA-0C7B-4EB3-94EA-E03C1E73B8F3}" srcOrd="1" destOrd="0" presId="urn:microsoft.com/office/officeart/2005/8/layout/list1"/>
    <dgm:cxn modelId="{768057EC-A0C6-47FB-9614-4538DEF9FA96}" type="presOf" srcId="{999E0271-B558-4B57-AD8C-8E0DC66AB3C9}" destId="{2A5E3979-557A-483A-A63C-CDF4929E37B2}" srcOrd="0" destOrd="0" presId="urn:microsoft.com/office/officeart/2005/8/layout/list1"/>
    <dgm:cxn modelId="{2E59C4F0-2095-44F0-88B3-87AB0DE543E0}" srcId="{377DEDC5-CDD2-4138-95EF-D5CC32C50F30}" destId="{D8B556BD-1598-4BF2-B286-254B9363E1B6}" srcOrd="1" destOrd="0" parTransId="{6B8D24BC-936D-443D-9BE2-3673FD78FFB5}" sibTransId="{5DD633A0-8D1B-4680-BE42-E6FA4996F4D0}"/>
    <dgm:cxn modelId="{B1055594-2EBB-4E30-99A6-7F602040B70C}" type="presParOf" srcId="{BB634618-A356-4ECE-98DD-15B81ECDCC41}" destId="{0D8D579B-F7F3-43AF-93F0-0D78F33FEA49}" srcOrd="0" destOrd="0" presId="urn:microsoft.com/office/officeart/2005/8/layout/list1"/>
    <dgm:cxn modelId="{43446FB1-EC46-495D-BC84-E034354C02B2}" type="presParOf" srcId="{0D8D579B-F7F3-43AF-93F0-0D78F33FEA49}" destId="{EAA9D09B-8D48-428B-A58E-B5025E3B3927}" srcOrd="0" destOrd="0" presId="urn:microsoft.com/office/officeart/2005/8/layout/list1"/>
    <dgm:cxn modelId="{69F274DA-71E0-4139-9236-54FC093FFCD6}" type="presParOf" srcId="{0D8D579B-F7F3-43AF-93F0-0D78F33FEA49}" destId="{1842BB22-28E0-4911-B901-D6CCF79AB23D}" srcOrd="1" destOrd="0" presId="urn:microsoft.com/office/officeart/2005/8/layout/list1"/>
    <dgm:cxn modelId="{79380429-6A3D-424B-A3B5-BEDB1BA3D90C}" type="presParOf" srcId="{BB634618-A356-4ECE-98DD-15B81ECDCC41}" destId="{43C6EF92-57B9-448B-B496-B86AE9CAF345}" srcOrd="1" destOrd="0" presId="urn:microsoft.com/office/officeart/2005/8/layout/list1"/>
    <dgm:cxn modelId="{9A6FC32F-E1CC-4BBB-B294-C68C3CDF53A5}" type="presParOf" srcId="{BB634618-A356-4ECE-98DD-15B81ECDCC41}" destId="{913116F3-538A-4904-ABE4-504996F4BF75}" srcOrd="2" destOrd="0" presId="urn:microsoft.com/office/officeart/2005/8/layout/list1"/>
    <dgm:cxn modelId="{A6A1DA0D-9190-4D91-9B8E-054826226C13}" type="presParOf" srcId="{BB634618-A356-4ECE-98DD-15B81ECDCC41}" destId="{58A315E6-B3D3-4AFB-BC5D-89BB55E8DE83}" srcOrd="3" destOrd="0" presId="urn:microsoft.com/office/officeart/2005/8/layout/list1"/>
    <dgm:cxn modelId="{CFD24340-A1AB-4A13-89F9-1D4D1DE3CBD4}" type="presParOf" srcId="{BB634618-A356-4ECE-98DD-15B81ECDCC41}" destId="{EDE32D50-7FD3-417E-9F3A-D139675D4D21}" srcOrd="4" destOrd="0" presId="urn:microsoft.com/office/officeart/2005/8/layout/list1"/>
    <dgm:cxn modelId="{2E8E22B7-8015-4F19-A42C-C6C311147C53}" type="presParOf" srcId="{EDE32D50-7FD3-417E-9F3A-D139675D4D21}" destId="{9BC79F85-D0EC-433E-BA26-B71BCD0314AD}" srcOrd="0" destOrd="0" presId="urn:microsoft.com/office/officeart/2005/8/layout/list1"/>
    <dgm:cxn modelId="{7AF1589A-BB8D-46BB-9005-6A4298C3743F}" type="presParOf" srcId="{EDE32D50-7FD3-417E-9F3A-D139675D4D21}" destId="{D2C24ABA-0C7B-4EB3-94EA-E03C1E73B8F3}" srcOrd="1" destOrd="0" presId="urn:microsoft.com/office/officeart/2005/8/layout/list1"/>
    <dgm:cxn modelId="{0510C533-F747-48B3-878A-9049C1B6D9CA}" type="presParOf" srcId="{BB634618-A356-4ECE-98DD-15B81ECDCC41}" destId="{9D2D1C82-4DEF-4A3A-8BCC-F91093409784}" srcOrd="5" destOrd="0" presId="urn:microsoft.com/office/officeart/2005/8/layout/list1"/>
    <dgm:cxn modelId="{97343831-ADE9-4657-A6EA-1C3BBE253E1D}" type="presParOf" srcId="{BB634618-A356-4ECE-98DD-15B81ECDCC41}" destId="{63E99662-BBC7-4974-A22D-1C1F8863EDC2}" srcOrd="6" destOrd="0" presId="urn:microsoft.com/office/officeart/2005/8/layout/list1"/>
    <dgm:cxn modelId="{817B4497-858F-414D-AFCF-4271FD7416B0}" type="presParOf" srcId="{BB634618-A356-4ECE-98DD-15B81ECDCC41}" destId="{D6E69686-6CE9-4C35-B692-1FCB61F606BB}" srcOrd="7" destOrd="0" presId="urn:microsoft.com/office/officeart/2005/8/layout/list1"/>
    <dgm:cxn modelId="{F3651B86-3F26-4E7B-926F-D0C91172932D}" type="presParOf" srcId="{BB634618-A356-4ECE-98DD-15B81ECDCC41}" destId="{38C66DF2-6B47-4279-829E-7F61FC86DBDD}" srcOrd="8" destOrd="0" presId="urn:microsoft.com/office/officeart/2005/8/layout/list1"/>
    <dgm:cxn modelId="{9E9AC3C2-409D-4FBA-B230-DA577E8518FF}" type="presParOf" srcId="{38C66DF2-6B47-4279-829E-7F61FC86DBDD}" destId="{2A5E3979-557A-483A-A63C-CDF4929E37B2}" srcOrd="0" destOrd="0" presId="urn:microsoft.com/office/officeart/2005/8/layout/list1"/>
    <dgm:cxn modelId="{0CB90CCF-D382-4329-8E31-12CA07276F93}" type="presParOf" srcId="{38C66DF2-6B47-4279-829E-7F61FC86DBDD}" destId="{6DC372CF-3223-4EFE-839C-9EE36A232EA6}" srcOrd="1" destOrd="0" presId="urn:microsoft.com/office/officeart/2005/8/layout/list1"/>
    <dgm:cxn modelId="{5BB7174A-24A4-4FAA-A1DC-AB3358FAC51B}" type="presParOf" srcId="{BB634618-A356-4ECE-98DD-15B81ECDCC41}" destId="{F765B68F-DD7F-4102-8ADF-17264DFBDBE9}" srcOrd="9" destOrd="0" presId="urn:microsoft.com/office/officeart/2005/8/layout/list1"/>
    <dgm:cxn modelId="{8DF2E99E-3B81-4760-82BF-6B0ED14A5838}" type="presParOf" srcId="{BB634618-A356-4ECE-98DD-15B81ECDCC41}" destId="{5A9EBA9B-447D-47FD-AF52-83616B6A33D5}" srcOrd="10" destOrd="0" presId="urn:microsoft.com/office/officeart/2005/8/layout/list1"/>
    <dgm:cxn modelId="{BD699880-462E-4646-9A4A-3EDFCB97AEE1}" type="presParOf" srcId="{BB634618-A356-4ECE-98DD-15B81ECDCC41}" destId="{BDEB2CD3-5616-45D5-8B49-D8C420688997}" srcOrd="11" destOrd="0" presId="urn:microsoft.com/office/officeart/2005/8/layout/list1"/>
    <dgm:cxn modelId="{EBC4FF31-C4D1-47E3-8C16-3FE0E856BEDB}" type="presParOf" srcId="{BB634618-A356-4ECE-98DD-15B81ECDCC41}" destId="{397514CB-679D-4A14-B215-8CDC1EE5099B}" srcOrd="12" destOrd="0" presId="urn:microsoft.com/office/officeart/2005/8/layout/list1"/>
    <dgm:cxn modelId="{E1692538-909B-4F28-B083-5EA99FE43A5A}" type="presParOf" srcId="{397514CB-679D-4A14-B215-8CDC1EE5099B}" destId="{E5C011AF-F71D-407D-BBCD-B2A6E394FD1F}" srcOrd="0" destOrd="0" presId="urn:microsoft.com/office/officeart/2005/8/layout/list1"/>
    <dgm:cxn modelId="{867CB9B8-9826-46F2-A8D2-CD29EA13E8F0}" type="presParOf" srcId="{397514CB-679D-4A14-B215-8CDC1EE5099B}" destId="{D6B00C39-BF60-4BD3-A1EA-6CA651C259EA}" srcOrd="1" destOrd="0" presId="urn:microsoft.com/office/officeart/2005/8/layout/list1"/>
    <dgm:cxn modelId="{9670BA9B-7D54-4E9E-9ECD-1501166DB840}" type="presParOf" srcId="{BB634618-A356-4ECE-98DD-15B81ECDCC41}" destId="{2CD2B13A-6301-46B3-A5F1-297EFF3AA060}" srcOrd="13" destOrd="0" presId="urn:microsoft.com/office/officeart/2005/8/layout/list1"/>
    <dgm:cxn modelId="{5A712DEC-4166-4DA9-8F4C-2D7654077B66}" type="presParOf" srcId="{BB634618-A356-4ECE-98DD-15B81ECDCC41}" destId="{793EF031-C01C-41DD-A00E-D66F8D0B867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377DEDC5-CDD2-4138-95EF-D5CC32C50F30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64EE7C51-5F3C-43B2-AA95-E73822AE0C1F}">
      <dgm:prSet phldrT="[Text]" custT="1"/>
      <dgm:spPr/>
      <dgm:t>
        <a:bodyPr/>
        <a:lstStyle/>
        <a:p>
          <a:r>
            <a:rPr lang="en-US" sz="1200" dirty="0"/>
            <a:t>Provide</a:t>
          </a:r>
          <a:r>
            <a:rPr lang="en-US" sz="1200" baseline="0" dirty="0"/>
            <a:t> information, details or answers to inquiry</a:t>
          </a:r>
          <a:endParaRPr lang="en-GB" sz="1200" dirty="0"/>
        </a:p>
      </dgm:t>
    </dgm:pt>
    <dgm:pt modelId="{4444E453-F36C-4F42-B6D0-3081CA25D1FC}" type="parTrans" cxnId="{9532E8BB-1D81-4A36-B02D-FEAFB36D485F}">
      <dgm:prSet/>
      <dgm:spPr/>
      <dgm:t>
        <a:bodyPr/>
        <a:lstStyle/>
        <a:p>
          <a:endParaRPr lang="en-GB" sz="1200"/>
        </a:p>
      </dgm:t>
    </dgm:pt>
    <dgm:pt modelId="{835694ED-B05F-4139-AB5D-626DDD71CBF8}" type="sibTrans" cxnId="{9532E8BB-1D81-4A36-B02D-FEAFB36D485F}">
      <dgm:prSet/>
      <dgm:spPr/>
      <dgm:t>
        <a:bodyPr/>
        <a:lstStyle/>
        <a:p>
          <a:endParaRPr lang="en-GB" sz="1200"/>
        </a:p>
      </dgm:t>
    </dgm:pt>
    <dgm:pt modelId="{D8B556BD-1598-4BF2-B286-254B9363E1B6}">
      <dgm:prSet phldrT="[Text]" custT="1"/>
      <dgm:spPr/>
      <dgm:t>
        <a:bodyPr/>
        <a:lstStyle/>
        <a:p>
          <a:r>
            <a:rPr lang="en-US" sz="1200" dirty="0"/>
            <a:t>In introduction, pleasant reminder of last communication. This explains why you are writing to them.</a:t>
          </a:r>
          <a:endParaRPr lang="en-GB" sz="1200" dirty="0"/>
        </a:p>
      </dgm:t>
    </dgm:pt>
    <dgm:pt modelId="{6B8D24BC-936D-443D-9BE2-3673FD78FFB5}" type="parTrans" cxnId="{2E59C4F0-2095-44F0-88B3-87AB0DE543E0}">
      <dgm:prSet/>
      <dgm:spPr/>
      <dgm:t>
        <a:bodyPr/>
        <a:lstStyle/>
        <a:p>
          <a:endParaRPr lang="en-GB" sz="1200"/>
        </a:p>
      </dgm:t>
    </dgm:pt>
    <dgm:pt modelId="{5DD633A0-8D1B-4680-BE42-E6FA4996F4D0}" type="sibTrans" cxnId="{2E59C4F0-2095-44F0-88B3-87AB0DE543E0}">
      <dgm:prSet/>
      <dgm:spPr/>
      <dgm:t>
        <a:bodyPr/>
        <a:lstStyle/>
        <a:p>
          <a:endParaRPr lang="en-GB" sz="1200"/>
        </a:p>
      </dgm:t>
    </dgm:pt>
    <dgm:pt modelId="{999E0271-B558-4B57-AD8C-8E0DC66AB3C9}">
      <dgm:prSet phldrT="[Text]" custT="1"/>
      <dgm:spPr/>
      <dgm:t>
        <a:bodyPr/>
        <a:lstStyle/>
        <a:p>
          <a:r>
            <a:rPr lang="en-US" sz="1200" dirty="0"/>
            <a:t>Organize into as many paragraphs as you need (or bulleted or numbered lists)</a:t>
          </a:r>
          <a:endParaRPr lang="en-GB" sz="1200" dirty="0"/>
        </a:p>
      </dgm:t>
    </dgm:pt>
    <dgm:pt modelId="{C30404F2-1D4E-47E3-89CE-5C1772F57E0A}" type="parTrans" cxnId="{509AC1AB-27C5-41BA-AC77-FBC3704EDBB5}">
      <dgm:prSet/>
      <dgm:spPr/>
      <dgm:t>
        <a:bodyPr/>
        <a:lstStyle/>
        <a:p>
          <a:endParaRPr lang="en-GB"/>
        </a:p>
      </dgm:t>
    </dgm:pt>
    <dgm:pt modelId="{1D1F30B3-4E39-4823-AAEF-FA303864570E}" type="sibTrans" cxnId="{509AC1AB-27C5-41BA-AC77-FBC3704EDBB5}">
      <dgm:prSet/>
      <dgm:spPr/>
      <dgm:t>
        <a:bodyPr/>
        <a:lstStyle/>
        <a:p>
          <a:endParaRPr lang="en-GB"/>
        </a:p>
      </dgm:t>
    </dgm:pt>
    <dgm:pt modelId="{D411F1A2-8491-43E6-A90C-1F9EA379C0F2}">
      <dgm:prSet phldrT="[Text]" custT="1"/>
      <dgm:spPr/>
      <dgm:t>
        <a:bodyPr/>
        <a:lstStyle/>
        <a:p>
          <a:r>
            <a:rPr lang="en-US" sz="1200" dirty="0"/>
            <a:t>Conclusion has upbeat and friendly tone and contact information.</a:t>
          </a:r>
          <a:endParaRPr lang="en-GB" sz="1200" dirty="0"/>
        </a:p>
      </dgm:t>
    </dgm:pt>
    <dgm:pt modelId="{EACFB058-A38A-4D63-885A-2C55000BA20C}" type="parTrans" cxnId="{3CF25298-E1B2-41EF-8607-8AE4995DF82A}">
      <dgm:prSet/>
      <dgm:spPr/>
      <dgm:t>
        <a:bodyPr/>
        <a:lstStyle/>
        <a:p>
          <a:endParaRPr lang="en-GB"/>
        </a:p>
      </dgm:t>
    </dgm:pt>
    <dgm:pt modelId="{F1A08393-92C6-400B-89C7-1855ACE34176}" type="sibTrans" cxnId="{3CF25298-E1B2-41EF-8607-8AE4995DF82A}">
      <dgm:prSet/>
      <dgm:spPr/>
      <dgm:t>
        <a:bodyPr/>
        <a:lstStyle/>
        <a:p>
          <a:endParaRPr lang="en-GB"/>
        </a:p>
      </dgm:t>
    </dgm:pt>
    <dgm:pt modelId="{BB634618-A356-4ECE-98DD-15B81ECDCC41}" type="pres">
      <dgm:prSet presAssocID="{377DEDC5-CDD2-4138-95EF-D5CC32C50F30}" presName="linear" presStyleCnt="0">
        <dgm:presLayoutVars>
          <dgm:dir/>
          <dgm:animLvl val="lvl"/>
          <dgm:resizeHandles val="exact"/>
        </dgm:presLayoutVars>
      </dgm:prSet>
      <dgm:spPr/>
    </dgm:pt>
    <dgm:pt modelId="{0D8D579B-F7F3-43AF-93F0-0D78F33FEA49}" type="pres">
      <dgm:prSet presAssocID="{64EE7C51-5F3C-43B2-AA95-E73822AE0C1F}" presName="parentLin" presStyleCnt="0"/>
      <dgm:spPr/>
    </dgm:pt>
    <dgm:pt modelId="{EAA9D09B-8D48-428B-A58E-B5025E3B3927}" type="pres">
      <dgm:prSet presAssocID="{64EE7C51-5F3C-43B2-AA95-E73822AE0C1F}" presName="parentLeftMargin" presStyleLbl="node1" presStyleIdx="0" presStyleCnt="4"/>
      <dgm:spPr/>
    </dgm:pt>
    <dgm:pt modelId="{1842BB22-28E0-4911-B901-D6CCF79AB23D}" type="pres">
      <dgm:prSet presAssocID="{64EE7C51-5F3C-43B2-AA95-E73822AE0C1F}" presName="parentText" presStyleLbl="node1" presStyleIdx="0" presStyleCnt="4" custScaleX="121286" custScaleY="83664">
        <dgm:presLayoutVars>
          <dgm:chMax val="0"/>
          <dgm:bulletEnabled val="1"/>
        </dgm:presLayoutVars>
      </dgm:prSet>
      <dgm:spPr/>
    </dgm:pt>
    <dgm:pt modelId="{43C6EF92-57B9-448B-B496-B86AE9CAF345}" type="pres">
      <dgm:prSet presAssocID="{64EE7C51-5F3C-43B2-AA95-E73822AE0C1F}" presName="negativeSpace" presStyleCnt="0"/>
      <dgm:spPr/>
    </dgm:pt>
    <dgm:pt modelId="{913116F3-538A-4904-ABE4-504996F4BF75}" type="pres">
      <dgm:prSet presAssocID="{64EE7C51-5F3C-43B2-AA95-E73822AE0C1F}" presName="childText" presStyleLbl="conFgAcc1" presStyleIdx="0" presStyleCnt="4">
        <dgm:presLayoutVars>
          <dgm:bulletEnabled val="1"/>
        </dgm:presLayoutVars>
      </dgm:prSet>
      <dgm:spPr/>
    </dgm:pt>
    <dgm:pt modelId="{58A315E6-B3D3-4AFB-BC5D-89BB55E8DE83}" type="pres">
      <dgm:prSet presAssocID="{835694ED-B05F-4139-AB5D-626DDD71CBF8}" presName="spaceBetweenRectangles" presStyleCnt="0"/>
      <dgm:spPr/>
    </dgm:pt>
    <dgm:pt modelId="{EDE32D50-7FD3-417E-9F3A-D139675D4D21}" type="pres">
      <dgm:prSet presAssocID="{D8B556BD-1598-4BF2-B286-254B9363E1B6}" presName="parentLin" presStyleCnt="0"/>
      <dgm:spPr/>
    </dgm:pt>
    <dgm:pt modelId="{9BC79F85-D0EC-433E-BA26-B71BCD0314AD}" type="pres">
      <dgm:prSet presAssocID="{D8B556BD-1598-4BF2-B286-254B9363E1B6}" presName="parentLeftMargin" presStyleLbl="node1" presStyleIdx="0" presStyleCnt="4"/>
      <dgm:spPr/>
    </dgm:pt>
    <dgm:pt modelId="{D2C24ABA-0C7B-4EB3-94EA-E03C1E73B8F3}" type="pres">
      <dgm:prSet presAssocID="{D8B556BD-1598-4BF2-B286-254B9363E1B6}" presName="parentText" presStyleLbl="node1" presStyleIdx="1" presStyleCnt="4" custScaleX="123429" custScaleY="115000" custLinFactNeighborX="18000" custLinFactNeighborY="-3518">
        <dgm:presLayoutVars>
          <dgm:chMax val="0"/>
          <dgm:bulletEnabled val="1"/>
        </dgm:presLayoutVars>
      </dgm:prSet>
      <dgm:spPr/>
    </dgm:pt>
    <dgm:pt modelId="{9D2D1C82-4DEF-4A3A-8BCC-F91093409784}" type="pres">
      <dgm:prSet presAssocID="{D8B556BD-1598-4BF2-B286-254B9363E1B6}" presName="negativeSpace" presStyleCnt="0"/>
      <dgm:spPr/>
    </dgm:pt>
    <dgm:pt modelId="{63E99662-BBC7-4974-A22D-1C1F8863EDC2}" type="pres">
      <dgm:prSet presAssocID="{D8B556BD-1598-4BF2-B286-254B9363E1B6}" presName="childText" presStyleLbl="conFgAcc1" presStyleIdx="1" presStyleCnt="4">
        <dgm:presLayoutVars>
          <dgm:bulletEnabled val="1"/>
        </dgm:presLayoutVars>
      </dgm:prSet>
      <dgm:spPr/>
    </dgm:pt>
    <dgm:pt modelId="{D6E69686-6CE9-4C35-B692-1FCB61F606BB}" type="pres">
      <dgm:prSet presAssocID="{5DD633A0-8D1B-4680-BE42-E6FA4996F4D0}" presName="spaceBetweenRectangles" presStyleCnt="0"/>
      <dgm:spPr/>
    </dgm:pt>
    <dgm:pt modelId="{38C66DF2-6B47-4279-829E-7F61FC86DBDD}" type="pres">
      <dgm:prSet presAssocID="{999E0271-B558-4B57-AD8C-8E0DC66AB3C9}" presName="parentLin" presStyleCnt="0"/>
      <dgm:spPr/>
    </dgm:pt>
    <dgm:pt modelId="{2A5E3979-557A-483A-A63C-CDF4929E37B2}" type="pres">
      <dgm:prSet presAssocID="{999E0271-B558-4B57-AD8C-8E0DC66AB3C9}" presName="parentLeftMargin" presStyleLbl="node1" presStyleIdx="1" presStyleCnt="4"/>
      <dgm:spPr/>
    </dgm:pt>
    <dgm:pt modelId="{6DC372CF-3223-4EFE-839C-9EE36A232EA6}" type="pres">
      <dgm:prSet presAssocID="{999E0271-B558-4B57-AD8C-8E0DC66AB3C9}" presName="parentText" presStyleLbl="node1" presStyleIdx="2" presStyleCnt="4" custScaleX="125308">
        <dgm:presLayoutVars>
          <dgm:chMax val="0"/>
          <dgm:bulletEnabled val="1"/>
        </dgm:presLayoutVars>
      </dgm:prSet>
      <dgm:spPr/>
    </dgm:pt>
    <dgm:pt modelId="{F765B68F-DD7F-4102-8ADF-17264DFBDBE9}" type="pres">
      <dgm:prSet presAssocID="{999E0271-B558-4B57-AD8C-8E0DC66AB3C9}" presName="negativeSpace" presStyleCnt="0"/>
      <dgm:spPr/>
    </dgm:pt>
    <dgm:pt modelId="{5A9EBA9B-447D-47FD-AF52-83616B6A33D5}" type="pres">
      <dgm:prSet presAssocID="{999E0271-B558-4B57-AD8C-8E0DC66AB3C9}" presName="childText" presStyleLbl="conFgAcc1" presStyleIdx="2" presStyleCnt="4">
        <dgm:presLayoutVars>
          <dgm:bulletEnabled val="1"/>
        </dgm:presLayoutVars>
      </dgm:prSet>
      <dgm:spPr/>
    </dgm:pt>
    <dgm:pt modelId="{BDEB2CD3-5616-45D5-8B49-D8C420688997}" type="pres">
      <dgm:prSet presAssocID="{1D1F30B3-4E39-4823-AAEF-FA303864570E}" presName="spaceBetweenRectangles" presStyleCnt="0"/>
      <dgm:spPr/>
    </dgm:pt>
    <dgm:pt modelId="{397514CB-679D-4A14-B215-8CDC1EE5099B}" type="pres">
      <dgm:prSet presAssocID="{D411F1A2-8491-43E6-A90C-1F9EA379C0F2}" presName="parentLin" presStyleCnt="0"/>
      <dgm:spPr/>
    </dgm:pt>
    <dgm:pt modelId="{E5C011AF-F71D-407D-BBCD-B2A6E394FD1F}" type="pres">
      <dgm:prSet presAssocID="{D411F1A2-8491-43E6-A90C-1F9EA379C0F2}" presName="parentLeftMargin" presStyleLbl="node1" presStyleIdx="2" presStyleCnt="4"/>
      <dgm:spPr/>
    </dgm:pt>
    <dgm:pt modelId="{D6B00C39-BF60-4BD3-A1EA-6CA651C259EA}" type="pres">
      <dgm:prSet presAssocID="{D411F1A2-8491-43E6-A90C-1F9EA379C0F2}" presName="parentText" presStyleLbl="node1" presStyleIdx="3" presStyleCnt="4" custScaleX="124467">
        <dgm:presLayoutVars>
          <dgm:chMax val="0"/>
          <dgm:bulletEnabled val="1"/>
        </dgm:presLayoutVars>
      </dgm:prSet>
      <dgm:spPr/>
    </dgm:pt>
    <dgm:pt modelId="{2CD2B13A-6301-46B3-A5F1-297EFF3AA060}" type="pres">
      <dgm:prSet presAssocID="{D411F1A2-8491-43E6-A90C-1F9EA379C0F2}" presName="negativeSpace" presStyleCnt="0"/>
      <dgm:spPr/>
    </dgm:pt>
    <dgm:pt modelId="{793EF031-C01C-41DD-A00E-D66F8D0B8678}" type="pres">
      <dgm:prSet presAssocID="{D411F1A2-8491-43E6-A90C-1F9EA379C0F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75F8A22-8E8D-4D34-AD94-7045721A5AF1}" type="presOf" srcId="{64EE7C51-5F3C-43B2-AA95-E73822AE0C1F}" destId="{1842BB22-28E0-4911-B901-D6CCF79AB23D}" srcOrd="1" destOrd="0" presId="urn:microsoft.com/office/officeart/2005/8/layout/list1"/>
    <dgm:cxn modelId="{11B6F238-744C-4086-9F4C-FCC08E12E5A6}" type="presOf" srcId="{999E0271-B558-4B57-AD8C-8E0DC66AB3C9}" destId="{6DC372CF-3223-4EFE-839C-9EE36A232EA6}" srcOrd="1" destOrd="0" presId="urn:microsoft.com/office/officeart/2005/8/layout/list1"/>
    <dgm:cxn modelId="{0BE3E249-1A06-4CEA-8EA1-5BB29698E365}" type="presOf" srcId="{D411F1A2-8491-43E6-A90C-1F9EA379C0F2}" destId="{D6B00C39-BF60-4BD3-A1EA-6CA651C259EA}" srcOrd="1" destOrd="0" presId="urn:microsoft.com/office/officeart/2005/8/layout/list1"/>
    <dgm:cxn modelId="{CA722673-D504-4F99-80FA-AEE0DE05DE9B}" type="presOf" srcId="{64EE7C51-5F3C-43B2-AA95-E73822AE0C1F}" destId="{EAA9D09B-8D48-428B-A58E-B5025E3B3927}" srcOrd="0" destOrd="0" presId="urn:microsoft.com/office/officeart/2005/8/layout/list1"/>
    <dgm:cxn modelId="{8DE50A7D-69DF-4A30-9F09-4E8D68B1733C}" type="presOf" srcId="{D8B556BD-1598-4BF2-B286-254B9363E1B6}" destId="{9BC79F85-D0EC-433E-BA26-B71BCD0314AD}" srcOrd="0" destOrd="0" presId="urn:microsoft.com/office/officeart/2005/8/layout/list1"/>
    <dgm:cxn modelId="{2A33CC85-E3F5-494D-B2F1-611FBCA8A9C0}" type="presOf" srcId="{D411F1A2-8491-43E6-A90C-1F9EA379C0F2}" destId="{E5C011AF-F71D-407D-BBCD-B2A6E394FD1F}" srcOrd="0" destOrd="0" presId="urn:microsoft.com/office/officeart/2005/8/layout/list1"/>
    <dgm:cxn modelId="{3CF25298-E1B2-41EF-8607-8AE4995DF82A}" srcId="{377DEDC5-CDD2-4138-95EF-D5CC32C50F30}" destId="{D411F1A2-8491-43E6-A90C-1F9EA379C0F2}" srcOrd="3" destOrd="0" parTransId="{EACFB058-A38A-4D63-885A-2C55000BA20C}" sibTransId="{F1A08393-92C6-400B-89C7-1855ACE34176}"/>
    <dgm:cxn modelId="{509AC1AB-27C5-41BA-AC77-FBC3704EDBB5}" srcId="{377DEDC5-CDD2-4138-95EF-D5CC32C50F30}" destId="{999E0271-B558-4B57-AD8C-8E0DC66AB3C9}" srcOrd="2" destOrd="0" parTransId="{C30404F2-1D4E-47E3-89CE-5C1772F57E0A}" sibTransId="{1D1F30B3-4E39-4823-AAEF-FA303864570E}"/>
    <dgm:cxn modelId="{F96A37B7-9711-4AD6-82FD-87729E5F77FF}" type="presOf" srcId="{377DEDC5-CDD2-4138-95EF-D5CC32C50F30}" destId="{BB634618-A356-4ECE-98DD-15B81ECDCC41}" srcOrd="0" destOrd="0" presId="urn:microsoft.com/office/officeart/2005/8/layout/list1"/>
    <dgm:cxn modelId="{9532E8BB-1D81-4A36-B02D-FEAFB36D485F}" srcId="{377DEDC5-CDD2-4138-95EF-D5CC32C50F30}" destId="{64EE7C51-5F3C-43B2-AA95-E73822AE0C1F}" srcOrd="0" destOrd="0" parTransId="{4444E453-F36C-4F42-B6D0-3081CA25D1FC}" sibTransId="{835694ED-B05F-4139-AB5D-626DDD71CBF8}"/>
    <dgm:cxn modelId="{BFC7F2D0-2DBB-4FE9-B39D-32924FE56911}" type="presOf" srcId="{D8B556BD-1598-4BF2-B286-254B9363E1B6}" destId="{D2C24ABA-0C7B-4EB3-94EA-E03C1E73B8F3}" srcOrd="1" destOrd="0" presId="urn:microsoft.com/office/officeart/2005/8/layout/list1"/>
    <dgm:cxn modelId="{768057EC-A0C6-47FB-9614-4538DEF9FA96}" type="presOf" srcId="{999E0271-B558-4B57-AD8C-8E0DC66AB3C9}" destId="{2A5E3979-557A-483A-A63C-CDF4929E37B2}" srcOrd="0" destOrd="0" presId="urn:microsoft.com/office/officeart/2005/8/layout/list1"/>
    <dgm:cxn modelId="{2E59C4F0-2095-44F0-88B3-87AB0DE543E0}" srcId="{377DEDC5-CDD2-4138-95EF-D5CC32C50F30}" destId="{D8B556BD-1598-4BF2-B286-254B9363E1B6}" srcOrd="1" destOrd="0" parTransId="{6B8D24BC-936D-443D-9BE2-3673FD78FFB5}" sibTransId="{5DD633A0-8D1B-4680-BE42-E6FA4996F4D0}"/>
    <dgm:cxn modelId="{B1055594-2EBB-4E30-99A6-7F602040B70C}" type="presParOf" srcId="{BB634618-A356-4ECE-98DD-15B81ECDCC41}" destId="{0D8D579B-F7F3-43AF-93F0-0D78F33FEA49}" srcOrd="0" destOrd="0" presId="urn:microsoft.com/office/officeart/2005/8/layout/list1"/>
    <dgm:cxn modelId="{43446FB1-EC46-495D-BC84-E034354C02B2}" type="presParOf" srcId="{0D8D579B-F7F3-43AF-93F0-0D78F33FEA49}" destId="{EAA9D09B-8D48-428B-A58E-B5025E3B3927}" srcOrd="0" destOrd="0" presId="urn:microsoft.com/office/officeart/2005/8/layout/list1"/>
    <dgm:cxn modelId="{69F274DA-71E0-4139-9236-54FC093FFCD6}" type="presParOf" srcId="{0D8D579B-F7F3-43AF-93F0-0D78F33FEA49}" destId="{1842BB22-28E0-4911-B901-D6CCF79AB23D}" srcOrd="1" destOrd="0" presId="urn:microsoft.com/office/officeart/2005/8/layout/list1"/>
    <dgm:cxn modelId="{79380429-6A3D-424B-A3B5-BEDB1BA3D90C}" type="presParOf" srcId="{BB634618-A356-4ECE-98DD-15B81ECDCC41}" destId="{43C6EF92-57B9-448B-B496-B86AE9CAF345}" srcOrd="1" destOrd="0" presId="urn:microsoft.com/office/officeart/2005/8/layout/list1"/>
    <dgm:cxn modelId="{9A6FC32F-E1CC-4BBB-B294-C68C3CDF53A5}" type="presParOf" srcId="{BB634618-A356-4ECE-98DD-15B81ECDCC41}" destId="{913116F3-538A-4904-ABE4-504996F4BF75}" srcOrd="2" destOrd="0" presId="urn:microsoft.com/office/officeart/2005/8/layout/list1"/>
    <dgm:cxn modelId="{A6A1DA0D-9190-4D91-9B8E-054826226C13}" type="presParOf" srcId="{BB634618-A356-4ECE-98DD-15B81ECDCC41}" destId="{58A315E6-B3D3-4AFB-BC5D-89BB55E8DE83}" srcOrd="3" destOrd="0" presId="urn:microsoft.com/office/officeart/2005/8/layout/list1"/>
    <dgm:cxn modelId="{CFD24340-A1AB-4A13-89F9-1D4D1DE3CBD4}" type="presParOf" srcId="{BB634618-A356-4ECE-98DD-15B81ECDCC41}" destId="{EDE32D50-7FD3-417E-9F3A-D139675D4D21}" srcOrd="4" destOrd="0" presId="urn:microsoft.com/office/officeart/2005/8/layout/list1"/>
    <dgm:cxn modelId="{2E8E22B7-8015-4F19-A42C-C6C311147C53}" type="presParOf" srcId="{EDE32D50-7FD3-417E-9F3A-D139675D4D21}" destId="{9BC79F85-D0EC-433E-BA26-B71BCD0314AD}" srcOrd="0" destOrd="0" presId="urn:microsoft.com/office/officeart/2005/8/layout/list1"/>
    <dgm:cxn modelId="{7AF1589A-BB8D-46BB-9005-6A4298C3743F}" type="presParOf" srcId="{EDE32D50-7FD3-417E-9F3A-D139675D4D21}" destId="{D2C24ABA-0C7B-4EB3-94EA-E03C1E73B8F3}" srcOrd="1" destOrd="0" presId="urn:microsoft.com/office/officeart/2005/8/layout/list1"/>
    <dgm:cxn modelId="{0510C533-F747-48B3-878A-9049C1B6D9CA}" type="presParOf" srcId="{BB634618-A356-4ECE-98DD-15B81ECDCC41}" destId="{9D2D1C82-4DEF-4A3A-8BCC-F91093409784}" srcOrd="5" destOrd="0" presId="urn:microsoft.com/office/officeart/2005/8/layout/list1"/>
    <dgm:cxn modelId="{97343831-ADE9-4657-A6EA-1C3BBE253E1D}" type="presParOf" srcId="{BB634618-A356-4ECE-98DD-15B81ECDCC41}" destId="{63E99662-BBC7-4974-A22D-1C1F8863EDC2}" srcOrd="6" destOrd="0" presId="urn:microsoft.com/office/officeart/2005/8/layout/list1"/>
    <dgm:cxn modelId="{817B4497-858F-414D-AFCF-4271FD7416B0}" type="presParOf" srcId="{BB634618-A356-4ECE-98DD-15B81ECDCC41}" destId="{D6E69686-6CE9-4C35-B692-1FCB61F606BB}" srcOrd="7" destOrd="0" presId="urn:microsoft.com/office/officeart/2005/8/layout/list1"/>
    <dgm:cxn modelId="{F3651B86-3F26-4E7B-926F-D0C91172932D}" type="presParOf" srcId="{BB634618-A356-4ECE-98DD-15B81ECDCC41}" destId="{38C66DF2-6B47-4279-829E-7F61FC86DBDD}" srcOrd="8" destOrd="0" presId="urn:microsoft.com/office/officeart/2005/8/layout/list1"/>
    <dgm:cxn modelId="{9E9AC3C2-409D-4FBA-B230-DA577E8518FF}" type="presParOf" srcId="{38C66DF2-6B47-4279-829E-7F61FC86DBDD}" destId="{2A5E3979-557A-483A-A63C-CDF4929E37B2}" srcOrd="0" destOrd="0" presId="urn:microsoft.com/office/officeart/2005/8/layout/list1"/>
    <dgm:cxn modelId="{0CB90CCF-D382-4329-8E31-12CA07276F93}" type="presParOf" srcId="{38C66DF2-6B47-4279-829E-7F61FC86DBDD}" destId="{6DC372CF-3223-4EFE-839C-9EE36A232EA6}" srcOrd="1" destOrd="0" presId="urn:microsoft.com/office/officeart/2005/8/layout/list1"/>
    <dgm:cxn modelId="{5BB7174A-24A4-4FAA-A1DC-AB3358FAC51B}" type="presParOf" srcId="{BB634618-A356-4ECE-98DD-15B81ECDCC41}" destId="{F765B68F-DD7F-4102-8ADF-17264DFBDBE9}" srcOrd="9" destOrd="0" presId="urn:microsoft.com/office/officeart/2005/8/layout/list1"/>
    <dgm:cxn modelId="{8DF2E99E-3B81-4760-82BF-6B0ED14A5838}" type="presParOf" srcId="{BB634618-A356-4ECE-98DD-15B81ECDCC41}" destId="{5A9EBA9B-447D-47FD-AF52-83616B6A33D5}" srcOrd="10" destOrd="0" presId="urn:microsoft.com/office/officeart/2005/8/layout/list1"/>
    <dgm:cxn modelId="{BD699880-462E-4646-9A4A-3EDFCB97AEE1}" type="presParOf" srcId="{BB634618-A356-4ECE-98DD-15B81ECDCC41}" destId="{BDEB2CD3-5616-45D5-8B49-D8C420688997}" srcOrd="11" destOrd="0" presId="urn:microsoft.com/office/officeart/2005/8/layout/list1"/>
    <dgm:cxn modelId="{EBC4FF31-C4D1-47E3-8C16-3FE0E856BEDB}" type="presParOf" srcId="{BB634618-A356-4ECE-98DD-15B81ECDCC41}" destId="{397514CB-679D-4A14-B215-8CDC1EE5099B}" srcOrd="12" destOrd="0" presId="urn:microsoft.com/office/officeart/2005/8/layout/list1"/>
    <dgm:cxn modelId="{E1692538-909B-4F28-B083-5EA99FE43A5A}" type="presParOf" srcId="{397514CB-679D-4A14-B215-8CDC1EE5099B}" destId="{E5C011AF-F71D-407D-BBCD-B2A6E394FD1F}" srcOrd="0" destOrd="0" presId="urn:microsoft.com/office/officeart/2005/8/layout/list1"/>
    <dgm:cxn modelId="{867CB9B8-9826-46F2-A8D2-CD29EA13E8F0}" type="presParOf" srcId="{397514CB-679D-4A14-B215-8CDC1EE5099B}" destId="{D6B00C39-BF60-4BD3-A1EA-6CA651C259EA}" srcOrd="1" destOrd="0" presId="urn:microsoft.com/office/officeart/2005/8/layout/list1"/>
    <dgm:cxn modelId="{9670BA9B-7D54-4E9E-9ECD-1501166DB840}" type="presParOf" srcId="{BB634618-A356-4ECE-98DD-15B81ECDCC41}" destId="{2CD2B13A-6301-46B3-A5F1-297EFF3AA060}" srcOrd="13" destOrd="0" presId="urn:microsoft.com/office/officeart/2005/8/layout/list1"/>
    <dgm:cxn modelId="{5A712DEC-4166-4DA9-8F4C-2D7654077B66}" type="presParOf" srcId="{BB634618-A356-4ECE-98DD-15B81ECDCC41}" destId="{793EF031-C01C-41DD-A00E-D66F8D0B867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377DEDC5-CDD2-4138-95EF-D5CC32C50F30}" type="doc">
      <dgm:prSet loTypeId="urn:microsoft.com/office/officeart/2005/8/layout/list1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GB"/>
        </a:p>
      </dgm:t>
    </dgm:pt>
    <dgm:pt modelId="{64EE7C51-5F3C-43B2-AA95-E73822AE0C1F}">
      <dgm:prSet phldrT="[Text]" custT="1"/>
      <dgm:spPr/>
      <dgm:t>
        <a:bodyPr/>
        <a:lstStyle/>
        <a:p>
          <a:r>
            <a:rPr lang="en-US" sz="1200" dirty="0"/>
            <a:t>Precedes attached or enclosed documents to give an overview of subject matter</a:t>
          </a:r>
          <a:endParaRPr lang="en-GB" sz="1200" dirty="0"/>
        </a:p>
      </dgm:t>
    </dgm:pt>
    <dgm:pt modelId="{4444E453-F36C-4F42-B6D0-3081CA25D1FC}" type="parTrans" cxnId="{9532E8BB-1D81-4A36-B02D-FEAFB36D485F}">
      <dgm:prSet/>
      <dgm:spPr/>
      <dgm:t>
        <a:bodyPr/>
        <a:lstStyle/>
        <a:p>
          <a:endParaRPr lang="en-GB" sz="1200"/>
        </a:p>
      </dgm:t>
    </dgm:pt>
    <dgm:pt modelId="{835694ED-B05F-4139-AB5D-626DDD71CBF8}" type="sibTrans" cxnId="{9532E8BB-1D81-4A36-B02D-FEAFB36D485F}">
      <dgm:prSet/>
      <dgm:spPr/>
      <dgm:t>
        <a:bodyPr/>
        <a:lstStyle/>
        <a:p>
          <a:endParaRPr lang="en-GB" sz="1200"/>
        </a:p>
      </dgm:t>
    </dgm:pt>
    <dgm:pt modelId="{D8B556BD-1598-4BF2-B286-254B9363E1B6}">
      <dgm:prSet phldrT="[Text]" custT="1"/>
      <dgm:spPr/>
      <dgm:t>
        <a:bodyPr/>
        <a:lstStyle/>
        <a:p>
          <a:r>
            <a:rPr lang="en-US" sz="1200" dirty="0"/>
            <a:t>Reports, maps, invoices, Contracts, Instructions, Questionnaires</a:t>
          </a:r>
          <a:endParaRPr lang="en-GB" sz="1200" dirty="0"/>
        </a:p>
      </dgm:t>
    </dgm:pt>
    <dgm:pt modelId="{6B8D24BC-936D-443D-9BE2-3673FD78FFB5}" type="parTrans" cxnId="{2E59C4F0-2095-44F0-88B3-87AB0DE543E0}">
      <dgm:prSet/>
      <dgm:spPr/>
      <dgm:t>
        <a:bodyPr/>
        <a:lstStyle/>
        <a:p>
          <a:endParaRPr lang="en-GB" sz="1200"/>
        </a:p>
      </dgm:t>
    </dgm:pt>
    <dgm:pt modelId="{5DD633A0-8D1B-4680-BE42-E6FA4996F4D0}" type="sibTrans" cxnId="{2E59C4F0-2095-44F0-88B3-87AB0DE543E0}">
      <dgm:prSet/>
      <dgm:spPr/>
      <dgm:t>
        <a:bodyPr/>
        <a:lstStyle/>
        <a:p>
          <a:endParaRPr lang="en-GB" sz="1200"/>
        </a:p>
      </dgm:t>
    </dgm:pt>
    <dgm:pt modelId="{999E0271-B558-4B57-AD8C-8E0DC66AB3C9}">
      <dgm:prSet phldrT="[Text]" custT="1"/>
      <dgm:spPr/>
      <dgm:t>
        <a:bodyPr/>
        <a:lstStyle/>
        <a:p>
          <a:r>
            <a:rPr lang="en-US" sz="1200" dirty="0"/>
            <a:t>Introduction</a:t>
          </a:r>
          <a:r>
            <a:rPr lang="en-US" sz="1200" baseline="0" dirty="0"/>
            <a:t> includes a review of why you are writing and what you are sending.</a:t>
          </a:r>
          <a:endParaRPr lang="en-GB" sz="1200" dirty="0"/>
        </a:p>
      </dgm:t>
    </dgm:pt>
    <dgm:pt modelId="{C30404F2-1D4E-47E3-89CE-5C1772F57E0A}" type="parTrans" cxnId="{509AC1AB-27C5-41BA-AC77-FBC3704EDBB5}">
      <dgm:prSet/>
      <dgm:spPr/>
      <dgm:t>
        <a:bodyPr/>
        <a:lstStyle/>
        <a:p>
          <a:endParaRPr lang="en-GB"/>
        </a:p>
      </dgm:t>
    </dgm:pt>
    <dgm:pt modelId="{1D1F30B3-4E39-4823-AAEF-FA303864570E}" type="sibTrans" cxnId="{509AC1AB-27C5-41BA-AC77-FBC3704EDBB5}">
      <dgm:prSet/>
      <dgm:spPr/>
      <dgm:t>
        <a:bodyPr/>
        <a:lstStyle/>
        <a:p>
          <a:endParaRPr lang="en-GB"/>
        </a:p>
      </dgm:t>
    </dgm:pt>
    <dgm:pt modelId="{D411F1A2-8491-43E6-A90C-1F9EA379C0F2}">
      <dgm:prSet phldrT="[Text]" custT="1"/>
      <dgm:spPr/>
      <dgm:t>
        <a:bodyPr/>
        <a:lstStyle/>
        <a:p>
          <a:r>
            <a:rPr lang="en-US" sz="1200" dirty="0"/>
            <a:t>Discussion</a:t>
          </a:r>
          <a:r>
            <a:rPr lang="en-US" sz="1200" baseline="0" dirty="0"/>
            <a:t> entails what you have enclosed or what is of value within enclosure. Itemize, add page numbers for specific details mentioned to emphasize </a:t>
          </a:r>
        </a:p>
      </dgm:t>
    </dgm:pt>
    <dgm:pt modelId="{EACFB058-A38A-4D63-885A-2C55000BA20C}" type="parTrans" cxnId="{3CF25298-E1B2-41EF-8607-8AE4995DF82A}">
      <dgm:prSet/>
      <dgm:spPr/>
      <dgm:t>
        <a:bodyPr/>
        <a:lstStyle/>
        <a:p>
          <a:endParaRPr lang="en-GB"/>
        </a:p>
      </dgm:t>
    </dgm:pt>
    <dgm:pt modelId="{F1A08393-92C6-400B-89C7-1855ACE34176}" type="sibTrans" cxnId="{3CF25298-E1B2-41EF-8607-8AE4995DF82A}">
      <dgm:prSet/>
      <dgm:spPr/>
      <dgm:t>
        <a:bodyPr/>
        <a:lstStyle/>
        <a:p>
          <a:endParaRPr lang="en-GB"/>
        </a:p>
      </dgm:t>
    </dgm:pt>
    <dgm:pt modelId="{9EF7B89D-2C91-4275-ACC5-CCBC3018A192}">
      <dgm:prSet phldrT="[Text]" custT="1"/>
      <dgm:spPr/>
      <dgm:t>
        <a:bodyPr/>
        <a:lstStyle/>
        <a:p>
          <a:r>
            <a:rPr lang="en-US" sz="1200" baseline="0" dirty="0"/>
            <a:t>What you want to happen next and when</a:t>
          </a:r>
        </a:p>
      </dgm:t>
    </dgm:pt>
    <dgm:pt modelId="{7D6CD1B4-7759-44B5-B664-E8D5687B354D}" type="parTrans" cxnId="{E2BB91E6-8677-422C-B04B-4B52F0AD7DBE}">
      <dgm:prSet/>
      <dgm:spPr/>
      <dgm:t>
        <a:bodyPr/>
        <a:lstStyle/>
        <a:p>
          <a:endParaRPr lang="en-GB"/>
        </a:p>
      </dgm:t>
    </dgm:pt>
    <dgm:pt modelId="{6D9CDD64-31D8-462C-97A5-48021B19EAAA}" type="sibTrans" cxnId="{E2BB91E6-8677-422C-B04B-4B52F0AD7DBE}">
      <dgm:prSet/>
      <dgm:spPr/>
      <dgm:t>
        <a:bodyPr/>
        <a:lstStyle/>
        <a:p>
          <a:endParaRPr lang="en-GB"/>
        </a:p>
      </dgm:t>
    </dgm:pt>
    <dgm:pt modelId="{BB634618-A356-4ECE-98DD-15B81ECDCC41}" type="pres">
      <dgm:prSet presAssocID="{377DEDC5-CDD2-4138-95EF-D5CC32C50F30}" presName="linear" presStyleCnt="0">
        <dgm:presLayoutVars>
          <dgm:dir/>
          <dgm:animLvl val="lvl"/>
          <dgm:resizeHandles val="exact"/>
        </dgm:presLayoutVars>
      </dgm:prSet>
      <dgm:spPr/>
    </dgm:pt>
    <dgm:pt modelId="{0D8D579B-F7F3-43AF-93F0-0D78F33FEA49}" type="pres">
      <dgm:prSet presAssocID="{64EE7C51-5F3C-43B2-AA95-E73822AE0C1F}" presName="parentLin" presStyleCnt="0"/>
      <dgm:spPr/>
    </dgm:pt>
    <dgm:pt modelId="{EAA9D09B-8D48-428B-A58E-B5025E3B3927}" type="pres">
      <dgm:prSet presAssocID="{64EE7C51-5F3C-43B2-AA95-E73822AE0C1F}" presName="parentLeftMargin" presStyleLbl="node1" presStyleIdx="0" presStyleCnt="5"/>
      <dgm:spPr/>
    </dgm:pt>
    <dgm:pt modelId="{1842BB22-28E0-4911-B901-D6CCF79AB23D}" type="pres">
      <dgm:prSet presAssocID="{64EE7C51-5F3C-43B2-AA95-E73822AE0C1F}" presName="parentText" presStyleLbl="node1" presStyleIdx="0" presStyleCnt="5" custScaleX="121286" custScaleY="123614">
        <dgm:presLayoutVars>
          <dgm:chMax val="0"/>
          <dgm:bulletEnabled val="1"/>
        </dgm:presLayoutVars>
      </dgm:prSet>
      <dgm:spPr/>
    </dgm:pt>
    <dgm:pt modelId="{43C6EF92-57B9-448B-B496-B86AE9CAF345}" type="pres">
      <dgm:prSet presAssocID="{64EE7C51-5F3C-43B2-AA95-E73822AE0C1F}" presName="negativeSpace" presStyleCnt="0"/>
      <dgm:spPr/>
    </dgm:pt>
    <dgm:pt modelId="{913116F3-538A-4904-ABE4-504996F4BF75}" type="pres">
      <dgm:prSet presAssocID="{64EE7C51-5F3C-43B2-AA95-E73822AE0C1F}" presName="childText" presStyleLbl="conFgAcc1" presStyleIdx="0" presStyleCnt="5">
        <dgm:presLayoutVars>
          <dgm:bulletEnabled val="1"/>
        </dgm:presLayoutVars>
      </dgm:prSet>
      <dgm:spPr/>
    </dgm:pt>
    <dgm:pt modelId="{58A315E6-B3D3-4AFB-BC5D-89BB55E8DE83}" type="pres">
      <dgm:prSet presAssocID="{835694ED-B05F-4139-AB5D-626DDD71CBF8}" presName="spaceBetweenRectangles" presStyleCnt="0"/>
      <dgm:spPr/>
    </dgm:pt>
    <dgm:pt modelId="{EDE32D50-7FD3-417E-9F3A-D139675D4D21}" type="pres">
      <dgm:prSet presAssocID="{D8B556BD-1598-4BF2-B286-254B9363E1B6}" presName="parentLin" presStyleCnt="0"/>
      <dgm:spPr/>
    </dgm:pt>
    <dgm:pt modelId="{9BC79F85-D0EC-433E-BA26-B71BCD0314AD}" type="pres">
      <dgm:prSet presAssocID="{D8B556BD-1598-4BF2-B286-254B9363E1B6}" presName="parentLeftMargin" presStyleLbl="node1" presStyleIdx="0" presStyleCnt="5"/>
      <dgm:spPr/>
    </dgm:pt>
    <dgm:pt modelId="{D2C24ABA-0C7B-4EB3-94EA-E03C1E73B8F3}" type="pres">
      <dgm:prSet presAssocID="{D8B556BD-1598-4BF2-B286-254B9363E1B6}" presName="parentText" presStyleLbl="node1" presStyleIdx="1" presStyleCnt="5" custScaleX="123429" custScaleY="146466" custLinFactNeighborX="18000" custLinFactNeighborY="-3518">
        <dgm:presLayoutVars>
          <dgm:chMax val="0"/>
          <dgm:bulletEnabled val="1"/>
        </dgm:presLayoutVars>
      </dgm:prSet>
      <dgm:spPr/>
    </dgm:pt>
    <dgm:pt modelId="{9D2D1C82-4DEF-4A3A-8BCC-F91093409784}" type="pres">
      <dgm:prSet presAssocID="{D8B556BD-1598-4BF2-B286-254B9363E1B6}" presName="negativeSpace" presStyleCnt="0"/>
      <dgm:spPr/>
    </dgm:pt>
    <dgm:pt modelId="{63E99662-BBC7-4974-A22D-1C1F8863EDC2}" type="pres">
      <dgm:prSet presAssocID="{D8B556BD-1598-4BF2-B286-254B9363E1B6}" presName="childText" presStyleLbl="conFgAcc1" presStyleIdx="1" presStyleCnt="5">
        <dgm:presLayoutVars>
          <dgm:bulletEnabled val="1"/>
        </dgm:presLayoutVars>
      </dgm:prSet>
      <dgm:spPr/>
    </dgm:pt>
    <dgm:pt modelId="{D6E69686-6CE9-4C35-B692-1FCB61F606BB}" type="pres">
      <dgm:prSet presAssocID="{5DD633A0-8D1B-4680-BE42-E6FA4996F4D0}" presName="spaceBetweenRectangles" presStyleCnt="0"/>
      <dgm:spPr/>
    </dgm:pt>
    <dgm:pt modelId="{38C66DF2-6B47-4279-829E-7F61FC86DBDD}" type="pres">
      <dgm:prSet presAssocID="{999E0271-B558-4B57-AD8C-8E0DC66AB3C9}" presName="parentLin" presStyleCnt="0"/>
      <dgm:spPr/>
    </dgm:pt>
    <dgm:pt modelId="{2A5E3979-557A-483A-A63C-CDF4929E37B2}" type="pres">
      <dgm:prSet presAssocID="{999E0271-B558-4B57-AD8C-8E0DC66AB3C9}" presName="parentLeftMargin" presStyleLbl="node1" presStyleIdx="1" presStyleCnt="5"/>
      <dgm:spPr/>
    </dgm:pt>
    <dgm:pt modelId="{6DC372CF-3223-4EFE-839C-9EE36A232EA6}" type="pres">
      <dgm:prSet presAssocID="{999E0271-B558-4B57-AD8C-8E0DC66AB3C9}" presName="parentText" presStyleLbl="node1" presStyleIdx="2" presStyleCnt="5" custScaleX="125308" custScaleY="172102">
        <dgm:presLayoutVars>
          <dgm:chMax val="0"/>
          <dgm:bulletEnabled val="1"/>
        </dgm:presLayoutVars>
      </dgm:prSet>
      <dgm:spPr/>
    </dgm:pt>
    <dgm:pt modelId="{F765B68F-DD7F-4102-8ADF-17264DFBDBE9}" type="pres">
      <dgm:prSet presAssocID="{999E0271-B558-4B57-AD8C-8E0DC66AB3C9}" presName="negativeSpace" presStyleCnt="0"/>
      <dgm:spPr/>
    </dgm:pt>
    <dgm:pt modelId="{5A9EBA9B-447D-47FD-AF52-83616B6A33D5}" type="pres">
      <dgm:prSet presAssocID="{999E0271-B558-4B57-AD8C-8E0DC66AB3C9}" presName="childText" presStyleLbl="conFgAcc1" presStyleIdx="2" presStyleCnt="5">
        <dgm:presLayoutVars>
          <dgm:bulletEnabled val="1"/>
        </dgm:presLayoutVars>
      </dgm:prSet>
      <dgm:spPr/>
    </dgm:pt>
    <dgm:pt modelId="{BDEB2CD3-5616-45D5-8B49-D8C420688997}" type="pres">
      <dgm:prSet presAssocID="{1D1F30B3-4E39-4823-AAEF-FA303864570E}" presName="spaceBetweenRectangles" presStyleCnt="0"/>
      <dgm:spPr/>
    </dgm:pt>
    <dgm:pt modelId="{397514CB-679D-4A14-B215-8CDC1EE5099B}" type="pres">
      <dgm:prSet presAssocID="{D411F1A2-8491-43E6-A90C-1F9EA379C0F2}" presName="parentLin" presStyleCnt="0"/>
      <dgm:spPr/>
    </dgm:pt>
    <dgm:pt modelId="{E5C011AF-F71D-407D-BBCD-B2A6E394FD1F}" type="pres">
      <dgm:prSet presAssocID="{D411F1A2-8491-43E6-A90C-1F9EA379C0F2}" presName="parentLeftMargin" presStyleLbl="node1" presStyleIdx="2" presStyleCnt="5"/>
      <dgm:spPr/>
    </dgm:pt>
    <dgm:pt modelId="{D6B00C39-BF60-4BD3-A1EA-6CA651C259EA}" type="pres">
      <dgm:prSet presAssocID="{D411F1A2-8491-43E6-A90C-1F9EA379C0F2}" presName="parentText" presStyleLbl="node1" presStyleIdx="3" presStyleCnt="5" custScaleX="124467" custScaleY="192579">
        <dgm:presLayoutVars>
          <dgm:chMax val="0"/>
          <dgm:bulletEnabled val="1"/>
        </dgm:presLayoutVars>
      </dgm:prSet>
      <dgm:spPr/>
    </dgm:pt>
    <dgm:pt modelId="{2CD2B13A-6301-46B3-A5F1-297EFF3AA060}" type="pres">
      <dgm:prSet presAssocID="{D411F1A2-8491-43E6-A90C-1F9EA379C0F2}" presName="negativeSpace" presStyleCnt="0"/>
      <dgm:spPr/>
    </dgm:pt>
    <dgm:pt modelId="{793EF031-C01C-41DD-A00E-D66F8D0B8678}" type="pres">
      <dgm:prSet presAssocID="{D411F1A2-8491-43E6-A90C-1F9EA379C0F2}" presName="childText" presStyleLbl="conFgAcc1" presStyleIdx="3" presStyleCnt="5">
        <dgm:presLayoutVars>
          <dgm:bulletEnabled val="1"/>
        </dgm:presLayoutVars>
      </dgm:prSet>
      <dgm:spPr/>
    </dgm:pt>
    <dgm:pt modelId="{FFF168F3-F8B1-4277-B8B7-6D841E939F6E}" type="pres">
      <dgm:prSet presAssocID="{F1A08393-92C6-400B-89C7-1855ACE34176}" presName="spaceBetweenRectangles" presStyleCnt="0"/>
      <dgm:spPr/>
    </dgm:pt>
    <dgm:pt modelId="{45C39955-E94F-4D73-BBA5-5E8DAC38D183}" type="pres">
      <dgm:prSet presAssocID="{9EF7B89D-2C91-4275-ACC5-CCBC3018A192}" presName="parentLin" presStyleCnt="0"/>
      <dgm:spPr/>
    </dgm:pt>
    <dgm:pt modelId="{26E77685-370C-4DBD-BF6C-B3F3FF3F83C0}" type="pres">
      <dgm:prSet presAssocID="{9EF7B89D-2C91-4275-ACC5-CCBC3018A192}" presName="parentLeftMargin" presStyleLbl="node1" presStyleIdx="3" presStyleCnt="5"/>
      <dgm:spPr/>
    </dgm:pt>
    <dgm:pt modelId="{7C8DE663-59E2-4F57-A4AB-96F4013E8418}" type="pres">
      <dgm:prSet presAssocID="{9EF7B89D-2C91-4275-ACC5-CCBC3018A19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AA472FF-C56A-4496-89AC-5B54B4325173}" type="pres">
      <dgm:prSet presAssocID="{9EF7B89D-2C91-4275-ACC5-CCBC3018A192}" presName="negativeSpace" presStyleCnt="0"/>
      <dgm:spPr/>
    </dgm:pt>
    <dgm:pt modelId="{E7BE01F8-5A55-4F66-8483-FC89C1A16CDC}" type="pres">
      <dgm:prSet presAssocID="{9EF7B89D-2C91-4275-ACC5-CCBC3018A19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75F8A22-8E8D-4D34-AD94-7045721A5AF1}" type="presOf" srcId="{64EE7C51-5F3C-43B2-AA95-E73822AE0C1F}" destId="{1842BB22-28E0-4911-B901-D6CCF79AB23D}" srcOrd="1" destOrd="0" presId="urn:microsoft.com/office/officeart/2005/8/layout/list1"/>
    <dgm:cxn modelId="{11B6F238-744C-4086-9F4C-FCC08E12E5A6}" type="presOf" srcId="{999E0271-B558-4B57-AD8C-8E0DC66AB3C9}" destId="{6DC372CF-3223-4EFE-839C-9EE36A232EA6}" srcOrd="1" destOrd="0" presId="urn:microsoft.com/office/officeart/2005/8/layout/list1"/>
    <dgm:cxn modelId="{0BE3E249-1A06-4CEA-8EA1-5BB29698E365}" type="presOf" srcId="{D411F1A2-8491-43E6-A90C-1F9EA379C0F2}" destId="{D6B00C39-BF60-4BD3-A1EA-6CA651C259EA}" srcOrd="1" destOrd="0" presId="urn:microsoft.com/office/officeart/2005/8/layout/list1"/>
    <dgm:cxn modelId="{CA722673-D504-4F99-80FA-AEE0DE05DE9B}" type="presOf" srcId="{64EE7C51-5F3C-43B2-AA95-E73822AE0C1F}" destId="{EAA9D09B-8D48-428B-A58E-B5025E3B3927}" srcOrd="0" destOrd="0" presId="urn:microsoft.com/office/officeart/2005/8/layout/list1"/>
    <dgm:cxn modelId="{8DE50A7D-69DF-4A30-9F09-4E8D68B1733C}" type="presOf" srcId="{D8B556BD-1598-4BF2-B286-254B9363E1B6}" destId="{9BC79F85-D0EC-433E-BA26-B71BCD0314AD}" srcOrd="0" destOrd="0" presId="urn:microsoft.com/office/officeart/2005/8/layout/list1"/>
    <dgm:cxn modelId="{2A33CC85-E3F5-494D-B2F1-611FBCA8A9C0}" type="presOf" srcId="{D411F1A2-8491-43E6-A90C-1F9EA379C0F2}" destId="{E5C011AF-F71D-407D-BBCD-B2A6E394FD1F}" srcOrd="0" destOrd="0" presId="urn:microsoft.com/office/officeart/2005/8/layout/list1"/>
    <dgm:cxn modelId="{3CF25298-E1B2-41EF-8607-8AE4995DF82A}" srcId="{377DEDC5-CDD2-4138-95EF-D5CC32C50F30}" destId="{D411F1A2-8491-43E6-A90C-1F9EA379C0F2}" srcOrd="3" destOrd="0" parTransId="{EACFB058-A38A-4D63-885A-2C55000BA20C}" sibTransId="{F1A08393-92C6-400B-89C7-1855ACE34176}"/>
    <dgm:cxn modelId="{018917A6-DBBB-414A-9825-D9642B7C0494}" type="presOf" srcId="{9EF7B89D-2C91-4275-ACC5-CCBC3018A192}" destId="{7C8DE663-59E2-4F57-A4AB-96F4013E8418}" srcOrd="1" destOrd="0" presId="urn:microsoft.com/office/officeart/2005/8/layout/list1"/>
    <dgm:cxn modelId="{509AC1AB-27C5-41BA-AC77-FBC3704EDBB5}" srcId="{377DEDC5-CDD2-4138-95EF-D5CC32C50F30}" destId="{999E0271-B558-4B57-AD8C-8E0DC66AB3C9}" srcOrd="2" destOrd="0" parTransId="{C30404F2-1D4E-47E3-89CE-5C1772F57E0A}" sibTransId="{1D1F30B3-4E39-4823-AAEF-FA303864570E}"/>
    <dgm:cxn modelId="{F96A37B7-9711-4AD6-82FD-87729E5F77FF}" type="presOf" srcId="{377DEDC5-CDD2-4138-95EF-D5CC32C50F30}" destId="{BB634618-A356-4ECE-98DD-15B81ECDCC41}" srcOrd="0" destOrd="0" presId="urn:microsoft.com/office/officeart/2005/8/layout/list1"/>
    <dgm:cxn modelId="{9532E8BB-1D81-4A36-B02D-FEAFB36D485F}" srcId="{377DEDC5-CDD2-4138-95EF-D5CC32C50F30}" destId="{64EE7C51-5F3C-43B2-AA95-E73822AE0C1F}" srcOrd="0" destOrd="0" parTransId="{4444E453-F36C-4F42-B6D0-3081CA25D1FC}" sibTransId="{835694ED-B05F-4139-AB5D-626DDD71CBF8}"/>
    <dgm:cxn modelId="{BFC7F2D0-2DBB-4FE9-B39D-32924FE56911}" type="presOf" srcId="{D8B556BD-1598-4BF2-B286-254B9363E1B6}" destId="{D2C24ABA-0C7B-4EB3-94EA-E03C1E73B8F3}" srcOrd="1" destOrd="0" presId="urn:microsoft.com/office/officeart/2005/8/layout/list1"/>
    <dgm:cxn modelId="{9BA73CD9-5EFD-4F08-BB5E-5B2AA35280A5}" type="presOf" srcId="{9EF7B89D-2C91-4275-ACC5-CCBC3018A192}" destId="{26E77685-370C-4DBD-BF6C-B3F3FF3F83C0}" srcOrd="0" destOrd="0" presId="urn:microsoft.com/office/officeart/2005/8/layout/list1"/>
    <dgm:cxn modelId="{E2BB91E6-8677-422C-B04B-4B52F0AD7DBE}" srcId="{377DEDC5-CDD2-4138-95EF-D5CC32C50F30}" destId="{9EF7B89D-2C91-4275-ACC5-CCBC3018A192}" srcOrd="4" destOrd="0" parTransId="{7D6CD1B4-7759-44B5-B664-E8D5687B354D}" sibTransId="{6D9CDD64-31D8-462C-97A5-48021B19EAAA}"/>
    <dgm:cxn modelId="{768057EC-A0C6-47FB-9614-4538DEF9FA96}" type="presOf" srcId="{999E0271-B558-4B57-AD8C-8E0DC66AB3C9}" destId="{2A5E3979-557A-483A-A63C-CDF4929E37B2}" srcOrd="0" destOrd="0" presId="urn:microsoft.com/office/officeart/2005/8/layout/list1"/>
    <dgm:cxn modelId="{2E59C4F0-2095-44F0-88B3-87AB0DE543E0}" srcId="{377DEDC5-CDD2-4138-95EF-D5CC32C50F30}" destId="{D8B556BD-1598-4BF2-B286-254B9363E1B6}" srcOrd="1" destOrd="0" parTransId="{6B8D24BC-936D-443D-9BE2-3673FD78FFB5}" sibTransId="{5DD633A0-8D1B-4680-BE42-E6FA4996F4D0}"/>
    <dgm:cxn modelId="{B1055594-2EBB-4E30-99A6-7F602040B70C}" type="presParOf" srcId="{BB634618-A356-4ECE-98DD-15B81ECDCC41}" destId="{0D8D579B-F7F3-43AF-93F0-0D78F33FEA49}" srcOrd="0" destOrd="0" presId="urn:microsoft.com/office/officeart/2005/8/layout/list1"/>
    <dgm:cxn modelId="{43446FB1-EC46-495D-BC84-E034354C02B2}" type="presParOf" srcId="{0D8D579B-F7F3-43AF-93F0-0D78F33FEA49}" destId="{EAA9D09B-8D48-428B-A58E-B5025E3B3927}" srcOrd="0" destOrd="0" presId="urn:microsoft.com/office/officeart/2005/8/layout/list1"/>
    <dgm:cxn modelId="{69F274DA-71E0-4139-9236-54FC093FFCD6}" type="presParOf" srcId="{0D8D579B-F7F3-43AF-93F0-0D78F33FEA49}" destId="{1842BB22-28E0-4911-B901-D6CCF79AB23D}" srcOrd="1" destOrd="0" presId="urn:microsoft.com/office/officeart/2005/8/layout/list1"/>
    <dgm:cxn modelId="{79380429-6A3D-424B-A3B5-BEDB1BA3D90C}" type="presParOf" srcId="{BB634618-A356-4ECE-98DD-15B81ECDCC41}" destId="{43C6EF92-57B9-448B-B496-B86AE9CAF345}" srcOrd="1" destOrd="0" presId="urn:microsoft.com/office/officeart/2005/8/layout/list1"/>
    <dgm:cxn modelId="{9A6FC32F-E1CC-4BBB-B294-C68C3CDF53A5}" type="presParOf" srcId="{BB634618-A356-4ECE-98DD-15B81ECDCC41}" destId="{913116F3-538A-4904-ABE4-504996F4BF75}" srcOrd="2" destOrd="0" presId="urn:microsoft.com/office/officeart/2005/8/layout/list1"/>
    <dgm:cxn modelId="{A6A1DA0D-9190-4D91-9B8E-054826226C13}" type="presParOf" srcId="{BB634618-A356-4ECE-98DD-15B81ECDCC41}" destId="{58A315E6-B3D3-4AFB-BC5D-89BB55E8DE83}" srcOrd="3" destOrd="0" presId="urn:microsoft.com/office/officeart/2005/8/layout/list1"/>
    <dgm:cxn modelId="{CFD24340-A1AB-4A13-89F9-1D4D1DE3CBD4}" type="presParOf" srcId="{BB634618-A356-4ECE-98DD-15B81ECDCC41}" destId="{EDE32D50-7FD3-417E-9F3A-D139675D4D21}" srcOrd="4" destOrd="0" presId="urn:microsoft.com/office/officeart/2005/8/layout/list1"/>
    <dgm:cxn modelId="{2E8E22B7-8015-4F19-A42C-C6C311147C53}" type="presParOf" srcId="{EDE32D50-7FD3-417E-9F3A-D139675D4D21}" destId="{9BC79F85-D0EC-433E-BA26-B71BCD0314AD}" srcOrd="0" destOrd="0" presId="urn:microsoft.com/office/officeart/2005/8/layout/list1"/>
    <dgm:cxn modelId="{7AF1589A-BB8D-46BB-9005-6A4298C3743F}" type="presParOf" srcId="{EDE32D50-7FD3-417E-9F3A-D139675D4D21}" destId="{D2C24ABA-0C7B-4EB3-94EA-E03C1E73B8F3}" srcOrd="1" destOrd="0" presId="urn:microsoft.com/office/officeart/2005/8/layout/list1"/>
    <dgm:cxn modelId="{0510C533-F747-48B3-878A-9049C1B6D9CA}" type="presParOf" srcId="{BB634618-A356-4ECE-98DD-15B81ECDCC41}" destId="{9D2D1C82-4DEF-4A3A-8BCC-F91093409784}" srcOrd="5" destOrd="0" presId="urn:microsoft.com/office/officeart/2005/8/layout/list1"/>
    <dgm:cxn modelId="{97343831-ADE9-4657-A6EA-1C3BBE253E1D}" type="presParOf" srcId="{BB634618-A356-4ECE-98DD-15B81ECDCC41}" destId="{63E99662-BBC7-4974-A22D-1C1F8863EDC2}" srcOrd="6" destOrd="0" presId="urn:microsoft.com/office/officeart/2005/8/layout/list1"/>
    <dgm:cxn modelId="{817B4497-858F-414D-AFCF-4271FD7416B0}" type="presParOf" srcId="{BB634618-A356-4ECE-98DD-15B81ECDCC41}" destId="{D6E69686-6CE9-4C35-B692-1FCB61F606BB}" srcOrd="7" destOrd="0" presId="urn:microsoft.com/office/officeart/2005/8/layout/list1"/>
    <dgm:cxn modelId="{F3651B86-3F26-4E7B-926F-D0C91172932D}" type="presParOf" srcId="{BB634618-A356-4ECE-98DD-15B81ECDCC41}" destId="{38C66DF2-6B47-4279-829E-7F61FC86DBDD}" srcOrd="8" destOrd="0" presId="urn:microsoft.com/office/officeart/2005/8/layout/list1"/>
    <dgm:cxn modelId="{9E9AC3C2-409D-4FBA-B230-DA577E8518FF}" type="presParOf" srcId="{38C66DF2-6B47-4279-829E-7F61FC86DBDD}" destId="{2A5E3979-557A-483A-A63C-CDF4929E37B2}" srcOrd="0" destOrd="0" presId="urn:microsoft.com/office/officeart/2005/8/layout/list1"/>
    <dgm:cxn modelId="{0CB90CCF-D382-4329-8E31-12CA07276F93}" type="presParOf" srcId="{38C66DF2-6B47-4279-829E-7F61FC86DBDD}" destId="{6DC372CF-3223-4EFE-839C-9EE36A232EA6}" srcOrd="1" destOrd="0" presId="urn:microsoft.com/office/officeart/2005/8/layout/list1"/>
    <dgm:cxn modelId="{5BB7174A-24A4-4FAA-A1DC-AB3358FAC51B}" type="presParOf" srcId="{BB634618-A356-4ECE-98DD-15B81ECDCC41}" destId="{F765B68F-DD7F-4102-8ADF-17264DFBDBE9}" srcOrd="9" destOrd="0" presId="urn:microsoft.com/office/officeart/2005/8/layout/list1"/>
    <dgm:cxn modelId="{8DF2E99E-3B81-4760-82BF-6B0ED14A5838}" type="presParOf" srcId="{BB634618-A356-4ECE-98DD-15B81ECDCC41}" destId="{5A9EBA9B-447D-47FD-AF52-83616B6A33D5}" srcOrd="10" destOrd="0" presId="urn:microsoft.com/office/officeart/2005/8/layout/list1"/>
    <dgm:cxn modelId="{BD699880-462E-4646-9A4A-3EDFCB97AEE1}" type="presParOf" srcId="{BB634618-A356-4ECE-98DD-15B81ECDCC41}" destId="{BDEB2CD3-5616-45D5-8B49-D8C420688997}" srcOrd="11" destOrd="0" presId="urn:microsoft.com/office/officeart/2005/8/layout/list1"/>
    <dgm:cxn modelId="{EBC4FF31-C4D1-47E3-8C16-3FE0E856BEDB}" type="presParOf" srcId="{BB634618-A356-4ECE-98DD-15B81ECDCC41}" destId="{397514CB-679D-4A14-B215-8CDC1EE5099B}" srcOrd="12" destOrd="0" presId="urn:microsoft.com/office/officeart/2005/8/layout/list1"/>
    <dgm:cxn modelId="{E1692538-909B-4F28-B083-5EA99FE43A5A}" type="presParOf" srcId="{397514CB-679D-4A14-B215-8CDC1EE5099B}" destId="{E5C011AF-F71D-407D-BBCD-B2A6E394FD1F}" srcOrd="0" destOrd="0" presId="urn:microsoft.com/office/officeart/2005/8/layout/list1"/>
    <dgm:cxn modelId="{867CB9B8-9826-46F2-A8D2-CD29EA13E8F0}" type="presParOf" srcId="{397514CB-679D-4A14-B215-8CDC1EE5099B}" destId="{D6B00C39-BF60-4BD3-A1EA-6CA651C259EA}" srcOrd="1" destOrd="0" presId="urn:microsoft.com/office/officeart/2005/8/layout/list1"/>
    <dgm:cxn modelId="{9670BA9B-7D54-4E9E-9ECD-1501166DB840}" type="presParOf" srcId="{BB634618-A356-4ECE-98DD-15B81ECDCC41}" destId="{2CD2B13A-6301-46B3-A5F1-297EFF3AA060}" srcOrd="13" destOrd="0" presId="urn:microsoft.com/office/officeart/2005/8/layout/list1"/>
    <dgm:cxn modelId="{5A712DEC-4166-4DA9-8F4C-2D7654077B66}" type="presParOf" srcId="{BB634618-A356-4ECE-98DD-15B81ECDCC41}" destId="{793EF031-C01C-41DD-A00E-D66F8D0B8678}" srcOrd="14" destOrd="0" presId="urn:microsoft.com/office/officeart/2005/8/layout/list1"/>
    <dgm:cxn modelId="{B0D78CD5-6749-4C91-B141-E7A0DAE9B109}" type="presParOf" srcId="{BB634618-A356-4ECE-98DD-15B81ECDCC41}" destId="{FFF168F3-F8B1-4277-B8B7-6D841E939F6E}" srcOrd="15" destOrd="0" presId="urn:microsoft.com/office/officeart/2005/8/layout/list1"/>
    <dgm:cxn modelId="{70B5C483-BDCF-46FF-A398-41367956B828}" type="presParOf" srcId="{BB634618-A356-4ECE-98DD-15B81ECDCC41}" destId="{45C39955-E94F-4D73-BBA5-5E8DAC38D183}" srcOrd="16" destOrd="0" presId="urn:microsoft.com/office/officeart/2005/8/layout/list1"/>
    <dgm:cxn modelId="{2032BF7E-5CEC-4A94-9150-4985D7237A1B}" type="presParOf" srcId="{45C39955-E94F-4D73-BBA5-5E8DAC38D183}" destId="{26E77685-370C-4DBD-BF6C-B3F3FF3F83C0}" srcOrd="0" destOrd="0" presId="urn:microsoft.com/office/officeart/2005/8/layout/list1"/>
    <dgm:cxn modelId="{9CAD9A98-6C75-434B-A48E-F7CE476B8ADC}" type="presParOf" srcId="{45C39955-E94F-4D73-BBA5-5E8DAC38D183}" destId="{7C8DE663-59E2-4F57-A4AB-96F4013E8418}" srcOrd="1" destOrd="0" presId="urn:microsoft.com/office/officeart/2005/8/layout/list1"/>
    <dgm:cxn modelId="{4814DB65-4D48-4313-863C-99E45121D0A4}" type="presParOf" srcId="{BB634618-A356-4ECE-98DD-15B81ECDCC41}" destId="{1AA472FF-C56A-4496-89AC-5B54B4325173}" srcOrd="17" destOrd="0" presId="urn:microsoft.com/office/officeart/2005/8/layout/list1"/>
    <dgm:cxn modelId="{4539F1C0-AB4D-4FCF-8933-54F4C32AB847}" type="presParOf" srcId="{BB634618-A356-4ECE-98DD-15B81ECDCC41}" destId="{E7BE01F8-5A55-4F66-8483-FC89C1A16CD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377DEDC5-CDD2-4138-95EF-D5CC32C50F30}" type="doc">
      <dgm:prSet loTypeId="urn:microsoft.com/office/officeart/2005/8/layout/list1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64EE7C51-5F3C-43B2-AA95-E73822AE0C1F}">
      <dgm:prSet phldrT="[Text]" custT="1"/>
      <dgm:spPr/>
      <dgm:t>
        <a:bodyPr/>
        <a:lstStyle/>
        <a:p>
          <a:r>
            <a:rPr lang="en-US" sz="1200" dirty="0"/>
            <a:t>Introduction</a:t>
          </a:r>
          <a:r>
            <a:rPr lang="en-US" sz="1200" baseline="0" dirty="0"/>
            <a:t> includes politely stating the problem and include supporting details</a:t>
          </a:r>
          <a:endParaRPr lang="en-GB" sz="1200" dirty="0"/>
        </a:p>
      </dgm:t>
    </dgm:pt>
    <dgm:pt modelId="{4444E453-F36C-4F42-B6D0-3081CA25D1FC}" type="parTrans" cxnId="{9532E8BB-1D81-4A36-B02D-FEAFB36D485F}">
      <dgm:prSet/>
      <dgm:spPr/>
      <dgm:t>
        <a:bodyPr/>
        <a:lstStyle/>
        <a:p>
          <a:endParaRPr lang="en-GB" sz="1200"/>
        </a:p>
      </dgm:t>
    </dgm:pt>
    <dgm:pt modelId="{835694ED-B05F-4139-AB5D-626DDD71CBF8}" type="sibTrans" cxnId="{9532E8BB-1D81-4A36-B02D-FEAFB36D485F}">
      <dgm:prSet/>
      <dgm:spPr/>
      <dgm:t>
        <a:bodyPr/>
        <a:lstStyle/>
        <a:p>
          <a:endParaRPr lang="en-GB" sz="1200"/>
        </a:p>
      </dgm:t>
    </dgm:pt>
    <dgm:pt modelId="{D8B556BD-1598-4BF2-B286-254B9363E1B6}">
      <dgm:prSet phldrT="[Text]" custT="1"/>
      <dgm:spPr/>
      <dgm:t>
        <a:bodyPr/>
        <a:lstStyle/>
        <a:p>
          <a:r>
            <a:rPr lang="en-US" sz="1200" dirty="0"/>
            <a:t>Discussion includes details of problems experienced </a:t>
          </a:r>
          <a:endParaRPr lang="en-GB" sz="1200" dirty="0"/>
        </a:p>
      </dgm:t>
    </dgm:pt>
    <dgm:pt modelId="{6B8D24BC-936D-443D-9BE2-3673FD78FFB5}" type="parTrans" cxnId="{2E59C4F0-2095-44F0-88B3-87AB0DE543E0}">
      <dgm:prSet/>
      <dgm:spPr/>
      <dgm:t>
        <a:bodyPr/>
        <a:lstStyle/>
        <a:p>
          <a:endParaRPr lang="en-GB" sz="1200"/>
        </a:p>
      </dgm:t>
    </dgm:pt>
    <dgm:pt modelId="{5DD633A0-8D1B-4680-BE42-E6FA4996F4D0}" type="sibTrans" cxnId="{2E59C4F0-2095-44F0-88B3-87AB0DE543E0}">
      <dgm:prSet/>
      <dgm:spPr/>
      <dgm:t>
        <a:bodyPr/>
        <a:lstStyle/>
        <a:p>
          <a:endParaRPr lang="en-GB" sz="1200"/>
        </a:p>
      </dgm:t>
    </dgm:pt>
    <dgm:pt modelId="{999E0271-B558-4B57-AD8C-8E0DC66AB3C9}">
      <dgm:prSet phldrT="[Text]" custT="1"/>
      <dgm:spPr/>
      <dgm:t>
        <a:bodyPr/>
        <a:lstStyle/>
        <a:p>
          <a:r>
            <a:rPr lang="en-US" sz="1200" dirty="0"/>
            <a:t>Conclusion ends positively by maintaining a courteousness and professionalism. Share best ways of being reached out. </a:t>
          </a:r>
          <a:endParaRPr lang="en-GB" sz="1200" dirty="0"/>
        </a:p>
      </dgm:t>
    </dgm:pt>
    <dgm:pt modelId="{C30404F2-1D4E-47E3-89CE-5C1772F57E0A}" type="parTrans" cxnId="{509AC1AB-27C5-41BA-AC77-FBC3704EDBB5}">
      <dgm:prSet/>
      <dgm:spPr/>
      <dgm:t>
        <a:bodyPr/>
        <a:lstStyle/>
        <a:p>
          <a:endParaRPr lang="en-GB"/>
        </a:p>
      </dgm:t>
    </dgm:pt>
    <dgm:pt modelId="{1D1F30B3-4E39-4823-AAEF-FA303864570E}" type="sibTrans" cxnId="{509AC1AB-27C5-41BA-AC77-FBC3704EDBB5}">
      <dgm:prSet/>
      <dgm:spPr/>
      <dgm:t>
        <a:bodyPr/>
        <a:lstStyle/>
        <a:p>
          <a:endParaRPr lang="en-GB"/>
        </a:p>
      </dgm:t>
    </dgm:pt>
    <dgm:pt modelId="{BB634618-A356-4ECE-98DD-15B81ECDCC41}" type="pres">
      <dgm:prSet presAssocID="{377DEDC5-CDD2-4138-95EF-D5CC32C50F30}" presName="linear" presStyleCnt="0">
        <dgm:presLayoutVars>
          <dgm:dir/>
          <dgm:animLvl val="lvl"/>
          <dgm:resizeHandles val="exact"/>
        </dgm:presLayoutVars>
      </dgm:prSet>
      <dgm:spPr/>
    </dgm:pt>
    <dgm:pt modelId="{0D8D579B-F7F3-43AF-93F0-0D78F33FEA49}" type="pres">
      <dgm:prSet presAssocID="{64EE7C51-5F3C-43B2-AA95-E73822AE0C1F}" presName="parentLin" presStyleCnt="0"/>
      <dgm:spPr/>
    </dgm:pt>
    <dgm:pt modelId="{EAA9D09B-8D48-428B-A58E-B5025E3B3927}" type="pres">
      <dgm:prSet presAssocID="{64EE7C51-5F3C-43B2-AA95-E73822AE0C1F}" presName="parentLeftMargin" presStyleLbl="node1" presStyleIdx="0" presStyleCnt="3"/>
      <dgm:spPr/>
    </dgm:pt>
    <dgm:pt modelId="{1842BB22-28E0-4911-B901-D6CCF79AB23D}" type="pres">
      <dgm:prSet presAssocID="{64EE7C51-5F3C-43B2-AA95-E73822AE0C1F}" presName="parentText" presStyleLbl="node1" presStyleIdx="0" presStyleCnt="3" custScaleX="121286" custScaleY="71929">
        <dgm:presLayoutVars>
          <dgm:chMax val="0"/>
          <dgm:bulletEnabled val="1"/>
        </dgm:presLayoutVars>
      </dgm:prSet>
      <dgm:spPr/>
    </dgm:pt>
    <dgm:pt modelId="{43C6EF92-57B9-448B-B496-B86AE9CAF345}" type="pres">
      <dgm:prSet presAssocID="{64EE7C51-5F3C-43B2-AA95-E73822AE0C1F}" presName="negativeSpace" presStyleCnt="0"/>
      <dgm:spPr/>
    </dgm:pt>
    <dgm:pt modelId="{913116F3-538A-4904-ABE4-504996F4BF75}" type="pres">
      <dgm:prSet presAssocID="{64EE7C51-5F3C-43B2-AA95-E73822AE0C1F}" presName="childText" presStyleLbl="conFgAcc1" presStyleIdx="0" presStyleCnt="3">
        <dgm:presLayoutVars>
          <dgm:bulletEnabled val="1"/>
        </dgm:presLayoutVars>
      </dgm:prSet>
      <dgm:spPr/>
    </dgm:pt>
    <dgm:pt modelId="{58A315E6-B3D3-4AFB-BC5D-89BB55E8DE83}" type="pres">
      <dgm:prSet presAssocID="{835694ED-B05F-4139-AB5D-626DDD71CBF8}" presName="spaceBetweenRectangles" presStyleCnt="0"/>
      <dgm:spPr/>
    </dgm:pt>
    <dgm:pt modelId="{EDE32D50-7FD3-417E-9F3A-D139675D4D21}" type="pres">
      <dgm:prSet presAssocID="{D8B556BD-1598-4BF2-B286-254B9363E1B6}" presName="parentLin" presStyleCnt="0"/>
      <dgm:spPr/>
    </dgm:pt>
    <dgm:pt modelId="{9BC79F85-D0EC-433E-BA26-B71BCD0314AD}" type="pres">
      <dgm:prSet presAssocID="{D8B556BD-1598-4BF2-B286-254B9363E1B6}" presName="parentLeftMargin" presStyleLbl="node1" presStyleIdx="0" presStyleCnt="3"/>
      <dgm:spPr/>
    </dgm:pt>
    <dgm:pt modelId="{D2C24ABA-0C7B-4EB3-94EA-E03C1E73B8F3}" type="pres">
      <dgm:prSet presAssocID="{D8B556BD-1598-4BF2-B286-254B9363E1B6}" presName="parentText" presStyleLbl="node1" presStyleIdx="1" presStyleCnt="3" custScaleX="123429" custScaleY="63089" custLinFactNeighborX="18000" custLinFactNeighborY="-3518">
        <dgm:presLayoutVars>
          <dgm:chMax val="0"/>
          <dgm:bulletEnabled val="1"/>
        </dgm:presLayoutVars>
      </dgm:prSet>
      <dgm:spPr/>
    </dgm:pt>
    <dgm:pt modelId="{9D2D1C82-4DEF-4A3A-8BCC-F91093409784}" type="pres">
      <dgm:prSet presAssocID="{D8B556BD-1598-4BF2-B286-254B9363E1B6}" presName="negativeSpace" presStyleCnt="0"/>
      <dgm:spPr/>
    </dgm:pt>
    <dgm:pt modelId="{63E99662-BBC7-4974-A22D-1C1F8863EDC2}" type="pres">
      <dgm:prSet presAssocID="{D8B556BD-1598-4BF2-B286-254B9363E1B6}" presName="childText" presStyleLbl="conFgAcc1" presStyleIdx="1" presStyleCnt="3">
        <dgm:presLayoutVars>
          <dgm:bulletEnabled val="1"/>
        </dgm:presLayoutVars>
      </dgm:prSet>
      <dgm:spPr/>
    </dgm:pt>
    <dgm:pt modelId="{D6E69686-6CE9-4C35-B692-1FCB61F606BB}" type="pres">
      <dgm:prSet presAssocID="{5DD633A0-8D1B-4680-BE42-E6FA4996F4D0}" presName="spaceBetweenRectangles" presStyleCnt="0"/>
      <dgm:spPr/>
    </dgm:pt>
    <dgm:pt modelId="{38C66DF2-6B47-4279-829E-7F61FC86DBDD}" type="pres">
      <dgm:prSet presAssocID="{999E0271-B558-4B57-AD8C-8E0DC66AB3C9}" presName="parentLin" presStyleCnt="0"/>
      <dgm:spPr/>
    </dgm:pt>
    <dgm:pt modelId="{2A5E3979-557A-483A-A63C-CDF4929E37B2}" type="pres">
      <dgm:prSet presAssocID="{999E0271-B558-4B57-AD8C-8E0DC66AB3C9}" presName="parentLeftMargin" presStyleLbl="node1" presStyleIdx="1" presStyleCnt="3"/>
      <dgm:spPr/>
    </dgm:pt>
    <dgm:pt modelId="{6DC372CF-3223-4EFE-839C-9EE36A232EA6}" type="pres">
      <dgm:prSet presAssocID="{999E0271-B558-4B57-AD8C-8E0DC66AB3C9}" presName="parentText" presStyleLbl="node1" presStyleIdx="2" presStyleCnt="3" custScaleX="125308" custScaleY="66488">
        <dgm:presLayoutVars>
          <dgm:chMax val="0"/>
          <dgm:bulletEnabled val="1"/>
        </dgm:presLayoutVars>
      </dgm:prSet>
      <dgm:spPr/>
    </dgm:pt>
    <dgm:pt modelId="{F765B68F-DD7F-4102-8ADF-17264DFBDBE9}" type="pres">
      <dgm:prSet presAssocID="{999E0271-B558-4B57-AD8C-8E0DC66AB3C9}" presName="negativeSpace" presStyleCnt="0"/>
      <dgm:spPr/>
    </dgm:pt>
    <dgm:pt modelId="{5A9EBA9B-447D-47FD-AF52-83616B6A33D5}" type="pres">
      <dgm:prSet presAssocID="{999E0271-B558-4B57-AD8C-8E0DC66AB3C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75F8A22-8E8D-4D34-AD94-7045721A5AF1}" type="presOf" srcId="{64EE7C51-5F3C-43B2-AA95-E73822AE0C1F}" destId="{1842BB22-28E0-4911-B901-D6CCF79AB23D}" srcOrd="1" destOrd="0" presId="urn:microsoft.com/office/officeart/2005/8/layout/list1"/>
    <dgm:cxn modelId="{11B6F238-744C-4086-9F4C-FCC08E12E5A6}" type="presOf" srcId="{999E0271-B558-4B57-AD8C-8E0DC66AB3C9}" destId="{6DC372CF-3223-4EFE-839C-9EE36A232EA6}" srcOrd="1" destOrd="0" presId="urn:microsoft.com/office/officeart/2005/8/layout/list1"/>
    <dgm:cxn modelId="{CA722673-D504-4F99-80FA-AEE0DE05DE9B}" type="presOf" srcId="{64EE7C51-5F3C-43B2-AA95-E73822AE0C1F}" destId="{EAA9D09B-8D48-428B-A58E-B5025E3B3927}" srcOrd="0" destOrd="0" presId="urn:microsoft.com/office/officeart/2005/8/layout/list1"/>
    <dgm:cxn modelId="{8DE50A7D-69DF-4A30-9F09-4E8D68B1733C}" type="presOf" srcId="{D8B556BD-1598-4BF2-B286-254B9363E1B6}" destId="{9BC79F85-D0EC-433E-BA26-B71BCD0314AD}" srcOrd="0" destOrd="0" presId="urn:microsoft.com/office/officeart/2005/8/layout/list1"/>
    <dgm:cxn modelId="{509AC1AB-27C5-41BA-AC77-FBC3704EDBB5}" srcId="{377DEDC5-CDD2-4138-95EF-D5CC32C50F30}" destId="{999E0271-B558-4B57-AD8C-8E0DC66AB3C9}" srcOrd="2" destOrd="0" parTransId="{C30404F2-1D4E-47E3-89CE-5C1772F57E0A}" sibTransId="{1D1F30B3-4E39-4823-AAEF-FA303864570E}"/>
    <dgm:cxn modelId="{F96A37B7-9711-4AD6-82FD-87729E5F77FF}" type="presOf" srcId="{377DEDC5-CDD2-4138-95EF-D5CC32C50F30}" destId="{BB634618-A356-4ECE-98DD-15B81ECDCC41}" srcOrd="0" destOrd="0" presId="urn:microsoft.com/office/officeart/2005/8/layout/list1"/>
    <dgm:cxn modelId="{9532E8BB-1D81-4A36-B02D-FEAFB36D485F}" srcId="{377DEDC5-CDD2-4138-95EF-D5CC32C50F30}" destId="{64EE7C51-5F3C-43B2-AA95-E73822AE0C1F}" srcOrd="0" destOrd="0" parTransId="{4444E453-F36C-4F42-B6D0-3081CA25D1FC}" sibTransId="{835694ED-B05F-4139-AB5D-626DDD71CBF8}"/>
    <dgm:cxn modelId="{BFC7F2D0-2DBB-4FE9-B39D-32924FE56911}" type="presOf" srcId="{D8B556BD-1598-4BF2-B286-254B9363E1B6}" destId="{D2C24ABA-0C7B-4EB3-94EA-E03C1E73B8F3}" srcOrd="1" destOrd="0" presId="urn:microsoft.com/office/officeart/2005/8/layout/list1"/>
    <dgm:cxn modelId="{768057EC-A0C6-47FB-9614-4538DEF9FA96}" type="presOf" srcId="{999E0271-B558-4B57-AD8C-8E0DC66AB3C9}" destId="{2A5E3979-557A-483A-A63C-CDF4929E37B2}" srcOrd="0" destOrd="0" presId="urn:microsoft.com/office/officeart/2005/8/layout/list1"/>
    <dgm:cxn modelId="{2E59C4F0-2095-44F0-88B3-87AB0DE543E0}" srcId="{377DEDC5-CDD2-4138-95EF-D5CC32C50F30}" destId="{D8B556BD-1598-4BF2-B286-254B9363E1B6}" srcOrd="1" destOrd="0" parTransId="{6B8D24BC-936D-443D-9BE2-3673FD78FFB5}" sibTransId="{5DD633A0-8D1B-4680-BE42-E6FA4996F4D0}"/>
    <dgm:cxn modelId="{B1055594-2EBB-4E30-99A6-7F602040B70C}" type="presParOf" srcId="{BB634618-A356-4ECE-98DD-15B81ECDCC41}" destId="{0D8D579B-F7F3-43AF-93F0-0D78F33FEA49}" srcOrd="0" destOrd="0" presId="urn:microsoft.com/office/officeart/2005/8/layout/list1"/>
    <dgm:cxn modelId="{43446FB1-EC46-495D-BC84-E034354C02B2}" type="presParOf" srcId="{0D8D579B-F7F3-43AF-93F0-0D78F33FEA49}" destId="{EAA9D09B-8D48-428B-A58E-B5025E3B3927}" srcOrd="0" destOrd="0" presId="urn:microsoft.com/office/officeart/2005/8/layout/list1"/>
    <dgm:cxn modelId="{69F274DA-71E0-4139-9236-54FC093FFCD6}" type="presParOf" srcId="{0D8D579B-F7F3-43AF-93F0-0D78F33FEA49}" destId="{1842BB22-28E0-4911-B901-D6CCF79AB23D}" srcOrd="1" destOrd="0" presId="urn:microsoft.com/office/officeart/2005/8/layout/list1"/>
    <dgm:cxn modelId="{79380429-6A3D-424B-A3B5-BEDB1BA3D90C}" type="presParOf" srcId="{BB634618-A356-4ECE-98DD-15B81ECDCC41}" destId="{43C6EF92-57B9-448B-B496-B86AE9CAF345}" srcOrd="1" destOrd="0" presId="urn:microsoft.com/office/officeart/2005/8/layout/list1"/>
    <dgm:cxn modelId="{9A6FC32F-E1CC-4BBB-B294-C68C3CDF53A5}" type="presParOf" srcId="{BB634618-A356-4ECE-98DD-15B81ECDCC41}" destId="{913116F3-538A-4904-ABE4-504996F4BF75}" srcOrd="2" destOrd="0" presId="urn:microsoft.com/office/officeart/2005/8/layout/list1"/>
    <dgm:cxn modelId="{A6A1DA0D-9190-4D91-9B8E-054826226C13}" type="presParOf" srcId="{BB634618-A356-4ECE-98DD-15B81ECDCC41}" destId="{58A315E6-B3D3-4AFB-BC5D-89BB55E8DE83}" srcOrd="3" destOrd="0" presId="urn:microsoft.com/office/officeart/2005/8/layout/list1"/>
    <dgm:cxn modelId="{CFD24340-A1AB-4A13-89F9-1D4D1DE3CBD4}" type="presParOf" srcId="{BB634618-A356-4ECE-98DD-15B81ECDCC41}" destId="{EDE32D50-7FD3-417E-9F3A-D139675D4D21}" srcOrd="4" destOrd="0" presId="urn:microsoft.com/office/officeart/2005/8/layout/list1"/>
    <dgm:cxn modelId="{2E8E22B7-8015-4F19-A42C-C6C311147C53}" type="presParOf" srcId="{EDE32D50-7FD3-417E-9F3A-D139675D4D21}" destId="{9BC79F85-D0EC-433E-BA26-B71BCD0314AD}" srcOrd="0" destOrd="0" presId="urn:microsoft.com/office/officeart/2005/8/layout/list1"/>
    <dgm:cxn modelId="{7AF1589A-BB8D-46BB-9005-6A4298C3743F}" type="presParOf" srcId="{EDE32D50-7FD3-417E-9F3A-D139675D4D21}" destId="{D2C24ABA-0C7B-4EB3-94EA-E03C1E73B8F3}" srcOrd="1" destOrd="0" presId="urn:microsoft.com/office/officeart/2005/8/layout/list1"/>
    <dgm:cxn modelId="{0510C533-F747-48B3-878A-9049C1B6D9CA}" type="presParOf" srcId="{BB634618-A356-4ECE-98DD-15B81ECDCC41}" destId="{9D2D1C82-4DEF-4A3A-8BCC-F91093409784}" srcOrd="5" destOrd="0" presId="urn:microsoft.com/office/officeart/2005/8/layout/list1"/>
    <dgm:cxn modelId="{97343831-ADE9-4657-A6EA-1C3BBE253E1D}" type="presParOf" srcId="{BB634618-A356-4ECE-98DD-15B81ECDCC41}" destId="{63E99662-BBC7-4974-A22D-1C1F8863EDC2}" srcOrd="6" destOrd="0" presId="urn:microsoft.com/office/officeart/2005/8/layout/list1"/>
    <dgm:cxn modelId="{817B4497-858F-414D-AFCF-4271FD7416B0}" type="presParOf" srcId="{BB634618-A356-4ECE-98DD-15B81ECDCC41}" destId="{D6E69686-6CE9-4C35-B692-1FCB61F606BB}" srcOrd="7" destOrd="0" presId="urn:microsoft.com/office/officeart/2005/8/layout/list1"/>
    <dgm:cxn modelId="{F3651B86-3F26-4E7B-926F-D0C91172932D}" type="presParOf" srcId="{BB634618-A356-4ECE-98DD-15B81ECDCC41}" destId="{38C66DF2-6B47-4279-829E-7F61FC86DBDD}" srcOrd="8" destOrd="0" presId="urn:microsoft.com/office/officeart/2005/8/layout/list1"/>
    <dgm:cxn modelId="{9E9AC3C2-409D-4FBA-B230-DA577E8518FF}" type="presParOf" srcId="{38C66DF2-6B47-4279-829E-7F61FC86DBDD}" destId="{2A5E3979-557A-483A-A63C-CDF4929E37B2}" srcOrd="0" destOrd="0" presId="urn:microsoft.com/office/officeart/2005/8/layout/list1"/>
    <dgm:cxn modelId="{0CB90CCF-D382-4329-8E31-12CA07276F93}" type="presParOf" srcId="{38C66DF2-6B47-4279-829E-7F61FC86DBDD}" destId="{6DC372CF-3223-4EFE-839C-9EE36A232EA6}" srcOrd="1" destOrd="0" presId="urn:microsoft.com/office/officeart/2005/8/layout/list1"/>
    <dgm:cxn modelId="{5BB7174A-24A4-4FAA-A1DC-AB3358FAC51B}" type="presParOf" srcId="{BB634618-A356-4ECE-98DD-15B81ECDCC41}" destId="{F765B68F-DD7F-4102-8ADF-17264DFBDBE9}" srcOrd="9" destOrd="0" presId="urn:microsoft.com/office/officeart/2005/8/layout/list1"/>
    <dgm:cxn modelId="{8DF2E99E-3B81-4760-82BF-6B0ED14A5838}" type="presParOf" srcId="{BB634618-A356-4ECE-98DD-15B81ECDCC41}" destId="{5A9EBA9B-447D-47FD-AF52-83616B6A33D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377DEDC5-CDD2-4138-95EF-D5CC32C50F30}" type="doc">
      <dgm:prSet loTypeId="urn:microsoft.com/office/officeart/2005/8/layout/list1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GB"/>
        </a:p>
      </dgm:t>
    </dgm:pt>
    <dgm:pt modelId="{64EE7C51-5F3C-43B2-AA95-E73822AE0C1F}">
      <dgm:prSet phldrT="[Text]" custT="1"/>
      <dgm:spPr/>
      <dgm:t>
        <a:bodyPr/>
        <a:lstStyle/>
        <a:p>
          <a:r>
            <a:rPr lang="en-US" sz="1200" dirty="0"/>
            <a:t>Responses to complaints </a:t>
          </a:r>
          <a:endParaRPr lang="en-GB" sz="1200" dirty="0"/>
        </a:p>
      </dgm:t>
    </dgm:pt>
    <dgm:pt modelId="{4444E453-F36C-4F42-B6D0-3081CA25D1FC}" type="parTrans" cxnId="{9532E8BB-1D81-4A36-B02D-FEAFB36D485F}">
      <dgm:prSet/>
      <dgm:spPr/>
      <dgm:t>
        <a:bodyPr/>
        <a:lstStyle/>
        <a:p>
          <a:endParaRPr lang="en-GB" sz="1200"/>
        </a:p>
      </dgm:t>
    </dgm:pt>
    <dgm:pt modelId="{835694ED-B05F-4139-AB5D-626DDD71CBF8}" type="sibTrans" cxnId="{9532E8BB-1D81-4A36-B02D-FEAFB36D485F}">
      <dgm:prSet/>
      <dgm:spPr/>
      <dgm:t>
        <a:bodyPr/>
        <a:lstStyle/>
        <a:p>
          <a:endParaRPr lang="en-GB" sz="1200"/>
        </a:p>
      </dgm:t>
    </dgm:pt>
    <dgm:pt modelId="{D8B556BD-1598-4BF2-B286-254B9363E1B6}">
      <dgm:prSet phldrT="[Text]" custT="1"/>
      <dgm:spPr/>
      <dgm:t>
        <a:bodyPr/>
        <a:lstStyle/>
        <a:p>
          <a:r>
            <a:rPr lang="en-US" sz="1200" baseline="0" dirty="0"/>
            <a:t>Complete agreement with the writer </a:t>
          </a:r>
        </a:p>
        <a:p>
          <a:r>
            <a:rPr lang="en-US" sz="1200" baseline="0" dirty="0"/>
            <a:t>Complete disagreement with the writer </a:t>
          </a:r>
        </a:p>
        <a:p>
          <a:r>
            <a:rPr lang="en-GB" sz="1200" dirty="0"/>
            <a:t>You could disagree with some complaints but agree with other complaints.</a:t>
          </a:r>
        </a:p>
      </dgm:t>
    </dgm:pt>
    <dgm:pt modelId="{6B8D24BC-936D-443D-9BE2-3673FD78FFB5}" type="parTrans" cxnId="{2E59C4F0-2095-44F0-88B3-87AB0DE543E0}">
      <dgm:prSet/>
      <dgm:spPr/>
      <dgm:t>
        <a:bodyPr/>
        <a:lstStyle/>
        <a:p>
          <a:endParaRPr lang="en-GB" sz="1200"/>
        </a:p>
      </dgm:t>
    </dgm:pt>
    <dgm:pt modelId="{5DD633A0-8D1B-4680-BE42-E6FA4996F4D0}" type="sibTrans" cxnId="{2E59C4F0-2095-44F0-88B3-87AB0DE543E0}">
      <dgm:prSet/>
      <dgm:spPr/>
      <dgm:t>
        <a:bodyPr/>
        <a:lstStyle/>
        <a:p>
          <a:endParaRPr lang="en-GB" sz="1200"/>
        </a:p>
      </dgm:t>
    </dgm:pt>
    <dgm:pt modelId="{999E0271-B558-4B57-AD8C-8E0DC66AB3C9}">
      <dgm:prSet phldrT="[Text]" custT="1"/>
      <dgm:spPr/>
      <dgm:t>
        <a:bodyPr/>
        <a:lstStyle/>
        <a:p>
          <a:r>
            <a:rPr lang="en-US" sz="1200" dirty="0"/>
            <a:t>Buffers to cushion the blow</a:t>
          </a:r>
          <a:endParaRPr lang="en-GB" sz="1200" dirty="0"/>
        </a:p>
      </dgm:t>
    </dgm:pt>
    <dgm:pt modelId="{C30404F2-1D4E-47E3-89CE-5C1772F57E0A}" type="parTrans" cxnId="{509AC1AB-27C5-41BA-AC77-FBC3704EDBB5}">
      <dgm:prSet/>
      <dgm:spPr/>
      <dgm:t>
        <a:bodyPr/>
        <a:lstStyle/>
        <a:p>
          <a:endParaRPr lang="en-GB"/>
        </a:p>
      </dgm:t>
    </dgm:pt>
    <dgm:pt modelId="{1D1F30B3-4E39-4823-AAEF-FA303864570E}" type="sibTrans" cxnId="{509AC1AB-27C5-41BA-AC77-FBC3704EDBB5}">
      <dgm:prSet/>
      <dgm:spPr/>
      <dgm:t>
        <a:bodyPr/>
        <a:lstStyle/>
        <a:p>
          <a:endParaRPr lang="en-GB"/>
        </a:p>
      </dgm:t>
    </dgm:pt>
    <dgm:pt modelId="{BB634618-A356-4ECE-98DD-15B81ECDCC41}" type="pres">
      <dgm:prSet presAssocID="{377DEDC5-CDD2-4138-95EF-D5CC32C50F30}" presName="linear" presStyleCnt="0">
        <dgm:presLayoutVars>
          <dgm:dir/>
          <dgm:animLvl val="lvl"/>
          <dgm:resizeHandles val="exact"/>
        </dgm:presLayoutVars>
      </dgm:prSet>
      <dgm:spPr/>
    </dgm:pt>
    <dgm:pt modelId="{0D8D579B-F7F3-43AF-93F0-0D78F33FEA49}" type="pres">
      <dgm:prSet presAssocID="{64EE7C51-5F3C-43B2-AA95-E73822AE0C1F}" presName="parentLin" presStyleCnt="0"/>
      <dgm:spPr/>
    </dgm:pt>
    <dgm:pt modelId="{EAA9D09B-8D48-428B-A58E-B5025E3B3927}" type="pres">
      <dgm:prSet presAssocID="{64EE7C51-5F3C-43B2-AA95-E73822AE0C1F}" presName="parentLeftMargin" presStyleLbl="node1" presStyleIdx="0" presStyleCnt="3"/>
      <dgm:spPr/>
    </dgm:pt>
    <dgm:pt modelId="{1842BB22-28E0-4911-B901-D6CCF79AB23D}" type="pres">
      <dgm:prSet presAssocID="{64EE7C51-5F3C-43B2-AA95-E73822AE0C1F}" presName="parentText" presStyleLbl="node1" presStyleIdx="0" presStyleCnt="3" custScaleX="121286" custScaleY="78694">
        <dgm:presLayoutVars>
          <dgm:chMax val="0"/>
          <dgm:bulletEnabled val="1"/>
        </dgm:presLayoutVars>
      </dgm:prSet>
      <dgm:spPr/>
    </dgm:pt>
    <dgm:pt modelId="{43C6EF92-57B9-448B-B496-B86AE9CAF345}" type="pres">
      <dgm:prSet presAssocID="{64EE7C51-5F3C-43B2-AA95-E73822AE0C1F}" presName="negativeSpace" presStyleCnt="0"/>
      <dgm:spPr/>
    </dgm:pt>
    <dgm:pt modelId="{913116F3-538A-4904-ABE4-504996F4BF75}" type="pres">
      <dgm:prSet presAssocID="{64EE7C51-5F3C-43B2-AA95-E73822AE0C1F}" presName="childText" presStyleLbl="conFgAcc1" presStyleIdx="0" presStyleCnt="3">
        <dgm:presLayoutVars>
          <dgm:bulletEnabled val="1"/>
        </dgm:presLayoutVars>
      </dgm:prSet>
      <dgm:spPr/>
    </dgm:pt>
    <dgm:pt modelId="{58A315E6-B3D3-4AFB-BC5D-89BB55E8DE83}" type="pres">
      <dgm:prSet presAssocID="{835694ED-B05F-4139-AB5D-626DDD71CBF8}" presName="spaceBetweenRectangles" presStyleCnt="0"/>
      <dgm:spPr/>
    </dgm:pt>
    <dgm:pt modelId="{EDE32D50-7FD3-417E-9F3A-D139675D4D21}" type="pres">
      <dgm:prSet presAssocID="{D8B556BD-1598-4BF2-B286-254B9363E1B6}" presName="parentLin" presStyleCnt="0"/>
      <dgm:spPr/>
    </dgm:pt>
    <dgm:pt modelId="{9BC79F85-D0EC-433E-BA26-B71BCD0314AD}" type="pres">
      <dgm:prSet presAssocID="{D8B556BD-1598-4BF2-B286-254B9363E1B6}" presName="parentLeftMargin" presStyleLbl="node1" presStyleIdx="0" presStyleCnt="3"/>
      <dgm:spPr/>
    </dgm:pt>
    <dgm:pt modelId="{D2C24ABA-0C7B-4EB3-94EA-E03C1E73B8F3}" type="pres">
      <dgm:prSet presAssocID="{D8B556BD-1598-4BF2-B286-254B9363E1B6}" presName="parentText" presStyleLbl="node1" presStyleIdx="1" presStyleCnt="3" custScaleX="123429" custScaleY="149270" custLinFactNeighborX="18000" custLinFactNeighborY="-3518">
        <dgm:presLayoutVars>
          <dgm:chMax val="0"/>
          <dgm:bulletEnabled val="1"/>
        </dgm:presLayoutVars>
      </dgm:prSet>
      <dgm:spPr/>
    </dgm:pt>
    <dgm:pt modelId="{9D2D1C82-4DEF-4A3A-8BCC-F91093409784}" type="pres">
      <dgm:prSet presAssocID="{D8B556BD-1598-4BF2-B286-254B9363E1B6}" presName="negativeSpace" presStyleCnt="0"/>
      <dgm:spPr/>
    </dgm:pt>
    <dgm:pt modelId="{63E99662-BBC7-4974-A22D-1C1F8863EDC2}" type="pres">
      <dgm:prSet presAssocID="{D8B556BD-1598-4BF2-B286-254B9363E1B6}" presName="childText" presStyleLbl="conFgAcc1" presStyleIdx="1" presStyleCnt="3">
        <dgm:presLayoutVars>
          <dgm:bulletEnabled val="1"/>
        </dgm:presLayoutVars>
      </dgm:prSet>
      <dgm:spPr/>
    </dgm:pt>
    <dgm:pt modelId="{D6E69686-6CE9-4C35-B692-1FCB61F606BB}" type="pres">
      <dgm:prSet presAssocID="{5DD633A0-8D1B-4680-BE42-E6FA4996F4D0}" presName="spaceBetweenRectangles" presStyleCnt="0"/>
      <dgm:spPr/>
    </dgm:pt>
    <dgm:pt modelId="{38C66DF2-6B47-4279-829E-7F61FC86DBDD}" type="pres">
      <dgm:prSet presAssocID="{999E0271-B558-4B57-AD8C-8E0DC66AB3C9}" presName="parentLin" presStyleCnt="0"/>
      <dgm:spPr/>
    </dgm:pt>
    <dgm:pt modelId="{2A5E3979-557A-483A-A63C-CDF4929E37B2}" type="pres">
      <dgm:prSet presAssocID="{999E0271-B558-4B57-AD8C-8E0DC66AB3C9}" presName="parentLeftMargin" presStyleLbl="node1" presStyleIdx="1" presStyleCnt="3"/>
      <dgm:spPr/>
    </dgm:pt>
    <dgm:pt modelId="{6DC372CF-3223-4EFE-839C-9EE36A232EA6}" type="pres">
      <dgm:prSet presAssocID="{999E0271-B558-4B57-AD8C-8E0DC66AB3C9}" presName="parentText" presStyleLbl="node1" presStyleIdx="2" presStyleCnt="3" custScaleX="125308" custScaleY="83644">
        <dgm:presLayoutVars>
          <dgm:chMax val="0"/>
          <dgm:bulletEnabled val="1"/>
        </dgm:presLayoutVars>
      </dgm:prSet>
      <dgm:spPr/>
    </dgm:pt>
    <dgm:pt modelId="{F765B68F-DD7F-4102-8ADF-17264DFBDBE9}" type="pres">
      <dgm:prSet presAssocID="{999E0271-B558-4B57-AD8C-8E0DC66AB3C9}" presName="negativeSpace" presStyleCnt="0"/>
      <dgm:spPr/>
    </dgm:pt>
    <dgm:pt modelId="{5A9EBA9B-447D-47FD-AF52-83616B6A33D5}" type="pres">
      <dgm:prSet presAssocID="{999E0271-B558-4B57-AD8C-8E0DC66AB3C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75F8A22-8E8D-4D34-AD94-7045721A5AF1}" type="presOf" srcId="{64EE7C51-5F3C-43B2-AA95-E73822AE0C1F}" destId="{1842BB22-28E0-4911-B901-D6CCF79AB23D}" srcOrd="1" destOrd="0" presId="urn:microsoft.com/office/officeart/2005/8/layout/list1"/>
    <dgm:cxn modelId="{11B6F238-744C-4086-9F4C-FCC08E12E5A6}" type="presOf" srcId="{999E0271-B558-4B57-AD8C-8E0DC66AB3C9}" destId="{6DC372CF-3223-4EFE-839C-9EE36A232EA6}" srcOrd="1" destOrd="0" presId="urn:microsoft.com/office/officeart/2005/8/layout/list1"/>
    <dgm:cxn modelId="{CA722673-D504-4F99-80FA-AEE0DE05DE9B}" type="presOf" srcId="{64EE7C51-5F3C-43B2-AA95-E73822AE0C1F}" destId="{EAA9D09B-8D48-428B-A58E-B5025E3B3927}" srcOrd="0" destOrd="0" presId="urn:microsoft.com/office/officeart/2005/8/layout/list1"/>
    <dgm:cxn modelId="{8DE50A7D-69DF-4A30-9F09-4E8D68B1733C}" type="presOf" srcId="{D8B556BD-1598-4BF2-B286-254B9363E1B6}" destId="{9BC79F85-D0EC-433E-BA26-B71BCD0314AD}" srcOrd="0" destOrd="0" presId="urn:microsoft.com/office/officeart/2005/8/layout/list1"/>
    <dgm:cxn modelId="{509AC1AB-27C5-41BA-AC77-FBC3704EDBB5}" srcId="{377DEDC5-CDD2-4138-95EF-D5CC32C50F30}" destId="{999E0271-B558-4B57-AD8C-8E0DC66AB3C9}" srcOrd="2" destOrd="0" parTransId="{C30404F2-1D4E-47E3-89CE-5C1772F57E0A}" sibTransId="{1D1F30B3-4E39-4823-AAEF-FA303864570E}"/>
    <dgm:cxn modelId="{F96A37B7-9711-4AD6-82FD-87729E5F77FF}" type="presOf" srcId="{377DEDC5-CDD2-4138-95EF-D5CC32C50F30}" destId="{BB634618-A356-4ECE-98DD-15B81ECDCC41}" srcOrd="0" destOrd="0" presId="urn:microsoft.com/office/officeart/2005/8/layout/list1"/>
    <dgm:cxn modelId="{9532E8BB-1D81-4A36-B02D-FEAFB36D485F}" srcId="{377DEDC5-CDD2-4138-95EF-D5CC32C50F30}" destId="{64EE7C51-5F3C-43B2-AA95-E73822AE0C1F}" srcOrd="0" destOrd="0" parTransId="{4444E453-F36C-4F42-B6D0-3081CA25D1FC}" sibTransId="{835694ED-B05F-4139-AB5D-626DDD71CBF8}"/>
    <dgm:cxn modelId="{BFC7F2D0-2DBB-4FE9-B39D-32924FE56911}" type="presOf" srcId="{D8B556BD-1598-4BF2-B286-254B9363E1B6}" destId="{D2C24ABA-0C7B-4EB3-94EA-E03C1E73B8F3}" srcOrd="1" destOrd="0" presId="urn:microsoft.com/office/officeart/2005/8/layout/list1"/>
    <dgm:cxn modelId="{768057EC-A0C6-47FB-9614-4538DEF9FA96}" type="presOf" srcId="{999E0271-B558-4B57-AD8C-8E0DC66AB3C9}" destId="{2A5E3979-557A-483A-A63C-CDF4929E37B2}" srcOrd="0" destOrd="0" presId="urn:microsoft.com/office/officeart/2005/8/layout/list1"/>
    <dgm:cxn modelId="{2E59C4F0-2095-44F0-88B3-87AB0DE543E0}" srcId="{377DEDC5-CDD2-4138-95EF-D5CC32C50F30}" destId="{D8B556BD-1598-4BF2-B286-254B9363E1B6}" srcOrd="1" destOrd="0" parTransId="{6B8D24BC-936D-443D-9BE2-3673FD78FFB5}" sibTransId="{5DD633A0-8D1B-4680-BE42-E6FA4996F4D0}"/>
    <dgm:cxn modelId="{B1055594-2EBB-4E30-99A6-7F602040B70C}" type="presParOf" srcId="{BB634618-A356-4ECE-98DD-15B81ECDCC41}" destId="{0D8D579B-F7F3-43AF-93F0-0D78F33FEA49}" srcOrd="0" destOrd="0" presId="urn:microsoft.com/office/officeart/2005/8/layout/list1"/>
    <dgm:cxn modelId="{43446FB1-EC46-495D-BC84-E034354C02B2}" type="presParOf" srcId="{0D8D579B-F7F3-43AF-93F0-0D78F33FEA49}" destId="{EAA9D09B-8D48-428B-A58E-B5025E3B3927}" srcOrd="0" destOrd="0" presId="urn:microsoft.com/office/officeart/2005/8/layout/list1"/>
    <dgm:cxn modelId="{69F274DA-71E0-4139-9236-54FC093FFCD6}" type="presParOf" srcId="{0D8D579B-F7F3-43AF-93F0-0D78F33FEA49}" destId="{1842BB22-28E0-4911-B901-D6CCF79AB23D}" srcOrd="1" destOrd="0" presId="urn:microsoft.com/office/officeart/2005/8/layout/list1"/>
    <dgm:cxn modelId="{79380429-6A3D-424B-A3B5-BEDB1BA3D90C}" type="presParOf" srcId="{BB634618-A356-4ECE-98DD-15B81ECDCC41}" destId="{43C6EF92-57B9-448B-B496-B86AE9CAF345}" srcOrd="1" destOrd="0" presId="urn:microsoft.com/office/officeart/2005/8/layout/list1"/>
    <dgm:cxn modelId="{9A6FC32F-E1CC-4BBB-B294-C68C3CDF53A5}" type="presParOf" srcId="{BB634618-A356-4ECE-98DD-15B81ECDCC41}" destId="{913116F3-538A-4904-ABE4-504996F4BF75}" srcOrd="2" destOrd="0" presId="urn:microsoft.com/office/officeart/2005/8/layout/list1"/>
    <dgm:cxn modelId="{A6A1DA0D-9190-4D91-9B8E-054826226C13}" type="presParOf" srcId="{BB634618-A356-4ECE-98DD-15B81ECDCC41}" destId="{58A315E6-B3D3-4AFB-BC5D-89BB55E8DE83}" srcOrd="3" destOrd="0" presId="urn:microsoft.com/office/officeart/2005/8/layout/list1"/>
    <dgm:cxn modelId="{CFD24340-A1AB-4A13-89F9-1D4D1DE3CBD4}" type="presParOf" srcId="{BB634618-A356-4ECE-98DD-15B81ECDCC41}" destId="{EDE32D50-7FD3-417E-9F3A-D139675D4D21}" srcOrd="4" destOrd="0" presId="urn:microsoft.com/office/officeart/2005/8/layout/list1"/>
    <dgm:cxn modelId="{2E8E22B7-8015-4F19-A42C-C6C311147C53}" type="presParOf" srcId="{EDE32D50-7FD3-417E-9F3A-D139675D4D21}" destId="{9BC79F85-D0EC-433E-BA26-B71BCD0314AD}" srcOrd="0" destOrd="0" presId="urn:microsoft.com/office/officeart/2005/8/layout/list1"/>
    <dgm:cxn modelId="{7AF1589A-BB8D-46BB-9005-6A4298C3743F}" type="presParOf" srcId="{EDE32D50-7FD3-417E-9F3A-D139675D4D21}" destId="{D2C24ABA-0C7B-4EB3-94EA-E03C1E73B8F3}" srcOrd="1" destOrd="0" presId="urn:microsoft.com/office/officeart/2005/8/layout/list1"/>
    <dgm:cxn modelId="{0510C533-F747-48B3-878A-9049C1B6D9CA}" type="presParOf" srcId="{BB634618-A356-4ECE-98DD-15B81ECDCC41}" destId="{9D2D1C82-4DEF-4A3A-8BCC-F91093409784}" srcOrd="5" destOrd="0" presId="urn:microsoft.com/office/officeart/2005/8/layout/list1"/>
    <dgm:cxn modelId="{97343831-ADE9-4657-A6EA-1C3BBE253E1D}" type="presParOf" srcId="{BB634618-A356-4ECE-98DD-15B81ECDCC41}" destId="{63E99662-BBC7-4974-A22D-1C1F8863EDC2}" srcOrd="6" destOrd="0" presId="urn:microsoft.com/office/officeart/2005/8/layout/list1"/>
    <dgm:cxn modelId="{817B4497-858F-414D-AFCF-4271FD7416B0}" type="presParOf" srcId="{BB634618-A356-4ECE-98DD-15B81ECDCC41}" destId="{D6E69686-6CE9-4C35-B692-1FCB61F606BB}" srcOrd="7" destOrd="0" presId="urn:microsoft.com/office/officeart/2005/8/layout/list1"/>
    <dgm:cxn modelId="{F3651B86-3F26-4E7B-926F-D0C91172932D}" type="presParOf" srcId="{BB634618-A356-4ECE-98DD-15B81ECDCC41}" destId="{38C66DF2-6B47-4279-829E-7F61FC86DBDD}" srcOrd="8" destOrd="0" presId="urn:microsoft.com/office/officeart/2005/8/layout/list1"/>
    <dgm:cxn modelId="{9E9AC3C2-409D-4FBA-B230-DA577E8518FF}" type="presParOf" srcId="{38C66DF2-6B47-4279-829E-7F61FC86DBDD}" destId="{2A5E3979-557A-483A-A63C-CDF4929E37B2}" srcOrd="0" destOrd="0" presId="urn:microsoft.com/office/officeart/2005/8/layout/list1"/>
    <dgm:cxn modelId="{0CB90CCF-D382-4329-8E31-12CA07276F93}" type="presParOf" srcId="{38C66DF2-6B47-4279-829E-7F61FC86DBDD}" destId="{6DC372CF-3223-4EFE-839C-9EE36A232EA6}" srcOrd="1" destOrd="0" presId="urn:microsoft.com/office/officeart/2005/8/layout/list1"/>
    <dgm:cxn modelId="{5BB7174A-24A4-4FAA-A1DC-AB3358FAC51B}" type="presParOf" srcId="{BB634618-A356-4ECE-98DD-15B81ECDCC41}" destId="{F765B68F-DD7F-4102-8ADF-17264DFBDBE9}" srcOrd="9" destOrd="0" presId="urn:microsoft.com/office/officeart/2005/8/layout/list1"/>
    <dgm:cxn modelId="{8DF2E99E-3B81-4760-82BF-6B0ED14A5838}" type="presParOf" srcId="{BB634618-A356-4ECE-98DD-15B81ECDCC41}" destId="{5A9EBA9B-447D-47FD-AF52-83616B6A33D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9C10FBAE-DEEE-400E-8135-EC366A3B2847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142C5740-F476-41C1-96AA-0B13E4D76255}">
      <dgm:prSet phldrT="[Text]" custT="1"/>
      <dgm:spPr/>
      <dgm:t>
        <a:bodyPr/>
        <a:lstStyle/>
        <a:p>
          <a:r>
            <a:rPr lang="en-US" sz="1200" dirty="0"/>
            <a:t>Delay bad news and gives an opportunity to explain</a:t>
          </a:r>
          <a:endParaRPr lang="en-GB" sz="1200" dirty="0"/>
        </a:p>
      </dgm:t>
    </dgm:pt>
    <dgm:pt modelId="{FECBD930-32E5-465A-9EEB-0A4810D9677B}" type="parTrans" cxnId="{0809AE01-6E98-43D1-B495-D29C383434DA}">
      <dgm:prSet/>
      <dgm:spPr/>
      <dgm:t>
        <a:bodyPr/>
        <a:lstStyle/>
        <a:p>
          <a:endParaRPr lang="en-GB" sz="1200"/>
        </a:p>
      </dgm:t>
    </dgm:pt>
    <dgm:pt modelId="{9FCDBAC9-8B24-43F9-B8AE-959574793E2B}" type="sibTrans" cxnId="{0809AE01-6E98-43D1-B495-D29C383434DA}">
      <dgm:prSet/>
      <dgm:spPr/>
      <dgm:t>
        <a:bodyPr/>
        <a:lstStyle/>
        <a:p>
          <a:endParaRPr lang="en-GB" sz="1200"/>
        </a:p>
      </dgm:t>
    </dgm:pt>
    <dgm:pt modelId="{5B9E0770-6B14-4EEB-BC86-456F2DF25FCF}">
      <dgm:prSet phldrT="[Text]" custT="1"/>
      <dgm:spPr/>
      <dgm:t>
        <a:bodyPr/>
        <a:lstStyle/>
        <a:p>
          <a:r>
            <a:rPr lang="en-US" sz="1200" dirty="0"/>
            <a:t>Establish</a:t>
          </a:r>
          <a:r>
            <a:rPr lang="en-US" sz="1200" baseline="0" dirty="0"/>
            <a:t> rapport through positive words</a:t>
          </a:r>
          <a:endParaRPr lang="en-GB" sz="1200" dirty="0"/>
        </a:p>
      </dgm:t>
    </dgm:pt>
    <dgm:pt modelId="{FCB1BB10-275E-4416-9A9D-1DE7E017BBBD}" type="parTrans" cxnId="{6DDF8DFA-E088-480C-926D-AA02946EBFAF}">
      <dgm:prSet/>
      <dgm:spPr/>
      <dgm:t>
        <a:bodyPr/>
        <a:lstStyle/>
        <a:p>
          <a:endParaRPr lang="en-GB" sz="1200"/>
        </a:p>
      </dgm:t>
    </dgm:pt>
    <dgm:pt modelId="{2DF0FDA4-77CE-4F71-93B5-15E47CAF5F75}" type="sibTrans" cxnId="{6DDF8DFA-E088-480C-926D-AA02946EBFAF}">
      <dgm:prSet/>
      <dgm:spPr/>
      <dgm:t>
        <a:bodyPr/>
        <a:lstStyle/>
        <a:p>
          <a:endParaRPr lang="en-GB" sz="1200"/>
        </a:p>
      </dgm:t>
    </dgm:pt>
    <dgm:pt modelId="{63E719A1-5A62-46C0-ABD8-686FBBDD2DBB}">
      <dgm:prSet phldrT="[Text]" custT="1"/>
      <dgm:spPr/>
      <dgm:t>
        <a:bodyPr/>
        <a:lstStyle/>
        <a:p>
          <a:r>
            <a:rPr lang="en-US" sz="1200" dirty="0"/>
            <a:t>Sway your readers to accept the bad news with persuasive facts</a:t>
          </a:r>
        </a:p>
      </dgm:t>
    </dgm:pt>
    <dgm:pt modelId="{4AF94C60-9A3F-462D-8362-6ED1AB96AB77}" type="parTrans" cxnId="{8436FAED-E0E6-4247-9824-AFED54CD608C}">
      <dgm:prSet/>
      <dgm:spPr/>
      <dgm:t>
        <a:bodyPr/>
        <a:lstStyle/>
        <a:p>
          <a:endParaRPr lang="en-GB" sz="1200"/>
        </a:p>
      </dgm:t>
    </dgm:pt>
    <dgm:pt modelId="{C8CA1D6D-5AA9-4F60-977B-66DBDD9A568B}" type="sibTrans" cxnId="{8436FAED-E0E6-4247-9824-AFED54CD608C}">
      <dgm:prSet/>
      <dgm:spPr/>
      <dgm:t>
        <a:bodyPr/>
        <a:lstStyle/>
        <a:p>
          <a:endParaRPr lang="en-GB" sz="1200"/>
        </a:p>
      </dgm:t>
    </dgm:pt>
    <dgm:pt modelId="{061E4187-1C18-4ADD-8F1D-6352639806F2}">
      <dgm:prSet phldrT="[Text]" custT="1"/>
      <dgm:spPr/>
      <dgm:t>
        <a:bodyPr/>
        <a:lstStyle/>
        <a:p>
          <a:r>
            <a:rPr lang="en-US" sz="1200" dirty="0"/>
            <a:t>Provide common ground for audience to agree upon</a:t>
          </a:r>
        </a:p>
      </dgm:t>
    </dgm:pt>
    <dgm:pt modelId="{4B1A4F27-88A1-43CC-97C1-28BD84CF1365}" type="parTrans" cxnId="{846BCC36-24BA-4068-9701-5DBB540B4FAD}">
      <dgm:prSet/>
      <dgm:spPr/>
      <dgm:t>
        <a:bodyPr/>
        <a:lstStyle/>
        <a:p>
          <a:endParaRPr lang="en-GB" sz="1200"/>
        </a:p>
      </dgm:t>
    </dgm:pt>
    <dgm:pt modelId="{20C1DD1A-12EA-47D9-8D19-2DA3C7140AD4}" type="sibTrans" cxnId="{846BCC36-24BA-4068-9701-5DBB540B4FAD}">
      <dgm:prSet/>
      <dgm:spPr/>
      <dgm:t>
        <a:bodyPr/>
        <a:lstStyle/>
        <a:p>
          <a:endParaRPr lang="en-GB" sz="1200"/>
        </a:p>
      </dgm:t>
    </dgm:pt>
    <dgm:pt modelId="{C2EAF7C1-1794-42AF-8E71-8B91A6F9FA81}">
      <dgm:prSet phldrT="[Text]" custT="1"/>
      <dgm:spPr/>
      <dgm:t>
        <a:bodyPr/>
        <a:lstStyle/>
        <a:p>
          <a:r>
            <a:rPr lang="en-US" sz="1200" dirty="0"/>
            <a:t>Compliment your reader to show appreciation</a:t>
          </a:r>
        </a:p>
      </dgm:t>
    </dgm:pt>
    <dgm:pt modelId="{85B9E32E-C423-4221-92D7-0D7523851F7C}" type="parTrans" cxnId="{1C804AB7-750A-4E46-AEE2-5322D4BB722D}">
      <dgm:prSet/>
      <dgm:spPr/>
      <dgm:t>
        <a:bodyPr/>
        <a:lstStyle/>
        <a:p>
          <a:endParaRPr lang="en-GB" sz="1200"/>
        </a:p>
      </dgm:t>
    </dgm:pt>
    <dgm:pt modelId="{1E9A3FCC-364F-4E28-A7F8-BE3383FE17DF}" type="sibTrans" cxnId="{1C804AB7-750A-4E46-AEE2-5322D4BB722D}">
      <dgm:prSet/>
      <dgm:spPr/>
      <dgm:t>
        <a:bodyPr/>
        <a:lstStyle/>
        <a:p>
          <a:endParaRPr lang="en-GB" sz="1200"/>
        </a:p>
      </dgm:t>
    </dgm:pt>
    <dgm:pt modelId="{9F763887-FED1-4687-80EE-79524A4EAFA8}">
      <dgm:prSet phldrT="[Text]" custT="1"/>
      <dgm:spPr/>
      <dgm:t>
        <a:bodyPr/>
        <a:lstStyle/>
        <a:p>
          <a:r>
            <a:rPr lang="en-US" sz="1200" dirty="0"/>
            <a:t>Make it concise </a:t>
          </a:r>
        </a:p>
      </dgm:t>
    </dgm:pt>
    <dgm:pt modelId="{1D8C8E93-7DDA-46DC-8744-2B7422F1648F}" type="parTrans" cxnId="{23A4F450-F29E-4A75-A558-AB2DF63287B2}">
      <dgm:prSet/>
      <dgm:spPr/>
      <dgm:t>
        <a:bodyPr/>
        <a:lstStyle/>
        <a:p>
          <a:endParaRPr lang="en-GB" sz="1200"/>
        </a:p>
      </dgm:t>
    </dgm:pt>
    <dgm:pt modelId="{65120C5B-22BB-43C3-83FF-1386A29A4E4F}" type="sibTrans" cxnId="{23A4F450-F29E-4A75-A558-AB2DF63287B2}">
      <dgm:prSet/>
      <dgm:spPr/>
      <dgm:t>
        <a:bodyPr/>
        <a:lstStyle/>
        <a:p>
          <a:endParaRPr lang="en-GB" sz="1200"/>
        </a:p>
      </dgm:t>
    </dgm:pt>
    <dgm:pt modelId="{90DAA755-BEDF-48D6-BF67-70560E5F9C0A}">
      <dgm:prSet phldrT="[Text]" custT="1"/>
      <dgm:spPr/>
      <dgm:t>
        <a:bodyPr/>
        <a:lstStyle/>
        <a:p>
          <a:r>
            <a:rPr lang="en-US" sz="1200" dirty="0"/>
            <a:t>Logically lead to explanation that follows</a:t>
          </a:r>
        </a:p>
      </dgm:t>
    </dgm:pt>
    <dgm:pt modelId="{92835671-C4E0-4AC8-AC99-DA125DC2A4BB}" type="parTrans" cxnId="{67B5EF7E-01A0-4C31-BDEE-4DF280077B99}">
      <dgm:prSet/>
      <dgm:spPr/>
      <dgm:t>
        <a:bodyPr/>
        <a:lstStyle/>
        <a:p>
          <a:endParaRPr lang="en-GB"/>
        </a:p>
      </dgm:t>
    </dgm:pt>
    <dgm:pt modelId="{B11864E7-0720-408F-B90E-0853D7870B1E}" type="sibTrans" cxnId="{67B5EF7E-01A0-4C31-BDEE-4DF280077B99}">
      <dgm:prSet/>
      <dgm:spPr/>
      <dgm:t>
        <a:bodyPr/>
        <a:lstStyle/>
        <a:p>
          <a:endParaRPr lang="en-GB"/>
        </a:p>
      </dgm:t>
    </dgm:pt>
    <dgm:pt modelId="{CC97BADD-9011-4196-BC3F-6E9F8C50E9D1}">
      <dgm:prSet phldrT="[Text]" custT="1"/>
      <dgm:spPr/>
      <dgm:t>
        <a:bodyPr/>
        <a:lstStyle/>
        <a:p>
          <a:r>
            <a:rPr lang="en-US" sz="1200" dirty="0"/>
            <a:t>Avoid blame or offense</a:t>
          </a:r>
        </a:p>
      </dgm:t>
    </dgm:pt>
    <dgm:pt modelId="{37698AFE-03D4-44A1-819B-A5EBFEA6DB6A}" type="parTrans" cxnId="{3D080042-F1FB-4666-A839-446E628BA7C7}">
      <dgm:prSet/>
      <dgm:spPr/>
      <dgm:t>
        <a:bodyPr/>
        <a:lstStyle/>
        <a:p>
          <a:endParaRPr lang="en-GB"/>
        </a:p>
      </dgm:t>
    </dgm:pt>
    <dgm:pt modelId="{2F78FA63-714E-42B5-B2D4-8C93FA6AC65D}" type="sibTrans" cxnId="{3D080042-F1FB-4666-A839-446E628BA7C7}">
      <dgm:prSet/>
      <dgm:spPr/>
      <dgm:t>
        <a:bodyPr/>
        <a:lstStyle/>
        <a:p>
          <a:endParaRPr lang="en-GB"/>
        </a:p>
      </dgm:t>
    </dgm:pt>
    <dgm:pt modelId="{65B2BCCC-3046-4DB7-9713-015D9BC7CD0F}" type="pres">
      <dgm:prSet presAssocID="{9C10FBAE-DEEE-400E-8135-EC366A3B2847}" presName="linear" presStyleCnt="0">
        <dgm:presLayoutVars>
          <dgm:dir/>
          <dgm:animLvl val="lvl"/>
          <dgm:resizeHandles val="exact"/>
        </dgm:presLayoutVars>
      </dgm:prSet>
      <dgm:spPr/>
    </dgm:pt>
    <dgm:pt modelId="{296C34C5-0ED5-4A1B-823D-3396A23BE20D}" type="pres">
      <dgm:prSet presAssocID="{142C5740-F476-41C1-96AA-0B13E4D76255}" presName="parentLin" presStyleCnt="0"/>
      <dgm:spPr/>
    </dgm:pt>
    <dgm:pt modelId="{CBF1E81A-F564-440B-B8C3-7F815439FF81}" type="pres">
      <dgm:prSet presAssocID="{142C5740-F476-41C1-96AA-0B13E4D76255}" presName="parentLeftMargin" presStyleLbl="node1" presStyleIdx="0" presStyleCnt="8"/>
      <dgm:spPr/>
    </dgm:pt>
    <dgm:pt modelId="{42F7B3A1-49D1-43D1-82CD-EC83B484A7EA}" type="pres">
      <dgm:prSet presAssocID="{142C5740-F476-41C1-96AA-0B13E4D76255}" presName="parentText" presStyleLbl="node1" presStyleIdx="0" presStyleCnt="8" custScaleY="116437">
        <dgm:presLayoutVars>
          <dgm:chMax val="0"/>
          <dgm:bulletEnabled val="1"/>
        </dgm:presLayoutVars>
      </dgm:prSet>
      <dgm:spPr/>
    </dgm:pt>
    <dgm:pt modelId="{70DE6BFC-0334-48A6-A89A-CF7E29CB6D36}" type="pres">
      <dgm:prSet presAssocID="{142C5740-F476-41C1-96AA-0B13E4D76255}" presName="negativeSpace" presStyleCnt="0"/>
      <dgm:spPr/>
    </dgm:pt>
    <dgm:pt modelId="{9BAF4566-99DD-40AF-BBD8-38DC85CEA434}" type="pres">
      <dgm:prSet presAssocID="{142C5740-F476-41C1-96AA-0B13E4D76255}" presName="childText" presStyleLbl="conFgAcc1" presStyleIdx="0" presStyleCnt="8">
        <dgm:presLayoutVars>
          <dgm:bulletEnabled val="1"/>
        </dgm:presLayoutVars>
      </dgm:prSet>
      <dgm:spPr/>
    </dgm:pt>
    <dgm:pt modelId="{AD50D17C-8052-4269-A143-8BD0602D9D48}" type="pres">
      <dgm:prSet presAssocID="{9FCDBAC9-8B24-43F9-B8AE-959574793E2B}" presName="spaceBetweenRectangles" presStyleCnt="0"/>
      <dgm:spPr/>
    </dgm:pt>
    <dgm:pt modelId="{3D650596-C163-475A-9D9F-BA1ECD56F9A4}" type="pres">
      <dgm:prSet presAssocID="{5B9E0770-6B14-4EEB-BC86-456F2DF25FCF}" presName="parentLin" presStyleCnt="0"/>
      <dgm:spPr/>
    </dgm:pt>
    <dgm:pt modelId="{E2941FA6-D9EB-445E-8364-B1D3A55FB36B}" type="pres">
      <dgm:prSet presAssocID="{5B9E0770-6B14-4EEB-BC86-456F2DF25FCF}" presName="parentLeftMargin" presStyleLbl="node1" presStyleIdx="0" presStyleCnt="8"/>
      <dgm:spPr/>
    </dgm:pt>
    <dgm:pt modelId="{C36236B5-DCE9-4A20-B594-BCD282F5E65A}" type="pres">
      <dgm:prSet presAssocID="{5B9E0770-6B14-4EEB-BC86-456F2DF25FCF}" presName="parentText" presStyleLbl="node1" presStyleIdx="1" presStyleCnt="8" custScaleY="125701">
        <dgm:presLayoutVars>
          <dgm:chMax val="0"/>
          <dgm:bulletEnabled val="1"/>
        </dgm:presLayoutVars>
      </dgm:prSet>
      <dgm:spPr/>
    </dgm:pt>
    <dgm:pt modelId="{EB31FDEB-6A05-40D3-816A-E3BC7EBE1DAD}" type="pres">
      <dgm:prSet presAssocID="{5B9E0770-6B14-4EEB-BC86-456F2DF25FCF}" presName="negativeSpace" presStyleCnt="0"/>
      <dgm:spPr/>
    </dgm:pt>
    <dgm:pt modelId="{C164C109-C7E8-4980-9D4F-C025C12DDE50}" type="pres">
      <dgm:prSet presAssocID="{5B9E0770-6B14-4EEB-BC86-456F2DF25FCF}" presName="childText" presStyleLbl="conFgAcc1" presStyleIdx="1" presStyleCnt="8">
        <dgm:presLayoutVars>
          <dgm:bulletEnabled val="1"/>
        </dgm:presLayoutVars>
      </dgm:prSet>
      <dgm:spPr/>
    </dgm:pt>
    <dgm:pt modelId="{F037C6C6-E065-4D08-B3D5-E22005B7FF19}" type="pres">
      <dgm:prSet presAssocID="{2DF0FDA4-77CE-4F71-93B5-15E47CAF5F75}" presName="spaceBetweenRectangles" presStyleCnt="0"/>
      <dgm:spPr/>
    </dgm:pt>
    <dgm:pt modelId="{220F6DEC-1675-402A-94D2-95CDDA5A6E1E}" type="pres">
      <dgm:prSet presAssocID="{63E719A1-5A62-46C0-ABD8-686FBBDD2DBB}" presName="parentLin" presStyleCnt="0"/>
      <dgm:spPr/>
    </dgm:pt>
    <dgm:pt modelId="{C3972B59-E0B5-4250-909B-80B35285CE51}" type="pres">
      <dgm:prSet presAssocID="{63E719A1-5A62-46C0-ABD8-686FBBDD2DBB}" presName="parentLeftMargin" presStyleLbl="node1" presStyleIdx="1" presStyleCnt="8"/>
      <dgm:spPr/>
    </dgm:pt>
    <dgm:pt modelId="{8ACE0FDF-8EE0-4583-A603-F19DA6CC80D9}" type="pres">
      <dgm:prSet presAssocID="{63E719A1-5A62-46C0-ABD8-686FBBDD2DBB}" presName="parentText" presStyleLbl="node1" presStyleIdx="2" presStyleCnt="8" custScaleY="149003">
        <dgm:presLayoutVars>
          <dgm:chMax val="0"/>
          <dgm:bulletEnabled val="1"/>
        </dgm:presLayoutVars>
      </dgm:prSet>
      <dgm:spPr/>
    </dgm:pt>
    <dgm:pt modelId="{6B4CEEBA-2885-4CAE-A6D0-5C11E17B1DB5}" type="pres">
      <dgm:prSet presAssocID="{63E719A1-5A62-46C0-ABD8-686FBBDD2DBB}" presName="negativeSpace" presStyleCnt="0"/>
      <dgm:spPr/>
    </dgm:pt>
    <dgm:pt modelId="{56C0CD6E-CAA7-4418-A645-27A6580603BF}" type="pres">
      <dgm:prSet presAssocID="{63E719A1-5A62-46C0-ABD8-686FBBDD2DBB}" presName="childText" presStyleLbl="conFgAcc1" presStyleIdx="2" presStyleCnt="8">
        <dgm:presLayoutVars>
          <dgm:bulletEnabled val="1"/>
        </dgm:presLayoutVars>
      </dgm:prSet>
      <dgm:spPr/>
    </dgm:pt>
    <dgm:pt modelId="{690D1A78-8893-4912-ABAE-A0651CC322C9}" type="pres">
      <dgm:prSet presAssocID="{C8CA1D6D-5AA9-4F60-977B-66DBDD9A568B}" presName="spaceBetweenRectangles" presStyleCnt="0"/>
      <dgm:spPr/>
    </dgm:pt>
    <dgm:pt modelId="{5DF12962-6B47-4B9D-BD6A-2343ABC5AEEE}" type="pres">
      <dgm:prSet presAssocID="{061E4187-1C18-4ADD-8F1D-6352639806F2}" presName="parentLin" presStyleCnt="0"/>
      <dgm:spPr/>
    </dgm:pt>
    <dgm:pt modelId="{844F7422-9CD0-4779-87B2-F376D99EFB35}" type="pres">
      <dgm:prSet presAssocID="{061E4187-1C18-4ADD-8F1D-6352639806F2}" presName="parentLeftMargin" presStyleLbl="node1" presStyleIdx="2" presStyleCnt="8"/>
      <dgm:spPr/>
    </dgm:pt>
    <dgm:pt modelId="{9B457C41-C0CD-430A-A3C7-E81260E1F873}" type="pres">
      <dgm:prSet presAssocID="{061E4187-1C18-4ADD-8F1D-6352639806F2}" presName="parentText" presStyleLbl="node1" presStyleIdx="3" presStyleCnt="8" custScaleY="119297">
        <dgm:presLayoutVars>
          <dgm:chMax val="0"/>
          <dgm:bulletEnabled val="1"/>
        </dgm:presLayoutVars>
      </dgm:prSet>
      <dgm:spPr/>
    </dgm:pt>
    <dgm:pt modelId="{C8DED81C-31D9-486D-A2D0-3824FE34934D}" type="pres">
      <dgm:prSet presAssocID="{061E4187-1C18-4ADD-8F1D-6352639806F2}" presName="negativeSpace" presStyleCnt="0"/>
      <dgm:spPr/>
    </dgm:pt>
    <dgm:pt modelId="{FA2E65D1-EFA9-4392-934F-E6F2BFCCD9E6}" type="pres">
      <dgm:prSet presAssocID="{061E4187-1C18-4ADD-8F1D-6352639806F2}" presName="childText" presStyleLbl="conFgAcc1" presStyleIdx="3" presStyleCnt="8">
        <dgm:presLayoutVars>
          <dgm:bulletEnabled val="1"/>
        </dgm:presLayoutVars>
      </dgm:prSet>
      <dgm:spPr/>
    </dgm:pt>
    <dgm:pt modelId="{36C199CB-246F-4834-882B-16A5611E1ECD}" type="pres">
      <dgm:prSet presAssocID="{20C1DD1A-12EA-47D9-8D19-2DA3C7140AD4}" presName="spaceBetweenRectangles" presStyleCnt="0"/>
      <dgm:spPr/>
    </dgm:pt>
    <dgm:pt modelId="{299A2C81-8B66-4B94-ADAE-24A555109891}" type="pres">
      <dgm:prSet presAssocID="{C2EAF7C1-1794-42AF-8E71-8B91A6F9FA81}" presName="parentLin" presStyleCnt="0"/>
      <dgm:spPr/>
    </dgm:pt>
    <dgm:pt modelId="{831C9622-17D5-4ED7-A62E-68B0E6304336}" type="pres">
      <dgm:prSet presAssocID="{C2EAF7C1-1794-42AF-8E71-8B91A6F9FA81}" presName="parentLeftMargin" presStyleLbl="node1" presStyleIdx="3" presStyleCnt="8"/>
      <dgm:spPr/>
    </dgm:pt>
    <dgm:pt modelId="{383C0BF7-7E6E-40F7-ACCF-877F9B692953}" type="pres">
      <dgm:prSet presAssocID="{C2EAF7C1-1794-42AF-8E71-8B91A6F9FA81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67F0C397-3782-4735-9679-45249BD12014}" type="pres">
      <dgm:prSet presAssocID="{C2EAF7C1-1794-42AF-8E71-8B91A6F9FA81}" presName="negativeSpace" presStyleCnt="0"/>
      <dgm:spPr/>
    </dgm:pt>
    <dgm:pt modelId="{0256DE4B-4D8C-4A81-8F97-FAC44745A9F3}" type="pres">
      <dgm:prSet presAssocID="{C2EAF7C1-1794-42AF-8E71-8B91A6F9FA81}" presName="childText" presStyleLbl="conFgAcc1" presStyleIdx="4" presStyleCnt="8">
        <dgm:presLayoutVars>
          <dgm:bulletEnabled val="1"/>
        </dgm:presLayoutVars>
      </dgm:prSet>
      <dgm:spPr/>
    </dgm:pt>
    <dgm:pt modelId="{A2841EA9-FB8F-4757-99D2-7399F9914A61}" type="pres">
      <dgm:prSet presAssocID="{1E9A3FCC-364F-4E28-A7F8-BE3383FE17DF}" presName="spaceBetweenRectangles" presStyleCnt="0"/>
      <dgm:spPr/>
    </dgm:pt>
    <dgm:pt modelId="{982BB411-FA0E-4BF0-AFBE-8545A217A52D}" type="pres">
      <dgm:prSet presAssocID="{9F763887-FED1-4687-80EE-79524A4EAFA8}" presName="parentLin" presStyleCnt="0"/>
      <dgm:spPr/>
    </dgm:pt>
    <dgm:pt modelId="{02F3977B-92E3-409F-8587-B3643199BD6A}" type="pres">
      <dgm:prSet presAssocID="{9F763887-FED1-4687-80EE-79524A4EAFA8}" presName="parentLeftMargin" presStyleLbl="node1" presStyleIdx="4" presStyleCnt="8"/>
      <dgm:spPr/>
    </dgm:pt>
    <dgm:pt modelId="{96A6925E-681C-4CBA-A0A2-E88FB3F354DF}" type="pres">
      <dgm:prSet presAssocID="{9F763887-FED1-4687-80EE-79524A4EAFA8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4A10D777-CC1D-4677-92B5-4898F9BBDCB5}" type="pres">
      <dgm:prSet presAssocID="{9F763887-FED1-4687-80EE-79524A4EAFA8}" presName="negativeSpace" presStyleCnt="0"/>
      <dgm:spPr/>
    </dgm:pt>
    <dgm:pt modelId="{1D3B694E-08E7-4F6F-A901-00AF6D9DFB7A}" type="pres">
      <dgm:prSet presAssocID="{9F763887-FED1-4687-80EE-79524A4EAFA8}" presName="childText" presStyleLbl="conFgAcc1" presStyleIdx="5" presStyleCnt="8">
        <dgm:presLayoutVars>
          <dgm:bulletEnabled val="1"/>
        </dgm:presLayoutVars>
      </dgm:prSet>
      <dgm:spPr/>
    </dgm:pt>
    <dgm:pt modelId="{6B0C2FB5-E566-48AD-8B43-0EFF58F9F741}" type="pres">
      <dgm:prSet presAssocID="{65120C5B-22BB-43C3-83FF-1386A29A4E4F}" presName="spaceBetweenRectangles" presStyleCnt="0"/>
      <dgm:spPr/>
    </dgm:pt>
    <dgm:pt modelId="{5ACE0BC2-50FA-4261-8C73-0967A4248C24}" type="pres">
      <dgm:prSet presAssocID="{90DAA755-BEDF-48D6-BF67-70560E5F9C0A}" presName="parentLin" presStyleCnt="0"/>
      <dgm:spPr/>
    </dgm:pt>
    <dgm:pt modelId="{46A28DD9-A012-4EEC-8D9D-7E1D4472FC50}" type="pres">
      <dgm:prSet presAssocID="{90DAA755-BEDF-48D6-BF67-70560E5F9C0A}" presName="parentLeftMargin" presStyleLbl="node1" presStyleIdx="5" presStyleCnt="8"/>
      <dgm:spPr/>
    </dgm:pt>
    <dgm:pt modelId="{CB8FADEA-35DE-4CE5-BF99-48F08E550873}" type="pres">
      <dgm:prSet presAssocID="{90DAA755-BEDF-48D6-BF67-70560E5F9C0A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6CD399E2-E02D-40B6-90FD-7C2C22457439}" type="pres">
      <dgm:prSet presAssocID="{90DAA755-BEDF-48D6-BF67-70560E5F9C0A}" presName="negativeSpace" presStyleCnt="0"/>
      <dgm:spPr/>
    </dgm:pt>
    <dgm:pt modelId="{96E8AE7B-EDFC-4877-A6EA-D88B4582AA00}" type="pres">
      <dgm:prSet presAssocID="{90DAA755-BEDF-48D6-BF67-70560E5F9C0A}" presName="childText" presStyleLbl="conFgAcc1" presStyleIdx="6" presStyleCnt="8">
        <dgm:presLayoutVars>
          <dgm:bulletEnabled val="1"/>
        </dgm:presLayoutVars>
      </dgm:prSet>
      <dgm:spPr/>
    </dgm:pt>
    <dgm:pt modelId="{D853A9A0-F489-47D7-AEBD-1853F733FE9F}" type="pres">
      <dgm:prSet presAssocID="{B11864E7-0720-408F-B90E-0853D7870B1E}" presName="spaceBetweenRectangles" presStyleCnt="0"/>
      <dgm:spPr/>
    </dgm:pt>
    <dgm:pt modelId="{476481F9-022F-4404-9F21-98CA7B44E0A1}" type="pres">
      <dgm:prSet presAssocID="{CC97BADD-9011-4196-BC3F-6E9F8C50E9D1}" presName="parentLin" presStyleCnt="0"/>
      <dgm:spPr/>
    </dgm:pt>
    <dgm:pt modelId="{597614F0-23E2-4AC6-977D-20C30FA53519}" type="pres">
      <dgm:prSet presAssocID="{CC97BADD-9011-4196-BC3F-6E9F8C50E9D1}" presName="parentLeftMargin" presStyleLbl="node1" presStyleIdx="6" presStyleCnt="8"/>
      <dgm:spPr/>
    </dgm:pt>
    <dgm:pt modelId="{1027CF4D-8922-48B1-AF07-AAA673D2BF12}" type="pres">
      <dgm:prSet presAssocID="{CC97BADD-9011-4196-BC3F-6E9F8C50E9D1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39ED1F88-A4BD-4C75-B7DB-908C440BFABC}" type="pres">
      <dgm:prSet presAssocID="{CC97BADD-9011-4196-BC3F-6E9F8C50E9D1}" presName="negativeSpace" presStyleCnt="0"/>
      <dgm:spPr/>
    </dgm:pt>
    <dgm:pt modelId="{D8606B23-E447-437F-997B-92EBC4E16B29}" type="pres">
      <dgm:prSet presAssocID="{CC97BADD-9011-4196-BC3F-6E9F8C50E9D1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0809AE01-6E98-43D1-B495-D29C383434DA}" srcId="{9C10FBAE-DEEE-400E-8135-EC366A3B2847}" destId="{142C5740-F476-41C1-96AA-0B13E4D76255}" srcOrd="0" destOrd="0" parTransId="{FECBD930-32E5-465A-9EEB-0A4810D9677B}" sibTransId="{9FCDBAC9-8B24-43F9-B8AE-959574793E2B}"/>
    <dgm:cxn modelId="{7767A911-B9C3-468B-AE0A-1B8F56BDAD13}" type="presOf" srcId="{63E719A1-5A62-46C0-ABD8-686FBBDD2DBB}" destId="{C3972B59-E0B5-4250-909B-80B35285CE51}" srcOrd="0" destOrd="0" presId="urn:microsoft.com/office/officeart/2005/8/layout/list1"/>
    <dgm:cxn modelId="{22596B25-7F3C-4094-8827-00C6F7A7390A}" type="presOf" srcId="{9F763887-FED1-4687-80EE-79524A4EAFA8}" destId="{02F3977B-92E3-409F-8587-B3643199BD6A}" srcOrd="0" destOrd="0" presId="urn:microsoft.com/office/officeart/2005/8/layout/list1"/>
    <dgm:cxn modelId="{846BCC36-24BA-4068-9701-5DBB540B4FAD}" srcId="{9C10FBAE-DEEE-400E-8135-EC366A3B2847}" destId="{061E4187-1C18-4ADD-8F1D-6352639806F2}" srcOrd="3" destOrd="0" parTransId="{4B1A4F27-88A1-43CC-97C1-28BD84CF1365}" sibTransId="{20C1DD1A-12EA-47D9-8D19-2DA3C7140AD4}"/>
    <dgm:cxn modelId="{3D080042-F1FB-4666-A839-446E628BA7C7}" srcId="{9C10FBAE-DEEE-400E-8135-EC366A3B2847}" destId="{CC97BADD-9011-4196-BC3F-6E9F8C50E9D1}" srcOrd="7" destOrd="0" parTransId="{37698AFE-03D4-44A1-819B-A5EBFEA6DB6A}" sibTransId="{2F78FA63-714E-42B5-B2D4-8C93FA6AC65D}"/>
    <dgm:cxn modelId="{64EB5265-1B4F-48E6-A9F4-5223CEAC86BB}" type="presOf" srcId="{142C5740-F476-41C1-96AA-0B13E4D76255}" destId="{42F7B3A1-49D1-43D1-82CD-EC83B484A7EA}" srcOrd="1" destOrd="0" presId="urn:microsoft.com/office/officeart/2005/8/layout/list1"/>
    <dgm:cxn modelId="{23A4F450-F29E-4A75-A558-AB2DF63287B2}" srcId="{9C10FBAE-DEEE-400E-8135-EC366A3B2847}" destId="{9F763887-FED1-4687-80EE-79524A4EAFA8}" srcOrd="5" destOrd="0" parTransId="{1D8C8E93-7DDA-46DC-8744-2B7422F1648F}" sibTransId="{65120C5B-22BB-43C3-83FF-1386A29A4E4F}"/>
    <dgm:cxn modelId="{C1798A7A-1D83-4B0A-BC4A-0EF3DA06D1DB}" type="presOf" srcId="{5B9E0770-6B14-4EEB-BC86-456F2DF25FCF}" destId="{C36236B5-DCE9-4A20-B594-BCD282F5E65A}" srcOrd="1" destOrd="0" presId="urn:microsoft.com/office/officeart/2005/8/layout/list1"/>
    <dgm:cxn modelId="{67B5EF7E-01A0-4C31-BDEE-4DF280077B99}" srcId="{9C10FBAE-DEEE-400E-8135-EC366A3B2847}" destId="{90DAA755-BEDF-48D6-BF67-70560E5F9C0A}" srcOrd="6" destOrd="0" parTransId="{92835671-C4E0-4AC8-AC99-DA125DC2A4BB}" sibTransId="{B11864E7-0720-408F-B90E-0853D7870B1E}"/>
    <dgm:cxn modelId="{D9F27180-F19D-4D7A-B7DA-9A5D3E1E028F}" type="presOf" srcId="{9F763887-FED1-4687-80EE-79524A4EAFA8}" destId="{96A6925E-681C-4CBA-A0A2-E88FB3F354DF}" srcOrd="1" destOrd="0" presId="urn:microsoft.com/office/officeart/2005/8/layout/list1"/>
    <dgm:cxn modelId="{171FAE8F-02FF-4CAF-8A52-FD9B58A6645B}" type="presOf" srcId="{5B9E0770-6B14-4EEB-BC86-456F2DF25FCF}" destId="{E2941FA6-D9EB-445E-8364-B1D3A55FB36B}" srcOrd="0" destOrd="0" presId="urn:microsoft.com/office/officeart/2005/8/layout/list1"/>
    <dgm:cxn modelId="{2B2E169F-38BC-4353-8E44-5F884DB5F853}" type="presOf" srcId="{63E719A1-5A62-46C0-ABD8-686FBBDD2DBB}" destId="{8ACE0FDF-8EE0-4583-A603-F19DA6CC80D9}" srcOrd="1" destOrd="0" presId="urn:microsoft.com/office/officeart/2005/8/layout/list1"/>
    <dgm:cxn modelId="{DB5A12A2-9C9C-40B7-BEC8-82F0161FB95E}" type="presOf" srcId="{90DAA755-BEDF-48D6-BF67-70560E5F9C0A}" destId="{CB8FADEA-35DE-4CE5-BF99-48F08E550873}" srcOrd="1" destOrd="0" presId="urn:microsoft.com/office/officeart/2005/8/layout/list1"/>
    <dgm:cxn modelId="{28E2ECA4-76BD-4CA7-9DB5-8119BBC9CF52}" type="presOf" srcId="{CC97BADD-9011-4196-BC3F-6E9F8C50E9D1}" destId="{597614F0-23E2-4AC6-977D-20C30FA53519}" srcOrd="0" destOrd="0" presId="urn:microsoft.com/office/officeart/2005/8/layout/list1"/>
    <dgm:cxn modelId="{B5F456AA-EB9F-4FF0-BEE5-99D5CE443D4E}" type="presOf" srcId="{90DAA755-BEDF-48D6-BF67-70560E5F9C0A}" destId="{46A28DD9-A012-4EEC-8D9D-7E1D4472FC50}" srcOrd="0" destOrd="0" presId="urn:microsoft.com/office/officeart/2005/8/layout/list1"/>
    <dgm:cxn modelId="{1C804AB7-750A-4E46-AEE2-5322D4BB722D}" srcId="{9C10FBAE-DEEE-400E-8135-EC366A3B2847}" destId="{C2EAF7C1-1794-42AF-8E71-8B91A6F9FA81}" srcOrd="4" destOrd="0" parTransId="{85B9E32E-C423-4221-92D7-0D7523851F7C}" sibTransId="{1E9A3FCC-364F-4E28-A7F8-BE3383FE17DF}"/>
    <dgm:cxn modelId="{287A99B9-0FCA-4978-BFCC-4EDEB69BD29C}" type="presOf" srcId="{142C5740-F476-41C1-96AA-0B13E4D76255}" destId="{CBF1E81A-F564-440B-B8C3-7F815439FF81}" srcOrd="0" destOrd="0" presId="urn:microsoft.com/office/officeart/2005/8/layout/list1"/>
    <dgm:cxn modelId="{1C04D0C1-575A-49A6-A968-A56D64E5FAF7}" type="presOf" srcId="{061E4187-1C18-4ADD-8F1D-6352639806F2}" destId="{9B457C41-C0CD-430A-A3C7-E81260E1F873}" srcOrd="1" destOrd="0" presId="urn:microsoft.com/office/officeart/2005/8/layout/list1"/>
    <dgm:cxn modelId="{564AAEC8-6227-4BAF-8EEA-1ACC6A2C51C0}" type="presOf" srcId="{C2EAF7C1-1794-42AF-8E71-8B91A6F9FA81}" destId="{383C0BF7-7E6E-40F7-ACCF-877F9B692953}" srcOrd="1" destOrd="0" presId="urn:microsoft.com/office/officeart/2005/8/layout/list1"/>
    <dgm:cxn modelId="{DEFD30CB-30A9-463A-9230-DDFC54F2340D}" type="presOf" srcId="{C2EAF7C1-1794-42AF-8E71-8B91A6F9FA81}" destId="{831C9622-17D5-4ED7-A62E-68B0E6304336}" srcOrd="0" destOrd="0" presId="urn:microsoft.com/office/officeart/2005/8/layout/list1"/>
    <dgm:cxn modelId="{D29B12DA-D83C-4E0C-9A30-137E1359F8AE}" type="presOf" srcId="{9C10FBAE-DEEE-400E-8135-EC366A3B2847}" destId="{65B2BCCC-3046-4DB7-9713-015D9BC7CD0F}" srcOrd="0" destOrd="0" presId="urn:microsoft.com/office/officeart/2005/8/layout/list1"/>
    <dgm:cxn modelId="{DAD2EFE0-2914-4F8D-85AD-52063095206D}" type="presOf" srcId="{CC97BADD-9011-4196-BC3F-6E9F8C50E9D1}" destId="{1027CF4D-8922-48B1-AF07-AAA673D2BF12}" srcOrd="1" destOrd="0" presId="urn:microsoft.com/office/officeart/2005/8/layout/list1"/>
    <dgm:cxn modelId="{8436FAED-E0E6-4247-9824-AFED54CD608C}" srcId="{9C10FBAE-DEEE-400E-8135-EC366A3B2847}" destId="{63E719A1-5A62-46C0-ABD8-686FBBDD2DBB}" srcOrd="2" destOrd="0" parTransId="{4AF94C60-9A3F-462D-8362-6ED1AB96AB77}" sibTransId="{C8CA1D6D-5AA9-4F60-977B-66DBDD9A568B}"/>
    <dgm:cxn modelId="{C80D12F8-0540-4461-8360-E3B551719F81}" type="presOf" srcId="{061E4187-1C18-4ADD-8F1D-6352639806F2}" destId="{844F7422-9CD0-4779-87B2-F376D99EFB35}" srcOrd="0" destOrd="0" presId="urn:microsoft.com/office/officeart/2005/8/layout/list1"/>
    <dgm:cxn modelId="{6DDF8DFA-E088-480C-926D-AA02946EBFAF}" srcId="{9C10FBAE-DEEE-400E-8135-EC366A3B2847}" destId="{5B9E0770-6B14-4EEB-BC86-456F2DF25FCF}" srcOrd="1" destOrd="0" parTransId="{FCB1BB10-275E-4416-9A9D-1DE7E017BBBD}" sibTransId="{2DF0FDA4-77CE-4F71-93B5-15E47CAF5F75}"/>
    <dgm:cxn modelId="{00B42316-CAA9-45A9-935B-73BB8D770079}" type="presParOf" srcId="{65B2BCCC-3046-4DB7-9713-015D9BC7CD0F}" destId="{296C34C5-0ED5-4A1B-823D-3396A23BE20D}" srcOrd="0" destOrd="0" presId="urn:microsoft.com/office/officeart/2005/8/layout/list1"/>
    <dgm:cxn modelId="{F20C84AD-D5A2-44BE-836C-49A15EAE8FD7}" type="presParOf" srcId="{296C34C5-0ED5-4A1B-823D-3396A23BE20D}" destId="{CBF1E81A-F564-440B-B8C3-7F815439FF81}" srcOrd="0" destOrd="0" presId="urn:microsoft.com/office/officeart/2005/8/layout/list1"/>
    <dgm:cxn modelId="{A0517F3D-B6D1-402D-B0EF-13CD6C81FDE4}" type="presParOf" srcId="{296C34C5-0ED5-4A1B-823D-3396A23BE20D}" destId="{42F7B3A1-49D1-43D1-82CD-EC83B484A7EA}" srcOrd="1" destOrd="0" presId="urn:microsoft.com/office/officeart/2005/8/layout/list1"/>
    <dgm:cxn modelId="{AF7602D2-D0EE-451B-9BEB-D0389996E828}" type="presParOf" srcId="{65B2BCCC-3046-4DB7-9713-015D9BC7CD0F}" destId="{70DE6BFC-0334-48A6-A89A-CF7E29CB6D36}" srcOrd="1" destOrd="0" presId="urn:microsoft.com/office/officeart/2005/8/layout/list1"/>
    <dgm:cxn modelId="{F3C11B7C-7ECE-4F61-AA46-A4BED591EDF2}" type="presParOf" srcId="{65B2BCCC-3046-4DB7-9713-015D9BC7CD0F}" destId="{9BAF4566-99DD-40AF-BBD8-38DC85CEA434}" srcOrd="2" destOrd="0" presId="urn:microsoft.com/office/officeart/2005/8/layout/list1"/>
    <dgm:cxn modelId="{8C1164AC-C775-4C23-B35C-AF2FC02045DC}" type="presParOf" srcId="{65B2BCCC-3046-4DB7-9713-015D9BC7CD0F}" destId="{AD50D17C-8052-4269-A143-8BD0602D9D48}" srcOrd="3" destOrd="0" presId="urn:microsoft.com/office/officeart/2005/8/layout/list1"/>
    <dgm:cxn modelId="{E5C02C95-C380-4A99-83F2-906071E4B4BF}" type="presParOf" srcId="{65B2BCCC-3046-4DB7-9713-015D9BC7CD0F}" destId="{3D650596-C163-475A-9D9F-BA1ECD56F9A4}" srcOrd="4" destOrd="0" presId="urn:microsoft.com/office/officeart/2005/8/layout/list1"/>
    <dgm:cxn modelId="{A96B32F3-12E4-4223-8196-25DE963FC68E}" type="presParOf" srcId="{3D650596-C163-475A-9D9F-BA1ECD56F9A4}" destId="{E2941FA6-D9EB-445E-8364-B1D3A55FB36B}" srcOrd="0" destOrd="0" presId="urn:microsoft.com/office/officeart/2005/8/layout/list1"/>
    <dgm:cxn modelId="{E66B4213-7A66-42AA-99AE-C686A16E7C3C}" type="presParOf" srcId="{3D650596-C163-475A-9D9F-BA1ECD56F9A4}" destId="{C36236B5-DCE9-4A20-B594-BCD282F5E65A}" srcOrd="1" destOrd="0" presId="urn:microsoft.com/office/officeart/2005/8/layout/list1"/>
    <dgm:cxn modelId="{A4F13FAC-0EE6-4DC7-9223-7A8C07AD73FD}" type="presParOf" srcId="{65B2BCCC-3046-4DB7-9713-015D9BC7CD0F}" destId="{EB31FDEB-6A05-40D3-816A-E3BC7EBE1DAD}" srcOrd="5" destOrd="0" presId="urn:microsoft.com/office/officeart/2005/8/layout/list1"/>
    <dgm:cxn modelId="{E66E4D4F-9ADD-4E9C-8D3D-9FFA9820AC1C}" type="presParOf" srcId="{65B2BCCC-3046-4DB7-9713-015D9BC7CD0F}" destId="{C164C109-C7E8-4980-9D4F-C025C12DDE50}" srcOrd="6" destOrd="0" presId="urn:microsoft.com/office/officeart/2005/8/layout/list1"/>
    <dgm:cxn modelId="{6A29BE6A-0704-4AD4-A98F-79F66F38A797}" type="presParOf" srcId="{65B2BCCC-3046-4DB7-9713-015D9BC7CD0F}" destId="{F037C6C6-E065-4D08-B3D5-E22005B7FF19}" srcOrd="7" destOrd="0" presId="urn:microsoft.com/office/officeart/2005/8/layout/list1"/>
    <dgm:cxn modelId="{8EF09918-9E17-48F0-BC6C-10382DD1D5B1}" type="presParOf" srcId="{65B2BCCC-3046-4DB7-9713-015D9BC7CD0F}" destId="{220F6DEC-1675-402A-94D2-95CDDA5A6E1E}" srcOrd="8" destOrd="0" presId="urn:microsoft.com/office/officeart/2005/8/layout/list1"/>
    <dgm:cxn modelId="{E268BFD4-D128-488C-B3EC-0609AA5783B6}" type="presParOf" srcId="{220F6DEC-1675-402A-94D2-95CDDA5A6E1E}" destId="{C3972B59-E0B5-4250-909B-80B35285CE51}" srcOrd="0" destOrd="0" presId="urn:microsoft.com/office/officeart/2005/8/layout/list1"/>
    <dgm:cxn modelId="{88DB6BDE-61FC-49BE-988C-01006174290E}" type="presParOf" srcId="{220F6DEC-1675-402A-94D2-95CDDA5A6E1E}" destId="{8ACE0FDF-8EE0-4583-A603-F19DA6CC80D9}" srcOrd="1" destOrd="0" presId="urn:microsoft.com/office/officeart/2005/8/layout/list1"/>
    <dgm:cxn modelId="{5483BB7C-4000-4C43-B66B-641A502B76F1}" type="presParOf" srcId="{65B2BCCC-3046-4DB7-9713-015D9BC7CD0F}" destId="{6B4CEEBA-2885-4CAE-A6D0-5C11E17B1DB5}" srcOrd="9" destOrd="0" presId="urn:microsoft.com/office/officeart/2005/8/layout/list1"/>
    <dgm:cxn modelId="{DD156B3C-7D9D-40B6-828D-F222250F0D29}" type="presParOf" srcId="{65B2BCCC-3046-4DB7-9713-015D9BC7CD0F}" destId="{56C0CD6E-CAA7-4418-A645-27A6580603BF}" srcOrd="10" destOrd="0" presId="urn:microsoft.com/office/officeart/2005/8/layout/list1"/>
    <dgm:cxn modelId="{6FD8C6FE-C85C-47F5-B969-93344C33B847}" type="presParOf" srcId="{65B2BCCC-3046-4DB7-9713-015D9BC7CD0F}" destId="{690D1A78-8893-4912-ABAE-A0651CC322C9}" srcOrd="11" destOrd="0" presId="urn:microsoft.com/office/officeart/2005/8/layout/list1"/>
    <dgm:cxn modelId="{9D456EC5-ACEB-4AB7-894B-6D9A6DF80F1B}" type="presParOf" srcId="{65B2BCCC-3046-4DB7-9713-015D9BC7CD0F}" destId="{5DF12962-6B47-4B9D-BD6A-2343ABC5AEEE}" srcOrd="12" destOrd="0" presId="urn:microsoft.com/office/officeart/2005/8/layout/list1"/>
    <dgm:cxn modelId="{DF33CB18-7294-4A3C-B6C2-B6019E4C5A7B}" type="presParOf" srcId="{5DF12962-6B47-4B9D-BD6A-2343ABC5AEEE}" destId="{844F7422-9CD0-4779-87B2-F376D99EFB35}" srcOrd="0" destOrd="0" presId="urn:microsoft.com/office/officeart/2005/8/layout/list1"/>
    <dgm:cxn modelId="{812D20A5-35B0-4BC6-B2AC-4F1B918624F9}" type="presParOf" srcId="{5DF12962-6B47-4B9D-BD6A-2343ABC5AEEE}" destId="{9B457C41-C0CD-430A-A3C7-E81260E1F873}" srcOrd="1" destOrd="0" presId="urn:microsoft.com/office/officeart/2005/8/layout/list1"/>
    <dgm:cxn modelId="{56109E87-4923-4B00-A39C-767C90A463A7}" type="presParOf" srcId="{65B2BCCC-3046-4DB7-9713-015D9BC7CD0F}" destId="{C8DED81C-31D9-486D-A2D0-3824FE34934D}" srcOrd="13" destOrd="0" presId="urn:microsoft.com/office/officeart/2005/8/layout/list1"/>
    <dgm:cxn modelId="{3DFCE542-64C8-4274-9E22-D1AD7656EB32}" type="presParOf" srcId="{65B2BCCC-3046-4DB7-9713-015D9BC7CD0F}" destId="{FA2E65D1-EFA9-4392-934F-E6F2BFCCD9E6}" srcOrd="14" destOrd="0" presId="urn:microsoft.com/office/officeart/2005/8/layout/list1"/>
    <dgm:cxn modelId="{2AEBBD81-492E-4B31-8EAD-9F0061A664F4}" type="presParOf" srcId="{65B2BCCC-3046-4DB7-9713-015D9BC7CD0F}" destId="{36C199CB-246F-4834-882B-16A5611E1ECD}" srcOrd="15" destOrd="0" presId="urn:microsoft.com/office/officeart/2005/8/layout/list1"/>
    <dgm:cxn modelId="{6CB90441-32F7-4C46-AD1C-F68D20B57CDE}" type="presParOf" srcId="{65B2BCCC-3046-4DB7-9713-015D9BC7CD0F}" destId="{299A2C81-8B66-4B94-ADAE-24A555109891}" srcOrd="16" destOrd="0" presId="urn:microsoft.com/office/officeart/2005/8/layout/list1"/>
    <dgm:cxn modelId="{78D73BB6-5201-47CA-AE5F-7495B2D4EC6D}" type="presParOf" srcId="{299A2C81-8B66-4B94-ADAE-24A555109891}" destId="{831C9622-17D5-4ED7-A62E-68B0E6304336}" srcOrd="0" destOrd="0" presId="urn:microsoft.com/office/officeart/2005/8/layout/list1"/>
    <dgm:cxn modelId="{0094DBD5-9198-4FAA-B15E-B5363BE4DA50}" type="presParOf" srcId="{299A2C81-8B66-4B94-ADAE-24A555109891}" destId="{383C0BF7-7E6E-40F7-ACCF-877F9B692953}" srcOrd="1" destOrd="0" presId="urn:microsoft.com/office/officeart/2005/8/layout/list1"/>
    <dgm:cxn modelId="{B61F7909-F01A-4CB1-AB37-6074B1075F57}" type="presParOf" srcId="{65B2BCCC-3046-4DB7-9713-015D9BC7CD0F}" destId="{67F0C397-3782-4735-9679-45249BD12014}" srcOrd="17" destOrd="0" presId="urn:microsoft.com/office/officeart/2005/8/layout/list1"/>
    <dgm:cxn modelId="{0A6B5827-DA4F-4C51-B0AA-2B0F4BA6B414}" type="presParOf" srcId="{65B2BCCC-3046-4DB7-9713-015D9BC7CD0F}" destId="{0256DE4B-4D8C-4A81-8F97-FAC44745A9F3}" srcOrd="18" destOrd="0" presId="urn:microsoft.com/office/officeart/2005/8/layout/list1"/>
    <dgm:cxn modelId="{E8A5AA1F-0A57-4076-9413-B2BF53EB09FB}" type="presParOf" srcId="{65B2BCCC-3046-4DB7-9713-015D9BC7CD0F}" destId="{A2841EA9-FB8F-4757-99D2-7399F9914A61}" srcOrd="19" destOrd="0" presId="urn:microsoft.com/office/officeart/2005/8/layout/list1"/>
    <dgm:cxn modelId="{C4F4F8E8-B255-4A8C-8382-260400226471}" type="presParOf" srcId="{65B2BCCC-3046-4DB7-9713-015D9BC7CD0F}" destId="{982BB411-FA0E-4BF0-AFBE-8545A217A52D}" srcOrd="20" destOrd="0" presId="urn:microsoft.com/office/officeart/2005/8/layout/list1"/>
    <dgm:cxn modelId="{2D0D9530-B86B-4F51-BD3F-B83201E6B2DD}" type="presParOf" srcId="{982BB411-FA0E-4BF0-AFBE-8545A217A52D}" destId="{02F3977B-92E3-409F-8587-B3643199BD6A}" srcOrd="0" destOrd="0" presId="urn:microsoft.com/office/officeart/2005/8/layout/list1"/>
    <dgm:cxn modelId="{74948C60-D108-4AEE-8F5E-CFD36DC84B19}" type="presParOf" srcId="{982BB411-FA0E-4BF0-AFBE-8545A217A52D}" destId="{96A6925E-681C-4CBA-A0A2-E88FB3F354DF}" srcOrd="1" destOrd="0" presId="urn:microsoft.com/office/officeart/2005/8/layout/list1"/>
    <dgm:cxn modelId="{E5AFE92E-7627-4D4C-AD64-99C480B11121}" type="presParOf" srcId="{65B2BCCC-3046-4DB7-9713-015D9BC7CD0F}" destId="{4A10D777-CC1D-4677-92B5-4898F9BBDCB5}" srcOrd="21" destOrd="0" presId="urn:microsoft.com/office/officeart/2005/8/layout/list1"/>
    <dgm:cxn modelId="{F2BD81F7-4AEE-4FC1-92B4-6C9C965D3D7A}" type="presParOf" srcId="{65B2BCCC-3046-4DB7-9713-015D9BC7CD0F}" destId="{1D3B694E-08E7-4F6F-A901-00AF6D9DFB7A}" srcOrd="22" destOrd="0" presId="urn:microsoft.com/office/officeart/2005/8/layout/list1"/>
    <dgm:cxn modelId="{AC58C897-0774-4668-A103-ADD8BC80F32E}" type="presParOf" srcId="{65B2BCCC-3046-4DB7-9713-015D9BC7CD0F}" destId="{6B0C2FB5-E566-48AD-8B43-0EFF58F9F741}" srcOrd="23" destOrd="0" presId="urn:microsoft.com/office/officeart/2005/8/layout/list1"/>
    <dgm:cxn modelId="{FD206379-0AF8-427D-A868-EBAF1A133F6A}" type="presParOf" srcId="{65B2BCCC-3046-4DB7-9713-015D9BC7CD0F}" destId="{5ACE0BC2-50FA-4261-8C73-0967A4248C24}" srcOrd="24" destOrd="0" presId="urn:microsoft.com/office/officeart/2005/8/layout/list1"/>
    <dgm:cxn modelId="{0E2D4726-6B7A-40A3-B792-569DC846E8CB}" type="presParOf" srcId="{5ACE0BC2-50FA-4261-8C73-0967A4248C24}" destId="{46A28DD9-A012-4EEC-8D9D-7E1D4472FC50}" srcOrd="0" destOrd="0" presId="urn:microsoft.com/office/officeart/2005/8/layout/list1"/>
    <dgm:cxn modelId="{798D58B2-58CC-40D4-84E4-CBCC18BFC8DE}" type="presParOf" srcId="{5ACE0BC2-50FA-4261-8C73-0967A4248C24}" destId="{CB8FADEA-35DE-4CE5-BF99-48F08E550873}" srcOrd="1" destOrd="0" presId="urn:microsoft.com/office/officeart/2005/8/layout/list1"/>
    <dgm:cxn modelId="{7828E33E-F6B5-48A1-9F63-24A13549BB60}" type="presParOf" srcId="{65B2BCCC-3046-4DB7-9713-015D9BC7CD0F}" destId="{6CD399E2-E02D-40B6-90FD-7C2C22457439}" srcOrd="25" destOrd="0" presId="urn:microsoft.com/office/officeart/2005/8/layout/list1"/>
    <dgm:cxn modelId="{42B54223-80B0-4DF1-A5A6-5225CCAE273B}" type="presParOf" srcId="{65B2BCCC-3046-4DB7-9713-015D9BC7CD0F}" destId="{96E8AE7B-EDFC-4877-A6EA-D88B4582AA00}" srcOrd="26" destOrd="0" presId="urn:microsoft.com/office/officeart/2005/8/layout/list1"/>
    <dgm:cxn modelId="{D866F138-4EA1-4439-84D0-88BEE522A019}" type="presParOf" srcId="{65B2BCCC-3046-4DB7-9713-015D9BC7CD0F}" destId="{D853A9A0-F489-47D7-AEBD-1853F733FE9F}" srcOrd="27" destOrd="0" presId="urn:microsoft.com/office/officeart/2005/8/layout/list1"/>
    <dgm:cxn modelId="{95D45626-AA58-4029-B899-D3206E7A9DA4}" type="presParOf" srcId="{65B2BCCC-3046-4DB7-9713-015D9BC7CD0F}" destId="{476481F9-022F-4404-9F21-98CA7B44E0A1}" srcOrd="28" destOrd="0" presId="urn:microsoft.com/office/officeart/2005/8/layout/list1"/>
    <dgm:cxn modelId="{E9666610-AA24-4132-A90E-3AF6D3E6832C}" type="presParOf" srcId="{476481F9-022F-4404-9F21-98CA7B44E0A1}" destId="{597614F0-23E2-4AC6-977D-20C30FA53519}" srcOrd="0" destOrd="0" presId="urn:microsoft.com/office/officeart/2005/8/layout/list1"/>
    <dgm:cxn modelId="{27ECC36D-5BB4-49A9-8B49-AA3F2FD024F4}" type="presParOf" srcId="{476481F9-022F-4404-9F21-98CA7B44E0A1}" destId="{1027CF4D-8922-48B1-AF07-AAA673D2BF12}" srcOrd="1" destOrd="0" presId="urn:microsoft.com/office/officeart/2005/8/layout/list1"/>
    <dgm:cxn modelId="{2803C0FC-915B-4503-B443-A22B38E520A2}" type="presParOf" srcId="{65B2BCCC-3046-4DB7-9713-015D9BC7CD0F}" destId="{39ED1F88-A4BD-4C75-B7DB-908C440BFABC}" srcOrd="29" destOrd="0" presId="urn:microsoft.com/office/officeart/2005/8/layout/list1"/>
    <dgm:cxn modelId="{CC5C0001-6A34-449C-87A6-E897B0EEE335}" type="presParOf" srcId="{65B2BCCC-3046-4DB7-9713-015D9BC7CD0F}" destId="{D8606B23-E447-437F-997B-92EBC4E16B29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90DB37-2DD7-4BF0-9E80-34C253299348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091DC797-89B4-478C-9313-750584F64C75}">
      <dgm:prSet phldrT="[Text]" custT="1"/>
      <dgm:spPr/>
      <dgm:t>
        <a:bodyPr/>
        <a:lstStyle/>
        <a:p>
          <a:r>
            <a:rPr lang="en-US" sz="1600" dirty="0"/>
            <a:t>Essential components of Letter: </a:t>
          </a:r>
          <a:endParaRPr lang="en-GB" sz="1600" dirty="0"/>
        </a:p>
      </dgm:t>
    </dgm:pt>
    <dgm:pt modelId="{92AD5260-E6C8-4419-990A-35637E53A4CF}" type="parTrans" cxnId="{9EB9A1BB-11FA-460A-9A1F-F5501F3825F2}">
      <dgm:prSet/>
      <dgm:spPr/>
      <dgm:t>
        <a:bodyPr/>
        <a:lstStyle/>
        <a:p>
          <a:endParaRPr lang="en-GB" sz="1600"/>
        </a:p>
      </dgm:t>
    </dgm:pt>
    <dgm:pt modelId="{729CE0E1-53B3-486A-824E-4AC9A0B6E335}" type="sibTrans" cxnId="{9EB9A1BB-11FA-460A-9A1F-F5501F3825F2}">
      <dgm:prSet/>
      <dgm:spPr/>
      <dgm:t>
        <a:bodyPr/>
        <a:lstStyle/>
        <a:p>
          <a:endParaRPr lang="en-GB" sz="1600"/>
        </a:p>
      </dgm:t>
    </dgm:pt>
    <dgm:pt modelId="{BA19F863-55D6-4A05-8D78-03624E50465F}">
      <dgm:prSet phldrT="[Text]" custT="1"/>
      <dgm:spPr/>
      <dgm:t>
        <a:bodyPr/>
        <a:lstStyle/>
        <a:p>
          <a:r>
            <a:rPr lang="en-US" sz="1600" dirty="0"/>
            <a:t>Typed or printed </a:t>
          </a:r>
          <a:endParaRPr lang="en-GB" sz="1600" dirty="0"/>
        </a:p>
      </dgm:t>
    </dgm:pt>
    <dgm:pt modelId="{DF05EAFA-7ABE-4550-B58E-CD6B908B7318}" type="parTrans" cxnId="{B3C09083-8D7A-4605-8339-17D7DE7D8FD5}">
      <dgm:prSet/>
      <dgm:spPr/>
      <dgm:t>
        <a:bodyPr/>
        <a:lstStyle/>
        <a:p>
          <a:endParaRPr lang="en-GB"/>
        </a:p>
      </dgm:t>
    </dgm:pt>
    <dgm:pt modelId="{821F8F91-5485-42FF-92C2-06AA12FB3301}" type="sibTrans" cxnId="{B3C09083-8D7A-4605-8339-17D7DE7D8FD5}">
      <dgm:prSet/>
      <dgm:spPr/>
      <dgm:t>
        <a:bodyPr/>
        <a:lstStyle/>
        <a:p>
          <a:endParaRPr lang="en-GB"/>
        </a:p>
      </dgm:t>
    </dgm:pt>
    <dgm:pt modelId="{E2439045-F170-40A3-BDDE-F2F785473AAE}">
      <dgm:prSet phldrT="[Text]" custT="1"/>
      <dgm:spPr/>
      <dgm:t>
        <a:bodyPr/>
        <a:lstStyle/>
        <a:p>
          <a:endParaRPr lang="en-GB" sz="1600" dirty="0"/>
        </a:p>
      </dgm:t>
    </dgm:pt>
    <dgm:pt modelId="{5C2BEB7E-C49B-4EE0-9A3F-07CDB1FC5D19}" type="parTrans" cxnId="{11C81E1E-3061-4B2A-960A-D3871477A8D0}">
      <dgm:prSet/>
      <dgm:spPr/>
      <dgm:t>
        <a:bodyPr/>
        <a:lstStyle/>
        <a:p>
          <a:endParaRPr lang="en-GB"/>
        </a:p>
      </dgm:t>
    </dgm:pt>
    <dgm:pt modelId="{CE72360D-28E9-4B8A-8586-659549CAA911}" type="sibTrans" cxnId="{11C81E1E-3061-4B2A-960A-D3871477A8D0}">
      <dgm:prSet/>
      <dgm:spPr/>
      <dgm:t>
        <a:bodyPr/>
        <a:lstStyle/>
        <a:p>
          <a:endParaRPr lang="en-GB"/>
        </a:p>
      </dgm:t>
    </dgm:pt>
    <dgm:pt modelId="{8DEF421E-2F37-4C6D-A746-F1256F1EB8A8}">
      <dgm:prSet phldrT="[Text]" custT="1"/>
      <dgm:spPr/>
      <dgm:t>
        <a:bodyPr/>
        <a:lstStyle/>
        <a:p>
          <a:r>
            <a:rPr lang="en-US" sz="1600" dirty="0"/>
            <a:t>Business-like font </a:t>
          </a:r>
          <a:endParaRPr lang="en-GB" sz="1600" dirty="0"/>
        </a:p>
      </dgm:t>
    </dgm:pt>
    <dgm:pt modelId="{618A4548-32D7-4DA1-99BB-36ED809AC9D4}" type="parTrans" cxnId="{DEF7D3BB-347F-4C82-926A-42120B0B5118}">
      <dgm:prSet/>
      <dgm:spPr/>
      <dgm:t>
        <a:bodyPr/>
        <a:lstStyle/>
        <a:p>
          <a:endParaRPr lang="en-GB"/>
        </a:p>
      </dgm:t>
    </dgm:pt>
    <dgm:pt modelId="{516ACE6F-88D6-4A17-8BC7-F36CCF823A9D}" type="sibTrans" cxnId="{DEF7D3BB-347F-4C82-926A-42120B0B5118}">
      <dgm:prSet/>
      <dgm:spPr/>
      <dgm:t>
        <a:bodyPr/>
        <a:lstStyle/>
        <a:p>
          <a:endParaRPr lang="en-GB"/>
        </a:p>
      </dgm:t>
    </dgm:pt>
    <dgm:pt modelId="{7DF96EB6-95F9-4EDE-A3A4-9A1F4075C48D}">
      <dgm:prSet phldrT="[Text]" custT="1"/>
      <dgm:spPr/>
      <dgm:t>
        <a:bodyPr/>
        <a:lstStyle/>
        <a:p>
          <a:r>
            <a:rPr lang="en-US" sz="1600" dirty="0"/>
            <a:t>Writer’s address </a:t>
          </a:r>
          <a:endParaRPr lang="en-GB" sz="1600" dirty="0"/>
        </a:p>
      </dgm:t>
    </dgm:pt>
    <dgm:pt modelId="{3C83FB7F-AE9D-4D0E-B565-DBF382E271B7}" type="parTrans" cxnId="{273CE8E7-F19C-4EC0-AEF5-C6DA41BE5935}">
      <dgm:prSet/>
      <dgm:spPr/>
      <dgm:t>
        <a:bodyPr/>
        <a:lstStyle/>
        <a:p>
          <a:endParaRPr lang="en-GB"/>
        </a:p>
      </dgm:t>
    </dgm:pt>
    <dgm:pt modelId="{90F5F337-FB59-4799-8499-3AF2514ADABE}" type="sibTrans" cxnId="{273CE8E7-F19C-4EC0-AEF5-C6DA41BE5935}">
      <dgm:prSet/>
      <dgm:spPr/>
      <dgm:t>
        <a:bodyPr/>
        <a:lstStyle/>
        <a:p>
          <a:endParaRPr lang="en-GB"/>
        </a:p>
      </dgm:t>
    </dgm:pt>
    <dgm:pt modelId="{5752516B-531F-4DE0-8F93-F210B5C7DAD1}">
      <dgm:prSet phldrT="[Text]" custT="1"/>
      <dgm:spPr/>
      <dgm:t>
        <a:bodyPr/>
        <a:lstStyle/>
        <a:p>
          <a:r>
            <a:rPr lang="en-US" sz="1600" dirty="0"/>
            <a:t>Date </a:t>
          </a:r>
          <a:endParaRPr lang="en-GB" sz="1600" dirty="0"/>
        </a:p>
      </dgm:t>
    </dgm:pt>
    <dgm:pt modelId="{007B1DFB-F5D1-435A-9139-96F6AD27DF4D}" type="parTrans" cxnId="{F889B44A-94D0-47ED-A1A1-3E50301EF8D5}">
      <dgm:prSet/>
      <dgm:spPr/>
      <dgm:t>
        <a:bodyPr/>
        <a:lstStyle/>
        <a:p>
          <a:endParaRPr lang="en-GB"/>
        </a:p>
      </dgm:t>
    </dgm:pt>
    <dgm:pt modelId="{5B43246F-E698-496E-A08B-E4715E759B50}" type="sibTrans" cxnId="{F889B44A-94D0-47ED-A1A1-3E50301EF8D5}">
      <dgm:prSet/>
      <dgm:spPr/>
      <dgm:t>
        <a:bodyPr/>
        <a:lstStyle/>
        <a:p>
          <a:endParaRPr lang="en-GB"/>
        </a:p>
      </dgm:t>
    </dgm:pt>
    <dgm:pt modelId="{D286199F-04B1-4F58-B63F-1CE75C187E31}">
      <dgm:prSet phldrT="[Text]" custT="1"/>
      <dgm:spPr/>
      <dgm:t>
        <a:bodyPr/>
        <a:lstStyle/>
        <a:p>
          <a:r>
            <a:rPr lang="en-US" sz="1600" dirty="0"/>
            <a:t>Reader’s address </a:t>
          </a:r>
          <a:endParaRPr lang="en-GB" sz="1600" dirty="0"/>
        </a:p>
      </dgm:t>
    </dgm:pt>
    <dgm:pt modelId="{E1D68AAF-3FCB-4EA2-BEB2-693DCDF9C998}" type="parTrans" cxnId="{936D1737-0A7A-42B2-A9AB-DD527C98E28A}">
      <dgm:prSet/>
      <dgm:spPr/>
      <dgm:t>
        <a:bodyPr/>
        <a:lstStyle/>
        <a:p>
          <a:endParaRPr lang="en-GB"/>
        </a:p>
      </dgm:t>
    </dgm:pt>
    <dgm:pt modelId="{7759A60E-9814-44E7-974B-0AE1232D69EF}" type="sibTrans" cxnId="{936D1737-0A7A-42B2-A9AB-DD527C98E28A}">
      <dgm:prSet/>
      <dgm:spPr/>
      <dgm:t>
        <a:bodyPr/>
        <a:lstStyle/>
        <a:p>
          <a:endParaRPr lang="en-GB"/>
        </a:p>
      </dgm:t>
    </dgm:pt>
    <dgm:pt modelId="{75F87169-114E-4F72-B903-E39B217D99ED}">
      <dgm:prSet phldrT="[Text]" custT="1"/>
      <dgm:spPr/>
      <dgm:t>
        <a:bodyPr/>
        <a:lstStyle/>
        <a:p>
          <a:r>
            <a:rPr lang="en-US" sz="1600" dirty="0"/>
            <a:t>Salutation</a:t>
          </a:r>
          <a:endParaRPr lang="en-GB" sz="1600" dirty="0"/>
        </a:p>
      </dgm:t>
    </dgm:pt>
    <dgm:pt modelId="{3DDC8B86-CE23-4B94-A066-0E1531AE8FD9}" type="parTrans" cxnId="{11BEE6D1-20A5-493D-A252-4FB9EE50AEDE}">
      <dgm:prSet/>
      <dgm:spPr/>
      <dgm:t>
        <a:bodyPr/>
        <a:lstStyle/>
        <a:p>
          <a:endParaRPr lang="en-GB"/>
        </a:p>
      </dgm:t>
    </dgm:pt>
    <dgm:pt modelId="{CA39B489-E206-4FEE-9130-BB9F2798F5B1}" type="sibTrans" cxnId="{11BEE6D1-20A5-493D-A252-4FB9EE50AEDE}">
      <dgm:prSet/>
      <dgm:spPr/>
      <dgm:t>
        <a:bodyPr/>
        <a:lstStyle/>
        <a:p>
          <a:endParaRPr lang="en-GB"/>
        </a:p>
      </dgm:t>
    </dgm:pt>
    <dgm:pt modelId="{7C1AFC6C-11EC-4B15-A3FB-0B9E82F15090}">
      <dgm:prSet phldrT="[Text]" custT="1"/>
      <dgm:spPr/>
      <dgm:t>
        <a:bodyPr/>
        <a:lstStyle/>
        <a:p>
          <a:r>
            <a:rPr lang="en-US" sz="1600" dirty="0"/>
            <a:t>Letter text</a:t>
          </a:r>
          <a:endParaRPr lang="en-GB" sz="1600" dirty="0"/>
        </a:p>
      </dgm:t>
    </dgm:pt>
    <dgm:pt modelId="{1379FB79-D499-4844-9BDB-9CC830979B0F}" type="parTrans" cxnId="{31136D8E-F5EA-4CDE-B49E-765C4F29356C}">
      <dgm:prSet/>
      <dgm:spPr/>
      <dgm:t>
        <a:bodyPr/>
        <a:lstStyle/>
        <a:p>
          <a:endParaRPr lang="en-GB"/>
        </a:p>
      </dgm:t>
    </dgm:pt>
    <dgm:pt modelId="{636ECC38-69CC-4E80-9E8C-624BD8F2AA3E}" type="sibTrans" cxnId="{31136D8E-F5EA-4CDE-B49E-765C4F29356C}">
      <dgm:prSet/>
      <dgm:spPr/>
      <dgm:t>
        <a:bodyPr/>
        <a:lstStyle/>
        <a:p>
          <a:endParaRPr lang="en-GB"/>
        </a:p>
      </dgm:t>
    </dgm:pt>
    <dgm:pt modelId="{3780C25B-34AF-4D30-8C03-F48ECBD6F2F0}">
      <dgm:prSet phldrT="[Text]" custT="1"/>
      <dgm:spPr/>
      <dgm:t>
        <a:bodyPr/>
        <a:lstStyle/>
        <a:p>
          <a:r>
            <a:rPr lang="en-US" sz="1600" dirty="0"/>
            <a:t>Complimentary close</a:t>
          </a:r>
          <a:endParaRPr lang="en-GB" sz="1600" dirty="0"/>
        </a:p>
      </dgm:t>
    </dgm:pt>
    <dgm:pt modelId="{C046F9CB-A139-4F34-B6A0-456ACE91B3AA}" type="parTrans" cxnId="{284FC0DB-A4AC-4C4D-AF33-74D8E1401AC7}">
      <dgm:prSet/>
      <dgm:spPr/>
      <dgm:t>
        <a:bodyPr/>
        <a:lstStyle/>
        <a:p>
          <a:endParaRPr lang="en-GB"/>
        </a:p>
      </dgm:t>
    </dgm:pt>
    <dgm:pt modelId="{49BB48AB-4160-48F0-82F0-F4B959E529F9}" type="sibTrans" cxnId="{284FC0DB-A4AC-4C4D-AF33-74D8E1401AC7}">
      <dgm:prSet/>
      <dgm:spPr/>
      <dgm:t>
        <a:bodyPr/>
        <a:lstStyle/>
        <a:p>
          <a:endParaRPr lang="en-GB"/>
        </a:p>
      </dgm:t>
    </dgm:pt>
    <dgm:pt modelId="{6A9B6E35-5F2E-47F8-B8CB-E568765D1690}">
      <dgm:prSet phldrT="[Text]" custT="1"/>
      <dgm:spPr/>
      <dgm:t>
        <a:bodyPr/>
        <a:lstStyle/>
        <a:p>
          <a:r>
            <a:rPr lang="en-US" sz="1600" dirty="0"/>
            <a:t>Signed name</a:t>
          </a:r>
          <a:endParaRPr lang="en-GB" sz="1600" dirty="0"/>
        </a:p>
      </dgm:t>
    </dgm:pt>
    <dgm:pt modelId="{1E866478-689E-4A2C-B18F-8BDB0C30CB5F}" type="parTrans" cxnId="{9520147C-E7CF-493F-AA51-B3F17F46D39F}">
      <dgm:prSet/>
      <dgm:spPr/>
      <dgm:t>
        <a:bodyPr/>
        <a:lstStyle/>
        <a:p>
          <a:endParaRPr lang="en-GB"/>
        </a:p>
      </dgm:t>
    </dgm:pt>
    <dgm:pt modelId="{80E44A53-BF12-48BC-96A3-C45F6F90FD8C}" type="sibTrans" cxnId="{9520147C-E7CF-493F-AA51-B3F17F46D39F}">
      <dgm:prSet/>
      <dgm:spPr/>
      <dgm:t>
        <a:bodyPr/>
        <a:lstStyle/>
        <a:p>
          <a:endParaRPr lang="en-GB"/>
        </a:p>
      </dgm:t>
    </dgm:pt>
    <dgm:pt modelId="{5FFA5CC5-E64D-4FB9-925E-600334071D5C}">
      <dgm:prSet phldrT="[Text]" custT="1"/>
      <dgm:spPr/>
      <dgm:t>
        <a:bodyPr/>
        <a:lstStyle/>
        <a:p>
          <a:r>
            <a:rPr lang="en-US" sz="1600" dirty="0"/>
            <a:t>Typed name</a:t>
          </a:r>
          <a:endParaRPr lang="en-GB" sz="1600" dirty="0"/>
        </a:p>
      </dgm:t>
    </dgm:pt>
    <dgm:pt modelId="{450CAD2A-D950-4673-A8E5-6E0FCC4E3402}" type="parTrans" cxnId="{4A94589B-09F4-4B85-AE18-8F442764D2EB}">
      <dgm:prSet/>
      <dgm:spPr/>
      <dgm:t>
        <a:bodyPr/>
        <a:lstStyle/>
        <a:p>
          <a:endParaRPr lang="en-GB"/>
        </a:p>
      </dgm:t>
    </dgm:pt>
    <dgm:pt modelId="{34A6E9F2-2D10-44A6-AAC5-3BA670FF2133}" type="sibTrans" cxnId="{4A94589B-09F4-4B85-AE18-8F442764D2EB}">
      <dgm:prSet/>
      <dgm:spPr/>
      <dgm:t>
        <a:bodyPr/>
        <a:lstStyle/>
        <a:p>
          <a:endParaRPr lang="en-GB"/>
        </a:p>
      </dgm:t>
    </dgm:pt>
    <dgm:pt modelId="{66086524-A303-4B14-9776-592B54632E25}" type="pres">
      <dgm:prSet presAssocID="{C490DB37-2DD7-4BF0-9E80-34C253299348}" presName="linear" presStyleCnt="0">
        <dgm:presLayoutVars>
          <dgm:animLvl val="lvl"/>
          <dgm:resizeHandles val="exact"/>
        </dgm:presLayoutVars>
      </dgm:prSet>
      <dgm:spPr/>
    </dgm:pt>
    <dgm:pt modelId="{FC76D9BC-4623-40F0-B034-58E0394C0232}" type="pres">
      <dgm:prSet presAssocID="{091DC797-89B4-478C-9313-750584F64C75}" presName="parentText" presStyleLbl="node1" presStyleIdx="0" presStyleCnt="1" custScaleY="152107">
        <dgm:presLayoutVars>
          <dgm:chMax val="0"/>
          <dgm:bulletEnabled val="1"/>
        </dgm:presLayoutVars>
      </dgm:prSet>
      <dgm:spPr/>
    </dgm:pt>
    <dgm:pt modelId="{C006454D-DDA7-424F-962D-174A0AF4B0E6}" type="pres">
      <dgm:prSet presAssocID="{091DC797-89B4-478C-9313-750584F64C75}" presName="childText" presStyleLbl="revTx" presStyleIdx="0" presStyleCnt="1" custScaleY="125327">
        <dgm:presLayoutVars>
          <dgm:bulletEnabled val="1"/>
        </dgm:presLayoutVars>
      </dgm:prSet>
      <dgm:spPr/>
    </dgm:pt>
  </dgm:ptLst>
  <dgm:cxnLst>
    <dgm:cxn modelId="{F464B903-317A-4148-A9DF-AD1BCBE8D781}" type="presOf" srcId="{75F87169-114E-4F72-B903-E39B217D99ED}" destId="{C006454D-DDA7-424F-962D-174A0AF4B0E6}" srcOrd="0" destOrd="6" presId="urn:microsoft.com/office/officeart/2005/8/layout/vList2"/>
    <dgm:cxn modelId="{CEE2581D-630B-488C-80F8-CBB8F3A7F312}" type="presOf" srcId="{6A9B6E35-5F2E-47F8-B8CB-E568765D1690}" destId="{C006454D-DDA7-424F-962D-174A0AF4B0E6}" srcOrd="0" destOrd="9" presId="urn:microsoft.com/office/officeart/2005/8/layout/vList2"/>
    <dgm:cxn modelId="{11C81E1E-3061-4B2A-960A-D3871477A8D0}" srcId="{091DC797-89B4-478C-9313-750584F64C75}" destId="{E2439045-F170-40A3-BDDE-F2F785473AAE}" srcOrd="0" destOrd="0" parTransId="{5C2BEB7E-C49B-4EE0-9A3F-07CDB1FC5D19}" sibTransId="{CE72360D-28E9-4B8A-8586-659549CAA911}"/>
    <dgm:cxn modelId="{86014B30-436A-4628-86EF-DFE881954071}" type="presOf" srcId="{3780C25B-34AF-4D30-8C03-F48ECBD6F2F0}" destId="{C006454D-DDA7-424F-962D-174A0AF4B0E6}" srcOrd="0" destOrd="8" presId="urn:microsoft.com/office/officeart/2005/8/layout/vList2"/>
    <dgm:cxn modelId="{16F74D31-0451-4B44-B7E4-7E5B3F001414}" type="presOf" srcId="{5752516B-531F-4DE0-8F93-F210B5C7DAD1}" destId="{C006454D-DDA7-424F-962D-174A0AF4B0E6}" srcOrd="0" destOrd="4" presId="urn:microsoft.com/office/officeart/2005/8/layout/vList2"/>
    <dgm:cxn modelId="{936D1737-0A7A-42B2-A9AB-DD527C98E28A}" srcId="{091DC797-89B4-478C-9313-750584F64C75}" destId="{D286199F-04B1-4F58-B63F-1CE75C187E31}" srcOrd="5" destOrd="0" parTransId="{E1D68AAF-3FCB-4EA2-BEB2-693DCDF9C998}" sibTransId="{7759A60E-9814-44E7-974B-0AE1232D69EF}"/>
    <dgm:cxn modelId="{7B46AE62-EF2A-4D1A-879A-ECB0838706B1}" type="presOf" srcId="{5FFA5CC5-E64D-4FB9-925E-600334071D5C}" destId="{C006454D-DDA7-424F-962D-174A0AF4B0E6}" srcOrd="0" destOrd="10" presId="urn:microsoft.com/office/officeart/2005/8/layout/vList2"/>
    <dgm:cxn modelId="{F889B44A-94D0-47ED-A1A1-3E50301EF8D5}" srcId="{091DC797-89B4-478C-9313-750584F64C75}" destId="{5752516B-531F-4DE0-8F93-F210B5C7DAD1}" srcOrd="4" destOrd="0" parTransId="{007B1DFB-F5D1-435A-9139-96F6AD27DF4D}" sibTransId="{5B43246F-E698-496E-A08B-E4715E759B50}"/>
    <dgm:cxn modelId="{28C32377-46F0-4851-A595-F5A347779CF4}" type="presOf" srcId="{7DF96EB6-95F9-4EDE-A3A4-9A1F4075C48D}" destId="{C006454D-DDA7-424F-962D-174A0AF4B0E6}" srcOrd="0" destOrd="3" presId="urn:microsoft.com/office/officeart/2005/8/layout/vList2"/>
    <dgm:cxn modelId="{9520147C-E7CF-493F-AA51-B3F17F46D39F}" srcId="{091DC797-89B4-478C-9313-750584F64C75}" destId="{6A9B6E35-5F2E-47F8-B8CB-E568765D1690}" srcOrd="9" destOrd="0" parTransId="{1E866478-689E-4A2C-B18F-8BDB0C30CB5F}" sibTransId="{80E44A53-BF12-48BC-96A3-C45F6F90FD8C}"/>
    <dgm:cxn modelId="{196BFB7F-86C5-47C2-B615-C1E76D7FD219}" type="presOf" srcId="{C490DB37-2DD7-4BF0-9E80-34C253299348}" destId="{66086524-A303-4B14-9776-592B54632E25}" srcOrd="0" destOrd="0" presId="urn:microsoft.com/office/officeart/2005/8/layout/vList2"/>
    <dgm:cxn modelId="{B3C09083-8D7A-4605-8339-17D7DE7D8FD5}" srcId="{091DC797-89B4-478C-9313-750584F64C75}" destId="{BA19F863-55D6-4A05-8D78-03624E50465F}" srcOrd="1" destOrd="0" parTransId="{DF05EAFA-7ABE-4550-B58E-CD6B908B7318}" sibTransId="{821F8F91-5485-42FF-92C2-06AA12FB3301}"/>
    <dgm:cxn modelId="{AA847889-3F0A-48E7-99B4-E0FF0203A878}" type="presOf" srcId="{E2439045-F170-40A3-BDDE-F2F785473AAE}" destId="{C006454D-DDA7-424F-962D-174A0AF4B0E6}" srcOrd="0" destOrd="0" presId="urn:microsoft.com/office/officeart/2005/8/layout/vList2"/>
    <dgm:cxn modelId="{31136D8E-F5EA-4CDE-B49E-765C4F29356C}" srcId="{091DC797-89B4-478C-9313-750584F64C75}" destId="{7C1AFC6C-11EC-4B15-A3FB-0B9E82F15090}" srcOrd="7" destOrd="0" parTransId="{1379FB79-D499-4844-9BDB-9CC830979B0F}" sibTransId="{636ECC38-69CC-4E80-9E8C-624BD8F2AA3E}"/>
    <dgm:cxn modelId="{4018E191-A585-49E5-84E5-2A4D7F5D6B47}" type="presOf" srcId="{BA19F863-55D6-4A05-8D78-03624E50465F}" destId="{C006454D-DDA7-424F-962D-174A0AF4B0E6}" srcOrd="0" destOrd="1" presId="urn:microsoft.com/office/officeart/2005/8/layout/vList2"/>
    <dgm:cxn modelId="{4A94589B-09F4-4B85-AE18-8F442764D2EB}" srcId="{091DC797-89B4-478C-9313-750584F64C75}" destId="{5FFA5CC5-E64D-4FB9-925E-600334071D5C}" srcOrd="10" destOrd="0" parTransId="{450CAD2A-D950-4673-A8E5-6E0FCC4E3402}" sibTransId="{34A6E9F2-2D10-44A6-AAC5-3BA670FF2133}"/>
    <dgm:cxn modelId="{7061FCB3-AE4E-4C9D-823D-7630FF9E1621}" type="presOf" srcId="{7C1AFC6C-11EC-4B15-A3FB-0B9E82F15090}" destId="{C006454D-DDA7-424F-962D-174A0AF4B0E6}" srcOrd="0" destOrd="7" presId="urn:microsoft.com/office/officeart/2005/8/layout/vList2"/>
    <dgm:cxn modelId="{9EB9A1BB-11FA-460A-9A1F-F5501F3825F2}" srcId="{C490DB37-2DD7-4BF0-9E80-34C253299348}" destId="{091DC797-89B4-478C-9313-750584F64C75}" srcOrd="0" destOrd="0" parTransId="{92AD5260-E6C8-4419-990A-35637E53A4CF}" sibTransId="{729CE0E1-53B3-486A-824E-4AC9A0B6E335}"/>
    <dgm:cxn modelId="{DEF7D3BB-347F-4C82-926A-42120B0B5118}" srcId="{091DC797-89B4-478C-9313-750584F64C75}" destId="{8DEF421E-2F37-4C6D-A746-F1256F1EB8A8}" srcOrd="2" destOrd="0" parTransId="{618A4548-32D7-4DA1-99BB-36ED809AC9D4}" sibTransId="{516ACE6F-88D6-4A17-8BC7-F36CCF823A9D}"/>
    <dgm:cxn modelId="{66F93FBF-8CCD-48A9-9CCB-710AA481651F}" type="presOf" srcId="{8DEF421E-2F37-4C6D-A746-F1256F1EB8A8}" destId="{C006454D-DDA7-424F-962D-174A0AF4B0E6}" srcOrd="0" destOrd="2" presId="urn:microsoft.com/office/officeart/2005/8/layout/vList2"/>
    <dgm:cxn modelId="{7A4379C3-2CB8-4086-9C01-FD12BB3E853E}" type="presOf" srcId="{091DC797-89B4-478C-9313-750584F64C75}" destId="{FC76D9BC-4623-40F0-B034-58E0394C0232}" srcOrd="0" destOrd="0" presId="urn:microsoft.com/office/officeart/2005/8/layout/vList2"/>
    <dgm:cxn modelId="{11BEE6D1-20A5-493D-A252-4FB9EE50AEDE}" srcId="{091DC797-89B4-478C-9313-750584F64C75}" destId="{75F87169-114E-4F72-B903-E39B217D99ED}" srcOrd="6" destOrd="0" parTransId="{3DDC8B86-CE23-4B94-A066-0E1531AE8FD9}" sibTransId="{CA39B489-E206-4FEE-9130-BB9F2798F5B1}"/>
    <dgm:cxn modelId="{284FC0DB-A4AC-4C4D-AF33-74D8E1401AC7}" srcId="{091DC797-89B4-478C-9313-750584F64C75}" destId="{3780C25B-34AF-4D30-8C03-F48ECBD6F2F0}" srcOrd="8" destOrd="0" parTransId="{C046F9CB-A139-4F34-B6A0-456ACE91B3AA}" sibTransId="{49BB48AB-4160-48F0-82F0-F4B959E529F9}"/>
    <dgm:cxn modelId="{273CE8E7-F19C-4EC0-AEF5-C6DA41BE5935}" srcId="{091DC797-89B4-478C-9313-750584F64C75}" destId="{7DF96EB6-95F9-4EDE-A3A4-9A1F4075C48D}" srcOrd="3" destOrd="0" parTransId="{3C83FB7F-AE9D-4D0E-B565-DBF382E271B7}" sibTransId="{90F5F337-FB59-4799-8499-3AF2514ADABE}"/>
    <dgm:cxn modelId="{4EAE00FF-A948-4182-8541-8F9B9B3B957C}" type="presOf" srcId="{D286199F-04B1-4F58-B63F-1CE75C187E31}" destId="{C006454D-DDA7-424F-962D-174A0AF4B0E6}" srcOrd="0" destOrd="5" presId="urn:microsoft.com/office/officeart/2005/8/layout/vList2"/>
    <dgm:cxn modelId="{8CA57BDC-A716-4A2E-BF59-CEA30C9CA03C}" type="presParOf" srcId="{66086524-A303-4B14-9776-592B54632E25}" destId="{FC76D9BC-4623-40F0-B034-58E0394C0232}" srcOrd="0" destOrd="0" presId="urn:microsoft.com/office/officeart/2005/8/layout/vList2"/>
    <dgm:cxn modelId="{AE679D3F-EBAD-4973-A4C5-4F55944D2524}" type="presParOf" srcId="{66086524-A303-4B14-9776-592B54632E25}" destId="{C006454D-DDA7-424F-962D-174A0AF4B0E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90DB37-2DD7-4BF0-9E80-34C253299348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091DC797-89B4-478C-9313-750584F64C75}">
      <dgm:prSet phldrT="[Text]" custT="1"/>
      <dgm:spPr/>
      <dgm:t>
        <a:bodyPr/>
        <a:lstStyle/>
        <a:p>
          <a:r>
            <a:rPr lang="en-US" sz="1600" dirty="0"/>
            <a:t>Essential components of Letter: </a:t>
          </a:r>
          <a:endParaRPr lang="en-GB" sz="1600" dirty="0"/>
        </a:p>
      </dgm:t>
    </dgm:pt>
    <dgm:pt modelId="{92AD5260-E6C8-4419-990A-35637E53A4CF}" type="parTrans" cxnId="{9EB9A1BB-11FA-460A-9A1F-F5501F3825F2}">
      <dgm:prSet/>
      <dgm:spPr/>
      <dgm:t>
        <a:bodyPr/>
        <a:lstStyle/>
        <a:p>
          <a:endParaRPr lang="en-GB" sz="1600"/>
        </a:p>
      </dgm:t>
    </dgm:pt>
    <dgm:pt modelId="{729CE0E1-53B3-486A-824E-4AC9A0B6E335}" type="sibTrans" cxnId="{9EB9A1BB-11FA-460A-9A1F-F5501F3825F2}">
      <dgm:prSet/>
      <dgm:spPr/>
      <dgm:t>
        <a:bodyPr/>
        <a:lstStyle/>
        <a:p>
          <a:endParaRPr lang="en-GB" sz="1600"/>
        </a:p>
      </dgm:t>
    </dgm:pt>
    <dgm:pt modelId="{BA19F863-55D6-4A05-8D78-03624E50465F}">
      <dgm:prSet phldrT="[Text]" custT="1"/>
      <dgm:spPr/>
      <dgm:t>
        <a:bodyPr/>
        <a:lstStyle/>
        <a:p>
          <a:r>
            <a:rPr lang="en-US" sz="1600" dirty="0"/>
            <a:t>Typed or printed </a:t>
          </a:r>
          <a:endParaRPr lang="en-GB" sz="1600" dirty="0"/>
        </a:p>
      </dgm:t>
    </dgm:pt>
    <dgm:pt modelId="{DF05EAFA-7ABE-4550-B58E-CD6B908B7318}" type="parTrans" cxnId="{B3C09083-8D7A-4605-8339-17D7DE7D8FD5}">
      <dgm:prSet/>
      <dgm:spPr/>
      <dgm:t>
        <a:bodyPr/>
        <a:lstStyle/>
        <a:p>
          <a:endParaRPr lang="en-GB"/>
        </a:p>
      </dgm:t>
    </dgm:pt>
    <dgm:pt modelId="{821F8F91-5485-42FF-92C2-06AA12FB3301}" type="sibTrans" cxnId="{B3C09083-8D7A-4605-8339-17D7DE7D8FD5}">
      <dgm:prSet/>
      <dgm:spPr/>
      <dgm:t>
        <a:bodyPr/>
        <a:lstStyle/>
        <a:p>
          <a:endParaRPr lang="en-GB"/>
        </a:p>
      </dgm:t>
    </dgm:pt>
    <dgm:pt modelId="{E2439045-F170-40A3-BDDE-F2F785473AAE}">
      <dgm:prSet phldrT="[Text]" custT="1"/>
      <dgm:spPr/>
      <dgm:t>
        <a:bodyPr/>
        <a:lstStyle/>
        <a:p>
          <a:endParaRPr lang="en-GB" sz="1600" dirty="0"/>
        </a:p>
      </dgm:t>
    </dgm:pt>
    <dgm:pt modelId="{5C2BEB7E-C49B-4EE0-9A3F-07CDB1FC5D19}" type="parTrans" cxnId="{11C81E1E-3061-4B2A-960A-D3871477A8D0}">
      <dgm:prSet/>
      <dgm:spPr/>
      <dgm:t>
        <a:bodyPr/>
        <a:lstStyle/>
        <a:p>
          <a:endParaRPr lang="en-GB"/>
        </a:p>
      </dgm:t>
    </dgm:pt>
    <dgm:pt modelId="{CE72360D-28E9-4B8A-8586-659549CAA911}" type="sibTrans" cxnId="{11C81E1E-3061-4B2A-960A-D3871477A8D0}">
      <dgm:prSet/>
      <dgm:spPr/>
      <dgm:t>
        <a:bodyPr/>
        <a:lstStyle/>
        <a:p>
          <a:endParaRPr lang="en-GB"/>
        </a:p>
      </dgm:t>
    </dgm:pt>
    <dgm:pt modelId="{8DEF421E-2F37-4C6D-A746-F1256F1EB8A8}">
      <dgm:prSet phldrT="[Text]" custT="1"/>
      <dgm:spPr/>
      <dgm:t>
        <a:bodyPr/>
        <a:lstStyle/>
        <a:p>
          <a:r>
            <a:rPr lang="en-US" sz="1600" dirty="0"/>
            <a:t>Business-like font </a:t>
          </a:r>
          <a:endParaRPr lang="en-GB" sz="1600" dirty="0"/>
        </a:p>
      </dgm:t>
    </dgm:pt>
    <dgm:pt modelId="{618A4548-32D7-4DA1-99BB-36ED809AC9D4}" type="parTrans" cxnId="{DEF7D3BB-347F-4C82-926A-42120B0B5118}">
      <dgm:prSet/>
      <dgm:spPr/>
      <dgm:t>
        <a:bodyPr/>
        <a:lstStyle/>
        <a:p>
          <a:endParaRPr lang="en-GB"/>
        </a:p>
      </dgm:t>
    </dgm:pt>
    <dgm:pt modelId="{516ACE6F-88D6-4A17-8BC7-F36CCF823A9D}" type="sibTrans" cxnId="{DEF7D3BB-347F-4C82-926A-42120B0B5118}">
      <dgm:prSet/>
      <dgm:spPr/>
      <dgm:t>
        <a:bodyPr/>
        <a:lstStyle/>
        <a:p>
          <a:endParaRPr lang="en-GB"/>
        </a:p>
      </dgm:t>
    </dgm:pt>
    <dgm:pt modelId="{7DF96EB6-95F9-4EDE-A3A4-9A1F4075C48D}">
      <dgm:prSet phldrT="[Text]" custT="1"/>
      <dgm:spPr/>
      <dgm:t>
        <a:bodyPr/>
        <a:lstStyle/>
        <a:p>
          <a:r>
            <a:rPr lang="en-US" sz="1600" dirty="0"/>
            <a:t>Writer’s address </a:t>
          </a:r>
          <a:endParaRPr lang="en-GB" sz="1600" dirty="0"/>
        </a:p>
      </dgm:t>
    </dgm:pt>
    <dgm:pt modelId="{3C83FB7F-AE9D-4D0E-B565-DBF382E271B7}" type="parTrans" cxnId="{273CE8E7-F19C-4EC0-AEF5-C6DA41BE5935}">
      <dgm:prSet/>
      <dgm:spPr/>
      <dgm:t>
        <a:bodyPr/>
        <a:lstStyle/>
        <a:p>
          <a:endParaRPr lang="en-GB"/>
        </a:p>
      </dgm:t>
    </dgm:pt>
    <dgm:pt modelId="{90F5F337-FB59-4799-8499-3AF2514ADABE}" type="sibTrans" cxnId="{273CE8E7-F19C-4EC0-AEF5-C6DA41BE5935}">
      <dgm:prSet/>
      <dgm:spPr/>
      <dgm:t>
        <a:bodyPr/>
        <a:lstStyle/>
        <a:p>
          <a:endParaRPr lang="en-GB"/>
        </a:p>
      </dgm:t>
    </dgm:pt>
    <dgm:pt modelId="{5752516B-531F-4DE0-8F93-F210B5C7DAD1}">
      <dgm:prSet phldrT="[Text]" custT="1"/>
      <dgm:spPr/>
      <dgm:t>
        <a:bodyPr/>
        <a:lstStyle/>
        <a:p>
          <a:r>
            <a:rPr lang="en-US" sz="1600" dirty="0"/>
            <a:t>Date </a:t>
          </a:r>
          <a:endParaRPr lang="en-GB" sz="1600" dirty="0"/>
        </a:p>
      </dgm:t>
    </dgm:pt>
    <dgm:pt modelId="{007B1DFB-F5D1-435A-9139-96F6AD27DF4D}" type="parTrans" cxnId="{F889B44A-94D0-47ED-A1A1-3E50301EF8D5}">
      <dgm:prSet/>
      <dgm:spPr/>
      <dgm:t>
        <a:bodyPr/>
        <a:lstStyle/>
        <a:p>
          <a:endParaRPr lang="en-GB"/>
        </a:p>
      </dgm:t>
    </dgm:pt>
    <dgm:pt modelId="{5B43246F-E698-496E-A08B-E4715E759B50}" type="sibTrans" cxnId="{F889B44A-94D0-47ED-A1A1-3E50301EF8D5}">
      <dgm:prSet/>
      <dgm:spPr/>
      <dgm:t>
        <a:bodyPr/>
        <a:lstStyle/>
        <a:p>
          <a:endParaRPr lang="en-GB"/>
        </a:p>
      </dgm:t>
    </dgm:pt>
    <dgm:pt modelId="{D286199F-04B1-4F58-B63F-1CE75C187E31}">
      <dgm:prSet phldrT="[Text]" custT="1"/>
      <dgm:spPr/>
      <dgm:t>
        <a:bodyPr/>
        <a:lstStyle/>
        <a:p>
          <a:r>
            <a:rPr lang="en-US" sz="1600" dirty="0"/>
            <a:t>Reader’s address </a:t>
          </a:r>
          <a:endParaRPr lang="en-GB" sz="1600" dirty="0"/>
        </a:p>
      </dgm:t>
    </dgm:pt>
    <dgm:pt modelId="{E1D68AAF-3FCB-4EA2-BEB2-693DCDF9C998}" type="parTrans" cxnId="{936D1737-0A7A-42B2-A9AB-DD527C98E28A}">
      <dgm:prSet/>
      <dgm:spPr/>
      <dgm:t>
        <a:bodyPr/>
        <a:lstStyle/>
        <a:p>
          <a:endParaRPr lang="en-GB"/>
        </a:p>
      </dgm:t>
    </dgm:pt>
    <dgm:pt modelId="{7759A60E-9814-44E7-974B-0AE1232D69EF}" type="sibTrans" cxnId="{936D1737-0A7A-42B2-A9AB-DD527C98E28A}">
      <dgm:prSet/>
      <dgm:spPr/>
      <dgm:t>
        <a:bodyPr/>
        <a:lstStyle/>
        <a:p>
          <a:endParaRPr lang="en-GB"/>
        </a:p>
      </dgm:t>
    </dgm:pt>
    <dgm:pt modelId="{75F87169-114E-4F72-B903-E39B217D99ED}">
      <dgm:prSet phldrT="[Text]" custT="1"/>
      <dgm:spPr/>
      <dgm:t>
        <a:bodyPr/>
        <a:lstStyle/>
        <a:p>
          <a:r>
            <a:rPr lang="en-US" sz="1600" dirty="0"/>
            <a:t>Salutation</a:t>
          </a:r>
          <a:endParaRPr lang="en-GB" sz="1600" dirty="0"/>
        </a:p>
      </dgm:t>
    </dgm:pt>
    <dgm:pt modelId="{3DDC8B86-CE23-4B94-A066-0E1531AE8FD9}" type="parTrans" cxnId="{11BEE6D1-20A5-493D-A252-4FB9EE50AEDE}">
      <dgm:prSet/>
      <dgm:spPr/>
      <dgm:t>
        <a:bodyPr/>
        <a:lstStyle/>
        <a:p>
          <a:endParaRPr lang="en-GB"/>
        </a:p>
      </dgm:t>
    </dgm:pt>
    <dgm:pt modelId="{CA39B489-E206-4FEE-9130-BB9F2798F5B1}" type="sibTrans" cxnId="{11BEE6D1-20A5-493D-A252-4FB9EE50AEDE}">
      <dgm:prSet/>
      <dgm:spPr/>
      <dgm:t>
        <a:bodyPr/>
        <a:lstStyle/>
        <a:p>
          <a:endParaRPr lang="en-GB"/>
        </a:p>
      </dgm:t>
    </dgm:pt>
    <dgm:pt modelId="{7C1AFC6C-11EC-4B15-A3FB-0B9E82F15090}">
      <dgm:prSet phldrT="[Text]" custT="1"/>
      <dgm:spPr/>
      <dgm:t>
        <a:bodyPr/>
        <a:lstStyle/>
        <a:p>
          <a:r>
            <a:rPr lang="en-US" sz="1600" dirty="0"/>
            <a:t>Letter text</a:t>
          </a:r>
          <a:endParaRPr lang="en-GB" sz="1600" dirty="0"/>
        </a:p>
      </dgm:t>
    </dgm:pt>
    <dgm:pt modelId="{1379FB79-D499-4844-9BDB-9CC830979B0F}" type="parTrans" cxnId="{31136D8E-F5EA-4CDE-B49E-765C4F29356C}">
      <dgm:prSet/>
      <dgm:spPr/>
      <dgm:t>
        <a:bodyPr/>
        <a:lstStyle/>
        <a:p>
          <a:endParaRPr lang="en-GB"/>
        </a:p>
      </dgm:t>
    </dgm:pt>
    <dgm:pt modelId="{636ECC38-69CC-4E80-9E8C-624BD8F2AA3E}" type="sibTrans" cxnId="{31136D8E-F5EA-4CDE-B49E-765C4F29356C}">
      <dgm:prSet/>
      <dgm:spPr/>
      <dgm:t>
        <a:bodyPr/>
        <a:lstStyle/>
        <a:p>
          <a:endParaRPr lang="en-GB"/>
        </a:p>
      </dgm:t>
    </dgm:pt>
    <dgm:pt modelId="{3780C25B-34AF-4D30-8C03-F48ECBD6F2F0}">
      <dgm:prSet phldrT="[Text]" custT="1"/>
      <dgm:spPr/>
      <dgm:t>
        <a:bodyPr/>
        <a:lstStyle/>
        <a:p>
          <a:r>
            <a:rPr lang="en-US" sz="1600" dirty="0"/>
            <a:t>Complimentary close</a:t>
          </a:r>
          <a:endParaRPr lang="en-GB" sz="1600" dirty="0"/>
        </a:p>
      </dgm:t>
    </dgm:pt>
    <dgm:pt modelId="{C046F9CB-A139-4F34-B6A0-456ACE91B3AA}" type="parTrans" cxnId="{284FC0DB-A4AC-4C4D-AF33-74D8E1401AC7}">
      <dgm:prSet/>
      <dgm:spPr/>
      <dgm:t>
        <a:bodyPr/>
        <a:lstStyle/>
        <a:p>
          <a:endParaRPr lang="en-GB"/>
        </a:p>
      </dgm:t>
    </dgm:pt>
    <dgm:pt modelId="{49BB48AB-4160-48F0-82F0-F4B959E529F9}" type="sibTrans" cxnId="{284FC0DB-A4AC-4C4D-AF33-74D8E1401AC7}">
      <dgm:prSet/>
      <dgm:spPr/>
      <dgm:t>
        <a:bodyPr/>
        <a:lstStyle/>
        <a:p>
          <a:endParaRPr lang="en-GB"/>
        </a:p>
      </dgm:t>
    </dgm:pt>
    <dgm:pt modelId="{6A9B6E35-5F2E-47F8-B8CB-E568765D1690}">
      <dgm:prSet phldrT="[Text]" custT="1"/>
      <dgm:spPr/>
      <dgm:t>
        <a:bodyPr/>
        <a:lstStyle/>
        <a:p>
          <a:r>
            <a:rPr lang="en-US" sz="1600" dirty="0"/>
            <a:t>Signed name</a:t>
          </a:r>
          <a:endParaRPr lang="en-GB" sz="1600" dirty="0"/>
        </a:p>
      </dgm:t>
    </dgm:pt>
    <dgm:pt modelId="{1E866478-689E-4A2C-B18F-8BDB0C30CB5F}" type="parTrans" cxnId="{9520147C-E7CF-493F-AA51-B3F17F46D39F}">
      <dgm:prSet/>
      <dgm:spPr/>
      <dgm:t>
        <a:bodyPr/>
        <a:lstStyle/>
        <a:p>
          <a:endParaRPr lang="en-GB"/>
        </a:p>
      </dgm:t>
    </dgm:pt>
    <dgm:pt modelId="{80E44A53-BF12-48BC-96A3-C45F6F90FD8C}" type="sibTrans" cxnId="{9520147C-E7CF-493F-AA51-B3F17F46D39F}">
      <dgm:prSet/>
      <dgm:spPr/>
      <dgm:t>
        <a:bodyPr/>
        <a:lstStyle/>
        <a:p>
          <a:endParaRPr lang="en-GB"/>
        </a:p>
      </dgm:t>
    </dgm:pt>
    <dgm:pt modelId="{5FFA5CC5-E64D-4FB9-925E-600334071D5C}">
      <dgm:prSet phldrT="[Text]" custT="1"/>
      <dgm:spPr/>
      <dgm:t>
        <a:bodyPr/>
        <a:lstStyle/>
        <a:p>
          <a:r>
            <a:rPr lang="en-US" sz="1600" dirty="0"/>
            <a:t>Typed name</a:t>
          </a:r>
          <a:endParaRPr lang="en-GB" sz="1600" dirty="0"/>
        </a:p>
      </dgm:t>
    </dgm:pt>
    <dgm:pt modelId="{450CAD2A-D950-4673-A8E5-6E0FCC4E3402}" type="parTrans" cxnId="{4A94589B-09F4-4B85-AE18-8F442764D2EB}">
      <dgm:prSet/>
      <dgm:spPr/>
      <dgm:t>
        <a:bodyPr/>
        <a:lstStyle/>
        <a:p>
          <a:endParaRPr lang="en-GB"/>
        </a:p>
      </dgm:t>
    </dgm:pt>
    <dgm:pt modelId="{34A6E9F2-2D10-44A6-AAC5-3BA670FF2133}" type="sibTrans" cxnId="{4A94589B-09F4-4B85-AE18-8F442764D2EB}">
      <dgm:prSet/>
      <dgm:spPr/>
      <dgm:t>
        <a:bodyPr/>
        <a:lstStyle/>
        <a:p>
          <a:endParaRPr lang="en-GB"/>
        </a:p>
      </dgm:t>
    </dgm:pt>
    <dgm:pt modelId="{66086524-A303-4B14-9776-592B54632E25}" type="pres">
      <dgm:prSet presAssocID="{C490DB37-2DD7-4BF0-9E80-34C253299348}" presName="linear" presStyleCnt="0">
        <dgm:presLayoutVars>
          <dgm:animLvl val="lvl"/>
          <dgm:resizeHandles val="exact"/>
        </dgm:presLayoutVars>
      </dgm:prSet>
      <dgm:spPr/>
    </dgm:pt>
    <dgm:pt modelId="{FC76D9BC-4623-40F0-B034-58E0394C0232}" type="pres">
      <dgm:prSet presAssocID="{091DC797-89B4-478C-9313-750584F64C75}" presName="parentText" presStyleLbl="node1" presStyleIdx="0" presStyleCnt="1" custScaleY="152107">
        <dgm:presLayoutVars>
          <dgm:chMax val="0"/>
          <dgm:bulletEnabled val="1"/>
        </dgm:presLayoutVars>
      </dgm:prSet>
      <dgm:spPr/>
    </dgm:pt>
    <dgm:pt modelId="{C006454D-DDA7-424F-962D-174A0AF4B0E6}" type="pres">
      <dgm:prSet presAssocID="{091DC797-89B4-478C-9313-750584F64C75}" presName="childText" presStyleLbl="revTx" presStyleIdx="0" presStyleCnt="1" custScaleY="125327">
        <dgm:presLayoutVars>
          <dgm:bulletEnabled val="1"/>
        </dgm:presLayoutVars>
      </dgm:prSet>
      <dgm:spPr/>
    </dgm:pt>
  </dgm:ptLst>
  <dgm:cxnLst>
    <dgm:cxn modelId="{F464B903-317A-4148-A9DF-AD1BCBE8D781}" type="presOf" srcId="{75F87169-114E-4F72-B903-E39B217D99ED}" destId="{C006454D-DDA7-424F-962D-174A0AF4B0E6}" srcOrd="0" destOrd="6" presId="urn:microsoft.com/office/officeart/2005/8/layout/vList2"/>
    <dgm:cxn modelId="{CEE2581D-630B-488C-80F8-CBB8F3A7F312}" type="presOf" srcId="{6A9B6E35-5F2E-47F8-B8CB-E568765D1690}" destId="{C006454D-DDA7-424F-962D-174A0AF4B0E6}" srcOrd="0" destOrd="9" presId="urn:microsoft.com/office/officeart/2005/8/layout/vList2"/>
    <dgm:cxn modelId="{11C81E1E-3061-4B2A-960A-D3871477A8D0}" srcId="{091DC797-89B4-478C-9313-750584F64C75}" destId="{E2439045-F170-40A3-BDDE-F2F785473AAE}" srcOrd="0" destOrd="0" parTransId="{5C2BEB7E-C49B-4EE0-9A3F-07CDB1FC5D19}" sibTransId="{CE72360D-28E9-4B8A-8586-659549CAA911}"/>
    <dgm:cxn modelId="{86014B30-436A-4628-86EF-DFE881954071}" type="presOf" srcId="{3780C25B-34AF-4D30-8C03-F48ECBD6F2F0}" destId="{C006454D-DDA7-424F-962D-174A0AF4B0E6}" srcOrd="0" destOrd="8" presId="urn:microsoft.com/office/officeart/2005/8/layout/vList2"/>
    <dgm:cxn modelId="{16F74D31-0451-4B44-B7E4-7E5B3F001414}" type="presOf" srcId="{5752516B-531F-4DE0-8F93-F210B5C7DAD1}" destId="{C006454D-DDA7-424F-962D-174A0AF4B0E6}" srcOrd="0" destOrd="4" presId="urn:microsoft.com/office/officeart/2005/8/layout/vList2"/>
    <dgm:cxn modelId="{936D1737-0A7A-42B2-A9AB-DD527C98E28A}" srcId="{091DC797-89B4-478C-9313-750584F64C75}" destId="{D286199F-04B1-4F58-B63F-1CE75C187E31}" srcOrd="5" destOrd="0" parTransId="{E1D68AAF-3FCB-4EA2-BEB2-693DCDF9C998}" sibTransId="{7759A60E-9814-44E7-974B-0AE1232D69EF}"/>
    <dgm:cxn modelId="{7B46AE62-EF2A-4D1A-879A-ECB0838706B1}" type="presOf" srcId="{5FFA5CC5-E64D-4FB9-925E-600334071D5C}" destId="{C006454D-DDA7-424F-962D-174A0AF4B0E6}" srcOrd="0" destOrd="10" presId="urn:microsoft.com/office/officeart/2005/8/layout/vList2"/>
    <dgm:cxn modelId="{F889B44A-94D0-47ED-A1A1-3E50301EF8D5}" srcId="{091DC797-89B4-478C-9313-750584F64C75}" destId="{5752516B-531F-4DE0-8F93-F210B5C7DAD1}" srcOrd="4" destOrd="0" parTransId="{007B1DFB-F5D1-435A-9139-96F6AD27DF4D}" sibTransId="{5B43246F-E698-496E-A08B-E4715E759B50}"/>
    <dgm:cxn modelId="{28C32377-46F0-4851-A595-F5A347779CF4}" type="presOf" srcId="{7DF96EB6-95F9-4EDE-A3A4-9A1F4075C48D}" destId="{C006454D-DDA7-424F-962D-174A0AF4B0E6}" srcOrd="0" destOrd="3" presId="urn:microsoft.com/office/officeart/2005/8/layout/vList2"/>
    <dgm:cxn modelId="{9520147C-E7CF-493F-AA51-B3F17F46D39F}" srcId="{091DC797-89B4-478C-9313-750584F64C75}" destId="{6A9B6E35-5F2E-47F8-B8CB-E568765D1690}" srcOrd="9" destOrd="0" parTransId="{1E866478-689E-4A2C-B18F-8BDB0C30CB5F}" sibTransId="{80E44A53-BF12-48BC-96A3-C45F6F90FD8C}"/>
    <dgm:cxn modelId="{196BFB7F-86C5-47C2-B615-C1E76D7FD219}" type="presOf" srcId="{C490DB37-2DD7-4BF0-9E80-34C253299348}" destId="{66086524-A303-4B14-9776-592B54632E25}" srcOrd="0" destOrd="0" presId="urn:microsoft.com/office/officeart/2005/8/layout/vList2"/>
    <dgm:cxn modelId="{B3C09083-8D7A-4605-8339-17D7DE7D8FD5}" srcId="{091DC797-89B4-478C-9313-750584F64C75}" destId="{BA19F863-55D6-4A05-8D78-03624E50465F}" srcOrd="1" destOrd="0" parTransId="{DF05EAFA-7ABE-4550-B58E-CD6B908B7318}" sibTransId="{821F8F91-5485-42FF-92C2-06AA12FB3301}"/>
    <dgm:cxn modelId="{AA847889-3F0A-48E7-99B4-E0FF0203A878}" type="presOf" srcId="{E2439045-F170-40A3-BDDE-F2F785473AAE}" destId="{C006454D-DDA7-424F-962D-174A0AF4B0E6}" srcOrd="0" destOrd="0" presId="urn:microsoft.com/office/officeart/2005/8/layout/vList2"/>
    <dgm:cxn modelId="{31136D8E-F5EA-4CDE-B49E-765C4F29356C}" srcId="{091DC797-89B4-478C-9313-750584F64C75}" destId="{7C1AFC6C-11EC-4B15-A3FB-0B9E82F15090}" srcOrd="7" destOrd="0" parTransId="{1379FB79-D499-4844-9BDB-9CC830979B0F}" sibTransId="{636ECC38-69CC-4E80-9E8C-624BD8F2AA3E}"/>
    <dgm:cxn modelId="{4018E191-A585-49E5-84E5-2A4D7F5D6B47}" type="presOf" srcId="{BA19F863-55D6-4A05-8D78-03624E50465F}" destId="{C006454D-DDA7-424F-962D-174A0AF4B0E6}" srcOrd="0" destOrd="1" presId="urn:microsoft.com/office/officeart/2005/8/layout/vList2"/>
    <dgm:cxn modelId="{4A94589B-09F4-4B85-AE18-8F442764D2EB}" srcId="{091DC797-89B4-478C-9313-750584F64C75}" destId="{5FFA5CC5-E64D-4FB9-925E-600334071D5C}" srcOrd="10" destOrd="0" parTransId="{450CAD2A-D950-4673-A8E5-6E0FCC4E3402}" sibTransId="{34A6E9F2-2D10-44A6-AAC5-3BA670FF2133}"/>
    <dgm:cxn modelId="{7061FCB3-AE4E-4C9D-823D-7630FF9E1621}" type="presOf" srcId="{7C1AFC6C-11EC-4B15-A3FB-0B9E82F15090}" destId="{C006454D-DDA7-424F-962D-174A0AF4B0E6}" srcOrd="0" destOrd="7" presId="urn:microsoft.com/office/officeart/2005/8/layout/vList2"/>
    <dgm:cxn modelId="{9EB9A1BB-11FA-460A-9A1F-F5501F3825F2}" srcId="{C490DB37-2DD7-4BF0-9E80-34C253299348}" destId="{091DC797-89B4-478C-9313-750584F64C75}" srcOrd="0" destOrd="0" parTransId="{92AD5260-E6C8-4419-990A-35637E53A4CF}" sibTransId="{729CE0E1-53B3-486A-824E-4AC9A0B6E335}"/>
    <dgm:cxn modelId="{DEF7D3BB-347F-4C82-926A-42120B0B5118}" srcId="{091DC797-89B4-478C-9313-750584F64C75}" destId="{8DEF421E-2F37-4C6D-A746-F1256F1EB8A8}" srcOrd="2" destOrd="0" parTransId="{618A4548-32D7-4DA1-99BB-36ED809AC9D4}" sibTransId="{516ACE6F-88D6-4A17-8BC7-F36CCF823A9D}"/>
    <dgm:cxn modelId="{66F93FBF-8CCD-48A9-9CCB-710AA481651F}" type="presOf" srcId="{8DEF421E-2F37-4C6D-A746-F1256F1EB8A8}" destId="{C006454D-DDA7-424F-962D-174A0AF4B0E6}" srcOrd="0" destOrd="2" presId="urn:microsoft.com/office/officeart/2005/8/layout/vList2"/>
    <dgm:cxn modelId="{7A4379C3-2CB8-4086-9C01-FD12BB3E853E}" type="presOf" srcId="{091DC797-89B4-478C-9313-750584F64C75}" destId="{FC76D9BC-4623-40F0-B034-58E0394C0232}" srcOrd="0" destOrd="0" presId="urn:microsoft.com/office/officeart/2005/8/layout/vList2"/>
    <dgm:cxn modelId="{11BEE6D1-20A5-493D-A252-4FB9EE50AEDE}" srcId="{091DC797-89B4-478C-9313-750584F64C75}" destId="{75F87169-114E-4F72-B903-E39B217D99ED}" srcOrd="6" destOrd="0" parTransId="{3DDC8B86-CE23-4B94-A066-0E1531AE8FD9}" sibTransId="{CA39B489-E206-4FEE-9130-BB9F2798F5B1}"/>
    <dgm:cxn modelId="{284FC0DB-A4AC-4C4D-AF33-74D8E1401AC7}" srcId="{091DC797-89B4-478C-9313-750584F64C75}" destId="{3780C25B-34AF-4D30-8C03-F48ECBD6F2F0}" srcOrd="8" destOrd="0" parTransId="{C046F9CB-A139-4F34-B6A0-456ACE91B3AA}" sibTransId="{49BB48AB-4160-48F0-82F0-F4B959E529F9}"/>
    <dgm:cxn modelId="{273CE8E7-F19C-4EC0-AEF5-C6DA41BE5935}" srcId="{091DC797-89B4-478C-9313-750584F64C75}" destId="{7DF96EB6-95F9-4EDE-A3A4-9A1F4075C48D}" srcOrd="3" destOrd="0" parTransId="{3C83FB7F-AE9D-4D0E-B565-DBF382E271B7}" sibTransId="{90F5F337-FB59-4799-8499-3AF2514ADABE}"/>
    <dgm:cxn modelId="{4EAE00FF-A948-4182-8541-8F9B9B3B957C}" type="presOf" srcId="{D286199F-04B1-4F58-B63F-1CE75C187E31}" destId="{C006454D-DDA7-424F-962D-174A0AF4B0E6}" srcOrd="0" destOrd="5" presId="urn:microsoft.com/office/officeart/2005/8/layout/vList2"/>
    <dgm:cxn modelId="{8CA57BDC-A716-4A2E-BF59-CEA30C9CA03C}" type="presParOf" srcId="{66086524-A303-4B14-9776-592B54632E25}" destId="{FC76D9BC-4623-40F0-B034-58E0394C0232}" srcOrd="0" destOrd="0" presId="urn:microsoft.com/office/officeart/2005/8/layout/vList2"/>
    <dgm:cxn modelId="{AE679D3F-EBAD-4973-A4C5-4F55944D2524}" type="presParOf" srcId="{66086524-A303-4B14-9776-592B54632E25}" destId="{C006454D-DDA7-424F-962D-174A0AF4B0E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90DB37-2DD7-4BF0-9E80-34C253299348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091DC797-89B4-478C-9313-750584F64C75}">
      <dgm:prSet phldrT="[Text]" custT="1"/>
      <dgm:spPr/>
      <dgm:t>
        <a:bodyPr/>
        <a:lstStyle/>
        <a:p>
          <a:r>
            <a:rPr lang="en-US" sz="1600" dirty="0"/>
            <a:t>Essential components of Letter: </a:t>
          </a:r>
          <a:endParaRPr lang="en-GB" sz="1600" dirty="0"/>
        </a:p>
      </dgm:t>
    </dgm:pt>
    <dgm:pt modelId="{92AD5260-E6C8-4419-990A-35637E53A4CF}" type="parTrans" cxnId="{9EB9A1BB-11FA-460A-9A1F-F5501F3825F2}">
      <dgm:prSet/>
      <dgm:spPr/>
      <dgm:t>
        <a:bodyPr/>
        <a:lstStyle/>
        <a:p>
          <a:endParaRPr lang="en-GB" sz="1600"/>
        </a:p>
      </dgm:t>
    </dgm:pt>
    <dgm:pt modelId="{729CE0E1-53B3-486A-824E-4AC9A0B6E335}" type="sibTrans" cxnId="{9EB9A1BB-11FA-460A-9A1F-F5501F3825F2}">
      <dgm:prSet/>
      <dgm:spPr/>
      <dgm:t>
        <a:bodyPr/>
        <a:lstStyle/>
        <a:p>
          <a:endParaRPr lang="en-GB" sz="1600"/>
        </a:p>
      </dgm:t>
    </dgm:pt>
    <dgm:pt modelId="{BA19F863-55D6-4A05-8D78-03624E50465F}">
      <dgm:prSet phldrT="[Text]" custT="1"/>
      <dgm:spPr/>
      <dgm:t>
        <a:bodyPr/>
        <a:lstStyle/>
        <a:p>
          <a:r>
            <a:rPr lang="en-US" sz="1600" dirty="0"/>
            <a:t>Typed or printed </a:t>
          </a:r>
          <a:endParaRPr lang="en-GB" sz="1600" dirty="0"/>
        </a:p>
      </dgm:t>
    </dgm:pt>
    <dgm:pt modelId="{DF05EAFA-7ABE-4550-B58E-CD6B908B7318}" type="parTrans" cxnId="{B3C09083-8D7A-4605-8339-17D7DE7D8FD5}">
      <dgm:prSet/>
      <dgm:spPr/>
      <dgm:t>
        <a:bodyPr/>
        <a:lstStyle/>
        <a:p>
          <a:endParaRPr lang="en-GB"/>
        </a:p>
      </dgm:t>
    </dgm:pt>
    <dgm:pt modelId="{821F8F91-5485-42FF-92C2-06AA12FB3301}" type="sibTrans" cxnId="{B3C09083-8D7A-4605-8339-17D7DE7D8FD5}">
      <dgm:prSet/>
      <dgm:spPr/>
      <dgm:t>
        <a:bodyPr/>
        <a:lstStyle/>
        <a:p>
          <a:endParaRPr lang="en-GB"/>
        </a:p>
      </dgm:t>
    </dgm:pt>
    <dgm:pt modelId="{E2439045-F170-40A3-BDDE-F2F785473AAE}">
      <dgm:prSet phldrT="[Text]" custT="1"/>
      <dgm:spPr/>
      <dgm:t>
        <a:bodyPr/>
        <a:lstStyle/>
        <a:p>
          <a:endParaRPr lang="en-GB" sz="1600" dirty="0"/>
        </a:p>
      </dgm:t>
    </dgm:pt>
    <dgm:pt modelId="{5C2BEB7E-C49B-4EE0-9A3F-07CDB1FC5D19}" type="parTrans" cxnId="{11C81E1E-3061-4B2A-960A-D3871477A8D0}">
      <dgm:prSet/>
      <dgm:spPr/>
      <dgm:t>
        <a:bodyPr/>
        <a:lstStyle/>
        <a:p>
          <a:endParaRPr lang="en-GB"/>
        </a:p>
      </dgm:t>
    </dgm:pt>
    <dgm:pt modelId="{CE72360D-28E9-4B8A-8586-659549CAA911}" type="sibTrans" cxnId="{11C81E1E-3061-4B2A-960A-D3871477A8D0}">
      <dgm:prSet/>
      <dgm:spPr/>
      <dgm:t>
        <a:bodyPr/>
        <a:lstStyle/>
        <a:p>
          <a:endParaRPr lang="en-GB"/>
        </a:p>
      </dgm:t>
    </dgm:pt>
    <dgm:pt modelId="{8DEF421E-2F37-4C6D-A746-F1256F1EB8A8}">
      <dgm:prSet phldrT="[Text]" custT="1"/>
      <dgm:spPr/>
      <dgm:t>
        <a:bodyPr/>
        <a:lstStyle/>
        <a:p>
          <a:r>
            <a:rPr lang="en-US" sz="1600" dirty="0"/>
            <a:t>Business-like font </a:t>
          </a:r>
          <a:endParaRPr lang="en-GB" sz="1600" dirty="0"/>
        </a:p>
      </dgm:t>
    </dgm:pt>
    <dgm:pt modelId="{618A4548-32D7-4DA1-99BB-36ED809AC9D4}" type="parTrans" cxnId="{DEF7D3BB-347F-4C82-926A-42120B0B5118}">
      <dgm:prSet/>
      <dgm:spPr/>
      <dgm:t>
        <a:bodyPr/>
        <a:lstStyle/>
        <a:p>
          <a:endParaRPr lang="en-GB"/>
        </a:p>
      </dgm:t>
    </dgm:pt>
    <dgm:pt modelId="{516ACE6F-88D6-4A17-8BC7-F36CCF823A9D}" type="sibTrans" cxnId="{DEF7D3BB-347F-4C82-926A-42120B0B5118}">
      <dgm:prSet/>
      <dgm:spPr/>
      <dgm:t>
        <a:bodyPr/>
        <a:lstStyle/>
        <a:p>
          <a:endParaRPr lang="en-GB"/>
        </a:p>
      </dgm:t>
    </dgm:pt>
    <dgm:pt modelId="{7DF96EB6-95F9-4EDE-A3A4-9A1F4075C48D}">
      <dgm:prSet phldrT="[Text]" custT="1"/>
      <dgm:spPr/>
      <dgm:t>
        <a:bodyPr/>
        <a:lstStyle/>
        <a:p>
          <a:r>
            <a:rPr lang="en-US" sz="1600" dirty="0"/>
            <a:t>Writer’s address </a:t>
          </a:r>
          <a:endParaRPr lang="en-GB" sz="1600" dirty="0"/>
        </a:p>
      </dgm:t>
    </dgm:pt>
    <dgm:pt modelId="{3C83FB7F-AE9D-4D0E-B565-DBF382E271B7}" type="parTrans" cxnId="{273CE8E7-F19C-4EC0-AEF5-C6DA41BE5935}">
      <dgm:prSet/>
      <dgm:spPr/>
      <dgm:t>
        <a:bodyPr/>
        <a:lstStyle/>
        <a:p>
          <a:endParaRPr lang="en-GB"/>
        </a:p>
      </dgm:t>
    </dgm:pt>
    <dgm:pt modelId="{90F5F337-FB59-4799-8499-3AF2514ADABE}" type="sibTrans" cxnId="{273CE8E7-F19C-4EC0-AEF5-C6DA41BE5935}">
      <dgm:prSet/>
      <dgm:spPr/>
      <dgm:t>
        <a:bodyPr/>
        <a:lstStyle/>
        <a:p>
          <a:endParaRPr lang="en-GB"/>
        </a:p>
      </dgm:t>
    </dgm:pt>
    <dgm:pt modelId="{5752516B-531F-4DE0-8F93-F210B5C7DAD1}">
      <dgm:prSet phldrT="[Text]" custT="1"/>
      <dgm:spPr/>
      <dgm:t>
        <a:bodyPr/>
        <a:lstStyle/>
        <a:p>
          <a:r>
            <a:rPr lang="en-US" sz="1600" dirty="0"/>
            <a:t>Date </a:t>
          </a:r>
          <a:endParaRPr lang="en-GB" sz="1600" dirty="0"/>
        </a:p>
      </dgm:t>
    </dgm:pt>
    <dgm:pt modelId="{007B1DFB-F5D1-435A-9139-96F6AD27DF4D}" type="parTrans" cxnId="{F889B44A-94D0-47ED-A1A1-3E50301EF8D5}">
      <dgm:prSet/>
      <dgm:spPr/>
      <dgm:t>
        <a:bodyPr/>
        <a:lstStyle/>
        <a:p>
          <a:endParaRPr lang="en-GB"/>
        </a:p>
      </dgm:t>
    </dgm:pt>
    <dgm:pt modelId="{5B43246F-E698-496E-A08B-E4715E759B50}" type="sibTrans" cxnId="{F889B44A-94D0-47ED-A1A1-3E50301EF8D5}">
      <dgm:prSet/>
      <dgm:spPr/>
      <dgm:t>
        <a:bodyPr/>
        <a:lstStyle/>
        <a:p>
          <a:endParaRPr lang="en-GB"/>
        </a:p>
      </dgm:t>
    </dgm:pt>
    <dgm:pt modelId="{D286199F-04B1-4F58-B63F-1CE75C187E31}">
      <dgm:prSet phldrT="[Text]" custT="1"/>
      <dgm:spPr/>
      <dgm:t>
        <a:bodyPr/>
        <a:lstStyle/>
        <a:p>
          <a:r>
            <a:rPr lang="en-US" sz="1600" dirty="0"/>
            <a:t>Reader’s address </a:t>
          </a:r>
          <a:endParaRPr lang="en-GB" sz="1600" dirty="0"/>
        </a:p>
      </dgm:t>
    </dgm:pt>
    <dgm:pt modelId="{E1D68AAF-3FCB-4EA2-BEB2-693DCDF9C998}" type="parTrans" cxnId="{936D1737-0A7A-42B2-A9AB-DD527C98E28A}">
      <dgm:prSet/>
      <dgm:spPr/>
      <dgm:t>
        <a:bodyPr/>
        <a:lstStyle/>
        <a:p>
          <a:endParaRPr lang="en-GB"/>
        </a:p>
      </dgm:t>
    </dgm:pt>
    <dgm:pt modelId="{7759A60E-9814-44E7-974B-0AE1232D69EF}" type="sibTrans" cxnId="{936D1737-0A7A-42B2-A9AB-DD527C98E28A}">
      <dgm:prSet/>
      <dgm:spPr/>
      <dgm:t>
        <a:bodyPr/>
        <a:lstStyle/>
        <a:p>
          <a:endParaRPr lang="en-GB"/>
        </a:p>
      </dgm:t>
    </dgm:pt>
    <dgm:pt modelId="{75F87169-114E-4F72-B903-E39B217D99ED}">
      <dgm:prSet phldrT="[Text]" custT="1"/>
      <dgm:spPr/>
      <dgm:t>
        <a:bodyPr/>
        <a:lstStyle/>
        <a:p>
          <a:r>
            <a:rPr lang="en-US" sz="1600" dirty="0"/>
            <a:t>Salutation</a:t>
          </a:r>
          <a:endParaRPr lang="en-GB" sz="1600" dirty="0"/>
        </a:p>
      </dgm:t>
    </dgm:pt>
    <dgm:pt modelId="{3DDC8B86-CE23-4B94-A066-0E1531AE8FD9}" type="parTrans" cxnId="{11BEE6D1-20A5-493D-A252-4FB9EE50AEDE}">
      <dgm:prSet/>
      <dgm:spPr/>
      <dgm:t>
        <a:bodyPr/>
        <a:lstStyle/>
        <a:p>
          <a:endParaRPr lang="en-GB"/>
        </a:p>
      </dgm:t>
    </dgm:pt>
    <dgm:pt modelId="{CA39B489-E206-4FEE-9130-BB9F2798F5B1}" type="sibTrans" cxnId="{11BEE6D1-20A5-493D-A252-4FB9EE50AEDE}">
      <dgm:prSet/>
      <dgm:spPr/>
      <dgm:t>
        <a:bodyPr/>
        <a:lstStyle/>
        <a:p>
          <a:endParaRPr lang="en-GB"/>
        </a:p>
      </dgm:t>
    </dgm:pt>
    <dgm:pt modelId="{7C1AFC6C-11EC-4B15-A3FB-0B9E82F15090}">
      <dgm:prSet phldrT="[Text]" custT="1"/>
      <dgm:spPr/>
      <dgm:t>
        <a:bodyPr/>
        <a:lstStyle/>
        <a:p>
          <a:r>
            <a:rPr lang="en-US" sz="1600" dirty="0"/>
            <a:t>Letter text</a:t>
          </a:r>
          <a:endParaRPr lang="en-GB" sz="1600" dirty="0"/>
        </a:p>
      </dgm:t>
    </dgm:pt>
    <dgm:pt modelId="{1379FB79-D499-4844-9BDB-9CC830979B0F}" type="parTrans" cxnId="{31136D8E-F5EA-4CDE-B49E-765C4F29356C}">
      <dgm:prSet/>
      <dgm:spPr/>
      <dgm:t>
        <a:bodyPr/>
        <a:lstStyle/>
        <a:p>
          <a:endParaRPr lang="en-GB"/>
        </a:p>
      </dgm:t>
    </dgm:pt>
    <dgm:pt modelId="{636ECC38-69CC-4E80-9E8C-624BD8F2AA3E}" type="sibTrans" cxnId="{31136D8E-F5EA-4CDE-B49E-765C4F29356C}">
      <dgm:prSet/>
      <dgm:spPr/>
      <dgm:t>
        <a:bodyPr/>
        <a:lstStyle/>
        <a:p>
          <a:endParaRPr lang="en-GB"/>
        </a:p>
      </dgm:t>
    </dgm:pt>
    <dgm:pt modelId="{3780C25B-34AF-4D30-8C03-F48ECBD6F2F0}">
      <dgm:prSet phldrT="[Text]" custT="1"/>
      <dgm:spPr/>
      <dgm:t>
        <a:bodyPr/>
        <a:lstStyle/>
        <a:p>
          <a:r>
            <a:rPr lang="en-US" sz="1600" dirty="0"/>
            <a:t>Complimentary close</a:t>
          </a:r>
          <a:endParaRPr lang="en-GB" sz="1600" dirty="0"/>
        </a:p>
      </dgm:t>
    </dgm:pt>
    <dgm:pt modelId="{C046F9CB-A139-4F34-B6A0-456ACE91B3AA}" type="parTrans" cxnId="{284FC0DB-A4AC-4C4D-AF33-74D8E1401AC7}">
      <dgm:prSet/>
      <dgm:spPr/>
      <dgm:t>
        <a:bodyPr/>
        <a:lstStyle/>
        <a:p>
          <a:endParaRPr lang="en-GB"/>
        </a:p>
      </dgm:t>
    </dgm:pt>
    <dgm:pt modelId="{49BB48AB-4160-48F0-82F0-F4B959E529F9}" type="sibTrans" cxnId="{284FC0DB-A4AC-4C4D-AF33-74D8E1401AC7}">
      <dgm:prSet/>
      <dgm:spPr/>
      <dgm:t>
        <a:bodyPr/>
        <a:lstStyle/>
        <a:p>
          <a:endParaRPr lang="en-GB"/>
        </a:p>
      </dgm:t>
    </dgm:pt>
    <dgm:pt modelId="{6A9B6E35-5F2E-47F8-B8CB-E568765D1690}">
      <dgm:prSet phldrT="[Text]" custT="1"/>
      <dgm:spPr/>
      <dgm:t>
        <a:bodyPr/>
        <a:lstStyle/>
        <a:p>
          <a:r>
            <a:rPr lang="en-US" sz="1600" dirty="0"/>
            <a:t>Signed name</a:t>
          </a:r>
          <a:endParaRPr lang="en-GB" sz="1600" dirty="0"/>
        </a:p>
      </dgm:t>
    </dgm:pt>
    <dgm:pt modelId="{1E866478-689E-4A2C-B18F-8BDB0C30CB5F}" type="parTrans" cxnId="{9520147C-E7CF-493F-AA51-B3F17F46D39F}">
      <dgm:prSet/>
      <dgm:spPr/>
      <dgm:t>
        <a:bodyPr/>
        <a:lstStyle/>
        <a:p>
          <a:endParaRPr lang="en-GB"/>
        </a:p>
      </dgm:t>
    </dgm:pt>
    <dgm:pt modelId="{80E44A53-BF12-48BC-96A3-C45F6F90FD8C}" type="sibTrans" cxnId="{9520147C-E7CF-493F-AA51-B3F17F46D39F}">
      <dgm:prSet/>
      <dgm:spPr/>
      <dgm:t>
        <a:bodyPr/>
        <a:lstStyle/>
        <a:p>
          <a:endParaRPr lang="en-GB"/>
        </a:p>
      </dgm:t>
    </dgm:pt>
    <dgm:pt modelId="{5FFA5CC5-E64D-4FB9-925E-600334071D5C}">
      <dgm:prSet phldrT="[Text]" custT="1"/>
      <dgm:spPr/>
      <dgm:t>
        <a:bodyPr/>
        <a:lstStyle/>
        <a:p>
          <a:r>
            <a:rPr lang="en-US" sz="1600" dirty="0"/>
            <a:t>Typed name</a:t>
          </a:r>
          <a:endParaRPr lang="en-GB" sz="1600" dirty="0"/>
        </a:p>
      </dgm:t>
    </dgm:pt>
    <dgm:pt modelId="{450CAD2A-D950-4673-A8E5-6E0FCC4E3402}" type="parTrans" cxnId="{4A94589B-09F4-4B85-AE18-8F442764D2EB}">
      <dgm:prSet/>
      <dgm:spPr/>
      <dgm:t>
        <a:bodyPr/>
        <a:lstStyle/>
        <a:p>
          <a:endParaRPr lang="en-GB"/>
        </a:p>
      </dgm:t>
    </dgm:pt>
    <dgm:pt modelId="{34A6E9F2-2D10-44A6-AAC5-3BA670FF2133}" type="sibTrans" cxnId="{4A94589B-09F4-4B85-AE18-8F442764D2EB}">
      <dgm:prSet/>
      <dgm:spPr/>
      <dgm:t>
        <a:bodyPr/>
        <a:lstStyle/>
        <a:p>
          <a:endParaRPr lang="en-GB"/>
        </a:p>
      </dgm:t>
    </dgm:pt>
    <dgm:pt modelId="{66086524-A303-4B14-9776-592B54632E25}" type="pres">
      <dgm:prSet presAssocID="{C490DB37-2DD7-4BF0-9E80-34C253299348}" presName="linear" presStyleCnt="0">
        <dgm:presLayoutVars>
          <dgm:animLvl val="lvl"/>
          <dgm:resizeHandles val="exact"/>
        </dgm:presLayoutVars>
      </dgm:prSet>
      <dgm:spPr/>
    </dgm:pt>
    <dgm:pt modelId="{FC76D9BC-4623-40F0-B034-58E0394C0232}" type="pres">
      <dgm:prSet presAssocID="{091DC797-89B4-478C-9313-750584F64C75}" presName="parentText" presStyleLbl="node1" presStyleIdx="0" presStyleCnt="1" custScaleY="152107">
        <dgm:presLayoutVars>
          <dgm:chMax val="0"/>
          <dgm:bulletEnabled val="1"/>
        </dgm:presLayoutVars>
      </dgm:prSet>
      <dgm:spPr/>
    </dgm:pt>
    <dgm:pt modelId="{C006454D-DDA7-424F-962D-174A0AF4B0E6}" type="pres">
      <dgm:prSet presAssocID="{091DC797-89B4-478C-9313-750584F64C75}" presName="childText" presStyleLbl="revTx" presStyleIdx="0" presStyleCnt="1" custScaleY="125327">
        <dgm:presLayoutVars>
          <dgm:bulletEnabled val="1"/>
        </dgm:presLayoutVars>
      </dgm:prSet>
      <dgm:spPr/>
    </dgm:pt>
  </dgm:ptLst>
  <dgm:cxnLst>
    <dgm:cxn modelId="{F464B903-317A-4148-A9DF-AD1BCBE8D781}" type="presOf" srcId="{75F87169-114E-4F72-B903-E39B217D99ED}" destId="{C006454D-DDA7-424F-962D-174A0AF4B0E6}" srcOrd="0" destOrd="6" presId="urn:microsoft.com/office/officeart/2005/8/layout/vList2"/>
    <dgm:cxn modelId="{CEE2581D-630B-488C-80F8-CBB8F3A7F312}" type="presOf" srcId="{6A9B6E35-5F2E-47F8-B8CB-E568765D1690}" destId="{C006454D-DDA7-424F-962D-174A0AF4B0E6}" srcOrd="0" destOrd="9" presId="urn:microsoft.com/office/officeart/2005/8/layout/vList2"/>
    <dgm:cxn modelId="{11C81E1E-3061-4B2A-960A-D3871477A8D0}" srcId="{091DC797-89B4-478C-9313-750584F64C75}" destId="{E2439045-F170-40A3-BDDE-F2F785473AAE}" srcOrd="0" destOrd="0" parTransId="{5C2BEB7E-C49B-4EE0-9A3F-07CDB1FC5D19}" sibTransId="{CE72360D-28E9-4B8A-8586-659549CAA911}"/>
    <dgm:cxn modelId="{86014B30-436A-4628-86EF-DFE881954071}" type="presOf" srcId="{3780C25B-34AF-4D30-8C03-F48ECBD6F2F0}" destId="{C006454D-DDA7-424F-962D-174A0AF4B0E6}" srcOrd="0" destOrd="8" presId="urn:microsoft.com/office/officeart/2005/8/layout/vList2"/>
    <dgm:cxn modelId="{16F74D31-0451-4B44-B7E4-7E5B3F001414}" type="presOf" srcId="{5752516B-531F-4DE0-8F93-F210B5C7DAD1}" destId="{C006454D-DDA7-424F-962D-174A0AF4B0E6}" srcOrd="0" destOrd="4" presId="urn:microsoft.com/office/officeart/2005/8/layout/vList2"/>
    <dgm:cxn modelId="{936D1737-0A7A-42B2-A9AB-DD527C98E28A}" srcId="{091DC797-89B4-478C-9313-750584F64C75}" destId="{D286199F-04B1-4F58-B63F-1CE75C187E31}" srcOrd="5" destOrd="0" parTransId="{E1D68AAF-3FCB-4EA2-BEB2-693DCDF9C998}" sibTransId="{7759A60E-9814-44E7-974B-0AE1232D69EF}"/>
    <dgm:cxn modelId="{7B46AE62-EF2A-4D1A-879A-ECB0838706B1}" type="presOf" srcId="{5FFA5CC5-E64D-4FB9-925E-600334071D5C}" destId="{C006454D-DDA7-424F-962D-174A0AF4B0E6}" srcOrd="0" destOrd="10" presId="urn:microsoft.com/office/officeart/2005/8/layout/vList2"/>
    <dgm:cxn modelId="{F889B44A-94D0-47ED-A1A1-3E50301EF8D5}" srcId="{091DC797-89B4-478C-9313-750584F64C75}" destId="{5752516B-531F-4DE0-8F93-F210B5C7DAD1}" srcOrd="4" destOrd="0" parTransId="{007B1DFB-F5D1-435A-9139-96F6AD27DF4D}" sibTransId="{5B43246F-E698-496E-A08B-E4715E759B50}"/>
    <dgm:cxn modelId="{28C32377-46F0-4851-A595-F5A347779CF4}" type="presOf" srcId="{7DF96EB6-95F9-4EDE-A3A4-9A1F4075C48D}" destId="{C006454D-DDA7-424F-962D-174A0AF4B0E6}" srcOrd="0" destOrd="3" presId="urn:microsoft.com/office/officeart/2005/8/layout/vList2"/>
    <dgm:cxn modelId="{9520147C-E7CF-493F-AA51-B3F17F46D39F}" srcId="{091DC797-89B4-478C-9313-750584F64C75}" destId="{6A9B6E35-5F2E-47F8-B8CB-E568765D1690}" srcOrd="9" destOrd="0" parTransId="{1E866478-689E-4A2C-B18F-8BDB0C30CB5F}" sibTransId="{80E44A53-BF12-48BC-96A3-C45F6F90FD8C}"/>
    <dgm:cxn modelId="{196BFB7F-86C5-47C2-B615-C1E76D7FD219}" type="presOf" srcId="{C490DB37-2DD7-4BF0-9E80-34C253299348}" destId="{66086524-A303-4B14-9776-592B54632E25}" srcOrd="0" destOrd="0" presId="urn:microsoft.com/office/officeart/2005/8/layout/vList2"/>
    <dgm:cxn modelId="{B3C09083-8D7A-4605-8339-17D7DE7D8FD5}" srcId="{091DC797-89B4-478C-9313-750584F64C75}" destId="{BA19F863-55D6-4A05-8D78-03624E50465F}" srcOrd="1" destOrd="0" parTransId="{DF05EAFA-7ABE-4550-B58E-CD6B908B7318}" sibTransId="{821F8F91-5485-42FF-92C2-06AA12FB3301}"/>
    <dgm:cxn modelId="{AA847889-3F0A-48E7-99B4-E0FF0203A878}" type="presOf" srcId="{E2439045-F170-40A3-BDDE-F2F785473AAE}" destId="{C006454D-DDA7-424F-962D-174A0AF4B0E6}" srcOrd="0" destOrd="0" presId="urn:microsoft.com/office/officeart/2005/8/layout/vList2"/>
    <dgm:cxn modelId="{31136D8E-F5EA-4CDE-B49E-765C4F29356C}" srcId="{091DC797-89B4-478C-9313-750584F64C75}" destId="{7C1AFC6C-11EC-4B15-A3FB-0B9E82F15090}" srcOrd="7" destOrd="0" parTransId="{1379FB79-D499-4844-9BDB-9CC830979B0F}" sibTransId="{636ECC38-69CC-4E80-9E8C-624BD8F2AA3E}"/>
    <dgm:cxn modelId="{4018E191-A585-49E5-84E5-2A4D7F5D6B47}" type="presOf" srcId="{BA19F863-55D6-4A05-8D78-03624E50465F}" destId="{C006454D-DDA7-424F-962D-174A0AF4B0E6}" srcOrd="0" destOrd="1" presId="urn:microsoft.com/office/officeart/2005/8/layout/vList2"/>
    <dgm:cxn modelId="{4A94589B-09F4-4B85-AE18-8F442764D2EB}" srcId="{091DC797-89B4-478C-9313-750584F64C75}" destId="{5FFA5CC5-E64D-4FB9-925E-600334071D5C}" srcOrd="10" destOrd="0" parTransId="{450CAD2A-D950-4673-A8E5-6E0FCC4E3402}" sibTransId="{34A6E9F2-2D10-44A6-AAC5-3BA670FF2133}"/>
    <dgm:cxn modelId="{7061FCB3-AE4E-4C9D-823D-7630FF9E1621}" type="presOf" srcId="{7C1AFC6C-11EC-4B15-A3FB-0B9E82F15090}" destId="{C006454D-DDA7-424F-962D-174A0AF4B0E6}" srcOrd="0" destOrd="7" presId="urn:microsoft.com/office/officeart/2005/8/layout/vList2"/>
    <dgm:cxn modelId="{9EB9A1BB-11FA-460A-9A1F-F5501F3825F2}" srcId="{C490DB37-2DD7-4BF0-9E80-34C253299348}" destId="{091DC797-89B4-478C-9313-750584F64C75}" srcOrd="0" destOrd="0" parTransId="{92AD5260-E6C8-4419-990A-35637E53A4CF}" sibTransId="{729CE0E1-53B3-486A-824E-4AC9A0B6E335}"/>
    <dgm:cxn modelId="{DEF7D3BB-347F-4C82-926A-42120B0B5118}" srcId="{091DC797-89B4-478C-9313-750584F64C75}" destId="{8DEF421E-2F37-4C6D-A746-F1256F1EB8A8}" srcOrd="2" destOrd="0" parTransId="{618A4548-32D7-4DA1-99BB-36ED809AC9D4}" sibTransId="{516ACE6F-88D6-4A17-8BC7-F36CCF823A9D}"/>
    <dgm:cxn modelId="{66F93FBF-8CCD-48A9-9CCB-710AA481651F}" type="presOf" srcId="{8DEF421E-2F37-4C6D-A746-F1256F1EB8A8}" destId="{C006454D-DDA7-424F-962D-174A0AF4B0E6}" srcOrd="0" destOrd="2" presId="urn:microsoft.com/office/officeart/2005/8/layout/vList2"/>
    <dgm:cxn modelId="{7A4379C3-2CB8-4086-9C01-FD12BB3E853E}" type="presOf" srcId="{091DC797-89B4-478C-9313-750584F64C75}" destId="{FC76D9BC-4623-40F0-B034-58E0394C0232}" srcOrd="0" destOrd="0" presId="urn:microsoft.com/office/officeart/2005/8/layout/vList2"/>
    <dgm:cxn modelId="{11BEE6D1-20A5-493D-A252-4FB9EE50AEDE}" srcId="{091DC797-89B4-478C-9313-750584F64C75}" destId="{75F87169-114E-4F72-B903-E39B217D99ED}" srcOrd="6" destOrd="0" parTransId="{3DDC8B86-CE23-4B94-A066-0E1531AE8FD9}" sibTransId="{CA39B489-E206-4FEE-9130-BB9F2798F5B1}"/>
    <dgm:cxn modelId="{284FC0DB-A4AC-4C4D-AF33-74D8E1401AC7}" srcId="{091DC797-89B4-478C-9313-750584F64C75}" destId="{3780C25B-34AF-4D30-8C03-F48ECBD6F2F0}" srcOrd="8" destOrd="0" parTransId="{C046F9CB-A139-4F34-B6A0-456ACE91B3AA}" sibTransId="{49BB48AB-4160-48F0-82F0-F4B959E529F9}"/>
    <dgm:cxn modelId="{273CE8E7-F19C-4EC0-AEF5-C6DA41BE5935}" srcId="{091DC797-89B4-478C-9313-750584F64C75}" destId="{7DF96EB6-95F9-4EDE-A3A4-9A1F4075C48D}" srcOrd="3" destOrd="0" parTransId="{3C83FB7F-AE9D-4D0E-B565-DBF382E271B7}" sibTransId="{90F5F337-FB59-4799-8499-3AF2514ADABE}"/>
    <dgm:cxn modelId="{4EAE00FF-A948-4182-8541-8F9B9B3B957C}" type="presOf" srcId="{D286199F-04B1-4F58-B63F-1CE75C187E31}" destId="{C006454D-DDA7-424F-962D-174A0AF4B0E6}" srcOrd="0" destOrd="5" presId="urn:microsoft.com/office/officeart/2005/8/layout/vList2"/>
    <dgm:cxn modelId="{8CA57BDC-A716-4A2E-BF59-CEA30C9CA03C}" type="presParOf" srcId="{66086524-A303-4B14-9776-592B54632E25}" destId="{FC76D9BC-4623-40F0-B034-58E0394C0232}" srcOrd="0" destOrd="0" presId="urn:microsoft.com/office/officeart/2005/8/layout/vList2"/>
    <dgm:cxn modelId="{AE679D3F-EBAD-4973-A4C5-4F55944D2524}" type="presParOf" srcId="{66086524-A303-4B14-9776-592B54632E25}" destId="{C006454D-DDA7-424F-962D-174A0AF4B0E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490DB37-2DD7-4BF0-9E80-34C253299348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091DC797-89B4-478C-9313-750584F64C75}">
      <dgm:prSet phldrT="[Text]" custT="1"/>
      <dgm:spPr/>
      <dgm:t>
        <a:bodyPr/>
        <a:lstStyle/>
        <a:p>
          <a:r>
            <a:rPr lang="en-US" sz="1600" dirty="0"/>
            <a:t>Essential components of Letter: </a:t>
          </a:r>
          <a:endParaRPr lang="en-GB" sz="1600" dirty="0"/>
        </a:p>
      </dgm:t>
    </dgm:pt>
    <dgm:pt modelId="{92AD5260-E6C8-4419-990A-35637E53A4CF}" type="parTrans" cxnId="{9EB9A1BB-11FA-460A-9A1F-F5501F3825F2}">
      <dgm:prSet/>
      <dgm:spPr/>
      <dgm:t>
        <a:bodyPr/>
        <a:lstStyle/>
        <a:p>
          <a:endParaRPr lang="en-GB" sz="1600"/>
        </a:p>
      </dgm:t>
    </dgm:pt>
    <dgm:pt modelId="{729CE0E1-53B3-486A-824E-4AC9A0B6E335}" type="sibTrans" cxnId="{9EB9A1BB-11FA-460A-9A1F-F5501F3825F2}">
      <dgm:prSet/>
      <dgm:spPr/>
      <dgm:t>
        <a:bodyPr/>
        <a:lstStyle/>
        <a:p>
          <a:endParaRPr lang="en-GB" sz="1600"/>
        </a:p>
      </dgm:t>
    </dgm:pt>
    <dgm:pt modelId="{BA19F863-55D6-4A05-8D78-03624E50465F}">
      <dgm:prSet phldrT="[Text]" custT="1"/>
      <dgm:spPr/>
      <dgm:t>
        <a:bodyPr/>
        <a:lstStyle/>
        <a:p>
          <a:r>
            <a:rPr lang="en-US" sz="1600" dirty="0"/>
            <a:t>Typed or printed </a:t>
          </a:r>
          <a:endParaRPr lang="en-GB" sz="1600" dirty="0"/>
        </a:p>
      </dgm:t>
    </dgm:pt>
    <dgm:pt modelId="{DF05EAFA-7ABE-4550-B58E-CD6B908B7318}" type="parTrans" cxnId="{B3C09083-8D7A-4605-8339-17D7DE7D8FD5}">
      <dgm:prSet/>
      <dgm:spPr/>
      <dgm:t>
        <a:bodyPr/>
        <a:lstStyle/>
        <a:p>
          <a:endParaRPr lang="en-GB"/>
        </a:p>
      </dgm:t>
    </dgm:pt>
    <dgm:pt modelId="{821F8F91-5485-42FF-92C2-06AA12FB3301}" type="sibTrans" cxnId="{B3C09083-8D7A-4605-8339-17D7DE7D8FD5}">
      <dgm:prSet/>
      <dgm:spPr/>
      <dgm:t>
        <a:bodyPr/>
        <a:lstStyle/>
        <a:p>
          <a:endParaRPr lang="en-GB"/>
        </a:p>
      </dgm:t>
    </dgm:pt>
    <dgm:pt modelId="{E2439045-F170-40A3-BDDE-F2F785473AAE}">
      <dgm:prSet phldrT="[Text]" custT="1"/>
      <dgm:spPr/>
      <dgm:t>
        <a:bodyPr/>
        <a:lstStyle/>
        <a:p>
          <a:endParaRPr lang="en-GB" sz="1600" dirty="0"/>
        </a:p>
      </dgm:t>
    </dgm:pt>
    <dgm:pt modelId="{5C2BEB7E-C49B-4EE0-9A3F-07CDB1FC5D19}" type="parTrans" cxnId="{11C81E1E-3061-4B2A-960A-D3871477A8D0}">
      <dgm:prSet/>
      <dgm:spPr/>
      <dgm:t>
        <a:bodyPr/>
        <a:lstStyle/>
        <a:p>
          <a:endParaRPr lang="en-GB"/>
        </a:p>
      </dgm:t>
    </dgm:pt>
    <dgm:pt modelId="{CE72360D-28E9-4B8A-8586-659549CAA911}" type="sibTrans" cxnId="{11C81E1E-3061-4B2A-960A-D3871477A8D0}">
      <dgm:prSet/>
      <dgm:spPr/>
      <dgm:t>
        <a:bodyPr/>
        <a:lstStyle/>
        <a:p>
          <a:endParaRPr lang="en-GB"/>
        </a:p>
      </dgm:t>
    </dgm:pt>
    <dgm:pt modelId="{8DEF421E-2F37-4C6D-A746-F1256F1EB8A8}">
      <dgm:prSet phldrT="[Text]" custT="1"/>
      <dgm:spPr/>
      <dgm:t>
        <a:bodyPr/>
        <a:lstStyle/>
        <a:p>
          <a:r>
            <a:rPr lang="en-US" sz="1600" dirty="0"/>
            <a:t>Business-like font </a:t>
          </a:r>
          <a:endParaRPr lang="en-GB" sz="1600" dirty="0"/>
        </a:p>
      </dgm:t>
    </dgm:pt>
    <dgm:pt modelId="{618A4548-32D7-4DA1-99BB-36ED809AC9D4}" type="parTrans" cxnId="{DEF7D3BB-347F-4C82-926A-42120B0B5118}">
      <dgm:prSet/>
      <dgm:spPr/>
      <dgm:t>
        <a:bodyPr/>
        <a:lstStyle/>
        <a:p>
          <a:endParaRPr lang="en-GB"/>
        </a:p>
      </dgm:t>
    </dgm:pt>
    <dgm:pt modelId="{516ACE6F-88D6-4A17-8BC7-F36CCF823A9D}" type="sibTrans" cxnId="{DEF7D3BB-347F-4C82-926A-42120B0B5118}">
      <dgm:prSet/>
      <dgm:spPr/>
      <dgm:t>
        <a:bodyPr/>
        <a:lstStyle/>
        <a:p>
          <a:endParaRPr lang="en-GB"/>
        </a:p>
      </dgm:t>
    </dgm:pt>
    <dgm:pt modelId="{7DF96EB6-95F9-4EDE-A3A4-9A1F4075C48D}">
      <dgm:prSet phldrT="[Text]" custT="1"/>
      <dgm:spPr/>
      <dgm:t>
        <a:bodyPr/>
        <a:lstStyle/>
        <a:p>
          <a:r>
            <a:rPr lang="en-US" sz="1600" dirty="0"/>
            <a:t>Writer’s address </a:t>
          </a:r>
          <a:endParaRPr lang="en-GB" sz="1600" dirty="0"/>
        </a:p>
      </dgm:t>
    </dgm:pt>
    <dgm:pt modelId="{3C83FB7F-AE9D-4D0E-B565-DBF382E271B7}" type="parTrans" cxnId="{273CE8E7-F19C-4EC0-AEF5-C6DA41BE5935}">
      <dgm:prSet/>
      <dgm:spPr/>
      <dgm:t>
        <a:bodyPr/>
        <a:lstStyle/>
        <a:p>
          <a:endParaRPr lang="en-GB"/>
        </a:p>
      </dgm:t>
    </dgm:pt>
    <dgm:pt modelId="{90F5F337-FB59-4799-8499-3AF2514ADABE}" type="sibTrans" cxnId="{273CE8E7-F19C-4EC0-AEF5-C6DA41BE5935}">
      <dgm:prSet/>
      <dgm:spPr/>
      <dgm:t>
        <a:bodyPr/>
        <a:lstStyle/>
        <a:p>
          <a:endParaRPr lang="en-GB"/>
        </a:p>
      </dgm:t>
    </dgm:pt>
    <dgm:pt modelId="{5752516B-531F-4DE0-8F93-F210B5C7DAD1}">
      <dgm:prSet phldrT="[Text]" custT="1"/>
      <dgm:spPr/>
      <dgm:t>
        <a:bodyPr/>
        <a:lstStyle/>
        <a:p>
          <a:r>
            <a:rPr lang="en-US" sz="1600" dirty="0"/>
            <a:t>Date </a:t>
          </a:r>
          <a:endParaRPr lang="en-GB" sz="1600" dirty="0"/>
        </a:p>
      </dgm:t>
    </dgm:pt>
    <dgm:pt modelId="{007B1DFB-F5D1-435A-9139-96F6AD27DF4D}" type="parTrans" cxnId="{F889B44A-94D0-47ED-A1A1-3E50301EF8D5}">
      <dgm:prSet/>
      <dgm:spPr/>
      <dgm:t>
        <a:bodyPr/>
        <a:lstStyle/>
        <a:p>
          <a:endParaRPr lang="en-GB"/>
        </a:p>
      </dgm:t>
    </dgm:pt>
    <dgm:pt modelId="{5B43246F-E698-496E-A08B-E4715E759B50}" type="sibTrans" cxnId="{F889B44A-94D0-47ED-A1A1-3E50301EF8D5}">
      <dgm:prSet/>
      <dgm:spPr/>
      <dgm:t>
        <a:bodyPr/>
        <a:lstStyle/>
        <a:p>
          <a:endParaRPr lang="en-GB"/>
        </a:p>
      </dgm:t>
    </dgm:pt>
    <dgm:pt modelId="{D286199F-04B1-4F58-B63F-1CE75C187E31}">
      <dgm:prSet phldrT="[Text]" custT="1"/>
      <dgm:spPr/>
      <dgm:t>
        <a:bodyPr/>
        <a:lstStyle/>
        <a:p>
          <a:r>
            <a:rPr lang="en-US" sz="1600" dirty="0"/>
            <a:t>Reader’s address </a:t>
          </a:r>
          <a:endParaRPr lang="en-GB" sz="1600" dirty="0"/>
        </a:p>
      </dgm:t>
    </dgm:pt>
    <dgm:pt modelId="{E1D68AAF-3FCB-4EA2-BEB2-693DCDF9C998}" type="parTrans" cxnId="{936D1737-0A7A-42B2-A9AB-DD527C98E28A}">
      <dgm:prSet/>
      <dgm:spPr/>
      <dgm:t>
        <a:bodyPr/>
        <a:lstStyle/>
        <a:p>
          <a:endParaRPr lang="en-GB"/>
        </a:p>
      </dgm:t>
    </dgm:pt>
    <dgm:pt modelId="{7759A60E-9814-44E7-974B-0AE1232D69EF}" type="sibTrans" cxnId="{936D1737-0A7A-42B2-A9AB-DD527C98E28A}">
      <dgm:prSet/>
      <dgm:spPr/>
      <dgm:t>
        <a:bodyPr/>
        <a:lstStyle/>
        <a:p>
          <a:endParaRPr lang="en-GB"/>
        </a:p>
      </dgm:t>
    </dgm:pt>
    <dgm:pt modelId="{75F87169-114E-4F72-B903-E39B217D99ED}">
      <dgm:prSet phldrT="[Text]" custT="1"/>
      <dgm:spPr/>
      <dgm:t>
        <a:bodyPr/>
        <a:lstStyle/>
        <a:p>
          <a:r>
            <a:rPr lang="en-US" sz="1600" dirty="0"/>
            <a:t>Salutation</a:t>
          </a:r>
          <a:endParaRPr lang="en-GB" sz="1600" dirty="0"/>
        </a:p>
      </dgm:t>
    </dgm:pt>
    <dgm:pt modelId="{3DDC8B86-CE23-4B94-A066-0E1531AE8FD9}" type="parTrans" cxnId="{11BEE6D1-20A5-493D-A252-4FB9EE50AEDE}">
      <dgm:prSet/>
      <dgm:spPr/>
      <dgm:t>
        <a:bodyPr/>
        <a:lstStyle/>
        <a:p>
          <a:endParaRPr lang="en-GB"/>
        </a:p>
      </dgm:t>
    </dgm:pt>
    <dgm:pt modelId="{CA39B489-E206-4FEE-9130-BB9F2798F5B1}" type="sibTrans" cxnId="{11BEE6D1-20A5-493D-A252-4FB9EE50AEDE}">
      <dgm:prSet/>
      <dgm:spPr/>
      <dgm:t>
        <a:bodyPr/>
        <a:lstStyle/>
        <a:p>
          <a:endParaRPr lang="en-GB"/>
        </a:p>
      </dgm:t>
    </dgm:pt>
    <dgm:pt modelId="{7C1AFC6C-11EC-4B15-A3FB-0B9E82F15090}">
      <dgm:prSet phldrT="[Text]" custT="1"/>
      <dgm:spPr/>
      <dgm:t>
        <a:bodyPr/>
        <a:lstStyle/>
        <a:p>
          <a:r>
            <a:rPr lang="en-US" sz="1600" dirty="0"/>
            <a:t>Letter text</a:t>
          </a:r>
          <a:endParaRPr lang="en-GB" sz="1600" dirty="0"/>
        </a:p>
      </dgm:t>
    </dgm:pt>
    <dgm:pt modelId="{1379FB79-D499-4844-9BDB-9CC830979B0F}" type="parTrans" cxnId="{31136D8E-F5EA-4CDE-B49E-765C4F29356C}">
      <dgm:prSet/>
      <dgm:spPr/>
      <dgm:t>
        <a:bodyPr/>
        <a:lstStyle/>
        <a:p>
          <a:endParaRPr lang="en-GB"/>
        </a:p>
      </dgm:t>
    </dgm:pt>
    <dgm:pt modelId="{636ECC38-69CC-4E80-9E8C-624BD8F2AA3E}" type="sibTrans" cxnId="{31136D8E-F5EA-4CDE-B49E-765C4F29356C}">
      <dgm:prSet/>
      <dgm:spPr/>
      <dgm:t>
        <a:bodyPr/>
        <a:lstStyle/>
        <a:p>
          <a:endParaRPr lang="en-GB"/>
        </a:p>
      </dgm:t>
    </dgm:pt>
    <dgm:pt modelId="{3780C25B-34AF-4D30-8C03-F48ECBD6F2F0}">
      <dgm:prSet phldrT="[Text]" custT="1"/>
      <dgm:spPr/>
      <dgm:t>
        <a:bodyPr/>
        <a:lstStyle/>
        <a:p>
          <a:r>
            <a:rPr lang="en-US" sz="1600" dirty="0"/>
            <a:t>Complimentary close</a:t>
          </a:r>
          <a:endParaRPr lang="en-GB" sz="1600" dirty="0"/>
        </a:p>
      </dgm:t>
    </dgm:pt>
    <dgm:pt modelId="{C046F9CB-A139-4F34-B6A0-456ACE91B3AA}" type="parTrans" cxnId="{284FC0DB-A4AC-4C4D-AF33-74D8E1401AC7}">
      <dgm:prSet/>
      <dgm:spPr/>
      <dgm:t>
        <a:bodyPr/>
        <a:lstStyle/>
        <a:p>
          <a:endParaRPr lang="en-GB"/>
        </a:p>
      </dgm:t>
    </dgm:pt>
    <dgm:pt modelId="{49BB48AB-4160-48F0-82F0-F4B959E529F9}" type="sibTrans" cxnId="{284FC0DB-A4AC-4C4D-AF33-74D8E1401AC7}">
      <dgm:prSet/>
      <dgm:spPr/>
      <dgm:t>
        <a:bodyPr/>
        <a:lstStyle/>
        <a:p>
          <a:endParaRPr lang="en-GB"/>
        </a:p>
      </dgm:t>
    </dgm:pt>
    <dgm:pt modelId="{6A9B6E35-5F2E-47F8-B8CB-E568765D1690}">
      <dgm:prSet phldrT="[Text]" custT="1"/>
      <dgm:spPr/>
      <dgm:t>
        <a:bodyPr/>
        <a:lstStyle/>
        <a:p>
          <a:r>
            <a:rPr lang="en-US" sz="1600" dirty="0"/>
            <a:t>Signed name</a:t>
          </a:r>
          <a:endParaRPr lang="en-GB" sz="1600" dirty="0"/>
        </a:p>
      </dgm:t>
    </dgm:pt>
    <dgm:pt modelId="{1E866478-689E-4A2C-B18F-8BDB0C30CB5F}" type="parTrans" cxnId="{9520147C-E7CF-493F-AA51-B3F17F46D39F}">
      <dgm:prSet/>
      <dgm:spPr/>
      <dgm:t>
        <a:bodyPr/>
        <a:lstStyle/>
        <a:p>
          <a:endParaRPr lang="en-GB"/>
        </a:p>
      </dgm:t>
    </dgm:pt>
    <dgm:pt modelId="{80E44A53-BF12-48BC-96A3-C45F6F90FD8C}" type="sibTrans" cxnId="{9520147C-E7CF-493F-AA51-B3F17F46D39F}">
      <dgm:prSet/>
      <dgm:spPr/>
      <dgm:t>
        <a:bodyPr/>
        <a:lstStyle/>
        <a:p>
          <a:endParaRPr lang="en-GB"/>
        </a:p>
      </dgm:t>
    </dgm:pt>
    <dgm:pt modelId="{5FFA5CC5-E64D-4FB9-925E-600334071D5C}">
      <dgm:prSet phldrT="[Text]" custT="1"/>
      <dgm:spPr/>
      <dgm:t>
        <a:bodyPr/>
        <a:lstStyle/>
        <a:p>
          <a:r>
            <a:rPr lang="en-US" sz="1600" dirty="0"/>
            <a:t>Typed name</a:t>
          </a:r>
          <a:endParaRPr lang="en-GB" sz="1600" dirty="0"/>
        </a:p>
      </dgm:t>
    </dgm:pt>
    <dgm:pt modelId="{450CAD2A-D950-4673-A8E5-6E0FCC4E3402}" type="parTrans" cxnId="{4A94589B-09F4-4B85-AE18-8F442764D2EB}">
      <dgm:prSet/>
      <dgm:spPr/>
      <dgm:t>
        <a:bodyPr/>
        <a:lstStyle/>
        <a:p>
          <a:endParaRPr lang="en-GB"/>
        </a:p>
      </dgm:t>
    </dgm:pt>
    <dgm:pt modelId="{34A6E9F2-2D10-44A6-AAC5-3BA670FF2133}" type="sibTrans" cxnId="{4A94589B-09F4-4B85-AE18-8F442764D2EB}">
      <dgm:prSet/>
      <dgm:spPr/>
      <dgm:t>
        <a:bodyPr/>
        <a:lstStyle/>
        <a:p>
          <a:endParaRPr lang="en-GB"/>
        </a:p>
      </dgm:t>
    </dgm:pt>
    <dgm:pt modelId="{66086524-A303-4B14-9776-592B54632E25}" type="pres">
      <dgm:prSet presAssocID="{C490DB37-2DD7-4BF0-9E80-34C253299348}" presName="linear" presStyleCnt="0">
        <dgm:presLayoutVars>
          <dgm:animLvl val="lvl"/>
          <dgm:resizeHandles val="exact"/>
        </dgm:presLayoutVars>
      </dgm:prSet>
      <dgm:spPr/>
    </dgm:pt>
    <dgm:pt modelId="{FC76D9BC-4623-40F0-B034-58E0394C0232}" type="pres">
      <dgm:prSet presAssocID="{091DC797-89B4-478C-9313-750584F64C75}" presName="parentText" presStyleLbl="node1" presStyleIdx="0" presStyleCnt="1" custScaleY="152107">
        <dgm:presLayoutVars>
          <dgm:chMax val="0"/>
          <dgm:bulletEnabled val="1"/>
        </dgm:presLayoutVars>
      </dgm:prSet>
      <dgm:spPr/>
    </dgm:pt>
    <dgm:pt modelId="{C006454D-DDA7-424F-962D-174A0AF4B0E6}" type="pres">
      <dgm:prSet presAssocID="{091DC797-89B4-478C-9313-750584F64C75}" presName="childText" presStyleLbl="revTx" presStyleIdx="0" presStyleCnt="1" custScaleY="125327">
        <dgm:presLayoutVars>
          <dgm:bulletEnabled val="1"/>
        </dgm:presLayoutVars>
      </dgm:prSet>
      <dgm:spPr/>
    </dgm:pt>
  </dgm:ptLst>
  <dgm:cxnLst>
    <dgm:cxn modelId="{F464B903-317A-4148-A9DF-AD1BCBE8D781}" type="presOf" srcId="{75F87169-114E-4F72-B903-E39B217D99ED}" destId="{C006454D-DDA7-424F-962D-174A0AF4B0E6}" srcOrd="0" destOrd="6" presId="urn:microsoft.com/office/officeart/2005/8/layout/vList2"/>
    <dgm:cxn modelId="{CEE2581D-630B-488C-80F8-CBB8F3A7F312}" type="presOf" srcId="{6A9B6E35-5F2E-47F8-B8CB-E568765D1690}" destId="{C006454D-DDA7-424F-962D-174A0AF4B0E6}" srcOrd="0" destOrd="9" presId="urn:microsoft.com/office/officeart/2005/8/layout/vList2"/>
    <dgm:cxn modelId="{11C81E1E-3061-4B2A-960A-D3871477A8D0}" srcId="{091DC797-89B4-478C-9313-750584F64C75}" destId="{E2439045-F170-40A3-BDDE-F2F785473AAE}" srcOrd="0" destOrd="0" parTransId="{5C2BEB7E-C49B-4EE0-9A3F-07CDB1FC5D19}" sibTransId="{CE72360D-28E9-4B8A-8586-659549CAA911}"/>
    <dgm:cxn modelId="{86014B30-436A-4628-86EF-DFE881954071}" type="presOf" srcId="{3780C25B-34AF-4D30-8C03-F48ECBD6F2F0}" destId="{C006454D-DDA7-424F-962D-174A0AF4B0E6}" srcOrd="0" destOrd="8" presId="urn:microsoft.com/office/officeart/2005/8/layout/vList2"/>
    <dgm:cxn modelId="{16F74D31-0451-4B44-B7E4-7E5B3F001414}" type="presOf" srcId="{5752516B-531F-4DE0-8F93-F210B5C7DAD1}" destId="{C006454D-DDA7-424F-962D-174A0AF4B0E6}" srcOrd="0" destOrd="4" presId="urn:microsoft.com/office/officeart/2005/8/layout/vList2"/>
    <dgm:cxn modelId="{936D1737-0A7A-42B2-A9AB-DD527C98E28A}" srcId="{091DC797-89B4-478C-9313-750584F64C75}" destId="{D286199F-04B1-4F58-B63F-1CE75C187E31}" srcOrd="5" destOrd="0" parTransId="{E1D68AAF-3FCB-4EA2-BEB2-693DCDF9C998}" sibTransId="{7759A60E-9814-44E7-974B-0AE1232D69EF}"/>
    <dgm:cxn modelId="{7B46AE62-EF2A-4D1A-879A-ECB0838706B1}" type="presOf" srcId="{5FFA5CC5-E64D-4FB9-925E-600334071D5C}" destId="{C006454D-DDA7-424F-962D-174A0AF4B0E6}" srcOrd="0" destOrd="10" presId="urn:microsoft.com/office/officeart/2005/8/layout/vList2"/>
    <dgm:cxn modelId="{F889B44A-94D0-47ED-A1A1-3E50301EF8D5}" srcId="{091DC797-89B4-478C-9313-750584F64C75}" destId="{5752516B-531F-4DE0-8F93-F210B5C7DAD1}" srcOrd="4" destOrd="0" parTransId="{007B1DFB-F5D1-435A-9139-96F6AD27DF4D}" sibTransId="{5B43246F-E698-496E-A08B-E4715E759B50}"/>
    <dgm:cxn modelId="{28C32377-46F0-4851-A595-F5A347779CF4}" type="presOf" srcId="{7DF96EB6-95F9-4EDE-A3A4-9A1F4075C48D}" destId="{C006454D-DDA7-424F-962D-174A0AF4B0E6}" srcOrd="0" destOrd="3" presId="urn:microsoft.com/office/officeart/2005/8/layout/vList2"/>
    <dgm:cxn modelId="{9520147C-E7CF-493F-AA51-B3F17F46D39F}" srcId="{091DC797-89B4-478C-9313-750584F64C75}" destId="{6A9B6E35-5F2E-47F8-B8CB-E568765D1690}" srcOrd="9" destOrd="0" parTransId="{1E866478-689E-4A2C-B18F-8BDB0C30CB5F}" sibTransId="{80E44A53-BF12-48BC-96A3-C45F6F90FD8C}"/>
    <dgm:cxn modelId="{196BFB7F-86C5-47C2-B615-C1E76D7FD219}" type="presOf" srcId="{C490DB37-2DD7-4BF0-9E80-34C253299348}" destId="{66086524-A303-4B14-9776-592B54632E25}" srcOrd="0" destOrd="0" presId="urn:microsoft.com/office/officeart/2005/8/layout/vList2"/>
    <dgm:cxn modelId="{B3C09083-8D7A-4605-8339-17D7DE7D8FD5}" srcId="{091DC797-89B4-478C-9313-750584F64C75}" destId="{BA19F863-55D6-4A05-8D78-03624E50465F}" srcOrd="1" destOrd="0" parTransId="{DF05EAFA-7ABE-4550-B58E-CD6B908B7318}" sibTransId="{821F8F91-5485-42FF-92C2-06AA12FB3301}"/>
    <dgm:cxn modelId="{AA847889-3F0A-48E7-99B4-E0FF0203A878}" type="presOf" srcId="{E2439045-F170-40A3-BDDE-F2F785473AAE}" destId="{C006454D-DDA7-424F-962D-174A0AF4B0E6}" srcOrd="0" destOrd="0" presId="urn:microsoft.com/office/officeart/2005/8/layout/vList2"/>
    <dgm:cxn modelId="{31136D8E-F5EA-4CDE-B49E-765C4F29356C}" srcId="{091DC797-89B4-478C-9313-750584F64C75}" destId="{7C1AFC6C-11EC-4B15-A3FB-0B9E82F15090}" srcOrd="7" destOrd="0" parTransId="{1379FB79-D499-4844-9BDB-9CC830979B0F}" sibTransId="{636ECC38-69CC-4E80-9E8C-624BD8F2AA3E}"/>
    <dgm:cxn modelId="{4018E191-A585-49E5-84E5-2A4D7F5D6B47}" type="presOf" srcId="{BA19F863-55D6-4A05-8D78-03624E50465F}" destId="{C006454D-DDA7-424F-962D-174A0AF4B0E6}" srcOrd="0" destOrd="1" presId="urn:microsoft.com/office/officeart/2005/8/layout/vList2"/>
    <dgm:cxn modelId="{4A94589B-09F4-4B85-AE18-8F442764D2EB}" srcId="{091DC797-89B4-478C-9313-750584F64C75}" destId="{5FFA5CC5-E64D-4FB9-925E-600334071D5C}" srcOrd="10" destOrd="0" parTransId="{450CAD2A-D950-4673-A8E5-6E0FCC4E3402}" sibTransId="{34A6E9F2-2D10-44A6-AAC5-3BA670FF2133}"/>
    <dgm:cxn modelId="{7061FCB3-AE4E-4C9D-823D-7630FF9E1621}" type="presOf" srcId="{7C1AFC6C-11EC-4B15-A3FB-0B9E82F15090}" destId="{C006454D-DDA7-424F-962D-174A0AF4B0E6}" srcOrd="0" destOrd="7" presId="urn:microsoft.com/office/officeart/2005/8/layout/vList2"/>
    <dgm:cxn modelId="{9EB9A1BB-11FA-460A-9A1F-F5501F3825F2}" srcId="{C490DB37-2DD7-4BF0-9E80-34C253299348}" destId="{091DC797-89B4-478C-9313-750584F64C75}" srcOrd="0" destOrd="0" parTransId="{92AD5260-E6C8-4419-990A-35637E53A4CF}" sibTransId="{729CE0E1-53B3-486A-824E-4AC9A0B6E335}"/>
    <dgm:cxn modelId="{DEF7D3BB-347F-4C82-926A-42120B0B5118}" srcId="{091DC797-89B4-478C-9313-750584F64C75}" destId="{8DEF421E-2F37-4C6D-A746-F1256F1EB8A8}" srcOrd="2" destOrd="0" parTransId="{618A4548-32D7-4DA1-99BB-36ED809AC9D4}" sibTransId="{516ACE6F-88D6-4A17-8BC7-F36CCF823A9D}"/>
    <dgm:cxn modelId="{66F93FBF-8CCD-48A9-9CCB-710AA481651F}" type="presOf" srcId="{8DEF421E-2F37-4C6D-A746-F1256F1EB8A8}" destId="{C006454D-DDA7-424F-962D-174A0AF4B0E6}" srcOrd="0" destOrd="2" presId="urn:microsoft.com/office/officeart/2005/8/layout/vList2"/>
    <dgm:cxn modelId="{7A4379C3-2CB8-4086-9C01-FD12BB3E853E}" type="presOf" srcId="{091DC797-89B4-478C-9313-750584F64C75}" destId="{FC76D9BC-4623-40F0-B034-58E0394C0232}" srcOrd="0" destOrd="0" presId="urn:microsoft.com/office/officeart/2005/8/layout/vList2"/>
    <dgm:cxn modelId="{11BEE6D1-20A5-493D-A252-4FB9EE50AEDE}" srcId="{091DC797-89B4-478C-9313-750584F64C75}" destId="{75F87169-114E-4F72-B903-E39B217D99ED}" srcOrd="6" destOrd="0" parTransId="{3DDC8B86-CE23-4B94-A066-0E1531AE8FD9}" sibTransId="{CA39B489-E206-4FEE-9130-BB9F2798F5B1}"/>
    <dgm:cxn modelId="{284FC0DB-A4AC-4C4D-AF33-74D8E1401AC7}" srcId="{091DC797-89B4-478C-9313-750584F64C75}" destId="{3780C25B-34AF-4D30-8C03-F48ECBD6F2F0}" srcOrd="8" destOrd="0" parTransId="{C046F9CB-A139-4F34-B6A0-456ACE91B3AA}" sibTransId="{49BB48AB-4160-48F0-82F0-F4B959E529F9}"/>
    <dgm:cxn modelId="{273CE8E7-F19C-4EC0-AEF5-C6DA41BE5935}" srcId="{091DC797-89B4-478C-9313-750584F64C75}" destId="{7DF96EB6-95F9-4EDE-A3A4-9A1F4075C48D}" srcOrd="3" destOrd="0" parTransId="{3C83FB7F-AE9D-4D0E-B565-DBF382E271B7}" sibTransId="{90F5F337-FB59-4799-8499-3AF2514ADABE}"/>
    <dgm:cxn modelId="{4EAE00FF-A948-4182-8541-8F9B9B3B957C}" type="presOf" srcId="{D286199F-04B1-4F58-B63F-1CE75C187E31}" destId="{C006454D-DDA7-424F-962D-174A0AF4B0E6}" srcOrd="0" destOrd="5" presId="urn:microsoft.com/office/officeart/2005/8/layout/vList2"/>
    <dgm:cxn modelId="{8CA57BDC-A716-4A2E-BF59-CEA30C9CA03C}" type="presParOf" srcId="{66086524-A303-4B14-9776-592B54632E25}" destId="{FC76D9BC-4623-40F0-B034-58E0394C0232}" srcOrd="0" destOrd="0" presId="urn:microsoft.com/office/officeart/2005/8/layout/vList2"/>
    <dgm:cxn modelId="{AE679D3F-EBAD-4973-A4C5-4F55944D2524}" type="presParOf" srcId="{66086524-A303-4B14-9776-592B54632E25}" destId="{C006454D-DDA7-424F-962D-174A0AF4B0E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490DB37-2DD7-4BF0-9E80-34C253299348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091DC797-89B4-478C-9313-750584F64C75}">
      <dgm:prSet phldrT="[Text]" custT="1"/>
      <dgm:spPr/>
      <dgm:t>
        <a:bodyPr/>
        <a:lstStyle/>
        <a:p>
          <a:r>
            <a:rPr lang="en-US" sz="1600" dirty="0"/>
            <a:t>Essential components of Letter: </a:t>
          </a:r>
          <a:endParaRPr lang="en-GB" sz="1600" dirty="0"/>
        </a:p>
      </dgm:t>
    </dgm:pt>
    <dgm:pt modelId="{92AD5260-E6C8-4419-990A-35637E53A4CF}" type="parTrans" cxnId="{9EB9A1BB-11FA-460A-9A1F-F5501F3825F2}">
      <dgm:prSet/>
      <dgm:spPr/>
      <dgm:t>
        <a:bodyPr/>
        <a:lstStyle/>
        <a:p>
          <a:endParaRPr lang="en-GB" sz="1600"/>
        </a:p>
      </dgm:t>
    </dgm:pt>
    <dgm:pt modelId="{729CE0E1-53B3-486A-824E-4AC9A0B6E335}" type="sibTrans" cxnId="{9EB9A1BB-11FA-460A-9A1F-F5501F3825F2}">
      <dgm:prSet/>
      <dgm:spPr/>
      <dgm:t>
        <a:bodyPr/>
        <a:lstStyle/>
        <a:p>
          <a:endParaRPr lang="en-GB" sz="1600"/>
        </a:p>
      </dgm:t>
    </dgm:pt>
    <dgm:pt modelId="{BA19F863-55D6-4A05-8D78-03624E50465F}">
      <dgm:prSet phldrT="[Text]" custT="1"/>
      <dgm:spPr/>
      <dgm:t>
        <a:bodyPr/>
        <a:lstStyle/>
        <a:p>
          <a:r>
            <a:rPr lang="en-US" sz="1600" dirty="0"/>
            <a:t>Typed or printed </a:t>
          </a:r>
          <a:endParaRPr lang="en-GB" sz="1600" dirty="0"/>
        </a:p>
      </dgm:t>
    </dgm:pt>
    <dgm:pt modelId="{DF05EAFA-7ABE-4550-B58E-CD6B908B7318}" type="parTrans" cxnId="{B3C09083-8D7A-4605-8339-17D7DE7D8FD5}">
      <dgm:prSet/>
      <dgm:spPr/>
      <dgm:t>
        <a:bodyPr/>
        <a:lstStyle/>
        <a:p>
          <a:endParaRPr lang="en-GB"/>
        </a:p>
      </dgm:t>
    </dgm:pt>
    <dgm:pt modelId="{821F8F91-5485-42FF-92C2-06AA12FB3301}" type="sibTrans" cxnId="{B3C09083-8D7A-4605-8339-17D7DE7D8FD5}">
      <dgm:prSet/>
      <dgm:spPr/>
      <dgm:t>
        <a:bodyPr/>
        <a:lstStyle/>
        <a:p>
          <a:endParaRPr lang="en-GB"/>
        </a:p>
      </dgm:t>
    </dgm:pt>
    <dgm:pt modelId="{E2439045-F170-40A3-BDDE-F2F785473AAE}">
      <dgm:prSet phldrT="[Text]" custT="1"/>
      <dgm:spPr/>
      <dgm:t>
        <a:bodyPr/>
        <a:lstStyle/>
        <a:p>
          <a:endParaRPr lang="en-GB" sz="1600" dirty="0"/>
        </a:p>
      </dgm:t>
    </dgm:pt>
    <dgm:pt modelId="{5C2BEB7E-C49B-4EE0-9A3F-07CDB1FC5D19}" type="parTrans" cxnId="{11C81E1E-3061-4B2A-960A-D3871477A8D0}">
      <dgm:prSet/>
      <dgm:spPr/>
      <dgm:t>
        <a:bodyPr/>
        <a:lstStyle/>
        <a:p>
          <a:endParaRPr lang="en-GB"/>
        </a:p>
      </dgm:t>
    </dgm:pt>
    <dgm:pt modelId="{CE72360D-28E9-4B8A-8586-659549CAA911}" type="sibTrans" cxnId="{11C81E1E-3061-4B2A-960A-D3871477A8D0}">
      <dgm:prSet/>
      <dgm:spPr/>
      <dgm:t>
        <a:bodyPr/>
        <a:lstStyle/>
        <a:p>
          <a:endParaRPr lang="en-GB"/>
        </a:p>
      </dgm:t>
    </dgm:pt>
    <dgm:pt modelId="{8DEF421E-2F37-4C6D-A746-F1256F1EB8A8}">
      <dgm:prSet phldrT="[Text]" custT="1"/>
      <dgm:spPr/>
      <dgm:t>
        <a:bodyPr/>
        <a:lstStyle/>
        <a:p>
          <a:r>
            <a:rPr lang="en-US" sz="1600" dirty="0"/>
            <a:t>Business-like font </a:t>
          </a:r>
          <a:endParaRPr lang="en-GB" sz="1600" dirty="0"/>
        </a:p>
      </dgm:t>
    </dgm:pt>
    <dgm:pt modelId="{618A4548-32D7-4DA1-99BB-36ED809AC9D4}" type="parTrans" cxnId="{DEF7D3BB-347F-4C82-926A-42120B0B5118}">
      <dgm:prSet/>
      <dgm:spPr/>
      <dgm:t>
        <a:bodyPr/>
        <a:lstStyle/>
        <a:p>
          <a:endParaRPr lang="en-GB"/>
        </a:p>
      </dgm:t>
    </dgm:pt>
    <dgm:pt modelId="{516ACE6F-88D6-4A17-8BC7-F36CCF823A9D}" type="sibTrans" cxnId="{DEF7D3BB-347F-4C82-926A-42120B0B5118}">
      <dgm:prSet/>
      <dgm:spPr/>
      <dgm:t>
        <a:bodyPr/>
        <a:lstStyle/>
        <a:p>
          <a:endParaRPr lang="en-GB"/>
        </a:p>
      </dgm:t>
    </dgm:pt>
    <dgm:pt modelId="{7DF96EB6-95F9-4EDE-A3A4-9A1F4075C48D}">
      <dgm:prSet phldrT="[Text]" custT="1"/>
      <dgm:spPr/>
      <dgm:t>
        <a:bodyPr/>
        <a:lstStyle/>
        <a:p>
          <a:r>
            <a:rPr lang="en-US" sz="1600" dirty="0"/>
            <a:t>Writer’s address </a:t>
          </a:r>
          <a:endParaRPr lang="en-GB" sz="1600" dirty="0"/>
        </a:p>
      </dgm:t>
    </dgm:pt>
    <dgm:pt modelId="{3C83FB7F-AE9D-4D0E-B565-DBF382E271B7}" type="parTrans" cxnId="{273CE8E7-F19C-4EC0-AEF5-C6DA41BE5935}">
      <dgm:prSet/>
      <dgm:spPr/>
      <dgm:t>
        <a:bodyPr/>
        <a:lstStyle/>
        <a:p>
          <a:endParaRPr lang="en-GB"/>
        </a:p>
      </dgm:t>
    </dgm:pt>
    <dgm:pt modelId="{90F5F337-FB59-4799-8499-3AF2514ADABE}" type="sibTrans" cxnId="{273CE8E7-F19C-4EC0-AEF5-C6DA41BE5935}">
      <dgm:prSet/>
      <dgm:spPr/>
      <dgm:t>
        <a:bodyPr/>
        <a:lstStyle/>
        <a:p>
          <a:endParaRPr lang="en-GB"/>
        </a:p>
      </dgm:t>
    </dgm:pt>
    <dgm:pt modelId="{5752516B-531F-4DE0-8F93-F210B5C7DAD1}">
      <dgm:prSet phldrT="[Text]" custT="1"/>
      <dgm:spPr/>
      <dgm:t>
        <a:bodyPr/>
        <a:lstStyle/>
        <a:p>
          <a:r>
            <a:rPr lang="en-US" sz="1600" dirty="0"/>
            <a:t>Date </a:t>
          </a:r>
          <a:endParaRPr lang="en-GB" sz="1600" dirty="0"/>
        </a:p>
      </dgm:t>
    </dgm:pt>
    <dgm:pt modelId="{007B1DFB-F5D1-435A-9139-96F6AD27DF4D}" type="parTrans" cxnId="{F889B44A-94D0-47ED-A1A1-3E50301EF8D5}">
      <dgm:prSet/>
      <dgm:spPr/>
      <dgm:t>
        <a:bodyPr/>
        <a:lstStyle/>
        <a:p>
          <a:endParaRPr lang="en-GB"/>
        </a:p>
      </dgm:t>
    </dgm:pt>
    <dgm:pt modelId="{5B43246F-E698-496E-A08B-E4715E759B50}" type="sibTrans" cxnId="{F889B44A-94D0-47ED-A1A1-3E50301EF8D5}">
      <dgm:prSet/>
      <dgm:spPr/>
      <dgm:t>
        <a:bodyPr/>
        <a:lstStyle/>
        <a:p>
          <a:endParaRPr lang="en-GB"/>
        </a:p>
      </dgm:t>
    </dgm:pt>
    <dgm:pt modelId="{D286199F-04B1-4F58-B63F-1CE75C187E31}">
      <dgm:prSet phldrT="[Text]" custT="1"/>
      <dgm:spPr/>
      <dgm:t>
        <a:bodyPr/>
        <a:lstStyle/>
        <a:p>
          <a:r>
            <a:rPr lang="en-US" sz="1600" dirty="0"/>
            <a:t>Reader’s address </a:t>
          </a:r>
          <a:endParaRPr lang="en-GB" sz="1600" dirty="0"/>
        </a:p>
      </dgm:t>
    </dgm:pt>
    <dgm:pt modelId="{E1D68AAF-3FCB-4EA2-BEB2-693DCDF9C998}" type="parTrans" cxnId="{936D1737-0A7A-42B2-A9AB-DD527C98E28A}">
      <dgm:prSet/>
      <dgm:spPr/>
      <dgm:t>
        <a:bodyPr/>
        <a:lstStyle/>
        <a:p>
          <a:endParaRPr lang="en-GB"/>
        </a:p>
      </dgm:t>
    </dgm:pt>
    <dgm:pt modelId="{7759A60E-9814-44E7-974B-0AE1232D69EF}" type="sibTrans" cxnId="{936D1737-0A7A-42B2-A9AB-DD527C98E28A}">
      <dgm:prSet/>
      <dgm:spPr/>
      <dgm:t>
        <a:bodyPr/>
        <a:lstStyle/>
        <a:p>
          <a:endParaRPr lang="en-GB"/>
        </a:p>
      </dgm:t>
    </dgm:pt>
    <dgm:pt modelId="{75F87169-114E-4F72-B903-E39B217D99ED}">
      <dgm:prSet phldrT="[Text]" custT="1"/>
      <dgm:spPr/>
      <dgm:t>
        <a:bodyPr/>
        <a:lstStyle/>
        <a:p>
          <a:r>
            <a:rPr lang="en-US" sz="1600" dirty="0"/>
            <a:t>Salutation</a:t>
          </a:r>
          <a:endParaRPr lang="en-GB" sz="1600" dirty="0"/>
        </a:p>
      </dgm:t>
    </dgm:pt>
    <dgm:pt modelId="{3DDC8B86-CE23-4B94-A066-0E1531AE8FD9}" type="parTrans" cxnId="{11BEE6D1-20A5-493D-A252-4FB9EE50AEDE}">
      <dgm:prSet/>
      <dgm:spPr/>
      <dgm:t>
        <a:bodyPr/>
        <a:lstStyle/>
        <a:p>
          <a:endParaRPr lang="en-GB"/>
        </a:p>
      </dgm:t>
    </dgm:pt>
    <dgm:pt modelId="{CA39B489-E206-4FEE-9130-BB9F2798F5B1}" type="sibTrans" cxnId="{11BEE6D1-20A5-493D-A252-4FB9EE50AEDE}">
      <dgm:prSet/>
      <dgm:spPr/>
      <dgm:t>
        <a:bodyPr/>
        <a:lstStyle/>
        <a:p>
          <a:endParaRPr lang="en-GB"/>
        </a:p>
      </dgm:t>
    </dgm:pt>
    <dgm:pt modelId="{7C1AFC6C-11EC-4B15-A3FB-0B9E82F15090}">
      <dgm:prSet phldrT="[Text]" custT="1"/>
      <dgm:spPr/>
      <dgm:t>
        <a:bodyPr/>
        <a:lstStyle/>
        <a:p>
          <a:r>
            <a:rPr lang="en-US" sz="1600" dirty="0"/>
            <a:t>Letter text</a:t>
          </a:r>
          <a:endParaRPr lang="en-GB" sz="1600" dirty="0"/>
        </a:p>
      </dgm:t>
    </dgm:pt>
    <dgm:pt modelId="{1379FB79-D499-4844-9BDB-9CC830979B0F}" type="parTrans" cxnId="{31136D8E-F5EA-4CDE-B49E-765C4F29356C}">
      <dgm:prSet/>
      <dgm:spPr/>
      <dgm:t>
        <a:bodyPr/>
        <a:lstStyle/>
        <a:p>
          <a:endParaRPr lang="en-GB"/>
        </a:p>
      </dgm:t>
    </dgm:pt>
    <dgm:pt modelId="{636ECC38-69CC-4E80-9E8C-624BD8F2AA3E}" type="sibTrans" cxnId="{31136D8E-F5EA-4CDE-B49E-765C4F29356C}">
      <dgm:prSet/>
      <dgm:spPr/>
      <dgm:t>
        <a:bodyPr/>
        <a:lstStyle/>
        <a:p>
          <a:endParaRPr lang="en-GB"/>
        </a:p>
      </dgm:t>
    </dgm:pt>
    <dgm:pt modelId="{3780C25B-34AF-4D30-8C03-F48ECBD6F2F0}">
      <dgm:prSet phldrT="[Text]" custT="1"/>
      <dgm:spPr/>
      <dgm:t>
        <a:bodyPr/>
        <a:lstStyle/>
        <a:p>
          <a:r>
            <a:rPr lang="en-US" sz="1600" dirty="0"/>
            <a:t>Complimentary close</a:t>
          </a:r>
          <a:endParaRPr lang="en-GB" sz="1600" dirty="0"/>
        </a:p>
      </dgm:t>
    </dgm:pt>
    <dgm:pt modelId="{C046F9CB-A139-4F34-B6A0-456ACE91B3AA}" type="parTrans" cxnId="{284FC0DB-A4AC-4C4D-AF33-74D8E1401AC7}">
      <dgm:prSet/>
      <dgm:spPr/>
      <dgm:t>
        <a:bodyPr/>
        <a:lstStyle/>
        <a:p>
          <a:endParaRPr lang="en-GB"/>
        </a:p>
      </dgm:t>
    </dgm:pt>
    <dgm:pt modelId="{49BB48AB-4160-48F0-82F0-F4B959E529F9}" type="sibTrans" cxnId="{284FC0DB-A4AC-4C4D-AF33-74D8E1401AC7}">
      <dgm:prSet/>
      <dgm:spPr/>
      <dgm:t>
        <a:bodyPr/>
        <a:lstStyle/>
        <a:p>
          <a:endParaRPr lang="en-GB"/>
        </a:p>
      </dgm:t>
    </dgm:pt>
    <dgm:pt modelId="{6A9B6E35-5F2E-47F8-B8CB-E568765D1690}">
      <dgm:prSet phldrT="[Text]" custT="1"/>
      <dgm:spPr/>
      <dgm:t>
        <a:bodyPr/>
        <a:lstStyle/>
        <a:p>
          <a:r>
            <a:rPr lang="en-US" sz="1600" dirty="0"/>
            <a:t>Signed name</a:t>
          </a:r>
          <a:endParaRPr lang="en-GB" sz="1600" dirty="0"/>
        </a:p>
      </dgm:t>
    </dgm:pt>
    <dgm:pt modelId="{1E866478-689E-4A2C-B18F-8BDB0C30CB5F}" type="parTrans" cxnId="{9520147C-E7CF-493F-AA51-B3F17F46D39F}">
      <dgm:prSet/>
      <dgm:spPr/>
      <dgm:t>
        <a:bodyPr/>
        <a:lstStyle/>
        <a:p>
          <a:endParaRPr lang="en-GB"/>
        </a:p>
      </dgm:t>
    </dgm:pt>
    <dgm:pt modelId="{80E44A53-BF12-48BC-96A3-C45F6F90FD8C}" type="sibTrans" cxnId="{9520147C-E7CF-493F-AA51-B3F17F46D39F}">
      <dgm:prSet/>
      <dgm:spPr/>
      <dgm:t>
        <a:bodyPr/>
        <a:lstStyle/>
        <a:p>
          <a:endParaRPr lang="en-GB"/>
        </a:p>
      </dgm:t>
    </dgm:pt>
    <dgm:pt modelId="{5FFA5CC5-E64D-4FB9-925E-600334071D5C}">
      <dgm:prSet phldrT="[Text]" custT="1"/>
      <dgm:spPr/>
      <dgm:t>
        <a:bodyPr/>
        <a:lstStyle/>
        <a:p>
          <a:r>
            <a:rPr lang="en-US" sz="1600" dirty="0"/>
            <a:t>Typed name</a:t>
          </a:r>
          <a:endParaRPr lang="en-GB" sz="1600" dirty="0"/>
        </a:p>
      </dgm:t>
    </dgm:pt>
    <dgm:pt modelId="{450CAD2A-D950-4673-A8E5-6E0FCC4E3402}" type="parTrans" cxnId="{4A94589B-09F4-4B85-AE18-8F442764D2EB}">
      <dgm:prSet/>
      <dgm:spPr/>
      <dgm:t>
        <a:bodyPr/>
        <a:lstStyle/>
        <a:p>
          <a:endParaRPr lang="en-GB"/>
        </a:p>
      </dgm:t>
    </dgm:pt>
    <dgm:pt modelId="{34A6E9F2-2D10-44A6-AAC5-3BA670FF2133}" type="sibTrans" cxnId="{4A94589B-09F4-4B85-AE18-8F442764D2EB}">
      <dgm:prSet/>
      <dgm:spPr/>
      <dgm:t>
        <a:bodyPr/>
        <a:lstStyle/>
        <a:p>
          <a:endParaRPr lang="en-GB"/>
        </a:p>
      </dgm:t>
    </dgm:pt>
    <dgm:pt modelId="{66086524-A303-4B14-9776-592B54632E25}" type="pres">
      <dgm:prSet presAssocID="{C490DB37-2DD7-4BF0-9E80-34C253299348}" presName="linear" presStyleCnt="0">
        <dgm:presLayoutVars>
          <dgm:animLvl val="lvl"/>
          <dgm:resizeHandles val="exact"/>
        </dgm:presLayoutVars>
      </dgm:prSet>
      <dgm:spPr/>
    </dgm:pt>
    <dgm:pt modelId="{FC76D9BC-4623-40F0-B034-58E0394C0232}" type="pres">
      <dgm:prSet presAssocID="{091DC797-89B4-478C-9313-750584F64C75}" presName="parentText" presStyleLbl="node1" presStyleIdx="0" presStyleCnt="1" custScaleY="152107">
        <dgm:presLayoutVars>
          <dgm:chMax val="0"/>
          <dgm:bulletEnabled val="1"/>
        </dgm:presLayoutVars>
      </dgm:prSet>
      <dgm:spPr/>
    </dgm:pt>
    <dgm:pt modelId="{C006454D-DDA7-424F-962D-174A0AF4B0E6}" type="pres">
      <dgm:prSet presAssocID="{091DC797-89B4-478C-9313-750584F64C75}" presName="childText" presStyleLbl="revTx" presStyleIdx="0" presStyleCnt="1" custScaleY="125327">
        <dgm:presLayoutVars>
          <dgm:bulletEnabled val="1"/>
        </dgm:presLayoutVars>
      </dgm:prSet>
      <dgm:spPr/>
    </dgm:pt>
  </dgm:ptLst>
  <dgm:cxnLst>
    <dgm:cxn modelId="{F464B903-317A-4148-A9DF-AD1BCBE8D781}" type="presOf" srcId="{75F87169-114E-4F72-B903-E39B217D99ED}" destId="{C006454D-DDA7-424F-962D-174A0AF4B0E6}" srcOrd="0" destOrd="6" presId="urn:microsoft.com/office/officeart/2005/8/layout/vList2"/>
    <dgm:cxn modelId="{CEE2581D-630B-488C-80F8-CBB8F3A7F312}" type="presOf" srcId="{6A9B6E35-5F2E-47F8-B8CB-E568765D1690}" destId="{C006454D-DDA7-424F-962D-174A0AF4B0E6}" srcOrd="0" destOrd="9" presId="urn:microsoft.com/office/officeart/2005/8/layout/vList2"/>
    <dgm:cxn modelId="{11C81E1E-3061-4B2A-960A-D3871477A8D0}" srcId="{091DC797-89B4-478C-9313-750584F64C75}" destId="{E2439045-F170-40A3-BDDE-F2F785473AAE}" srcOrd="0" destOrd="0" parTransId="{5C2BEB7E-C49B-4EE0-9A3F-07CDB1FC5D19}" sibTransId="{CE72360D-28E9-4B8A-8586-659549CAA911}"/>
    <dgm:cxn modelId="{86014B30-436A-4628-86EF-DFE881954071}" type="presOf" srcId="{3780C25B-34AF-4D30-8C03-F48ECBD6F2F0}" destId="{C006454D-DDA7-424F-962D-174A0AF4B0E6}" srcOrd="0" destOrd="8" presId="urn:microsoft.com/office/officeart/2005/8/layout/vList2"/>
    <dgm:cxn modelId="{16F74D31-0451-4B44-B7E4-7E5B3F001414}" type="presOf" srcId="{5752516B-531F-4DE0-8F93-F210B5C7DAD1}" destId="{C006454D-DDA7-424F-962D-174A0AF4B0E6}" srcOrd="0" destOrd="4" presId="urn:microsoft.com/office/officeart/2005/8/layout/vList2"/>
    <dgm:cxn modelId="{936D1737-0A7A-42B2-A9AB-DD527C98E28A}" srcId="{091DC797-89B4-478C-9313-750584F64C75}" destId="{D286199F-04B1-4F58-B63F-1CE75C187E31}" srcOrd="5" destOrd="0" parTransId="{E1D68AAF-3FCB-4EA2-BEB2-693DCDF9C998}" sibTransId="{7759A60E-9814-44E7-974B-0AE1232D69EF}"/>
    <dgm:cxn modelId="{7B46AE62-EF2A-4D1A-879A-ECB0838706B1}" type="presOf" srcId="{5FFA5CC5-E64D-4FB9-925E-600334071D5C}" destId="{C006454D-DDA7-424F-962D-174A0AF4B0E6}" srcOrd="0" destOrd="10" presId="urn:microsoft.com/office/officeart/2005/8/layout/vList2"/>
    <dgm:cxn modelId="{F889B44A-94D0-47ED-A1A1-3E50301EF8D5}" srcId="{091DC797-89B4-478C-9313-750584F64C75}" destId="{5752516B-531F-4DE0-8F93-F210B5C7DAD1}" srcOrd="4" destOrd="0" parTransId="{007B1DFB-F5D1-435A-9139-96F6AD27DF4D}" sibTransId="{5B43246F-E698-496E-A08B-E4715E759B50}"/>
    <dgm:cxn modelId="{28C32377-46F0-4851-A595-F5A347779CF4}" type="presOf" srcId="{7DF96EB6-95F9-4EDE-A3A4-9A1F4075C48D}" destId="{C006454D-DDA7-424F-962D-174A0AF4B0E6}" srcOrd="0" destOrd="3" presId="urn:microsoft.com/office/officeart/2005/8/layout/vList2"/>
    <dgm:cxn modelId="{9520147C-E7CF-493F-AA51-B3F17F46D39F}" srcId="{091DC797-89B4-478C-9313-750584F64C75}" destId="{6A9B6E35-5F2E-47F8-B8CB-E568765D1690}" srcOrd="9" destOrd="0" parTransId="{1E866478-689E-4A2C-B18F-8BDB0C30CB5F}" sibTransId="{80E44A53-BF12-48BC-96A3-C45F6F90FD8C}"/>
    <dgm:cxn modelId="{196BFB7F-86C5-47C2-B615-C1E76D7FD219}" type="presOf" srcId="{C490DB37-2DD7-4BF0-9E80-34C253299348}" destId="{66086524-A303-4B14-9776-592B54632E25}" srcOrd="0" destOrd="0" presId="urn:microsoft.com/office/officeart/2005/8/layout/vList2"/>
    <dgm:cxn modelId="{B3C09083-8D7A-4605-8339-17D7DE7D8FD5}" srcId="{091DC797-89B4-478C-9313-750584F64C75}" destId="{BA19F863-55D6-4A05-8D78-03624E50465F}" srcOrd="1" destOrd="0" parTransId="{DF05EAFA-7ABE-4550-B58E-CD6B908B7318}" sibTransId="{821F8F91-5485-42FF-92C2-06AA12FB3301}"/>
    <dgm:cxn modelId="{AA847889-3F0A-48E7-99B4-E0FF0203A878}" type="presOf" srcId="{E2439045-F170-40A3-BDDE-F2F785473AAE}" destId="{C006454D-DDA7-424F-962D-174A0AF4B0E6}" srcOrd="0" destOrd="0" presId="urn:microsoft.com/office/officeart/2005/8/layout/vList2"/>
    <dgm:cxn modelId="{31136D8E-F5EA-4CDE-B49E-765C4F29356C}" srcId="{091DC797-89B4-478C-9313-750584F64C75}" destId="{7C1AFC6C-11EC-4B15-A3FB-0B9E82F15090}" srcOrd="7" destOrd="0" parTransId="{1379FB79-D499-4844-9BDB-9CC830979B0F}" sibTransId="{636ECC38-69CC-4E80-9E8C-624BD8F2AA3E}"/>
    <dgm:cxn modelId="{4018E191-A585-49E5-84E5-2A4D7F5D6B47}" type="presOf" srcId="{BA19F863-55D6-4A05-8D78-03624E50465F}" destId="{C006454D-DDA7-424F-962D-174A0AF4B0E6}" srcOrd="0" destOrd="1" presId="urn:microsoft.com/office/officeart/2005/8/layout/vList2"/>
    <dgm:cxn modelId="{4A94589B-09F4-4B85-AE18-8F442764D2EB}" srcId="{091DC797-89B4-478C-9313-750584F64C75}" destId="{5FFA5CC5-E64D-4FB9-925E-600334071D5C}" srcOrd="10" destOrd="0" parTransId="{450CAD2A-D950-4673-A8E5-6E0FCC4E3402}" sibTransId="{34A6E9F2-2D10-44A6-AAC5-3BA670FF2133}"/>
    <dgm:cxn modelId="{7061FCB3-AE4E-4C9D-823D-7630FF9E1621}" type="presOf" srcId="{7C1AFC6C-11EC-4B15-A3FB-0B9E82F15090}" destId="{C006454D-DDA7-424F-962D-174A0AF4B0E6}" srcOrd="0" destOrd="7" presId="urn:microsoft.com/office/officeart/2005/8/layout/vList2"/>
    <dgm:cxn modelId="{9EB9A1BB-11FA-460A-9A1F-F5501F3825F2}" srcId="{C490DB37-2DD7-4BF0-9E80-34C253299348}" destId="{091DC797-89B4-478C-9313-750584F64C75}" srcOrd="0" destOrd="0" parTransId="{92AD5260-E6C8-4419-990A-35637E53A4CF}" sibTransId="{729CE0E1-53B3-486A-824E-4AC9A0B6E335}"/>
    <dgm:cxn modelId="{DEF7D3BB-347F-4C82-926A-42120B0B5118}" srcId="{091DC797-89B4-478C-9313-750584F64C75}" destId="{8DEF421E-2F37-4C6D-A746-F1256F1EB8A8}" srcOrd="2" destOrd="0" parTransId="{618A4548-32D7-4DA1-99BB-36ED809AC9D4}" sibTransId="{516ACE6F-88D6-4A17-8BC7-F36CCF823A9D}"/>
    <dgm:cxn modelId="{66F93FBF-8CCD-48A9-9CCB-710AA481651F}" type="presOf" srcId="{8DEF421E-2F37-4C6D-A746-F1256F1EB8A8}" destId="{C006454D-DDA7-424F-962D-174A0AF4B0E6}" srcOrd="0" destOrd="2" presId="urn:microsoft.com/office/officeart/2005/8/layout/vList2"/>
    <dgm:cxn modelId="{7A4379C3-2CB8-4086-9C01-FD12BB3E853E}" type="presOf" srcId="{091DC797-89B4-478C-9313-750584F64C75}" destId="{FC76D9BC-4623-40F0-B034-58E0394C0232}" srcOrd="0" destOrd="0" presId="urn:microsoft.com/office/officeart/2005/8/layout/vList2"/>
    <dgm:cxn modelId="{11BEE6D1-20A5-493D-A252-4FB9EE50AEDE}" srcId="{091DC797-89B4-478C-9313-750584F64C75}" destId="{75F87169-114E-4F72-B903-E39B217D99ED}" srcOrd="6" destOrd="0" parTransId="{3DDC8B86-CE23-4B94-A066-0E1531AE8FD9}" sibTransId="{CA39B489-E206-4FEE-9130-BB9F2798F5B1}"/>
    <dgm:cxn modelId="{284FC0DB-A4AC-4C4D-AF33-74D8E1401AC7}" srcId="{091DC797-89B4-478C-9313-750584F64C75}" destId="{3780C25B-34AF-4D30-8C03-F48ECBD6F2F0}" srcOrd="8" destOrd="0" parTransId="{C046F9CB-A139-4F34-B6A0-456ACE91B3AA}" sibTransId="{49BB48AB-4160-48F0-82F0-F4B959E529F9}"/>
    <dgm:cxn modelId="{273CE8E7-F19C-4EC0-AEF5-C6DA41BE5935}" srcId="{091DC797-89B4-478C-9313-750584F64C75}" destId="{7DF96EB6-95F9-4EDE-A3A4-9A1F4075C48D}" srcOrd="3" destOrd="0" parTransId="{3C83FB7F-AE9D-4D0E-B565-DBF382E271B7}" sibTransId="{90F5F337-FB59-4799-8499-3AF2514ADABE}"/>
    <dgm:cxn modelId="{4EAE00FF-A948-4182-8541-8F9B9B3B957C}" type="presOf" srcId="{D286199F-04B1-4F58-B63F-1CE75C187E31}" destId="{C006454D-DDA7-424F-962D-174A0AF4B0E6}" srcOrd="0" destOrd="5" presId="urn:microsoft.com/office/officeart/2005/8/layout/vList2"/>
    <dgm:cxn modelId="{8CA57BDC-A716-4A2E-BF59-CEA30C9CA03C}" type="presParOf" srcId="{66086524-A303-4B14-9776-592B54632E25}" destId="{FC76D9BC-4623-40F0-B034-58E0394C0232}" srcOrd="0" destOrd="0" presId="urn:microsoft.com/office/officeart/2005/8/layout/vList2"/>
    <dgm:cxn modelId="{AE679D3F-EBAD-4973-A4C5-4F55944D2524}" type="presParOf" srcId="{66086524-A303-4B14-9776-592B54632E25}" destId="{C006454D-DDA7-424F-962D-174A0AF4B0E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490DB37-2DD7-4BF0-9E80-34C253299348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091DC797-89B4-478C-9313-750584F64C75}">
      <dgm:prSet phldrT="[Text]" custT="1"/>
      <dgm:spPr/>
      <dgm:t>
        <a:bodyPr/>
        <a:lstStyle/>
        <a:p>
          <a:r>
            <a:rPr lang="en-US" sz="1600" dirty="0"/>
            <a:t>Essential components of Letter: </a:t>
          </a:r>
          <a:endParaRPr lang="en-GB" sz="1600" dirty="0"/>
        </a:p>
      </dgm:t>
    </dgm:pt>
    <dgm:pt modelId="{92AD5260-E6C8-4419-990A-35637E53A4CF}" type="parTrans" cxnId="{9EB9A1BB-11FA-460A-9A1F-F5501F3825F2}">
      <dgm:prSet/>
      <dgm:spPr/>
      <dgm:t>
        <a:bodyPr/>
        <a:lstStyle/>
        <a:p>
          <a:endParaRPr lang="en-GB" sz="1600"/>
        </a:p>
      </dgm:t>
    </dgm:pt>
    <dgm:pt modelId="{729CE0E1-53B3-486A-824E-4AC9A0B6E335}" type="sibTrans" cxnId="{9EB9A1BB-11FA-460A-9A1F-F5501F3825F2}">
      <dgm:prSet/>
      <dgm:spPr/>
      <dgm:t>
        <a:bodyPr/>
        <a:lstStyle/>
        <a:p>
          <a:endParaRPr lang="en-GB" sz="1600"/>
        </a:p>
      </dgm:t>
    </dgm:pt>
    <dgm:pt modelId="{BA19F863-55D6-4A05-8D78-03624E50465F}">
      <dgm:prSet phldrT="[Text]" custT="1"/>
      <dgm:spPr/>
      <dgm:t>
        <a:bodyPr/>
        <a:lstStyle/>
        <a:p>
          <a:r>
            <a:rPr lang="en-US" sz="1600" dirty="0"/>
            <a:t>Typed or printed </a:t>
          </a:r>
          <a:endParaRPr lang="en-GB" sz="1600" dirty="0"/>
        </a:p>
      </dgm:t>
    </dgm:pt>
    <dgm:pt modelId="{DF05EAFA-7ABE-4550-B58E-CD6B908B7318}" type="parTrans" cxnId="{B3C09083-8D7A-4605-8339-17D7DE7D8FD5}">
      <dgm:prSet/>
      <dgm:spPr/>
      <dgm:t>
        <a:bodyPr/>
        <a:lstStyle/>
        <a:p>
          <a:endParaRPr lang="en-GB"/>
        </a:p>
      </dgm:t>
    </dgm:pt>
    <dgm:pt modelId="{821F8F91-5485-42FF-92C2-06AA12FB3301}" type="sibTrans" cxnId="{B3C09083-8D7A-4605-8339-17D7DE7D8FD5}">
      <dgm:prSet/>
      <dgm:spPr/>
      <dgm:t>
        <a:bodyPr/>
        <a:lstStyle/>
        <a:p>
          <a:endParaRPr lang="en-GB"/>
        </a:p>
      </dgm:t>
    </dgm:pt>
    <dgm:pt modelId="{E2439045-F170-40A3-BDDE-F2F785473AAE}">
      <dgm:prSet phldrT="[Text]" custT="1"/>
      <dgm:spPr/>
      <dgm:t>
        <a:bodyPr/>
        <a:lstStyle/>
        <a:p>
          <a:endParaRPr lang="en-GB" sz="1600" dirty="0"/>
        </a:p>
      </dgm:t>
    </dgm:pt>
    <dgm:pt modelId="{5C2BEB7E-C49B-4EE0-9A3F-07CDB1FC5D19}" type="parTrans" cxnId="{11C81E1E-3061-4B2A-960A-D3871477A8D0}">
      <dgm:prSet/>
      <dgm:spPr/>
      <dgm:t>
        <a:bodyPr/>
        <a:lstStyle/>
        <a:p>
          <a:endParaRPr lang="en-GB"/>
        </a:p>
      </dgm:t>
    </dgm:pt>
    <dgm:pt modelId="{CE72360D-28E9-4B8A-8586-659549CAA911}" type="sibTrans" cxnId="{11C81E1E-3061-4B2A-960A-D3871477A8D0}">
      <dgm:prSet/>
      <dgm:spPr/>
      <dgm:t>
        <a:bodyPr/>
        <a:lstStyle/>
        <a:p>
          <a:endParaRPr lang="en-GB"/>
        </a:p>
      </dgm:t>
    </dgm:pt>
    <dgm:pt modelId="{8DEF421E-2F37-4C6D-A746-F1256F1EB8A8}">
      <dgm:prSet phldrT="[Text]" custT="1"/>
      <dgm:spPr/>
      <dgm:t>
        <a:bodyPr/>
        <a:lstStyle/>
        <a:p>
          <a:r>
            <a:rPr lang="en-US" sz="1600" dirty="0"/>
            <a:t>Business-like font </a:t>
          </a:r>
          <a:endParaRPr lang="en-GB" sz="1600" dirty="0"/>
        </a:p>
      </dgm:t>
    </dgm:pt>
    <dgm:pt modelId="{618A4548-32D7-4DA1-99BB-36ED809AC9D4}" type="parTrans" cxnId="{DEF7D3BB-347F-4C82-926A-42120B0B5118}">
      <dgm:prSet/>
      <dgm:spPr/>
      <dgm:t>
        <a:bodyPr/>
        <a:lstStyle/>
        <a:p>
          <a:endParaRPr lang="en-GB"/>
        </a:p>
      </dgm:t>
    </dgm:pt>
    <dgm:pt modelId="{516ACE6F-88D6-4A17-8BC7-F36CCF823A9D}" type="sibTrans" cxnId="{DEF7D3BB-347F-4C82-926A-42120B0B5118}">
      <dgm:prSet/>
      <dgm:spPr/>
      <dgm:t>
        <a:bodyPr/>
        <a:lstStyle/>
        <a:p>
          <a:endParaRPr lang="en-GB"/>
        </a:p>
      </dgm:t>
    </dgm:pt>
    <dgm:pt modelId="{7DF96EB6-95F9-4EDE-A3A4-9A1F4075C48D}">
      <dgm:prSet phldrT="[Text]" custT="1"/>
      <dgm:spPr/>
      <dgm:t>
        <a:bodyPr/>
        <a:lstStyle/>
        <a:p>
          <a:r>
            <a:rPr lang="en-US" sz="1600" dirty="0"/>
            <a:t>Writer’s address </a:t>
          </a:r>
          <a:endParaRPr lang="en-GB" sz="1600" dirty="0"/>
        </a:p>
      </dgm:t>
    </dgm:pt>
    <dgm:pt modelId="{3C83FB7F-AE9D-4D0E-B565-DBF382E271B7}" type="parTrans" cxnId="{273CE8E7-F19C-4EC0-AEF5-C6DA41BE5935}">
      <dgm:prSet/>
      <dgm:spPr/>
      <dgm:t>
        <a:bodyPr/>
        <a:lstStyle/>
        <a:p>
          <a:endParaRPr lang="en-GB"/>
        </a:p>
      </dgm:t>
    </dgm:pt>
    <dgm:pt modelId="{90F5F337-FB59-4799-8499-3AF2514ADABE}" type="sibTrans" cxnId="{273CE8E7-F19C-4EC0-AEF5-C6DA41BE5935}">
      <dgm:prSet/>
      <dgm:spPr/>
      <dgm:t>
        <a:bodyPr/>
        <a:lstStyle/>
        <a:p>
          <a:endParaRPr lang="en-GB"/>
        </a:p>
      </dgm:t>
    </dgm:pt>
    <dgm:pt modelId="{5752516B-531F-4DE0-8F93-F210B5C7DAD1}">
      <dgm:prSet phldrT="[Text]" custT="1"/>
      <dgm:spPr/>
      <dgm:t>
        <a:bodyPr/>
        <a:lstStyle/>
        <a:p>
          <a:r>
            <a:rPr lang="en-US" sz="1600" dirty="0"/>
            <a:t>Date </a:t>
          </a:r>
          <a:endParaRPr lang="en-GB" sz="1600" dirty="0"/>
        </a:p>
      </dgm:t>
    </dgm:pt>
    <dgm:pt modelId="{007B1DFB-F5D1-435A-9139-96F6AD27DF4D}" type="parTrans" cxnId="{F889B44A-94D0-47ED-A1A1-3E50301EF8D5}">
      <dgm:prSet/>
      <dgm:spPr/>
      <dgm:t>
        <a:bodyPr/>
        <a:lstStyle/>
        <a:p>
          <a:endParaRPr lang="en-GB"/>
        </a:p>
      </dgm:t>
    </dgm:pt>
    <dgm:pt modelId="{5B43246F-E698-496E-A08B-E4715E759B50}" type="sibTrans" cxnId="{F889B44A-94D0-47ED-A1A1-3E50301EF8D5}">
      <dgm:prSet/>
      <dgm:spPr/>
      <dgm:t>
        <a:bodyPr/>
        <a:lstStyle/>
        <a:p>
          <a:endParaRPr lang="en-GB"/>
        </a:p>
      </dgm:t>
    </dgm:pt>
    <dgm:pt modelId="{D286199F-04B1-4F58-B63F-1CE75C187E31}">
      <dgm:prSet phldrT="[Text]" custT="1"/>
      <dgm:spPr/>
      <dgm:t>
        <a:bodyPr/>
        <a:lstStyle/>
        <a:p>
          <a:r>
            <a:rPr lang="en-US" sz="1600" dirty="0"/>
            <a:t>Reader’s address </a:t>
          </a:r>
          <a:endParaRPr lang="en-GB" sz="1600" dirty="0"/>
        </a:p>
      </dgm:t>
    </dgm:pt>
    <dgm:pt modelId="{E1D68AAF-3FCB-4EA2-BEB2-693DCDF9C998}" type="parTrans" cxnId="{936D1737-0A7A-42B2-A9AB-DD527C98E28A}">
      <dgm:prSet/>
      <dgm:spPr/>
      <dgm:t>
        <a:bodyPr/>
        <a:lstStyle/>
        <a:p>
          <a:endParaRPr lang="en-GB"/>
        </a:p>
      </dgm:t>
    </dgm:pt>
    <dgm:pt modelId="{7759A60E-9814-44E7-974B-0AE1232D69EF}" type="sibTrans" cxnId="{936D1737-0A7A-42B2-A9AB-DD527C98E28A}">
      <dgm:prSet/>
      <dgm:spPr/>
      <dgm:t>
        <a:bodyPr/>
        <a:lstStyle/>
        <a:p>
          <a:endParaRPr lang="en-GB"/>
        </a:p>
      </dgm:t>
    </dgm:pt>
    <dgm:pt modelId="{75F87169-114E-4F72-B903-E39B217D99ED}">
      <dgm:prSet phldrT="[Text]" custT="1"/>
      <dgm:spPr/>
      <dgm:t>
        <a:bodyPr/>
        <a:lstStyle/>
        <a:p>
          <a:r>
            <a:rPr lang="en-US" sz="1600" dirty="0"/>
            <a:t>Salutation</a:t>
          </a:r>
          <a:endParaRPr lang="en-GB" sz="1600" dirty="0"/>
        </a:p>
      </dgm:t>
    </dgm:pt>
    <dgm:pt modelId="{3DDC8B86-CE23-4B94-A066-0E1531AE8FD9}" type="parTrans" cxnId="{11BEE6D1-20A5-493D-A252-4FB9EE50AEDE}">
      <dgm:prSet/>
      <dgm:spPr/>
      <dgm:t>
        <a:bodyPr/>
        <a:lstStyle/>
        <a:p>
          <a:endParaRPr lang="en-GB"/>
        </a:p>
      </dgm:t>
    </dgm:pt>
    <dgm:pt modelId="{CA39B489-E206-4FEE-9130-BB9F2798F5B1}" type="sibTrans" cxnId="{11BEE6D1-20A5-493D-A252-4FB9EE50AEDE}">
      <dgm:prSet/>
      <dgm:spPr/>
      <dgm:t>
        <a:bodyPr/>
        <a:lstStyle/>
        <a:p>
          <a:endParaRPr lang="en-GB"/>
        </a:p>
      </dgm:t>
    </dgm:pt>
    <dgm:pt modelId="{7C1AFC6C-11EC-4B15-A3FB-0B9E82F15090}">
      <dgm:prSet phldrT="[Text]" custT="1"/>
      <dgm:spPr/>
      <dgm:t>
        <a:bodyPr/>
        <a:lstStyle/>
        <a:p>
          <a:r>
            <a:rPr lang="en-US" sz="1600" dirty="0"/>
            <a:t>Letter text</a:t>
          </a:r>
          <a:endParaRPr lang="en-GB" sz="1600" dirty="0"/>
        </a:p>
      </dgm:t>
    </dgm:pt>
    <dgm:pt modelId="{1379FB79-D499-4844-9BDB-9CC830979B0F}" type="parTrans" cxnId="{31136D8E-F5EA-4CDE-B49E-765C4F29356C}">
      <dgm:prSet/>
      <dgm:spPr/>
      <dgm:t>
        <a:bodyPr/>
        <a:lstStyle/>
        <a:p>
          <a:endParaRPr lang="en-GB"/>
        </a:p>
      </dgm:t>
    </dgm:pt>
    <dgm:pt modelId="{636ECC38-69CC-4E80-9E8C-624BD8F2AA3E}" type="sibTrans" cxnId="{31136D8E-F5EA-4CDE-B49E-765C4F29356C}">
      <dgm:prSet/>
      <dgm:spPr/>
      <dgm:t>
        <a:bodyPr/>
        <a:lstStyle/>
        <a:p>
          <a:endParaRPr lang="en-GB"/>
        </a:p>
      </dgm:t>
    </dgm:pt>
    <dgm:pt modelId="{3780C25B-34AF-4D30-8C03-F48ECBD6F2F0}">
      <dgm:prSet phldrT="[Text]" custT="1"/>
      <dgm:spPr/>
      <dgm:t>
        <a:bodyPr/>
        <a:lstStyle/>
        <a:p>
          <a:r>
            <a:rPr lang="en-US" sz="1600" dirty="0"/>
            <a:t>Complimentary close</a:t>
          </a:r>
          <a:endParaRPr lang="en-GB" sz="1600" dirty="0"/>
        </a:p>
      </dgm:t>
    </dgm:pt>
    <dgm:pt modelId="{C046F9CB-A139-4F34-B6A0-456ACE91B3AA}" type="parTrans" cxnId="{284FC0DB-A4AC-4C4D-AF33-74D8E1401AC7}">
      <dgm:prSet/>
      <dgm:spPr/>
      <dgm:t>
        <a:bodyPr/>
        <a:lstStyle/>
        <a:p>
          <a:endParaRPr lang="en-GB"/>
        </a:p>
      </dgm:t>
    </dgm:pt>
    <dgm:pt modelId="{49BB48AB-4160-48F0-82F0-F4B959E529F9}" type="sibTrans" cxnId="{284FC0DB-A4AC-4C4D-AF33-74D8E1401AC7}">
      <dgm:prSet/>
      <dgm:spPr/>
      <dgm:t>
        <a:bodyPr/>
        <a:lstStyle/>
        <a:p>
          <a:endParaRPr lang="en-GB"/>
        </a:p>
      </dgm:t>
    </dgm:pt>
    <dgm:pt modelId="{6A9B6E35-5F2E-47F8-B8CB-E568765D1690}">
      <dgm:prSet phldrT="[Text]" custT="1"/>
      <dgm:spPr/>
      <dgm:t>
        <a:bodyPr/>
        <a:lstStyle/>
        <a:p>
          <a:r>
            <a:rPr lang="en-US" sz="1600" dirty="0"/>
            <a:t>Signed name</a:t>
          </a:r>
          <a:endParaRPr lang="en-GB" sz="1600" dirty="0"/>
        </a:p>
      </dgm:t>
    </dgm:pt>
    <dgm:pt modelId="{1E866478-689E-4A2C-B18F-8BDB0C30CB5F}" type="parTrans" cxnId="{9520147C-E7CF-493F-AA51-B3F17F46D39F}">
      <dgm:prSet/>
      <dgm:spPr/>
      <dgm:t>
        <a:bodyPr/>
        <a:lstStyle/>
        <a:p>
          <a:endParaRPr lang="en-GB"/>
        </a:p>
      </dgm:t>
    </dgm:pt>
    <dgm:pt modelId="{80E44A53-BF12-48BC-96A3-C45F6F90FD8C}" type="sibTrans" cxnId="{9520147C-E7CF-493F-AA51-B3F17F46D39F}">
      <dgm:prSet/>
      <dgm:spPr/>
      <dgm:t>
        <a:bodyPr/>
        <a:lstStyle/>
        <a:p>
          <a:endParaRPr lang="en-GB"/>
        </a:p>
      </dgm:t>
    </dgm:pt>
    <dgm:pt modelId="{5FFA5CC5-E64D-4FB9-925E-600334071D5C}">
      <dgm:prSet phldrT="[Text]" custT="1"/>
      <dgm:spPr/>
      <dgm:t>
        <a:bodyPr/>
        <a:lstStyle/>
        <a:p>
          <a:r>
            <a:rPr lang="en-US" sz="1600" dirty="0"/>
            <a:t>Typed name</a:t>
          </a:r>
          <a:endParaRPr lang="en-GB" sz="1600" dirty="0"/>
        </a:p>
      </dgm:t>
    </dgm:pt>
    <dgm:pt modelId="{450CAD2A-D950-4673-A8E5-6E0FCC4E3402}" type="parTrans" cxnId="{4A94589B-09F4-4B85-AE18-8F442764D2EB}">
      <dgm:prSet/>
      <dgm:spPr/>
      <dgm:t>
        <a:bodyPr/>
        <a:lstStyle/>
        <a:p>
          <a:endParaRPr lang="en-GB"/>
        </a:p>
      </dgm:t>
    </dgm:pt>
    <dgm:pt modelId="{34A6E9F2-2D10-44A6-AAC5-3BA670FF2133}" type="sibTrans" cxnId="{4A94589B-09F4-4B85-AE18-8F442764D2EB}">
      <dgm:prSet/>
      <dgm:spPr/>
      <dgm:t>
        <a:bodyPr/>
        <a:lstStyle/>
        <a:p>
          <a:endParaRPr lang="en-GB"/>
        </a:p>
      </dgm:t>
    </dgm:pt>
    <dgm:pt modelId="{66086524-A303-4B14-9776-592B54632E25}" type="pres">
      <dgm:prSet presAssocID="{C490DB37-2DD7-4BF0-9E80-34C253299348}" presName="linear" presStyleCnt="0">
        <dgm:presLayoutVars>
          <dgm:animLvl val="lvl"/>
          <dgm:resizeHandles val="exact"/>
        </dgm:presLayoutVars>
      </dgm:prSet>
      <dgm:spPr/>
    </dgm:pt>
    <dgm:pt modelId="{FC76D9BC-4623-40F0-B034-58E0394C0232}" type="pres">
      <dgm:prSet presAssocID="{091DC797-89B4-478C-9313-750584F64C75}" presName="parentText" presStyleLbl="node1" presStyleIdx="0" presStyleCnt="1" custScaleY="152107">
        <dgm:presLayoutVars>
          <dgm:chMax val="0"/>
          <dgm:bulletEnabled val="1"/>
        </dgm:presLayoutVars>
      </dgm:prSet>
      <dgm:spPr/>
    </dgm:pt>
    <dgm:pt modelId="{C006454D-DDA7-424F-962D-174A0AF4B0E6}" type="pres">
      <dgm:prSet presAssocID="{091DC797-89B4-478C-9313-750584F64C75}" presName="childText" presStyleLbl="revTx" presStyleIdx="0" presStyleCnt="1" custScaleY="125327">
        <dgm:presLayoutVars>
          <dgm:bulletEnabled val="1"/>
        </dgm:presLayoutVars>
      </dgm:prSet>
      <dgm:spPr/>
    </dgm:pt>
  </dgm:ptLst>
  <dgm:cxnLst>
    <dgm:cxn modelId="{F464B903-317A-4148-A9DF-AD1BCBE8D781}" type="presOf" srcId="{75F87169-114E-4F72-B903-E39B217D99ED}" destId="{C006454D-DDA7-424F-962D-174A0AF4B0E6}" srcOrd="0" destOrd="6" presId="urn:microsoft.com/office/officeart/2005/8/layout/vList2"/>
    <dgm:cxn modelId="{CEE2581D-630B-488C-80F8-CBB8F3A7F312}" type="presOf" srcId="{6A9B6E35-5F2E-47F8-B8CB-E568765D1690}" destId="{C006454D-DDA7-424F-962D-174A0AF4B0E6}" srcOrd="0" destOrd="9" presId="urn:microsoft.com/office/officeart/2005/8/layout/vList2"/>
    <dgm:cxn modelId="{11C81E1E-3061-4B2A-960A-D3871477A8D0}" srcId="{091DC797-89B4-478C-9313-750584F64C75}" destId="{E2439045-F170-40A3-BDDE-F2F785473AAE}" srcOrd="0" destOrd="0" parTransId="{5C2BEB7E-C49B-4EE0-9A3F-07CDB1FC5D19}" sibTransId="{CE72360D-28E9-4B8A-8586-659549CAA911}"/>
    <dgm:cxn modelId="{86014B30-436A-4628-86EF-DFE881954071}" type="presOf" srcId="{3780C25B-34AF-4D30-8C03-F48ECBD6F2F0}" destId="{C006454D-DDA7-424F-962D-174A0AF4B0E6}" srcOrd="0" destOrd="8" presId="urn:microsoft.com/office/officeart/2005/8/layout/vList2"/>
    <dgm:cxn modelId="{16F74D31-0451-4B44-B7E4-7E5B3F001414}" type="presOf" srcId="{5752516B-531F-4DE0-8F93-F210B5C7DAD1}" destId="{C006454D-DDA7-424F-962D-174A0AF4B0E6}" srcOrd="0" destOrd="4" presId="urn:microsoft.com/office/officeart/2005/8/layout/vList2"/>
    <dgm:cxn modelId="{936D1737-0A7A-42B2-A9AB-DD527C98E28A}" srcId="{091DC797-89B4-478C-9313-750584F64C75}" destId="{D286199F-04B1-4F58-B63F-1CE75C187E31}" srcOrd="5" destOrd="0" parTransId="{E1D68AAF-3FCB-4EA2-BEB2-693DCDF9C998}" sibTransId="{7759A60E-9814-44E7-974B-0AE1232D69EF}"/>
    <dgm:cxn modelId="{7B46AE62-EF2A-4D1A-879A-ECB0838706B1}" type="presOf" srcId="{5FFA5CC5-E64D-4FB9-925E-600334071D5C}" destId="{C006454D-DDA7-424F-962D-174A0AF4B0E6}" srcOrd="0" destOrd="10" presId="urn:microsoft.com/office/officeart/2005/8/layout/vList2"/>
    <dgm:cxn modelId="{F889B44A-94D0-47ED-A1A1-3E50301EF8D5}" srcId="{091DC797-89B4-478C-9313-750584F64C75}" destId="{5752516B-531F-4DE0-8F93-F210B5C7DAD1}" srcOrd="4" destOrd="0" parTransId="{007B1DFB-F5D1-435A-9139-96F6AD27DF4D}" sibTransId="{5B43246F-E698-496E-A08B-E4715E759B50}"/>
    <dgm:cxn modelId="{28C32377-46F0-4851-A595-F5A347779CF4}" type="presOf" srcId="{7DF96EB6-95F9-4EDE-A3A4-9A1F4075C48D}" destId="{C006454D-DDA7-424F-962D-174A0AF4B0E6}" srcOrd="0" destOrd="3" presId="urn:microsoft.com/office/officeart/2005/8/layout/vList2"/>
    <dgm:cxn modelId="{9520147C-E7CF-493F-AA51-B3F17F46D39F}" srcId="{091DC797-89B4-478C-9313-750584F64C75}" destId="{6A9B6E35-5F2E-47F8-B8CB-E568765D1690}" srcOrd="9" destOrd="0" parTransId="{1E866478-689E-4A2C-B18F-8BDB0C30CB5F}" sibTransId="{80E44A53-BF12-48BC-96A3-C45F6F90FD8C}"/>
    <dgm:cxn modelId="{196BFB7F-86C5-47C2-B615-C1E76D7FD219}" type="presOf" srcId="{C490DB37-2DD7-4BF0-9E80-34C253299348}" destId="{66086524-A303-4B14-9776-592B54632E25}" srcOrd="0" destOrd="0" presId="urn:microsoft.com/office/officeart/2005/8/layout/vList2"/>
    <dgm:cxn modelId="{B3C09083-8D7A-4605-8339-17D7DE7D8FD5}" srcId="{091DC797-89B4-478C-9313-750584F64C75}" destId="{BA19F863-55D6-4A05-8D78-03624E50465F}" srcOrd="1" destOrd="0" parTransId="{DF05EAFA-7ABE-4550-B58E-CD6B908B7318}" sibTransId="{821F8F91-5485-42FF-92C2-06AA12FB3301}"/>
    <dgm:cxn modelId="{AA847889-3F0A-48E7-99B4-E0FF0203A878}" type="presOf" srcId="{E2439045-F170-40A3-BDDE-F2F785473AAE}" destId="{C006454D-DDA7-424F-962D-174A0AF4B0E6}" srcOrd="0" destOrd="0" presId="urn:microsoft.com/office/officeart/2005/8/layout/vList2"/>
    <dgm:cxn modelId="{31136D8E-F5EA-4CDE-B49E-765C4F29356C}" srcId="{091DC797-89B4-478C-9313-750584F64C75}" destId="{7C1AFC6C-11EC-4B15-A3FB-0B9E82F15090}" srcOrd="7" destOrd="0" parTransId="{1379FB79-D499-4844-9BDB-9CC830979B0F}" sibTransId="{636ECC38-69CC-4E80-9E8C-624BD8F2AA3E}"/>
    <dgm:cxn modelId="{4018E191-A585-49E5-84E5-2A4D7F5D6B47}" type="presOf" srcId="{BA19F863-55D6-4A05-8D78-03624E50465F}" destId="{C006454D-DDA7-424F-962D-174A0AF4B0E6}" srcOrd="0" destOrd="1" presId="urn:microsoft.com/office/officeart/2005/8/layout/vList2"/>
    <dgm:cxn modelId="{4A94589B-09F4-4B85-AE18-8F442764D2EB}" srcId="{091DC797-89B4-478C-9313-750584F64C75}" destId="{5FFA5CC5-E64D-4FB9-925E-600334071D5C}" srcOrd="10" destOrd="0" parTransId="{450CAD2A-D950-4673-A8E5-6E0FCC4E3402}" sibTransId="{34A6E9F2-2D10-44A6-AAC5-3BA670FF2133}"/>
    <dgm:cxn modelId="{7061FCB3-AE4E-4C9D-823D-7630FF9E1621}" type="presOf" srcId="{7C1AFC6C-11EC-4B15-A3FB-0B9E82F15090}" destId="{C006454D-DDA7-424F-962D-174A0AF4B0E6}" srcOrd="0" destOrd="7" presId="urn:microsoft.com/office/officeart/2005/8/layout/vList2"/>
    <dgm:cxn modelId="{9EB9A1BB-11FA-460A-9A1F-F5501F3825F2}" srcId="{C490DB37-2DD7-4BF0-9E80-34C253299348}" destId="{091DC797-89B4-478C-9313-750584F64C75}" srcOrd="0" destOrd="0" parTransId="{92AD5260-E6C8-4419-990A-35637E53A4CF}" sibTransId="{729CE0E1-53B3-486A-824E-4AC9A0B6E335}"/>
    <dgm:cxn modelId="{DEF7D3BB-347F-4C82-926A-42120B0B5118}" srcId="{091DC797-89B4-478C-9313-750584F64C75}" destId="{8DEF421E-2F37-4C6D-A746-F1256F1EB8A8}" srcOrd="2" destOrd="0" parTransId="{618A4548-32D7-4DA1-99BB-36ED809AC9D4}" sibTransId="{516ACE6F-88D6-4A17-8BC7-F36CCF823A9D}"/>
    <dgm:cxn modelId="{66F93FBF-8CCD-48A9-9CCB-710AA481651F}" type="presOf" srcId="{8DEF421E-2F37-4C6D-A746-F1256F1EB8A8}" destId="{C006454D-DDA7-424F-962D-174A0AF4B0E6}" srcOrd="0" destOrd="2" presId="urn:microsoft.com/office/officeart/2005/8/layout/vList2"/>
    <dgm:cxn modelId="{7A4379C3-2CB8-4086-9C01-FD12BB3E853E}" type="presOf" srcId="{091DC797-89B4-478C-9313-750584F64C75}" destId="{FC76D9BC-4623-40F0-B034-58E0394C0232}" srcOrd="0" destOrd="0" presId="urn:microsoft.com/office/officeart/2005/8/layout/vList2"/>
    <dgm:cxn modelId="{11BEE6D1-20A5-493D-A252-4FB9EE50AEDE}" srcId="{091DC797-89B4-478C-9313-750584F64C75}" destId="{75F87169-114E-4F72-B903-E39B217D99ED}" srcOrd="6" destOrd="0" parTransId="{3DDC8B86-CE23-4B94-A066-0E1531AE8FD9}" sibTransId="{CA39B489-E206-4FEE-9130-BB9F2798F5B1}"/>
    <dgm:cxn modelId="{284FC0DB-A4AC-4C4D-AF33-74D8E1401AC7}" srcId="{091DC797-89B4-478C-9313-750584F64C75}" destId="{3780C25B-34AF-4D30-8C03-F48ECBD6F2F0}" srcOrd="8" destOrd="0" parTransId="{C046F9CB-A139-4F34-B6A0-456ACE91B3AA}" sibTransId="{49BB48AB-4160-48F0-82F0-F4B959E529F9}"/>
    <dgm:cxn modelId="{273CE8E7-F19C-4EC0-AEF5-C6DA41BE5935}" srcId="{091DC797-89B4-478C-9313-750584F64C75}" destId="{7DF96EB6-95F9-4EDE-A3A4-9A1F4075C48D}" srcOrd="3" destOrd="0" parTransId="{3C83FB7F-AE9D-4D0E-B565-DBF382E271B7}" sibTransId="{90F5F337-FB59-4799-8499-3AF2514ADABE}"/>
    <dgm:cxn modelId="{4EAE00FF-A948-4182-8541-8F9B9B3B957C}" type="presOf" srcId="{D286199F-04B1-4F58-B63F-1CE75C187E31}" destId="{C006454D-DDA7-424F-962D-174A0AF4B0E6}" srcOrd="0" destOrd="5" presId="urn:microsoft.com/office/officeart/2005/8/layout/vList2"/>
    <dgm:cxn modelId="{8CA57BDC-A716-4A2E-BF59-CEA30C9CA03C}" type="presParOf" srcId="{66086524-A303-4B14-9776-592B54632E25}" destId="{FC76D9BC-4623-40F0-B034-58E0394C0232}" srcOrd="0" destOrd="0" presId="urn:microsoft.com/office/officeart/2005/8/layout/vList2"/>
    <dgm:cxn modelId="{AE679D3F-EBAD-4973-A4C5-4F55944D2524}" type="presParOf" srcId="{66086524-A303-4B14-9776-592B54632E25}" destId="{C006454D-DDA7-424F-962D-174A0AF4B0E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EC176-5201-4283-9836-655286EE4B07}">
      <dsp:nvSpPr>
        <dsp:cNvPr id="0" name=""/>
        <dsp:cNvSpPr/>
      </dsp:nvSpPr>
      <dsp:spPr>
        <a:xfrm>
          <a:off x="0" y="307527"/>
          <a:ext cx="7084679" cy="453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F0A49-97BC-4814-874C-7D7CC67D5FFF}">
      <dsp:nvSpPr>
        <dsp:cNvPr id="0" name=""/>
        <dsp:cNvSpPr/>
      </dsp:nvSpPr>
      <dsp:spPr>
        <a:xfrm>
          <a:off x="354233" y="41847"/>
          <a:ext cx="4959275" cy="5313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7449" tIns="0" rIns="18744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Emails might be too quick and hence neglectfully drafted. </a:t>
          </a:r>
          <a:endParaRPr lang="en-GB" sz="1400" kern="1200" dirty="0"/>
        </a:p>
      </dsp:txBody>
      <dsp:txXfrm>
        <a:off x="380172" y="67786"/>
        <a:ext cx="4907397" cy="479482"/>
      </dsp:txXfrm>
    </dsp:sp>
    <dsp:sp modelId="{BD8D6B18-1BAB-44F3-9623-8A43C0787F2B}">
      <dsp:nvSpPr>
        <dsp:cNvPr id="0" name=""/>
        <dsp:cNvSpPr/>
      </dsp:nvSpPr>
      <dsp:spPr>
        <a:xfrm>
          <a:off x="0" y="1124007"/>
          <a:ext cx="7084679" cy="453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F810F7-27AB-459C-A700-2D412CA71C43}">
      <dsp:nvSpPr>
        <dsp:cNvPr id="0" name=""/>
        <dsp:cNvSpPr/>
      </dsp:nvSpPr>
      <dsp:spPr>
        <a:xfrm>
          <a:off x="354233" y="858327"/>
          <a:ext cx="4959275" cy="5313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7449" tIns="0" rIns="18744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Emails are casual and conversational whereas letters allow for a more formal correspondence.</a:t>
          </a:r>
          <a:endParaRPr lang="en-GB" sz="1400" kern="1200" dirty="0"/>
        </a:p>
      </dsp:txBody>
      <dsp:txXfrm>
        <a:off x="380172" y="884266"/>
        <a:ext cx="4907397" cy="479482"/>
      </dsp:txXfrm>
    </dsp:sp>
    <dsp:sp modelId="{E6C02061-99BD-40AD-B951-103F685C6E6B}">
      <dsp:nvSpPr>
        <dsp:cNvPr id="0" name=""/>
        <dsp:cNvSpPr/>
      </dsp:nvSpPr>
      <dsp:spPr>
        <a:xfrm>
          <a:off x="0" y="1940487"/>
          <a:ext cx="7084679" cy="453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194F7-1858-422F-A04E-5E13C4568932}">
      <dsp:nvSpPr>
        <dsp:cNvPr id="0" name=""/>
        <dsp:cNvSpPr/>
      </dsp:nvSpPr>
      <dsp:spPr>
        <a:xfrm>
          <a:off x="354233" y="1674807"/>
          <a:ext cx="4959275" cy="5313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7449" tIns="0" rIns="18744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Letters</a:t>
          </a:r>
          <a:r>
            <a:rPr lang="en-US" sz="1400" kern="1200" baseline="0" dirty="0"/>
            <a:t> can allow for more detail.</a:t>
          </a:r>
          <a:endParaRPr lang="en-GB" sz="1400" kern="1200" dirty="0"/>
        </a:p>
      </dsp:txBody>
      <dsp:txXfrm>
        <a:off x="380172" y="1700746"/>
        <a:ext cx="4907397" cy="479482"/>
      </dsp:txXfrm>
    </dsp:sp>
    <dsp:sp modelId="{B4306182-D0F9-441A-811D-7D0312A0DADF}">
      <dsp:nvSpPr>
        <dsp:cNvPr id="0" name=""/>
        <dsp:cNvSpPr/>
      </dsp:nvSpPr>
      <dsp:spPr>
        <a:xfrm>
          <a:off x="0" y="2756967"/>
          <a:ext cx="7084679" cy="453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D1EE4-5854-4DAE-BE35-3AD33769FD81}">
      <dsp:nvSpPr>
        <dsp:cNvPr id="0" name=""/>
        <dsp:cNvSpPr/>
      </dsp:nvSpPr>
      <dsp:spPr>
        <a:xfrm>
          <a:off x="354233" y="2491287"/>
          <a:ext cx="4959275" cy="5313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7449" tIns="0" rIns="18744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Letters</a:t>
          </a:r>
          <a:r>
            <a:rPr lang="en-US" sz="1400" kern="1200" baseline="0" dirty="0"/>
            <a:t> carry more significance.</a:t>
          </a:r>
          <a:endParaRPr lang="en-GB" sz="1400" kern="1200" dirty="0"/>
        </a:p>
      </dsp:txBody>
      <dsp:txXfrm>
        <a:off x="380172" y="2517226"/>
        <a:ext cx="4907397" cy="479482"/>
      </dsp:txXfrm>
    </dsp:sp>
    <dsp:sp modelId="{B89B1CF5-A2E4-4DA8-841D-EF9601DF3D99}">
      <dsp:nvSpPr>
        <dsp:cNvPr id="0" name=""/>
        <dsp:cNvSpPr/>
      </dsp:nvSpPr>
      <dsp:spPr>
        <a:xfrm>
          <a:off x="0" y="3535173"/>
          <a:ext cx="7084679" cy="453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F68B53-DE17-4E55-B35C-3E18898EA42C}">
      <dsp:nvSpPr>
        <dsp:cNvPr id="0" name=""/>
        <dsp:cNvSpPr/>
      </dsp:nvSpPr>
      <dsp:spPr>
        <a:xfrm>
          <a:off x="354233" y="3307767"/>
          <a:ext cx="4959275" cy="5313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7449" tIns="0" rIns="18744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Letters allow greater paper trail. </a:t>
          </a:r>
          <a:endParaRPr lang="en-GB" sz="1400" kern="1200" dirty="0"/>
        </a:p>
      </dsp:txBody>
      <dsp:txXfrm>
        <a:off x="380172" y="3333706"/>
        <a:ext cx="4907397" cy="47948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6D9BC-4623-40F0-B034-58E0394C0232}">
      <dsp:nvSpPr>
        <dsp:cNvPr id="0" name=""/>
        <dsp:cNvSpPr/>
      </dsp:nvSpPr>
      <dsp:spPr>
        <a:xfrm>
          <a:off x="0" y="1474"/>
          <a:ext cx="5482140" cy="48662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Essential components of Letter: </a:t>
          </a:r>
          <a:endParaRPr lang="en-GB" sz="1600" kern="1200" dirty="0"/>
        </a:p>
      </dsp:txBody>
      <dsp:txXfrm>
        <a:off x="23755" y="25229"/>
        <a:ext cx="5434630" cy="439113"/>
      </dsp:txXfrm>
    </dsp:sp>
    <dsp:sp modelId="{C006454D-DDA7-424F-962D-174A0AF4B0E6}">
      <dsp:nvSpPr>
        <dsp:cNvPr id="0" name=""/>
        <dsp:cNvSpPr/>
      </dsp:nvSpPr>
      <dsp:spPr>
        <a:xfrm>
          <a:off x="0" y="488098"/>
          <a:ext cx="5482140" cy="2875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5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Typed or printed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Business-like font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Writer’s address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Date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Reader’s address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Salutation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Letter text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Complimentary close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Signed name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Typed name</a:t>
          </a:r>
          <a:endParaRPr lang="en-GB" sz="1600" kern="1200" dirty="0"/>
        </a:p>
      </dsp:txBody>
      <dsp:txXfrm>
        <a:off x="0" y="488098"/>
        <a:ext cx="5482140" cy="287501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6D9BC-4623-40F0-B034-58E0394C0232}">
      <dsp:nvSpPr>
        <dsp:cNvPr id="0" name=""/>
        <dsp:cNvSpPr/>
      </dsp:nvSpPr>
      <dsp:spPr>
        <a:xfrm>
          <a:off x="0" y="1474"/>
          <a:ext cx="5482140" cy="48662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Essential components of Letter: </a:t>
          </a:r>
          <a:endParaRPr lang="en-GB" sz="1600" kern="1200" dirty="0"/>
        </a:p>
      </dsp:txBody>
      <dsp:txXfrm>
        <a:off x="23755" y="25229"/>
        <a:ext cx="5434630" cy="439113"/>
      </dsp:txXfrm>
    </dsp:sp>
    <dsp:sp modelId="{C006454D-DDA7-424F-962D-174A0AF4B0E6}">
      <dsp:nvSpPr>
        <dsp:cNvPr id="0" name=""/>
        <dsp:cNvSpPr/>
      </dsp:nvSpPr>
      <dsp:spPr>
        <a:xfrm>
          <a:off x="0" y="488098"/>
          <a:ext cx="5482140" cy="2875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5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Typed or printed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Business-like font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Writer’s address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Date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Reader’s address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Salutation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Letter text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Complimentary close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Signed name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Typed name</a:t>
          </a:r>
          <a:endParaRPr lang="en-GB" sz="1600" kern="1200" dirty="0"/>
        </a:p>
      </dsp:txBody>
      <dsp:txXfrm>
        <a:off x="0" y="488098"/>
        <a:ext cx="5482140" cy="287501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6D9BC-4623-40F0-B034-58E0394C0232}">
      <dsp:nvSpPr>
        <dsp:cNvPr id="0" name=""/>
        <dsp:cNvSpPr/>
      </dsp:nvSpPr>
      <dsp:spPr>
        <a:xfrm>
          <a:off x="0" y="1474"/>
          <a:ext cx="5482140" cy="48662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Essential components of Letter: </a:t>
          </a:r>
          <a:endParaRPr lang="en-GB" sz="1600" kern="1200" dirty="0"/>
        </a:p>
      </dsp:txBody>
      <dsp:txXfrm>
        <a:off x="23755" y="25229"/>
        <a:ext cx="5434630" cy="439113"/>
      </dsp:txXfrm>
    </dsp:sp>
    <dsp:sp modelId="{C006454D-DDA7-424F-962D-174A0AF4B0E6}">
      <dsp:nvSpPr>
        <dsp:cNvPr id="0" name=""/>
        <dsp:cNvSpPr/>
      </dsp:nvSpPr>
      <dsp:spPr>
        <a:xfrm>
          <a:off x="0" y="488098"/>
          <a:ext cx="5482140" cy="2875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5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Typed or printed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Business-like font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Writer’s address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Date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Reader’s address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Salutation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Letter text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Complimentary close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Signed name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Typed name</a:t>
          </a:r>
          <a:endParaRPr lang="en-GB" sz="1600" kern="1200" dirty="0"/>
        </a:p>
      </dsp:txBody>
      <dsp:txXfrm>
        <a:off x="0" y="488098"/>
        <a:ext cx="5482140" cy="287501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6D9BC-4623-40F0-B034-58E0394C0232}">
      <dsp:nvSpPr>
        <dsp:cNvPr id="0" name=""/>
        <dsp:cNvSpPr/>
      </dsp:nvSpPr>
      <dsp:spPr>
        <a:xfrm>
          <a:off x="0" y="1474"/>
          <a:ext cx="5482140" cy="48662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Essential components of Letter: </a:t>
          </a:r>
          <a:endParaRPr lang="en-GB" sz="1600" kern="1200" dirty="0"/>
        </a:p>
      </dsp:txBody>
      <dsp:txXfrm>
        <a:off x="23755" y="25229"/>
        <a:ext cx="5434630" cy="439113"/>
      </dsp:txXfrm>
    </dsp:sp>
    <dsp:sp modelId="{C006454D-DDA7-424F-962D-174A0AF4B0E6}">
      <dsp:nvSpPr>
        <dsp:cNvPr id="0" name=""/>
        <dsp:cNvSpPr/>
      </dsp:nvSpPr>
      <dsp:spPr>
        <a:xfrm>
          <a:off x="0" y="488098"/>
          <a:ext cx="5482140" cy="2875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5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Typed or printed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Business-like font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Writer’s address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Date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Reader’s address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Salutation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Letter text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Complimentary close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Signed name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Typed name</a:t>
          </a:r>
          <a:endParaRPr lang="en-GB" sz="1600" kern="1200" dirty="0"/>
        </a:p>
      </dsp:txBody>
      <dsp:txXfrm>
        <a:off x="0" y="488098"/>
        <a:ext cx="5482140" cy="287501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C070C-9948-4D30-9EAD-AA2BC053B4BB}">
      <dsp:nvSpPr>
        <dsp:cNvPr id="0" name=""/>
        <dsp:cNvSpPr/>
      </dsp:nvSpPr>
      <dsp:spPr>
        <a:xfrm>
          <a:off x="0" y="69428"/>
          <a:ext cx="5671930" cy="491399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Subject Line</a:t>
          </a:r>
          <a:endParaRPr lang="en-GB" sz="2100" kern="1200" dirty="0"/>
        </a:p>
      </dsp:txBody>
      <dsp:txXfrm>
        <a:off x="23988" y="93416"/>
        <a:ext cx="5623954" cy="443423"/>
      </dsp:txXfrm>
    </dsp:sp>
    <dsp:sp modelId="{5E80B059-FB9F-4D95-B6E4-7FE8740AE988}">
      <dsp:nvSpPr>
        <dsp:cNvPr id="0" name=""/>
        <dsp:cNvSpPr/>
      </dsp:nvSpPr>
      <dsp:spPr>
        <a:xfrm>
          <a:off x="0" y="560828"/>
          <a:ext cx="5671930" cy="80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8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Letter’s intent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Placement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Changes in simplified format</a:t>
          </a:r>
          <a:endParaRPr lang="en-GB" sz="1600" kern="1200" dirty="0"/>
        </a:p>
      </dsp:txBody>
      <dsp:txXfrm>
        <a:off x="0" y="560828"/>
        <a:ext cx="5671930" cy="804194"/>
      </dsp:txXfrm>
    </dsp:sp>
    <dsp:sp modelId="{0E0583C1-8190-4194-8181-637637BA2273}">
      <dsp:nvSpPr>
        <dsp:cNvPr id="0" name=""/>
        <dsp:cNvSpPr/>
      </dsp:nvSpPr>
      <dsp:spPr>
        <a:xfrm>
          <a:off x="0" y="1365023"/>
          <a:ext cx="5671930" cy="491399"/>
        </a:xfrm>
        <a:prstGeom prst="roundRect">
          <a:avLst/>
        </a:prstGeom>
        <a:solidFill>
          <a:schemeClr val="accent6">
            <a:shade val="80000"/>
            <a:hueOff val="-215610"/>
            <a:satOff val="0"/>
            <a:lumOff val="169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New Page Notation</a:t>
          </a:r>
          <a:endParaRPr lang="en-GB" sz="2100" kern="1200" dirty="0"/>
        </a:p>
      </dsp:txBody>
      <dsp:txXfrm>
        <a:off x="23988" y="1389011"/>
        <a:ext cx="5623954" cy="443423"/>
      </dsp:txXfrm>
    </dsp:sp>
    <dsp:sp modelId="{99755027-C172-4304-B720-CC64EBA4DC29}">
      <dsp:nvSpPr>
        <dsp:cNvPr id="0" name=""/>
        <dsp:cNvSpPr/>
      </dsp:nvSpPr>
      <dsp:spPr>
        <a:xfrm>
          <a:off x="0" y="1856423"/>
          <a:ext cx="5671930" cy="80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8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For letters longer than one page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Formatting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Pretext for another page</a:t>
          </a:r>
          <a:endParaRPr lang="en-GB" sz="1600" kern="1200" dirty="0"/>
        </a:p>
      </dsp:txBody>
      <dsp:txXfrm>
        <a:off x="0" y="1856423"/>
        <a:ext cx="5671930" cy="804194"/>
      </dsp:txXfrm>
    </dsp:sp>
    <dsp:sp modelId="{D1A43F8A-E096-418C-B069-383630C35752}">
      <dsp:nvSpPr>
        <dsp:cNvPr id="0" name=""/>
        <dsp:cNvSpPr/>
      </dsp:nvSpPr>
      <dsp:spPr>
        <a:xfrm>
          <a:off x="0" y="2660618"/>
          <a:ext cx="5671930" cy="491399"/>
        </a:xfrm>
        <a:prstGeom prst="roundRect">
          <a:avLst/>
        </a:prstGeom>
        <a:solidFill>
          <a:schemeClr val="accent6">
            <a:shade val="80000"/>
            <a:hueOff val="-431219"/>
            <a:satOff val="0"/>
            <a:lumOff val="338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Writer’s and Typist’s Initials</a:t>
          </a:r>
          <a:endParaRPr lang="en-GB" sz="2100" kern="1200" dirty="0"/>
        </a:p>
      </dsp:txBody>
      <dsp:txXfrm>
        <a:off x="23988" y="2684606"/>
        <a:ext cx="5623954" cy="443423"/>
      </dsp:txXfrm>
    </dsp:sp>
    <dsp:sp modelId="{5581D41B-63EA-4425-BB6B-91968F31E2AD}">
      <dsp:nvSpPr>
        <dsp:cNvPr id="0" name=""/>
        <dsp:cNvSpPr/>
      </dsp:nvSpPr>
      <dsp:spPr>
        <a:xfrm>
          <a:off x="0" y="3152018"/>
          <a:ext cx="5671930" cy="532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8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Formatting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Not necessary sometimes  </a:t>
          </a:r>
          <a:endParaRPr lang="en-GB" sz="1600" kern="1200" dirty="0"/>
        </a:p>
      </dsp:txBody>
      <dsp:txXfrm>
        <a:off x="0" y="3152018"/>
        <a:ext cx="5671930" cy="53250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C070C-9948-4D30-9EAD-AA2BC053B4BB}">
      <dsp:nvSpPr>
        <dsp:cNvPr id="0" name=""/>
        <dsp:cNvSpPr/>
      </dsp:nvSpPr>
      <dsp:spPr>
        <a:xfrm>
          <a:off x="0" y="69428"/>
          <a:ext cx="5671930" cy="491399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Subject Line</a:t>
          </a:r>
          <a:endParaRPr lang="en-GB" sz="2100" kern="1200" dirty="0"/>
        </a:p>
      </dsp:txBody>
      <dsp:txXfrm>
        <a:off x="23988" y="93416"/>
        <a:ext cx="5623954" cy="443423"/>
      </dsp:txXfrm>
    </dsp:sp>
    <dsp:sp modelId="{5E80B059-FB9F-4D95-B6E4-7FE8740AE988}">
      <dsp:nvSpPr>
        <dsp:cNvPr id="0" name=""/>
        <dsp:cNvSpPr/>
      </dsp:nvSpPr>
      <dsp:spPr>
        <a:xfrm>
          <a:off x="0" y="560828"/>
          <a:ext cx="5671930" cy="80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8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Letter’s intent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Placement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Changes in simplified format</a:t>
          </a:r>
          <a:endParaRPr lang="en-GB" sz="1600" kern="1200" dirty="0"/>
        </a:p>
      </dsp:txBody>
      <dsp:txXfrm>
        <a:off x="0" y="560828"/>
        <a:ext cx="5671930" cy="804194"/>
      </dsp:txXfrm>
    </dsp:sp>
    <dsp:sp modelId="{0E0583C1-8190-4194-8181-637637BA2273}">
      <dsp:nvSpPr>
        <dsp:cNvPr id="0" name=""/>
        <dsp:cNvSpPr/>
      </dsp:nvSpPr>
      <dsp:spPr>
        <a:xfrm>
          <a:off x="0" y="1365023"/>
          <a:ext cx="5671930" cy="491399"/>
        </a:xfrm>
        <a:prstGeom prst="roundRect">
          <a:avLst/>
        </a:prstGeom>
        <a:solidFill>
          <a:schemeClr val="accent6">
            <a:shade val="80000"/>
            <a:hueOff val="-215610"/>
            <a:satOff val="0"/>
            <a:lumOff val="169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New Page Notation</a:t>
          </a:r>
          <a:endParaRPr lang="en-GB" sz="2100" kern="1200" dirty="0"/>
        </a:p>
      </dsp:txBody>
      <dsp:txXfrm>
        <a:off x="23988" y="1389011"/>
        <a:ext cx="5623954" cy="443423"/>
      </dsp:txXfrm>
    </dsp:sp>
    <dsp:sp modelId="{99755027-C172-4304-B720-CC64EBA4DC29}">
      <dsp:nvSpPr>
        <dsp:cNvPr id="0" name=""/>
        <dsp:cNvSpPr/>
      </dsp:nvSpPr>
      <dsp:spPr>
        <a:xfrm>
          <a:off x="0" y="1856423"/>
          <a:ext cx="5671930" cy="80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8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For letters longer than one page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Formatting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Pretext for another page</a:t>
          </a:r>
          <a:endParaRPr lang="en-GB" sz="1600" kern="1200" dirty="0"/>
        </a:p>
      </dsp:txBody>
      <dsp:txXfrm>
        <a:off x="0" y="1856423"/>
        <a:ext cx="5671930" cy="804194"/>
      </dsp:txXfrm>
    </dsp:sp>
    <dsp:sp modelId="{D1A43F8A-E096-418C-B069-383630C35752}">
      <dsp:nvSpPr>
        <dsp:cNvPr id="0" name=""/>
        <dsp:cNvSpPr/>
      </dsp:nvSpPr>
      <dsp:spPr>
        <a:xfrm>
          <a:off x="0" y="2660618"/>
          <a:ext cx="5671930" cy="491399"/>
        </a:xfrm>
        <a:prstGeom prst="roundRect">
          <a:avLst/>
        </a:prstGeom>
        <a:solidFill>
          <a:schemeClr val="accent6">
            <a:shade val="80000"/>
            <a:hueOff val="-431219"/>
            <a:satOff val="0"/>
            <a:lumOff val="338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Writer’s and Typist’s Initials</a:t>
          </a:r>
          <a:endParaRPr lang="en-GB" sz="2100" kern="1200" dirty="0"/>
        </a:p>
      </dsp:txBody>
      <dsp:txXfrm>
        <a:off x="23988" y="2684606"/>
        <a:ext cx="5623954" cy="443423"/>
      </dsp:txXfrm>
    </dsp:sp>
    <dsp:sp modelId="{5581D41B-63EA-4425-BB6B-91968F31E2AD}">
      <dsp:nvSpPr>
        <dsp:cNvPr id="0" name=""/>
        <dsp:cNvSpPr/>
      </dsp:nvSpPr>
      <dsp:spPr>
        <a:xfrm>
          <a:off x="0" y="3152018"/>
          <a:ext cx="5671930" cy="532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8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Formatting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Not necessary sometimes  </a:t>
          </a:r>
          <a:endParaRPr lang="en-GB" sz="1600" kern="1200" dirty="0"/>
        </a:p>
      </dsp:txBody>
      <dsp:txXfrm>
        <a:off x="0" y="3152018"/>
        <a:ext cx="5671930" cy="53250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C070C-9948-4D30-9EAD-AA2BC053B4BB}">
      <dsp:nvSpPr>
        <dsp:cNvPr id="0" name=""/>
        <dsp:cNvSpPr/>
      </dsp:nvSpPr>
      <dsp:spPr>
        <a:xfrm>
          <a:off x="0" y="69428"/>
          <a:ext cx="5671930" cy="491399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Subject Line</a:t>
          </a:r>
          <a:endParaRPr lang="en-GB" sz="2100" kern="1200" dirty="0"/>
        </a:p>
      </dsp:txBody>
      <dsp:txXfrm>
        <a:off x="23988" y="93416"/>
        <a:ext cx="5623954" cy="443423"/>
      </dsp:txXfrm>
    </dsp:sp>
    <dsp:sp modelId="{5E80B059-FB9F-4D95-B6E4-7FE8740AE988}">
      <dsp:nvSpPr>
        <dsp:cNvPr id="0" name=""/>
        <dsp:cNvSpPr/>
      </dsp:nvSpPr>
      <dsp:spPr>
        <a:xfrm>
          <a:off x="0" y="560828"/>
          <a:ext cx="5671930" cy="80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8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Letter’s intent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Placement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In simplified format</a:t>
          </a:r>
          <a:endParaRPr lang="en-GB" sz="1600" kern="1200" dirty="0"/>
        </a:p>
      </dsp:txBody>
      <dsp:txXfrm>
        <a:off x="0" y="560828"/>
        <a:ext cx="5671930" cy="804194"/>
      </dsp:txXfrm>
    </dsp:sp>
    <dsp:sp modelId="{0E0583C1-8190-4194-8181-637637BA2273}">
      <dsp:nvSpPr>
        <dsp:cNvPr id="0" name=""/>
        <dsp:cNvSpPr/>
      </dsp:nvSpPr>
      <dsp:spPr>
        <a:xfrm>
          <a:off x="0" y="1365023"/>
          <a:ext cx="5671930" cy="491399"/>
        </a:xfrm>
        <a:prstGeom prst="roundRect">
          <a:avLst/>
        </a:prstGeom>
        <a:solidFill>
          <a:schemeClr val="accent6">
            <a:shade val="80000"/>
            <a:hueOff val="-215610"/>
            <a:satOff val="0"/>
            <a:lumOff val="169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New Page Notation</a:t>
          </a:r>
          <a:endParaRPr lang="en-GB" sz="2100" kern="1200" dirty="0"/>
        </a:p>
      </dsp:txBody>
      <dsp:txXfrm>
        <a:off x="23988" y="1389011"/>
        <a:ext cx="5623954" cy="443423"/>
      </dsp:txXfrm>
    </dsp:sp>
    <dsp:sp modelId="{99755027-C172-4304-B720-CC64EBA4DC29}">
      <dsp:nvSpPr>
        <dsp:cNvPr id="0" name=""/>
        <dsp:cNvSpPr/>
      </dsp:nvSpPr>
      <dsp:spPr>
        <a:xfrm>
          <a:off x="0" y="1856423"/>
          <a:ext cx="5671930" cy="80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8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For letters longer than one page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Formatting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Pretext for another page</a:t>
          </a:r>
          <a:endParaRPr lang="en-GB" sz="1600" kern="1200" dirty="0"/>
        </a:p>
      </dsp:txBody>
      <dsp:txXfrm>
        <a:off x="0" y="1856423"/>
        <a:ext cx="5671930" cy="804194"/>
      </dsp:txXfrm>
    </dsp:sp>
    <dsp:sp modelId="{D1A43F8A-E096-418C-B069-383630C35752}">
      <dsp:nvSpPr>
        <dsp:cNvPr id="0" name=""/>
        <dsp:cNvSpPr/>
      </dsp:nvSpPr>
      <dsp:spPr>
        <a:xfrm>
          <a:off x="0" y="2660618"/>
          <a:ext cx="5671930" cy="491399"/>
        </a:xfrm>
        <a:prstGeom prst="roundRect">
          <a:avLst/>
        </a:prstGeom>
        <a:solidFill>
          <a:schemeClr val="accent6">
            <a:shade val="80000"/>
            <a:hueOff val="-431219"/>
            <a:satOff val="0"/>
            <a:lumOff val="338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Writer’s and Typist’s Initials</a:t>
          </a:r>
          <a:endParaRPr lang="en-GB" sz="2100" kern="1200" dirty="0"/>
        </a:p>
      </dsp:txBody>
      <dsp:txXfrm>
        <a:off x="23988" y="2684606"/>
        <a:ext cx="5623954" cy="443423"/>
      </dsp:txXfrm>
    </dsp:sp>
    <dsp:sp modelId="{5581D41B-63EA-4425-BB6B-91968F31E2AD}">
      <dsp:nvSpPr>
        <dsp:cNvPr id="0" name=""/>
        <dsp:cNvSpPr/>
      </dsp:nvSpPr>
      <dsp:spPr>
        <a:xfrm>
          <a:off x="0" y="3152018"/>
          <a:ext cx="5671930" cy="532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8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Formatting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Not necessary sometimes  </a:t>
          </a:r>
          <a:endParaRPr lang="en-GB" sz="1600" kern="1200" dirty="0"/>
        </a:p>
      </dsp:txBody>
      <dsp:txXfrm>
        <a:off x="0" y="3152018"/>
        <a:ext cx="5671930" cy="53250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C070C-9948-4D30-9EAD-AA2BC053B4BB}">
      <dsp:nvSpPr>
        <dsp:cNvPr id="0" name=""/>
        <dsp:cNvSpPr/>
      </dsp:nvSpPr>
      <dsp:spPr>
        <a:xfrm>
          <a:off x="0" y="69428"/>
          <a:ext cx="5671930" cy="491399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Subject Line</a:t>
          </a:r>
          <a:endParaRPr lang="en-GB" sz="2100" kern="1200" dirty="0"/>
        </a:p>
      </dsp:txBody>
      <dsp:txXfrm>
        <a:off x="23988" y="93416"/>
        <a:ext cx="5623954" cy="443423"/>
      </dsp:txXfrm>
    </dsp:sp>
    <dsp:sp modelId="{5E80B059-FB9F-4D95-B6E4-7FE8740AE988}">
      <dsp:nvSpPr>
        <dsp:cNvPr id="0" name=""/>
        <dsp:cNvSpPr/>
      </dsp:nvSpPr>
      <dsp:spPr>
        <a:xfrm>
          <a:off x="0" y="560828"/>
          <a:ext cx="5671930" cy="80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8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Letter’s intent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Placement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In simplified format</a:t>
          </a:r>
          <a:endParaRPr lang="en-GB" sz="1600" kern="1200" dirty="0"/>
        </a:p>
      </dsp:txBody>
      <dsp:txXfrm>
        <a:off x="0" y="560828"/>
        <a:ext cx="5671930" cy="804194"/>
      </dsp:txXfrm>
    </dsp:sp>
    <dsp:sp modelId="{0E0583C1-8190-4194-8181-637637BA2273}">
      <dsp:nvSpPr>
        <dsp:cNvPr id="0" name=""/>
        <dsp:cNvSpPr/>
      </dsp:nvSpPr>
      <dsp:spPr>
        <a:xfrm>
          <a:off x="0" y="1365023"/>
          <a:ext cx="5671930" cy="491399"/>
        </a:xfrm>
        <a:prstGeom prst="roundRect">
          <a:avLst/>
        </a:prstGeom>
        <a:solidFill>
          <a:schemeClr val="accent6">
            <a:shade val="80000"/>
            <a:hueOff val="-215610"/>
            <a:satOff val="0"/>
            <a:lumOff val="169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New Page Notation</a:t>
          </a:r>
          <a:endParaRPr lang="en-GB" sz="2100" kern="1200" dirty="0"/>
        </a:p>
      </dsp:txBody>
      <dsp:txXfrm>
        <a:off x="23988" y="1389011"/>
        <a:ext cx="5623954" cy="443423"/>
      </dsp:txXfrm>
    </dsp:sp>
    <dsp:sp modelId="{99755027-C172-4304-B720-CC64EBA4DC29}">
      <dsp:nvSpPr>
        <dsp:cNvPr id="0" name=""/>
        <dsp:cNvSpPr/>
      </dsp:nvSpPr>
      <dsp:spPr>
        <a:xfrm>
          <a:off x="0" y="1856423"/>
          <a:ext cx="5671930" cy="80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8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For letters longer than one page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Formatting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Pretext for another page</a:t>
          </a:r>
          <a:endParaRPr lang="en-GB" sz="1600" kern="1200" dirty="0"/>
        </a:p>
      </dsp:txBody>
      <dsp:txXfrm>
        <a:off x="0" y="1856423"/>
        <a:ext cx="5671930" cy="804194"/>
      </dsp:txXfrm>
    </dsp:sp>
    <dsp:sp modelId="{D1A43F8A-E096-418C-B069-383630C35752}">
      <dsp:nvSpPr>
        <dsp:cNvPr id="0" name=""/>
        <dsp:cNvSpPr/>
      </dsp:nvSpPr>
      <dsp:spPr>
        <a:xfrm>
          <a:off x="0" y="2660618"/>
          <a:ext cx="5671930" cy="491399"/>
        </a:xfrm>
        <a:prstGeom prst="roundRect">
          <a:avLst/>
        </a:prstGeom>
        <a:solidFill>
          <a:schemeClr val="accent6">
            <a:shade val="80000"/>
            <a:hueOff val="-431219"/>
            <a:satOff val="0"/>
            <a:lumOff val="338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Writer’s and Typist’s Initials</a:t>
          </a:r>
          <a:endParaRPr lang="en-GB" sz="2100" kern="1200" dirty="0"/>
        </a:p>
      </dsp:txBody>
      <dsp:txXfrm>
        <a:off x="23988" y="2684606"/>
        <a:ext cx="5623954" cy="443423"/>
      </dsp:txXfrm>
    </dsp:sp>
    <dsp:sp modelId="{5581D41B-63EA-4425-BB6B-91968F31E2AD}">
      <dsp:nvSpPr>
        <dsp:cNvPr id="0" name=""/>
        <dsp:cNvSpPr/>
      </dsp:nvSpPr>
      <dsp:spPr>
        <a:xfrm>
          <a:off x="0" y="3152018"/>
          <a:ext cx="5671930" cy="532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8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Formatting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Not necessary sometimes  </a:t>
          </a:r>
          <a:endParaRPr lang="en-GB" sz="1600" kern="1200" dirty="0"/>
        </a:p>
      </dsp:txBody>
      <dsp:txXfrm>
        <a:off x="0" y="3152018"/>
        <a:ext cx="5671930" cy="53250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C070C-9948-4D30-9EAD-AA2BC053B4BB}">
      <dsp:nvSpPr>
        <dsp:cNvPr id="0" name=""/>
        <dsp:cNvSpPr/>
      </dsp:nvSpPr>
      <dsp:spPr>
        <a:xfrm>
          <a:off x="0" y="69428"/>
          <a:ext cx="5671930" cy="491399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Subject Line</a:t>
          </a:r>
          <a:endParaRPr lang="en-GB" sz="2100" kern="1200" dirty="0"/>
        </a:p>
      </dsp:txBody>
      <dsp:txXfrm>
        <a:off x="23988" y="93416"/>
        <a:ext cx="5623954" cy="443423"/>
      </dsp:txXfrm>
    </dsp:sp>
    <dsp:sp modelId="{5E80B059-FB9F-4D95-B6E4-7FE8740AE988}">
      <dsp:nvSpPr>
        <dsp:cNvPr id="0" name=""/>
        <dsp:cNvSpPr/>
      </dsp:nvSpPr>
      <dsp:spPr>
        <a:xfrm>
          <a:off x="0" y="560828"/>
          <a:ext cx="5671930" cy="80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8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Letter’s intent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Placement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In simplified format</a:t>
          </a:r>
          <a:endParaRPr lang="en-GB" sz="1600" kern="1200" dirty="0"/>
        </a:p>
      </dsp:txBody>
      <dsp:txXfrm>
        <a:off x="0" y="560828"/>
        <a:ext cx="5671930" cy="804194"/>
      </dsp:txXfrm>
    </dsp:sp>
    <dsp:sp modelId="{0E0583C1-8190-4194-8181-637637BA2273}">
      <dsp:nvSpPr>
        <dsp:cNvPr id="0" name=""/>
        <dsp:cNvSpPr/>
      </dsp:nvSpPr>
      <dsp:spPr>
        <a:xfrm>
          <a:off x="0" y="1365023"/>
          <a:ext cx="5671930" cy="491399"/>
        </a:xfrm>
        <a:prstGeom prst="roundRect">
          <a:avLst/>
        </a:prstGeom>
        <a:solidFill>
          <a:schemeClr val="accent6">
            <a:shade val="80000"/>
            <a:hueOff val="-215610"/>
            <a:satOff val="0"/>
            <a:lumOff val="169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New Page Notation</a:t>
          </a:r>
          <a:endParaRPr lang="en-GB" sz="2100" kern="1200" dirty="0"/>
        </a:p>
      </dsp:txBody>
      <dsp:txXfrm>
        <a:off x="23988" y="1389011"/>
        <a:ext cx="5623954" cy="443423"/>
      </dsp:txXfrm>
    </dsp:sp>
    <dsp:sp modelId="{99755027-C172-4304-B720-CC64EBA4DC29}">
      <dsp:nvSpPr>
        <dsp:cNvPr id="0" name=""/>
        <dsp:cNvSpPr/>
      </dsp:nvSpPr>
      <dsp:spPr>
        <a:xfrm>
          <a:off x="0" y="1856423"/>
          <a:ext cx="5671930" cy="80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8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For letters longer than one page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Formatting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Pretext for another page</a:t>
          </a:r>
          <a:endParaRPr lang="en-GB" sz="1600" kern="1200" dirty="0"/>
        </a:p>
      </dsp:txBody>
      <dsp:txXfrm>
        <a:off x="0" y="1856423"/>
        <a:ext cx="5671930" cy="804194"/>
      </dsp:txXfrm>
    </dsp:sp>
    <dsp:sp modelId="{D1A43F8A-E096-418C-B069-383630C35752}">
      <dsp:nvSpPr>
        <dsp:cNvPr id="0" name=""/>
        <dsp:cNvSpPr/>
      </dsp:nvSpPr>
      <dsp:spPr>
        <a:xfrm>
          <a:off x="0" y="2660618"/>
          <a:ext cx="5671930" cy="491399"/>
        </a:xfrm>
        <a:prstGeom prst="roundRect">
          <a:avLst/>
        </a:prstGeom>
        <a:solidFill>
          <a:schemeClr val="accent6">
            <a:shade val="80000"/>
            <a:hueOff val="-431219"/>
            <a:satOff val="0"/>
            <a:lumOff val="338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Writer’s and Typist’s Initials</a:t>
          </a:r>
          <a:endParaRPr lang="en-GB" sz="2100" kern="1200" dirty="0"/>
        </a:p>
      </dsp:txBody>
      <dsp:txXfrm>
        <a:off x="23988" y="2684606"/>
        <a:ext cx="5623954" cy="443423"/>
      </dsp:txXfrm>
    </dsp:sp>
    <dsp:sp modelId="{5581D41B-63EA-4425-BB6B-91968F31E2AD}">
      <dsp:nvSpPr>
        <dsp:cNvPr id="0" name=""/>
        <dsp:cNvSpPr/>
      </dsp:nvSpPr>
      <dsp:spPr>
        <a:xfrm>
          <a:off x="0" y="3152018"/>
          <a:ext cx="5671930" cy="532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8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Formatting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Not necessary sometimes  </a:t>
          </a:r>
          <a:endParaRPr lang="en-GB" sz="1600" kern="1200" dirty="0"/>
        </a:p>
      </dsp:txBody>
      <dsp:txXfrm>
        <a:off x="0" y="3152018"/>
        <a:ext cx="5671930" cy="53250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C070C-9948-4D30-9EAD-AA2BC053B4BB}">
      <dsp:nvSpPr>
        <dsp:cNvPr id="0" name=""/>
        <dsp:cNvSpPr/>
      </dsp:nvSpPr>
      <dsp:spPr>
        <a:xfrm>
          <a:off x="0" y="69428"/>
          <a:ext cx="5671930" cy="491399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Subject Line</a:t>
          </a:r>
          <a:endParaRPr lang="en-GB" sz="2100" kern="1200" dirty="0"/>
        </a:p>
      </dsp:txBody>
      <dsp:txXfrm>
        <a:off x="23988" y="93416"/>
        <a:ext cx="5623954" cy="443423"/>
      </dsp:txXfrm>
    </dsp:sp>
    <dsp:sp modelId="{5E80B059-FB9F-4D95-B6E4-7FE8740AE988}">
      <dsp:nvSpPr>
        <dsp:cNvPr id="0" name=""/>
        <dsp:cNvSpPr/>
      </dsp:nvSpPr>
      <dsp:spPr>
        <a:xfrm>
          <a:off x="0" y="560828"/>
          <a:ext cx="5671930" cy="80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8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Letter’s intent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Placement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In simplified format</a:t>
          </a:r>
          <a:endParaRPr lang="en-GB" sz="1600" kern="1200" dirty="0"/>
        </a:p>
      </dsp:txBody>
      <dsp:txXfrm>
        <a:off x="0" y="560828"/>
        <a:ext cx="5671930" cy="804194"/>
      </dsp:txXfrm>
    </dsp:sp>
    <dsp:sp modelId="{0E0583C1-8190-4194-8181-637637BA2273}">
      <dsp:nvSpPr>
        <dsp:cNvPr id="0" name=""/>
        <dsp:cNvSpPr/>
      </dsp:nvSpPr>
      <dsp:spPr>
        <a:xfrm>
          <a:off x="0" y="1365023"/>
          <a:ext cx="5671930" cy="491399"/>
        </a:xfrm>
        <a:prstGeom prst="roundRect">
          <a:avLst/>
        </a:prstGeom>
        <a:solidFill>
          <a:schemeClr val="accent6">
            <a:shade val="80000"/>
            <a:hueOff val="-215610"/>
            <a:satOff val="0"/>
            <a:lumOff val="169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New Page Notation</a:t>
          </a:r>
          <a:endParaRPr lang="en-GB" sz="2100" kern="1200" dirty="0"/>
        </a:p>
      </dsp:txBody>
      <dsp:txXfrm>
        <a:off x="23988" y="1389011"/>
        <a:ext cx="5623954" cy="443423"/>
      </dsp:txXfrm>
    </dsp:sp>
    <dsp:sp modelId="{99755027-C172-4304-B720-CC64EBA4DC29}">
      <dsp:nvSpPr>
        <dsp:cNvPr id="0" name=""/>
        <dsp:cNvSpPr/>
      </dsp:nvSpPr>
      <dsp:spPr>
        <a:xfrm>
          <a:off x="0" y="1856423"/>
          <a:ext cx="5671930" cy="80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8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For letters longer than one page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Formatting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Pretext for another page</a:t>
          </a:r>
          <a:endParaRPr lang="en-GB" sz="1600" kern="1200" dirty="0"/>
        </a:p>
      </dsp:txBody>
      <dsp:txXfrm>
        <a:off x="0" y="1856423"/>
        <a:ext cx="5671930" cy="804194"/>
      </dsp:txXfrm>
    </dsp:sp>
    <dsp:sp modelId="{D1A43F8A-E096-418C-B069-383630C35752}">
      <dsp:nvSpPr>
        <dsp:cNvPr id="0" name=""/>
        <dsp:cNvSpPr/>
      </dsp:nvSpPr>
      <dsp:spPr>
        <a:xfrm>
          <a:off x="0" y="2660618"/>
          <a:ext cx="5671930" cy="491399"/>
        </a:xfrm>
        <a:prstGeom prst="roundRect">
          <a:avLst/>
        </a:prstGeom>
        <a:solidFill>
          <a:schemeClr val="accent6">
            <a:shade val="80000"/>
            <a:hueOff val="-431219"/>
            <a:satOff val="0"/>
            <a:lumOff val="338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Writer’s and Typist’s Initials</a:t>
          </a:r>
          <a:endParaRPr lang="en-GB" sz="2100" kern="1200" dirty="0"/>
        </a:p>
      </dsp:txBody>
      <dsp:txXfrm>
        <a:off x="23988" y="2684606"/>
        <a:ext cx="5623954" cy="443423"/>
      </dsp:txXfrm>
    </dsp:sp>
    <dsp:sp modelId="{5581D41B-63EA-4425-BB6B-91968F31E2AD}">
      <dsp:nvSpPr>
        <dsp:cNvPr id="0" name=""/>
        <dsp:cNvSpPr/>
      </dsp:nvSpPr>
      <dsp:spPr>
        <a:xfrm>
          <a:off x="0" y="3152018"/>
          <a:ext cx="5671930" cy="532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8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Formatting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Not necessary sometimes  </a:t>
          </a:r>
          <a:endParaRPr lang="en-GB" sz="1600" kern="1200" dirty="0"/>
        </a:p>
      </dsp:txBody>
      <dsp:txXfrm>
        <a:off x="0" y="3152018"/>
        <a:ext cx="5671930" cy="532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6D9BC-4623-40F0-B034-58E0394C0232}">
      <dsp:nvSpPr>
        <dsp:cNvPr id="0" name=""/>
        <dsp:cNvSpPr/>
      </dsp:nvSpPr>
      <dsp:spPr>
        <a:xfrm>
          <a:off x="0" y="1474"/>
          <a:ext cx="5482140" cy="48662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Essential components of Letter: </a:t>
          </a:r>
          <a:endParaRPr lang="en-GB" sz="1600" kern="1200" dirty="0"/>
        </a:p>
      </dsp:txBody>
      <dsp:txXfrm>
        <a:off x="23755" y="25229"/>
        <a:ext cx="5434630" cy="439113"/>
      </dsp:txXfrm>
    </dsp:sp>
    <dsp:sp modelId="{C006454D-DDA7-424F-962D-174A0AF4B0E6}">
      <dsp:nvSpPr>
        <dsp:cNvPr id="0" name=""/>
        <dsp:cNvSpPr/>
      </dsp:nvSpPr>
      <dsp:spPr>
        <a:xfrm>
          <a:off x="0" y="488098"/>
          <a:ext cx="5482140" cy="2875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5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Typed or printed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Business-like font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Writer’s address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Date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Reader’s address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Salutation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Letter text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Complimentary close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Signed name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Typed name</a:t>
          </a:r>
          <a:endParaRPr lang="en-GB" sz="1600" kern="1200" dirty="0"/>
        </a:p>
      </dsp:txBody>
      <dsp:txXfrm>
        <a:off x="0" y="488098"/>
        <a:ext cx="5482140" cy="287501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C070C-9948-4D30-9EAD-AA2BC053B4BB}">
      <dsp:nvSpPr>
        <dsp:cNvPr id="0" name=""/>
        <dsp:cNvSpPr/>
      </dsp:nvSpPr>
      <dsp:spPr>
        <a:xfrm>
          <a:off x="0" y="69428"/>
          <a:ext cx="5671930" cy="491399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Subject Line</a:t>
          </a:r>
          <a:endParaRPr lang="en-GB" sz="2100" kern="1200" dirty="0"/>
        </a:p>
      </dsp:txBody>
      <dsp:txXfrm>
        <a:off x="23988" y="93416"/>
        <a:ext cx="5623954" cy="443423"/>
      </dsp:txXfrm>
    </dsp:sp>
    <dsp:sp modelId="{5E80B059-FB9F-4D95-B6E4-7FE8740AE988}">
      <dsp:nvSpPr>
        <dsp:cNvPr id="0" name=""/>
        <dsp:cNvSpPr/>
      </dsp:nvSpPr>
      <dsp:spPr>
        <a:xfrm>
          <a:off x="0" y="560828"/>
          <a:ext cx="5671930" cy="80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8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Letter’s intent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Placement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In simplified format</a:t>
          </a:r>
          <a:endParaRPr lang="en-GB" sz="1600" kern="1200" dirty="0"/>
        </a:p>
      </dsp:txBody>
      <dsp:txXfrm>
        <a:off x="0" y="560828"/>
        <a:ext cx="5671930" cy="804194"/>
      </dsp:txXfrm>
    </dsp:sp>
    <dsp:sp modelId="{0E0583C1-8190-4194-8181-637637BA2273}">
      <dsp:nvSpPr>
        <dsp:cNvPr id="0" name=""/>
        <dsp:cNvSpPr/>
      </dsp:nvSpPr>
      <dsp:spPr>
        <a:xfrm>
          <a:off x="0" y="1365023"/>
          <a:ext cx="5671930" cy="491399"/>
        </a:xfrm>
        <a:prstGeom prst="roundRect">
          <a:avLst/>
        </a:prstGeom>
        <a:solidFill>
          <a:schemeClr val="accent6">
            <a:shade val="80000"/>
            <a:hueOff val="-215610"/>
            <a:satOff val="0"/>
            <a:lumOff val="169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New Page Notation</a:t>
          </a:r>
          <a:endParaRPr lang="en-GB" sz="2100" kern="1200" dirty="0"/>
        </a:p>
      </dsp:txBody>
      <dsp:txXfrm>
        <a:off x="23988" y="1389011"/>
        <a:ext cx="5623954" cy="443423"/>
      </dsp:txXfrm>
    </dsp:sp>
    <dsp:sp modelId="{99755027-C172-4304-B720-CC64EBA4DC29}">
      <dsp:nvSpPr>
        <dsp:cNvPr id="0" name=""/>
        <dsp:cNvSpPr/>
      </dsp:nvSpPr>
      <dsp:spPr>
        <a:xfrm>
          <a:off x="0" y="1856423"/>
          <a:ext cx="5671930" cy="80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8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For letters longer than one page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Formatting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Pretext for another page</a:t>
          </a:r>
          <a:endParaRPr lang="en-GB" sz="1600" kern="1200" dirty="0"/>
        </a:p>
      </dsp:txBody>
      <dsp:txXfrm>
        <a:off x="0" y="1856423"/>
        <a:ext cx="5671930" cy="804194"/>
      </dsp:txXfrm>
    </dsp:sp>
    <dsp:sp modelId="{D1A43F8A-E096-418C-B069-383630C35752}">
      <dsp:nvSpPr>
        <dsp:cNvPr id="0" name=""/>
        <dsp:cNvSpPr/>
      </dsp:nvSpPr>
      <dsp:spPr>
        <a:xfrm>
          <a:off x="0" y="2660618"/>
          <a:ext cx="5671930" cy="491399"/>
        </a:xfrm>
        <a:prstGeom prst="roundRect">
          <a:avLst/>
        </a:prstGeom>
        <a:solidFill>
          <a:schemeClr val="accent6">
            <a:shade val="80000"/>
            <a:hueOff val="-431219"/>
            <a:satOff val="0"/>
            <a:lumOff val="338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Writer’s and Typist’s Initials</a:t>
          </a:r>
          <a:endParaRPr lang="en-GB" sz="2100" kern="1200" dirty="0"/>
        </a:p>
      </dsp:txBody>
      <dsp:txXfrm>
        <a:off x="23988" y="2684606"/>
        <a:ext cx="5623954" cy="443423"/>
      </dsp:txXfrm>
    </dsp:sp>
    <dsp:sp modelId="{5581D41B-63EA-4425-BB6B-91968F31E2AD}">
      <dsp:nvSpPr>
        <dsp:cNvPr id="0" name=""/>
        <dsp:cNvSpPr/>
      </dsp:nvSpPr>
      <dsp:spPr>
        <a:xfrm>
          <a:off x="0" y="3152018"/>
          <a:ext cx="5671930" cy="532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8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Formatting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Not necessary sometimes  </a:t>
          </a:r>
          <a:endParaRPr lang="en-GB" sz="1600" kern="1200" dirty="0"/>
        </a:p>
      </dsp:txBody>
      <dsp:txXfrm>
        <a:off x="0" y="3152018"/>
        <a:ext cx="5671930" cy="53250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C070C-9948-4D30-9EAD-AA2BC053B4BB}">
      <dsp:nvSpPr>
        <dsp:cNvPr id="0" name=""/>
        <dsp:cNvSpPr/>
      </dsp:nvSpPr>
      <dsp:spPr>
        <a:xfrm>
          <a:off x="0" y="69428"/>
          <a:ext cx="5671930" cy="491399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Subject Line</a:t>
          </a:r>
          <a:endParaRPr lang="en-GB" sz="2100" kern="1200" dirty="0"/>
        </a:p>
      </dsp:txBody>
      <dsp:txXfrm>
        <a:off x="23988" y="93416"/>
        <a:ext cx="5623954" cy="443423"/>
      </dsp:txXfrm>
    </dsp:sp>
    <dsp:sp modelId="{5E80B059-FB9F-4D95-B6E4-7FE8740AE988}">
      <dsp:nvSpPr>
        <dsp:cNvPr id="0" name=""/>
        <dsp:cNvSpPr/>
      </dsp:nvSpPr>
      <dsp:spPr>
        <a:xfrm>
          <a:off x="0" y="560828"/>
          <a:ext cx="5671930" cy="80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8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Letter’s intent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Placement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In simplified format</a:t>
          </a:r>
          <a:endParaRPr lang="en-GB" sz="1600" kern="1200" dirty="0"/>
        </a:p>
      </dsp:txBody>
      <dsp:txXfrm>
        <a:off x="0" y="560828"/>
        <a:ext cx="5671930" cy="804194"/>
      </dsp:txXfrm>
    </dsp:sp>
    <dsp:sp modelId="{0E0583C1-8190-4194-8181-637637BA2273}">
      <dsp:nvSpPr>
        <dsp:cNvPr id="0" name=""/>
        <dsp:cNvSpPr/>
      </dsp:nvSpPr>
      <dsp:spPr>
        <a:xfrm>
          <a:off x="0" y="1365023"/>
          <a:ext cx="5671930" cy="491399"/>
        </a:xfrm>
        <a:prstGeom prst="roundRect">
          <a:avLst/>
        </a:prstGeom>
        <a:solidFill>
          <a:schemeClr val="accent6">
            <a:shade val="80000"/>
            <a:hueOff val="-215610"/>
            <a:satOff val="0"/>
            <a:lumOff val="169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New Page Notation</a:t>
          </a:r>
          <a:endParaRPr lang="en-GB" sz="2100" kern="1200" dirty="0"/>
        </a:p>
      </dsp:txBody>
      <dsp:txXfrm>
        <a:off x="23988" y="1389011"/>
        <a:ext cx="5623954" cy="443423"/>
      </dsp:txXfrm>
    </dsp:sp>
    <dsp:sp modelId="{99755027-C172-4304-B720-CC64EBA4DC29}">
      <dsp:nvSpPr>
        <dsp:cNvPr id="0" name=""/>
        <dsp:cNvSpPr/>
      </dsp:nvSpPr>
      <dsp:spPr>
        <a:xfrm>
          <a:off x="0" y="1856423"/>
          <a:ext cx="5671930" cy="80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8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For letters longer than one page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Formatting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Pretext for another page</a:t>
          </a:r>
          <a:endParaRPr lang="en-GB" sz="1600" kern="1200" dirty="0"/>
        </a:p>
      </dsp:txBody>
      <dsp:txXfrm>
        <a:off x="0" y="1856423"/>
        <a:ext cx="5671930" cy="804194"/>
      </dsp:txXfrm>
    </dsp:sp>
    <dsp:sp modelId="{D1A43F8A-E096-418C-B069-383630C35752}">
      <dsp:nvSpPr>
        <dsp:cNvPr id="0" name=""/>
        <dsp:cNvSpPr/>
      </dsp:nvSpPr>
      <dsp:spPr>
        <a:xfrm>
          <a:off x="0" y="2660618"/>
          <a:ext cx="5671930" cy="491399"/>
        </a:xfrm>
        <a:prstGeom prst="roundRect">
          <a:avLst/>
        </a:prstGeom>
        <a:solidFill>
          <a:schemeClr val="accent6">
            <a:shade val="80000"/>
            <a:hueOff val="-431219"/>
            <a:satOff val="0"/>
            <a:lumOff val="338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Writer’s and Typist’s Initials</a:t>
          </a:r>
          <a:endParaRPr lang="en-GB" sz="2100" kern="1200" dirty="0"/>
        </a:p>
      </dsp:txBody>
      <dsp:txXfrm>
        <a:off x="23988" y="2684606"/>
        <a:ext cx="5623954" cy="443423"/>
      </dsp:txXfrm>
    </dsp:sp>
    <dsp:sp modelId="{5581D41B-63EA-4425-BB6B-91968F31E2AD}">
      <dsp:nvSpPr>
        <dsp:cNvPr id="0" name=""/>
        <dsp:cNvSpPr/>
      </dsp:nvSpPr>
      <dsp:spPr>
        <a:xfrm>
          <a:off x="0" y="3152018"/>
          <a:ext cx="5671930" cy="532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8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Formatting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Not necessary sometimes  </a:t>
          </a:r>
          <a:endParaRPr lang="en-GB" sz="1600" kern="1200" dirty="0"/>
        </a:p>
      </dsp:txBody>
      <dsp:txXfrm>
        <a:off x="0" y="3152018"/>
        <a:ext cx="5671930" cy="53250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C070C-9948-4D30-9EAD-AA2BC053B4BB}">
      <dsp:nvSpPr>
        <dsp:cNvPr id="0" name=""/>
        <dsp:cNvSpPr/>
      </dsp:nvSpPr>
      <dsp:spPr>
        <a:xfrm>
          <a:off x="0" y="48536"/>
          <a:ext cx="5671930" cy="561599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Enclosure Notation</a:t>
          </a:r>
          <a:endParaRPr lang="en-GB" sz="2400" kern="1200" dirty="0"/>
        </a:p>
      </dsp:txBody>
      <dsp:txXfrm>
        <a:off x="27415" y="75951"/>
        <a:ext cx="5617100" cy="506769"/>
      </dsp:txXfrm>
    </dsp:sp>
    <dsp:sp modelId="{5E80B059-FB9F-4D95-B6E4-7FE8740AE988}">
      <dsp:nvSpPr>
        <dsp:cNvPr id="0" name=""/>
        <dsp:cNvSpPr/>
      </dsp:nvSpPr>
      <dsp:spPr>
        <a:xfrm>
          <a:off x="0" y="610136"/>
          <a:ext cx="5671930" cy="126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Additional documents</a:t>
          </a: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Enclosure notation</a:t>
          </a: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Placement </a:t>
          </a:r>
          <a:endParaRPr lang="en-GB" sz="1900" kern="1200" dirty="0"/>
        </a:p>
      </dsp:txBody>
      <dsp:txXfrm>
        <a:off x="0" y="610136"/>
        <a:ext cx="5671930" cy="1266840"/>
      </dsp:txXfrm>
    </dsp:sp>
    <dsp:sp modelId="{0E0583C1-8190-4194-8181-637637BA2273}">
      <dsp:nvSpPr>
        <dsp:cNvPr id="0" name=""/>
        <dsp:cNvSpPr/>
      </dsp:nvSpPr>
      <dsp:spPr>
        <a:xfrm>
          <a:off x="0" y="1876977"/>
          <a:ext cx="5671930" cy="561599"/>
        </a:xfrm>
        <a:prstGeom prst="roundRect">
          <a:avLst/>
        </a:prstGeom>
        <a:solidFill>
          <a:schemeClr val="accent6">
            <a:shade val="80000"/>
            <a:hueOff val="-431219"/>
            <a:satOff val="0"/>
            <a:lumOff val="338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Copy Notation</a:t>
          </a:r>
          <a:endParaRPr lang="en-GB" sz="2400" kern="1200" dirty="0"/>
        </a:p>
      </dsp:txBody>
      <dsp:txXfrm>
        <a:off x="27415" y="1904392"/>
        <a:ext cx="5617100" cy="506769"/>
      </dsp:txXfrm>
    </dsp:sp>
    <dsp:sp modelId="{99755027-C172-4304-B720-CC64EBA4DC29}">
      <dsp:nvSpPr>
        <dsp:cNvPr id="0" name=""/>
        <dsp:cNvSpPr/>
      </dsp:nvSpPr>
      <dsp:spPr>
        <a:xfrm>
          <a:off x="0" y="2438576"/>
          <a:ext cx="5671930" cy="126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Copy to other readers</a:t>
          </a: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Formatting</a:t>
          </a: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Placement </a:t>
          </a:r>
          <a:endParaRPr lang="en-GB" sz="1900" kern="1200" dirty="0"/>
        </a:p>
      </dsp:txBody>
      <dsp:txXfrm>
        <a:off x="0" y="2438576"/>
        <a:ext cx="5671930" cy="126684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C070C-9948-4D30-9EAD-AA2BC053B4BB}">
      <dsp:nvSpPr>
        <dsp:cNvPr id="0" name=""/>
        <dsp:cNvSpPr/>
      </dsp:nvSpPr>
      <dsp:spPr>
        <a:xfrm>
          <a:off x="0" y="48536"/>
          <a:ext cx="5671930" cy="561599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Enclosure Notation</a:t>
          </a:r>
          <a:endParaRPr lang="en-GB" sz="2400" kern="1200" dirty="0"/>
        </a:p>
      </dsp:txBody>
      <dsp:txXfrm>
        <a:off x="27415" y="75951"/>
        <a:ext cx="5617100" cy="506769"/>
      </dsp:txXfrm>
    </dsp:sp>
    <dsp:sp modelId="{5E80B059-FB9F-4D95-B6E4-7FE8740AE988}">
      <dsp:nvSpPr>
        <dsp:cNvPr id="0" name=""/>
        <dsp:cNvSpPr/>
      </dsp:nvSpPr>
      <dsp:spPr>
        <a:xfrm>
          <a:off x="0" y="610136"/>
          <a:ext cx="5671930" cy="126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Additional documents</a:t>
          </a: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Enclosure notation</a:t>
          </a: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Placement </a:t>
          </a:r>
          <a:endParaRPr lang="en-GB" sz="1900" kern="1200" dirty="0"/>
        </a:p>
      </dsp:txBody>
      <dsp:txXfrm>
        <a:off x="0" y="610136"/>
        <a:ext cx="5671930" cy="1266840"/>
      </dsp:txXfrm>
    </dsp:sp>
    <dsp:sp modelId="{0E0583C1-8190-4194-8181-637637BA2273}">
      <dsp:nvSpPr>
        <dsp:cNvPr id="0" name=""/>
        <dsp:cNvSpPr/>
      </dsp:nvSpPr>
      <dsp:spPr>
        <a:xfrm>
          <a:off x="0" y="1876977"/>
          <a:ext cx="5671930" cy="561599"/>
        </a:xfrm>
        <a:prstGeom prst="roundRect">
          <a:avLst/>
        </a:prstGeom>
        <a:solidFill>
          <a:schemeClr val="accent6">
            <a:shade val="80000"/>
            <a:hueOff val="-431219"/>
            <a:satOff val="0"/>
            <a:lumOff val="338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Copy Notation</a:t>
          </a:r>
          <a:endParaRPr lang="en-GB" sz="2400" kern="1200" dirty="0"/>
        </a:p>
      </dsp:txBody>
      <dsp:txXfrm>
        <a:off x="27415" y="1904392"/>
        <a:ext cx="5617100" cy="506769"/>
      </dsp:txXfrm>
    </dsp:sp>
    <dsp:sp modelId="{99755027-C172-4304-B720-CC64EBA4DC29}">
      <dsp:nvSpPr>
        <dsp:cNvPr id="0" name=""/>
        <dsp:cNvSpPr/>
      </dsp:nvSpPr>
      <dsp:spPr>
        <a:xfrm>
          <a:off x="0" y="2438576"/>
          <a:ext cx="5671930" cy="126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Copy to other readers</a:t>
          </a: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Formatting</a:t>
          </a: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Placement </a:t>
          </a:r>
          <a:endParaRPr lang="en-GB" sz="1900" kern="1200" dirty="0"/>
        </a:p>
      </dsp:txBody>
      <dsp:txXfrm>
        <a:off x="0" y="2438576"/>
        <a:ext cx="5671930" cy="126684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C070C-9948-4D30-9EAD-AA2BC053B4BB}">
      <dsp:nvSpPr>
        <dsp:cNvPr id="0" name=""/>
        <dsp:cNvSpPr/>
      </dsp:nvSpPr>
      <dsp:spPr>
        <a:xfrm>
          <a:off x="0" y="48536"/>
          <a:ext cx="5671930" cy="561599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Enclosure Notation</a:t>
          </a:r>
          <a:endParaRPr lang="en-GB" sz="2400" kern="1200" dirty="0"/>
        </a:p>
      </dsp:txBody>
      <dsp:txXfrm>
        <a:off x="27415" y="75951"/>
        <a:ext cx="5617100" cy="506769"/>
      </dsp:txXfrm>
    </dsp:sp>
    <dsp:sp modelId="{5E80B059-FB9F-4D95-B6E4-7FE8740AE988}">
      <dsp:nvSpPr>
        <dsp:cNvPr id="0" name=""/>
        <dsp:cNvSpPr/>
      </dsp:nvSpPr>
      <dsp:spPr>
        <a:xfrm>
          <a:off x="0" y="610136"/>
          <a:ext cx="5671930" cy="126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Additional documents</a:t>
          </a: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Enclosure notation</a:t>
          </a: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Placement </a:t>
          </a:r>
          <a:endParaRPr lang="en-GB" sz="1900" kern="1200" dirty="0"/>
        </a:p>
      </dsp:txBody>
      <dsp:txXfrm>
        <a:off x="0" y="610136"/>
        <a:ext cx="5671930" cy="1266840"/>
      </dsp:txXfrm>
    </dsp:sp>
    <dsp:sp modelId="{0E0583C1-8190-4194-8181-637637BA2273}">
      <dsp:nvSpPr>
        <dsp:cNvPr id="0" name=""/>
        <dsp:cNvSpPr/>
      </dsp:nvSpPr>
      <dsp:spPr>
        <a:xfrm>
          <a:off x="0" y="1876977"/>
          <a:ext cx="5671930" cy="561599"/>
        </a:xfrm>
        <a:prstGeom prst="roundRect">
          <a:avLst/>
        </a:prstGeom>
        <a:solidFill>
          <a:schemeClr val="accent6">
            <a:shade val="80000"/>
            <a:hueOff val="-431219"/>
            <a:satOff val="0"/>
            <a:lumOff val="338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Copy Notation</a:t>
          </a:r>
          <a:endParaRPr lang="en-GB" sz="2400" kern="1200" dirty="0"/>
        </a:p>
      </dsp:txBody>
      <dsp:txXfrm>
        <a:off x="27415" y="1904392"/>
        <a:ext cx="5617100" cy="506769"/>
      </dsp:txXfrm>
    </dsp:sp>
    <dsp:sp modelId="{99755027-C172-4304-B720-CC64EBA4DC29}">
      <dsp:nvSpPr>
        <dsp:cNvPr id="0" name=""/>
        <dsp:cNvSpPr/>
      </dsp:nvSpPr>
      <dsp:spPr>
        <a:xfrm>
          <a:off x="0" y="2438576"/>
          <a:ext cx="5671930" cy="126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Copy to other readers</a:t>
          </a: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Formatting</a:t>
          </a: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Placement </a:t>
          </a:r>
          <a:endParaRPr lang="en-GB" sz="1900" kern="1200" dirty="0"/>
        </a:p>
      </dsp:txBody>
      <dsp:txXfrm>
        <a:off x="0" y="2438576"/>
        <a:ext cx="5671930" cy="126684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C070C-9948-4D30-9EAD-AA2BC053B4BB}">
      <dsp:nvSpPr>
        <dsp:cNvPr id="0" name=""/>
        <dsp:cNvSpPr/>
      </dsp:nvSpPr>
      <dsp:spPr>
        <a:xfrm>
          <a:off x="0" y="48536"/>
          <a:ext cx="5671930" cy="561599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Enclosure Notation</a:t>
          </a:r>
          <a:endParaRPr lang="en-GB" sz="2400" kern="1200" dirty="0"/>
        </a:p>
      </dsp:txBody>
      <dsp:txXfrm>
        <a:off x="27415" y="75951"/>
        <a:ext cx="5617100" cy="506769"/>
      </dsp:txXfrm>
    </dsp:sp>
    <dsp:sp modelId="{5E80B059-FB9F-4D95-B6E4-7FE8740AE988}">
      <dsp:nvSpPr>
        <dsp:cNvPr id="0" name=""/>
        <dsp:cNvSpPr/>
      </dsp:nvSpPr>
      <dsp:spPr>
        <a:xfrm>
          <a:off x="0" y="610136"/>
          <a:ext cx="5671930" cy="126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Additional documents</a:t>
          </a: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Enclosure notation</a:t>
          </a: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Placement </a:t>
          </a:r>
          <a:endParaRPr lang="en-GB" sz="1900" kern="1200" dirty="0"/>
        </a:p>
      </dsp:txBody>
      <dsp:txXfrm>
        <a:off x="0" y="610136"/>
        <a:ext cx="5671930" cy="1266840"/>
      </dsp:txXfrm>
    </dsp:sp>
    <dsp:sp modelId="{0E0583C1-8190-4194-8181-637637BA2273}">
      <dsp:nvSpPr>
        <dsp:cNvPr id="0" name=""/>
        <dsp:cNvSpPr/>
      </dsp:nvSpPr>
      <dsp:spPr>
        <a:xfrm>
          <a:off x="0" y="1876977"/>
          <a:ext cx="5671930" cy="561599"/>
        </a:xfrm>
        <a:prstGeom prst="roundRect">
          <a:avLst/>
        </a:prstGeom>
        <a:solidFill>
          <a:schemeClr val="accent6">
            <a:shade val="80000"/>
            <a:hueOff val="-431219"/>
            <a:satOff val="0"/>
            <a:lumOff val="338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Copy Notation</a:t>
          </a:r>
          <a:endParaRPr lang="en-GB" sz="2400" kern="1200" dirty="0"/>
        </a:p>
      </dsp:txBody>
      <dsp:txXfrm>
        <a:off x="27415" y="1904392"/>
        <a:ext cx="5617100" cy="506769"/>
      </dsp:txXfrm>
    </dsp:sp>
    <dsp:sp modelId="{99755027-C172-4304-B720-CC64EBA4DC29}">
      <dsp:nvSpPr>
        <dsp:cNvPr id="0" name=""/>
        <dsp:cNvSpPr/>
      </dsp:nvSpPr>
      <dsp:spPr>
        <a:xfrm>
          <a:off x="0" y="2438576"/>
          <a:ext cx="5671930" cy="126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Copy to other readers</a:t>
          </a: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Formatting</a:t>
          </a: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Placement </a:t>
          </a:r>
          <a:endParaRPr lang="en-GB" sz="1900" kern="1200" dirty="0"/>
        </a:p>
      </dsp:txBody>
      <dsp:txXfrm>
        <a:off x="0" y="2438576"/>
        <a:ext cx="5671930" cy="126684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C070C-9948-4D30-9EAD-AA2BC053B4BB}">
      <dsp:nvSpPr>
        <dsp:cNvPr id="0" name=""/>
        <dsp:cNvSpPr/>
      </dsp:nvSpPr>
      <dsp:spPr>
        <a:xfrm>
          <a:off x="0" y="48536"/>
          <a:ext cx="5671930" cy="561599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Enclosure Notation</a:t>
          </a:r>
          <a:endParaRPr lang="en-GB" sz="2400" kern="1200" dirty="0"/>
        </a:p>
      </dsp:txBody>
      <dsp:txXfrm>
        <a:off x="27415" y="75951"/>
        <a:ext cx="5617100" cy="506769"/>
      </dsp:txXfrm>
    </dsp:sp>
    <dsp:sp modelId="{5E80B059-FB9F-4D95-B6E4-7FE8740AE988}">
      <dsp:nvSpPr>
        <dsp:cNvPr id="0" name=""/>
        <dsp:cNvSpPr/>
      </dsp:nvSpPr>
      <dsp:spPr>
        <a:xfrm>
          <a:off x="0" y="610136"/>
          <a:ext cx="5671930" cy="126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Additional documents</a:t>
          </a: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Enclosure notation</a:t>
          </a: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Placement </a:t>
          </a:r>
          <a:endParaRPr lang="en-GB" sz="1900" kern="1200" dirty="0"/>
        </a:p>
      </dsp:txBody>
      <dsp:txXfrm>
        <a:off x="0" y="610136"/>
        <a:ext cx="5671930" cy="1266840"/>
      </dsp:txXfrm>
    </dsp:sp>
    <dsp:sp modelId="{0E0583C1-8190-4194-8181-637637BA2273}">
      <dsp:nvSpPr>
        <dsp:cNvPr id="0" name=""/>
        <dsp:cNvSpPr/>
      </dsp:nvSpPr>
      <dsp:spPr>
        <a:xfrm>
          <a:off x="0" y="1892875"/>
          <a:ext cx="5671930" cy="561599"/>
        </a:xfrm>
        <a:prstGeom prst="roundRect">
          <a:avLst/>
        </a:prstGeom>
        <a:solidFill>
          <a:schemeClr val="accent6">
            <a:shade val="80000"/>
            <a:hueOff val="-431219"/>
            <a:satOff val="0"/>
            <a:lumOff val="338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Copy Notation</a:t>
          </a:r>
          <a:endParaRPr lang="en-GB" sz="2400" kern="1200" dirty="0"/>
        </a:p>
      </dsp:txBody>
      <dsp:txXfrm>
        <a:off x="27415" y="1920290"/>
        <a:ext cx="5617100" cy="506769"/>
      </dsp:txXfrm>
    </dsp:sp>
    <dsp:sp modelId="{99755027-C172-4304-B720-CC64EBA4DC29}">
      <dsp:nvSpPr>
        <dsp:cNvPr id="0" name=""/>
        <dsp:cNvSpPr/>
      </dsp:nvSpPr>
      <dsp:spPr>
        <a:xfrm>
          <a:off x="0" y="2438576"/>
          <a:ext cx="5671930" cy="126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Copy to other readers</a:t>
          </a: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Formatting</a:t>
          </a: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Placement </a:t>
          </a:r>
          <a:endParaRPr lang="en-GB" sz="1900" kern="1200" dirty="0"/>
        </a:p>
      </dsp:txBody>
      <dsp:txXfrm>
        <a:off x="0" y="2438576"/>
        <a:ext cx="5671930" cy="126684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C070C-9948-4D30-9EAD-AA2BC053B4BB}">
      <dsp:nvSpPr>
        <dsp:cNvPr id="0" name=""/>
        <dsp:cNvSpPr/>
      </dsp:nvSpPr>
      <dsp:spPr>
        <a:xfrm>
          <a:off x="0" y="48536"/>
          <a:ext cx="5671930" cy="561599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Enclosure Notation</a:t>
          </a:r>
          <a:endParaRPr lang="en-GB" sz="2400" kern="1200" dirty="0"/>
        </a:p>
      </dsp:txBody>
      <dsp:txXfrm>
        <a:off x="27415" y="75951"/>
        <a:ext cx="5617100" cy="506769"/>
      </dsp:txXfrm>
    </dsp:sp>
    <dsp:sp modelId="{5E80B059-FB9F-4D95-B6E4-7FE8740AE988}">
      <dsp:nvSpPr>
        <dsp:cNvPr id="0" name=""/>
        <dsp:cNvSpPr/>
      </dsp:nvSpPr>
      <dsp:spPr>
        <a:xfrm>
          <a:off x="0" y="610136"/>
          <a:ext cx="5671930" cy="126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Additional documents</a:t>
          </a: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Enclosure notation</a:t>
          </a: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Placement </a:t>
          </a:r>
          <a:endParaRPr lang="en-GB" sz="1900" kern="1200" dirty="0"/>
        </a:p>
      </dsp:txBody>
      <dsp:txXfrm>
        <a:off x="0" y="610136"/>
        <a:ext cx="5671930" cy="1266840"/>
      </dsp:txXfrm>
    </dsp:sp>
    <dsp:sp modelId="{0E0583C1-8190-4194-8181-637637BA2273}">
      <dsp:nvSpPr>
        <dsp:cNvPr id="0" name=""/>
        <dsp:cNvSpPr/>
      </dsp:nvSpPr>
      <dsp:spPr>
        <a:xfrm>
          <a:off x="0" y="1892875"/>
          <a:ext cx="5671930" cy="561599"/>
        </a:xfrm>
        <a:prstGeom prst="roundRect">
          <a:avLst/>
        </a:prstGeom>
        <a:solidFill>
          <a:schemeClr val="accent6">
            <a:shade val="80000"/>
            <a:hueOff val="-431219"/>
            <a:satOff val="0"/>
            <a:lumOff val="338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Copy Notation</a:t>
          </a:r>
          <a:endParaRPr lang="en-GB" sz="2400" kern="1200" dirty="0"/>
        </a:p>
      </dsp:txBody>
      <dsp:txXfrm>
        <a:off x="27415" y="1920290"/>
        <a:ext cx="5617100" cy="506769"/>
      </dsp:txXfrm>
    </dsp:sp>
    <dsp:sp modelId="{99755027-C172-4304-B720-CC64EBA4DC29}">
      <dsp:nvSpPr>
        <dsp:cNvPr id="0" name=""/>
        <dsp:cNvSpPr/>
      </dsp:nvSpPr>
      <dsp:spPr>
        <a:xfrm>
          <a:off x="0" y="2438576"/>
          <a:ext cx="5671930" cy="126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Copy to other readers</a:t>
          </a: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Formatting</a:t>
          </a: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Placement </a:t>
          </a:r>
          <a:endParaRPr lang="en-GB" sz="1900" kern="1200" dirty="0"/>
        </a:p>
      </dsp:txBody>
      <dsp:txXfrm>
        <a:off x="0" y="2438576"/>
        <a:ext cx="5671930" cy="126684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C070C-9948-4D30-9EAD-AA2BC053B4BB}">
      <dsp:nvSpPr>
        <dsp:cNvPr id="0" name=""/>
        <dsp:cNvSpPr/>
      </dsp:nvSpPr>
      <dsp:spPr>
        <a:xfrm>
          <a:off x="0" y="48536"/>
          <a:ext cx="5671930" cy="561599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Enclosure Notation</a:t>
          </a:r>
          <a:endParaRPr lang="en-GB" sz="2400" kern="1200" dirty="0"/>
        </a:p>
      </dsp:txBody>
      <dsp:txXfrm>
        <a:off x="27415" y="75951"/>
        <a:ext cx="5617100" cy="506769"/>
      </dsp:txXfrm>
    </dsp:sp>
    <dsp:sp modelId="{5E80B059-FB9F-4D95-B6E4-7FE8740AE988}">
      <dsp:nvSpPr>
        <dsp:cNvPr id="0" name=""/>
        <dsp:cNvSpPr/>
      </dsp:nvSpPr>
      <dsp:spPr>
        <a:xfrm>
          <a:off x="0" y="610136"/>
          <a:ext cx="5671930" cy="126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Additional documents</a:t>
          </a: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Enclosure notation</a:t>
          </a: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Placement </a:t>
          </a:r>
          <a:endParaRPr lang="en-GB" sz="1900" kern="1200" dirty="0"/>
        </a:p>
      </dsp:txBody>
      <dsp:txXfrm>
        <a:off x="0" y="610136"/>
        <a:ext cx="5671930" cy="1266840"/>
      </dsp:txXfrm>
    </dsp:sp>
    <dsp:sp modelId="{0E0583C1-8190-4194-8181-637637BA2273}">
      <dsp:nvSpPr>
        <dsp:cNvPr id="0" name=""/>
        <dsp:cNvSpPr/>
      </dsp:nvSpPr>
      <dsp:spPr>
        <a:xfrm>
          <a:off x="0" y="1892875"/>
          <a:ext cx="5671930" cy="561599"/>
        </a:xfrm>
        <a:prstGeom prst="roundRect">
          <a:avLst/>
        </a:prstGeom>
        <a:solidFill>
          <a:schemeClr val="accent6">
            <a:shade val="80000"/>
            <a:hueOff val="-431219"/>
            <a:satOff val="0"/>
            <a:lumOff val="338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Copy Notation</a:t>
          </a:r>
          <a:endParaRPr lang="en-GB" sz="2400" kern="1200" dirty="0"/>
        </a:p>
      </dsp:txBody>
      <dsp:txXfrm>
        <a:off x="27415" y="1920290"/>
        <a:ext cx="5617100" cy="506769"/>
      </dsp:txXfrm>
    </dsp:sp>
    <dsp:sp modelId="{99755027-C172-4304-B720-CC64EBA4DC29}">
      <dsp:nvSpPr>
        <dsp:cNvPr id="0" name=""/>
        <dsp:cNvSpPr/>
      </dsp:nvSpPr>
      <dsp:spPr>
        <a:xfrm>
          <a:off x="0" y="2438576"/>
          <a:ext cx="5671930" cy="126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Copy to other readers</a:t>
          </a: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Formatting</a:t>
          </a: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Placement </a:t>
          </a:r>
          <a:endParaRPr lang="en-GB" sz="1900" kern="1200" dirty="0"/>
        </a:p>
      </dsp:txBody>
      <dsp:txXfrm>
        <a:off x="0" y="2438576"/>
        <a:ext cx="5671930" cy="126684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7B932-D9A5-44CA-8B03-7A45B6F4FF24}">
      <dsp:nvSpPr>
        <dsp:cNvPr id="0" name=""/>
        <dsp:cNvSpPr/>
      </dsp:nvSpPr>
      <dsp:spPr>
        <a:xfrm>
          <a:off x="0" y="131023"/>
          <a:ext cx="3571795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DB4CD-2707-4850-ABC7-881A115FA8EB}">
      <dsp:nvSpPr>
        <dsp:cNvPr id="0" name=""/>
        <dsp:cNvSpPr/>
      </dsp:nvSpPr>
      <dsp:spPr>
        <a:xfrm>
          <a:off x="170978" y="6526"/>
          <a:ext cx="3233331" cy="54303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504" tIns="0" rIns="9450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All information flush left margin </a:t>
          </a:r>
        </a:p>
      </dsp:txBody>
      <dsp:txXfrm>
        <a:off x="197487" y="33035"/>
        <a:ext cx="3180313" cy="490014"/>
      </dsp:txXfrm>
    </dsp:sp>
    <dsp:sp modelId="{6F530B22-A3DD-46C4-BD22-3FFAB506BB02}">
      <dsp:nvSpPr>
        <dsp:cNvPr id="0" name=""/>
        <dsp:cNvSpPr/>
      </dsp:nvSpPr>
      <dsp:spPr>
        <a:xfrm>
          <a:off x="0" y="1193819"/>
          <a:ext cx="3571795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4D61A-69F2-4137-A141-81D1DEAD89E5}">
      <dsp:nvSpPr>
        <dsp:cNvPr id="0" name=""/>
        <dsp:cNvSpPr/>
      </dsp:nvSpPr>
      <dsp:spPr>
        <a:xfrm>
          <a:off x="156458" y="1111892"/>
          <a:ext cx="3137721" cy="5875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504" tIns="0" rIns="9450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Full block with subject line differs only with the inclusion of subject line</a:t>
          </a:r>
          <a:endParaRPr lang="en-GB" sz="1400" kern="1200" dirty="0"/>
        </a:p>
      </dsp:txBody>
      <dsp:txXfrm>
        <a:off x="185142" y="1140576"/>
        <a:ext cx="3080353" cy="5302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6D9BC-4623-40F0-B034-58E0394C0232}">
      <dsp:nvSpPr>
        <dsp:cNvPr id="0" name=""/>
        <dsp:cNvSpPr/>
      </dsp:nvSpPr>
      <dsp:spPr>
        <a:xfrm>
          <a:off x="0" y="1474"/>
          <a:ext cx="5482140" cy="48662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Essential components of Letter: </a:t>
          </a:r>
          <a:endParaRPr lang="en-GB" sz="1600" kern="1200" dirty="0"/>
        </a:p>
      </dsp:txBody>
      <dsp:txXfrm>
        <a:off x="23755" y="25229"/>
        <a:ext cx="5434630" cy="439113"/>
      </dsp:txXfrm>
    </dsp:sp>
    <dsp:sp modelId="{C006454D-DDA7-424F-962D-174A0AF4B0E6}">
      <dsp:nvSpPr>
        <dsp:cNvPr id="0" name=""/>
        <dsp:cNvSpPr/>
      </dsp:nvSpPr>
      <dsp:spPr>
        <a:xfrm>
          <a:off x="0" y="488098"/>
          <a:ext cx="5482140" cy="2875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5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Typed or printed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Business-like font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Writer’s address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Date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Reader’s address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Salutation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Letter text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Complimentary close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Signed name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Typed name</a:t>
          </a:r>
          <a:endParaRPr lang="en-GB" sz="1600" kern="1200" dirty="0"/>
        </a:p>
      </dsp:txBody>
      <dsp:txXfrm>
        <a:off x="0" y="488098"/>
        <a:ext cx="5482140" cy="2875011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7B932-D9A5-44CA-8B03-7A45B6F4FF24}">
      <dsp:nvSpPr>
        <dsp:cNvPr id="0" name=""/>
        <dsp:cNvSpPr/>
      </dsp:nvSpPr>
      <dsp:spPr>
        <a:xfrm>
          <a:off x="0" y="102272"/>
          <a:ext cx="3571795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DB4CD-2707-4850-ABC7-881A115FA8EB}">
      <dsp:nvSpPr>
        <dsp:cNvPr id="0" name=""/>
        <dsp:cNvSpPr/>
      </dsp:nvSpPr>
      <dsp:spPr>
        <a:xfrm>
          <a:off x="170978" y="52473"/>
          <a:ext cx="3233331" cy="21721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504" tIns="0" rIns="9450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All</a:t>
          </a:r>
          <a:r>
            <a:rPr lang="en-US" sz="1400" kern="1200" baseline="0" dirty="0"/>
            <a:t> text is typed margin left</a:t>
          </a:r>
          <a:endParaRPr lang="en-US" sz="1400" kern="1200" dirty="0"/>
        </a:p>
      </dsp:txBody>
      <dsp:txXfrm>
        <a:off x="181581" y="63076"/>
        <a:ext cx="3212125" cy="196006"/>
      </dsp:txXfrm>
    </dsp:sp>
    <dsp:sp modelId="{6F530B22-A3DD-46C4-BD22-3FFAB506BB02}">
      <dsp:nvSpPr>
        <dsp:cNvPr id="0" name=""/>
        <dsp:cNvSpPr/>
      </dsp:nvSpPr>
      <dsp:spPr>
        <a:xfrm>
          <a:off x="0" y="527391"/>
          <a:ext cx="3571795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4D61A-69F2-4137-A141-81D1DEAD89E5}">
      <dsp:nvSpPr>
        <dsp:cNvPr id="0" name=""/>
        <dsp:cNvSpPr/>
      </dsp:nvSpPr>
      <dsp:spPr>
        <a:xfrm>
          <a:off x="156458" y="494620"/>
          <a:ext cx="3137721" cy="23503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504" tIns="0" rIns="9450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</a:t>
          </a:r>
          <a:r>
            <a:rPr lang="en-US" sz="1400" kern="1200" baseline="0" dirty="0"/>
            <a:t> salutation</a:t>
          </a:r>
        </a:p>
      </dsp:txBody>
      <dsp:txXfrm>
        <a:off x="167932" y="506094"/>
        <a:ext cx="3114773" cy="212090"/>
      </dsp:txXfrm>
    </dsp:sp>
    <dsp:sp modelId="{CC903E2C-2400-474D-A701-61931740F0DC}">
      <dsp:nvSpPr>
        <dsp:cNvPr id="0" name=""/>
        <dsp:cNvSpPr/>
      </dsp:nvSpPr>
      <dsp:spPr>
        <a:xfrm>
          <a:off x="0" y="1071711"/>
          <a:ext cx="3571795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82C300-C184-4D3E-84E5-1E3703C552F0}">
      <dsp:nvSpPr>
        <dsp:cNvPr id="0" name=""/>
        <dsp:cNvSpPr/>
      </dsp:nvSpPr>
      <dsp:spPr>
        <a:xfrm>
          <a:off x="178589" y="894591"/>
          <a:ext cx="3197578" cy="354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504" tIns="0" rIns="9450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No complimentary close</a:t>
          </a:r>
        </a:p>
      </dsp:txBody>
      <dsp:txXfrm>
        <a:off x="195882" y="911884"/>
        <a:ext cx="3162992" cy="319654"/>
      </dsp:txXfrm>
    </dsp:sp>
    <dsp:sp modelId="{AB675198-5FF2-4BDC-B40C-AE1473051C3F}">
      <dsp:nvSpPr>
        <dsp:cNvPr id="0" name=""/>
        <dsp:cNvSpPr/>
      </dsp:nvSpPr>
      <dsp:spPr>
        <a:xfrm>
          <a:off x="0" y="1616031"/>
          <a:ext cx="3571795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F4100A-3634-4FFD-87D5-F88B2741B28B}">
      <dsp:nvSpPr>
        <dsp:cNvPr id="0" name=""/>
        <dsp:cNvSpPr/>
      </dsp:nvSpPr>
      <dsp:spPr>
        <a:xfrm>
          <a:off x="178589" y="1438911"/>
          <a:ext cx="2500256" cy="354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504" tIns="0" rIns="9450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Includes a subject line</a:t>
          </a:r>
        </a:p>
      </dsp:txBody>
      <dsp:txXfrm>
        <a:off x="195882" y="1456204"/>
        <a:ext cx="2465670" cy="319654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2395E-18B8-4924-94C0-338918644FDB}">
      <dsp:nvSpPr>
        <dsp:cNvPr id="0" name=""/>
        <dsp:cNvSpPr/>
      </dsp:nvSpPr>
      <dsp:spPr>
        <a:xfrm>
          <a:off x="0" y="275751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8D23BA-A06E-41A6-AE04-27665D8048CB}">
      <dsp:nvSpPr>
        <dsp:cNvPr id="0" name=""/>
        <dsp:cNvSpPr/>
      </dsp:nvSpPr>
      <dsp:spPr>
        <a:xfrm>
          <a:off x="304800" y="31299"/>
          <a:ext cx="4267200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Inquiry </a:t>
          </a:r>
        </a:p>
      </dsp:txBody>
      <dsp:txXfrm>
        <a:off x="326416" y="52915"/>
        <a:ext cx="4223968" cy="399568"/>
      </dsp:txXfrm>
    </dsp:sp>
    <dsp:sp modelId="{B265C217-B56A-4E9E-AFB3-2B72A8D09B6F}">
      <dsp:nvSpPr>
        <dsp:cNvPr id="0" name=""/>
        <dsp:cNvSpPr/>
      </dsp:nvSpPr>
      <dsp:spPr>
        <a:xfrm>
          <a:off x="0" y="9331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3623680"/>
              <a:satOff val="7009"/>
              <a:lumOff val="-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77A30-93AD-4C99-8FB2-755A59B1F451}">
      <dsp:nvSpPr>
        <dsp:cNvPr id="0" name=""/>
        <dsp:cNvSpPr/>
      </dsp:nvSpPr>
      <dsp:spPr>
        <a:xfrm>
          <a:off x="304800" y="711699"/>
          <a:ext cx="4267200" cy="442800"/>
        </a:xfrm>
        <a:prstGeom prst="roundRect">
          <a:avLst/>
        </a:prstGeom>
        <a:solidFill>
          <a:schemeClr val="accent3">
            <a:hueOff val="-3623680"/>
            <a:satOff val="7009"/>
            <a:lumOff val="-8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Response </a:t>
          </a:r>
          <a:endParaRPr lang="en-GB" sz="1500" kern="1200" dirty="0"/>
        </a:p>
      </dsp:txBody>
      <dsp:txXfrm>
        <a:off x="326416" y="733315"/>
        <a:ext cx="4223968" cy="399568"/>
      </dsp:txXfrm>
    </dsp:sp>
    <dsp:sp modelId="{CBB2F42B-AA38-4706-B411-BB565B452D66}">
      <dsp:nvSpPr>
        <dsp:cNvPr id="0" name=""/>
        <dsp:cNvSpPr/>
      </dsp:nvSpPr>
      <dsp:spPr>
        <a:xfrm>
          <a:off x="0" y="16135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7247360"/>
              <a:satOff val="14017"/>
              <a:lumOff val="-1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F7FDE-7A6F-4709-8229-BDA654A42186}">
      <dsp:nvSpPr>
        <dsp:cNvPr id="0" name=""/>
        <dsp:cNvSpPr/>
      </dsp:nvSpPr>
      <dsp:spPr>
        <a:xfrm>
          <a:off x="304800" y="1392100"/>
          <a:ext cx="4267200" cy="442800"/>
        </a:xfrm>
        <a:prstGeom prst="roundRect">
          <a:avLst/>
        </a:prstGeom>
        <a:solidFill>
          <a:schemeClr val="accent3">
            <a:hueOff val="-7247360"/>
            <a:satOff val="14017"/>
            <a:lumOff val="-1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Cover</a:t>
          </a:r>
          <a:endParaRPr lang="en-GB" sz="1500" kern="1200" dirty="0"/>
        </a:p>
      </dsp:txBody>
      <dsp:txXfrm>
        <a:off x="326416" y="1413716"/>
        <a:ext cx="4223968" cy="399568"/>
      </dsp:txXfrm>
    </dsp:sp>
    <dsp:sp modelId="{BB0ECDC5-CEB5-4F18-84FB-B80C2E951E19}">
      <dsp:nvSpPr>
        <dsp:cNvPr id="0" name=""/>
        <dsp:cNvSpPr/>
      </dsp:nvSpPr>
      <dsp:spPr>
        <a:xfrm>
          <a:off x="0" y="22939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0871040"/>
              <a:satOff val="21026"/>
              <a:lumOff val="-2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BD5A7-4F78-4D97-840B-430800B6EF52}">
      <dsp:nvSpPr>
        <dsp:cNvPr id="0" name=""/>
        <dsp:cNvSpPr/>
      </dsp:nvSpPr>
      <dsp:spPr>
        <a:xfrm>
          <a:off x="304800" y="2072500"/>
          <a:ext cx="4267200" cy="442800"/>
        </a:xfrm>
        <a:prstGeom prst="roundRect">
          <a:avLst/>
        </a:prstGeom>
        <a:solidFill>
          <a:schemeClr val="accent3">
            <a:hueOff val="-10871040"/>
            <a:satOff val="21026"/>
            <a:lumOff val="-24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Complaint </a:t>
          </a:r>
          <a:endParaRPr lang="en-GB" sz="1500" kern="1200" dirty="0"/>
        </a:p>
      </dsp:txBody>
      <dsp:txXfrm>
        <a:off x="326416" y="2094116"/>
        <a:ext cx="4223968" cy="399568"/>
      </dsp:txXfrm>
    </dsp:sp>
    <dsp:sp modelId="{27A06275-1CD6-4ABD-BC09-EEA9271E9BAB}">
      <dsp:nvSpPr>
        <dsp:cNvPr id="0" name=""/>
        <dsp:cNvSpPr/>
      </dsp:nvSpPr>
      <dsp:spPr>
        <a:xfrm>
          <a:off x="0" y="29743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4494720"/>
              <a:satOff val="28034"/>
              <a:lumOff val="-3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88ECC-C43A-40DC-A81F-32B1C9417E1E}">
      <dsp:nvSpPr>
        <dsp:cNvPr id="0" name=""/>
        <dsp:cNvSpPr/>
      </dsp:nvSpPr>
      <dsp:spPr>
        <a:xfrm>
          <a:off x="304800" y="2752900"/>
          <a:ext cx="4267200" cy="442800"/>
        </a:xfrm>
        <a:prstGeom prst="roundRect">
          <a:avLst/>
        </a:prstGeom>
        <a:solidFill>
          <a:schemeClr val="accent3">
            <a:hueOff val="-14494720"/>
            <a:satOff val="28034"/>
            <a:lumOff val="-3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Adjustment </a:t>
          </a:r>
          <a:endParaRPr lang="en-GB" sz="1500" kern="1200" dirty="0"/>
        </a:p>
      </dsp:txBody>
      <dsp:txXfrm>
        <a:off x="326416" y="2774516"/>
        <a:ext cx="4223968" cy="399568"/>
      </dsp:txXfrm>
    </dsp:sp>
    <dsp:sp modelId="{997F9AB5-F66F-4777-8CAB-CA657AD6CB00}">
      <dsp:nvSpPr>
        <dsp:cNvPr id="0" name=""/>
        <dsp:cNvSpPr/>
      </dsp:nvSpPr>
      <dsp:spPr>
        <a:xfrm>
          <a:off x="0" y="36547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8118400"/>
              <a:satOff val="35043"/>
              <a:lumOff val="-41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9321A3-8D1F-432E-B91D-788C027C0659}">
      <dsp:nvSpPr>
        <dsp:cNvPr id="0" name=""/>
        <dsp:cNvSpPr/>
      </dsp:nvSpPr>
      <dsp:spPr>
        <a:xfrm>
          <a:off x="304800" y="3433300"/>
          <a:ext cx="4267200" cy="442800"/>
        </a:xfrm>
        <a:prstGeom prst="roundRect">
          <a:avLst/>
        </a:prstGeom>
        <a:solidFill>
          <a:schemeClr val="accent3">
            <a:hueOff val="-18118400"/>
            <a:satOff val="35043"/>
            <a:lumOff val="-41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Confirmation</a:t>
          </a:r>
          <a:endParaRPr lang="en-GB" sz="1500" kern="1200" dirty="0"/>
        </a:p>
      </dsp:txBody>
      <dsp:txXfrm>
        <a:off x="326416" y="3454916"/>
        <a:ext cx="4223968" cy="399568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116F3-538A-4904-ABE4-504996F4BF75}">
      <dsp:nvSpPr>
        <dsp:cNvPr id="0" name=""/>
        <dsp:cNvSpPr/>
      </dsp:nvSpPr>
      <dsp:spPr>
        <a:xfrm>
          <a:off x="0" y="364482"/>
          <a:ext cx="5161109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2BB22-28E0-4911-B901-D6CCF79AB23D}">
      <dsp:nvSpPr>
        <dsp:cNvPr id="0" name=""/>
        <dsp:cNvSpPr/>
      </dsp:nvSpPr>
      <dsp:spPr>
        <a:xfrm>
          <a:off x="258055" y="1256"/>
          <a:ext cx="4381791" cy="9536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554" tIns="0" rIns="13655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Information about degree requirements, equipment costs, performance records, turnaround time, employee credentials or other matters of interests</a:t>
          </a:r>
          <a:endParaRPr lang="en-GB" sz="1400" kern="1200" dirty="0"/>
        </a:p>
      </dsp:txBody>
      <dsp:txXfrm>
        <a:off x="304607" y="47808"/>
        <a:ext cx="4288687" cy="860521"/>
      </dsp:txXfrm>
    </dsp:sp>
    <dsp:sp modelId="{63E99662-BBC7-4974-A22D-1C1F8863EDC2}">
      <dsp:nvSpPr>
        <dsp:cNvPr id="0" name=""/>
        <dsp:cNvSpPr/>
      </dsp:nvSpPr>
      <dsp:spPr>
        <a:xfrm>
          <a:off x="0" y="1747442"/>
          <a:ext cx="5161109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044704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C24ABA-0C7B-4EB3-94EA-E03C1E73B8F3}">
      <dsp:nvSpPr>
        <dsp:cNvPr id="0" name=""/>
        <dsp:cNvSpPr/>
      </dsp:nvSpPr>
      <dsp:spPr>
        <a:xfrm>
          <a:off x="304505" y="1546942"/>
          <a:ext cx="4459213" cy="749359"/>
        </a:xfrm>
        <a:prstGeom prst="roundRect">
          <a:avLst/>
        </a:prstGeom>
        <a:solidFill>
          <a:schemeClr val="accent5">
            <a:hueOff val="1044704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554" tIns="0" rIns="13655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Demands specificity</a:t>
          </a:r>
          <a:endParaRPr lang="en-GB" sz="1200" kern="1200" dirty="0"/>
        </a:p>
      </dsp:txBody>
      <dsp:txXfrm>
        <a:off x="341086" y="1583523"/>
        <a:ext cx="4386051" cy="676197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116F3-538A-4904-ABE4-504996F4BF75}">
      <dsp:nvSpPr>
        <dsp:cNvPr id="0" name=""/>
        <dsp:cNvSpPr/>
      </dsp:nvSpPr>
      <dsp:spPr>
        <a:xfrm>
          <a:off x="0" y="220962"/>
          <a:ext cx="520721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2BB22-28E0-4911-B901-D6CCF79AB23D}">
      <dsp:nvSpPr>
        <dsp:cNvPr id="0" name=""/>
        <dsp:cNvSpPr/>
      </dsp:nvSpPr>
      <dsp:spPr>
        <a:xfrm>
          <a:off x="260360" y="22210"/>
          <a:ext cx="4420935" cy="4939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774" tIns="0" rIns="13777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Introduction clarifies intent and rationale </a:t>
          </a:r>
          <a:endParaRPr lang="en-GB" sz="1200" kern="1200" dirty="0"/>
        </a:p>
      </dsp:txBody>
      <dsp:txXfrm>
        <a:off x="284473" y="46323"/>
        <a:ext cx="4372709" cy="445726"/>
      </dsp:txXfrm>
    </dsp:sp>
    <dsp:sp modelId="{63E99662-BBC7-4974-A22D-1C1F8863EDC2}">
      <dsp:nvSpPr>
        <dsp:cNvPr id="0" name=""/>
        <dsp:cNvSpPr/>
      </dsp:nvSpPr>
      <dsp:spPr>
        <a:xfrm>
          <a:off x="0" y="984707"/>
          <a:ext cx="520721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348235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C24ABA-0C7B-4EB3-94EA-E03C1E73B8F3}">
      <dsp:nvSpPr>
        <dsp:cNvPr id="0" name=""/>
        <dsp:cNvSpPr/>
      </dsp:nvSpPr>
      <dsp:spPr>
        <a:xfrm>
          <a:off x="307225" y="812192"/>
          <a:ext cx="4499048" cy="446944"/>
        </a:xfrm>
        <a:prstGeom prst="roundRect">
          <a:avLst/>
        </a:prstGeom>
        <a:solidFill>
          <a:schemeClr val="accent5">
            <a:hueOff val="348235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774" tIns="0" rIns="13777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subject matter of inquiry</a:t>
          </a:r>
          <a:endParaRPr lang="en-GB" sz="1200" kern="1200" dirty="0"/>
        </a:p>
      </dsp:txBody>
      <dsp:txXfrm>
        <a:off x="329043" y="834010"/>
        <a:ext cx="4455412" cy="403308"/>
      </dsp:txXfrm>
    </dsp:sp>
    <dsp:sp modelId="{5A9EBA9B-447D-47FD-AF52-83616B6A33D5}">
      <dsp:nvSpPr>
        <dsp:cNvPr id="0" name=""/>
        <dsp:cNvSpPr/>
      </dsp:nvSpPr>
      <dsp:spPr>
        <a:xfrm>
          <a:off x="0" y="1891907"/>
          <a:ext cx="520721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696469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372CF-3223-4EFE-839C-9EE36A232EA6}">
      <dsp:nvSpPr>
        <dsp:cNvPr id="0" name=""/>
        <dsp:cNvSpPr/>
      </dsp:nvSpPr>
      <dsp:spPr>
        <a:xfrm>
          <a:off x="260360" y="1596707"/>
          <a:ext cx="4567539" cy="590400"/>
        </a:xfrm>
        <a:prstGeom prst="roundRect">
          <a:avLst/>
        </a:prstGeom>
        <a:solidFill>
          <a:schemeClr val="accent5">
            <a:hueOff val="696469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774" tIns="0" rIns="13777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Discussion asks precise questions of quantifiable list of specific topics of inquiry </a:t>
          </a:r>
          <a:endParaRPr lang="en-GB" sz="1200" kern="1200" dirty="0"/>
        </a:p>
      </dsp:txBody>
      <dsp:txXfrm>
        <a:off x="289181" y="1625528"/>
        <a:ext cx="4509897" cy="532758"/>
      </dsp:txXfrm>
    </dsp:sp>
    <dsp:sp modelId="{793EF031-C01C-41DD-A00E-D66F8D0B8678}">
      <dsp:nvSpPr>
        <dsp:cNvPr id="0" name=""/>
        <dsp:cNvSpPr/>
      </dsp:nvSpPr>
      <dsp:spPr>
        <a:xfrm>
          <a:off x="0" y="2799107"/>
          <a:ext cx="520721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044704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00C39-BF60-4BD3-A1EA-6CA651C259EA}">
      <dsp:nvSpPr>
        <dsp:cNvPr id="0" name=""/>
        <dsp:cNvSpPr/>
      </dsp:nvSpPr>
      <dsp:spPr>
        <a:xfrm>
          <a:off x="260360" y="2503907"/>
          <a:ext cx="4536884" cy="590400"/>
        </a:xfrm>
        <a:prstGeom prst="roundRect">
          <a:avLst/>
        </a:prstGeom>
        <a:solidFill>
          <a:schemeClr val="accent5">
            <a:hueOff val="1044704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774" tIns="0" rIns="13777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Conclusion includes dated action/response and the significance of the date.</a:t>
          </a:r>
          <a:endParaRPr lang="en-GB" sz="1200" kern="1200" dirty="0"/>
        </a:p>
      </dsp:txBody>
      <dsp:txXfrm>
        <a:off x="289181" y="2532728"/>
        <a:ext cx="4479242" cy="532758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116F3-538A-4904-ABE4-504996F4BF75}">
      <dsp:nvSpPr>
        <dsp:cNvPr id="0" name=""/>
        <dsp:cNvSpPr/>
      </dsp:nvSpPr>
      <dsp:spPr>
        <a:xfrm>
          <a:off x="0" y="216374"/>
          <a:ext cx="529942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2BB22-28E0-4911-B901-D6CCF79AB23D}">
      <dsp:nvSpPr>
        <dsp:cNvPr id="0" name=""/>
        <dsp:cNvSpPr/>
      </dsp:nvSpPr>
      <dsp:spPr>
        <a:xfrm>
          <a:off x="264971" y="17621"/>
          <a:ext cx="4499219" cy="4939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14" tIns="0" rIns="14021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Provide</a:t>
          </a:r>
          <a:r>
            <a:rPr lang="en-US" sz="1200" kern="1200" baseline="0" dirty="0"/>
            <a:t> information, details or answers to inquiry</a:t>
          </a:r>
          <a:endParaRPr lang="en-GB" sz="1200" kern="1200" dirty="0"/>
        </a:p>
      </dsp:txBody>
      <dsp:txXfrm>
        <a:off x="289084" y="41734"/>
        <a:ext cx="4450993" cy="445726"/>
      </dsp:txXfrm>
    </dsp:sp>
    <dsp:sp modelId="{63E99662-BBC7-4974-A22D-1C1F8863EDC2}">
      <dsp:nvSpPr>
        <dsp:cNvPr id="0" name=""/>
        <dsp:cNvSpPr/>
      </dsp:nvSpPr>
      <dsp:spPr>
        <a:xfrm>
          <a:off x="0" y="1212134"/>
          <a:ext cx="529942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348235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C24ABA-0C7B-4EB3-94EA-E03C1E73B8F3}">
      <dsp:nvSpPr>
        <dsp:cNvPr id="0" name=""/>
        <dsp:cNvSpPr/>
      </dsp:nvSpPr>
      <dsp:spPr>
        <a:xfrm>
          <a:off x="312665" y="807603"/>
          <a:ext cx="4578716" cy="678960"/>
        </a:xfrm>
        <a:prstGeom prst="roundRect">
          <a:avLst/>
        </a:prstGeom>
        <a:solidFill>
          <a:schemeClr val="accent5">
            <a:hueOff val="348235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14" tIns="0" rIns="14021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 introduction, pleasant reminder of last communication. This explains why you are writing to them.</a:t>
          </a:r>
          <a:endParaRPr lang="en-GB" sz="1200" kern="1200" dirty="0"/>
        </a:p>
      </dsp:txBody>
      <dsp:txXfrm>
        <a:off x="345809" y="840747"/>
        <a:ext cx="4512428" cy="612672"/>
      </dsp:txXfrm>
    </dsp:sp>
    <dsp:sp modelId="{5A9EBA9B-447D-47FD-AF52-83616B6A33D5}">
      <dsp:nvSpPr>
        <dsp:cNvPr id="0" name=""/>
        <dsp:cNvSpPr/>
      </dsp:nvSpPr>
      <dsp:spPr>
        <a:xfrm>
          <a:off x="0" y="2119334"/>
          <a:ext cx="529942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696469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372CF-3223-4EFE-839C-9EE36A232EA6}">
      <dsp:nvSpPr>
        <dsp:cNvPr id="0" name=""/>
        <dsp:cNvSpPr/>
      </dsp:nvSpPr>
      <dsp:spPr>
        <a:xfrm>
          <a:off x="264971" y="1824134"/>
          <a:ext cx="4648419" cy="590400"/>
        </a:xfrm>
        <a:prstGeom prst="roundRect">
          <a:avLst/>
        </a:prstGeom>
        <a:solidFill>
          <a:schemeClr val="accent5">
            <a:hueOff val="696469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14" tIns="0" rIns="14021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Organize into as many paragraphs as you need (or bulleted or numbered lists)</a:t>
          </a:r>
          <a:endParaRPr lang="en-GB" sz="1200" kern="1200" dirty="0"/>
        </a:p>
      </dsp:txBody>
      <dsp:txXfrm>
        <a:off x="293792" y="1852955"/>
        <a:ext cx="4590777" cy="532758"/>
      </dsp:txXfrm>
    </dsp:sp>
    <dsp:sp modelId="{793EF031-C01C-41DD-A00E-D66F8D0B8678}">
      <dsp:nvSpPr>
        <dsp:cNvPr id="0" name=""/>
        <dsp:cNvSpPr/>
      </dsp:nvSpPr>
      <dsp:spPr>
        <a:xfrm>
          <a:off x="0" y="3026534"/>
          <a:ext cx="529942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044704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00C39-BF60-4BD3-A1EA-6CA651C259EA}">
      <dsp:nvSpPr>
        <dsp:cNvPr id="0" name=""/>
        <dsp:cNvSpPr/>
      </dsp:nvSpPr>
      <dsp:spPr>
        <a:xfrm>
          <a:off x="264971" y="2731334"/>
          <a:ext cx="4617222" cy="590400"/>
        </a:xfrm>
        <a:prstGeom prst="roundRect">
          <a:avLst/>
        </a:prstGeom>
        <a:solidFill>
          <a:schemeClr val="accent5">
            <a:hueOff val="1044704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14" tIns="0" rIns="14021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Conclusion has upbeat and friendly tone and contact information.</a:t>
          </a:r>
          <a:endParaRPr lang="en-GB" sz="1200" kern="1200" dirty="0"/>
        </a:p>
      </dsp:txBody>
      <dsp:txXfrm>
        <a:off x="293792" y="2760155"/>
        <a:ext cx="4559580" cy="532758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116F3-538A-4904-ABE4-504996F4BF75}">
      <dsp:nvSpPr>
        <dsp:cNvPr id="0" name=""/>
        <dsp:cNvSpPr/>
      </dsp:nvSpPr>
      <dsp:spPr>
        <a:xfrm>
          <a:off x="0" y="317157"/>
          <a:ext cx="5243095" cy="3276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2BB22-28E0-4911-B901-D6CCF79AB23D}">
      <dsp:nvSpPr>
        <dsp:cNvPr id="0" name=""/>
        <dsp:cNvSpPr/>
      </dsp:nvSpPr>
      <dsp:spPr>
        <a:xfrm>
          <a:off x="262154" y="34656"/>
          <a:ext cx="4451398" cy="47438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24" tIns="0" rIns="13872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Precedes attached or enclosed documents to give an overview of subject matter</a:t>
          </a:r>
          <a:endParaRPr lang="en-GB" sz="1200" kern="1200" dirty="0"/>
        </a:p>
      </dsp:txBody>
      <dsp:txXfrm>
        <a:off x="285311" y="57813"/>
        <a:ext cx="4405084" cy="428067"/>
      </dsp:txXfrm>
    </dsp:sp>
    <dsp:sp modelId="{63E99662-BBC7-4974-A22D-1C1F8863EDC2}">
      <dsp:nvSpPr>
        <dsp:cNvPr id="0" name=""/>
        <dsp:cNvSpPr/>
      </dsp:nvSpPr>
      <dsp:spPr>
        <a:xfrm>
          <a:off x="0" y="1085155"/>
          <a:ext cx="5243095" cy="3276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C24ABA-0C7B-4EB3-94EA-E03C1E73B8F3}">
      <dsp:nvSpPr>
        <dsp:cNvPr id="0" name=""/>
        <dsp:cNvSpPr/>
      </dsp:nvSpPr>
      <dsp:spPr>
        <a:xfrm>
          <a:off x="309342" y="701456"/>
          <a:ext cx="4530049" cy="56207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24" tIns="0" rIns="13872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Reports, maps, invoices, Contracts, Instructions, Questionnaires</a:t>
          </a:r>
          <a:endParaRPr lang="en-GB" sz="1200" kern="1200" dirty="0"/>
        </a:p>
      </dsp:txBody>
      <dsp:txXfrm>
        <a:off x="336780" y="728894"/>
        <a:ext cx="4475173" cy="507201"/>
      </dsp:txXfrm>
    </dsp:sp>
    <dsp:sp modelId="{5A9EBA9B-447D-47FD-AF52-83616B6A33D5}">
      <dsp:nvSpPr>
        <dsp:cNvPr id="0" name=""/>
        <dsp:cNvSpPr/>
      </dsp:nvSpPr>
      <dsp:spPr>
        <a:xfrm>
          <a:off x="0" y="1951533"/>
          <a:ext cx="5243095" cy="3276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372CF-3223-4EFE-839C-9EE36A232EA6}">
      <dsp:nvSpPr>
        <dsp:cNvPr id="0" name=""/>
        <dsp:cNvSpPr/>
      </dsp:nvSpPr>
      <dsp:spPr>
        <a:xfrm>
          <a:off x="262154" y="1482955"/>
          <a:ext cx="4599012" cy="66045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24" tIns="0" rIns="13872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Introduction</a:t>
          </a:r>
          <a:r>
            <a:rPr lang="en-US" sz="1200" kern="1200" baseline="0" dirty="0"/>
            <a:t> includes a review of why you are writing and what you are sending.</a:t>
          </a:r>
          <a:endParaRPr lang="en-GB" sz="1200" kern="1200" dirty="0"/>
        </a:p>
      </dsp:txBody>
      <dsp:txXfrm>
        <a:off x="294395" y="1515196"/>
        <a:ext cx="4534530" cy="595976"/>
      </dsp:txXfrm>
    </dsp:sp>
    <dsp:sp modelId="{793EF031-C01C-41DD-A00E-D66F8D0B8678}">
      <dsp:nvSpPr>
        <dsp:cNvPr id="0" name=""/>
        <dsp:cNvSpPr/>
      </dsp:nvSpPr>
      <dsp:spPr>
        <a:xfrm>
          <a:off x="0" y="2896494"/>
          <a:ext cx="5243095" cy="3276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00C39-BF60-4BD3-A1EA-6CA651C259EA}">
      <dsp:nvSpPr>
        <dsp:cNvPr id="0" name=""/>
        <dsp:cNvSpPr/>
      </dsp:nvSpPr>
      <dsp:spPr>
        <a:xfrm>
          <a:off x="262154" y="2349333"/>
          <a:ext cx="4568146" cy="7390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24" tIns="0" rIns="13872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Discussion</a:t>
          </a:r>
          <a:r>
            <a:rPr lang="en-US" sz="1200" kern="1200" baseline="0" dirty="0"/>
            <a:t> entails what you have enclosed or what is of value within enclosure. Itemize, add page numbers for specific details mentioned to emphasize </a:t>
          </a:r>
        </a:p>
      </dsp:txBody>
      <dsp:txXfrm>
        <a:off x="298231" y="2385410"/>
        <a:ext cx="4495992" cy="666887"/>
      </dsp:txXfrm>
    </dsp:sp>
    <dsp:sp modelId="{E7BE01F8-5A55-4F66-8483-FC89C1A16CDC}">
      <dsp:nvSpPr>
        <dsp:cNvPr id="0" name=""/>
        <dsp:cNvSpPr/>
      </dsp:nvSpPr>
      <dsp:spPr>
        <a:xfrm>
          <a:off x="0" y="3486174"/>
          <a:ext cx="5243095" cy="3276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8DE663-59E2-4F57-A4AB-96F4013E8418}">
      <dsp:nvSpPr>
        <dsp:cNvPr id="0" name=""/>
        <dsp:cNvSpPr/>
      </dsp:nvSpPr>
      <dsp:spPr>
        <a:xfrm>
          <a:off x="262154" y="3294294"/>
          <a:ext cx="3670166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24" tIns="0" rIns="13872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What you want to happen next and when</a:t>
          </a:r>
        </a:p>
      </dsp:txBody>
      <dsp:txXfrm>
        <a:off x="280888" y="3313028"/>
        <a:ext cx="3632698" cy="346292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116F3-538A-4904-ABE4-504996F4BF75}">
      <dsp:nvSpPr>
        <dsp:cNvPr id="0" name=""/>
        <dsp:cNvSpPr/>
      </dsp:nvSpPr>
      <dsp:spPr>
        <a:xfrm>
          <a:off x="0" y="212090"/>
          <a:ext cx="5107921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2BB22-28E0-4911-B901-D6CCF79AB23D}">
      <dsp:nvSpPr>
        <dsp:cNvPr id="0" name=""/>
        <dsp:cNvSpPr/>
      </dsp:nvSpPr>
      <dsp:spPr>
        <a:xfrm>
          <a:off x="255396" y="11414"/>
          <a:ext cx="4336635" cy="658236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47" tIns="0" rIns="13514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Introduction</a:t>
          </a:r>
          <a:r>
            <a:rPr lang="en-US" sz="1200" kern="1200" baseline="0" dirty="0"/>
            <a:t> includes politely stating the problem and include supporting details</a:t>
          </a:r>
          <a:endParaRPr lang="en-GB" sz="1200" kern="1200" dirty="0"/>
        </a:p>
      </dsp:txBody>
      <dsp:txXfrm>
        <a:off x="287528" y="43546"/>
        <a:ext cx="4272371" cy="593972"/>
      </dsp:txXfrm>
    </dsp:sp>
    <dsp:sp modelId="{63E99662-BBC7-4974-A22D-1C1F8863EDC2}">
      <dsp:nvSpPr>
        <dsp:cNvPr id="0" name=""/>
        <dsp:cNvSpPr/>
      </dsp:nvSpPr>
      <dsp:spPr>
        <a:xfrm>
          <a:off x="0" y="1280470"/>
          <a:ext cx="5107921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C24ABA-0C7B-4EB3-94EA-E03C1E73B8F3}">
      <dsp:nvSpPr>
        <dsp:cNvPr id="0" name=""/>
        <dsp:cNvSpPr/>
      </dsp:nvSpPr>
      <dsp:spPr>
        <a:xfrm>
          <a:off x="301367" y="1128496"/>
          <a:ext cx="4413259" cy="57734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47" tIns="0" rIns="13514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Discussion includes details of problems experienced </a:t>
          </a:r>
          <a:endParaRPr lang="en-GB" sz="1200" kern="1200" dirty="0"/>
        </a:p>
      </dsp:txBody>
      <dsp:txXfrm>
        <a:off x="329550" y="1156679"/>
        <a:ext cx="4356893" cy="520974"/>
      </dsp:txXfrm>
    </dsp:sp>
    <dsp:sp modelId="{5A9EBA9B-447D-47FD-AF52-83616B6A33D5}">
      <dsp:nvSpPr>
        <dsp:cNvPr id="0" name=""/>
        <dsp:cNvSpPr/>
      </dsp:nvSpPr>
      <dsp:spPr>
        <a:xfrm>
          <a:off x="0" y="2379955"/>
          <a:ext cx="5107921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372CF-3223-4EFE-839C-9EE36A232EA6}">
      <dsp:nvSpPr>
        <dsp:cNvPr id="0" name=""/>
        <dsp:cNvSpPr/>
      </dsp:nvSpPr>
      <dsp:spPr>
        <a:xfrm>
          <a:off x="255396" y="2229070"/>
          <a:ext cx="4480443" cy="608444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47" tIns="0" rIns="13514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Conclusion ends positively by maintaining a courteousness and professionalism. Share best ways of being reached out. </a:t>
          </a:r>
          <a:endParaRPr lang="en-GB" sz="1200" kern="1200" dirty="0"/>
        </a:p>
      </dsp:txBody>
      <dsp:txXfrm>
        <a:off x="285098" y="2258772"/>
        <a:ext cx="4421039" cy="549040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116F3-538A-4904-ABE4-504996F4BF75}">
      <dsp:nvSpPr>
        <dsp:cNvPr id="0" name=""/>
        <dsp:cNvSpPr/>
      </dsp:nvSpPr>
      <dsp:spPr>
        <a:xfrm>
          <a:off x="0" y="226132"/>
          <a:ext cx="5258997" cy="6552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2BB22-28E0-4911-B901-D6CCF79AB23D}">
      <dsp:nvSpPr>
        <dsp:cNvPr id="0" name=""/>
        <dsp:cNvSpPr/>
      </dsp:nvSpPr>
      <dsp:spPr>
        <a:xfrm>
          <a:off x="262949" y="5900"/>
          <a:ext cx="4464898" cy="60399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44" tIns="0" rIns="13914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Responses to complaints </a:t>
          </a:r>
          <a:endParaRPr lang="en-GB" sz="1200" kern="1200" dirty="0"/>
        </a:p>
      </dsp:txBody>
      <dsp:txXfrm>
        <a:off x="292433" y="35384"/>
        <a:ext cx="4405930" cy="545024"/>
      </dsp:txXfrm>
    </dsp:sp>
    <dsp:sp modelId="{63E99662-BBC7-4974-A22D-1C1F8863EDC2}">
      <dsp:nvSpPr>
        <dsp:cNvPr id="0" name=""/>
        <dsp:cNvSpPr/>
      </dsp:nvSpPr>
      <dsp:spPr>
        <a:xfrm>
          <a:off x="0" y="1783649"/>
          <a:ext cx="5258997" cy="6552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C24ABA-0C7B-4EB3-94EA-E03C1E73B8F3}">
      <dsp:nvSpPr>
        <dsp:cNvPr id="0" name=""/>
        <dsp:cNvSpPr/>
      </dsp:nvSpPr>
      <dsp:spPr>
        <a:xfrm>
          <a:off x="310280" y="994730"/>
          <a:ext cx="4543789" cy="114567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44" tIns="0" rIns="13914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Complete agreement with the writer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Complete disagreement with the writer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You could disagree with some complaints but agree with other complaints.</a:t>
          </a:r>
        </a:p>
      </dsp:txBody>
      <dsp:txXfrm>
        <a:off x="366207" y="1050657"/>
        <a:ext cx="4431935" cy="1033823"/>
      </dsp:txXfrm>
    </dsp:sp>
    <dsp:sp modelId="{5A9EBA9B-447D-47FD-AF52-83616B6A33D5}">
      <dsp:nvSpPr>
        <dsp:cNvPr id="0" name=""/>
        <dsp:cNvSpPr/>
      </dsp:nvSpPr>
      <dsp:spPr>
        <a:xfrm>
          <a:off x="0" y="2837473"/>
          <a:ext cx="5258997" cy="6552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372CF-3223-4EFE-839C-9EE36A232EA6}">
      <dsp:nvSpPr>
        <dsp:cNvPr id="0" name=""/>
        <dsp:cNvSpPr/>
      </dsp:nvSpPr>
      <dsp:spPr>
        <a:xfrm>
          <a:off x="262949" y="2579249"/>
          <a:ext cx="4612960" cy="64198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44" tIns="0" rIns="13914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Buffers to cushion the blow</a:t>
          </a:r>
          <a:endParaRPr lang="en-GB" sz="1200" kern="1200" dirty="0"/>
        </a:p>
      </dsp:txBody>
      <dsp:txXfrm>
        <a:off x="294288" y="2610588"/>
        <a:ext cx="4550282" cy="579306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F4566-99DD-40AF-BBD8-38DC85CEA434}">
      <dsp:nvSpPr>
        <dsp:cNvPr id="0" name=""/>
        <dsp:cNvSpPr/>
      </dsp:nvSpPr>
      <dsp:spPr>
        <a:xfrm>
          <a:off x="0" y="288581"/>
          <a:ext cx="5828305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7B3A1-49D1-43D1-82CD-EC83B484A7EA}">
      <dsp:nvSpPr>
        <dsp:cNvPr id="0" name=""/>
        <dsp:cNvSpPr/>
      </dsp:nvSpPr>
      <dsp:spPr>
        <a:xfrm>
          <a:off x="291415" y="92459"/>
          <a:ext cx="4079813" cy="34372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207" tIns="0" rIns="15420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Delay bad news and gives an opportunity to explain</a:t>
          </a:r>
          <a:endParaRPr lang="en-GB" sz="1200" kern="1200" dirty="0"/>
        </a:p>
      </dsp:txBody>
      <dsp:txXfrm>
        <a:off x="308194" y="109238"/>
        <a:ext cx="4046255" cy="310164"/>
      </dsp:txXfrm>
    </dsp:sp>
    <dsp:sp modelId="{C164C109-C7E8-4980-9D4F-C025C12DDE50}">
      <dsp:nvSpPr>
        <dsp:cNvPr id="0" name=""/>
        <dsp:cNvSpPr/>
      </dsp:nvSpPr>
      <dsp:spPr>
        <a:xfrm>
          <a:off x="0" y="818050"/>
          <a:ext cx="5828305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6236B5-DCE9-4A20-B594-BCD282F5E65A}">
      <dsp:nvSpPr>
        <dsp:cNvPr id="0" name=""/>
        <dsp:cNvSpPr/>
      </dsp:nvSpPr>
      <dsp:spPr>
        <a:xfrm>
          <a:off x="291415" y="594581"/>
          <a:ext cx="4079813" cy="37106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207" tIns="0" rIns="15420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Establish</a:t>
          </a:r>
          <a:r>
            <a:rPr lang="en-US" sz="1200" kern="1200" baseline="0" dirty="0"/>
            <a:t> rapport through positive words</a:t>
          </a:r>
          <a:endParaRPr lang="en-GB" sz="1200" kern="1200" dirty="0"/>
        </a:p>
      </dsp:txBody>
      <dsp:txXfrm>
        <a:off x="309529" y="612695"/>
        <a:ext cx="4043585" cy="334841"/>
      </dsp:txXfrm>
    </dsp:sp>
    <dsp:sp modelId="{56C0CD6E-CAA7-4418-A645-27A6580603BF}">
      <dsp:nvSpPr>
        <dsp:cNvPr id="0" name=""/>
        <dsp:cNvSpPr/>
      </dsp:nvSpPr>
      <dsp:spPr>
        <a:xfrm>
          <a:off x="0" y="1416307"/>
          <a:ext cx="5828305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CE0FDF-8EE0-4583-A603-F19DA6CC80D9}">
      <dsp:nvSpPr>
        <dsp:cNvPr id="0" name=""/>
        <dsp:cNvSpPr/>
      </dsp:nvSpPr>
      <dsp:spPr>
        <a:xfrm>
          <a:off x="291415" y="1124050"/>
          <a:ext cx="4079813" cy="43985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207" tIns="0" rIns="15420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Sway your readers to accept the bad news with persuasive facts</a:t>
          </a:r>
        </a:p>
      </dsp:txBody>
      <dsp:txXfrm>
        <a:off x="312887" y="1145522"/>
        <a:ext cx="4036869" cy="396912"/>
      </dsp:txXfrm>
    </dsp:sp>
    <dsp:sp modelId="{FA2E65D1-EFA9-4392-934F-E6F2BFCCD9E6}">
      <dsp:nvSpPr>
        <dsp:cNvPr id="0" name=""/>
        <dsp:cNvSpPr/>
      </dsp:nvSpPr>
      <dsp:spPr>
        <a:xfrm>
          <a:off x="0" y="1926872"/>
          <a:ext cx="5828305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57C41-C0CD-430A-A3C7-E81260E1F873}">
      <dsp:nvSpPr>
        <dsp:cNvPr id="0" name=""/>
        <dsp:cNvSpPr/>
      </dsp:nvSpPr>
      <dsp:spPr>
        <a:xfrm>
          <a:off x="291415" y="1722307"/>
          <a:ext cx="4079813" cy="35216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207" tIns="0" rIns="15420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Provide common ground for audience to agree upon</a:t>
          </a:r>
        </a:p>
      </dsp:txBody>
      <dsp:txXfrm>
        <a:off x="308606" y="1739498"/>
        <a:ext cx="4045431" cy="317782"/>
      </dsp:txXfrm>
    </dsp:sp>
    <dsp:sp modelId="{0256DE4B-4D8C-4A81-8F97-FAC44745A9F3}">
      <dsp:nvSpPr>
        <dsp:cNvPr id="0" name=""/>
        <dsp:cNvSpPr/>
      </dsp:nvSpPr>
      <dsp:spPr>
        <a:xfrm>
          <a:off x="0" y="2380472"/>
          <a:ext cx="5828305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3C0BF7-7E6E-40F7-ACCF-877F9B692953}">
      <dsp:nvSpPr>
        <dsp:cNvPr id="0" name=""/>
        <dsp:cNvSpPr/>
      </dsp:nvSpPr>
      <dsp:spPr>
        <a:xfrm>
          <a:off x="291415" y="2232872"/>
          <a:ext cx="4079813" cy="2952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207" tIns="0" rIns="15420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Compliment your reader to show appreciation</a:t>
          </a:r>
        </a:p>
      </dsp:txBody>
      <dsp:txXfrm>
        <a:off x="305825" y="2247282"/>
        <a:ext cx="4050993" cy="266380"/>
      </dsp:txXfrm>
    </dsp:sp>
    <dsp:sp modelId="{1D3B694E-08E7-4F6F-A901-00AF6D9DFB7A}">
      <dsp:nvSpPr>
        <dsp:cNvPr id="0" name=""/>
        <dsp:cNvSpPr/>
      </dsp:nvSpPr>
      <dsp:spPr>
        <a:xfrm>
          <a:off x="0" y="2834072"/>
          <a:ext cx="5828305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A6925E-681C-4CBA-A0A2-E88FB3F354DF}">
      <dsp:nvSpPr>
        <dsp:cNvPr id="0" name=""/>
        <dsp:cNvSpPr/>
      </dsp:nvSpPr>
      <dsp:spPr>
        <a:xfrm>
          <a:off x="291415" y="2686472"/>
          <a:ext cx="4079813" cy="2952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207" tIns="0" rIns="15420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Make it concise </a:t>
          </a:r>
        </a:p>
      </dsp:txBody>
      <dsp:txXfrm>
        <a:off x="305825" y="2700882"/>
        <a:ext cx="4050993" cy="266380"/>
      </dsp:txXfrm>
    </dsp:sp>
    <dsp:sp modelId="{96E8AE7B-EDFC-4877-A6EA-D88B4582AA00}">
      <dsp:nvSpPr>
        <dsp:cNvPr id="0" name=""/>
        <dsp:cNvSpPr/>
      </dsp:nvSpPr>
      <dsp:spPr>
        <a:xfrm>
          <a:off x="0" y="3287672"/>
          <a:ext cx="5828305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8FADEA-35DE-4CE5-BF99-48F08E550873}">
      <dsp:nvSpPr>
        <dsp:cNvPr id="0" name=""/>
        <dsp:cNvSpPr/>
      </dsp:nvSpPr>
      <dsp:spPr>
        <a:xfrm>
          <a:off x="291415" y="3140072"/>
          <a:ext cx="4079813" cy="2952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207" tIns="0" rIns="15420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Logically lead to explanation that follows</a:t>
          </a:r>
        </a:p>
      </dsp:txBody>
      <dsp:txXfrm>
        <a:off x="305825" y="3154482"/>
        <a:ext cx="4050993" cy="266380"/>
      </dsp:txXfrm>
    </dsp:sp>
    <dsp:sp modelId="{D8606B23-E447-437F-997B-92EBC4E16B29}">
      <dsp:nvSpPr>
        <dsp:cNvPr id="0" name=""/>
        <dsp:cNvSpPr/>
      </dsp:nvSpPr>
      <dsp:spPr>
        <a:xfrm>
          <a:off x="0" y="3741272"/>
          <a:ext cx="5828305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27CF4D-8922-48B1-AF07-AAA673D2BF12}">
      <dsp:nvSpPr>
        <dsp:cNvPr id="0" name=""/>
        <dsp:cNvSpPr/>
      </dsp:nvSpPr>
      <dsp:spPr>
        <a:xfrm>
          <a:off x="291415" y="3593672"/>
          <a:ext cx="4079813" cy="2952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207" tIns="0" rIns="15420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Avoid blame or offense</a:t>
          </a:r>
        </a:p>
      </dsp:txBody>
      <dsp:txXfrm>
        <a:off x="305825" y="3608082"/>
        <a:ext cx="4050993" cy="2663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6D9BC-4623-40F0-B034-58E0394C0232}">
      <dsp:nvSpPr>
        <dsp:cNvPr id="0" name=""/>
        <dsp:cNvSpPr/>
      </dsp:nvSpPr>
      <dsp:spPr>
        <a:xfrm>
          <a:off x="0" y="1474"/>
          <a:ext cx="5482140" cy="48662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Essential components of Letter: </a:t>
          </a:r>
          <a:endParaRPr lang="en-GB" sz="1600" kern="1200" dirty="0"/>
        </a:p>
      </dsp:txBody>
      <dsp:txXfrm>
        <a:off x="23755" y="25229"/>
        <a:ext cx="5434630" cy="439113"/>
      </dsp:txXfrm>
    </dsp:sp>
    <dsp:sp modelId="{C006454D-DDA7-424F-962D-174A0AF4B0E6}">
      <dsp:nvSpPr>
        <dsp:cNvPr id="0" name=""/>
        <dsp:cNvSpPr/>
      </dsp:nvSpPr>
      <dsp:spPr>
        <a:xfrm>
          <a:off x="0" y="488098"/>
          <a:ext cx="5482140" cy="2875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5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Typed or printed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Business-like font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Writer’s address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Date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Reader’s address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Salutation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Letter text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Complimentary close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Signed name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Typed name</a:t>
          </a:r>
          <a:endParaRPr lang="en-GB" sz="1600" kern="1200" dirty="0"/>
        </a:p>
      </dsp:txBody>
      <dsp:txXfrm>
        <a:off x="0" y="488098"/>
        <a:ext cx="5482140" cy="28750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6D9BC-4623-40F0-B034-58E0394C0232}">
      <dsp:nvSpPr>
        <dsp:cNvPr id="0" name=""/>
        <dsp:cNvSpPr/>
      </dsp:nvSpPr>
      <dsp:spPr>
        <a:xfrm>
          <a:off x="0" y="1474"/>
          <a:ext cx="5482140" cy="48662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Essential components of Letter: </a:t>
          </a:r>
          <a:endParaRPr lang="en-GB" sz="1600" kern="1200" dirty="0"/>
        </a:p>
      </dsp:txBody>
      <dsp:txXfrm>
        <a:off x="23755" y="25229"/>
        <a:ext cx="5434630" cy="439113"/>
      </dsp:txXfrm>
    </dsp:sp>
    <dsp:sp modelId="{C006454D-DDA7-424F-962D-174A0AF4B0E6}">
      <dsp:nvSpPr>
        <dsp:cNvPr id="0" name=""/>
        <dsp:cNvSpPr/>
      </dsp:nvSpPr>
      <dsp:spPr>
        <a:xfrm>
          <a:off x="0" y="488098"/>
          <a:ext cx="5482140" cy="2875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5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Typed or printed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Business-like font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Writer’s address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Date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Reader’s address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Salutation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Letter text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Complimentary close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Signed name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Typed name</a:t>
          </a:r>
          <a:endParaRPr lang="en-GB" sz="1600" kern="1200" dirty="0"/>
        </a:p>
      </dsp:txBody>
      <dsp:txXfrm>
        <a:off x="0" y="488098"/>
        <a:ext cx="5482140" cy="28750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6D9BC-4623-40F0-B034-58E0394C0232}">
      <dsp:nvSpPr>
        <dsp:cNvPr id="0" name=""/>
        <dsp:cNvSpPr/>
      </dsp:nvSpPr>
      <dsp:spPr>
        <a:xfrm>
          <a:off x="0" y="1474"/>
          <a:ext cx="5482140" cy="48662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Essential components of Letter: </a:t>
          </a:r>
          <a:endParaRPr lang="en-GB" sz="1600" kern="1200" dirty="0"/>
        </a:p>
      </dsp:txBody>
      <dsp:txXfrm>
        <a:off x="23755" y="25229"/>
        <a:ext cx="5434630" cy="439113"/>
      </dsp:txXfrm>
    </dsp:sp>
    <dsp:sp modelId="{C006454D-DDA7-424F-962D-174A0AF4B0E6}">
      <dsp:nvSpPr>
        <dsp:cNvPr id="0" name=""/>
        <dsp:cNvSpPr/>
      </dsp:nvSpPr>
      <dsp:spPr>
        <a:xfrm>
          <a:off x="0" y="488098"/>
          <a:ext cx="5482140" cy="2875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5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Typed or printed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Business-like font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Writer’s address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Date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Reader’s address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Salutation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Letter text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Complimentary close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Signed name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Typed name</a:t>
          </a:r>
          <a:endParaRPr lang="en-GB" sz="1600" kern="1200" dirty="0"/>
        </a:p>
      </dsp:txBody>
      <dsp:txXfrm>
        <a:off x="0" y="488098"/>
        <a:ext cx="5482140" cy="287501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6D9BC-4623-40F0-B034-58E0394C0232}">
      <dsp:nvSpPr>
        <dsp:cNvPr id="0" name=""/>
        <dsp:cNvSpPr/>
      </dsp:nvSpPr>
      <dsp:spPr>
        <a:xfrm>
          <a:off x="0" y="1474"/>
          <a:ext cx="5482140" cy="48662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Essential components of Letter: </a:t>
          </a:r>
          <a:endParaRPr lang="en-GB" sz="1600" kern="1200" dirty="0"/>
        </a:p>
      </dsp:txBody>
      <dsp:txXfrm>
        <a:off x="23755" y="25229"/>
        <a:ext cx="5434630" cy="439113"/>
      </dsp:txXfrm>
    </dsp:sp>
    <dsp:sp modelId="{C006454D-DDA7-424F-962D-174A0AF4B0E6}">
      <dsp:nvSpPr>
        <dsp:cNvPr id="0" name=""/>
        <dsp:cNvSpPr/>
      </dsp:nvSpPr>
      <dsp:spPr>
        <a:xfrm>
          <a:off x="0" y="488098"/>
          <a:ext cx="5482140" cy="2875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5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Typed or printed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Business-like font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Writer’s address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Date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Reader’s address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Salutation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Letter text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Complimentary close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Signed name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Typed name</a:t>
          </a:r>
          <a:endParaRPr lang="en-GB" sz="1600" kern="1200" dirty="0"/>
        </a:p>
      </dsp:txBody>
      <dsp:txXfrm>
        <a:off x="0" y="488098"/>
        <a:ext cx="5482140" cy="287501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6D9BC-4623-40F0-B034-58E0394C0232}">
      <dsp:nvSpPr>
        <dsp:cNvPr id="0" name=""/>
        <dsp:cNvSpPr/>
      </dsp:nvSpPr>
      <dsp:spPr>
        <a:xfrm>
          <a:off x="0" y="1474"/>
          <a:ext cx="5482140" cy="48662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Essential components of Letter: </a:t>
          </a:r>
          <a:endParaRPr lang="en-GB" sz="1600" kern="1200" dirty="0"/>
        </a:p>
      </dsp:txBody>
      <dsp:txXfrm>
        <a:off x="23755" y="25229"/>
        <a:ext cx="5434630" cy="439113"/>
      </dsp:txXfrm>
    </dsp:sp>
    <dsp:sp modelId="{C006454D-DDA7-424F-962D-174A0AF4B0E6}">
      <dsp:nvSpPr>
        <dsp:cNvPr id="0" name=""/>
        <dsp:cNvSpPr/>
      </dsp:nvSpPr>
      <dsp:spPr>
        <a:xfrm>
          <a:off x="0" y="488098"/>
          <a:ext cx="5482140" cy="2875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5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Typed or printed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Business-like font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Writer’s address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Date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Reader’s address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Salutation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Letter text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Complimentary close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Signed name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Typed name</a:t>
          </a:r>
          <a:endParaRPr lang="en-GB" sz="1600" kern="1200" dirty="0"/>
        </a:p>
      </dsp:txBody>
      <dsp:txXfrm>
        <a:off x="0" y="488098"/>
        <a:ext cx="5482140" cy="28750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6D9BC-4623-40F0-B034-58E0394C0232}">
      <dsp:nvSpPr>
        <dsp:cNvPr id="0" name=""/>
        <dsp:cNvSpPr/>
      </dsp:nvSpPr>
      <dsp:spPr>
        <a:xfrm>
          <a:off x="0" y="1474"/>
          <a:ext cx="5482140" cy="48662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Essential components of Letter: </a:t>
          </a:r>
          <a:endParaRPr lang="en-GB" sz="1600" kern="1200" dirty="0"/>
        </a:p>
      </dsp:txBody>
      <dsp:txXfrm>
        <a:off x="23755" y="25229"/>
        <a:ext cx="5434630" cy="439113"/>
      </dsp:txXfrm>
    </dsp:sp>
    <dsp:sp modelId="{C006454D-DDA7-424F-962D-174A0AF4B0E6}">
      <dsp:nvSpPr>
        <dsp:cNvPr id="0" name=""/>
        <dsp:cNvSpPr/>
      </dsp:nvSpPr>
      <dsp:spPr>
        <a:xfrm>
          <a:off x="0" y="488098"/>
          <a:ext cx="5482140" cy="2875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5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Typed or printed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Business-like font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Writer’s address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Date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Reader’s address 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Salutation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Letter text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Complimentary close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Signed name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Typed name</a:t>
          </a:r>
          <a:endParaRPr lang="en-GB" sz="1600" kern="1200" dirty="0"/>
        </a:p>
      </dsp:txBody>
      <dsp:txXfrm>
        <a:off x="0" y="488098"/>
        <a:ext cx="5482140" cy="28750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984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960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18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811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171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045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868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882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972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2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29000" y="772625"/>
            <a:ext cx="714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409171" y="2429676"/>
            <a:ext cx="5318543" cy="7882145"/>
            <a:chOff x="3485371" y="1424851"/>
            <a:chExt cx="5318543" cy="788214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3485371" y="1958251"/>
              <a:ext cx="468816" cy="7120145"/>
              <a:chOff x="1447800" y="152400"/>
              <a:chExt cx="318597" cy="4838699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3808592" y="1577251"/>
              <a:ext cx="468816" cy="7120145"/>
              <a:chOff x="1600200" y="152400"/>
              <a:chExt cx="318597" cy="4838699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4131812" y="2186851"/>
              <a:ext cx="468816" cy="7120145"/>
              <a:chOff x="533400" y="152400"/>
              <a:chExt cx="318597" cy="4838699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4455033" y="1729651"/>
              <a:ext cx="468816" cy="7120145"/>
              <a:chOff x="685800" y="152400"/>
              <a:chExt cx="318597" cy="4838699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" name="Google Shape;24;p2"/>
            <p:cNvGrpSpPr/>
            <p:nvPr/>
          </p:nvGrpSpPr>
          <p:grpSpPr>
            <a:xfrm>
              <a:off x="4778254" y="1424851"/>
              <a:ext cx="468816" cy="7120145"/>
              <a:chOff x="838200" y="152400"/>
              <a:chExt cx="318597" cy="4838699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6" name="Google Shape;2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" name="Google Shape;27;p2"/>
            <p:cNvGrpSpPr/>
            <p:nvPr/>
          </p:nvGrpSpPr>
          <p:grpSpPr>
            <a:xfrm>
              <a:off x="5101474" y="1882051"/>
              <a:ext cx="468816" cy="7120145"/>
              <a:chOff x="990600" y="152400"/>
              <a:chExt cx="318597" cy="4838699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" name="Google Shape;30;p2"/>
            <p:cNvGrpSpPr/>
            <p:nvPr/>
          </p:nvGrpSpPr>
          <p:grpSpPr>
            <a:xfrm>
              <a:off x="5424695" y="1729651"/>
              <a:ext cx="468816" cy="7120145"/>
              <a:chOff x="3663063" y="152400"/>
              <a:chExt cx="318597" cy="48386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2" name="Google Shape;3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" name="Google Shape;33;p2"/>
            <p:cNvGrpSpPr/>
            <p:nvPr/>
          </p:nvGrpSpPr>
          <p:grpSpPr>
            <a:xfrm>
              <a:off x="5747916" y="2034451"/>
              <a:ext cx="468816" cy="7120145"/>
              <a:chOff x="1295400" y="152400"/>
              <a:chExt cx="318597" cy="4838699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6072553" y="1958251"/>
              <a:ext cx="468816" cy="7120145"/>
              <a:chOff x="1447800" y="152400"/>
              <a:chExt cx="318597" cy="4838699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9" name="Google Shape;39;p2"/>
            <p:cNvGrpSpPr/>
            <p:nvPr/>
          </p:nvGrpSpPr>
          <p:grpSpPr>
            <a:xfrm>
              <a:off x="6395774" y="1653451"/>
              <a:ext cx="468816" cy="7120145"/>
              <a:chOff x="1600200" y="152400"/>
              <a:chExt cx="318597" cy="4838699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1" name="Google Shape;41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" name="Google Shape;42;p2"/>
            <p:cNvGrpSpPr/>
            <p:nvPr/>
          </p:nvGrpSpPr>
          <p:grpSpPr>
            <a:xfrm>
              <a:off x="6718994" y="1424851"/>
              <a:ext cx="468816" cy="7120145"/>
              <a:chOff x="533400" y="152400"/>
              <a:chExt cx="318597" cy="4838699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4" name="Google Shape;4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5" name="Google Shape;45;p2"/>
            <p:cNvGrpSpPr/>
            <p:nvPr/>
          </p:nvGrpSpPr>
          <p:grpSpPr>
            <a:xfrm>
              <a:off x="7042215" y="1501051"/>
              <a:ext cx="468816" cy="7120145"/>
              <a:chOff x="685800" y="152400"/>
              <a:chExt cx="318597" cy="4838699"/>
            </a:xfrm>
          </p:grpSpPr>
          <p:sp>
            <p:nvSpPr>
              <p:cNvPr id="46" name="Google Shape;46;p2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7" name="Google Shape;4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8" name="Google Shape;48;p2"/>
            <p:cNvGrpSpPr/>
            <p:nvPr/>
          </p:nvGrpSpPr>
          <p:grpSpPr>
            <a:xfrm>
              <a:off x="7365436" y="1882051"/>
              <a:ext cx="468816" cy="7120145"/>
              <a:chOff x="838200" y="152400"/>
              <a:chExt cx="318597" cy="4838699"/>
            </a:xfrm>
          </p:grpSpPr>
          <p:sp>
            <p:nvSpPr>
              <p:cNvPr id="49" name="Google Shape;49;p2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0" name="Google Shape;5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1" name="Google Shape;51;p2"/>
            <p:cNvGrpSpPr/>
            <p:nvPr/>
          </p:nvGrpSpPr>
          <p:grpSpPr>
            <a:xfrm>
              <a:off x="7688656" y="1424851"/>
              <a:ext cx="468816" cy="7120145"/>
              <a:chOff x="990600" y="152400"/>
              <a:chExt cx="318597" cy="4838699"/>
            </a:xfrm>
          </p:grpSpPr>
          <p:sp>
            <p:nvSpPr>
              <p:cNvPr id="52" name="Google Shape;52;p2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3" name="Google Shape;5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4" name="Google Shape;54;p2"/>
            <p:cNvGrpSpPr/>
            <p:nvPr/>
          </p:nvGrpSpPr>
          <p:grpSpPr>
            <a:xfrm>
              <a:off x="8011877" y="2186851"/>
              <a:ext cx="468816" cy="7120145"/>
              <a:chOff x="3663063" y="152400"/>
              <a:chExt cx="318597" cy="4838699"/>
            </a:xfrm>
          </p:grpSpPr>
          <p:sp>
            <p:nvSpPr>
              <p:cNvPr id="55" name="Google Shape;55;p2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6" name="Google Shape;5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2"/>
            <p:cNvGrpSpPr/>
            <p:nvPr/>
          </p:nvGrpSpPr>
          <p:grpSpPr>
            <a:xfrm>
              <a:off x="8335098" y="1805851"/>
              <a:ext cx="468816" cy="7120145"/>
              <a:chOff x="1295400" y="152400"/>
              <a:chExt cx="318597" cy="4838699"/>
            </a:xfrm>
          </p:grpSpPr>
          <p:sp>
            <p:nvSpPr>
              <p:cNvPr id="58" name="Google Shape;58;p2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9" name="Google Shape;5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/>
          <p:nvPr/>
        </p:nvSpPr>
        <p:spPr>
          <a:xfrm rot="197195">
            <a:off x="572737" y="994041"/>
            <a:ext cx="2440148" cy="137295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 txBox="1">
            <a:spLocks noGrp="1"/>
          </p:cNvSpPr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5"/>
          <p:cNvSpPr txBox="1">
            <a:spLocks noGrp="1"/>
          </p:cNvSpPr>
          <p:nvPr>
            <p:ph type="body" idx="1"/>
          </p:nvPr>
        </p:nvSpPr>
        <p:spPr>
          <a:xfrm>
            <a:off x="829000" y="1352549"/>
            <a:ext cx="6902100" cy="334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✘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67" name="Google Shape;167;p5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8" name="Google Shape;168;p5"/>
          <p:cNvGrpSpPr/>
          <p:nvPr/>
        </p:nvGrpSpPr>
        <p:grpSpPr>
          <a:xfrm>
            <a:off x="8004404" y="417297"/>
            <a:ext cx="3529549" cy="4525764"/>
            <a:chOff x="8004404" y="372498"/>
            <a:chExt cx="3529549" cy="4525764"/>
          </a:xfrm>
        </p:grpSpPr>
        <p:grpSp>
          <p:nvGrpSpPr>
            <p:cNvPr id="169" name="Google Shape;169;p5"/>
            <p:cNvGrpSpPr/>
            <p:nvPr/>
          </p:nvGrpSpPr>
          <p:grpSpPr>
            <a:xfrm rot="-5400000" flipH="1">
              <a:off x="8541351" y="-164449"/>
              <a:ext cx="2227938" cy="3301831"/>
              <a:chOff x="3485371" y="1424851"/>
              <a:chExt cx="5318543" cy="7882145"/>
            </a:xfrm>
          </p:grpSpPr>
          <p:grpSp>
            <p:nvGrpSpPr>
              <p:cNvPr id="170" name="Google Shape;170;p5"/>
              <p:cNvGrpSpPr/>
              <p:nvPr/>
            </p:nvGrpSpPr>
            <p:grpSpPr>
              <a:xfrm>
                <a:off x="3485371" y="1958251"/>
                <a:ext cx="468816" cy="7120145"/>
                <a:chOff x="1447800" y="152400"/>
                <a:chExt cx="318597" cy="4838699"/>
              </a:xfrm>
            </p:grpSpPr>
            <p:sp>
              <p:nvSpPr>
                <p:cNvPr id="171" name="Google Shape;171;p5"/>
                <p:cNvSpPr/>
                <p:nvPr/>
              </p:nvSpPr>
              <p:spPr>
                <a:xfrm>
                  <a:off x="1452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72" name="Google Shape;172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47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73" name="Google Shape;173;p5"/>
              <p:cNvGrpSpPr/>
              <p:nvPr/>
            </p:nvGrpSpPr>
            <p:grpSpPr>
              <a:xfrm>
                <a:off x="3808592" y="15772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174" name="Google Shape;174;p5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75" name="Google Shape;175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76" name="Google Shape;176;p5"/>
              <p:cNvGrpSpPr/>
              <p:nvPr/>
            </p:nvGrpSpPr>
            <p:grpSpPr>
              <a:xfrm>
                <a:off x="4131812" y="2186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177" name="Google Shape;177;p5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78" name="Google Shape;178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79" name="Google Shape;179;p5"/>
              <p:cNvGrpSpPr/>
              <p:nvPr/>
            </p:nvGrpSpPr>
            <p:grpSpPr>
              <a:xfrm>
                <a:off x="4455033" y="1729651"/>
                <a:ext cx="468816" cy="7120145"/>
                <a:chOff x="685800" y="152400"/>
                <a:chExt cx="318597" cy="4838699"/>
              </a:xfrm>
            </p:grpSpPr>
            <p:sp>
              <p:nvSpPr>
                <p:cNvPr id="180" name="Google Shape;180;p5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81" name="Google Shape;181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82" name="Google Shape;182;p5"/>
              <p:cNvGrpSpPr/>
              <p:nvPr/>
            </p:nvGrpSpPr>
            <p:grpSpPr>
              <a:xfrm>
                <a:off x="4778254" y="1424851"/>
                <a:ext cx="468816" cy="7120145"/>
                <a:chOff x="838200" y="152400"/>
                <a:chExt cx="318597" cy="4838699"/>
              </a:xfrm>
            </p:grpSpPr>
            <p:sp>
              <p:nvSpPr>
                <p:cNvPr id="183" name="Google Shape;183;p5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84" name="Google Shape;184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85" name="Google Shape;185;p5"/>
              <p:cNvGrpSpPr/>
              <p:nvPr/>
            </p:nvGrpSpPr>
            <p:grpSpPr>
              <a:xfrm>
                <a:off x="5101474" y="1882051"/>
                <a:ext cx="468816" cy="7120145"/>
                <a:chOff x="990600" y="152400"/>
                <a:chExt cx="318597" cy="4838699"/>
              </a:xfrm>
            </p:grpSpPr>
            <p:sp>
              <p:nvSpPr>
                <p:cNvPr id="186" name="Google Shape;186;p5"/>
                <p:cNvSpPr/>
                <p:nvPr/>
              </p:nvSpPr>
              <p:spPr>
                <a:xfrm>
                  <a:off x="9949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87" name="Google Shape;187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9906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88" name="Google Shape;188;p5"/>
              <p:cNvGrpSpPr/>
              <p:nvPr/>
            </p:nvGrpSpPr>
            <p:grpSpPr>
              <a:xfrm>
                <a:off x="5424695" y="17296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90" name="Google Shape;190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91" name="Google Shape;191;p5"/>
              <p:cNvGrpSpPr/>
              <p:nvPr/>
            </p:nvGrpSpPr>
            <p:grpSpPr>
              <a:xfrm>
                <a:off x="5929821" y="2034451"/>
                <a:ext cx="468816" cy="7120145"/>
                <a:chOff x="1419019" y="152400"/>
                <a:chExt cx="318597" cy="4838699"/>
              </a:xfrm>
            </p:grpSpPr>
            <p:sp>
              <p:nvSpPr>
                <p:cNvPr id="192" name="Google Shape;192;p5"/>
                <p:cNvSpPr/>
                <p:nvPr/>
              </p:nvSpPr>
              <p:spPr>
                <a:xfrm>
                  <a:off x="1423362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93" name="Google Shape;193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19019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94" name="Google Shape;194;p5"/>
              <p:cNvGrpSpPr/>
              <p:nvPr/>
            </p:nvGrpSpPr>
            <p:grpSpPr>
              <a:xfrm>
                <a:off x="6395774" y="16534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195" name="Google Shape;195;p5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96" name="Google Shape;196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97" name="Google Shape;197;p5"/>
              <p:cNvGrpSpPr/>
              <p:nvPr/>
            </p:nvGrpSpPr>
            <p:grpSpPr>
              <a:xfrm>
                <a:off x="6718994" y="1424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198" name="Google Shape;198;p5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99" name="Google Shape;199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00" name="Google Shape;200;p5"/>
              <p:cNvGrpSpPr/>
              <p:nvPr/>
            </p:nvGrpSpPr>
            <p:grpSpPr>
              <a:xfrm>
                <a:off x="7042215" y="1501051"/>
                <a:ext cx="468816" cy="7120145"/>
                <a:chOff x="685800" y="152400"/>
                <a:chExt cx="318597" cy="4838699"/>
              </a:xfrm>
            </p:grpSpPr>
            <p:sp>
              <p:nvSpPr>
                <p:cNvPr id="201" name="Google Shape;201;p5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02" name="Google Shape;202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03" name="Google Shape;203;p5"/>
              <p:cNvGrpSpPr/>
              <p:nvPr/>
            </p:nvGrpSpPr>
            <p:grpSpPr>
              <a:xfrm>
                <a:off x="7365436" y="1882051"/>
                <a:ext cx="468816" cy="7120145"/>
                <a:chOff x="838200" y="152400"/>
                <a:chExt cx="318597" cy="4838699"/>
              </a:xfrm>
            </p:grpSpPr>
            <p:sp>
              <p:nvSpPr>
                <p:cNvPr id="204" name="Google Shape;204;p5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05" name="Google Shape;205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06" name="Google Shape;206;p5"/>
              <p:cNvGrpSpPr/>
              <p:nvPr/>
            </p:nvGrpSpPr>
            <p:grpSpPr>
              <a:xfrm>
                <a:off x="8011877" y="21868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207" name="Google Shape;207;p5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08" name="Google Shape;208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09" name="Google Shape;209;p5"/>
              <p:cNvGrpSpPr/>
              <p:nvPr/>
            </p:nvGrpSpPr>
            <p:grpSpPr>
              <a:xfrm>
                <a:off x="8335098" y="1805851"/>
                <a:ext cx="468816" cy="7120145"/>
                <a:chOff x="1295400" y="152400"/>
                <a:chExt cx="318597" cy="4838699"/>
              </a:xfrm>
            </p:grpSpPr>
            <p:sp>
              <p:nvSpPr>
                <p:cNvPr id="210" name="Google Shape;210;p5"/>
                <p:cNvSpPr/>
                <p:nvPr/>
              </p:nvSpPr>
              <p:spPr>
                <a:xfrm>
                  <a:off x="1299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11" name="Google Shape;211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295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212" name="Google Shape;212;p5"/>
            <p:cNvGrpSpPr/>
            <p:nvPr/>
          </p:nvGrpSpPr>
          <p:grpSpPr>
            <a:xfrm rot="-5400000" flipH="1">
              <a:off x="9848714" y="1201031"/>
              <a:ext cx="196383" cy="2982574"/>
              <a:chOff x="1447800" y="152400"/>
              <a:chExt cx="318597" cy="4838699"/>
            </a:xfrm>
          </p:grpSpPr>
          <p:sp>
            <p:nvSpPr>
              <p:cNvPr id="213" name="Google Shape;213;p5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14" name="Google Shape;21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5" name="Google Shape;215;p5"/>
            <p:cNvGrpSpPr/>
            <p:nvPr/>
          </p:nvGrpSpPr>
          <p:grpSpPr>
            <a:xfrm rot="-5400000" flipH="1">
              <a:off x="9689113" y="1336426"/>
              <a:ext cx="196383" cy="2982574"/>
              <a:chOff x="1600200" y="152400"/>
              <a:chExt cx="318597" cy="4838699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17" name="Google Shape;21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8" name="Google Shape;218;p5"/>
            <p:cNvGrpSpPr/>
            <p:nvPr/>
          </p:nvGrpSpPr>
          <p:grpSpPr>
            <a:xfrm rot="-5400000" flipH="1">
              <a:off x="9944475" y="1471836"/>
              <a:ext cx="196383" cy="2982574"/>
              <a:chOff x="533400" y="152400"/>
              <a:chExt cx="318597" cy="4838699"/>
            </a:xfrm>
          </p:grpSpPr>
          <p:sp>
            <p:nvSpPr>
              <p:cNvPr id="219" name="Google Shape;219;p5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20" name="Google Shape;2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1" name="Google Shape;221;p5"/>
            <p:cNvGrpSpPr/>
            <p:nvPr/>
          </p:nvGrpSpPr>
          <p:grpSpPr>
            <a:xfrm rot="-5400000" flipH="1">
              <a:off x="9752954" y="1607231"/>
              <a:ext cx="196383" cy="2982574"/>
              <a:chOff x="685800" y="152400"/>
              <a:chExt cx="318597" cy="4838699"/>
            </a:xfrm>
          </p:grpSpPr>
          <p:sp>
            <p:nvSpPr>
              <p:cNvPr id="222" name="Google Shape;222;p5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23" name="Google Shape;2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4" name="Google Shape;224;p5"/>
            <p:cNvGrpSpPr/>
            <p:nvPr/>
          </p:nvGrpSpPr>
          <p:grpSpPr>
            <a:xfrm rot="-5400000" flipH="1">
              <a:off x="9816794" y="1954222"/>
              <a:ext cx="196383" cy="2982574"/>
              <a:chOff x="990600" y="152400"/>
              <a:chExt cx="318597" cy="4838699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26" name="Google Shape;2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7" name="Google Shape;227;p5"/>
            <p:cNvGrpSpPr/>
            <p:nvPr/>
          </p:nvGrpSpPr>
          <p:grpSpPr>
            <a:xfrm rot="-5400000" flipH="1">
              <a:off x="9752954" y="2089589"/>
              <a:ext cx="196383" cy="2982574"/>
              <a:chOff x="3663063" y="152400"/>
              <a:chExt cx="318597" cy="4838699"/>
            </a:xfrm>
          </p:grpSpPr>
          <p:sp>
            <p:nvSpPr>
              <p:cNvPr id="228" name="Google Shape;228;p5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29" name="Google Shape;2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0" name="Google Shape;230;p5"/>
            <p:cNvGrpSpPr/>
            <p:nvPr/>
          </p:nvGrpSpPr>
          <p:grpSpPr>
            <a:xfrm rot="-5400000" flipH="1">
              <a:off x="9880634" y="2225013"/>
              <a:ext cx="196383" cy="2982574"/>
              <a:chOff x="1295400" y="152400"/>
              <a:chExt cx="318597" cy="4838699"/>
            </a:xfrm>
          </p:grpSpPr>
          <p:sp>
            <p:nvSpPr>
              <p:cNvPr id="231" name="Google Shape;231;p5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32" name="Google Shape;232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3" name="Google Shape;233;p5"/>
            <p:cNvGrpSpPr/>
            <p:nvPr/>
          </p:nvGrpSpPr>
          <p:grpSpPr>
            <a:xfrm rot="-5400000" flipH="1">
              <a:off x="9848714" y="2361002"/>
              <a:ext cx="196383" cy="2982574"/>
              <a:chOff x="1447800" y="152400"/>
              <a:chExt cx="318597" cy="4838699"/>
            </a:xfrm>
          </p:grpSpPr>
          <p:sp>
            <p:nvSpPr>
              <p:cNvPr id="234" name="Google Shape;234;p5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35" name="Google Shape;2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6" name="Google Shape;236;p5"/>
            <p:cNvGrpSpPr/>
            <p:nvPr/>
          </p:nvGrpSpPr>
          <p:grpSpPr>
            <a:xfrm rot="-5400000" flipH="1">
              <a:off x="9721033" y="2496397"/>
              <a:ext cx="196383" cy="2982574"/>
              <a:chOff x="1600200" y="152400"/>
              <a:chExt cx="318597" cy="4838699"/>
            </a:xfrm>
          </p:grpSpPr>
          <p:sp>
            <p:nvSpPr>
              <p:cNvPr id="237" name="Google Shape;237;p5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38" name="Google Shape;2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9" name="Google Shape;239;p5"/>
            <p:cNvGrpSpPr/>
            <p:nvPr/>
          </p:nvGrpSpPr>
          <p:grpSpPr>
            <a:xfrm rot="-5400000" flipH="1">
              <a:off x="9625273" y="2631806"/>
              <a:ext cx="196383" cy="2982574"/>
              <a:chOff x="533400" y="152400"/>
              <a:chExt cx="318597" cy="4838699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41" name="Google Shape;24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2" name="Google Shape;242;p5"/>
            <p:cNvGrpSpPr/>
            <p:nvPr/>
          </p:nvGrpSpPr>
          <p:grpSpPr>
            <a:xfrm rot="-5400000" flipH="1">
              <a:off x="9657193" y="2767202"/>
              <a:ext cx="196383" cy="2982574"/>
              <a:chOff x="685800" y="152400"/>
              <a:chExt cx="318597" cy="4838699"/>
            </a:xfrm>
          </p:grpSpPr>
          <p:sp>
            <p:nvSpPr>
              <p:cNvPr id="243" name="Google Shape;243;p5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44" name="Google Shape;24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5" name="Google Shape;245;p5"/>
            <p:cNvGrpSpPr/>
            <p:nvPr/>
          </p:nvGrpSpPr>
          <p:grpSpPr>
            <a:xfrm rot="-5400000" flipH="1">
              <a:off x="9816794" y="2902597"/>
              <a:ext cx="196383" cy="2982574"/>
              <a:chOff x="838200" y="152400"/>
              <a:chExt cx="318597" cy="4838699"/>
            </a:xfrm>
          </p:grpSpPr>
          <p:sp>
            <p:nvSpPr>
              <p:cNvPr id="246" name="Google Shape;246;p5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47" name="Google Shape;24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8" name="Google Shape;248;p5"/>
            <p:cNvGrpSpPr/>
            <p:nvPr/>
          </p:nvGrpSpPr>
          <p:grpSpPr>
            <a:xfrm rot="-5400000" flipH="1">
              <a:off x="9625273" y="3037992"/>
              <a:ext cx="196383" cy="2982574"/>
              <a:chOff x="990600" y="152400"/>
              <a:chExt cx="318597" cy="4838699"/>
            </a:xfrm>
          </p:grpSpPr>
          <p:sp>
            <p:nvSpPr>
              <p:cNvPr id="249" name="Google Shape;249;p5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50" name="Google Shape;25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1" name="Google Shape;251;p5"/>
            <p:cNvGrpSpPr/>
            <p:nvPr/>
          </p:nvGrpSpPr>
          <p:grpSpPr>
            <a:xfrm rot="-5400000" flipH="1">
              <a:off x="9944475" y="3173359"/>
              <a:ext cx="196383" cy="2982574"/>
              <a:chOff x="3663063" y="152400"/>
              <a:chExt cx="318597" cy="4838699"/>
            </a:xfrm>
          </p:grpSpPr>
          <p:sp>
            <p:nvSpPr>
              <p:cNvPr id="252" name="Google Shape;252;p5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53" name="Google Shape;25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4" name="Google Shape;254;p5"/>
            <p:cNvGrpSpPr/>
            <p:nvPr/>
          </p:nvGrpSpPr>
          <p:grpSpPr>
            <a:xfrm rot="-5400000" flipH="1">
              <a:off x="9784874" y="3308783"/>
              <a:ext cx="196383" cy="2982574"/>
              <a:chOff x="1295400" y="152400"/>
              <a:chExt cx="318597" cy="4838699"/>
            </a:xfrm>
          </p:grpSpPr>
          <p:sp>
            <p:nvSpPr>
              <p:cNvPr id="255" name="Google Shape;255;p5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56" name="Google Shape;25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pencil - Light paper">
  <p:cSld name="BLANK_1_1">
    <p:bg>
      <p:bgPr>
        <a:solidFill>
          <a:schemeClr val="accent5"/>
        </a:solidFill>
        <a:effectLst/>
      </p:bgPr>
    </p:bg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8" name="Google Shape;75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13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9000" y="526700"/>
            <a:ext cx="69021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9000" y="1352549"/>
            <a:ext cx="6902100" cy="3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✘"/>
              <a:defRPr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unito"/>
              <a:buChar char="-"/>
              <a:defRPr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unito"/>
              <a:buChar char="-"/>
              <a:defRPr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  <a:defRPr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  <a:defRPr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■"/>
              <a:defRPr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  <a:defRPr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  <a:defRPr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810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Nunito"/>
              <a:buChar char="■"/>
              <a:defRPr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65029" y="127279"/>
            <a:ext cx="3267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7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8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0.xml"/><Relationship Id="rId3" Type="http://schemas.openxmlformats.org/officeDocument/2006/relationships/diagramLayout" Target="../diagrams/layout29.xml"/><Relationship Id="rId7" Type="http://schemas.openxmlformats.org/officeDocument/2006/relationships/diagramData" Target="../diagrams/data30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11" Type="http://schemas.microsoft.com/office/2007/relationships/diagramDrawing" Target="../diagrams/drawing30.xml"/><Relationship Id="rId5" Type="http://schemas.openxmlformats.org/officeDocument/2006/relationships/diagramColors" Target="../diagrams/colors29.xml"/><Relationship Id="rId10" Type="http://schemas.openxmlformats.org/officeDocument/2006/relationships/diagramColors" Target="../diagrams/colors30.xml"/><Relationship Id="rId4" Type="http://schemas.openxmlformats.org/officeDocument/2006/relationships/diagramQuickStyle" Target="../diagrams/quickStyle29.xml"/><Relationship Id="rId9" Type="http://schemas.openxmlformats.org/officeDocument/2006/relationships/diagramQuickStyle" Target="../diagrams/quickStyle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8.xml"/><Relationship Id="rId7" Type="http://schemas.microsoft.com/office/2007/relationships/diagramDrawing" Target="../diagrams/drawing3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8.xml"/><Relationship Id="rId5" Type="http://schemas.openxmlformats.org/officeDocument/2006/relationships/diagramQuickStyle" Target="../diagrams/quickStyle38.xml"/><Relationship Id="rId4" Type="http://schemas.openxmlformats.org/officeDocument/2006/relationships/diagramLayout" Target="../diagrams/layout3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9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9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9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9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9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9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9.sv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ooper Black" panose="0208090404030B020404" pitchFamily="18" charset="0"/>
              </a:rPr>
              <a:t>Writing Letters</a:t>
            </a:r>
            <a:endParaRPr sz="4000" b="1" dirty="0">
              <a:latin typeface="Cooper Black" panose="0208090404030B020404" pitchFamily="18" charset="0"/>
            </a:endParaRPr>
          </a:p>
        </p:txBody>
      </p:sp>
      <p:sp>
        <p:nvSpPr>
          <p:cNvPr id="768" name="Google Shape;768;p15"/>
          <p:cNvSpPr/>
          <p:nvPr/>
        </p:nvSpPr>
        <p:spPr>
          <a:xfrm rot="10800000">
            <a:off x="3793882" y="1363173"/>
            <a:ext cx="1556240" cy="60527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15"/>
          <p:cNvSpPr/>
          <p:nvPr/>
        </p:nvSpPr>
        <p:spPr>
          <a:xfrm rot="10800000">
            <a:off x="828992" y="2811998"/>
            <a:ext cx="1928758" cy="60527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03FD-DADB-41B6-9596-DDF57081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Letters 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AA06D-FFA0-4E75-A021-2F4A2A9041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0D88901-3B2D-42C8-9A64-BB5B2A385ACA}"/>
              </a:ext>
            </a:extLst>
          </p:cNvPr>
          <p:cNvGraphicFramePr/>
          <p:nvPr/>
        </p:nvGraphicFramePr>
        <p:xfrm>
          <a:off x="1634278" y="1350539"/>
          <a:ext cx="5482140" cy="3364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13BB68D-10B0-4E03-8701-3453CDB8A545}"/>
              </a:ext>
            </a:extLst>
          </p:cNvPr>
          <p:cNvSpPr/>
          <p:nvPr/>
        </p:nvSpPr>
        <p:spPr>
          <a:xfrm>
            <a:off x="6807479" y="263629"/>
            <a:ext cx="2074689" cy="1086910"/>
          </a:xfrm>
          <a:prstGeom prst="wedgeRoundRectCallout">
            <a:avLst>
              <a:gd name="adj1" fmla="val -257340"/>
              <a:gd name="adj2" fmla="val 20513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Follow the conventions of date in your area </a:t>
            </a:r>
          </a:p>
          <a:p>
            <a:pPr algn="ctr"/>
            <a:r>
              <a:rPr lang="en-US" dirty="0"/>
              <a:t>May 31, 2014 </a:t>
            </a:r>
          </a:p>
          <a:p>
            <a:pPr algn="ctr"/>
            <a:r>
              <a:rPr lang="en-US" dirty="0"/>
              <a:t>31 May 2014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6294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C76D9BC-4623-40F0-B034-58E0394C02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06454D-DDA7-424F-962D-174A0AF4B0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03FD-DADB-41B6-9596-DDF57081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Letters 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AA06D-FFA0-4E75-A021-2F4A2A9041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0D88901-3B2D-42C8-9A64-BB5B2A385ACA}"/>
              </a:ext>
            </a:extLst>
          </p:cNvPr>
          <p:cNvGraphicFramePr/>
          <p:nvPr/>
        </p:nvGraphicFramePr>
        <p:xfrm>
          <a:off x="1634278" y="1350539"/>
          <a:ext cx="5482140" cy="3364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13BB68D-10B0-4E03-8701-3453CDB8A545}"/>
              </a:ext>
            </a:extLst>
          </p:cNvPr>
          <p:cNvSpPr/>
          <p:nvPr/>
        </p:nvSpPr>
        <p:spPr>
          <a:xfrm>
            <a:off x="6807479" y="263629"/>
            <a:ext cx="2074689" cy="1549268"/>
          </a:xfrm>
          <a:prstGeom prst="wedgeRoundRectCallout">
            <a:avLst>
              <a:gd name="adj1" fmla="val -191803"/>
              <a:gd name="adj2" fmla="val 14261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Follows date with two line spacing</a:t>
            </a:r>
          </a:p>
          <a:p>
            <a:pPr algn="ctr"/>
            <a:r>
              <a:rPr lang="en-US" dirty="0"/>
              <a:t>Name</a:t>
            </a:r>
          </a:p>
          <a:p>
            <a:pPr algn="ctr"/>
            <a:r>
              <a:rPr lang="en-US" dirty="0"/>
              <a:t>Title (if any) </a:t>
            </a:r>
          </a:p>
          <a:p>
            <a:pPr algn="ctr"/>
            <a:r>
              <a:rPr lang="en-US" dirty="0"/>
              <a:t>Company name</a:t>
            </a:r>
          </a:p>
          <a:p>
            <a:pPr algn="ctr"/>
            <a:r>
              <a:rPr lang="en-US" dirty="0"/>
              <a:t>Street address </a:t>
            </a:r>
          </a:p>
          <a:p>
            <a:pPr algn="ctr"/>
            <a:r>
              <a:rPr lang="en-US" dirty="0"/>
              <a:t>City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88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C76D9BC-4623-40F0-B034-58E0394C02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06454D-DDA7-424F-962D-174A0AF4B0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03FD-DADB-41B6-9596-DDF57081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Letters 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AA06D-FFA0-4E75-A021-2F4A2A9041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0D88901-3B2D-42C8-9A64-BB5B2A385ACA}"/>
              </a:ext>
            </a:extLst>
          </p:cNvPr>
          <p:cNvGraphicFramePr/>
          <p:nvPr/>
        </p:nvGraphicFramePr>
        <p:xfrm>
          <a:off x="1634278" y="1350539"/>
          <a:ext cx="5482140" cy="3364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13BB68D-10B0-4E03-8701-3453CDB8A545}"/>
              </a:ext>
            </a:extLst>
          </p:cNvPr>
          <p:cNvSpPr/>
          <p:nvPr/>
        </p:nvSpPr>
        <p:spPr>
          <a:xfrm>
            <a:off x="6807479" y="263629"/>
            <a:ext cx="2074689" cy="1549268"/>
          </a:xfrm>
          <a:prstGeom prst="wedgeRoundRectCallout">
            <a:avLst>
              <a:gd name="adj1" fmla="val -223996"/>
              <a:gd name="adj2" fmla="val 15955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Two line spacing </a:t>
            </a:r>
          </a:p>
          <a:p>
            <a:pPr algn="ctr"/>
            <a:r>
              <a:rPr lang="en-US" i="1" dirty="0"/>
              <a:t>Dear </a:t>
            </a:r>
            <a:r>
              <a:rPr lang="en-US" dirty="0"/>
              <a:t>[reader’s name:]</a:t>
            </a:r>
          </a:p>
          <a:p>
            <a:pPr algn="ctr"/>
            <a:r>
              <a:rPr lang="en-US" i="1" dirty="0"/>
              <a:t>If unfamiliar with marital status of a woman, use Ms.</a:t>
            </a:r>
          </a:p>
        </p:txBody>
      </p:sp>
    </p:spTree>
    <p:extLst>
      <p:ext uri="{BB962C8B-B14F-4D97-AF65-F5344CB8AC3E}">
        <p14:creationId xmlns:p14="http://schemas.microsoft.com/office/powerpoint/2010/main" val="3733896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C76D9BC-4623-40F0-B034-58E0394C02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06454D-DDA7-424F-962D-174A0AF4B0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03FD-DADB-41B6-9596-DDF57081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Letters 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AA06D-FFA0-4E75-A021-2F4A2A9041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0D88901-3B2D-42C8-9A64-BB5B2A385ACA}"/>
              </a:ext>
            </a:extLst>
          </p:cNvPr>
          <p:cNvGraphicFramePr/>
          <p:nvPr/>
        </p:nvGraphicFramePr>
        <p:xfrm>
          <a:off x="1634278" y="1350539"/>
          <a:ext cx="5482140" cy="3364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13BB68D-10B0-4E03-8701-3453CDB8A545}"/>
              </a:ext>
            </a:extLst>
          </p:cNvPr>
          <p:cNvSpPr/>
          <p:nvPr/>
        </p:nvSpPr>
        <p:spPr>
          <a:xfrm>
            <a:off x="6807479" y="240577"/>
            <a:ext cx="2336521" cy="1851418"/>
          </a:xfrm>
          <a:prstGeom prst="wedgeRoundRectCallout">
            <a:avLst>
              <a:gd name="adj1" fmla="val -201106"/>
              <a:gd name="adj2" fmla="val 14102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Two line spacing</a:t>
            </a:r>
          </a:p>
          <a:p>
            <a:pPr algn="ctr"/>
            <a:r>
              <a:rPr lang="en-US" b="1" dirty="0"/>
              <a:t>Introductory paragraph </a:t>
            </a:r>
          </a:p>
          <a:p>
            <a:pPr algn="ctr"/>
            <a:r>
              <a:rPr lang="en-US" b="1" dirty="0"/>
              <a:t>Discussion paragraph </a:t>
            </a:r>
          </a:p>
          <a:p>
            <a:pPr algn="ctr"/>
            <a:r>
              <a:rPr lang="en-US" b="1" dirty="0"/>
              <a:t>Concluding paragraph</a:t>
            </a:r>
          </a:p>
          <a:p>
            <a:pPr algn="ctr"/>
            <a:r>
              <a:rPr lang="en-US" b="1" dirty="0"/>
              <a:t>*Single spaced with double spacing between paragraphs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0031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C76D9BC-4623-40F0-B034-58E0394C02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06454D-DDA7-424F-962D-174A0AF4B0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03FD-DADB-41B6-9596-DDF57081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Letters 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AA06D-FFA0-4E75-A021-2F4A2A9041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0D88901-3B2D-42C8-9A64-BB5B2A385ACA}"/>
              </a:ext>
            </a:extLst>
          </p:cNvPr>
          <p:cNvGraphicFramePr/>
          <p:nvPr/>
        </p:nvGraphicFramePr>
        <p:xfrm>
          <a:off x="1634278" y="1350539"/>
          <a:ext cx="5482140" cy="3364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13BB68D-10B0-4E03-8701-3453CDB8A545}"/>
              </a:ext>
            </a:extLst>
          </p:cNvPr>
          <p:cNvSpPr/>
          <p:nvPr/>
        </p:nvSpPr>
        <p:spPr>
          <a:xfrm>
            <a:off x="6807479" y="240577"/>
            <a:ext cx="2336521" cy="1851418"/>
          </a:xfrm>
          <a:prstGeom prst="wedgeRoundRectCallout">
            <a:avLst>
              <a:gd name="adj1" fmla="val -163332"/>
              <a:gd name="adj2" fmla="val 15304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Two spacing</a:t>
            </a:r>
          </a:p>
          <a:p>
            <a:pPr algn="ctr"/>
            <a:r>
              <a:rPr lang="en-US" dirty="0"/>
              <a:t>[Complimentary close],</a:t>
            </a:r>
          </a:p>
          <a:p>
            <a:pPr algn="ctr"/>
            <a:r>
              <a:rPr lang="en-US" dirty="0"/>
              <a:t>Ex: </a:t>
            </a:r>
            <a:r>
              <a:rPr lang="en-US" b="1" dirty="0"/>
              <a:t>Sincerely, Yours Truly, Sincerely Yours</a:t>
            </a:r>
          </a:p>
        </p:txBody>
      </p:sp>
    </p:spTree>
    <p:extLst>
      <p:ext uri="{BB962C8B-B14F-4D97-AF65-F5344CB8AC3E}">
        <p14:creationId xmlns:p14="http://schemas.microsoft.com/office/powerpoint/2010/main" val="505204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C76D9BC-4623-40F0-B034-58E0394C02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06454D-DDA7-424F-962D-174A0AF4B0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03FD-DADB-41B6-9596-DDF57081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Letters 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AA06D-FFA0-4E75-A021-2F4A2A9041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0D88901-3B2D-42C8-9A64-BB5B2A385ACA}"/>
              </a:ext>
            </a:extLst>
          </p:cNvPr>
          <p:cNvGraphicFramePr/>
          <p:nvPr/>
        </p:nvGraphicFramePr>
        <p:xfrm>
          <a:off x="1634278" y="1350539"/>
          <a:ext cx="5482140" cy="3364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13BB68D-10B0-4E03-8701-3453CDB8A545}"/>
              </a:ext>
            </a:extLst>
          </p:cNvPr>
          <p:cNvSpPr/>
          <p:nvPr/>
        </p:nvSpPr>
        <p:spPr>
          <a:xfrm>
            <a:off x="6807479" y="240577"/>
            <a:ext cx="2336521" cy="1644684"/>
          </a:xfrm>
          <a:prstGeom prst="wedgeRoundRectCallout">
            <a:avLst>
              <a:gd name="adj1" fmla="val -200425"/>
              <a:gd name="adj2" fmla="val 19703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Legibly sign </a:t>
            </a:r>
          </a:p>
          <a:p>
            <a:pPr algn="ctr"/>
            <a:r>
              <a:rPr lang="en-US" b="1" dirty="0"/>
              <a:t>Electronic (digital) signature </a:t>
            </a:r>
          </a:p>
        </p:txBody>
      </p:sp>
    </p:spTree>
    <p:extLst>
      <p:ext uri="{BB962C8B-B14F-4D97-AF65-F5344CB8AC3E}">
        <p14:creationId xmlns:p14="http://schemas.microsoft.com/office/powerpoint/2010/main" val="1600062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C76D9BC-4623-40F0-B034-58E0394C02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06454D-DDA7-424F-962D-174A0AF4B0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03FD-DADB-41B6-9596-DDF57081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Letters 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AA06D-FFA0-4E75-A021-2F4A2A9041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0D88901-3B2D-42C8-9A64-BB5B2A385ACA}"/>
              </a:ext>
            </a:extLst>
          </p:cNvPr>
          <p:cNvGraphicFramePr/>
          <p:nvPr/>
        </p:nvGraphicFramePr>
        <p:xfrm>
          <a:off x="1634278" y="1350539"/>
          <a:ext cx="5482140" cy="3364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13BB68D-10B0-4E03-8701-3453CDB8A545}"/>
              </a:ext>
            </a:extLst>
          </p:cNvPr>
          <p:cNvSpPr/>
          <p:nvPr/>
        </p:nvSpPr>
        <p:spPr>
          <a:xfrm>
            <a:off x="6090699" y="263629"/>
            <a:ext cx="3053301" cy="1644684"/>
          </a:xfrm>
          <a:prstGeom prst="wedgeRoundRectCallout">
            <a:avLst>
              <a:gd name="adj1" fmla="val -147876"/>
              <a:gd name="adj2" fmla="val 21153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Place it four spaces below complimentary close </a:t>
            </a:r>
          </a:p>
          <a:p>
            <a:pPr algn="ctr"/>
            <a:r>
              <a:rPr lang="en-US" b="1" dirty="0"/>
              <a:t>Title one space beneath typed name </a:t>
            </a:r>
          </a:p>
          <a:p>
            <a:pPr algn="ctr"/>
            <a:r>
              <a:rPr lang="en-US" b="1" dirty="0"/>
              <a:t>OR</a:t>
            </a:r>
          </a:p>
          <a:p>
            <a:pPr algn="ctr"/>
            <a:r>
              <a:rPr lang="en-US" b="1" dirty="0"/>
              <a:t>Typed name, Title</a:t>
            </a:r>
          </a:p>
        </p:txBody>
      </p:sp>
    </p:spTree>
    <p:extLst>
      <p:ext uri="{BB962C8B-B14F-4D97-AF65-F5344CB8AC3E}">
        <p14:creationId xmlns:p14="http://schemas.microsoft.com/office/powerpoint/2010/main" val="1465552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C76D9BC-4623-40F0-B034-58E0394C02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06454D-DDA7-424F-962D-174A0AF4B0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DC24-3441-4ABC-B19F-7A111D70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Components of Letters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00DB5-90AA-47FB-96F2-4AAA512E9D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59D259E-5E9A-4494-916E-F40DFCAAD3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7969371"/>
              </p:ext>
            </p:extLst>
          </p:nvPr>
        </p:nvGraphicFramePr>
        <p:xfrm>
          <a:off x="1333169" y="1012968"/>
          <a:ext cx="5671930" cy="3753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36DA047-413B-499F-B008-6A7169A8D348}"/>
              </a:ext>
            </a:extLst>
          </p:cNvPr>
          <p:cNvSpPr/>
          <p:nvPr/>
        </p:nvSpPr>
        <p:spPr>
          <a:xfrm>
            <a:off x="6090699" y="190626"/>
            <a:ext cx="3053301" cy="1644684"/>
          </a:xfrm>
          <a:prstGeom prst="wedgeRoundRectCallout">
            <a:avLst>
              <a:gd name="adj1" fmla="val -137459"/>
              <a:gd name="adj2" fmla="val 36040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Helps reader understand letter intent </a:t>
            </a:r>
          </a:p>
          <a:p>
            <a:pPr algn="ctr"/>
            <a:r>
              <a:rPr lang="en-US" b="1" dirty="0"/>
              <a:t>Serves as a replacement for salutation</a:t>
            </a:r>
          </a:p>
        </p:txBody>
      </p:sp>
    </p:spTree>
    <p:extLst>
      <p:ext uri="{BB962C8B-B14F-4D97-AF65-F5344CB8AC3E}">
        <p14:creationId xmlns:p14="http://schemas.microsoft.com/office/powerpoint/2010/main" val="3365298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DC24-3441-4ABC-B19F-7A111D70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Components of Letters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00DB5-90AA-47FB-96F2-4AAA512E9D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59D259E-5E9A-4494-916E-F40DFCAAD3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4800703"/>
              </p:ext>
            </p:extLst>
          </p:nvPr>
        </p:nvGraphicFramePr>
        <p:xfrm>
          <a:off x="1333169" y="1012968"/>
          <a:ext cx="5671930" cy="3753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35DAAAE-514D-4186-8C72-8589614C0D65}"/>
              </a:ext>
            </a:extLst>
          </p:cNvPr>
          <p:cNvSpPr/>
          <p:nvPr/>
        </p:nvSpPr>
        <p:spPr>
          <a:xfrm>
            <a:off x="6090699" y="240577"/>
            <a:ext cx="3053301" cy="1334583"/>
          </a:xfrm>
          <a:prstGeom prst="wedgeRoundRectCallout">
            <a:avLst>
              <a:gd name="adj1" fmla="val -160636"/>
              <a:gd name="adj2" fmla="val 76309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Two spaces below reader’s address and two spaces above the salutation</a:t>
            </a:r>
          </a:p>
        </p:txBody>
      </p:sp>
    </p:spTree>
    <p:extLst>
      <p:ext uri="{BB962C8B-B14F-4D97-AF65-F5344CB8AC3E}">
        <p14:creationId xmlns:p14="http://schemas.microsoft.com/office/powerpoint/2010/main" val="1646297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DC24-3441-4ABC-B19F-7A111D70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Components of Letters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00DB5-90AA-47FB-96F2-4AAA512E9D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59D259E-5E9A-4494-916E-F40DFCAAD3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5037795"/>
              </p:ext>
            </p:extLst>
          </p:nvPr>
        </p:nvGraphicFramePr>
        <p:xfrm>
          <a:off x="1333169" y="1012968"/>
          <a:ext cx="5671930" cy="3753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BAFD32D-AAEE-4EBF-B9DD-C8BA4B1276BA}"/>
              </a:ext>
            </a:extLst>
          </p:cNvPr>
          <p:cNvSpPr/>
          <p:nvPr/>
        </p:nvSpPr>
        <p:spPr>
          <a:xfrm>
            <a:off x="6090699" y="190626"/>
            <a:ext cx="3053301" cy="1644684"/>
          </a:xfrm>
          <a:prstGeom prst="wedgeRoundRectCallout">
            <a:avLst>
              <a:gd name="adj1" fmla="val -118189"/>
              <a:gd name="adj2" fmla="val 69882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 simplified format subject line is added and both salutation and complimentary close are omitted.</a:t>
            </a:r>
          </a:p>
        </p:txBody>
      </p:sp>
    </p:spTree>
    <p:extLst>
      <p:ext uri="{BB962C8B-B14F-4D97-AF65-F5344CB8AC3E}">
        <p14:creationId xmlns:p14="http://schemas.microsoft.com/office/powerpoint/2010/main" val="2906316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175CE1-E06D-4E1E-A134-499E34597F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33CE26-0BC4-4C83-8120-0DA84CA43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48" y="1058770"/>
            <a:ext cx="7777781" cy="302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32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DC24-3441-4ABC-B19F-7A111D70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Components of Letters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00DB5-90AA-47FB-96F2-4AAA512E9D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59D259E-5E9A-4494-916E-F40DFCAAD3E9}"/>
              </a:ext>
            </a:extLst>
          </p:cNvPr>
          <p:cNvGraphicFramePr/>
          <p:nvPr/>
        </p:nvGraphicFramePr>
        <p:xfrm>
          <a:off x="1333169" y="1012968"/>
          <a:ext cx="5671930" cy="3753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BAFD32D-AAEE-4EBF-B9DD-C8BA4B1276BA}"/>
              </a:ext>
            </a:extLst>
          </p:cNvPr>
          <p:cNvSpPr/>
          <p:nvPr/>
        </p:nvSpPr>
        <p:spPr>
          <a:xfrm>
            <a:off x="6090699" y="190626"/>
            <a:ext cx="3053301" cy="1644684"/>
          </a:xfrm>
          <a:prstGeom prst="wedgeRoundRectCallout">
            <a:avLst>
              <a:gd name="adj1" fmla="val -155689"/>
              <a:gd name="adj2" fmla="val 136115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Either </a:t>
            </a:r>
          </a:p>
          <a:p>
            <a:pPr algn="ctr"/>
            <a:r>
              <a:rPr lang="en-US" b="1" dirty="0"/>
              <a:t>Flush with the left margin at the top of subsequent pages </a:t>
            </a:r>
          </a:p>
          <a:p>
            <a:pPr algn="ctr"/>
            <a:r>
              <a:rPr lang="en-US" b="1" dirty="0"/>
              <a:t>Across top of subsequent pages</a:t>
            </a:r>
          </a:p>
        </p:txBody>
      </p:sp>
    </p:spTree>
    <p:extLst>
      <p:ext uri="{BB962C8B-B14F-4D97-AF65-F5344CB8AC3E}">
        <p14:creationId xmlns:p14="http://schemas.microsoft.com/office/powerpoint/2010/main" val="1214226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DC24-3441-4ABC-B19F-7A111D70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Components of Letters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00DB5-90AA-47FB-96F2-4AAA512E9D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59D259E-5E9A-4494-916E-F40DFCAAD3E9}"/>
              </a:ext>
            </a:extLst>
          </p:cNvPr>
          <p:cNvGraphicFramePr/>
          <p:nvPr/>
        </p:nvGraphicFramePr>
        <p:xfrm>
          <a:off x="1333169" y="1012968"/>
          <a:ext cx="5671930" cy="3753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BAFD32D-AAEE-4EBF-B9DD-C8BA4B1276BA}"/>
              </a:ext>
            </a:extLst>
          </p:cNvPr>
          <p:cNvSpPr/>
          <p:nvPr/>
        </p:nvSpPr>
        <p:spPr>
          <a:xfrm>
            <a:off x="5247861" y="820468"/>
            <a:ext cx="3896139" cy="1309152"/>
          </a:xfrm>
          <a:prstGeom prst="wedgeRoundRectCallout">
            <a:avLst>
              <a:gd name="adj1" fmla="val -111811"/>
              <a:gd name="adj2" fmla="val 139152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919607-39E1-46E2-A4F6-57523DB71A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0" y="1089281"/>
            <a:ext cx="38100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05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DC24-3441-4ABC-B19F-7A111D70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Components of Letters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00DB5-90AA-47FB-96F2-4AAA512E9D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59D259E-5E9A-4494-916E-F40DFCAAD3E9}"/>
              </a:ext>
            </a:extLst>
          </p:cNvPr>
          <p:cNvGraphicFramePr/>
          <p:nvPr/>
        </p:nvGraphicFramePr>
        <p:xfrm>
          <a:off x="1333169" y="1012968"/>
          <a:ext cx="5671930" cy="3753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BAFD32D-AAEE-4EBF-B9DD-C8BA4B1276BA}"/>
              </a:ext>
            </a:extLst>
          </p:cNvPr>
          <p:cNvSpPr/>
          <p:nvPr/>
        </p:nvSpPr>
        <p:spPr>
          <a:xfrm>
            <a:off x="6090699" y="164858"/>
            <a:ext cx="3053301" cy="1644684"/>
          </a:xfrm>
          <a:prstGeom prst="wedgeRoundRectCallout">
            <a:avLst>
              <a:gd name="adj1" fmla="val -105429"/>
              <a:gd name="adj2" fmla="val 149168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Only required if you have at least two lines of text on the next page to justify another page</a:t>
            </a:r>
          </a:p>
        </p:txBody>
      </p:sp>
    </p:spTree>
    <p:extLst>
      <p:ext uri="{BB962C8B-B14F-4D97-AF65-F5344CB8AC3E}">
        <p14:creationId xmlns:p14="http://schemas.microsoft.com/office/powerpoint/2010/main" val="1881397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DC24-3441-4ABC-B19F-7A111D70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Components of Letters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00DB5-90AA-47FB-96F2-4AAA512E9D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59D259E-5E9A-4494-916E-F40DFCAAD3E9}"/>
              </a:ext>
            </a:extLst>
          </p:cNvPr>
          <p:cNvGraphicFramePr/>
          <p:nvPr/>
        </p:nvGraphicFramePr>
        <p:xfrm>
          <a:off x="1333169" y="1012968"/>
          <a:ext cx="5671930" cy="3753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BAFD32D-AAEE-4EBF-B9DD-C8BA4B1276BA}"/>
              </a:ext>
            </a:extLst>
          </p:cNvPr>
          <p:cNvSpPr/>
          <p:nvPr/>
        </p:nvSpPr>
        <p:spPr>
          <a:xfrm>
            <a:off x="5589767" y="141806"/>
            <a:ext cx="3554233" cy="1369744"/>
          </a:xfrm>
          <a:prstGeom prst="wedgeRoundRectCallout">
            <a:avLst>
              <a:gd name="adj1" fmla="val -127017"/>
              <a:gd name="adj2" fmla="val 251805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AF58F2-5FB8-4BF2-B720-8F6255782C5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5646"/>
          <a:stretch/>
        </p:blipFill>
        <p:spPr>
          <a:xfrm>
            <a:off x="5753722" y="437558"/>
            <a:ext cx="3238008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1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DC24-3441-4ABC-B19F-7A111D70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Components of Letters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00DB5-90AA-47FB-96F2-4AAA512E9D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59D259E-5E9A-4494-916E-F40DFCAAD3E9}"/>
              </a:ext>
            </a:extLst>
          </p:cNvPr>
          <p:cNvGraphicFramePr/>
          <p:nvPr/>
        </p:nvGraphicFramePr>
        <p:xfrm>
          <a:off x="1333169" y="1012968"/>
          <a:ext cx="5671930" cy="3753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BAFD32D-AAEE-4EBF-B9DD-C8BA4B1276BA}"/>
              </a:ext>
            </a:extLst>
          </p:cNvPr>
          <p:cNvSpPr/>
          <p:nvPr/>
        </p:nvSpPr>
        <p:spPr>
          <a:xfrm>
            <a:off x="5589767" y="141806"/>
            <a:ext cx="3554233" cy="1369744"/>
          </a:xfrm>
          <a:prstGeom prst="wedgeRoundRectCallout">
            <a:avLst>
              <a:gd name="adj1" fmla="val -86077"/>
              <a:gd name="adj2" fmla="val 271542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Not necessary if the writer and the typist are the same</a:t>
            </a:r>
          </a:p>
        </p:txBody>
      </p:sp>
    </p:spTree>
    <p:extLst>
      <p:ext uri="{BB962C8B-B14F-4D97-AF65-F5344CB8AC3E}">
        <p14:creationId xmlns:p14="http://schemas.microsoft.com/office/powerpoint/2010/main" val="3273606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DC24-3441-4ABC-B19F-7A111D70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Components of Letters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00DB5-90AA-47FB-96F2-4AAA512E9D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59D259E-5E9A-4494-916E-F40DFCAAD3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4591142"/>
              </p:ext>
            </p:extLst>
          </p:nvPr>
        </p:nvGraphicFramePr>
        <p:xfrm>
          <a:off x="1333169" y="1012968"/>
          <a:ext cx="5671930" cy="3753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BAFD32D-AAEE-4EBF-B9DD-C8BA4B1276BA}"/>
              </a:ext>
            </a:extLst>
          </p:cNvPr>
          <p:cNvSpPr/>
          <p:nvPr/>
        </p:nvSpPr>
        <p:spPr>
          <a:xfrm>
            <a:off x="5589767" y="247007"/>
            <a:ext cx="3554233" cy="882078"/>
          </a:xfrm>
          <a:prstGeom prst="wedgeRoundRectCallout">
            <a:avLst>
              <a:gd name="adj1" fmla="val -85853"/>
              <a:gd name="adj2" fmla="val 158812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Invoice or reports relevant to the contents of a letter</a:t>
            </a:r>
          </a:p>
        </p:txBody>
      </p:sp>
    </p:spTree>
    <p:extLst>
      <p:ext uri="{BB962C8B-B14F-4D97-AF65-F5344CB8AC3E}">
        <p14:creationId xmlns:p14="http://schemas.microsoft.com/office/powerpoint/2010/main" val="4082310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DC24-3441-4ABC-B19F-7A111D70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Components of Letters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00DB5-90AA-47FB-96F2-4AAA512E9D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59D259E-5E9A-4494-916E-F40DFCAAD3E9}"/>
              </a:ext>
            </a:extLst>
          </p:cNvPr>
          <p:cNvGraphicFramePr/>
          <p:nvPr/>
        </p:nvGraphicFramePr>
        <p:xfrm>
          <a:off x="1333169" y="1012968"/>
          <a:ext cx="5671930" cy="3753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BAFD32D-AAEE-4EBF-B9DD-C8BA4B1276BA}"/>
              </a:ext>
            </a:extLst>
          </p:cNvPr>
          <p:cNvSpPr/>
          <p:nvPr/>
        </p:nvSpPr>
        <p:spPr>
          <a:xfrm>
            <a:off x="5589767" y="292859"/>
            <a:ext cx="3554233" cy="1822990"/>
          </a:xfrm>
          <a:prstGeom prst="wedgeRoundRectCallout">
            <a:avLst>
              <a:gd name="adj1" fmla="val -91670"/>
              <a:gd name="adj2" fmla="val 65065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Mention this enclosure by typing either </a:t>
            </a:r>
            <a:r>
              <a:rPr lang="en-US" b="1" dirty="0"/>
              <a:t>Enc</a:t>
            </a:r>
            <a:r>
              <a:rPr lang="en-US" dirty="0"/>
              <a:t>. Or </a:t>
            </a:r>
            <a:r>
              <a:rPr lang="en-US" b="1" dirty="0"/>
              <a:t>Enclosure</a:t>
            </a:r>
            <a:r>
              <a:rPr lang="en-US" dirty="0"/>
              <a:t> followed by a colon (:)</a:t>
            </a:r>
          </a:p>
          <a:p>
            <a:pPr algn="ctr"/>
            <a:r>
              <a:rPr lang="en-US" b="1" dirty="0"/>
              <a:t>Specify if multiple items are enclosed </a:t>
            </a:r>
          </a:p>
          <a:p>
            <a:pPr algn="ctr"/>
            <a:r>
              <a:rPr lang="en-US" b="1" dirty="0"/>
              <a:t>OR </a:t>
            </a:r>
          </a:p>
          <a:p>
            <a:pPr algn="ctr"/>
            <a:r>
              <a:rPr lang="en-US" b="1" dirty="0"/>
              <a:t>What has been enclosed</a:t>
            </a:r>
          </a:p>
        </p:txBody>
      </p:sp>
    </p:spTree>
    <p:extLst>
      <p:ext uri="{BB962C8B-B14F-4D97-AF65-F5344CB8AC3E}">
        <p14:creationId xmlns:p14="http://schemas.microsoft.com/office/powerpoint/2010/main" val="3788668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DC24-3441-4ABC-B19F-7A111D70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Components of Letters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00DB5-90AA-47FB-96F2-4AAA512E9D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59D259E-5E9A-4494-916E-F40DFCAAD3E9}"/>
              </a:ext>
            </a:extLst>
          </p:cNvPr>
          <p:cNvGraphicFramePr/>
          <p:nvPr/>
        </p:nvGraphicFramePr>
        <p:xfrm>
          <a:off x="1333169" y="1012968"/>
          <a:ext cx="5671930" cy="3753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BAFD32D-AAEE-4EBF-B9DD-C8BA4B1276BA}"/>
              </a:ext>
            </a:extLst>
          </p:cNvPr>
          <p:cNvSpPr/>
          <p:nvPr/>
        </p:nvSpPr>
        <p:spPr>
          <a:xfrm>
            <a:off x="5589767" y="276956"/>
            <a:ext cx="3554233" cy="1139178"/>
          </a:xfrm>
          <a:prstGeom prst="wedgeRoundRectCallout">
            <a:avLst>
              <a:gd name="adj1" fmla="val -125450"/>
              <a:gd name="adj2" fmla="val 163478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Place it two spaces below the typed signature </a:t>
            </a:r>
          </a:p>
        </p:txBody>
      </p:sp>
    </p:spTree>
    <p:extLst>
      <p:ext uri="{BB962C8B-B14F-4D97-AF65-F5344CB8AC3E}">
        <p14:creationId xmlns:p14="http://schemas.microsoft.com/office/powerpoint/2010/main" val="1353163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DC24-3441-4ABC-B19F-7A111D70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Components of Letters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00DB5-90AA-47FB-96F2-4AAA512E9D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59D259E-5E9A-4494-916E-F40DFCAAD3E9}"/>
              </a:ext>
            </a:extLst>
          </p:cNvPr>
          <p:cNvGraphicFramePr/>
          <p:nvPr/>
        </p:nvGraphicFramePr>
        <p:xfrm>
          <a:off x="1333169" y="1012968"/>
          <a:ext cx="5671930" cy="3753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BAFD32D-AAEE-4EBF-B9DD-C8BA4B1276BA}"/>
              </a:ext>
            </a:extLst>
          </p:cNvPr>
          <p:cNvSpPr/>
          <p:nvPr/>
        </p:nvSpPr>
        <p:spPr>
          <a:xfrm>
            <a:off x="5589767" y="261053"/>
            <a:ext cx="3554233" cy="1139178"/>
          </a:xfrm>
          <a:prstGeom prst="wedgeRoundRectCallout">
            <a:avLst>
              <a:gd name="adj1" fmla="val -79141"/>
              <a:gd name="adj2" fmla="val 264686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If the letter copy is shared with other readers, indicate it with copy notation</a:t>
            </a:r>
          </a:p>
        </p:txBody>
      </p:sp>
    </p:spTree>
    <p:extLst>
      <p:ext uri="{BB962C8B-B14F-4D97-AF65-F5344CB8AC3E}">
        <p14:creationId xmlns:p14="http://schemas.microsoft.com/office/powerpoint/2010/main" val="1540596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DC24-3441-4ABC-B19F-7A111D70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Components of Letters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00DB5-90AA-47FB-96F2-4AAA512E9D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59D259E-5E9A-4494-916E-F40DFCAAD3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6561967"/>
              </p:ext>
            </p:extLst>
          </p:nvPr>
        </p:nvGraphicFramePr>
        <p:xfrm>
          <a:off x="1333169" y="1012968"/>
          <a:ext cx="5671930" cy="3753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BAFD32D-AAEE-4EBF-B9DD-C8BA4B1276BA}"/>
              </a:ext>
            </a:extLst>
          </p:cNvPr>
          <p:cNvSpPr/>
          <p:nvPr/>
        </p:nvSpPr>
        <p:spPr>
          <a:xfrm>
            <a:off x="5589767" y="268203"/>
            <a:ext cx="3554233" cy="1139178"/>
          </a:xfrm>
          <a:prstGeom prst="wedgeRoundRectCallout">
            <a:avLst>
              <a:gd name="adj1" fmla="val -121423"/>
              <a:gd name="adj2" fmla="val 296095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Designated by a lowercase “cc”</a:t>
            </a:r>
          </a:p>
        </p:txBody>
      </p:sp>
    </p:spTree>
    <p:extLst>
      <p:ext uri="{BB962C8B-B14F-4D97-AF65-F5344CB8AC3E}">
        <p14:creationId xmlns:p14="http://schemas.microsoft.com/office/powerpoint/2010/main" val="2002302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BF9D-A632-4363-91D4-1CD6C82D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Letters Vs. Emails</a:t>
            </a: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58F0CF3-165F-4EC7-88F8-E3BF40787E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8232785"/>
              </p:ext>
            </p:extLst>
          </p:nvPr>
        </p:nvGraphicFramePr>
        <p:xfrm>
          <a:off x="745350" y="987200"/>
          <a:ext cx="7084679" cy="4068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6C501-DFB2-4995-B6D4-3B586DE563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6201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7F0A49-97BC-4814-874C-7D7CC67D5F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027F0A49-97BC-4814-874C-7D7CC67D5F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027F0A49-97BC-4814-874C-7D7CC67D5F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027F0A49-97BC-4814-874C-7D7CC67D5F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BEC176-5201-4283-9836-655286EE4B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62BEC176-5201-4283-9836-655286EE4B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62BEC176-5201-4283-9836-655286EE4B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62BEC176-5201-4283-9836-655286EE4B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F810F7-27AB-459C-A700-2D412CA71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ADF810F7-27AB-459C-A700-2D412CA71C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ADF810F7-27AB-459C-A700-2D412CA71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ADF810F7-27AB-459C-A700-2D412CA71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8D6B18-1BAB-44F3-9623-8A43C0787F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BD8D6B18-1BAB-44F3-9623-8A43C0787F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graphicEl>
                                              <a:dgm id="{BD8D6B18-1BAB-44F3-9623-8A43C0787F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graphicEl>
                                              <a:dgm id="{BD8D6B18-1BAB-44F3-9623-8A43C0787F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59194F7-1858-422F-A04E-5E13C45689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graphicEl>
                                              <a:dgm id="{E59194F7-1858-422F-A04E-5E13C45689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E59194F7-1858-422F-A04E-5E13C45689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graphicEl>
                                              <a:dgm id="{E59194F7-1858-422F-A04E-5E13C45689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6C02061-99BD-40AD-B951-103F685C6E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graphicEl>
                                              <a:dgm id="{E6C02061-99BD-40AD-B951-103F685C6E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graphicEl>
                                              <a:dgm id="{E6C02061-99BD-40AD-B951-103F685C6E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graphicEl>
                                              <a:dgm id="{E6C02061-99BD-40AD-B951-103F685C6E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A3D1EE4-5854-4DAE-BE35-3AD33769FD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graphicEl>
                                              <a:dgm id="{1A3D1EE4-5854-4DAE-BE35-3AD33769FD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1A3D1EE4-5854-4DAE-BE35-3AD33769FD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graphicEl>
                                              <a:dgm id="{1A3D1EE4-5854-4DAE-BE35-3AD33769FD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4306182-D0F9-441A-811D-7D0312A0DA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graphicEl>
                                              <a:dgm id="{B4306182-D0F9-441A-811D-7D0312A0DA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graphicEl>
                                              <a:dgm id="{B4306182-D0F9-441A-811D-7D0312A0DA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graphicEl>
                                              <a:dgm id="{B4306182-D0F9-441A-811D-7D0312A0DA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7F68B53-DE17-4E55-B35C-3E18898EA4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graphicEl>
                                              <a:dgm id="{A7F68B53-DE17-4E55-B35C-3E18898EA4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graphicEl>
                                              <a:dgm id="{A7F68B53-DE17-4E55-B35C-3E18898EA4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graphicEl>
                                              <a:dgm id="{A7F68B53-DE17-4E55-B35C-3E18898EA4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9B1CF5-A2E4-4DA8-841D-EF9601DF3D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>
                                            <p:graphicEl>
                                              <a:dgm id="{B89B1CF5-A2E4-4DA8-841D-EF9601DF3D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graphicEl>
                                              <a:dgm id="{B89B1CF5-A2E4-4DA8-841D-EF9601DF3D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graphicEl>
                                              <a:dgm id="{B89B1CF5-A2E4-4DA8-841D-EF9601DF3D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DC24-3441-4ABC-B19F-7A111D70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Components of Letters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00DB5-90AA-47FB-96F2-4AAA512E9D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59D259E-5E9A-4494-916E-F40DFCAAD3E9}"/>
              </a:ext>
            </a:extLst>
          </p:cNvPr>
          <p:cNvGraphicFramePr/>
          <p:nvPr/>
        </p:nvGraphicFramePr>
        <p:xfrm>
          <a:off x="1333169" y="1012968"/>
          <a:ext cx="5671930" cy="3753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BAFD32D-AAEE-4EBF-B9DD-C8BA4B1276BA}"/>
              </a:ext>
            </a:extLst>
          </p:cNvPr>
          <p:cNvSpPr/>
          <p:nvPr/>
        </p:nvSpPr>
        <p:spPr>
          <a:xfrm>
            <a:off x="5589767" y="245151"/>
            <a:ext cx="3554233" cy="1139178"/>
          </a:xfrm>
          <a:prstGeom prst="wedgeRoundRectCallout">
            <a:avLst>
              <a:gd name="adj1" fmla="val -125674"/>
              <a:gd name="adj2" fmla="val 324014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Two spaces below the typed signature or below the writer’s and typist’s initials</a:t>
            </a:r>
          </a:p>
        </p:txBody>
      </p:sp>
    </p:spTree>
    <p:extLst>
      <p:ext uri="{BB962C8B-B14F-4D97-AF65-F5344CB8AC3E}">
        <p14:creationId xmlns:p14="http://schemas.microsoft.com/office/powerpoint/2010/main" val="400009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DC24-3441-4ABC-B19F-7A111D70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Components of Letters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00DB5-90AA-47FB-96F2-4AAA512E9D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59D259E-5E9A-4494-916E-F40DFCAAD3E9}"/>
              </a:ext>
            </a:extLst>
          </p:cNvPr>
          <p:cNvGraphicFramePr/>
          <p:nvPr/>
        </p:nvGraphicFramePr>
        <p:xfrm>
          <a:off x="1333169" y="1012968"/>
          <a:ext cx="5671930" cy="3753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BAFD32D-AAEE-4EBF-B9DD-C8BA4B1276BA}"/>
              </a:ext>
            </a:extLst>
          </p:cNvPr>
          <p:cNvSpPr/>
          <p:nvPr/>
        </p:nvSpPr>
        <p:spPr>
          <a:xfrm>
            <a:off x="5589767" y="222099"/>
            <a:ext cx="3554233" cy="1139178"/>
          </a:xfrm>
          <a:prstGeom prst="wedgeRoundRectCallout">
            <a:avLst>
              <a:gd name="adj1" fmla="val -125674"/>
              <a:gd name="adj2" fmla="val 324014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Two spaces below the typed signature or below the writer’s and typist’s initials</a:t>
            </a:r>
          </a:p>
        </p:txBody>
      </p:sp>
    </p:spTree>
    <p:extLst>
      <p:ext uri="{BB962C8B-B14F-4D97-AF65-F5344CB8AC3E}">
        <p14:creationId xmlns:p14="http://schemas.microsoft.com/office/powerpoint/2010/main" val="27535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3202-6F90-4AAD-930C-D4632EA4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Letters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4FED2-0F1F-4790-AA7B-328F5D619E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8DAB79-8044-4882-9404-BA86CEA6E861}"/>
              </a:ext>
            </a:extLst>
          </p:cNvPr>
          <p:cNvSpPr/>
          <p:nvPr/>
        </p:nvSpPr>
        <p:spPr>
          <a:xfrm>
            <a:off x="484094" y="1214077"/>
            <a:ext cx="3911173" cy="35423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Full block/Full block with subject line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F02824-D2E1-48CE-8D25-99115A24135B}"/>
              </a:ext>
            </a:extLst>
          </p:cNvPr>
          <p:cNvSpPr/>
          <p:nvPr/>
        </p:nvSpPr>
        <p:spPr>
          <a:xfrm>
            <a:off x="4700067" y="1214077"/>
            <a:ext cx="3911173" cy="35423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Simplified format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7C43C090-7FD5-4677-97AA-11897B1AF7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6828551"/>
              </p:ext>
            </p:extLst>
          </p:nvPr>
        </p:nvGraphicFramePr>
        <p:xfrm>
          <a:off x="600635" y="2222555"/>
          <a:ext cx="3571795" cy="1980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8CF116EA-FB0E-4695-B3EF-C60E61769A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6063404"/>
              </p:ext>
            </p:extLst>
          </p:nvPr>
        </p:nvGraphicFramePr>
        <p:xfrm>
          <a:off x="4810205" y="2222554"/>
          <a:ext cx="3571795" cy="1980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BFA19C79-E8AA-48CE-88F0-F678DD63D80F}"/>
              </a:ext>
            </a:extLst>
          </p:cNvPr>
          <p:cNvSpPr/>
          <p:nvPr/>
        </p:nvSpPr>
        <p:spPr>
          <a:xfrm>
            <a:off x="4105430" y="21504"/>
            <a:ext cx="4209570" cy="1227580"/>
          </a:xfrm>
          <a:prstGeom prst="wedgeRoundRectCallout">
            <a:avLst>
              <a:gd name="adj1" fmla="val -25474"/>
              <a:gd name="adj2" fmla="val 173282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Omit salutation if you do not know reader’s name </a:t>
            </a:r>
          </a:p>
          <a:p>
            <a:pPr algn="ctr"/>
            <a:r>
              <a:rPr lang="en-US" b="1" dirty="0"/>
              <a:t>Writing to a non-gender-specific name</a:t>
            </a:r>
          </a:p>
          <a:p>
            <a:pPr algn="ctr"/>
            <a:r>
              <a:rPr lang="en-US" b="1" dirty="0"/>
              <a:t>*if you omit it, also omit complimentary close</a:t>
            </a:r>
          </a:p>
        </p:txBody>
      </p:sp>
    </p:spTree>
    <p:extLst>
      <p:ext uri="{BB962C8B-B14F-4D97-AF65-F5344CB8AC3E}">
        <p14:creationId xmlns:p14="http://schemas.microsoft.com/office/powerpoint/2010/main" val="1589920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Graphic spid="12" grpId="0">
        <p:bldAsOne/>
      </p:bldGraphic>
      <p:bldGraphic spid="13" grpId="0">
        <p:bldAsOne/>
      </p:bldGraphic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B643-E243-40F0-BA0E-873D7683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Different Routine Correspondence 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0E22D-2399-4295-B057-04E7E3B0F7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E91B5FF-8C63-43C4-BF52-FE0E7C5E0D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8608762"/>
              </p:ext>
            </p:extLst>
          </p:nvPr>
        </p:nvGraphicFramePr>
        <p:xfrm>
          <a:off x="1524000" y="1079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7431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58D23BA-A06E-41A6-AE04-27665D8048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32395E-18B8-4924-94C0-338918644F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6577A30-93AD-4C99-8FB2-755A59B1F4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65C217-B56A-4E9E-AFB3-2B72A8D09B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9DF7FDE-7A6F-4709-8229-BDA654A421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B2F42B-AA38-4706-B411-BB565B452D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BBD5A7-4F78-4D97-840B-430800B6E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0ECDC5-CEB5-4F18-84FB-B80C2E951E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888ECC-C43A-40DC-A81F-32B1C9417E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A06275-1CD6-4ABD-BC09-EEA9271E9B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79321A3-8D1F-432E-B91D-788C027C06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7F9AB5-F66F-4777-8CAB-CA657AD6CB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B643-E243-40F0-BA0E-873D7683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Inquiry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0E22D-2399-4295-B057-04E7E3B0F7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E3AFD02-852B-41BE-9BB5-D7AB026EC6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3989831"/>
              </p:ext>
            </p:extLst>
          </p:nvPr>
        </p:nvGraphicFramePr>
        <p:xfrm>
          <a:off x="1539368" y="1423414"/>
          <a:ext cx="5161109" cy="2756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1149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B643-E243-40F0-BA0E-873D7683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Inquiry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0E22D-2399-4295-B057-04E7E3B0F7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E3AFD02-852B-41BE-9BB5-D7AB026EC6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4184759"/>
              </p:ext>
            </p:extLst>
          </p:nvPr>
        </p:nvGraphicFramePr>
        <p:xfrm>
          <a:off x="1539368" y="1423415"/>
          <a:ext cx="5207214" cy="3325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8190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842BB22-28E0-4911-B901-D6CCF79AB2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13116F3-538A-4904-ABE4-504996F4BF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2C24ABA-0C7B-4EB3-94EA-E03C1E73B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3E99662-BBC7-4974-A22D-1C1F8863ED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DC372CF-3223-4EFE-839C-9EE36A232E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A9EBA9B-447D-47FD-AF52-83616B6A33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6B00C39-BF60-4BD3-A1EA-6CA651C259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93EF031-C01C-41DD-A00E-D66F8D0B86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B643-E243-40F0-BA0E-873D7683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Response: Inquiry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0E22D-2399-4295-B057-04E7E3B0F7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E3AFD02-852B-41BE-9BB5-D7AB026EC6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4337441"/>
              </p:ext>
            </p:extLst>
          </p:nvPr>
        </p:nvGraphicFramePr>
        <p:xfrm>
          <a:off x="1539368" y="1423414"/>
          <a:ext cx="5299422" cy="3548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0A0A2CA-3E41-40BE-B05F-D083786BDA86}"/>
              </a:ext>
            </a:extLst>
          </p:cNvPr>
          <p:cNvSpPr/>
          <p:nvPr/>
        </p:nvSpPr>
        <p:spPr>
          <a:xfrm>
            <a:off x="5041127" y="263629"/>
            <a:ext cx="4102874" cy="1270973"/>
          </a:xfrm>
          <a:prstGeom prst="wedgeRoundRectCallout">
            <a:avLst>
              <a:gd name="adj1" fmla="val -21606"/>
              <a:gd name="adj2" fmla="val 15407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these components to discussion: </a:t>
            </a:r>
          </a:p>
          <a:p>
            <a:pPr algn="ctr"/>
            <a:r>
              <a:rPr lang="en-US" b="1" dirty="0"/>
              <a:t>time, dates, amounts of people, types of activities, discounts, costs, enrollment periods, enclosures, technology or equipment</a:t>
            </a:r>
          </a:p>
        </p:txBody>
      </p:sp>
    </p:spTree>
    <p:extLst>
      <p:ext uri="{BB962C8B-B14F-4D97-AF65-F5344CB8AC3E}">
        <p14:creationId xmlns:p14="http://schemas.microsoft.com/office/powerpoint/2010/main" val="4152035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842BB22-28E0-4911-B901-D6CCF79AB2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13116F3-538A-4904-ABE4-504996F4BF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2C24ABA-0C7B-4EB3-94EA-E03C1E73B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3E99662-BBC7-4974-A22D-1C1F8863ED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DC372CF-3223-4EFE-839C-9EE36A232E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A9EBA9B-447D-47FD-AF52-83616B6A33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6B00C39-BF60-4BD3-A1EA-6CA651C259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93EF031-C01C-41DD-A00E-D66F8D0B86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8" name="Graphic 7" descr="Clipboard with solid fill">
            <a:extLst>
              <a:ext uri="{FF2B5EF4-FFF2-40B4-BE49-F238E27FC236}">
                <a16:creationId xmlns:a16="http://schemas.microsoft.com/office/drawing/2014/main" id="{C402B4BA-C97F-405D-9F5C-5282A12D1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409" y="399979"/>
            <a:ext cx="457200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555ED7-B8A5-42E1-BFEB-67983DDD0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050" y="970030"/>
            <a:ext cx="5705475" cy="1466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E107F5-4EB8-4EC0-BE22-B75551E630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3050" y="2706621"/>
            <a:ext cx="5705475" cy="194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56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B643-E243-40F0-BA0E-873D7683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 (Transmittal)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0E22D-2399-4295-B057-04E7E3B0F7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E3AFD02-852B-41BE-9BB5-D7AB026EC6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4368249"/>
              </p:ext>
            </p:extLst>
          </p:nvPr>
        </p:nvGraphicFramePr>
        <p:xfrm>
          <a:off x="1539368" y="1176793"/>
          <a:ext cx="5243095" cy="3848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3671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842BB22-28E0-4911-B901-D6CCF79AB2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13116F3-538A-4904-ABE4-504996F4BF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2C24ABA-0C7B-4EB3-94EA-E03C1E73B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3E99662-BBC7-4974-A22D-1C1F8863ED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DC372CF-3223-4EFE-839C-9EE36A232E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A9EBA9B-447D-47FD-AF52-83616B6A33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6B00C39-BF60-4BD3-A1EA-6CA651C259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93EF031-C01C-41DD-A00E-D66F8D0B86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C8DE663-59E2-4F57-A4AB-96F4013E84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7BE01F8-5A55-4F66-8483-FC89C1A16C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B643-E243-40F0-BA0E-873D7683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Complaint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0E22D-2399-4295-B057-04E7E3B0F7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E3AFD02-852B-41BE-9BB5-D7AB026EC6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5878850"/>
              </p:ext>
            </p:extLst>
          </p:nvPr>
        </p:nvGraphicFramePr>
        <p:xfrm>
          <a:off x="1451904" y="1534603"/>
          <a:ext cx="5107921" cy="3172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4F5E6C6A-8DEC-465F-B097-B7397F48BD5F}"/>
              </a:ext>
            </a:extLst>
          </p:cNvPr>
          <p:cNvSpPr/>
          <p:nvPr/>
        </p:nvSpPr>
        <p:spPr>
          <a:xfrm>
            <a:off x="4572000" y="263629"/>
            <a:ext cx="4572000" cy="857505"/>
          </a:xfrm>
          <a:prstGeom prst="wedgeRoundRectCallout">
            <a:avLst>
              <a:gd name="adj1" fmla="val -38926"/>
              <a:gd name="adj2" fmla="val 14985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Burden of proof</a:t>
            </a:r>
          </a:p>
          <a:p>
            <a:pPr algn="ctr"/>
            <a:r>
              <a:rPr lang="en-US" b="1" dirty="0"/>
              <a:t>Serial numbers, dates of purchase, invoice numbers, check numbers, names of salesperson involved, receipts 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3BDE5514-38E5-47B8-A32A-7624721D0927}"/>
              </a:ext>
            </a:extLst>
          </p:cNvPr>
          <p:cNvSpPr/>
          <p:nvPr/>
        </p:nvSpPr>
        <p:spPr>
          <a:xfrm>
            <a:off x="6297433" y="1608725"/>
            <a:ext cx="2367596" cy="857505"/>
          </a:xfrm>
          <a:prstGeom prst="wedgeRoundRectCallout">
            <a:avLst>
              <a:gd name="adj1" fmla="val -94615"/>
              <a:gd name="adj2" fmla="val 8958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Shipping, breakage information, defects, poor service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68DA37B2-E9BB-4879-88D8-8E31A63EAF48}"/>
              </a:ext>
            </a:extLst>
          </p:cNvPr>
          <p:cNvSpPr/>
          <p:nvPr/>
        </p:nvSpPr>
        <p:spPr>
          <a:xfrm>
            <a:off x="6508298" y="2953821"/>
            <a:ext cx="2367596" cy="857505"/>
          </a:xfrm>
          <a:prstGeom prst="wedgeRoundRectCallout">
            <a:avLst>
              <a:gd name="adj1" fmla="val -94615"/>
              <a:gd name="adj2" fmla="val 8958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Your goal is maintaining rapport and cooperation from reader </a:t>
            </a:r>
          </a:p>
        </p:txBody>
      </p:sp>
    </p:spTree>
    <p:extLst>
      <p:ext uri="{BB962C8B-B14F-4D97-AF65-F5344CB8AC3E}">
        <p14:creationId xmlns:p14="http://schemas.microsoft.com/office/powerpoint/2010/main" val="2410285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842BB22-28E0-4911-B901-D6CCF79AB2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13116F3-538A-4904-ABE4-504996F4BF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2C24ABA-0C7B-4EB3-94EA-E03C1E73B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3E99662-BBC7-4974-A22D-1C1F8863ED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DC372CF-3223-4EFE-839C-9EE36A232E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A9EBA9B-447D-47FD-AF52-83616B6A33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23" name="Google Shape;923;p29"/>
          <p:cNvSpPr txBox="1">
            <a:spLocks noGrp="1"/>
          </p:cNvSpPr>
          <p:nvPr>
            <p:ph type="ctrTitle" idx="4294967295"/>
          </p:nvPr>
        </p:nvSpPr>
        <p:spPr>
          <a:xfrm>
            <a:off x="2041525" y="1658938"/>
            <a:ext cx="7102475" cy="11604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tx1"/>
                </a:solidFill>
                <a:latin typeface="Cooper Black" panose="0208090404030B020404" pitchFamily="18" charset="0"/>
              </a:rPr>
              <a:t>Letters </a:t>
            </a:r>
            <a:endParaRPr sz="6000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pic>
        <p:nvPicPr>
          <p:cNvPr id="5" name="Graphic 4" descr="Clipboard with solid fill">
            <a:extLst>
              <a:ext uri="{FF2B5EF4-FFF2-40B4-BE49-F238E27FC236}">
                <a16:creationId xmlns:a16="http://schemas.microsoft.com/office/drawing/2014/main" id="{5B5F12ED-8E48-446D-A4B9-240E73E25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409" y="39997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39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B643-E243-40F0-BA0E-873D7683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Adjustment Messages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0E22D-2399-4295-B057-04E7E3B0F7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E3AFD02-852B-41BE-9BB5-D7AB026EC6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199676"/>
              </p:ext>
            </p:extLst>
          </p:nvPr>
        </p:nvGraphicFramePr>
        <p:xfrm>
          <a:off x="1539368" y="1176794"/>
          <a:ext cx="5258997" cy="3498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8A5A78F5-5984-4605-B583-3806A82D8225}"/>
              </a:ext>
            </a:extLst>
          </p:cNvPr>
          <p:cNvSpPr/>
          <p:nvPr/>
        </p:nvSpPr>
        <p:spPr>
          <a:xfrm>
            <a:off x="6547302" y="263629"/>
            <a:ext cx="2367596" cy="857505"/>
          </a:xfrm>
          <a:prstGeom prst="wedgeRoundRectCallout">
            <a:avLst>
              <a:gd name="adj1" fmla="val -94615"/>
              <a:gd name="adj2" fmla="val 8958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100 Percent Yes </a:t>
            </a:r>
          </a:p>
          <a:p>
            <a:pPr algn="ctr"/>
            <a:r>
              <a:rPr lang="en-US" b="1" dirty="0"/>
              <a:t>100 Percent No </a:t>
            </a:r>
          </a:p>
          <a:p>
            <a:pPr algn="ctr"/>
            <a:r>
              <a:rPr lang="en-US" b="1" dirty="0"/>
              <a:t>Partial Adjustment </a:t>
            </a:r>
          </a:p>
        </p:txBody>
      </p:sp>
    </p:spTree>
    <p:extLst>
      <p:ext uri="{BB962C8B-B14F-4D97-AF65-F5344CB8AC3E}">
        <p14:creationId xmlns:p14="http://schemas.microsoft.com/office/powerpoint/2010/main" val="1956304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842BB22-28E0-4911-B901-D6CCF79AB2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13116F3-538A-4904-ABE4-504996F4BF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2C24ABA-0C7B-4EB3-94EA-E03C1E73B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3E99662-BBC7-4974-A22D-1C1F8863ED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DC372CF-3223-4EFE-839C-9EE36A232E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A9EBA9B-447D-47FD-AF52-83616B6A33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03FD-DADB-41B6-9596-DDF57081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buffer statements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AA06D-FFA0-4E75-A021-2F4A2A9041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21B1812-48EA-4B95-88AC-65E81609C0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4214032"/>
              </p:ext>
            </p:extLst>
          </p:nvPr>
        </p:nvGraphicFramePr>
        <p:xfrm>
          <a:off x="1478943" y="987200"/>
          <a:ext cx="5828305" cy="4085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F662152-428A-4B99-9312-B907B66C5057}"/>
              </a:ext>
            </a:extLst>
          </p:cNvPr>
          <p:cNvSpPr/>
          <p:nvPr/>
        </p:nvSpPr>
        <p:spPr>
          <a:xfrm>
            <a:off x="6624133" y="3348735"/>
            <a:ext cx="2367596" cy="857505"/>
          </a:xfrm>
          <a:prstGeom prst="wedgeRoundRectCallout">
            <a:avLst>
              <a:gd name="adj1" fmla="val -141632"/>
              <a:gd name="adj2" fmla="val -963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1-2 sentences </a:t>
            </a:r>
          </a:p>
        </p:txBody>
      </p:sp>
    </p:spTree>
    <p:extLst>
      <p:ext uri="{BB962C8B-B14F-4D97-AF65-F5344CB8AC3E}">
        <p14:creationId xmlns:p14="http://schemas.microsoft.com/office/powerpoint/2010/main" val="1809802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2F7B3A1-49D1-43D1-82CD-EC83B484A7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BAF4566-99DD-40AF-BBD8-38DC85CEA4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36236B5-DCE9-4A20-B594-BCD282F5E6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164C109-C7E8-4980-9D4F-C025C12DDE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ACE0FDF-8EE0-4583-A603-F19DA6CC80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6C0CD6E-CAA7-4418-A645-27A6580603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B457C41-C0CD-430A-A3C7-E81260E1F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A2E65D1-EFA9-4392-934F-E6F2BFCCD9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3C0BF7-7E6E-40F7-ACCF-877F9B6929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56DE4B-4D8C-4A81-8F97-FAC44745A9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6A6925E-681C-4CBA-A0A2-E88FB3F35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D3B694E-08E7-4F6F-A901-00AF6D9DFB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B8FADEA-35DE-4CE5-BF99-48F08E550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6E8AE7B-EDFC-4877-A6EA-D88B4582AA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27CF4D-8922-48B1-AF07-AAA673D2BF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8606B23-E447-437F-997B-92EBC4E16B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pic>
        <p:nvPicPr>
          <p:cNvPr id="8" name="Graphic 7" descr="Clipboard with solid fill">
            <a:extLst>
              <a:ext uri="{FF2B5EF4-FFF2-40B4-BE49-F238E27FC236}">
                <a16:creationId xmlns:a16="http://schemas.microsoft.com/office/drawing/2014/main" id="{C402B4BA-C97F-405D-9F5C-5282A12D1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409" y="399979"/>
            <a:ext cx="457200" cy="45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2124B7-EC00-4A52-B057-863706CA8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4941" y="995082"/>
            <a:ext cx="6238119" cy="315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86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pic>
        <p:nvPicPr>
          <p:cNvPr id="8" name="Graphic 7" descr="Clipboard with solid fill">
            <a:extLst>
              <a:ext uri="{FF2B5EF4-FFF2-40B4-BE49-F238E27FC236}">
                <a16:creationId xmlns:a16="http://schemas.microsoft.com/office/drawing/2014/main" id="{C402B4BA-C97F-405D-9F5C-5282A12D1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409" y="399979"/>
            <a:ext cx="457200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D36FE9-D17A-40DE-9C1A-2333FBF8A9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6"/>
          <a:stretch/>
        </p:blipFill>
        <p:spPr>
          <a:xfrm>
            <a:off x="1267866" y="1104900"/>
            <a:ext cx="6652171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22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pic>
        <p:nvPicPr>
          <p:cNvPr id="8" name="Graphic 7" descr="Clipboard with solid fill">
            <a:extLst>
              <a:ext uri="{FF2B5EF4-FFF2-40B4-BE49-F238E27FC236}">
                <a16:creationId xmlns:a16="http://schemas.microsoft.com/office/drawing/2014/main" id="{C402B4BA-C97F-405D-9F5C-5282A12D1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409" y="399979"/>
            <a:ext cx="457200" cy="45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D0DC37-A8B9-4C78-A951-373960070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5850" y="1135957"/>
            <a:ext cx="66198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43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pic>
        <p:nvPicPr>
          <p:cNvPr id="8" name="Graphic 7" descr="Clipboard with solid fill">
            <a:extLst>
              <a:ext uri="{FF2B5EF4-FFF2-40B4-BE49-F238E27FC236}">
                <a16:creationId xmlns:a16="http://schemas.microsoft.com/office/drawing/2014/main" id="{C402B4BA-C97F-405D-9F5C-5282A12D1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409" y="399979"/>
            <a:ext cx="457200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527A29-ABC5-416E-9136-A80ED6927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1112" y="1133475"/>
            <a:ext cx="65817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16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pic>
        <p:nvPicPr>
          <p:cNvPr id="8" name="Graphic 7" descr="Clipboard with solid fill">
            <a:extLst>
              <a:ext uri="{FF2B5EF4-FFF2-40B4-BE49-F238E27FC236}">
                <a16:creationId xmlns:a16="http://schemas.microsoft.com/office/drawing/2014/main" id="{C402B4BA-C97F-405D-9F5C-5282A12D1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409" y="399979"/>
            <a:ext cx="457200" cy="45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03D2B2-1BD1-4CEC-8263-BD7878831B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4108" y="0"/>
            <a:ext cx="4735784" cy="5143500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F1BFF73F-B428-40C7-A39E-9AF4E2212D7B}"/>
              </a:ext>
            </a:extLst>
          </p:cNvPr>
          <p:cNvSpPr/>
          <p:nvPr/>
        </p:nvSpPr>
        <p:spPr>
          <a:xfrm>
            <a:off x="6798365" y="1204845"/>
            <a:ext cx="2193364" cy="1227580"/>
          </a:xfrm>
          <a:prstGeom prst="wedgeRoundRectCallout">
            <a:avLst>
              <a:gd name="adj1" fmla="val -65142"/>
              <a:gd name="adj2" fmla="val 6817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Letter of inquiry</a:t>
            </a:r>
          </a:p>
        </p:txBody>
      </p:sp>
    </p:spTree>
    <p:extLst>
      <p:ext uri="{BB962C8B-B14F-4D97-AF65-F5344CB8AC3E}">
        <p14:creationId xmlns:p14="http://schemas.microsoft.com/office/powerpoint/2010/main" val="1873400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pic>
        <p:nvPicPr>
          <p:cNvPr id="8" name="Graphic 7" descr="Clipboard with solid fill">
            <a:extLst>
              <a:ext uri="{FF2B5EF4-FFF2-40B4-BE49-F238E27FC236}">
                <a16:creationId xmlns:a16="http://schemas.microsoft.com/office/drawing/2014/main" id="{C402B4BA-C97F-405D-9F5C-5282A12D1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409" y="399979"/>
            <a:ext cx="457200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6EA345-3271-4DAC-9128-45AF9D987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698" y="0"/>
            <a:ext cx="4310604" cy="5143500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F1BFF73F-B428-40C7-A39E-9AF4E2212D7B}"/>
              </a:ext>
            </a:extLst>
          </p:cNvPr>
          <p:cNvSpPr/>
          <p:nvPr/>
        </p:nvSpPr>
        <p:spPr>
          <a:xfrm>
            <a:off x="6798365" y="1204845"/>
            <a:ext cx="2193364" cy="1227580"/>
          </a:xfrm>
          <a:prstGeom prst="wedgeRoundRectCallout">
            <a:avLst>
              <a:gd name="adj1" fmla="val -65142"/>
              <a:gd name="adj2" fmla="val 6817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Letter of complaint</a:t>
            </a:r>
          </a:p>
        </p:txBody>
      </p:sp>
    </p:spTree>
    <p:extLst>
      <p:ext uri="{BB962C8B-B14F-4D97-AF65-F5344CB8AC3E}">
        <p14:creationId xmlns:p14="http://schemas.microsoft.com/office/powerpoint/2010/main" val="1558247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pic>
        <p:nvPicPr>
          <p:cNvPr id="8" name="Graphic 7" descr="Clipboard with solid fill">
            <a:extLst>
              <a:ext uri="{FF2B5EF4-FFF2-40B4-BE49-F238E27FC236}">
                <a16:creationId xmlns:a16="http://schemas.microsoft.com/office/drawing/2014/main" id="{C402B4BA-C97F-405D-9F5C-5282A12D1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409" y="399979"/>
            <a:ext cx="457200" cy="45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4ED7B0-2A17-4551-950D-15726C91E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7587" y="0"/>
            <a:ext cx="4182741" cy="5143500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F1BFF73F-B428-40C7-A39E-9AF4E2212D7B}"/>
              </a:ext>
            </a:extLst>
          </p:cNvPr>
          <p:cNvSpPr/>
          <p:nvPr/>
        </p:nvSpPr>
        <p:spPr>
          <a:xfrm>
            <a:off x="6471665" y="1149186"/>
            <a:ext cx="2193364" cy="1227580"/>
          </a:xfrm>
          <a:prstGeom prst="wedgeRoundRectCallout">
            <a:avLst>
              <a:gd name="adj1" fmla="val -65142"/>
              <a:gd name="adj2" fmla="val 6817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Letter of confirmation</a:t>
            </a:r>
          </a:p>
        </p:txBody>
      </p:sp>
    </p:spTree>
    <p:extLst>
      <p:ext uri="{BB962C8B-B14F-4D97-AF65-F5344CB8AC3E}">
        <p14:creationId xmlns:p14="http://schemas.microsoft.com/office/powerpoint/2010/main" val="2862658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00404-3E31-464A-95D9-59BF64E98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9000" y="1352549"/>
            <a:ext cx="6902100" cy="3341400"/>
          </a:xfrm>
        </p:spPr>
        <p:txBody>
          <a:bodyPr/>
          <a:lstStyle/>
          <a:p>
            <a:pPr marL="139700" indent="0" algn="ctr">
              <a:buNone/>
            </a:pPr>
            <a:endParaRPr lang="en-US" dirty="0">
              <a:latin typeface="+mn-lt"/>
            </a:endParaRPr>
          </a:p>
          <a:p>
            <a:pPr marL="139700" indent="0" algn="ctr">
              <a:buNone/>
            </a:pPr>
            <a:endParaRPr lang="en-US" dirty="0">
              <a:latin typeface="+mn-lt"/>
            </a:endParaRPr>
          </a:p>
          <a:p>
            <a:pPr marL="139700" indent="0" algn="ctr">
              <a:buNone/>
            </a:pPr>
            <a:r>
              <a:rPr lang="en-US" sz="3200" dirty="0">
                <a:latin typeface="+mn-lt"/>
              </a:rPr>
              <a:t>Conclusion</a:t>
            </a:r>
            <a:endParaRPr lang="en-GB" sz="32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E88DE-C5FD-46B8-AD48-501A399888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8954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03FD-DADB-41B6-9596-DDF57081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Letters 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AA06D-FFA0-4E75-A021-2F4A2A9041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0D88901-3B2D-42C8-9A64-BB5B2A385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3731081"/>
              </p:ext>
            </p:extLst>
          </p:nvPr>
        </p:nvGraphicFramePr>
        <p:xfrm>
          <a:off x="1634278" y="1334636"/>
          <a:ext cx="5482140" cy="3364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7601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C76D9BC-4623-40F0-B034-58E0394C02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06454D-DDA7-424F-962D-174A0AF4B0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03FD-DADB-41B6-9596-DDF57081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Letters 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AA06D-FFA0-4E75-A021-2F4A2A9041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0D88901-3B2D-42C8-9A64-BB5B2A385ACA}"/>
              </a:ext>
            </a:extLst>
          </p:cNvPr>
          <p:cNvGraphicFramePr/>
          <p:nvPr/>
        </p:nvGraphicFramePr>
        <p:xfrm>
          <a:off x="1634278" y="1334636"/>
          <a:ext cx="5482140" cy="3364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9837649C-2143-4AB1-971F-3D104D9AF319}"/>
              </a:ext>
            </a:extLst>
          </p:cNvPr>
          <p:cNvSpPr/>
          <p:nvPr/>
        </p:nvSpPr>
        <p:spPr>
          <a:xfrm>
            <a:off x="6807479" y="205800"/>
            <a:ext cx="2074689" cy="809797"/>
          </a:xfrm>
          <a:prstGeom prst="wedgeRoundRectCallout">
            <a:avLst>
              <a:gd name="adj1" fmla="val -192188"/>
              <a:gd name="adj2" fmla="val 18666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8 ½” * 11” paper</a:t>
            </a:r>
          </a:p>
          <a:p>
            <a:pPr algn="ctr"/>
            <a:r>
              <a:rPr lang="en-US" b="1" dirty="0"/>
              <a:t>1” to 1 ½” margins top + sides 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21608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C76D9BC-4623-40F0-B034-58E0394C02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06454D-DDA7-424F-962D-174A0AF4B0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03FD-DADB-41B6-9596-DDF57081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Letters 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AA06D-FFA0-4E75-A021-2F4A2A9041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0D88901-3B2D-42C8-9A64-BB5B2A385ACA}"/>
              </a:ext>
            </a:extLst>
          </p:cNvPr>
          <p:cNvGraphicFramePr/>
          <p:nvPr/>
        </p:nvGraphicFramePr>
        <p:xfrm>
          <a:off x="1634278" y="1334636"/>
          <a:ext cx="5482140" cy="3364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F85092B-6D37-4B8B-B133-E77C7102B3B9}"/>
              </a:ext>
            </a:extLst>
          </p:cNvPr>
          <p:cNvSpPr/>
          <p:nvPr/>
        </p:nvSpPr>
        <p:spPr>
          <a:xfrm>
            <a:off x="6807479" y="240577"/>
            <a:ext cx="2074689" cy="1008580"/>
          </a:xfrm>
          <a:prstGeom prst="wedgeRoundRectCallout">
            <a:avLst>
              <a:gd name="adj1" fmla="val -184523"/>
              <a:gd name="adj2" fmla="val 16624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Size and style: </a:t>
            </a:r>
          </a:p>
          <a:p>
            <a:pPr algn="ctr"/>
            <a:r>
              <a:rPr lang="en-US" b="1" dirty="0"/>
              <a:t>Times New Roman or Arial (12pts) </a:t>
            </a:r>
          </a:p>
          <a:p>
            <a:pPr algn="ctr"/>
            <a:r>
              <a:rPr lang="en-US" b="1" dirty="0"/>
              <a:t>*Avoid designer fonts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61862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C76D9BC-4623-40F0-B034-58E0394C02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06454D-DDA7-424F-962D-174A0AF4B0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03FD-DADB-41B6-9596-DDF57081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Letters 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AA06D-FFA0-4E75-A021-2F4A2A9041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0D88901-3B2D-42C8-9A64-BB5B2A385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2654646"/>
              </p:ext>
            </p:extLst>
          </p:nvPr>
        </p:nvGraphicFramePr>
        <p:xfrm>
          <a:off x="1634278" y="1350539"/>
          <a:ext cx="5482140" cy="3364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13BB68D-10B0-4E03-8701-3453CDB8A545}"/>
              </a:ext>
            </a:extLst>
          </p:cNvPr>
          <p:cNvSpPr/>
          <p:nvPr/>
        </p:nvSpPr>
        <p:spPr>
          <a:xfrm>
            <a:off x="6807479" y="263629"/>
            <a:ext cx="2074689" cy="809797"/>
          </a:xfrm>
          <a:prstGeom prst="wedgeRoundRectCallout">
            <a:avLst>
              <a:gd name="adj1" fmla="val -194104"/>
              <a:gd name="adj2" fmla="val 25048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Tailored according the letterhead paper or absence of it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37342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C76D9BC-4623-40F0-B034-58E0394C02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06454D-DDA7-424F-962D-174A0AF4B0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03FD-DADB-41B6-9596-DDF57081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Letters 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AA06D-FFA0-4E75-A021-2F4A2A9041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0D88901-3B2D-42C8-9A64-BB5B2A385ACA}"/>
              </a:ext>
            </a:extLst>
          </p:cNvPr>
          <p:cNvGraphicFramePr/>
          <p:nvPr/>
        </p:nvGraphicFramePr>
        <p:xfrm>
          <a:off x="1634278" y="1350539"/>
          <a:ext cx="5482140" cy="3364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13BB68D-10B0-4E03-8701-3453CDB8A545}"/>
              </a:ext>
            </a:extLst>
          </p:cNvPr>
          <p:cNvSpPr/>
          <p:nvPr/>
        </p:nvSpPr>
        <p:spPr>
          <a:xfrm>
            <a:off x="6807479" y="263629"/>
            <a:ext cx="2074689" cy="809797"/>
          </a:xfrm>
          <a:prstGeom prst="wedgeRoundRectCallout">
            <a:avLst>
              <a:gd name="adj1" fmla="val -193720"/>
              <a:gd name="adj2" fmla="val 25245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Address includes street address, city, country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84030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C76D9BC-4623-40F0-B034-58E0394C02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06454D-DDA7-424F-962D-174A0AF4B0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P spid="5" grpId="0" animBg="1"/>
    </p:bldLst>
  </p:timing>
</p:sld>
</file>

<file path=ppt/theme/theme1.xml><?xml version="1.0" encoding="utf-8"?>
<a:theme xmlns:a="http://schemas.openxmlformats.org/drawingml/2006/main" name="Ely template">
  <a:themeElements>
    <a:clrScheme name="Custom 347">
      <a:dk1>
        <a:srgbClr val="21355A"/>
      </a:dk1>
      <a:lt1>
        <a:srgbClr val="FFFFFF"/>
      </a:lt1>
      <a:dk2>
        <a:srgbClr val="59BB00"/>
      </a:dk2>
      <a:lt2>
        <a:srgbClr val="00BABE"/>
      </a:lt2>
      <a:accent1>
        <a:srgbClr val="3AA0FF"/>
      </a:accent1>
      <a:accent2>
        <a:srgbClr val="3924BB"/>
      </a:accent2>
      <a:accent3>
        <a:srgbClr val="D63ED1"/>
      </a:accent3>
      <a:accent4>
        <a:srgbClr val="FF0000"/>
      </a:accent4>
      <a:accent5>
        <a:srgbClr val="FF8200"/>
      </a:accent5>
      <a:accent6>
        <a:srgbClr val="FFCC00"/>
      </a:accent6>
      <a:hlink>
        <a:srgbClr val="1C7AD3"/>
      </a:hlink>
      <a:folHlink>
        <a:srgbClr val="6611CC"/>
      </a:folHlink>
    </a:clrScheme>
    <a:fontScheme name="Custom 2">
      <a:majorFont>
        <a:latin typeface="Bahnschrift SemiCondensed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1619</Words>
  <Application>Microsoft Office PowerPoint</Application>
  <PresentationFormat>On-screen Show (16:9)</PresentationFormat>
  <Paragraphs>507</Paragraphs>
  <Slides>49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Consolas</vt:lpstr>
      <vt:lpstr>Cooper Black</vt:lpstr>
      <vt:lpstr>Mali</vt:lpstr>
      <vt:lpstr>Nunito</vt:lpstr>
      <vt:lpstr>Ely template</vt:lpstr>
      <vt:lpstr>Writing Letters</vt:lpstr>
      <vt:lpstr>PowerPoint Presentation</vt:lpstr>
      <vt:lpstr>Letters Vs. Emails</vt:lpstr>
      <vt:lpstr>Letters </vt:lpstr>
      <vt:lpstr>Letters  </vt:lpstr>
      <vt:lpstr>Letters  </vt:lpstr>
      <vt:lpstr>Letters  </vt:lpstr>
      <vt:lpstr>Letters  </vt:lpstr>
      <vt:lpstr>Letters  </vt:lpstr>
      <vt:lpstr>Letters  </vt:lpstr>
      <vt:lpstr>Letters  </vt:lpstr>
      <vt:lpstr>Letters  </vt:lpstr>
      <vt:lpstr>Letters  </vt:lpstr>
      <vt:lpstr>Letters  </vt:lpstr>
      <vt:lpstr>Letters  </vt:lpstr>
      <vt:lpstr>Letters  </vt:lpstr>
      <vt:lpstr>Optional Components of Letters</vt:lpstr>
      <vt:lpstr>Optional Components of Letters</vt:lpstr>
      <vt:lpstr>Optional Components of Letters</vt:lpstr>
      <vt:lpstr>Optional Components of Letters</vt:lpstr>
      <vt:lpstr>Optional Components of Letters</vt:lpstr>
      <vt:lpstr>Optional Components of Letters</vt:lpstr>
      <vt:lpstr>Optional Components of Letters</vt:lpstr>
      <vt:lpstr>Optional Components of Letters</vt:lpstr>
      <vt:lpstr>Optional Components of Letters</vt:lpstr>
      <vt:lpstr>Optional Components of Letters</vt:lpstr>
      <vt:lpstr>Optional Components of Letters</vt:lpstr>
      <vt:lpstr>Optional Components of Letters</vt:lpstr>
      <vt:lpstr>Optional Components of Letters</vt:lpstr>
      <vt:lpstr>Optional Components of Letters</vt:lpstr>
      <vt:lpstr>Optional Components of Letters</vt:lpstr>
      <vt:lpstr>Formatting Letters </vt:lpstr>
      <vt:lpstr>Criteria for Different Routine Correspondence  </vt:lpstr>
      <vt:lpstr>Inquiry</vt:lpstr>
      <vt:lpstr>Inquiry</vt:lpstr>
      <vt:lpstr>Response: Inquiry </vt:lpstr>
      <vt:lpstr>PowerPoint Presentation</vt:lpstr>
      <vt:lpstr>Cover (Transmittal)</vt:lpstr>
      <vt:lpstr>Complaint </vt:lpstr>
      <vt:lpstr>Adjustment Messages</vt:lpstr>
      <vt:lpstr>Using buffer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Aniqa Jahangeer</cp:lastModifiedBy>
  <cp:revision>27</cp:revision>
  <dcterms:modified xsi:type="dcterms:W3CDTF">2021-10-07T15:42:02Z</dcterms:modified>
</cp:coreProperties>
</file>