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35"/>
  </p:notesMasterIdLst>
  <p:sldIdLst>
    <p:sldId id="256" r:id="rId2"/>
    <p:sldId id="295" r:id="rId3"/>
    <p:sldId id="296" r:id="rId4"/>
    <p:sldId id="297" r:id="rId5"/>
    <p:sldId id="299" r:id="rId6"/>
    <p:sldId id="300" r:id="rId7"/>
    <p:sldId id="301" r:id="rId8"/>
    <p:sldId id="294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98" r:id="rId19"/>
    <p:sldId id="313" r:id="rId20"/>
    <p:sldId id="312" r:id="rId21"/>
    <p:sldId id="258" r:id="rId22"/>
    <p:sldId id="311" r:id="rId23"/>
    <p:sldId id="267" r:id="rId24"/>
    <p:sldId id="315" r:id="rId25"/>
    <p:sldId id="314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322" r:id="rId34"/>
  </p:sldIdLst>
  <p:sldSz cx="9144000" cy="5143500" type="screen16x9"/>
  <p:notesSz cx="6858000" cy="9144000"/>
  <p:embeddedFontLst>
    <p:embeddedFont>
      <p:font typeface="Patrick Hand" panose="020B0604020202020204" charset="0"/>
      <p:regular r:id="rId36"/>
    </p:embeddedFont>
    <p:embeddedFont>
      <p:font typeface="Patrick Hand SC" panose="020B0604020202020204" charset="0"/>
      <p:regular r:id="rId37"/>
    </p:embeddedFont>
    <p:embeddedFont>
      <p:font typeface="Quire Sans Light" panose="020B0302040400020003" pitchFamily="34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qa Jahangeer" initials="AJ" lastIdx="2" clrIdx="0">
    <p:extLst>
      <p:ext uri="{19B8F6BF-5375-455C-9EA6-DF929625EA0E}">
        <p15:presenceInfo xmlns:p15="http://schemas.microsoft.com/office/powerpoint/2012/main" userId="Aniqa Jahang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AFC1"/>
    <a:srgbClr val="683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F9CCB-7374-4C7E-9283-AB771CD951A0}">
  <a:tblStyle styleId="{590F9CCB-7374-4C7E-9283-AB771CD95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E3678D-9CD2-4698-9CB9-EA7EA3A461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5:15:03.350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9T02:17:47.410" idx="2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On information pertaining to purchase of services and products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Verifies</a:t>
          </a:r>
          <a:r>
            <a:rPr lang="en-US" sz="1400" baseline="0" dirty="0">
              <a:latin typeface="Quire Sans Light" panose="020B0302040400020003" pitchFamily="34" charset="0"/>
            </a:rPr>
            <a:t> the details of the agreement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99E0271-B558-4B57-AD8C-8E0DC66AB3C9}">
      <dgm:prSet phldrT="[Text]" custT="1"/>
      <dgm:spPr/>
      <dgm:t>
        <a:bodyPr/>
        <a:lstStyle/>
        <a:p>
          <a:pPr algn="just"/>
          <a:r>
            <a:rPr lang="en-US" sz="1400" dirty="0">
              <a:latin typeface="Quire Sans Light" panose="020B0302040400020003" pitchFamily="34" charset="0"/>
            </a:rPr>
            <a:t>Summarizes the results of discussion, confirming payments, dates, and training content</a:t>
          </a:r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3"/>
      <dgm:spPr/>
    </dgm:pt>
    <dgm:pt modelId="{1842BB22-28E0-4911-B901-D6CCF79AB23D}" type="pres">
      <dgm:prSet presAssocID="{64EE7C51-5F3C-43B2-AA95-E73822AE0C1F}" presName="parentText" presStyleLbl="node1" presStyleIdx="0" presStyleCnt="3" custScaleX="121286" custScaleY="52423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3" custScaleY="68944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3"/>
      <dgm:spPr/>
    </dgm:pt>
    <dgm:pt modelId="{D2C24ABA-0C7B-4EB3-94EA-E03C1E73B8F3}" type="pres">
      <dgm:prSet presAssocID="{D8B556BD-1598-4BF2-B286-254B9363E1B6}" presName="parentText" presStyleLbl="node1" presStyleIdx="1" presStyleCnt="3" custScaleX="121235" custScaleY="43822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3" custScaleY="84596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3"/>
      <dgm:spPr/>
    </dgm:pt>
    <dgm:pt modelId="{6DC372CF-3223-4EFE-839C-9EE36A232EA6}" type="pres">
      <dgm:prSet presAssocID="{999E0271-B558-4B57-AD8C-8E0DC66AB3C9}" presName="parentText" presStyleLbl="node1" presStyleIdx="2" presStyleCnt="3" custScaleX="123992" custScaleY="53421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3" custScaleY="74777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Brief</a:t>
          </a:r>
          <a:r>
            <a:rPr lang="en-US" sz="1400" baseline="0" dirty="0">
              <a:latin typeface="Quire Sans Light" panose="020B0302040400020003" pitchFamily="34" charset="0"/>
            </a:rPr>
            <a:t> personal messages written to comfort someone after the death of a loved one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Timing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520D9AD-821A-45DB-8F30-9EBF0E92D52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Media choice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1CA4743-D4A1-4E1A-8CC5-4740B13BADFE}" type="parTrans" cxnId="{2CF1D527-7DCF-419B-94A6-97A75ECD78F3}">
      <dgm:prSet/>
      <dgm:spPr/>
      <dgm:t>
        <a:bodyPr/>
        <a:lstStyle/>
        <a:p>
          <a:endParaRPr lang="en-GB"/>
        </a:p>
      </dgm:t>
    </dgm:pt>
    <dgm:pt modelId="{0F750C71-EDD7-456A-A8E4-9C284EAFBDE1}" type="sibTrans" cxnId="{2CF1D527-7DCF-419B-94A6-97A75ECD78F3}">
      <dgm:prSet/>
      <dgm:spPr/>
      <dgm:t>
        <a:bodyPr/>
        <a:lstStyle/>
        <a:p>
          <a:endParaRPr lang="en-GB"/>
        </a:p>
      </dgm:t>
    </dgm:pt>
    <dgm:pt modelId="{1E6C8CA0-0F51-4423-9681-14A8ECBA0C5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Short, simple and sincere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28FB1390-BBBD-40FC-BFB7-E620BFE9BBE5}" type="parTrans" cxnId="{91653218-E280-4578-9470-60674D65B093}">
      <dgm:prSet/>
      <dgm:spPr/>
      <dgm:t>
        <a:bodyPr/>
        <a:lstStyle/>
        <a:p>
          <a:endParaRPr lang="en-GB"/>
        </a:p>
      </dgm:t>
    </dgm:pt>
    <dgm:pt modelId="{977B6109-E947-4DE3-BDFC-6C961B263D4F}" type="sibTrans" cxnId="{91653218-E280-4578-9470-60674D65B093}">
      <dgm:prSet/>
      <dgm:spPr/>
      <dgm:t>
        <a:bodyPr/>
        <a:lstStyle/>
        <a:p>
          <a:endParaRPr lang="en-GB"/>
        </a:p>
      </dgm:t>
    </dgm:pt>
    <dgm:pt modelId="{48428907-6530-4963-B6B0-46CABE6FC32B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Sharing brief and positive memories adds meaning and depth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4564045-DA36-49B3-853D-6099D9B076E2}" type="parTrans" cxnId="{41A63DB6-1968-4E6E-8D31-C44044EEA3F4}">
      <dgm:prSet/>
      <dgm:spPr/>
      <dgm:t>
        <a:bodyPr/>
        <a:lstStyle/>
        <a:p>
          <a:endParaRPr lang="en-GB"/>
        </a:p>
      </dgm:t>
    </dgm:pt>
    <dgm:pt modelId="{547E3E24-607C-4CCC-AA95-418D98848B85}" type="sibTrans" cxnId="{41A63DB6-1968-4E6E-8D31-C44044EEA3F4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5"/>
      <dgm:spPr/>
    </dgm:pt>
    <dgm:pt modelId="{9D141B27-97A0-4CAD-AC02-18E6A449D76D}" type="pres">
      <dgm:prSet presAssocID="{9593A4BD-F50F-4667-8126-CFF275267CDE}" presName="parentText" presStyleLbl="node1" presStyleIdx="0" presStyleCnt="5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5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5"/>
      <dgm:spPr/>
    </dgm:pt>
    <dgm:pt modelId="{F8DA8C14-EA0E-4EA2-8177-6B4C8052427D}" type="pres">
      <dgm:prSet presAssocID="{350F2069-964F-4389-B459-E6329009C5FF}" presName="parentText" presStyleLbl="node1" presStyleIdx="1" presStyleCnt="5" custScaleX="107781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5">
        <dgm:presLayoutVars>
          <dgm:bulletEnabled val="1"/>
        </dgm:presLayoutVars>
      </dgm:prSet>
      <dgm:spPr/>
    </dgm:pt>
    <dgm:pt modelId="{CCE69B43-38AE-43BC-A91D-3501142C247B}" type="pres">
      <dgm:prSet presAssocID="{1D3063BF-4255-4F4B-855D-3D2115D78699}" presName="spaceBetweenRectangles" presStyleCnt="0"/>
      <dgm:spPr/>
    </dgm:pt>
    <dgm:pt modelId="{31350AD6-55CF-4374-A555-03396A89E975}" type="pres">
      <dgm:prSet presAssocID="{9520D9AD-821A-45DB-8F30-9EBF0E92D526}" presName="parentLin" presStyleCnt="0"/>
      <dgm:spPr/>
    </dgm:pt>
    <dgm:pt modelId="{629E3A35-CF81-4509-8C9F-358D499792EE}" type="pres">
      <dgm:prSet presAssocID="{9520D9AD-821A-45DB-8F30-9EBF0E92D526}" presName="parentLeftMargin" presStyleLbl="node1" presStyleIdx="1" presStyleCnt="5"/>
      <dgm:spPr/>
    </dgm:pt>
    <dgm:pt modelId="{DD481424-7679-4CA5-A95A-F89ACC732986}" type="pres">
      <dgm:prSet presAssocID="{9520D9AD-821A-45DB-8F30-9EBF0E92D5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32F7AD-DFF5-45A7-B2DA-F5B9574A733B}" type="pres">
      <dgm:prSet presAssocID="{9520D9AD-821A-45DB-8F30-9EBF0E92D526}" presName="negativeSpace" presStyleCnt="0"/>
      <dgm:spPr/>
    </dgm:pt>
    <dgm:pt modelId="{B38D2ECF-439A-4681-9BCC-F1CACA863B8B}" type="pres">
      <dgm:prSet presAssocID="{9520D9AD-821A-45DB-8F30-9EBF0E92D526}" presName="childText" presStyleLbl="conFgAcc1" presStyleIdx="2" presStyleCnt="5">
        <dgm:presLayoutVars>
          <dgm:bulletEnabled val="1"/>
        </dgm:presLayoutVars>
      </dgm:prSet>
      <dgm:spPr/>
    </dgm:pt>
    <dgm:pt modelId="{B3F2F5E5-8027-4598-8813-06B667AC77E4}" type="pres">
      <dgm:prSet presAssocID="{0F750C71-EDD7-456A-A8E4-9C284EAFBDE1}" presName="spaceBetweenRectangles" presStyleCnt="0"/>
      <dgm:spPr/>
    </dgm:pt>
    <dgm:pt modelId="{D719717A-BBA8-48C3-AC2B-4FEAD9DAB141}" type="pres">
      <dgm:prSet presAssocID="{1E6C8CA0-0F51-4423-9681-14A8ECBA0C54}" presName="parentLin" presStyleCnt="0"/>
      <dgm:spPr/>
    </dgm:pt>
    <dgm:pt modelId="{FE131146-46D6-4597-9FF2-D560A0799A71}" type="pres">
      <dgm:prSet presAssocID="{1E6C8CA0-0F51-4423-9681-14A8ECBA0C54}" presName="parentLeftMargin" presStyleLbl="node1" presStyleIdx="2" presStyleCnt="5"/>
      <dgm:spPr/>
    </dgm:pt>
    <dgm:pt modelId="{B4E6FA0F-86BA-41E0-AE8B-61CBBFB3A542}" type="pres">
      <dgm:prSet presAssocID="{1E6C8CA0-0F51-4423-9681-14A8ECBA0C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57DD2A-F8BF-48BA-97F6-A7B05B049FE6}" type="pres">
      <dgm:prSet presAssocID="{1E6C8CA0-0F51-4423-9681-14A8ECBA0C54}" presName="negativeSpace" presStyleCnt="0"/>
      <dgm:spPr/>
    </dgm:pt>
    <dgm:pt modelId="{FF1BDB82-81E3-44A7-A590-E2D5B7756D45}" type="pres">
      <dgm:prSet presAssocID="{1E6C8CA0-0F51-4423-9681-14A8ECBA0C54}" presName="childText" presStyleLbl="conFgAcc1" presStyleIdx="3" presStyleCnt="5">
        <dgm:presLayoutVars>
          <dgm:bulletEnabled val="1"/>
        </dgm:presLayoutVars>
      </dgm:prSet>
      <dgm:spPr/>
    </dgm:pt>
    <dgm:pt modelId="{05C60975-D442-4ADB-84FA-E006B5368399}" type="pres">
      <dgm:prSet presAssocID="{977B6109-E947-4DE3-BDFC-6C961B263D4F}" presName="spaceBetweenRectangles" presStyleCnt="0"/>
      <dgm:spPr/>
    </dgm:pt>
    <dgm:pt modelId="{7850EC84-4C58-428C-A9A9-A05E81393529}" type="pres">
      <dgm:prSet presAssocID="{48428907-6530-4963-B6B0-46CABE6FC32B}" presName="parentLin" presStyleCnt="0"/>
      <dgm:spPr/>
    </dgm:pt>
    <dgm:pt modelId="{4FF42A8E-D420-46A7-BC94-0ABCEBA9156D}" type="pres">
      <dgm:prSet presAssocID="{48428907-6530-4963-B6B0-46CABE6FC32B}" presName="parentLeftMargin" presStyleLbl="node1" presStyleIdx="3" presStyleCnt="5"/>
      <dgm:spPr/>
    </dgm:pt>
    <dgm:pt modelId="{E852400A-6682-40A7-BBC9-111423E5EC46}" type="pres">
      <dgm:prSet presAssocID="{48428907-6530-4963-B6B0-46CABE6FC32B}" presName="parentText" presStyleLbl="node1" presStyleIdx="4" presStyleCnt="5" custScaleY="110028">
        <dgm:presLayoutVars>
          <dgm:chMax val="0"/>
          <dgm:bulletEnabled val="1"/>
        </dgm:presLayoutVars>
      </dgm:prSet>
      <dgm:spPr/>
    </dgm:pt>
    <dgm:pt modelId="{19771AFF-61AA-42E5-8F49-5F36CC3C480F}" type="pres">
      <dgm:prSet presAssocID="{48428907-6530-4963-B6B0-46CABE6FC32B}" presName="negativeSpace" presStyleCnt="0"/>
      <dgm:spPr/>
    </dgm:pt>
    <dgm:pt modelId="{16C69F00-88B1-4998-945A-0279E00BB139}" type="pres">
      <dgm:prSet presAssocID="{48428907-6530-4963-B6B0-46CABE6FC32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9EE820C-2ECB-40AA-B43F-6C03104DE0FF}" type="presOf" srcId="{1E6C8CA0-0F51-4423-9681-14A8ECBA0C54}" destId="{B4E6FA0F-86BA-41E0-AE8B-61CBBFB3A542}" srcOrd="1" destOrd="0" presId="urn:microsoft.com/office/officeart/2005/8/layout/list1"/>
    <dgm:cxn modelId="{D98B5917-0F28-4BE6-8457-EE92E7527F4C}" type="presOf" srcId="{1E6C8CA0-0F51-4423-9681-14A8ECBA0C54}" destId="{FE131146-46D6-4597-9FF2-D560A0799A71}" srcOrd="0" destOrd="0" presId="urn:microsoft.com/office/officeart/2005/8/layout/list1"/>
    <dgm:cxn modelId="{91653218-E280-4578-9470-60674D65B093}" srcId="{667C73AC-8224-4678-9250-498FEDABD90B}" destId="{1E6C8CA0-0F51-4423-9681-14A8ECBA0C54}" srcOrd="3" destOrd="0" parTransId="{28FB1390-BBBD-40FC-BFB7-E620BFE9BBE5}" sibTransId="{977B6109-E947-4DE3-BDFC-6C961B263D4F}"/>
    <dgm:cxn modelId="{D770221F-7DFA-4457-AE5B-EE35F0E4188D}" type="presOf" srcId="{9520D9AD-821A-45DB-8F30-9EBF0E92D526}" destId="{DD481424-7679-4CA5-A95A-F89ACC732986}" srcOrd="1" destOrd="0" presId="urn:microsoft.com/office/officeart/2005/8/layout/list1"/>
    <dgm:cxn modelId="{2CF1D527-7DCF-419B-94A6-97A75ECD78F3}" srcId="{667C73AC-8224-4678-9250-498FEDABD90B}" destId="{9520D9AD-821A-45DB-8F30-9EBF0E92D526}" srcOrd="2" destOrd="0" parTransId="{F1CA4743-D4A1-4E1A-8CC5-4740B13BADFE}" sibTransId="{0F750C71-EDD7-456A-A8E4-9C284EAFBDE1}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41A63DB6-1968-4E6E-8D31-C44044EEA3F4}" srcId="{667C73AC-8224-4678-9250-498FEDABD90B}" destId="{48428907-6530-4963-B6B0-46CABE6FC32B}" srcOrd="4" destOrd="0" parTransId="{D4564045-DA36-49B3-853D-6099D9B076E2}" sibTransId="{547E3E24-607C-4CCC-AA95-418D98848B85}"/>
    <dgm:cxn modelId="{D47860C4-CB11-4B46-9FB6-A1B79E71F659}" type="presOf" srcId="{9520D9AD-821A-45DB-8F30-9EBF0E92D526}" destId="{629E3A35-CF81-4509-8C9F-358D499792EE}" srcOrd="0" destOrd="0" presId="urn:microsoft.com/office/officeart/2005/8/layout/list1"/>
    <dgm:cxn modelId="{BD6A76C7-C16F-496C-85D6-C8CAAEB8E9D7}" type="presOf" srcId="{48428907-6530-4963-B6B0-46CABE6FC32B}" destId="{E852400A-6682-40A7-BBC9-111423E5EC46}" srcOrd="1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F5FAD2D8-21E4-45D3-A88D-8974C4C5293B}" type="presOf" srcId="{48428907-6530-4963-B6B0-46CABE6FC32B}" destId="{4FF42A8E-D420-46A7-BC94-0ABCEBA9156D}" srcOrd="0" destOrd="0" presId="urn:microsoft.com/office/officeart/2005/8/layout/list1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227D71F8-D112-43CD-998F-036574CEA2E3}" type="presParOf" srcId="{19C3665F-4851-4FED-BA41-C64144867401}" destId="{CCE69B43-38AE-43BC-A91D-3501142C247B}" srcOrd="7" destOrd="0" presId="urn:microsoft.com/office/officeart/2005/8/layout/list1"/>
    <dgm:cxn modelId="{1E87A7EC-B96E-498E-9455-9EBA2B04282F}" type="presParOf" srcId="{19C3665F-4851-4FED-BA41-C64144867401}" destId="{31350AD6-55CF-4374-A555-03396A89E975}" srcOrd="8" destOrd="0" presId="urn:microsoft.com/office/officeart/2005/8/layout/list1"/>
    <dgm:cxn modelId="{802B23C8-0327-4736-AA52-7D7CFD4006A8}" type="presParOf" srcId="{31350AD6-55CF-4374-A555-03396A89E975}" destId="{629E3A35-CF81-4509-8C9F-358D499792EE}" srcOrd="0" destOrd="0" presId="urn:microsoft.com/office/officeart/2005/8/layout/list1"/>
    <dgm:cxn modelId="{280B4953-BC66-42E8-830E-DBBA2854BEDB}" type="presParOf" srcId="{31350AD6-55CF-4374-A555-03396A89E975}" destId="{DD481424-7679-4CA5-A95A-F89ACC732986}" srcOrd="1" destOrd="0" presId="urn:microsoft.com/office/officeart/2005/8/layout/list1"/>
    <dgm:cxn modelId="{394B45D6-878D-470B-97A4-06B87B6EAAF3}" type="presParOf" srcId="{19C3665F-4851-4FED-BA41-C64144867401}" destId="{6532F7AD-DFF5-45A7-B2DA-F5B9574A733B}" srcOrd="9" destOrd="0" presId="urn:microsoft.com/office/officeart/2005/8/layout/list1"/>
    <dgm:cxn modelId="{3026E419-ED5F-4F99-BD22-7ECAEABBF05E}" type="presParOf" srcId="{19C3665F-4851-4FED-BA41-C64144867401}" destId="{B38D2ECF-439A-4681-9BCC-F1CACA863B8B}" srcOrd="10" destOrd="0" presId="urn:microsoft.com/office/officeart/2005/8/layout/list1"/>
    <dgm:cxn modelId="{D2F5ED5C-6258-4B6E-A249-58B8EFC70D65}" type="presParOf" srcId="{19C3665F-4851-4FED-BA41-C64144867401}" destId="{B3F2F5E5-8027-4598-8813-06B667AC77E4}" srcOrd="11" destOrd="0" presId="urn:microsoft.com/office/officeart/2005/8/layout/list1"/>
    <dgm:cxn modelId="{37A63B69-6AA9-4EDE-A408-CF66B09F5C7A}" type="presParOf" srcId="{19C3665F-4851-4FED-BA41-C64144867401}" destId="{D719717A-BBA8-48C3-AC2B-4FEAD9DAB141}" srcOrd="12" destOrd="0" presId="urn:microsoft.com/office/officeart/2005/8/layout/list1"/>
    <dgm:cxn modelId="{9CCB8B7B-2E62-40C1-ACBE-F76855E8C39D}" type="presParOf" srcId="{D719717A-BBA8-48C3-AC2B-4FEAD9DAB141}" destId="{FE131146-46D6-4597-9FF2-D560A0799A71}" srcOrd="0" destOrd="0" presId="urn:microsoft.com/office/officeart/2005/8/layout/list1"/>
    <dgm:cxn modelId="{B7A4F7DC-8E13-4920-B091-60ABB77C817F}" type="presParOf" srcId="{D719717A-BBA8-48C3-AC2B-4FEAD9DAB141}" destId="{B4E6FA0F-86BA-41E0-AE8B-61CBBFB3A542}" srcOrd="1" destOrd="0" presId="urn:microsoft.com/office/officeart/2005/8/layout/list1"/>
    <dgm:cxn modelId="{3B712AA6-AE0D-4CE8-AD6F-B3A792FC4A48}" type="presParOf" srcId="{19C3665F-4851-4FED-BA41-C64144867401}" destId="{9057DD2A-F8BF-48BA-97F6-A7B05B049FE6}" srcOrd="13" destOrd="0" presId="urn:microsoft.com/office/officeart/2005/8/layout/list1"/>
    <dgm:cxn modelId="{C3577434-2AB7-41DC-9E39-10B3445762C6}" type="presParOf" srcId="{19C3665F-4851-4FED-BA41-C64144867401}" destId="{FF1BDB82-81E3-44A7-A590-E2D5B7756D45}" srcOrd="14" destOrd="0" presId="urn:microsoft.com/office/officeart/2005/8/layout/list1"/>
    <dgm:cxn modelId="{FE6D825F-1B56-4B88-99E8-0FA6928AB6E0}" type="presParOf" srcId="{19C3665F-4851-4FED-BA41-C64144867401}" destId="{05C60975-D442-4ADB-84FA-E006B5368399}" srcOrd="15" destOrd="0" presId="urn:microsoft.com/office/officeart/2005/8/layout/list1"/>
    <dgm:cxn modelId="{23918E44-35AC-4C8A-ACD4-B87A7AB774F2}" type="presParOf" srcId="{19C3665F-4851-4FED-BA41-C64144867401}" destId="{7850EC84-4C58-428C-A9A9-A05E81393529}" srcOrd="16" destOrd="0" presId="urn:microsoft.com/office/officeart/2005/8/layout/list1"/>
    <dgm:cxn modelId="{A8BF27B8-92A2-497E-8FFA-242F9C5B6F9A}" type="presParOf" srcId="{7850EC84-4C58-428C-A9A9-A05E81393529}" destId="{4FF42A8E-D420-46A7-BC94-0ABCEBA9156D}" srcOrd="0" destOrd="0" presId="urn:microsoft.com/office/officeart/2005/8/layout/list1"/>
    <dgm:cxn modelId="{DC1C7C0B-0200-4037-A899-56F910B899A1}" type="presParOf" srcId="{7850EC84-4C58-428C-A9A9-A05E81393529}" destId="{E852400A-6682-40A7-BBC9-111423E5EC46}" srcOrd="1" destOrd="0" presId="urn:microsoft.com/office/officeart/2005/8/layout/list1"/>
    <dgm:cxn modelId="{74D2EDA2-771A-4061-8361-CDE7F9E24E3F}" type="presParOf" srcId="{19C3665F-4851-4FED-BA41-C64144867401}" destId="{19771AFF-61AA-42E5-8F49-5F36CC3C480F}" srcOrd="17" destOrd="0" presId="urn:microsoft.com/office/officeart/2005/8/layout/list1"/>
    <dgm:cxn modelId="{AC34E409-500F-41B3-8BE8-A33F03720C38}" type="presParOf" srcId="{19C3665F-4851-4FED-BA41-C64144867401}" destId="{16C69F00-88B1-4998-945A-0279E00BB13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Brief</a:t>
          </a:r>
          <a:r>
            <a:rPr lang="en-US" sz="1400" baseline="0" dirty="0">
              <a:latin typeface="Quire Sans Light" panose="020B0302040400020003" pitchFamily="34" charset="0"/>
            </a:rPr>
            <a:t> personal messages written to comfort someone after the death of a loved one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Timing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520D9AD-821A-45DB-8F30-9EBF0E92D52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Media choice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1CA4743-D4A1-4E1A-8CC5-4740B13BADFE}" type="parTrans" cxnId="{2CF1D527-7DCF-419B-94A6-97A75ECD78F3}">
      <dgm:prSet/>
      <dgm:spPr/>
      <dgm:t>
        <a:bodyPr/>
        <a:lstStyle/>
        <a:p>
          <a:endParaRPr lang="en-GB"/>
        </a:p>
      </dgm:t>
    </dgm:pt>
    <dgm:pt modelId="{0F750C71-EDD7-456A-A8E4-9C284EAFBDE1}" type="sibTrans" cxnId="{2CF1D527-7DCF-419B-94A6-97A75ECD78F3}">
      <dgm:prSet/>
      <dgm:spPr/>
      <dgm:t>
        <a:bodyPr/>
        <a:lstStyle/>
        <a:p>
          <a:endParaRPr lang="en-GB"/>
        </a:p>
      </dgm:t>
    </dgm:pt>
    <dgm:pt modelId="{1E6C8CA0-0F51-4423-9681-14A8ECBA0C5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Short, simple and sincere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28FB1390-BBBD-40FC-BFB7-E620BFE9BBE5}" type="parTrans" cxnId="{91653218-E280-4578-9470-60674D65B093}">
      <dgm:prSet/>
      <dgm:spPr/>
      <dgm:t>
        <a:bodyPr/>
        <a:lstStyle/>
        <a:p>
          <a:endParaRPr lang="en-GB"/>
        </a:p>
      </dgm:t>
    </dgm:pt>
    <dgm:pt modelId="{977B6109-E947-4DE3-BDFC-6C961B263D4F}" type="sibTrans" cxnId="{91653218-E280-4578-9470-60674D65B093}">
      <dgm:prSet/>
      <dgm:spPr/>
      <dgm:t>
        <a:bodyPr/>
        <a:lstStyle/>
        <a:p>
          <a:endParaRPr lang="en-GB"/>
        </a:p>
      </dgm:t>
    </dgm:pt>
    <dgm:pt modelId="{48428907-6530-4963-B6B0-46CABE6FC32B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Sharing brief and positive memories adds meaning and depth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4564045-DA36-49B3-853D-6099D9B076E2}" type="parTrans" cxnId="{41A63DB6-1968-4E6E-8D31-C44044EEA3F4}">
      <dgm:prSet/>
      <dgm:spPr/>
      <dgm:t>
        <a:bodyPr/>
        <a:lstStyle/>
        <a:p>
          <a:endParaRPr lang="en-GB"/>
        </a:p>
      </dgm:t>
    </dgm:pt>
    <dgm:pt modelId="{547E3E24-607C-4CCC-AA95-418D98848B85}" type="sibTrans" cxnId="{41A63DB6-1968-4E6E-8D31-C44044EEA3F4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5"/>
      <dgm:spPr/>
    </dgm:pt>
    <dgm:pt modelId="{9D141B27-97A0-4CAD-AC02-18E6A449D76D}" type="pres">
      <dgm:prSet presAssocID="{9593A4BD-F50F-4667-8126-CFF275267CDE}" presName="parentText" presStyleLbl="node1" presStyleIdx="0" presStyleCnt="5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5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5"/>
      <dgm:spPr/>
    </dgm:pt>
    <dgm:pt modelId="{F8DA8C14-EA0E-4EA2-8177-6B4C8052427D}" type="pres">
      <dgm:prSet presAssocID="{350F2069-964F-4389-B459-E6329009C5FF}" presName="parentText" presStyleLbl="node1" presStyleIdx="1" presStyleCnt="5" custScaleX="107781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5">
        <dgm:presLayoutVars>
          <dgm:bulletEnabled val="1"/>
        </dgm:presLayoutVars>
      </dgm:prSet>
      <dgm:spPr/>
    </dgm:pt>
    <dgm:pt modelId="{CCE69B43-38AE-43BC-A91D-3501142C247B}" type="pres">
      <dgm:prSet presAssocID="{1D3063BF-4255-4F4B-855D-3D2115D78699}" presName="spaceBetweenRectangles" presStyleCnt="0"/>
      <dgm:spPr/>
    </dgm:pt>
    <dgm:pt modelId="{31350AD6-55CF-4374-A555-03396A89E975}" type="pres">
      <dgm:prSet presAssocID="{9520D9AD-821A-45DB-8F30-9EBF0E92D526}" presName="parentLin" presStyleCnt="0"/>
      <dgm:spPr/>
    </dgm:pt>
    <dgm:pt modelId="{629E3A35-CF81-4509-8C9F-358D499792EE}" type="pres">
      <dgm:prSet presAssocID="{9520D9AD-821A-45DB-8F30-9EBF0E92D526}" presName="parentLeftMargin" presStyleLbl="node1" presStyleIdx="1" presStyleCnt="5"/>
      <dgm:spPr/>
    </dgm:pt>
    <dgm:pt modelId="{DD481424-7679-4CA5-A95A-F89ACC732986}" type="pres">
      <dgm:prSet presAssocID="{9520D9AD-821A-45DB-8F30-9EBF0E92D5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32F7AD-DFF5-45A7-B2DA-F5B9574A733B}" type="pres">
      <dgm:prSet presAssocID="{9520D9AD-821A-45DB-8F30-9EBF0E92D526}" presName="negativeSpace" presStyleCnt="0"/>
      <dgm:spPr/>
    </dgm:pt>
    <dgm:pt modelId="{B38D2ECF-439A-4681-9BCC-F1CACA863B8B}" type="pres">
      <dgm:prSet presAssocID="{9520D9AD-821A-45DB-8F30-9EBF0E92D526}" presName="childText" presStyleLbl="conFgAcc1" presStyleIdx="2" presStyleCnt="5">
        <dgm:presLayoutVars>
          <dgm:bulletEnabled val="1"/>
        </dgm:presLayoutVars>
      </dgm:prSet>
      <dgm:spPr/>
    </dgm:pt>
    <dgm:pt modelId="{B3F2F5E5-8027-4598-8813-06B667AC77E4}" type="pres">
      <dgm:prSet presAssocID="{0F750C71-EDD7-456A-A8E4-9C284EAFBDE1}" presName="spaceBetweenRectangles" presStyleCnt="0"/>
      <dgm:spPr/>
    </dgm:pt>
    <dgm:pt modelId="{D719717A-BBA8-48C3-AC2B-4FEAD9DAB141}" type="pres">
      <dgm:prSet presAssocID="{1E6C8CA0-0F51-4423-9681-14A8ECBA0C54}" presName="parentLin" presStyleCnt="0"/>
      <dgm:spPr/>
    </dgm:pt>
    <dgm:pt modelId="{FE131146-46D6-4597-9FF2-D560A0799A71}" type="pres">
      <dgm:prSet presAssocID="{1E6C8CA0-0F51-4423-9681-14A8ECBA0C54}" presName="parentLeftMargin" presStyleLbl="node1" presStyleIdx="2" presStyleCnt="5"/>
      <dgm:spPr/>
    </dgm:pt>
    <dgm:pt modelId="{B4E6FA0F-86BA-41E0-AE8B-61CBBFB3A542}" type="pres">
      <dgm:prSet presAssocID="{1E6C8CA0-0F51-4423-9681-14A8ECBA0C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57DD2A-F8BF-48BA-97F6-A7B05B049FE6}" type="pres">
      <dgm:prSet presAssocID="{1E6C8CA0-0F51-4423-9681-14A8ECBA0C54}" presName="negativeSpace" presStyleCnt="0"/>
      <dgm:spPr/>
    </dgm:pt>
    <dgm:pt modelId="{FF1BDB82-81E3-44A7-A590-E2D5B7756D45}" type="pres">
      <dgm:prSet presAssocID="{1E6C8CA0-0F51-4423-9681-14A8ECBA0C54}" presName="childText" presStyleLbl="conFgAcc1" presStyleIdx="3" presStyleCnt="5">
        <dgm:presLayoutVars>
          <dgm:bulletEnabled val="1"/>
        </dgm:presLayoutVars>
      </dgm:prSet>
      <dgm:spPr/>
    </dgm:pt>
    <dgm:pt modelId="{05C60975-D442-4ADB-84FA-E006B5368399}" type="pres">
      <dgm:prSet presAssocID="{977B6109-E947-4DE3-BDFC-6C961B263D4F}" presName="spaceBetweenRectangles" presStyleCnt="0"/>
      <dgm:spPr/>
    </dgm:pt>
    <dgm:pt modelId="{7850EC84-4C58-428C-A9A9-A05E81393529}" type="pres">
      <dgm:prSet presAssocID="{48428907-6530-4963-B6B0-46CABE6FC32B}" presName="parentLin" presStyleCnt="0"/>
      <dgm:spPr/>
    </dgm:pt>
    <dgm:pt modelId="{4FF42A8E-D420-46A7-BC94-0ABCEBA9156D}" type="pres">
      <dgm:prSet presAssocID="{48428907-6530-4963-B6B0-46CABE6FC32B}" presName="parentLeftMargin" presStyleLbl="node1" presStyleIdx="3" presStyleCnt="5"/>
      <dgm:spPr/>
    </dgm:pt>
    <dgm:pt modelId="{E852400A-6682-40A7-BBC9-111423E5EC46}" type="pres">
      <dgm:prSet presAssocID="{48428907-6530-4963-B6B0-46CABE6FC32B}" presName="parentText" presStyleLbl="node1" presStyleIdx="4" presStyleCnt="5" custScaleY="110028">
        <dgm:presLayoutVars>
          <dgm:chMax val="0"/>
          <dgm:bulletEnabled val="1"/>
        </dgm:presLayoutVars>
      </dgm:prSet>
      <dgm:spPr/>
    </dgm:pt>
    <dgm:pt modelId="{19771AFF-61AA-42E5-8F49-5F36CC3C480F}" type="pres">
      <dgm:prSet presAssocID="{48428907-6530-4963-B6B0-46CABE6FC32B}" presName="negativeSpace" presStyleCnt="0"/>
      <dgm:spPr/>
    </dgm:pt>
    <dgm:pt modelId="{16C69F00-88B1-4998-945A-0279E00BB139}" type="pres">
      <dgm:prSet presAssocID="{48428907-6530-4963-B6B0-46CABE6FC32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9EE820C-2ECB-40AA-B43F-6C03104DE0FF}" type="presOf" srcId="{1E6C8CA0-0F51-4423-9681-14A8ECBA0C54}" destId="{B4E6FA0F-86BA-41E0-AE8B-61CBBFB3A542}" srcOrd="1" destOrd="0" presId="urn:microsoft.com/office/officeart/2005/8/layout/list1"/>
    <dgm:cxn modelId="{D98B5917-0F28-4BE6-8457-EE92E7527F4C}" type="presOf" srcId="{1E6C8CA0-0F51-4423-9681-14A8ECBA0C54}" destId="{FE131146-46D6-4597-9FF2-D560A0799A71}" srcOrd="0" destOrd="0" presId="urn:microsoft.com/office/officeart/2005/8/layout/list1"/>
    <dgm:cxn modelId="{91653218-E280-4578-9470-60674D65B093}" srcId="{667C73AC-8224-4678-9250-498FEDABD90B}" destId="{1E6C8CA0-0F51-4423-9681-14A8ECBA0C54}" srcOrd="3" destOrd="0" parTransId="{28FB1390-BBBD-40FC-BFB7-E620BFE9BBE5}" sibTransId="{977B6109-E947-4DE3-BDFC-6C961B263D4F}"/>
    <dgm:cxn modelId="{D770221F-7DFA-4457-AE5B-EE35F0E4188D}" type="presOf" srcId="{9520D9AD-821A-45DB-8F30-9EBF0E92D526}" destId="{DD481424-7679-4CA5-A95A-F89ACC732986}" srcOrd="1" destOrd="0" presId="urn:microsoft.com/office/officeart/2005/8/layout/list1"/>
    <dgm:cxn modelId="{2CF1D527-7DCF-419B-94A6-97A75ECD78F3}" srcId="{667C73AC-8224-4678-9250-498FEDABD90B}" destId="{9520D9AD-821A-45DB-8F30-9EBF0E92D526}" srcOrd="2" destOrd="0" parTransId="{F1CA4743-D4A1-4E1A-8CC5-4740B13BADFE}" sibTransId="{0F750C71-EDD7-456A-A8E4-9C284EAFBDE1}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41A63DB6-1968-4E6E-8D31-C44044EEA3F4}" srcId="{667C73AC-8224-4678-9250-498FEDABD90B}" destId="{48428907-6530-4963-B6B0-46CABE6FC32B}" srcOrd="4" destOrd="0" parTransId="{D4564045-DA36-49B3-853D-6099D9B076E2}" sibTransId="{547E3E24-607C-4CCC-AA95-418D98848B85}"/>
    <dgm:cxn modelId="{D47860C4-CB11-4B46-9FB6-A1B79E71F659}" type="presOf" srcId="{9520D9AD-821A-45DB-8F30-9EBF0E92D526}" destId="{629E3A35-CF81-4509-8C9F-358D499792EE}" srcOrd="0" destOrd="0" presId="urn:microsoft.com/office/officeart/2005/8/layout/list1"/>
    <dgm:cxn modelId="{BD6A76C7-C16F-496C-85D6-C8CAAEB8E9D7}" type="presOf" srcId="{48428907-6530-4963-B6B0-46CABE6FC32B}" destId="{E852400A-6682-40A7-BBC9-111423E5EC46}" srcOrd="1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F5FAD2D8-21E4-45D3-A88D-8974C4C5293B}" type="presOf" srcId="{48428907-6530-4963-B6B0-46CABE6FC32B}" destId="{4FF42A8E-D420-46A7-BC94-0ABCEBA9156D}" srcOrd="0" destOrd="0" presId="urn:microsoft.com/office/officeart/2005/8/layout/list1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227D71F8-D112-43CD-998F-036574CEA2E3}" type="presParOf" srcId="{19C3665F-4851-4FED-BA41-C64144867401}" destId="{CCE69B43-38AE-43BC-A91D-3501142C247B}" srcOrd="7" destOrd="0" presId="urn:microsoft.com/office/officeart/2005/8/layout/list1"/>
    <dgm:cxn modelId="{1E87A7EC-B96E-498E-9455-9EBA2B04282F}" type="presParOf" srcId="{19C3665F-4851-4FED-BA41-C64144867401}" destId="{31350AD6-55CF-4374-A555-03396A89E975}" srcOrd="8" destOrd="0" presId="urn:microsoft.com/office/officeart/2005/8/layout/list1"/>
    <dgm:cxn modelId="{802B23C8-0327-4736-AA52-7D7CFD4006A8}" type="presParOf" srcId="{31350AD6-55CF-4374-A555-03396A89E975}" destId="{629E3A35-CF81-4509-8C9F-358D499792EE}" srcOrd="0" destOrd="0" presId="urn:microsoft.com/office/officeart/2005/8/layout/list1"/>
    <dgm:cxn modelId="{280B4953-BC66-42E8-830E-DBBA2854BEDB}" type="presParOf" srcId="{31350AD6-55CF-4374-A555-03396A89E975}" destId="{DD481424-7679-4CA5-A95A-F89ACC732986}" srcOrd="1" destOrd="0" presId="urn:microsoft.com/office/officeart/2005/8/layout/list1"/>
    <dgm:cxn modelId="{394B45D6-878D-470B-97A4-06B87B6EAAF3}" type="presParOf" srcId="{19C3665F-4851-4FED-BA41-C64144867401}" destId="{6532F7AD-DFF5-45A7-B2DA-F5B9574A733B}" srcOrd="9" destOrd="0" presId="urn:microsoft.com/office/officeart/2005/8/layout/list1"/>
    <dgm:cxn modelId="{3026E419-ED5F-4F99-BD22-7ECAEABBF05E}" type="presParOf" srcId="{19C3665F-4851-4FED-BA41-C64144867401}" destId="{B38D2ECF-439A-4681-9BCC-F1CACA863B8B}" srcOrd="10" destOrd="0" presId="urn:microsoft.com/office/officeart/2005/8/layout/list1"/>
    <dgm:cxn modelId="{D2F5ED5C-6258-4B6E-A249-58B8EFC70D65}" type="presParOf" srcId="{19C3665F-4851-4FED-BA41-C64144867401}" destId="{B3F2F5E5-8027-4598-8813-06B667AC77E4}" srcOrd="11" destOrd="0" presId="urn:microsoft.com/office/officeart/2005/8/layout/list1"/>
    <dgm:cxn modelId="{37A63B69-6AA9-4EDE-A408-CF66B09F5C7A}" type="presParOf" srcId="{19C3665F-4851-4FED-BA41-C64144867401}" destId="{D719717A-BBA8-48C3-AC2B-4FEAD9DAB141}" srcOrd="12" destOrd="0" presId="urn:microsoft.com/office/officeart/2005/8/layout/list1"/>
    <dgm:cxn modelId="{9CCB8B7B-2E62-40C1-ACBE-F76855E8C39D}" type="presParOf" srcId="{D719717A-BBA8-48C3-AC2B-4FEAD9DAB141}" destId="{FE131146-46D6-4597-9FF2-D560A0799A71}" srcOrd="0" destOrd="0" presId="urn:microsoft.com/office/officeart/2005/8/layout/list1"/>
    <dgm:cxn modelId="{B7A4F7DC-8E13-4920-B091-60ABB77C817F}" type="presParOf" srcId="{D719717A-BBA8-48C3-AC2B-4FEAD9DAB141}" destId="{B4E6FA0F-86BA-41E0-AE8B-61CBBFB3A542}" srcOrd="1" destOrd="0" presId="urn:microsoft.com/office/officeart/2005/8/layout/list1"/>
    <dgm:cxn modelId="{3B712AA6-AE0D-4CE8-AD6F-B3A792FC4A48}" type="presParOf" srcId="{19C3665F-4851-4FED-BA41-C64144867401}" destId="{9057DD2A-F8BF-48BA-97F6-A7B05B049FE6}" srcOrd="13" destOrd="0" presId="urn:microsoft.com/office/officeart/2005/8/layout/list1"/>
    <dgm:cxn modelId="{C3577434-2AB7-41DC-9E39-10B3445762C6}" type="presParOf" srcId="{19C3665F-4851-4FED-BA41-C64144867401}" destId="{FF1BDB82-81E3-44A7-A590-E2D5B7756D45}" srcOrd="14" destOrd="0" presId="urn:microsoft.com/office/officeart/2005/8/layout/list1"/>
    <dgm:cxn modelId="{FE6D825F-1B56-4B88-99E8-0FA6928AB6E0}" type="presParOf" srcId="{19C3665F-4851-4FED-BA41-C64144867401}" destId="{05C60975-D442-4ADB-84FA-E006B5368399}" srcOrd="15" destOrd="0" presId="urn:microsoft.com/office/officeart/2005/8/layout/list1"/>
    <dgm:cxn modelId="{23918E44-35AC-4C8A-ACD4-B87A7AB774F2}" type="presParOf" srcId="{19C3665F-4851-4FED-BA41-C64144867401}" destId="{7850EC84-4C58-428C-A9A9-A05E81393529}" srcOrd="16" destOrd="0" presId="urn:microsoft.com/office/officeart/2005/8/layout/list1"/>
    <dgm:cxn modelId="{A8BF27B8-92A2-497E-8FFA-242F9C5B6F9A}" type="presParOf" srcId="{7850EC84-4C58-428C-A9A9-A05E81393529}" destId="{4FF42A8E-D420-46A7-BC94-0ABCEBA9156D}" srcOrd="0" destOrd="0" presId="urn:microsoft.com/office/officeart/2005/8/layout/list1"/>
    <dgm:cxn modelId="{DC1C7C0B-0200-4037-A899-56F910B899A1}" type="presParOf" srcId="{7850EC84-4C58-428C-A9A9-A05E81393529}" destId="{E852400A-6682-40A7-BBC9-111423E5EC46}" srcOrd="1" destOrd="0" presId="urn:microsoft.com/office/officeart/2005/8/layout/list1"/>
    <dgm:cxn modelId="{74D2EDA2-771A-4061-8361-CDE7F9E24E3F}" type="presParOf" srcId="{19C3665F-4851-4FED-BA41-C64144867401}" destId="{19771AFF-61AA-42E5-8F49-5F36CC3C480F}" srcOrd="17" destOrd="0" presId="urn:microsoft.com/office/officeart/2005/8/layout/list1"/>
    <dgm:cxn modelId="{AC34E409-500F-41B3-8BE8-A33F03720C38}" type="presParOf" srcId="{19C3665F-4851-4FED-BA41-C64144867401}" destId="{16C69F00-88B1-4998-945A-0279E00BB13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488BD2-C414-434B-961E-9F87C94C9F6B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C5295ABF-1B1F-4A3D-B25F-B828C29A1C31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To handle bad news carefully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628631D8-01E5-4285-B4EE-C2EDCE54FBCB}" type="parTrans" cxnId="{0DB480BB-0610-4625-9F09-68710D8F8CCE}">
      <dgm:prSet/>
      <dgm:spPr/>
      <dgm:t>
        <a:bodyPr/>
        <a:lstStyle/>
        <a:p>
          <a:endParaRPr lang="en-GB"/>
        </a:p>
      </dgm:t>
    </dgm:pt>
    <dgm:pt modelId="{E9147323-2071-479C-9E87-7FE17B35407E}" type="sibTrans" cxnId="{0DB480BB-0610-4625-9F09-68710D8F8CCE}">
      <dgm:prSet/>
      <dgm:spPr/>
      <dgm:t>
        <a:bodyPr/>
        <a:lstStyle/>
        <a:p>
          <a:endParaRPr lang="en-GB"/>
        </a:p>
      </dgm:t>
    </dgm:pt>
    <dgm:pt modelId="{CA9FCC4C-B36A-4B08-ABFF-9DEDEE6BE12E}">
      <dgm:prSet phldrT="[Text]" custT="1"/>
      <dgm:spPr/>
      <dgm:t>
        <a:bodyPr/>
        <a:lstStyle/>
        <a:p>
          <a:r>
            <a:rPr lang="en-GB" sz="1400" dirty="0">
              <a:latin typeface="Quire Sans Light" panose="020B0302040400020003" pitchFamily="34" charset="0"/>
            </a:rPr>
            <a:t>Deemphasize the bad news visually and grammatically</a:t>
          </a:r>
        </a:p>
      </dgm:t>
    </dgm:pt>
    <dgm:pt modelId="{99AB62FA-EF29-46CA-8A54-C66056F71DF2}" type="parTrans" cxnId="{DE1E92AD-3DD4-427A-BEC9-95D559B63B4E}">
      <dgm:prSet/>
      <dgm:spPr/>
      <dgm:t>
        <a:bodyPr/>
        <a:lstStyle/>
        <a:p>
          <a:endParaRPr lang="en-GB"/>
        </a:p>
      </dgm:t>
    </dgm:pt>
    <dgm:pt modelId="{5A53C57A-EB55-4FA7-A003-B43E1A7310AE}" type="sibTrans" cxnId="{DE1E92AD-3DD4-427A-BEC9-95D559B63B4E}">
      <dgm:prSet/>
      <dgm:spPr/>
      <dgm:t>
        <a:bodyPr/>
        <a:lstStyle/>
        <a:p>
          <a:endParaRPr lang="en-GB"/>
        </a:p>
      </dgm:t>
    </dgm:pt>
    <dgm:pt modelId="{D86E6E21-45B5-433A-A418-178269E7700E}">
      <dgm:prSet phldrT="[Text]" custT="1"/>
      <dgm:spPr/>
      <dgm:t>
        <a:bodyPr/>
        <a:lstStyle/>
        <a:p>
          <a:r>
            <a:rPr lang="en-GB" sz="1400" dirty="0">
              <a:latin typeface="Quire Sans Light" panose="020B0302040400020003" pitchFamily="34" charset="0"/>
            </a:rPr>
            <a:t>Use a conditional statement, if appropriate</a:t>
          </a:r>
        </a:p>
      </dgm:t>
    </dgm:pt>
    <dgm:pt modelId="{8AA71948-380A-415A-9F7F-45436B93E974}" type="parTrans" cxnId="{8A96650A-908D-430F-BE4F-09EC549C46A9}">
      <dgm:prSet/>
      <dgm:spPr/>
      <dgm:t>
        <a:bodyPr/>
        <a:lstStyle/>
        <a:p>
          <a:endParaRPr lang="en-GB"/>
        </a:p>
      </dgm:t>
    </dgm:pt>
    <dgm:pt modelId="{A82FF5E9-2EAA-4AC6-84FC-FD17D185CB91}" type="sibTrans" cxnId="{8A96650A-908D-430F-BE4F-09EC549C46A9}">
      <dgm:prSet/>
      <dgm:spPr/>
      <dgm:t>
        <a:bodyPr/>
        <a:lstStyle/>
        <a:p>
          <a:endParaRPr lang="en-GB"/>
        </a:p>
      </dgm:t>
    </dgm:pt>
    <dgm:pt modelId="{07BC3098-C3E3-4467-8357-99A60721E22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Tell what you did do, not what </a:t>
          </a:r>
          <a:r>
            <a:rPr lang="en-GB" sz="1400" dirty="0">
              <a:latin typeface="Quire Sans Light" panose="020B0302040400020003" pitchFamily="34" charset="0"/>
            </a:rPr>
            <a:t>you didn’t do</a:t>
          </a:r>
        </a:p>
      </dgm:t>
    </dgm:pt>
    <dgm:pt modelId="{FA085628-60A1-4AD9-A2A4-AA7DD4CF9C22}" type="parTrans" cxnId="{BAE87914-ACAE-498B-B165-DD7D862F9C96}">
      <dgm:prSet/>
      <dgm:spPr/>
      <dgm:t>
        <a:bodyPr/>
        <a:lstStyle/>
        <a:p>
          <a:endParaRPr lang="en-GB"/>
        </a:p>
      </dgm:t>
    </dgm:pt>
    <dgm:pt modelId="{4CE98AD9-5D4D-41AC-8DFF-E733F911E56B}" type="sibTrans" cxnId="{BAE87914-ACAE-498B-B165-DD7D862F9C96}">
      <dgm:prSet/>
      <dgm:spPr/>
      <dgm:t>
        <a:bodyPr/>
        <a:lstStyle/>
        <a:p>
          <a:endParaRPr lang="en-GB"/>
        </a:p>
      </dgm:t>
    </dgm:pt>
    <dgm:pt modelId="{5E3CA702-F8CA-467A-A59F-0BC08A958AAC}">
      <dgm:prSet phldrT="[Text]" custT="1"/>
      <dgm:spPr/>
      <dgm:t>
        <a:bodyPr/>
        <a:lstStyle/>
        <a:p>
          <a:endParaRPr lang="en-GB" sz="1400" dirty="0">
            <a:latin typeface="Quire Sans Light" panose="020B0302040400020003" pitchFamily="34" charset="0"/>
          </a:endParaRPr>
        </a:p>
      </dgm:t>
    </dgm:pt>
    <dgm:pt modelId="{5E31009A-418E-42AD-A4DB-73B45D6023E9}" type="parTrans" cxnId="{17BE42B0-CBDE-4797-A2B4-0463E8507695}">
      <dgm:prSet/>
      <dgm:spPr/>
      <dgm:t>
        <a:bodyPr/>
        <a:lstStyle/>
        <a:p>
          <a:endParaRPr lang="en-GB"/>
        </a:p>
      </dgm:t>
    </dgm:pt>
    <dgm:pt modelId="{70A90D5A-45AA-46C1-82D7-42D6823FC02F}" type="sibTrans" cxnId="{17BE42B0-CBDE-4797-A2B4-0463E8507695}">
      <dgm:prSet/>
      <dgm:spPr/>
      <dgm:t>
        <a:bodyPr/>
        <a:lstStyle/>
        <a:p>
          <a:endParaRPr lang="en-GB"/>
        </a:p>
      </dgm:t>
    </dgm:pt>
    <dgm:pt modelId="{CBB1876B-6703-4AB9-A170-A9C0F900AE93}" type="pres">
      <dgm:prSet presAssocID="{AC488BD2-C414-434B-961E-9F87C94C9F6B}" presName="linear" presStyleCnt="0">
        <dgm:presLayoutVars>
          <dgm:animLvl val="lvl"/>
          <dgm:resizeHandles val="exact"/>
        </dgm:presLayoutVars>
      </dgm:prSet>
      <dgm:spPr/>
    </dgm:pt>
    <dgm:pt modelId="{7AE40493-D8CD-40E6-8650-366C6DCF3FFC}" type="pres">
      <dgm:prSet presAssocID="{C5295ABF-1B1F-4A3D-B25F-B828C29A1C31}" presName="parentText" presStyleLbl="node1" presStyleIdx="0" presStyleCnt="1" custScaleY="57753" custLinFactNeighborX="-885" custLinFactNeighborY="-2733">
        <dgm:presLayoutVars>
          <dgm:chMax val="0"/>
          <dgm:bulletEnabled val="1"/>
        </dgm:presLayoutVars>
      </dgm:prSet>
      <dgm:spPr/>
    </dgm:pt>
    <dgm:pt modelId="{7C7CED6D-6F54-40FF-BEB5-901DFCAADB84}" type="pres">
      <dgm:prSet presAssocID="{C5295ABF-1B1F-4A3D-B25F-B828C29A1C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A96650A-908D-430F-BE4F-09EC549C46A9}" srcId="{C5295ABF-1B1F-4A3D-B25F-B828C29A1C31}" destId="{D86E6E21-45B5-433A-A418-178269E7700E}" srcOrd="2" destOrd="0" parTransId="{8AA71948-380A-415A-9F7F-45436B93E974}" sibTransId="{A82FF5E9-2EAA-4AC6-84FC-FD17D185CB91}"/>
    <dgm:cxn modelId="{BAE87914-ACAE-498B-B165-DD7D862F9C96}" srcId="{C5295ABF-1B1F-4A3D-B25F-B828C29A1C31}" destId="{07BC3098-C3E3-4467-8357-99A60721E224}" srcOrd="3" destOrd="0" parTransId="{FA085628-60A1-4AD9-A2A4-AA7DD4CF9C22}" sibTransId="{4CE98AD9-5D4D-41AC-8DFF-E733F911E56B}"/>
    <dgm:cxn modelId="{B20BD21E-5863-4EC1-A6A1-20C4563FCBFC}" type="presOf" srcId="{C5295ABF-1B1F-4A3D-B25F-B828C29A1C31}" destId="{7AE40493-D8CD-40E6-8650-366C6DCF3FFC}" srcOrd="0" destOrd="0" presId="urn:microsoft.com/office/officeart/2005/8/layout/vList2"/>
    <dgm:cxn modelId="{70AC6D6C-505C-4D5A-9CCA-0A10530B99DF}" type="presOf" srcId="{07BC3098-C3E3-4467-8357-99A60721E224}" destId="{7C7CED6D-6F54-40FF-BEB5-901DFCAADB84}" srcOrd="0" destOrd="3" presId="urn:microsoft.com/office/officeart/2005/8/layout/vList2"/>
    <dgm:cxn modelId="{0D378678-A1BB-47E1-B5D1-92B77C7F258D}" type="presOf" srcId="{CA9FCC4C-B36A-4B08-ABFF-9DEDEE6BE12E}" destId="{7C7CED6D-6F54-40FF-BEB5-901DFCAADB84}" srcOrd="0" destOrd="1" presId="urn:microsoft.com/office/officeart/2005/8/layout/vList2"/>
    <dgm:cxn modelId="{DE1E92AD-3DD4-427A-BEC9-95D559B63B4E}" srcId="{C5295ABF-1B1F-4A3D-B25F-B828C29A1C31}" destId="{CA9FCC4C-B36A-4B08-ABFF-9DEDEE6BE12E}" srcOrd="1" destOrd="0" parTransId="{99AB62FA-EF29-46CA-8A54-C66056F71DF2}" sibTransId="{5A53C57A-EB55-4FA7-A003-B43E1A7310AE}"/>
    <dgm:cxn modelId="{17BE42B0-CBDE-4797-A2B4-0463E8507695}" srcId="{C5295ABF-1B1F-4A3D-B25F-B828C29A1C31}" destId="{5E3CA702-F8CA-467A-A59F-0BC08A958AAC}" srcOrd="0" destOrd="0" parTransId="{5E31009A-418E-42AD-A4DB-73B45D6023E9}" sibTransId="{70A90D5A-45AA-46C1-82D7-42D6823FC02F}"/>
    <dgm:cxn modelId="{0DB480BB-0610-4625-9F09-68710D8F8CCE}" srcId="{AC488BD2-C414-434B-961E-9F87C94C9F6B}" destId="{C5295ABF-1B1F-4A3D-B25F-B828C29A1C31}" srcOrd="0" destOrd="0" parTransId="{628631D8-01E5-4285-B4EE-C2EDCE54FBCB}" sibTransId="{E9147323-2071-479C-9E87-7FE17B35407E}"/>
    <dgm:cxn modelId="{7E489DD1-998B-434D-BF9A-1C073D68BC0E}" type="presOf" srcId="{AC488BD2-C414-434B-961E-9F87C94C9F6B}" destId="{CBB1876B-6703-4AB9-A170-A9C0F900AE93}" srcOrd="0" destOrd="0" presId="urn:microsoft.com/office/officeart/2005/8/layout/vList2"/>
    <dgm:cxn modelId="{CC469FF1-CECA-4B82-9991-402B725F7F92}" type="presOf" srcId="{5E3CA702-F8CA-467A-A59F-0BC08A958AAC}" destId="{7C7CED6D-6F54-40FF-BEB5-901DFCAADB84}" srcOrd="0" destOrd="0" presId="urn:microsoft.com/office/officeart/2005/8/layout/vList2"/>
    <dgm:cxn modelId="{4500A8FA-6F86-484F-A150-1EDDC26F0C90}" type="presOf" srcId="{D86E6E21-45B5-433A-A418-178269E7700E}" destId="{7C7CED6D-6F54-40FF-BEB5-901DFCAADB84}" srcOrd="0" destOrd="2" presId="urn:microsoft.com/office/officeart/2005/8/layout/vList2"/>
    <dgm:cxn modelId="{E674B40B-05C4-4289-9F9F-3B957C12FCD1}" type="presParOf" srcId="{CBB1876B-6703-4AB9-A170-A9C0F900AE93}" destId="{7AE40493-D8CD-40E6-8650-366C6DCF3FFC}" srcOrd="0" destOrd="0" presId="urn:microsoft.com/office/officeart/2005/8/layout/vList2"/>
    <dgm:cxn modelId="{A2524F57-C025-4564-8F70-5A8D36754EDA}" type="presParOf" srcId="{CBB1876B-6703-4AB9-A170-A9C0F900AE93}" destId="{7C7CED6D-6F54-40FF-BEB5-901DFCAAD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488BD2-C414-434B-961E-9F87C94C9F6B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C5295ABF-1B1F-4A3D-B25F-B828C29A1C31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More challenging to write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628631D8-01E5-4285-B4EE-C2EDCE54FBCB}" type="parTrans" cxnId="{0DB480BB-0610-4625-9F09-68710D8F8CCE}">
      <dgm:prSet/>
      <dgm:spPr/>
      <dgm:t>
        <a:bodyPr/>
        <a:lstStyle/>
        <a:p>
          <a:endParaRPr lang="en-GB"/>
        </a:p>
      </dgm:t>
    </dgm:pt>
    <dgm:pt modelId="{E9147323-2071-479C-9E87-7FE17B35407E}" type="sibTrans" cxnId="{0DB480BB-0610-4625-9F09-68710D8F8CCE}">
      <dgm:prSet/>
      <dgm:spPr/>
      <dgm:t>
        <a:bodyPr/>
        <a:lstStyle/>
        <a:p>
          <a:endParaRPr lang="en-GB"/>
        </a:p>
      </dgm:t>
    </dgm:pt>
    <dgm:pt modelId="{CA9FCC4C-B36A-4B08-ABFF-9DEDEE6BE12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Ask audiences to give something of value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9AB62FA-EF29-46CA-8A54-C66056F71DF2}" type="parTrans" cxnId="{DE1E92AD-3DD4-427A-BEC9-95D559B63B4E}">
      <dgm:prSet/>
      <dgm:spPr/>
      <dgm:t>
        <a:bodyPr/>
        <a:lstStyle/>
        <a:p>
          <a:endParaRPr lang="en-GB"/>
        </a:p>
      </dgm:t>
    </dgm:pt>
    <dgm:pt modelId="{5A53C57A-EB55-4FA7-A003-B43E1A7310AE}" type="sibTrans" cxnId="{DE1E92AD-3DD4-427A-BEC9-95D559B63B4E}">
      <dgm:prSet/>
      <dgm:spPr/>
      <dgm:t>
        <a:bodyPr/>
        <a:lstStyle/>
        <a:p>
          <a:endParaRPr lang="en-GB"/>
        </a:p>
      </dgm:t>
    </dgm:pt>
    <dgm:pt modelId="{5E3CA702-F8CA-467A-A59F-0BC08A958AAC}">
      <dgm:prSet phldrT="[Text]" custT="1"/>
      <dgm:spPr/>
      <dgm:t>
        <a:bodyPr/>
        <a:lstStyle/>
        <a:p>
          <a:endParaRPr lang="en-GB" sz="1400" dirty="0">
            <a:latin typeface="Quire Sans Light" panose="020B0302040400020003" pitchFamily="34" charset="0"/>
          </a:endParaRPr>
        </a:p>
      </dgm:t>
    </dgm:pt>
    <dgm:pt modelId="{5E31009A-418E-42AD-A4DB-73B45D6023E9}" type="parTrans" cxnId="{17BE42B0-CBDE-4797-A2B4-0463E8507695}">
      <dgm:prSet/>
      <dgm:spPr/>
      <dgm:t>
        <a:bodyPr/>
        <a:lstStyle/>
        <a:p>
          <a:endParaRPr lang="en-GB"/>
        </a:p>
      </dgm:t>
    </dgm:pt>
    <dgm:pt modelId="{70A90D5A-45AA-46C1-82D7-42D6823FC02F}" type="sibTrans" cxnId="{17BE42B0-CBDE-4797-A2B4-0463E8507695}">
      <dgm:prSet/>
      <dgm:spPr/>
      <dgm:t>
        <a:bodyPr/>
        <a:lstStyle/>
        <a:p>
          <a:endParaRPr lang="en-GB"/>
        </a:p>
      </dgm:t>
    </dgm:pt>
    <dgm:pt modelId="{28ED5FCE-57A5-49E7-92DB-E4847948D8D9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Take substantial action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278CEAE1-94F7-4BB9-BDED-169469C0D989}" type="parTrans" cxnId="{011C22C5-819B-4756-81F2-AD21A35EDE40}">
      <dgm:prSet/>
      <dgm:spPr/>
      <dgm:t>
        <a:bodyPr/>
        <a:lstStyle/>
        <a:p>
          <a:endParaRPr lang="en-GB"/>
        </a:p>
      </dgm:t>
    </dgm:pt>
    <dgm:pt modelId="{8F435056-3A01-4D49-945E-3651EC7ED87A}" type="sibTrans" cxnId="{011C22C5-819B-4756-81F2-AD21A35EDE40}">
      <dgm:prSet/>
      <dgm:spPr/>
      <dgm:t>
        <a:bodyPr/>
        <a:lstStyle/>
        <a:p>
          <a:endParaRPr lang="en-GB"/>
        </a:p>
      </dgm:t>
    </dgm:pt>
    <dgm:pt modelId="{CBB1876B-6703-4AB9-A170-A9C0F900AE93}" type="pres">
      <dgm:prSet presAssocID="{AC488BD2-C414-434B-961E-9F87C94C9F6B}" presName="linear" presStyleCnt="0">
        <dgm:presLayoutVars>
          <dgm:animLvl val="lvl"/>
          <dgm:resizeHandles val="exact"/>
        </dgm:presLayoutVars>
      </dgm:prSet>
      <dgm:spPr/>
    </dgm:pt>
    <dgm:pt modelId="{7AE40493-D8CD-40E6-8650-366C6DCF3FFC}" type="pres">
      <dgm:prSet presAssocID="{C5295ABF-1B1F-4A3D-B25F-B828C29A1C31}" presName="parentText" presStyleLbl="node1" presStyleIdx="0" presStyleCnt="1" custScaleY="57753" custLinFactNeighborX="-885" custLinFactNeighborY="-2733">
        <dgm:presLayoutVars>
          <dgm:chMax val="0"/>
          <dgm:bulletEnabled val="1"/>
        </dgm:presLayoutVars>
      </dgm:prSet>
      <dgm:spPr/>
    </dgm:pt>
    <dgm:pt modelId="{7C7CED6D-6F54-40FF-BEB5-901DFCAADB84}" type="pres">
      <dgm:prSet presAssocID="{C5295ABF-1B1F-4A3D-B25F-B828C29A1C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20BD21E-5863-4EC1-A6A1-20C4563FCBFC}" type="presOf" srcId="{C5295ABF-1B1F-4A3D-B25F-B828C29A1C31}" destId="{7AE40493-D8CD-40E6-8650-366C6DCF3FFC}" srcOrd="0" destOrd="0" presId="urn:microsoft.com/office/officeart/2005/8/layout/vList2"/>
    <dgm:cxn modelId="{20ECBE4E-DCE8-472E-91F6-F20FCD7016A6}" type="presOf" srcId="{28ED5FCE-57A5-49E7-92DB-E4847948D8D9}" destId="{7C7CED6D-6F54-40FF-BEB5-901DFCAADB84}" srcOrd="0" destOrd="2" presId="urn:microsoft.com/office/officeart/2005/8/layout/vList2"/>
    <dgm:cxn modelId="{0D378678-A1BB-47E1-B5D1-92B77C7F258D}" type="presOf" srcId="{CA9FCC4C-B36A-4B08-ABFF-9DEDEE6BE12E}" destId="{7C7CED6D-6F54-40FF-BEB5-901DFCAADB84}" srcOrd="0" destOrd="1" presId="urn:microsoft.com/office/officeart/2005/8/layout/vList2"/>
    <dgm:cxn modelId="{DE1E92AD-3DD4-427A-BEC9-95D559B63B4E}" srcId="{C5295ABF-1B1F-4A3D-B25F-B828C29A1C31}" destId="{CA9FCC4C-B36A-4B08-ABFF-9DEDEE6BE12E}" srcOrd="1" destOrd="0" parTransId="{99AB62FA-EF29-46CA-8A54-C66056F71DF2}" sibTransId="{5A53C57A-EB55-4FA7-A003-B43E1A7310AE}"/>
    <dgm:cxn modelId="{17BE42B0-CBDE-4797-A2B4-0463E8507695}" srcId="{C5295ABF-1B1F-4A3D-B25F-B828C29A1C31}" destId="{5E3CA702-F8CA-467A-A59F-0BC08A958AAC}" srcOrd="0" destOrd="0" parTransId="{5E31009A-418E-42AD-A4DB-73B45D6023E9}" sibTransId="{70A90D5A-45AA-46C1-82D7-42D6823FC02F}"/>
    <dgm:cxn modelId="{0DB480BB-0610-4625-9F09-68710D8F8CCE}" srcId="{AC488BD2-C414-434B-961E-9F87C94C9F6B}" destId="{C5295ABF-1B1F-4A3D-B25F-B828C29A1C31}" srcOrd="0" destOrd="0" parTransId="{628631D8-01E5-4285-B4EE-C2EDCE54FBCB}" sibTransId="{E9147323-2071-479C-9E87-7FE17B35407E}"/>
    <dgm:cxn modelId="{011C22C5-819B-4756-81F2-AD21A35EDE40}" srcId="{C5295ABF-1B1F-4A3D-B25F-B828C29A1C31}" destId="{28ED5FCE-57A5-49E7-92DB-E4847948D8D9}" srcOrd="2" destOrd="0" parTransId="{278CEAE1-94F7-4BB9-BDED-169469C0D989}" sibTransId="{8F435056-3A01-4D49-945E-3651EC7ED87A}"/>
    <dgm:cxn modelId="{7E489DD1-998B-434D-BF9A-1C073D68BC0E}" type="presOf" srcId="{AC488BD2-C414-434B-961E-9F87C94C9F6B}" destId="{CBB1876B-6703-4AB9-A170-A9C0F900AE93}" srcOrd="0" destOrd="0" presId="urn:microsoft.com/office/officeart/2005/8/layout/vList2"/>
    <dgm:cxn modelId="{CC469FF1-CECA-4B82-9991-402B725F7F92}" type="presOf" srcId="{5E3CA702-F8CA-467A-A59F-0BC08A958AAC}" destId="{7C7CED6D-6F54-40FF-BEB5-901DFCAADB84}" srcOrd="0" destOrd="0" presId="urn:microsoft.com/office/officeart/2005/8/layout/vList2"/>
    <dgm:cxn modelId="{E674B40B-05C4-4289-9F9F-3B957C12FCD1}" type="presParOf" srcId="{CBB1876B-6703-4AB9-A170-A9C0F900AE93}" destId="{7AE40493-D8CD-40E6-8650-366C6DCF3FFC}" srcOrd="0" destOrd="0" presId="urn:microsoft.com/office/officeart/2005/8/layout/vList2"/>
    <dgm:cxn modelId="{A2524F57-C025-4564-8F70-5A8D36754EDA}" type="presParOf" srcId="{CBB1876B-6703-4AB9-A170-A9C0F900AE93}" destId="{7C7CED6D-6F54-40FF-BEB5-901DFCAAD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Maximize the chance of getting through to your audience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Varied according to the message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2"/>
      <dgm:spPr/>
    </dgm:pt>
    <dgm:pt modelId="{9D141B27-97A0-4CAD-AC02-18E6A449D76D}" type="pres">
      <dgm:prSet presAssocID="{9593A4BD-F50F-4667-8126-CFF275267CDE}" presName="parentText" presStyleLbl="node1" presStyleIdx="0" presStyleCnt="2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2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2"/>
      <dgm:spPr/>
    </dgm:pt>
    <dgm:pt modelId="{F8DA8C14-EA0E-4EA2-8177-6B4C8052427D}" type="pres">
      <dgm:prSet presAssocID="{350F2069-964F-4389-B459-E6329009C5FF}" presName="parentText" presStyleLbl="node1" presStyleIdx="1" presStyleCnt="2" custScaleX="107781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The “you” attitude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E6C8CA0-0F51-4423-9681-14A8ECBA0C5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Reader involvement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28FB1390-BBBD-40FC-BFB7-E620BFE9BBE5}" type="parTrans" cxnId="{91653218-E280-4578-9470-60674D65B093}">
      <dgm:prSet/>
      <dgm:spPr/>
      <dgm:t>
        <a:bodyPr/>
        <a:lstStyle/>
        <a:p>
          <a:endParaRPr lang="en-GB"/>
        </a:p>
      </dgm:t>
    </dgm:pt>
    <dgm:pt modelId="{977B6109-E947-4DE3-BDFC-6C961B263D4F}" type="sibTrans" cxnId="{91653218-E280-4578-9470-60674D65B093}">
      <dgm:prSet/>
      <dgm:spPr/>
      <dgm:t>
        <a:bodyPr/>
        <a:lstStyle/>
        <a:p>
          <a:endParaRPr lang="en-GB"/>
        </a:p>
      </dgm:t>
    </dgm:pt>
    <dgm:pt modelId="{B50468AF-4D98-4A2D-9886-33F53D5A5460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Make it about receiver and not sender</a:t>
          </a:r>
        </a:p>
      </dgm:t>
    </dgm:pt>
    <dgm:pt modelId="{465F1E51-4602-4898-9716-00E9AB901724}" type="parTrans" cxnId="{AF195ED4-BD66-4829-B631-96EF29B15BFD}">
      <dgm:prSet/>
      <dgm:spPr/>
      <dgm:t>
        <a:bodyPr/>
        <a:lstStyle/>
        <a:p>
          <a:endParaRPr lang="en-GB"/>
        </a:p>
      </dgm:t>
    </dgm:pt>
    <dgm:pt modelId="{831FE1DD-C4E9-4A4B-8CC7-BA39E29BE338}" type="sibTrans" cxnId="{AF195ED4-BD66-4829-B631-96EF29B15BFD}">
      <dgm:prSet/>
      <dgm:spPr/>
      <dgm:t>
        <a:bodyPr/>
        <a:lstStyle/>
        <a:p>
          <a:endParaRPr lang="en-GB"/>
        </a:p>
      </dgm:t>
    </dgm:pt>
    <dgm:pt modelId="{0CF45E3D-D4E2-4418-8913-DC733008B6BA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Limiting your scope is vital</a:t>
          </a:r>
        </a:p>
      </dgm:t>
    </dgm:pt>
    <dgm:pt modelId="{6E422B9A-6835-4027-8C6A-4405BD06FCB1}" type="parTrans" cxnId="{DCAF8426-AB1A-43C0-9C65-2A474CD08C77}">
      <dgm:prSet/>
      <dgm:spPr/>
      <dgm:t>
        <a:bodyPr/>
        <a:lstStyle/>
        <a:p>
          <a:endParaRPr lang="en-GB"/>
        </a:p>
      </dgm:t>
    </dgm:pt>
    <dgm:pt modelId="{B10F8A24-82E1-4259-8C2C-AD1E7C3B4C5B}" type="sibTrans" cxnId="{DCAF8426-AB1A-43C0-9C65-2A474CD08C77}">
      <dgm:prSet/>
      <dgm:spPr/>
      <dgm:t>
        <a:bodyPr/>
        <a:lstStyle/>
        <a:p>
          <a:endParaRPr lang="en-GB"/>
        </a:p>
      </dgm:t>
    </dgm:pt>
    <dgm:pt modelId="{A344C6F4-4CF8-4DA2-A185-82553BF75FA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Use of indirect approach usually </a:t>
          </a:r>
        </a:p>
      </dgm:t>
    </dgm:pt>
    <dgm:pt modelId="{BE1CE0FF-B596-4773-A073-70941AE86A8A}" type="parTrans" cxnId="{D04641DB-9DD1-4E69-92E0-ECF2FAF05178}">
      <dgm:prSet/>
      <dgm:spPr/>
      <dgm:t>
        <a:bodyPr/>
        <a:lstStyle/>
        <a:p>
          <a:endParaRPr lang="en-GB"/>
        </a:p>
      </dgm:t>
    </dgm:pt>
    <dgm:pt modelId="{B2AB2D9F-EC8E-4227-A5A8-9C58E6434833}" type="sibTrans" cxnId="{D04641DB-9DD1-4E69-92E0-ECF2FAF05178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5"/>
      <dgm:spPr/>
    </dgm:pt>
    <dgm:pt modelId="{9D141B27-97A0-4CAD-AC02-18E6A449D76D}" type="pres">
      <dgm:prSet presAssocID="{9593A4BD-F50F-4667-8126-CFF275267CDE}" presName="parentText" presStyleLbl="node1" presStyleIdx="0" presStyleCnt="5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5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D719717A-BBA8-48C3-AC2B-4FEAD9DAB141}" type="pres">
      <dgm:prSet presAssocID="{1E6C8CA0-0F51-4423-9681-14A8ECBA0C54}" presName="parentLin" presStyleCnt="0"/>
      <dgm:spPr/>
    </dgm:pt>
    <dgm:pt modelId="{FE131146-46D6-4597-9FF2-D560A0799A71}" type="pres">
      <dgm:prSet presAssocID="{1E6C8CA0-0F51-4423-9681-14A8ECBA0C54}" presName="parentLeftMargin" presStyleLbl="node1" presStyleIdx="0" presStyleCnt="5"/>
      <dgm:spPr/>
    </dgm:pt>
    <dgm:pt modelId="{B4E6FA0F-86BA-41E0-AE8B-61CBBFB3A542}" type="pres">
      <dgm:prSet presAssocID="{1E6C8CA0-0F51-4423-9681-14A8ECBA0C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57DD2A-F8BF-48BA-97F6-A7B05B049FE6}" type="pres">
      <dgm:prSet presAssocID="{1E6C8CA0-0F51-4423-9681-14A8ECBA0C54}" presName="negativeSpace" presStyleCnt="0"/>
      <dgm:spPr/>
    </dgm:pt>
    <dgm:pt modelId="{FF1BDB82-81E3-44A7-A590-E2D5B7756D45}" type="pres">
      <dgm:prSet presAssocID="{1E6C8CA0-0F51-4423-9681-14A8ECBA0C54}" presName="childText" presStyleLbl="conFgAcc1" presStyleIdx="1" presStyleCnt="5">
        <dgm:presLayoutVars>
          <dgm:bulletEnabled val="1"/>
        </dgm:presLayoutVars>
      </dgm:prSet>
      <dgm:spPr/>
    </dgm:pt>
    <dgm:pt modelId="{05C60975-D442-4ADB-84FA-E006B5368399}" type="pres">
      <dgm:prSet presAssocID="{977B6109-E947-4DE3-BDFC-6C961B263D4F}" presName="spaceBetweenRectangles" presStyleCnt="0"/>
      <dgm:spPr/>
    </dgm:pt>
    <dgm:pt modelId="{2CCBDFA8-4DB4-400D-9A85-155BE84613B6}" type="pres">
      <dgm:prSet presAssocID="{B50468AF-4D98-4A2D-9886-33F53D5A5460}" presName="parentLin" presStyleCnt="0"/>
      <dgm:spPr/>
    </dgm:pt>
    <dgm:pt modelId="{0591567B-1DB8-4BC4-BB9B-3E340885DBBD}" type="pres">
      <dgm:prSet presAssocID="{B50468AF-4D98-4A2D-9886-33F53D5A5460}" presName="parentLeftMargin" presStyleLbl="node1" presStyleIdx="1" presStyleCnt="5"/>
      <dgm:spPr/>
    </dgm:pt>
    <dgm:pt modelId="{5A3C56C8-2DE0-4713-9570-D4E86C0B832B}" type="pres">
      <dgm:prSet presAssocID="{B50468AF-4D98-4A2D-9886-33F53D5A54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CDCC63-9F3F-4CC4-BBB5-F78542F8E6AA}" type="pres">
      <dgm:prSet presAssocID="{B50468AF-4D98-4A2D-9886-33F53D5A5460}" presName="negativeSpace" presStyleCnt="0"/>
      <dgm:spPr/>
    </dgm:pt>
    <dgm:pt modelId="{423BCAAB-9A7C-4896-AE1B-6B08A925CF6F}" type="pres">
      <dgm:prSet presAssocID="{B50468AF-4D98-4A2D-9886-33F53D5A5460}" presName="childText" presStyleLbl="conFgAcc1" presStyleIdx="2" presStyleCnt="5">
        <dgm:presLayoutVars>
          <dgm:bulletEnabled val="1"/>
        </dgm:presLayoutVars>
      </dgm:prSet>
      <dgm:spPr/>
    </dgm:pt>
    <dgm:pt modelId="{A60B68F9-CC48-443D-B403-799729593E3B}" type="pres">
      <dgm:prSet presAssocID="{831FE1DD-C4E9-4A4B-8CC7-BA39E29BE338}" presName="spaceBetweenRectangles" presStyleCnt="0"/>
      <dgm:spPr/>
    </dgm:pt>
    <dgm:pt modelId="{68D3337F-3A03-41B5-B63C-A7AA4CE44C71}" type="pres">
      <dgm:prSet presAssocID="{0CF45E3D-D4E2-4418-8913-DC733008B6BA}" presName="parentLin" presStyleCnt="0"/>
      <dgm:spPr/>
    </dgm:pt>
    <dgm:pt modelId="{59DD342A-FBAD-4D79-981A-B3218C841895}" type="pres">
      <dgm:prSet presAssocID="{0CF45E3D-D4E2-4418-8913-DC733008B6BA}" presName="parentLeftMargin" presStyleLbl="node1" presStyleIdx="2" presStyleCnt="5"/>
      <dgm:spPr/>
    </dgm:pt>
    <dgm:pt modelId="{7379FBD3-5BA9-4A47-AA12-FD106675F314}" type="pres">
      <dgm:prSet presAssocID="{0CF45E3D-D4E2-4418-8913-DC733008B6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118E53-A42A-47AF-B0C7-1188B07BB0E2}" type="pres">
      <dgm:prSet presAssocID="{0CF45E3D-D4E2-4418-8913-DC733008B6BA}" presName="negativeSpace" presStyleCnt="0"/>
      <dgm:spPr/>
    </dgm:pt>
    <dgm:pt modelId="{9E8253B7-49FD-444B-B3C3-0E694DDAC6A2}" type="pres">
      <dgm:prSet presAssocID="{0CF45E3D-D4E2-4418-8913-DC733008B6BA}" presName="childText" presStyleLbl="conFgAcc1" presStyleIdx="3" presStyleCnt="5">
        <dgm:presLayoutVars>
          <dgm:bulletEnabled val="1"/>
        </dgm:presLayoutVars>
      </dgm:prSet>
      <dgm:spPr/>
    </dgm:pt>
    <dgm:pt modelId="{0420BAFD-3CB0-4A89-B632-3199F812080E}" type="pres">
      <dgm:prSet presAssocID="{B10F8A24-82E1-4259-8C2C-AD1E7C3B4C5B}" presName="spaceBetweenRectangles" presStyleCnt="0"/>
      <dgm:spPr/>
    </dgm:pt>
    <dgm:pt modelId="{FAE0C91A-7317-4417-96B0-C31FB5C660D4}" type="pres">
      <dgm:prSet presAssocID="{A344C6F4-4CF8-4DA2-A185-82553BF75FAF}" presName="parentLin" presStyleCnt="0"/>
      <dgm:spPr/>
    </dgm:pt>
    <dgm:pt modelId="{DB2897E8-F574-4481-8188-58BAE3B286E3}" type="pres">
      <dgm:prSet presAssocID="{A344C6F4-4CF8-4DA2-A185-82553BF75FAF}" presName="parentLeftMargin" presStyleLbl="node1" presStyleIdx="3" presStyleCnt="5"/>
      <dgm:spPr/>
    </dgm:pt>
    <dgm:pt modelId="{C98764AA-9248-47A9-B3E1-4DCB487C525E}" type="pres">
      <dgm:prSet presAssocID="{A344C6F4-4CF8-4DA2-A185-82553BF75FA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FB9C706-9E94-4A81-885D-6E839DB36A66}" type="pres">
      <dgm:prSet presAssocID="{A344C6F4-4CF8-4DA2-A185-82553BF75FAF}" presName="negativeSpace" presStyleCnt="0"/>
      <dgm:spPr/>
    </dgm:pt>
    <dgm:pt modelId="{3B3D1F7E-1528-4786-B579-7D97C1C25846}" type="pres">
      <dgm:prSet presAssocID="{A344C6F4-4CF8-4DA2-A185-82553BF75FA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9EE820C-2ECB-40AA-B43F-6C03104DE0FF}" type="presOf" srcId="{1E6C8CA0-0F51-4423-9681-14A8ECBA0C54}" destId="{B4E6FA0F-86BA-41E0-AE8B-61CBBFB3A542}" srcOrd="1" destOrd="0" presId="urn:microsoft.com/office/officeart/2005/8/layout/list1"/>
    <dgm:cxn modelId="{D98B5917-0F28-4BE6-8457-EE92E7527F4C}" type="presOf" srcId="{1E6C8CA0-0F51-4423-9681-14A8ECBA0C54}" destId="{FE131146-46D6-4597-9FF2-D560A0799A71}" srcOrd="0" destOrd="0" presId="urn:microsoft.com/office/officeart/2005/8/layout/list1"/>
    <dgm:cxn modelId="{91653218-E280-4578-9470-60674D65B093}" srcId="{667C73AC-8224-4678-9250-498FEDABD90B}" destId="{1E6C8CA0-0F51-4423-9681-14A8ECBA0C54}" srcOrd="1" destOrd="0" parTransId="{28FB1390-BBBD-40FC-BFB7-E620BFE9BBE5}" sibTransId="{977B6109-E947-4DE3-BDFC-6C961B263D4F}"/>
    <dgm:cxn modelId="{DCAF8426-AB1A-43C0-9C65-2A474CD08C77}" srcId="{667C73AC-8224-4678-9250-498FEDABD90B}" destId="{0CF45E3D-D4E2-4418-8913-DC733008B6BA}" srcOrd="3" destOrd="0" parTransId="{6E422B9A-6835-4027-8C6A-4405BD06FCB1}" sibTransId="{B10F8A24-82E1-4259-8C2C-AD1E7C3B4C5B}"/>
    <dgm:cxn modelId="{BAD5C735-9975-47AD-913A-FDFBD944B2F2}" type="presOf" srcId="{B50468AF-4D98-4A2D-9886-33F53D5A5460}" destId="{5A3C56C8-2DE0-4713-9570-D4E86C0B832B}" srcOrd="1" destOrd="0" presId="urn:microsoft.com/office/officeart/2005/8/layout/list1"/>
    <dgm:cxn modelId="{55016D52-8664-48AF-A7DE-7CCDBC0E274B}" type="presOf" srcId="{B50468AF-4D98-4A2D-9886-33F53D5A5460}" destId="{0591567B-1DB8-4BC4-BB9B-3E340885DBBD}" srcOrd="0" destOrd="0" presId="urn:microsoft.com/office/officeart/2005/8/layout/list1"/>
    <dgm:cxn modelId="{BF61F154-8905-46CE-835D-133E8AB68ECB}" type="presOf" srcId="{A344C6F4-4CF8-4DA2-A185-82553BF75FAF}" destId="{C98764AA-9248-47A9-B3E1-4DCB487C525E}" srcOrd="1" destOrd="0" presId="urn:microsoft.com/office/officeart/2005/8/layout/list1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94D83189-7B07-4102-8BBE-C9C3F5853C66}" type="presOf" srcId="{0CF45E3D-D4E2-4418-8913-DC733008B6BA}" destId="{59DD342A-FBAD-4D79-981A-B3218C841895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193BDFCE-AAE4-4F1B-BC86-7B887E3EC547}" type="presOf" srcId="{A344C6F4-4CF8-4DA2-A185-82553BF75FAF}" destId="{DB2897E8-F574-4481-8188-58BAE3B286E3}" srcOrd="0" destOrd="0" presId="urn:microsoft.com/office/officeart/2005/8/layout/list1"/>
    <dgm:cxn modelId="{AF195ED4-BD66-4829-B631-96EF29B15BFD}" srcId="{667C73AC-8224-4678-9250-498FEDABD90B}" destId="{B50468AF-4D98-4A2D-9886-33F53D5A5460}" srcOrd="2" destOrd="0" parTransId="{465F1E51-4602-4898-9716-00E9AB901724}" sibTransId="{831FE1DD-C4E9-4A4B-8CC7-BA39E29BE338}"/>
    <dgm:cxn modelId="{D04641DB-9DD1-4E69-92E0-ECF2FAF05178}" srcId="{667C73AC-8224-4678-9250-498FEDABD90B}" destId="{A344C6F4-4CF8-4DA2-A185-82553BF75FAF}" srcOrd="4" destOrd="0" parTransId="{BE1CE0FF-B596-4773-A073-70941AE86A8A}" sibTransId="{B2AB2D9F-EC8E-4227-A5A8-9C58E6434833}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C6E96CE8-182F-469E-999B-AA2B4A022DA9}" type="presOf" srcId="{0CF45E3D-D4E2-4418-8913-DC733008B6BA}" destId="{7379FBD3-5BA9-4A47-AA12-FD106675F314}" srcOrd="1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37A63B69-6AA9-4EDE-A408-CF66B09F5C7A}" type="presParOf" srcId="{19C3665F-4851-4FED-BA41-C64144867401}" destId="{D719717A-BBA8-48C3-AC2B-4FEAD9DAB141}" srcOrd="4" destOrd="0" presId="urn:microsoft.com/office/officeart/2005/8/layout/list1"/>
    <dgm:cxn modelId="{9CCB8B7B-2E62-40C1-ACBE-F76855E8C39D}" type="presParOf" srcId="{D719717A-BBA8-48C3-AC2B-4FEAD9DAB141}" destId="{FE131146-46D6-4597-9FF2-D560A0799A71}" srcOrd="0" destOrd="0" presId="urn:microsoft.com/office/officeart/2005/8/layout/list1"/>
    <dgm:cxn modelId="{B7A4F7DC-8E13-4920-B091-60ABB77C817F}" type="presParOf" srcId="{D719717A-BBA8-48C3-AC2B-4FEAD9DAB141}" destId="{B4E6FA0F-86BA-41E0-AE8B-61CBBFB3A542}" srcOrd="1" destOrd="0" presId="urn:microsoft.com/office/officeart/2005/8/layout/list1"/>
    <dgm:cxn modelId="{3B712AA6-AE0D-4CE8-AD6F-B3A792FC4A48}" type="presParOf" srcId="{19C3665F-4851-4FED-BA41-C64144867401}" destId="{9057DD2A-F8BF-48BA-97F6-A7B05B049FE6}" srcOrd="5" destOrd="0" presId="urn:microsoft.com/office/officeart/2005/8/layout/list1"/>
    <dgm:cxn modelId="{C3577434-2AB7-41DC-9E39-10B3445762C6}" type="presParOf" srcId="{19C3665F-4851-4FED-BA41-C64144867401}" destId="{FF1BDB82-81E3-44A7-A590-E2D5B7756D45}" srcOrd="6" destOrd="0" presId="urn:microsoft.com/office/officeart/2005/8/layout/list1"/>
    <dgm:cxn modelId="{FE6D825F-1B56-4B88-99E8-0FA6928AB6E0}" type="presParOf" srcId="{19C3665F-4851-4FED-BA41-C64144867401}" destId="{05C60975-D442-4ADB-84FA-E006B5368399}" srcOrd="7" destOrd="0" presId="urn:microsoft.com/office/officeart/2005/8/layout/list1"/>
    <dgm:cxn modelId="{92285DEE-B61A-42B9-A719-BDD78D89AE29}" type="presParOf" srcId="{19C3665F-4851-4FED-BA41-C64144867401}" destId="{2CCBDFA8-4DB4-400D-9A85-155BE84613B6}" srcOrd="8" destOrd="0" presId="urn:microsoft.com/office/officeart/2005/8/layout/list1"/>
    <dgm:cxn modelId="{2EA96DF3-6AB6-4981-BF72-47DCEFE04C40}" type="presParOf" srcId="{2CCBDFA8-4DB4-400D-9A85-155BE84613B6}" destId="{0591567B-1DB8-4BC4-BB9B-3E340885DBBD}" srcOrd="0" destOrd="0" presId="urn:microsoft.com/office/officeart/2005/8/layout/list1"/>
    <dgm:cxn modelId="{0AABB91B-3BFE-47C5-BEA8-3F1BD203331F}" type="presParOf" srcId="{2CCBDFA8-4DB4-400D-9A85-155BE84613B6}" destId="{5A3C56C8-2DE0-4713-9570-D4E86C0B832B}" srcOrd="1" destOrd="0" presId="urn:microsoft.com/office/officeart/2005/8/layout/list1"/>
    <dgm:cxn modelId="{71C7F67B-A1D7-42E4-9D15-4F2AD3C7648D}" type="presParOf" srcId="{19C3665F-4851-4FED-BA41-C64144867401}" destId="{7ECDCC63-9F3F-4CC4-BBB5-F78542F8E6AA}" srcOrd="9" destOrd="0" presId="urn:microsoft.com/office/officeart/2005/8/layout/list1"/>
    <dgm:cxn modelId="{33657AF8-88B9-4AB9-9B70-20487D626305}" type="presParOf" srcId="{19C3665F-4851-4FED-BA41-C64144867401}" destId="{423BCAAB-9A7C-4896-AE1B-6B08A925CF6F}" srcOrd="10" destOrd="0" presId="urn:microsoft.com/office/officeart/2005/8/layout/list1"/>
    <dgm:cxn modelId="{276101D9-9C55-41B2-B372-78ED12F769F0}" type="presParOf" srcId="{19C3665F-4851-4FED-BA41-C64144867401}" destId="{A60B68F9-CC48-443D-B403-799729593E3B}" srcOrd="11" destOrd="0" presId="urn:microsoft.com/office/officeart/2005/8/layout/list1"/>
    <dgm:cxn modelId="{8734FEB6-B048-4E1F-A055-C1F1B2901233}" type="presParOf" srcId="{19C3665F-4851-4FED-BA41-C64144867401}" destId="{68D3337F-3A03-41B5-B63C-A7AA4CE44C71}" srcOrd="12" destOrd="0" presId="urn:microsoft.com/office/officeart/2005/8/layout/list1"/>
    <dgm:cxn modelId="{3FB3001C-0AEF-4A8B-ACFA-BE5E701385C4}" type="presParOf" srcId="{68D3337F-3A03-41B5-B63C-A7AA4CE44C71}" destId="{59DD342A-FBAD-4D79-981A-B3218C841895}" srcOrd="0" destOrd="0" presId="urn:microsoft.com/office/officeart/2005/8/layout/list1"/>
    <dgm:cxn modelId="{4EEC5607-B9FE-40FC-A6C0-D61E56E435A2}" type="presParOf" srcId="{68D3337F-3A03-41B5-B63C-A7AA4CE44C71}" destId="{7379FBD3-5BA9-4A47-AA12-FD106675F314}" srcOrd="1" destOrd="0" presId="urn:microsoft.com/office/officeart/2005/8/layout/list1"/>
    <dgm:cxn modelId="{D43B491C-0CC3-4C76-B486-A7939E10E18E}" type="presParOf" srcId="{19C3665F-4851-4FED-BA41-C64144867401}" destId="{4A118E53-A42A-47AF-B0C7-1188B07BB0E2}" srcOrd="13" destOrd="0" presId="urn:microsoft.com/office/officeart/2005/8/layout/list1"/>
    <dgm:cxn modelId="{ECD77FE8-9117-44C3-92D1-EDCEBABAEE1A}" type="presParOf" srcId="{19C3665F-4851-4FED-BA41-C64144867401}" destId="{9E8253B7-49FD-444B-B3C3-0E694DDAC6A2}" srcOrd="14" destOrd="0" presId="urn:microsoft.com/office/officeart/2005/8/layout/list1"/>
    <dgm:cxn modelId="{A7AF226B-FBC6-41D4-B4A8-B4D5920C3E53}" type="presParOf" srcId="{19C3665F-4851-4FED-BA41-C64144867401}" destId="{0420BAFD-3CB0-4A89-B632-3199F812080E}" srcOrd="15" destOrd="0" presId="urn:microsoft.com/office/officeart/2005/8/layout/list1"/>
    <dgm:cxn modelId="{264EEE67-56B8-4953-A6F0-260DADC69046}" type="presParOf" srcId="{19C3665F-4851-4FED-BA41-C64144867401}" destId="{FAE0C91A-7317-4417-96B0-C31FB5C660D4}" srcOrd="16" destOrd="0" presId="urn:microsoft.com/office/officeart/2005/8/layout/list1"/>
    <dgm:cxn modelId="{D6D192AF-E566-4F1C-94D9-09015EB8F002}" type="presParOf" srcId="{FAE0C91A-7317-4417-96B0-C31FB5C660D4}" destId="{DB2897E8-F574-4481-8188-58BAE3B286E3}" srcOrd="0" destOrd="0" presId="urn:microsoft.com/office/officeart/2005/8/layout/list1"/>
    <dgm:cxn modelId="{D8C01639-CCB0-42D8-907C-59383290C854}" type="presParOf" srcId="{FAE0C91A-7317-4417-96B0-C31FB5C660D4}" destId="{C98764AA-9248-47A9-B3E1-4DCB487C525E}" srcOrd="1" destOrd="0" presId="urn:microsoft.com/office/officeart/2005/8/layout/list1"/>
    <dgm:cxn modelId="{AA784D6E-F2C1-4C31-9E34-F68315809BAF}" type="presParOf" srcId="{19C3665F-4851-4FED-BA41-C64144867401}" destId="{DFB9C706-9E94-4A81-885D-6E839DB36A66}" srcOrd="17" destOrd="0" presId="urn:microsoft.com/office/officeart/2005/8/layout/list1"/>
    <dgm:cxn modelId="{5EB43226-1EC7-4C3E-932E-9963937BDED3}" type="presParOf" srcId="{19C3665F-4851-4FED-BA41-C64144867401}" destId="{3B3D1F7E-1528-4786-B579-7D97C1C2584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1E6C8CA0-0F51-4423-9681-14A8ECBA0C5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Use polite and positive language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28FB1390-BBBD-40FC-BFB7-E620BFE9BBE5}" type="parTrans" cxnId="{91653218-E280-4578-9470-60674D65B093}">
      <dgm:prSet/>
      <dgm:spPr/>
      <dgm:t>
        <a:bodyPr/>
        <a:lstStyle/>
        <a:p>
          <a:endParaRPr lang="en-GB"/>
        </a:p>
      </dgm:t>
    </dgm:pt>
    <dgm:pt modelId="{977B6109-E947-4DE3-BDFC-6C961B263D4F}" type="sibTrans" cxnId="{91653218-E280-4578-9470-60674D65B093}">
      <dgm:prSet/>
      <dgm:spPr/>
      <dgm:t>
        <a:bodyPr/>
        <a:lstStyle/>
        <a:p>
          <a:endParaRPr lang="en-GB"/>
        </a:p>
      </dgm:t>
    </dgm:pt>
    <dgm:pt modelId="{C9D9D027-D01A-4140-98D0-6D69AFEA896D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Understanding and respecting cultural differences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2444241-2F4A-4A6A-AA35-3BEB140DA012}" type="parTrans" cxnId="{C2D6A404-A93D-49FF-A76D-C53F1BDD41A9}">
      <dgm:prSet/>
      <dgm:spPr/>
      <dgm:t>
        <a:bodyPr/>
        <a:lstStyle/>
        <a:p>
          <a:endParaRPr lang="en-GB"/>
        </a:p>
      </dgm:t>
    </dgm:pt>
    <dgm:pt modelId="{A7D3E34A-470B-46C8-A85C-A5FB290383E6}" type="sibTrans" cxnId="{C2D6A404-A93D-49FF-A76D-C53F1BDD41A9}">
      <dgm:prSet/>
      <dgm:spPr/>
      <dgm:t>
        <a:bodyPr/>
        <a:lstStyle/>
        <a:p>
          <a:endParaRPr lang="en-GB"/>
        </a:p>
      </dgm:t>
    </dgm:pt>
    <dgm:pt modelId="{A20FB84F-5C30-4FB2-859A-140F28BA7B91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Being sensitive to organizational cultures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753611CA-DF2A-47F6-A10F-472AABC46F36}" type="parTrans" cxnId="{C1CB9996-5A19-4749-B276-1F0236D71FF6}">
      <dgm:prSet/>
      <dgm:spPr/>
      <dgm:t>
        <a:bodyPr/>
        <a:lstStyle/>
        <a:p>
          <a:endParaRPr lang="en-GB"/>
        </a:p>
      </dgm:t>
    </dgm:pt>
    <dgm:pt modelId="{E2C2BD37-0C13-464F-83F4-6C10C8E5F11D}" type="sibTrans" cxnId="{C1CB9996-5A19-4749-B276-1F0236D71FF6}">
      <dgm:prSet/>
      <dgm:spPr/>
      <dgm:t>
        <a:bodyPr/>
        <a:lstStyle/>
        <a:p>
          <a:endParaRPr lang="en-GB"/>
        </a:p>
      </dgm:t>
    </dgm:pt>
    <dgm:pt modelId="{0ABE25C3-3AAA-469E-8443-52583081E90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Establish credibility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B919B1DF-6621-488F-B90C-364097B2D54F}" type="parTrans" cxnId="{9992134C-42A3-4BF7-912E-C7D34B2224C1}">
      <dgm:prSet/>
      <dgm:spPr/>
      <dgm:t>
        <a:bodyPr/>
        <a:lstStyle/>
        <a:p>
          <a:endParaRPr lang="en-GB"/>
        </a:p>
      </dgm:t>
    </dgm:pt>
    <dgm:pt modelId="{D1972DA2-B490-4D1E-91E3-A56F9B04FF8D}" type="sibTrans" cxnId="{9992134C-42A3-4BF7-912E-C7D34B2224C1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D719717A-BBA8-48C3-AC2B-4FEAD9DAB141}" type="pres">
      <dgm:prSet presAssocID="{1E6C8CA0-0F51-4423-9681-14A8ECBA0C54}" presName="parentLin" presStyleCnt="0"/>
      <dgm:spPr/>
    </dgm:pt>
    <dgm:pt modelId="{FE131146-46D6-4597-9FF2-D560A0799A71}" type="pres">
      <dgm:prSet presAssocID="{1E6C8CA0-0F51-4423-9681-14A8ECBA0C54}" presName="parentLeftMargin" presStyleLbl="node1" presStyleIdx="0" presStyleCnt="4"/>
      <dgm:spPr/>
    </dgm:pt>
    <dgm:pt modelId="{B4E6FA0F-86BA-41E0-AE8B-61CBBFB3A542}" type="pres">
      <dgm:prSet presAssocID="{1E6C8CA0-0F51-4423-9681-14A8ECBA0C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57DD2A-F8BF-48BA-97F6-A7B05B049FE6}" type="pres">
      <dgm:prSet presAssocID="{1E6C8CA0-0F51-4423-9681-14A8ECBA0C54}" presName="negativeSpace" presStyleCnt="0"/>
      <dgm:spPr/>
    </dgm:pt>
    <dgm:pt modelId="{FF1BDB82-81E3-44A7-A590-E2D5B7756D45}" type="pres">
      <dgm:prSet presAssocID="{1E6C8CA0-0F51-4423-9681-14A8ECBA0C54}" presName="childText" presStyleLbl="conFgAcc1" presStyleIdx="0" presStyleCnt="4">
        <dgm:presLayoutVars>
          <dgm:bulletEnabled val="1"/>
        </dgm:presLayoutVars>
      </dgm:prSet>
      <dgm:spPr/>
    </dgm:pt>
    <dgm:pt modelId="{05C60975-D442-4ADB-84FA-E006B5368399}" type="pres">
      <dgm:prSet presAssocID="{977B6109-E947-4DE3-BDFC-6C961B263D4F}" presName="spaceBetweenRectangles" presStyleCnt="0"/>
      <dgm:spPr/>
    </dgm:pt>
    <dgm:pt modelId="{A8A530BB-3BBF-46ED-9A01-74F4BBE08F4E}" type="pres">
      <dgm:prSet presAssocID="{C9D9D027-D01A-4140-98D0-6D69AFEA896D}" presName="parentLin" presStyleCnt="0"/>
      <dgm:spPr/>
    </dgm:pt>
    <dgm:pt modelId="{74FBD21C-6776-437F-9C0C-A5104725DDB2}" type="pres">
      <dgm:prSet presAssocID="{C9D9D027-D01A-4140-98D0-6D69AFEA896D}" presName="parentLeftMargin" presStyleLbl="node1" presStyleIdx="0" presStyleCnt="4"/>
      <dgm:spPr/>
    </dgm:pt>
    <dgm:pt modelId="{90085437-CADC-4573-94FD-00671D02AB6D}" type="pres">
      <dgm:prSet presAssocID="{C9D9D027-D01A-4140-98D0-6D69AFEA89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034702-5250-440A-A7B2-E43360014D0D}" type="pres">
      <dgm:prSet presAssocID="{C9D9D027-D01A-4140-98D0-6D69AFEA896D}" presName="negativeSpace" presStyleCnt="0"/>
      <dgm:spPr/>
    </dgm:pt>
    <dgm:pt modelId="{765A9D77-07D9-4290-94B4-4D922976169F}" type="pres">
      <dgm:prSet presAssocID="{C9D9D027-D01A-4140-98D0-6D69AFEA896D}" presName="childText" presStyleLbl="conFgAcc1" presStyleIdx="1" presStyleCnt="4">
        <dgm:presLayoutVars>
          <dgm:bulletEnabled val="1"/>
        </dgm:presLayoutVars>
      </dgm:prSet>
      <dgm:spPr/>
    </dgm:pt>
    <dgm:pt modelId="{6BB8A7B3-EC0B-4D50-8DB5-CCA9A907B656}" type="pres">
      <dgm:prSet presAssocID="{A7D3E34A-470B-46C8-A85C-A5FB290383E6}" presName="spaceBetweenRectangles" presStyleCnt="0"/>
      <dgm:spPr/>
    </dgm:pt>
    <dgm:pt modelId="{7B2C4A6D-614E-4330-91AD-01D89272A73B}" type="pres">
      <dgm:prSet presAssocID="{A20FB84F-5C30-4FB2-859A-140F28BA7B91}" presName="parentLin" presStyleCnt="0"/>
      <dgm:spPr/>
    </dgm:pt>
    <dgm:pt modelId="{EDCCED15-9BCB-43B0-9D25-764E408ED781}" type="pres">
      <dgm:prSet presAssocID="{A20FB84F-5C30-4FB2-859A-140F28BA7B91}" presName="parentLeftMargin" presStyleLbl="node1" presStyleIdx="1" presStyleCnt="4"/>
      <dgm:spPr/>
    </dgm:pt>
    <dgm:pt modelId="{A6E3754B-B70A-4F6E-9B48-FBF2674B1A19}" type="pres">
      <dgm:prSet presAssocID="{A20FB84F-5C30-4FB2-859A-140F28BA7B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F1DC2F-C806-4B0E-8614-38CCA7537B2A}" type="pres">
      <dgm:prSet presAssocID="{A20FB84F-5C30-4FB2-859A-140F28BA7B91}" presName="negativeSpace" presStyleCnt="0"/>
      <dgm:spPr/>
    </dgm:pt>
    <dgm:pt modelId="{23FC577F-4BA7-4411-B4A4-57E89C51F8BC}" type="pres">
      <dgm:prSet presAssocID="{A20FB84F-5C30-4FB2-859A-140F28BA7B91}" presName="childText" presStyleLbl="conFgAcc1" presStyleIdx="2" presStyleCnt="4">
        <dgm:presLayoutVars>
          <dgm:bulletEnabled val="1"/>
        </dgm:presLayoutVars>
      </dgm:prSet>
      <dgm:spPr/>
    </dgm:pt>
    <dgm:pt modelId="{E80FD897-8EB6-4A4D-A02E-35B2C654C0A9}" type="pres">
      <dgm:prSet presAssocID="{E2C2BD37-0C13-464F-83F4-6C10C8E5F11D}" presName="spaceBetweenRectangles" presStyleCnt="0"/>
      <dgm:spPr/>
    </dgm:pt>
    <dgm:pt modelId="{EBCC3DD5-88F2-4DD8-8964-7A6861AB9FEB}" type="pres">
      <dgm:prSet presAssocID="{0ABE25C3-3AAA-469E-8443-52583081E904}" presName="parentLin" presStyleCnt="0"/>
      <dgm:spPr/>
    </dgm:pt>
    <dgm:pt modelId="{F5785C18-D637-493A-83ED-C50B080D0527}" type="pres">
      <dgm:prSet presAssocID="{0ABE25C3-3AAA-469E-8443-52583081E904}" presName="parentLeftMargin" presStyleLbl="node1" presStyleIdx="2" presStyleCnt="4"/>
      <dgm:spPr/>
    </dgm:pt>
    <dgm:pt modelId="{0118B8C9-0376-4408-B28A-9BD0F57E0FFC}" type="pres">
      <dgm:prSet presAssocID="{0ABE25C3-3AAA-469E-8443-52583081E9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308F72-9404-4D62-A8F4-0878FFD329BA}" type="pres">
      <dgm:prSet presAssocID="{0ABE25C3-3AAA-469E-8443-52583081E904}" presName="negativeSpace" presStyleCnt="0"/>
      <dgm:spPr/>
    </dgm:pt>
    <dgm:pt modelId="{D978F681-3ADA-4280-B086-F5263A69C683}" type="pres">
      <dgm:prSet presAssocID="{0ABE25C3-3AAA-469E-8443-52583081E90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D6A404-A93D-49FF-A76D-C53F1BDD41A9}" srcId="{667C73AC-8224-4678-9250-498FEDABD90B}" destId="{C9D9D027-D01A-4140-98D0-6D69AFEA896D}" srcOrd="1" destOrd="0" parTransId="{D2444241-2F4A-4A6A-AA35-3BEB140DA012}" sibTransId="{A7D3E34A-470B-46C8-A85C-A5FB290383E6}"/>
    <dgm:cxn modelId="{59EE820C-2ECB-40AA-B43F-6C03104DE0FF}" type="presOf" srcId="{1E6C8CA0-0F51-4423-9681-14A8ECBA0C54}" destId="{B4E6FA0F-86BA-41E0-AE8B-61CBBFB3A542}" srcOrd="1" destOrd="0" presId="urn:microsoft.com/office/officeart/2005/8/layout/list1"/>
    <dgm:cxn modelId="{D98B5917-0F28-4BE6-8457-EE92E7527F4C}" type="presOf" srcId="{1E6C8CA0-0F51-4423-9681-14A8ECBA0C54}" destId="{FE131146-46D6-4597-9FF2-D560A0799A71}" srcOrd="0" destOrd="0" presId="urn:microsoft.com/office/officeart/2005/8/layout/list1"/>
    <dgm:cxn modelId="{91653218-E280-4578-9470-60674D65B093}" srcId="{667C73AC-8224-4678-9250-498FEDABD90B}" destId="{1E6C8CA0-0F51-4423-9681-14A8ECBA0C54}" srcOrd="0" destOrd="0" parTransId="{28FB1390-BBBD-40FC-BFB7-E620BFE9BBE5}" sibTransId="{977B6109-E947-4DE3-BDFC-6C961B263D4F}"/>
    <dgm:cxn modelId="{BBE5FA61-C590-49D6-BAC6-15C00F3F6A3E}" type="presOf" srcId="{A20FB84F-5C30-4FB2-859A-140F28BA7B91}" destId="{A6E3754B-B70A-4F6E-9B48-FBF2674B1A19}" srcOrd="1" destOrd="0" presId="urn:microsoft.com/office/officeart/2005/8/layout/list1"/>
    <dgm:cxn modelId="{DBED7344-4B54-46C2-9BB1-30BBF0A8B3E4}" type="presOf" srcId="{0ABE25C3-3AAA-469E-8443-52583081E904}" destId="{F5785C18-D637-493A-83ED-C50B080D0527}" srcOrd="0" destOrd="0" presId="urn:microsoft.com/office/officeart/2005/8/layout/list1"/>
    <dgm:cxn modelId="{9992134C-42A3-4BF7-912E-C7D34B2224C1}" srcId="{667C73AC-8224-4678-9250-498FEDABD90B}" destId="{0ABE25C3-3AAA-469E-8443-52583081E904}" srcOrd="3" destOrd="0" parTransId="{B919B1DF-6621-488F-B90C-364097B2D54F}" sibTransId="{D1972DA2-B490-4D1E-91E3-A56F9B04FF8D}"/>
    <dgm:cxn modelId="{18086C4C-EFF4-4947-9C3B-3111A08E4ECD}" type="presOf" srcId="{0ABE25C3-3AAA-469E-8443-52583081E904}" destId="{0118B8C9-0376-4408-B28A-9BD0F57E0FFC}" srcOrd="1" destOrd="0" presId="urn:microsoft.com/office/officeart/2005/8/layout/list1"/>
    <dgm:cxn modelId="{8918C74C-685A-4AD9-8670-0EFE4BB1CC24}" type="presOf" srcId="{C9D9D027-D01A-4140-98D0-6D69AFEA896D}" destId="{90085437-CADC-4573-94FD-00671D02AB6D}" srcOrd="1" destOrd="0" presId="urn:microsoft.com/office/officeart/2005/8/layout/list1"/>
    <dgm:cxn modelId="{1317614E-C5C8-42FD-BEBB-145CB49FB25A}" type="presOf" srcId="{C9D9D027-D01A-4140-98D0-6D69AFEA896D}" destId="{74FBD21C-6776-437F-9C0C-A5104725DDB2}" srcOrd="0" destOrd="0" presId="urn:microsoft.com/office/officeart/2005/8/layout/list1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C1CB9996-5A19-4749-B276-1F0236D71FF6}" srcId="{667C73AC-8224-4678-9250-498FEDABD90B}" destId="{A20FB84F-5C30-4FB2-859A-140F28BA7B91}" srcOrd="2" destOrd="0" parTransId="{753611CA-DF2A-47F6-A10F-472AABC46F36}" sibTransId="{E2C2BD37-0C13-464F-83F4-6C10C8E5F11D}"/>
    <dgm:cxn modelId="{B1E981F1-FC16-4BD8-809C-C16D14B9EFB3}" type="presOf" srcId="{A20FB84F-5C30-4FB2-859A-140F28BA7B91}" destId="{EDCCED15-9BCB-43B0-9D25-764E408ED781}" srcOrd="0" destOrd="0" presId="urn:microsoft.com/office/officeart/2005/8/layout/list1"/>
    <dgm:cxn modelId="{37A63B69-6AA9-4EDE-A408-CF66B09F5C7A}" type="presParOf" srcId="{19C3665F-4851-4FED-BA41-C64144867401}" destId="{D719717A-BBA8-48C3-AC2B-4FEAD9DAB141}" srcOrd="0" destOrd="0" presId="urn:microsoft.com/office/officeart/2005/8/layout/list1"/>
    <dgm:cxn modelId="{9CCB8B7B-2E62-40C1-ACBE-F76855E8C39D}" type="presParOf" srcId="{D719717A-BBA8-48C3-AC2B-4FEAD9DAB141}" destId="{FE131146-46D6-4597-9FF2-D560A0799A71}" srcOrd="0" destOrd="0" presId="urn:microsoft.com/office/officeart/2005/8/layout/list1"/>
    <dgm:cxn modelId="{B7A4F7DC-8E13-4920-B091-60ABB77C817F}" type="presParOf" srcId="{D719717A-BBA8-48C3-AC2B-4FEAD9DAB141}" destId="{B4E6FA0F-86BA-41E0-AE8B-61CBBFB3A542}" srcOrd="1" destOrd="0" presId="urn:microsoft.com/office/officeart/2005/8/layout/list1"/>
    <dgm:cxn modelId="{3B712AA6-AE0D-4CE8-AD6F-B3A792FC4A48}" type="presParOf" srcId="{19C3665F-4851-4FED-BA41-C64144867401}" destId="{9057DD2A-F8BF-48BA-97F6-A7B05B049FE6}" srcOrd="1" destOrd="0" presId="urn:microsoft.com/office/officeart/2005/8/layout/list1"/>
    <dgm:cxn modelId="{C3577434-2AB7-41DC-9E39-10B3445762C6}" type="presParOf" srcId="{19C3665F-4851-4FED-BA41-C64144867401}" destId="{FF1BDB82-81E3-44A7-A590-E2D5B7756D45}" srcOrd="2" destOrd="0" presId="urn:microsoft.com/office/officeart/2005/8/layout/list1"/>
    <dgm:cxn modelId="{FE6D825F-1B56-4B88-99E8-0FA6928AB6E0}" type="presParOf" srcId="{19C3665F-4851-4FED-BA41-C64144867401}" destId="{05C60975-D442-4ADB-84FA-E006B5368399}" srcOrd="3" destOrd="0" presId="urn:microsoft.com/office/officeart/2005/8/layout/list1"/>
    <dgm:cxn modelId="{6BFFF3B4-87AE-4466-84B8-580AC4BB67DA}" type="presParOf" srcId="{19C3665F-4851-4FED-BA41-C64144867401}" destId="{A8A530BB-3BBF-46ED-9A01-74F4BBE08F4E}" srcOrd="4" destOrd="0" presId="urn:microsoft.com/office/officeart/2005/8/layout/list1"/>
    <dgm:cxn modelId="{70700CF3-79FA-4461-92C2-AA9AB9EEAB8B}" type="presParOf" srcId="{A8A530BB-3BBF-46ED-9A01-74F4BBE08F4E}" destId="{74FBD21C-6776-437F-9C0C-A5104725DDB2}" srcOrd="0" destOrd="0" presId="urn:microsoft.com/office/officeart/2005/8/layout/list1"/>
    <dgm:cxn modelId="{9BFE156F-7D54-4F0B-B599-29C607A7BA81}" type="presParOf" srcId="{A8A530BB-3BBF-46ED-9A01-74F4BBE08F4E}" destId="{90085437-CADC-4573-94FD-00671D02AB6D}" srcOrd="1" destOrd="0" presId="urn:microsoft.com/office/officeart/2005/8/layout/list1"/>
    <dgm:cxn modelId="{F016C73C-9D91-4C3E-9C67-B375DB37F1C7}" type="presParOf" srcId="{19C3665F-4851-4FED-BA41-C64144867401}" destId="{5D034702-5250-440A-A7B2-E43360014D0D}" srcOrd="5" destOrd="0" presId="urn:microsoft.com/office/officeart/2005/8/layout/list1"/>
    <dgm:cxn modelId="{363E007C-CE8D-4B6F-A76A-04F52FB57358}" type="presParOf" srcId="{19C3665F-4851-4FED-BA41-C64144867401}" destId="{765A9D77-07D9-4290-94B4-4D922976169F}" srcOrd="6" destOrd="0" presId="urn:microsoft.com/office/officeart/2005/8/layout/list1"/>
    <dgm:cxn modelId="{C0B10A5E-C50F-4313-8355-D3DACCC4AB07}" type="presParOf" srcId="{19C3665F-4851-4FED-BA41-C64144867401}" destId="{6BB8A7B3-EC0B-4D50-8DB5-CCA9A907B656}" srcOrd="7" destOrd="0" presId="urn:microsoft.com/office/officeart/2005/8/layout/list1"/>
    <dgm:cxn modelId="{6ED41EE5-90FC-4885-A3DA-8031D6B930AF}" type="presParOf" srcId="{19C3665F-4851-4FED-BA41-C64144867401}" destId="{7B2C4A6D-614E-4330-91AD-01D89272A73B}" srcOrd="8" destOrd="0" presId="urn:microsoft.com/office/officeart/2005/8/layout/list1"/>
    <dgm:cxn modelId="{F495BF76-B303-42DA-B58B-A3D00D1873AC}" type="presParOf" srcId="{7B2C4A6D-614E-4330-91AD-01D89272A73B}" destId="{EDCCED15-9BCB-43B0-9D25-764E408ED781}" srcOrd="0" destOrd="0" presId="urn:microsoft.com/office/officeart/2005/8/layout/list1"/>
    <dgm:cxn modelId="{FE8A1D25-0AA8-43FE-8220-7ADF121A46FD}" type="presParOf" srcId="{7B2C4A6D-614E-4330-91AD-01D89272A73B}" destId="{A6E3754B-B70A-4F6E-9B48-FBF2674B1A19}" srcOrd="1" destOrd="0" presId="urn:microsoft.com/office/officeart/2005/8/layout/list1"/>
    <dgm:cxn modelId="{9C71F053-CA14-4CD5-91B8-102730C3DBE7}" type="presParOf" srcId="{19C3665F-4851-4FED-BA41-C64144867401}" destId="{7FF1DC2F-C806-4B0E-8614-38CCA7537B2A}" srcOrd="9" destOrd="0" presId="urn:microsoft.com/office/officeart/2005/8/layout/list1"/>
    <dgm:cxn modelId="{05B3CF9C-F1BE-4138-97A7-7451DCB4B3D4}" type="presParOf" srcId="{19C3665F-4851-4FED-BA41-C64144867401}" destId="{23FC577F-4BA7-4411-B4A4-57E89C51F8BC}" srcOrd="10" destOrd="0" presId="urn:microsoft.com/office/officeart/2005/8/layout/list1"/>
    <dgm:cxn modelId="{C688813F-EBFF-491E-9B41-5A89BB73A6B0}" type="presParOf" srcId="{19C3665F-4851-4FED-BA41-C64144867401}" destId="{E80FD897-8EB6-4A4D-A02E-35B2C654C0A9}" srcOrd="11" destOrd="0" presId="urn:microsoft.com/office/officeart/2005/8/layout/list1"/>
    <dgm:cxn modelId="{681D46BC-847C-4025-BC43-1B60D8804079}" type="presParOf" srcId="{19C3665F-4851-4FED-BA41-C64144867401}" destId="{EBCC3DD5-88F2-4DD8-8964-7A6861AB9FEB}" srcOrd="12" destOrd="0" presId="urn:microsoft.com/office/officeart/2005/8/layout/list1"/>
    <dgm:cxn modelId="{ADCD0277-CFD9-48D4-9FCC-98FC2A453F60}" type="presParOf" srcId="{EBCC3DD5-88F2-4DD8-8964-7A6861AB9FEB}" destId="{F5785C18-D637-493A-83ED-C50B080D0527}" srcOrd="0" destOrd="0" presId="urn:microsoft.com/office/officeart/2005/8/layout/list1"/>
    <dgm:cxn modelId="{27407D84-9078-4649-9B7B-FEA717CA025D}" type="presParOf" srcId="{EBCC3DD5-88F2-4DD8-8964-7A6861AB9FEB}" destId="{0118B8C9-0376-4408-B28A-9BD0F57E0FFC}" srcOrd="1" destOrd="0" presId="urn:microsoft.com/office/officeart/2005/8/layout/list1"/>
    <dgm:cxn modelId="{B97C0939-6ED4-42A5-9FE3-79478761A506}" type="presParOf" srcId="{19C3665F-4851-4FED-BA41-C64144867401}" destId="{03308F72-9404-4D62-A8F4-0878FFD329BA}" srcOrd="13" destOrd="0" presId="urn:microsoft.com/office/officeart/2005/8/layout/list1"/>
    <dgm:cxn modelId="{4327C52A-882B-443A-97CC-720436864F4B}" type="presParOf" srcId="{19C3665F-4851-4FED-BA41-C64144867401}" destId="{D978F681-3ADA-4280-B086-F5263A69C6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DA321F4-C86E-4B20-926A-146302C555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DCA7CFC-E368-420A-899F-ECB58A71A4D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Usually use indirect approach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EC372545-2C8C-4A11-B487-CE3E7D10B282}" type="parTrans" cxnId="{73E75151-9C7B-478A-8287-17C98CAFADB3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5595ADE-67EB-48D1-BAE6-C579CAC3E9B9}" type="sibTrans" cxnId="{73E75151-9C7B-478A-8287-17C98CAFADB3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6EE11227-F63B-4EE7-83DC-330183669E8B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AIDA model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8D671CAD-2A2B-455F-A681-8F8F83B7ACBE}" type="parTrans" cxnId="{37FA1E2E-22A9-44EE-B141-2BD46A14A73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2080DAE4-FEAF-4C13-9CB2-A72DE0734D50}" type="sibTrans" cxnId="{37FA1E2E-22A9-44EE-B141-2BD46A14A73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C42FC17-DA8A-4A02-B49E-45986530695C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AIDA model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202E5BE-55FC-44E8-A90E-191DE1CC36BB}" type="parTrans" cxnId="{DCE2DA5D-9DF5-48EE-B083-2E82F9E08A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7F2DD486-9695-46E2-889E-99250235BB48}" type="sibTrans" cxnId="{DCE2DA5D-9DF5-48EE-B083-2E82F9E08A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E0ABA074-014B-4D03-BDB3-D08636DBA56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Attention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75E4B6F-30F0-4395-8999-492C3BFF0A8F}" type="parTrans" cxnId="{74EF21D5-80BD-428C-890E-5F7D31EBE82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C544FDAA-0568-4B68-98E0-48B0AB05433F}" type="sibTrans" cxnId="{74EF21D5-80BD-428C-890E-5F7D31EBE82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D245E20-F4E1-4FBD-82D1-DDBC06AB85EC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Interest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7DB110D-FF8E-42DF-A4D3-1A6C8057DE49}" type="parTrans" cxnId="{10CD5FFF-203E-42A4-94F2-B7F73D28DB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427DCB99-A9F6-419C-A88C-215245CADF40}" type="sibTrans" cxnId="{10CD5FFF-203E-42A4-94F2-B7F73D28DB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741923CD-BAF3-41A8-A856-5562AA655EF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Desire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16714B0-373F-4188-B0C3-27407D72FFE2}" type="parTrans" cxnId="{31CFED58-0711-4ED1-AAA0-CA720F2B4DE6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E6A0BA50-2771-437E-A06A-5050E5A17AE5}" type="sibTrans" cxnId="{31CFED58-0711-4ED1-AAA0-CA720F2B4DE6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96217B4-F5AA-43C6-B93A-348D18314B1B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Action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7F47114C-92C8-4202-96BA-6B5B0C07259F}" type="parTrans" cxnId="{7120A969-5E0A-4659-A617-E51AF4F0ED9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C7E4D234-0FA2-40B5-9552-94E610380889}" type="sibTrans" cxnId="{7120A969-5E0A-4659-A617-E51AF4F0ED9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A353AD4A-8647-4460-AEE8-60A7786A1ABA}" type="pres">
      <dgm:prSet presAssocID="{BDA321F4-C86E-4B20-926A-146302C555DA}" presName="linear" presStyleCnt="0">
        <dgm:presLayoutVars>
          <dgm:animLvl val="lvl"/>
          <dgm:resizeHandles val="exact"/>
        </dgm:presLayoutVars>
      </dgm:prSet>
      <dgm:spPr/>
    </dgm:pt>
    <dgm:pt modelId="{ABA39238-FFBD-4828-B304-02391F820301}" type="pres">
      <dgm:prSet presAssocID="{3DCA7CFC-E368-420A-899F-ECB58A71A4D4}" presName="parentText" presStyleLbl="node1" presStyleIdx="0" presStyleCnt="2" custScaleY="72772">
        <dgm:presLayoutVars>
          <dgm:chMax val="0"/>
          <dgm:bulletEnabled val="1"/>
        </dgm:presLayoutVars>
      </dgm:prSet>
      <dgm:spPr/>
    </dgm:pt>
    <dgm:pt modelId="{F8D28F04-ABC1-4B63-866B-B2501F0EA1B1}" type="pres">
      <dgm:prSet presAssocID="{3DCA7CFC-E368-420A-899F-ECB58A71A4D4}" presName="childText" presStyleLbl="revTx" presStyleIdx="0" presStyleCnt="2">
        <dgm:presLayoutVars>
          <dgm:bulletEnabled val="1"/>
        </dgm:presLayoutVars>
      </dgm:prSet>
      <dgm:spPr/>
    </dgm:pt>
    <dgm:pt modelId="{D97725C9-C89A-42E9-86A0-014AA391F0FD}" type="pres">
      <dgm:prSet presAssocID="{5C42FC17-DA8A-4A02-B49E-45986530695C}" presName="parentText" presStyleLbl="node1" presStyleIdx="1" presStyleCnt="2" custScaleY="66190">
        <dgm:presLayoutVars>
          <dgm:chMax val="0"/>
          <dgm:bulletEnabled val="1"/>
        </dgm:presLayoutVars>
      </dgm:prSet>
      <dgm:spPr/>
    </dgm:pt>
    <dgm:pt modelId="{38807034-B22E-40D8-A76B-E71AFD0F75BB}" type="pres">
      <dgm:prSet presAssocID="{5C42FC17-DA8A-4A02-B49E-45986530695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DF33519-3320-4CF7-A1DD-7B9960DA7A7A}" type="presOf" srcId="{BDA321F4-C86E-4B20-926A-146302C555DA}" destId="{A353AD4A-8647-4460-AEE8-60A7786A1ABA}" srcOrd="0" destOrd="0" presId="urn:microsoft.com/office/officeart/2005/8/layout/vList2"/>
    <dgm:cxn modelId="{37FA1E2E-22A9-44EE-B141-2BD46A14A73F}" srcId="{3DCA7CFC-E368-420A-899F-ECB58A71A4D4}" destId="{6EE11227-F63B-4EE7-83DC-330183669E8B}" srcOrd="0" destOrd="0" parTransId="{8D671CAD-2A2B-455F-A681-8F8F83B7ACBE}" sibTransId="{2080DAE4-FEAF-4C13-9CB2-A72DE0734D50}"/>
    <dgm:cxn modelId="{DCE2DA5D-9DF5-48EE-B083-2E82F9E08AB5}" srcId="{BDA321F4-C86E-4B20-926A-146302C555DA}" destId="{5C42FC17-DA8A-4A02-B49E-45986530695C}" srcOrd="1" destOrd="0" parTransId="{D202E5BE-55FC-44E8-A90E-191DE1CC36BB}" sibTransId="{7F2DD486-9695-46E2-889E-99250235BB48}"/>
    <dgm:cxn modelId="{7120A969-5E0A-4659-A617-E51AF4F0ED91}" srcId="{5C42FC17-DA8A-4A02-B49E-45986530695C}" destId="{596217B4-F5AA-43C6-B93A-348D18314B1B}" srcOrd="3" destOrd="0" parTransId="{7F47114C-92C8-4202-96BA-6B5B0C07259F}" sibTransId="{C7E4D234-0FA2-40B5-9552-94E610380889}"/>
    <dgm:cxn modelId="{73E75151-9C7B-478A-8287-17C98CAFADB3}" srcId="{BDA321F4-C86E-4B20-926A-146302C555DA}" destId="{3DCA7CFC-E368-420A-899F-ECB58A71A4D4}" srcOrd="0" destOrd="0" parTransId="{EC372545-2C8C-4A11-B487-CE3E7D10B282}" sibTransId="{15595ADE-67EB-48D1-BAE6-C579CAC3E9B9}"/>
    <dgm:cxn modelId="{33951377-D46A-4B2D-B370-A9C011B317F7}" type="presOf" srcId="{5C42FC17-DA8A-4A02-B49E-45986530695C}" destId="{D97725C9-C89A-42E9-86A0-014AA391F0FD}" srcOrd="0" destOrd="0" presId="urn:microsoft.com/office/officeart/2005/8/layout/vList2"/>
    <dgm:cxn modelId="{20F74F78-A15C-42DC-8410-E85C463AAAEB}" type="presOf" srcId="{E0ABA074-014B-4D03-BDB3-D08636DBA564}" destId="{38807034-B22E-40D8-A76B-E71AFD0F75BB}" srcOrd="0" destOrd="0" presId="urn:microsoft.com/office/officeart/2005/8/layout/vList2"/>
    <dgm:cxn modelId="{31CFED58-0711-4ED1-AAA0-CA720F2B4DE6}" srcId="{5C42FC17-DA8A-4A02-B49E-45986530695C}" destId="{741923CD-BAF3-41A8-A856-5562AA655EF6}" srcOrd="2" destOrd="0" parTransId="{F16714B0-373F-4188-B0C3-27407D72FFE2}" sibTransId="{E6A0BA50-2771-437E-A06A-5050E5A17AE5}"/>
    <dgm:cxn modelId="{7B17D394-A891-40D0-87A9-C1EFACBD8A25}" type="presOf" srcId="{741923CD-BAF3-41A8-A856-5562AA655EF6}" destId="{38807034-B22E-40D8-A76B-E71AFD0F75BB}" srcOrd="0" destOrd="2" presId="urn:microsoft.com/office/officeart/2005/8/layout/vList2"/>
    <dgm:cxn modelId="{58BADAA0-D32B-4F6A-996C-ED0A06C1A39D}" type="presOf" srcId="{3DCA7CFC-E368-420A-899F-ECB58A71A4D4}" destId="{ABA39238-FFBD-4828-B304-02391F820301}" srcOrd="0" destOrd="0" presId="urn:microsoft.com/office/officeart/2005/8/layout/vList2"/>
    <dgm:cxn modelId="{AB576FBE-A256-4BFA-828A-E511645F464C}" type="presOf" srcId="{596217B4-F5AA-43C6-B93A-348D18314B1B}" destId="{38807034-B22E-40D8-A76B-E71AFD0F75BB}" srcOrd="0" destOrd="3" presId="urn:microsoft.com/office/officeart/2005/8/layout/vList2"/>
    <dgm:cxn modelId="{769F92D1-E0DB-4268-8D99-0A713E422EBE}" type="presOf" srcId="{6EE11227-F63B-4EE7-83DC-330183669E8B}" destId="{F8D28F04-ABC1-4B63-866B-B2501F0EA1B1}" srcOrd="0" destOrd="0" presId="urn:microsoft.com/office/officeart/2005/8/layout/vList2"/>
    <dgm:cxn modelId="{74EF21D5-80BD-428C-890E-5F7D31EBE825}" srcId="{5C42FC17-DA8A-4A02-B49E-45986530695C}" destId="{E0ABA074-014B-4D03-BDB3-D08636DBA564}" srcOrd="0" destOrd="0" parTransId="{C75E4B6F-30F0-4395-8999-492C3BFF0A8F}" sibTransId="{C544FDAA-0568-4B68-98E0-48B0AB05433F}"/>
    <dgm:cxn modelId="{35F649FE-7D03-4B41-B09B-69E604966508}" type="presOf" srcId="{0D245E20-F4E1-4FBD-82D1-DDBC06AB85EC}" destId="{38807034-B22E-40D8-A76B-E71AFD0F75BB}" srcOrd="0" destOrd="1" presId="urn:microsoft.com/office/officeart/2005/8/layout/vList2"/>
    <dgm:cxn modelId="{10CD5FFF-203E-42A4-94F2-B7F73D28DBB5}" srcId="{5C42FC17-DA8A-4A02-B49E-45986530695C}" destId="{0D245E20-F4E1-4FBD-82D1-DDBC06AB85EC}" srcOrd="1" destOrd="0" parTransId="{F7DB110D-FF8E-42DF-A4D3-1A6C8057DE49}" sibTransId="{427DCB99-A9F6-419C-A88C-215245CADF40}"/>
    <dgm:cxn modelId="{EC1BC975-8643-4BD4-A879-1249D37A6F44}" type="presParOf" srcId="{A353AD4A-8647-4460-AEE8-60A7786A1ABA}" destId="{ABA39238-FFBD-4828-B304-02391F820301}" srcOrd="0" destOrd="0" presId="urn:microsoft.com/office/officeart/2005/8/layout/vList2"/>
    <dgm:cxn modelId="{4032A0C5-3AB1-4E32-BA7B-7328055E1E37}" type="presParOf" srcId="{A353AD4A-8647-4460-AEE8-60A7786A1ABA}" destId="{F8D28F04-ABC1-4B63-866B-B2501F0EA1B1}" srcOrd="1" destOrd="0" presId="urn:microsoft.com/office/officeart/2005/8/layout/vList2"/>
    <dgm:cxn modelId="{C1DEEBE9-741B-445A-A807-E5003913EBCA}" type="presParOf" srcId="{A353AD4A-8647-4460-AEE8-60A7786A1ABA}" destId="{D97725C9-C89A-42E9-86A0-014AA391F0FD}" srcOrd="2" destOrd="0" presId="urn:microsoft.com/office/officeart/2005/8/layout/vList2"/>
    <dgm:cxn modelId="{CC4EEE2E-A82B-4AD8-B918-C2B5180B1AF4}" type="presParOf" srcId="{A353AD4A-8647-4460-AEE8-60A7786A1ABA}" destId="{38807034-B22E-40D8-A76B-E71AFD0F75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321A446-C10F-4DA2-B6EF-4054A56D569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C72273F-533D-4ED8-8614-038637760128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Attention: Encourage your audience to hear about your problem/issue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0E901C6A-F5F1-4E5C-8D82-958CC449E50B}" type="parTrans" cxnId="{A9268B9C-1855-4B39-8825-1A0FBB5081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EFA74E0-1A7E-49B4-9E3B-BAC7632808A0}" type="sibTrans" cxnId="{A9268B9C-1855-4B39-8825-1A0FBB5081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43AFBA0-1E25-4730-BFB1-C48A4837691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Interest: Additional details that prompt readers towards benefits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E4271B0E-F855-4DD3-9A11-4ED5D05D3596}" type="parTrans" cxnId="{0E065B8A-31E8-45B3-9F47-48CEC388DB1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B7D00635-AC5F-402A-AFAB-07C979DB603C}" type="sibTrans" cxnId="{0E065B8A-31E8-45B3-9F47-48CEC388DB1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C5D90512-C112-43A8-B601-D558C8CB92E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Desire: Explaining how the idea will benefit them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A1A62FD-10BD-4290-BDCF-F580C0273964}" type="parTrans" cxnId="{8DC1C1DD-1EAE-4830-B179-2D02800479E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8B8F7C40-946C-4E9E-B9BC-5523BAFC7E30}" type="sibTrans" cxnId="{8DC1C1DD-1EAE-4830-B179-2D02800479E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2249B352-C8AF-4F60-B769-B8531506DA7D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Action: Specific action required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73543D66-670B-46BC-AA87-1931E6342457}" type="parTrans" cxnId="{5B209E49-31E3-47F1-9293-159B48692ED9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AA02D8C7-FFB9-4C75-9B8B-C975FD7D8896}" type="sibTrans" cxnId="{5B209E49-31E3-47F1-9293-159B48692ED9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CE58F7B-7A7A-4D15-A9B6-857D3A03AFCA}" type="pres">
      <dgm:prSet presAssocID="{4321A446-C10F-4DA2-B6EF-4054A56D5697}" presName="linear" presStyleCnt="0">
        <dgm:presLayoutVars>
          <dgm:dir/>
          <dgm:animLvl val="lvl"/>
          <dgm:resizeHandles val="exact"/>
        </dgm:presLayoutVars>
      </dgm:prSet>
      <dgm:spPr/>
    </dgm:pt>
    <dgm:pt modelId="{6F6A5E97-67E3-4794-ABCE-729E5650B70D}" type="pres">
      <dgm:prSet presAssocID="{7C72273F-533D-4ED8-8614-038637760128}" presName="parentLin" presStyleCnt="0"/>
      <dgm:spPr/>
    </dgm:pt>
    <dgm:pt modelId="{7D6422DC-5CEA-44F3-875D-014CAD8AB482}" type="pres">
      <dgm:prSet presAssocID="{7C72273F-533D-4ED8-8614-038637760128}" presName="parentLeftMargin" presStyleLbl="node1" presStyleIdx="0" presStyleCnt="4"/>
      <dgm:spPr/>
    </dgm:pt>
    <dgm:pt modelId="{923F23A6-1D52-449B-A53A-F0BD26861A75}" type="pres">
      <dgm:prSet presAssocID="{7C72273F-533D-4ED8-8614-038637760128}" presName="parentText" presStyleLbl="node1" presStyleIdx="0" presStyleCnt="4" custLinFactNeighborY="5">
        <dgm:presLayoutVars>
          <dgm:chMax val="0"/>
          <dgm:bulletEnabled val="1"/>
        </dgm:presLayoutVars>
      </dgm:prSet>
      <dgm:spPr/>
    </dgm:pt>
    <dgm:pt modelId="{0991D6EB-7419-44BC-A257-4ADE1169ED34}" type="pres">
      <dgm:prSet presAssocID="{7C72273F-533D-4ED8-8614-038637760128}" presName="negativeSpace" presStyleCnt="0"/>
      <dgm:spPr/>
    </dgm:pt>
    <dgm:pt modelId="{ADC2F589-FECE-41C0-9071-0D835DAA3306}" type="pres">
      <dgm:prSet presAssocID="{7C72273F-533D-4ED8-8614-038637760128}" presName="childText" presStyleLbl="conFgAcc1" presStyleIdx="0" presStyleCnt="4">
        <dgm:presLayoutVars>
          <dgm:bulletEnabled val="1"/>
        </dgm:presLayoutVars>
      </dgm:prSet>
      <dgm:spPr/>
    </dgm:pt>
    <dgm:pt modelId="{B689CAB0-6CA0-494F-B38F-D3AB0EC822C7}" type="pres">
      <dgm:prSet presAssocID="{5EFA74E0-1A7E-49B4-9E3B-BAC7632808A0}" presName="spaceBetweenRectangles" presStyleCnt="0"/>
      <dgm:spPr/>
    </dgm:pt>
    <dgm:pt modelId="{790FC8B1-293A-4BB9-8E0D-D8A5D9278915}" type="pres">
      <dgm:prSet presAssocID="{143AFBA0-1E25-4730-BFB1-C48A4837691E}" presName="parentLin" presStyleCnt="0"/>
      <dgm:spPr/>
    </dgm:pt>
    <dgm:pt modelId="{D54AC3C3-E420-4558-B77A-58584C3E47CA}" type="pres">
      <dgm:prSet presAssocID="{143AFBA0-1E25-4730-BFB1-C48A4837691E}" presName="parentLeftMargin" presStyleLbl="node1" presStyleIdx="0" presStyleCnt="4"/>
      <dgm:spPr/>
    </dgm:pt>
    <dgm:pt modelId="{D4E84550-F80B-49ED-A894-4D7DCD4A16FE}" type="pres">
      <dgm:prSet presAssocID="{143AFBA0-1E25-4730-BFB1-C48A483769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E9618-83B0-4F69-ACB7-ECCA479A4825}" type="pres">
      <dgm:prSet presAssocID="{143AFBA0-1E25-4730-BFB1-C48A4837691E}" presName="negativeSpace" presStyleCnt="0"/>
      <dgm:spPr/>
    </dgm:pt>
    <dgm:pt modelId="{49DBFDEE-9BD5-49C3-8E6F-743F6D7199BA}" type="pres">
      <dgm:prSet presAssocID="{143AFBA0-1E25-4730-BFB1-C48A4837691E}" presName="childText" presStyleLbl="conFgAcc1" presStyleIdx="1" presStyleCnt="4">
        <dgm:presLayoutVars>
          <dgm:bulletEnabled val="1"/>
        </dgm:presLayoutVars>
      </dgm:prSet>
      <dgm:spPr/>
    </dgm:pt>
    <dgm:pt modelId="{541D6DD2-3904-41D6-B2E2-50B056051337}" type="pres">
      <dgm:prSet presAssocID="{B7D00635-AC5F-402A-AFAB-07C979DB603C}" presName="spaceBetweenRectangles" presStyleCnt="0"/>
      <dgm:spPr/>
    </dgm:pt>
    <dgm:pt modelId="{E1C7FC21-EABA-41E0-A3AC-4EB953A3D7DD}" type="pres">
      <dgm:prSet presAssocID="{C5D90512-C112-43A8-B601-D558C8CB92E4}" presName="parentLin" presStyleCnt="0"/>
      <dgm:spPr/>
    </dgm:pt>
    <dgm:pt modelId="{2ED989DA-DDF4-4C66-9EAF-12C48DB1DA98}" type="pres">
      <dgm:prSet presAssocID="{C5D90512-C112-43A8-B601-D558C8CB92E4}" presName="parentLeftMargin" presStyleLbl="node1" presStyleIdx="1" presStyleCnt="4"/>
      <dgm:spPr/>
    </dgm:pt>
    <dgm:pt modelId="{F2B01F6A-D425-4AE9-96F9-21A2FF95AA98}" type="pres">
      <dgm:prSet presAssocID="{C5D90512-C112-43A8-B601-D558C8CB92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399D85-1769-403B-85D5-3599399098B5}" type="pres">
      <dgm:prSet presAssocID="{C5D90512-C112-43A8-B601-D558C8CB92E4}" presName="negativeSpace" presStyleCnt="0"/>
      <dgm:spPr/>
    </dgm:pt>
    <dgm:pt modelId="{48CA65DF-F42B-4DBB-B5E4-7998CE50A980}" type="pres">
      <dgm:prSet presAssocID="{C5D90512-C112-43A8-B601-D558C8CB92E4}" presName="childText" presStyleLbl="conFgAcc1" presStyleIdx="2" presStyleCnt="4">
        <dgm:presLayoutVars>
          <dgm:bulletEnabled val="1"/>
        </dgm:presLayoutVars>
      </dgm:prSet>
      <dgm:spPr/>
    </dgm:pt>
    <dgm:pt modelId="{2A5A1F9D-DFB6-4B2A-8BDA-89A5AF028AFE}" type="pres">
      <dgm:prSet presAssocID="{8B8F7C40-946C-4E9E-B9BC-5523BAFC7E30}" presName="spaceBetweenRectangles" presStyleCnt="0"/>
      <dgm:spPr/>
    </dgm:pt>
    <dgm:pt modelId="{AC038E15-6364-4AD1-8FC0-0D6B9F29F5F3}" type="pres">
      <dgm:prSet presAssocID="{2249B352-C8AF-4F60-B769-B8531506DA7D}" presName="parentLin" presStyleCnt="0"/>
      <dgm:spPr/>
    </dgm:pt>
    <dgm:pt modelId="{10568500-EDAB-40D0-BF66-F4E3F9C37F45}" type="pres">
      <dgm:prSet presAssocID="{2249B352-C8AF-4F60-B769-B8531506DA7D}" presName="parentLeftMargin" presStyleLbl="node1" presStyleIdx="2" presStyleCnt="4"/>
      <dgm:spPr/>
    </dgm:pt>
    <dgm:pt modelId="{D06C2A6B-796E-40AE-BEEC-B4AB79F82104}" type="pres">
      <dgm:prSet presAssocID="{2249B352-C8AF-4F60-B769-B8531506DA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1AFA81-CC76-415F-850E-4B0DEF2BF9A0}" type="pres">
      <dgm:prSet presAssocID="{2249B352-C8AF-4F60-B769-B8531506DA7D}" presName="negativeSpace" presStyleCnt="0"/>
      <dgm:spPr/>
    </dgm:pt>
    <dgm:pt modelId="{E4469821-F015-47E6-837D-A7A42F328883}" type="pres">
      <dgm:prSet presAssocID="{2249B352-C8AF-4F60-B769-B8531506DA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53AB10F-C2C8-40E4-8AC6-3C048E4A9A13}" type="presOf" srcId="{2249B352-C8AF-4F60-B769-B8531506DA7D}" destId="{10568500-EDAB-40D0-BF66-F4E3F9C37F45}" srcOrd="0" destOrd="0" presId="urn:microsoft.com/office/officeart/2005/8/layout/list1"/>
    <dgm:cxn modelId="{07AD1138-7DF0-42C6-A2FD-7223BC2BDCF6}" type="presOf" srcId="{7C72273F-533D-4ED8-8614-038637760128}" destId="{7D6422DC-5CEA-44F3-875D-014CAD8AB482}" srcOrd="0" destOrd="0" presId="urn:microsoft.com/office/officeart/2005/8/layout/list1"/>
    <dgm:cxn modelId="{C2B57C64-A690-4E4E-8056-EE5BA7C0B6F6}" type="presOf" srcId="{2249B352-C8AF-4F60-B769-B8531506DA7D}" destId="{D06C2A6B-796E-40AE-BEEC-B4AB79F82104}" srcOrd="1" destOrd="0" presId="urn:microsoft.com/office/officeart/2005/8/layout/list1"/>
    <dgm:cxn modelId="{5B209E49-31E3-47F1-9293-159B48692ED9}" srcId="{4321A446-C10F-4DA2-B6EF-4054A56D5697}" destId="{2249B352-C8AF-4F60-B769-B8531506DA7D}" srcOrd="3" destOrd="0" parTransId="{73543D66-670B-46BC-AA87-1931E6342457}" sibTransId="{AA02D8C7-FFB9-4C75-9B8B-C975FD7D8896}"/>
    <dgm:cxn modelId="{99B1E874-292C-4519-9874-5B363CF5810D}" type="presOf" srcId="{4321A446-C10F-4DA2-B6EF-4054A56D5697}" destId="{9CE58F7B-7A7A-4D15-A9B6-857D3A03AFCA}" srcOrd="0" destOrd="0" presId="urn:microsoft.com/office/officeart/2005/8/layout/list1"/>
    <dgm:cxn modelId="{8FBCAA57-AFFD-467E-B82B-89E8057528F2}" type="presOf" srcId="{C5D90512-C112-43A8-B601-D558C8CB92E4}" destId="{F2B01F6A-D425-4AE9-96F9-21A2FF95AA98}" srcOrd="1" destOrd="0" presId="urn:microsoft.com/office/officeart/2005/8/layout/list1"/>
    <dgm:cxn modelId="{0E065B8A-31E8-45B3-9F47-48CEC388DB10}" srcId="{4321A446-C10F-4DA2-B6EF-4054A56D5697}" destId="{143AFBA0-1E25-4730-BFB1-C48A4837691E}" srcOrd="1" destOrd="0" parTransId="{E4271B0E-F855-4DD3-9A11-4ED5D05D3596}" sibTransId="{B7D00635-AC5F-402A-AFAB-07C979DB603C}"/>
    <dgm:cxn modelId="{25F14690-2D5C-40E3-BAA0-2CC0F1D8C330}" type="presOf" srcId="{C5D90512-C112-43A8-B601-D558C8CB92E4}" destId="{2ED989DA-DDF4-4C66-9EAF-12C48DB1DA98}" srcOrd="0" destOrd="0" presId="urn:microsoft.com/office/officeart/2005/8/layout/list1"/>
    <dgm:cxn modelId="{BBDE2F99-B035-40EC-894D-517A4F53288D}" type="presOf" srcId="{7C72273F-533D-4ED8-8614-038637760128}" destId="{923F23A6-1D52-449B-A53A-F0BD26861A75}" srcOrd="1" destOrd="0" presId="urn:microsoft.com/office/officeart/2005/8/layout/list1"/>
    <dgm:cxn modelId="{A9268B9C-1855-4B39-8825-1A0FBB50815F}" srcId="{4321A446-C10F-4DA2-B6EF-4054A56D5697}" destId="{7C72273F-533D-4ED8-8614-038637760128}" srcOrd="0" destOrd="0" parTransId="{0E901C6A-F5F1-4E5C-8D82-958CC449E50B}" sibTransId="{5EFA74E0-1A7E-49B4-9E3B-BAC7632808A0}"/>
    <dgm:cxn modelId="{55049BD4-2E8E-40FA-A5AD-3A2F1911BE24}" type="presOf" srcId="{143AFBA0-1E25-4730-BFB1-C48A4837691E}" destId="{D54AC3C3-E420-4558-B77A-58584C3E47CA}" srcOrd="0" destOrd="0" presId="urn:microsoft.com/office/officeart/2005/8/layout/list1"/>
    <dgm:cxn modelId="{8DC1C1DD-1EAE-4830-B179-2D02800479E1}" srcId="{4321A446-C10F-4DA2-B6EF-4054A56D5697}" destId="{C5D90512-C112-43A8-B601-D558C8CB92E4}" srcOrd="2" destOrd="0" parTransId="{CA1A62FD-10BD-4290-BDCF-F580C0273964}" sibTransId="{8B8F7C40-946C-4E9E-B9BC-5523BAFC7E30}"/>
    <dgm:cxn modelId="{310476DF-4677-4989-B944-C178A2F9D68B}" type="presOf" srcId="{143AFBA0-1E25-4730-BFB1-C48A4837691E}" destId="{D4E84550-F80B-49ED-A894-4D7DCD4A16FE}" srcOrd="1" destOrd="0" presId="urn:microsoft.com/office/officeart/2005/8/layout/list1"/>
    <dgm:cxn modelId="{70D6F1F9-A4D6-4BD4-9DB1-51FC527F4F51}" type="presParOf" srcId="{9CE58F7B-7A7A-4D15-A9B6-857D3A03AFCA}" destId="{6F6A5E97-67E3-4794-ABCE-729E5650B70D}" srcOrd="0" destOrd="0" presId="urn:microsoft.com/office/officeart/2005/8/layout/list1"/>
    <dgm:cxn modelId="{C652A548-8417-4DCE-B6CD-97A0563064AD}" type="presParOf" srcId="{6F6A5E97-67E3-4794-ABCE-729E5650B70D}" destId="{7D6422DC-5CEA-44F3-875D-014CAD8AB482}" srcOrd="0" destOrd="0" presId="urn:microsoft.com/office/officeart/2005/8/layout/list1"/>
    <dgm:cxn modelId="{CA1B5D86-DAD6-41D8-9942-709FD056DFFC}" type="presParOf" srcId="{6F6A5E97-67E3-4794-ABCE-729E5650B70D}" destId="{923F23A6-1D52-449B-A53A-F0BD26861A75}" srcOrd="1" destOrd="0" presId="urn:microsoft.com/office/officeart/2005/8/layout/list1"/>
    <dgm:cxn modelId="{7CD11F94-0FF9-474F-9E11-8013DD4B6ECD}" type="presParOf" srcId="{9CE58F7B-7A7A-4D15-A9B6-857D3A03AFCA}" destId="{0991D6EB-7419-44BC-A257-4ADE1169ED34}" srcOrd="1" destOrd="0" presId="urn:microsoft.com/office/officeart/2005/8/layout/list1"/>
    <dgm:cxn modelId="{BB6BCDF0-7830-47D1-9D82-FB1C7D33EA66}" type="presParOf" srcId="{9CE58F7B-7A7A-4D15-A9B6-857D3A03AFCA}" destId="{ADC2F589-FECE-41C0-9071-0D835DAA3306}" srcOrd="2" destOrd="0" presId="urn:microsoft.com/office/officeart/2005/8/layout/list1"/>
    <dgm:cxn modelId="{FF581D16-5ABE-4447-86AB-6C96B3FEADDE}" type="presParOf" srcId="{9CE58F7B-7A7A-4D15-A9B6-857D3A03AFCA}" destId="{B689CAB0-6CA0-494F-B38F-D3AB0EC822C7}" srcOrd="3" destOrd="0" presId="urn:microsoft.com/office/officeart/2005/8/layout/list1"/>
    <dgm:cxn modelId="{06A6C0EB-8DC2-49B7-BEF6-CF4C381F71C2}" type="presParOf" srcId="{9CE58F7B-7A7A-4D15-A9B6-857D3A03AFCA}" destId="{790FC8B1-293A-4BB9-8E0D-D8A5D9278915}" srcOrd="4" destOrd="0" presId="urn:microsoft.com/office/officeart/2005/8/layout/list1"/>
    <dgm:cxn modelId="{8B54B223-8BE5-4FB0-9FAC-F8D00A2BCF36}" type="presParOf" srcId="{790FC8B1-293A-4BB9-8E0D-D8A5D9278915}" destId="{D54AC3C3-E420-4558-B77A-58584C3E47CA}" srcOrd="0" destOrd="0" presId="urn:microsoft.com/office/officeart/2005/8/layout/list1"/>
    <dgm:cxn modelId="{97C2AAAD-4769-4F59-B2DB-B3C08555A52C}" type="presParOf" srcId="{790FC8B1-293A-4BB9-8E0D-D8A5D9278915}" destId="{D4E84550-F80B-49ED-A894-4D7DCD4A16FE}" srcOrd="1" destOrd="0" presId="urn:microsoft.com/office/officeart/2005/8/layout/list1"/>
    <dgm:cxn modelId="{4431C17A-40C8-4636-B415-CB85B810C9DD}" type="presParOf" srcId="{9CE58F7B-7A7A-4D15-A9B6-857D3A03AFCA}" destId="{752E9618-83B0-4F69-ACB7-ECCA479A4825}" srcOrd="5" destOrd="0" presId="urn:microsoft.com/office/officeart/2005/8/layout/list1"/>
    <dgm:cxn modelId="{1170EA2A-F7F9-40E5-B916-A59638EACE17}" type="presParOf" srcId="{9CE58F7B-7A7A-4D15-A9B6-857D3A03AFCA}" destId="{49DBFDEE-9BD5-49C3-8E6F-743F6D7199BA}" srcOrd="6" destOrd="0" presId="urn:microsoft.com/office/officeart/2005/8/layout/list1"/>
    <dgm:cxn modelId="{F24BFD2E-5EA3-40C0-8EC3-3B18AADF2BD2}" type="presParOf" srcId="{9CE58F7B-7A7A-4D15-A9B6-857D3A03AFCA}" destId="{541D6DD2-3904-41D6-B2E2-50B056051337}" srcOrd="7" destOrd="0" presId="urn:microsoft.com/office/officeart/2005/8/layout/list1"/>
    <dgm:cxn modelId="{E4C6ABD7-E4EA-478F-A519-06EAC93EFB4C}" type="presParOf" srcId="{9CE58F7B-7A7A-4D15-A9B6-857D3A03AFCA}" destId="{E1C7FC21-EABA-41E0-A3AC-4EB953A3D7DD}" srcOrd="8" destOrd="0" presId="urn:microsoft.com/office/officeart/2005/8/layout/list1"/>
    <dgm:cxn modelId="{9E29AC0B-3D74-472B-8CB7-F3AFAB8D88E7}" type="presParOf" srcId="{E1C7FC21-EABA-41E0-A3AC-4EB953A3D7DD}" destId="{2ED989DA-DDF4-4C66-9EAF-12C48DB1DA98}" srcOrd="0" destOrd="0" presId="urn:microsoft.com/office/officeart/2005/8/layout/list1"/>
    <dgm:cxn modelId="{D35E79E2-F4EB-44B3-8A68-3C6179E5AF25}" type="presParOf" srcId="{E1C7FC21-EABA-41E0-A3AC-4EB953A3D7DD}" destId="{F2B01F6A-D425-4AE9-96F9-21A2FF95AA98}" srcOrd="1" destOrd="0" presId="urn:microsoft.com/office/officeart/2005/8/layout/list1"/>
    <dgm:cxn modelId="{67152953-C665-4AAA-AF2C-C9C8DFA6C9E2}" type="presParOf" srcId="{9CE58F7B-7A7A-4D15-A9B6-857D3A03AFCA}" destId="{E2399D85-1769-403B-85D5-3599399098B5}" srcOrd="9" destOrd="0" presId="urn:microsoft.com/office/officeart/2005/8/layout/list1"/>
    <dgm:cxn modelId="{ECF9EA68-4B2E-4360-8A34-76137642CED7}" type="presParOf" srcId="{9CE58F7B-7A7A-4D15-A9B6-857D3A03AFCA}" destId="{48CA65DF-F42B-4DBB-B5E4-7998CE50A980}" srcOrd="10" destOrd="0" presId="urn:microsoft.com/office/officeart/2005/8/layout/list1"/>
    <dgm:cxn modelId="{832A6200-9BF1-457C-AAB7-503342085065}" type="presParOf" srcId="{9CE58F7B-7A7A-4D15-A9B6-857D3A03AFCA}" destId="{2A5A1F9D-DFB6-4B2A-8BDA-89A5AF028AFE}" srcOrd="11" destOrd="0" presId="urn:microsoft.com/office/officeart/2005/8/layout/list1"/>
    <dgm:cxn modelId="{A9007499-32F6-4726-BD0F-A93B075B3061}" type="presParOf" srcId="{9CE58F7B-7A7A-4D15-A9B6-857D3A03AFCA}" destId="{AC038E15-6364-4AD1-8FC0-0D6B9F29F5F3}" srcOrd="12" destOrd="0" presId="urn:microsoft.com/office/officeart/2005/8/layout/list1"/>
    <dgm:cxn modelId="{CA97FF64-5B50-4144-B0E1-AFD17FC6BC1D}" type="presParOf" srcId="{AC038E15-6364-4AD1-8FC0-0D6B9F29F5F3}" destId="{10568500-EDAB-40D0-BF66-F4E3F9C37F45}" srcOrd="0" destOrd="0" presId="urn:microsoft.com/office/officeart/2005/8/layout/list1"/>
    <dgm:cxn modelId="{982793E0-47BB-4253-B30D-7F2EEC657221}" type="presParOf" srcId="{AC038E15-6364-4AD1-8FC0-0D6B9F29F5F3}" destId="{D06C2A6B-796E-40AE-BEEC-B4AB79F82104}" srcOrd="1" destOrd="0" presId="urn:microsoft.com/office/officeart/2005/8/layout/list1"/>
    <dgm:cxn modelId="{394EFB2D-A2C2-4DBF-AF17-1AB51E4D270D}" type="presParOf" srcId="{9CE58F7B-7A7A-4D15-A9B6-857D3A03AFCA}" destId="{031AFA81-CC76-415F-850E-4B0DEF2BF9A0}" srcOrd="13" destOrd="0" presId="urn:microsoft.com/office/officeart/2005/8/layout/list1"/>
    <dgm:cxn modelId="{65DDB37F-15CB-4952-8025-ECF5F8BE09C0}" type="presParOf" srcId="{9CE58F7B-7A7A-4D15-A9B6-857D3A03AFCA}" destId="{E4469821-F015-47E6-837D-A7A42F3288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321A446-C10F-4DA2-B6EF-4054A56D5697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7C72273F-533D-4ED8-8614-038637760128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Tailor made for indirect approach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0E901C6A-F5F1-4E5C-8D82-958CC449E50B}" type="parTrans" cxnId="{A9268B9C-1855-4B39-8825-1A0FBB5081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EFA74E0-1A7E-49B4-9E3B-BAC7632808A0}" type="sibTrans" cxnId="{A9268B9C-1855-4B39-8825-1A0FBB5081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43AFBA0-1E25-4730-BFB1-C48A4837691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Also used in direct approach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E4271B0E-F855-4DD3-9A11-4ED5D05D3596}" type="parTrans" cxnId="{0E065B8A-31E8-45B3-9F47-48CEC388DB1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B7D00635-AC5F-402A-AFAB-07C979DB603C}" type="sibTrans" cxnId="{0E065B8A-31E8-45B3-9F47-48CEC388DB1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C5D90512-C112-43A8-B601-D558C8CB92E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Desire: Explaining how the idea will benefit them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A1A62FD-10BD-4290-BDCF-F580C0273964}" type="parTrans" cxnId="{8DC1C1DD-1EAE-4830-B179-2D02800479E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8B8F7C40-946C-4E9E-B9BC-5523BAFC7E30}" type="sibTrans" cxnId="{8DC1C1DD-1EAE-4830-B179-2D02800479E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2249B352-C8AF-4F60-B769-B8531506DA7D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Action: Specific action required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73543D66-670B-46BC-AA87-1931E6342457}" type="parTrans" cxnId="{5B209E49-31E3-47F1-9293-159B48692ED9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AA02D8C7-FFB9-4C75-9B8B-C975FD7D8896}" type="sibTrans" cxnId="{5B209E49-31E3-47F1-9293-159B48692ED9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CE58F7B-7A7A-4D15-A9B6-857D3A03AFCA}" type="pres">
      <dgm:prSet presAssocID="{4321A446-C10F-4DA2-B6EF-4054A56D5697}" presName="linear" presStyleCnt="0">
        <dgm:presLayoutVars>
          <dgm:dir/>
          <dgm:animLvl val="lvl"/>
          <dgm:resizeHandles val="exact"/>
        </dgm:presLayoutVars>
      </dgm:prSet>
      <dgm:spPr/>
    </dgm:pt>
    <dgm:pt modelId="{6F6A5E97-67E3-4794-ABCE-729E5650B70D}" type="pres">
      <dgm:prSet presAssocID="{7C72273F-533D-4ED8-8614-038637760128}" presName="parentLin" presStyleCnt="0"/>
      <dgm:spPr/>
    </dgm:pt>
    <dgm:pt modelId="{7D6422DC-5CEA-44F3-875D-014CAD8AB482}" type="pres">
      <dgm:prSet presAssocID="{7C72273F-533D-4ED8-8614-038637760128}" presName="parentLeftMargin" presStyleLbl="node1" presStyleIdx="0" presStyleCnt="4"/>
      <dgm:spPr/>
    </dgm:pt>
    <dgm:pt modelId="{923F23A6-1D52-449B-A53A-F0BD26861A75}" type="pres">
      <dgm:prSet presAssocID="{7C72273F-533D-4ED8-8614-038637760128}" presName="parentText" presStyleLbl="node1" presStyleIdx="0" presStyleCnt="4" custLinFactNeighborY="5">
        <dgm:presLayoutVars>
          <dgm:chMax val="0"/>
          <dgm:bulletEnabled val="1"/>
        </dgm:presLayoutVars>
      </dgm:prSet>
      <dgm:spPr/>
    </dgm:pt>
    <dgm:pt modelId="{0991D6EB-7419-44BC-A257-4ADE1169ED34}" type="pres">
      <dgm:prSet presAssocID="{7C72273F-533D-4ED8-8614-038637760128}" presName="negativeSpace" presStyleCnt="0"/>
      <dgm:spPr/>
    </dgm:pt>
    <dgm:pt modelId="{ADC2F589-FECE-41C0-9071-0D835DAA3306}" type="pres">
      <dgm:prSet presAssocID="{7C72273F-533D-4ED8-8614-038637760128}" presName="childText" presStyleLbl="conFgAcc1" presStyleIdx="0" presStyleCnt="4">
        <dgm:presLayoutVars>
          <dgm:bulletEnabled val="1"/>
        </dgm:presLayoutVars>
      </dgm:prSet>
      <dgm:spPr/>
    </dgm:pt>
    <dgm:pt modelId="{B689CAB0-6CA0-494F-B38F-D3AB0EC822C7}" type="pres">
      <dgm:prSet presAssocID="{5EFA74E0-1A7E-49B4-9E3B-BAC7632808A0}" presName="spaceBetweenRectangles" presStyleCnt="0"/>
      <dgm:spPr/>
    </dgm:pt>
    <dgm:pt modelId="{790FC8B1-293A-4BB9-8E0D-D8A5D9278915}" type="pres">
      <dgm:prSet presAssocID="{143AFBA0-1E25-4730-BFB1-C48A4837691E}" presName="parentLin" presStyleCnt="0"/>
      <dgm:spPr/>
    </dgm:pt>
    <dgm:pt modelId="{D54AC3C3-E420-4558-B77A-58584C3E47CA}" type="pres">
      <dgm:prSet presAssocID="{143AFBA0-1E25-4730-BFB1-C48A4837691E}" presName="parentLeftMargin" presStyleLbl="node1" presStyleIdx="0" presStyleCnt="4"/>
      <dgm:spPr/>
    </dgm:pt>
    <dgm:pt modelId="{D4E84550-F80B-49ED-A894-4D7DCD4A16FE}" type="pres">
      <dgm:prSet presAssocID="{143AFBA0-1E25-4730-BFB1-C48A483769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E9618-83B0-4F69-ACB7-ECCA479A4825}" type="pres">
      <dgm:prSet presAssocID="{143AFBA0-1E25-4730-BFB1-C48A4837691E}" presName="negativeSpace" presStyleCnt="0"/>
      <dgm:spPr/>
    </dgm:pt>
    <dgm:pt modelId="{49DBFDEE-9BD5-49C3-8E6F-743F6D7199BA}" type="pres">
      <dgm:prSet presAssocID="{143AFBA0-1E25-4730-BFB1-C48A4837691E}" presName="childText" presStyleLbl="conFgAcc1" presStyleIdx="1" presStyleCnt="4">
        <dgm:presLayoutVars>
          <dgm:bulletEnabled val="1"/>
        </dgm:presLayoutVars>
      </dgm:prSet>
      <dgm:spPr/>
    </dgm:pt>
    <dgm:pt modelId="{541D6DD2-3904-41D6-B2E2-50B056051337}" type="pres">
      <dgm:prSet presAssocID="{B7D00635-AC5F-402A-AFAB-07C979DB603C}" presName="spaceBetweenRectangles" presStyleCnt="0"/>
      <dgm:spPr/>
    </dgm:pt>
    <dgm:pt modelId="{E1C7FC21-EABA-41E0-A3AC-4EB953A3D7DD}" type="pres">
      <dgm:prSet presAssocID="{C5D90512-C112-43A8-B601-D558C8CB92E4}" presName="parentLin" presStyleCnt="0"/>
      <dgm:spPr/>
    </dgm:pt>
    <dgm:pt modelId="{2ED989DA-DDF4-4C66-9EAF-12C48DB1DA98}" type="pres">
      <dgm:prSet presAssocID="{C5D90512-C112-43A8-B601-D558C8CB92E4}" presName="parentLeftMargin" presStyleLbl="node1" presStyleIdx="1" presStyleCnt="4"/>
      <dgm:spPr/>
    </dgm:pt>
    <dgm:pt modelId="{F2B01F6A-D425-4AE9-96F9-21A2FF95AA98}" type="pres">
      <dgm:prSet presAssocID="{C5D90512-C112-43A8-B601-D558C8CB92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399D85-1769-403B-85D5-3599399098B5}" type="pres">
      <dgm:prSet presAssocID="{C5D90512-C112-43A8-B601-D558C8CB92E4}" presName="negativeSpace" presStyleCnt="0"/>
      <dgm:spPr/>
    </dgm:pt>
    <dgm:pt modelId="{48CA65DF-F42B-4DBB-B5E4-7998CE50A980}" type="pres">
      <dgm:prSet presAssocID="{C5D90512-C112-43A8-B601-D558C8CB92E4}" presName="childText" presStyleLbl="conFgAcc1" presStyleIdx="2" presStyleCnt="4">
        <dgm:presLayoutVars>
          <dgm:bulletEnabled val="1"/>
        </dgm:presLayoutVars>
      </dgm:prSet>
      <dgm:spPr/>
    </dgm:pt>
    <dgm:pt modelId="{2A5A1F9D-DFB6-4B2A-8BDA-89A5AF028AFE}" type="pres">
      <dgm:prSet presAssocID="{8B8F7C40-946C-4E9E-B9BC-5523BAFC7E30}" presName="spaceBetweenRectangles" presStyleCnt="0"/>
      <dgm:spPr/>
    </dgm:pt>
    <dgm:pt modelId="{AC038E15-6364-4AD1-8FC0-0D6B9F29F5F3}" type="pres">
      <dgm:prSet presAssocID="{2249B352-C8AF-4F60-B769-B8531506DA7D}" presName="parentLin" presStyleCnt="0"/>
      <dgm:spPr/>
    </dgm:pt>
    <dgm:pt modelId="{10568500-EDAB-40D0-BF66-F4E3F9C37F45}" type="pres">
      <dgm:prSet presAssocID="{2249B352-C8AF-4F60-B769-B8531506DA7D}" presName="parentLeftMargin" presStyleLbl="node1" presStyleIdx="2" presStyleCnt="4"/>
      <dgm:spPr/>
    </dgm:pt>
    <dgm:pt modelId="{D06C2A6B-796E-40AE-BEEC-B4AB79F82104}" type="pres">
      <dgm:prSet presAssocID="{2249B352-C8AF-4F60-B769-B8531506DA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1AFA81-CC76-415F-850E-4B0DEF2BF9A0}" type="pres">
      <dgm:prSet presAssocID="{2249B352-C8AF-4F60-B769-B8531506DA7D}" presName="negativeSpace" presStyleCnt="0"/>
      <dgm:spPr/>
    </dgm:pt>
    <dgm:pt modelId="{E4469821-F015-47E6-837D-A7A42F328883}" type="pres">
      <dgm:prSet presAssocID="{2249B352-C8AF-4F60-B769-B8531506DA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53AB10F-C2C8-40E4-8AC6-3C048E4A9A13}" type="presOf" srcId="{2249B352-C8AF-4F60-B769-B8531506DA7D}" destId="{10568500-EDAB-40D0-BF66-F4E3F9C37F45}" srcOrd="0" destOrd="0" presId="urn:microsoft.com/office/officeart/2005/8/layout/list1"/>
    <dgm:cxn modelId="{07AD1138-7DF0-42C6-A2FD-7223BC2BDCF6}" type="presOf" srcId="{7C72273F-533D-4ED8-8614-038637760128}" destId="{7D6422DC-5CEA-44F3-875D-014CAD8AB482}" srcOrd="0" destOrd="0" presId="urn:microsoft.com/office/officeart/2005/8/layout/list1"/>
    <dgm:cxn modelId="{C2B57C64-A690-4E4E-8056-EE5BA7C0B6F6}" type="presOf" srcId="{2249B352-C8AF-4F60-B769-B8531506DA7D}" destId="{D06C2A6B-796E-40AE-BEEC-B4AB79F82104}" srcOrd="1" destOrd="0" presId="urn:microsoft.com/office/officeart/2005/8/layout/list1"/>
    <dgm:cxn modelId="{5B209E49-31E3-47F1-9293-159B48692ED9}" srcId="{4321A446-C10F-4DA2-B6EF-4054A56D5697}" destId="{2249B352-C8AF-4F60-B769-B8531506DA7D}" srcOrd="3" destOrd="0" parTransId="{73543D66-670B-46BC-AA87-1931E6342457}" sibTransId="{AA02D8C7-FFB9-4C75-9B8B-C975FD7D8896}"/>
    <dgm:cxn modelId="{99B1E874-292C-4519-9874-5B363CF5810D}" type="presOf" srcId="{4321A446-C10F-4DA2-B6EF-4054A56D5697}" destId="{9CE58F7B-7A7A-4D15-A9B6-857D3A03AFCA}" srcOrd="0" destOrd="0" presId="urn:microsoft.com/office/officeart/2005/8/layout/list1"/>
    <dgm:cxn modelId="{8FBCAA57-AFFD-467E-B82B-89E8057528F2}" type="presOf" srcId="{C5D90512-C112-43A8-B601-D558C8CB92E4}" destId="{F2B01F6A-D425-4AE9-96F9-21A2FF95AA98}" srcOrd="1" destOrd="0" presId="urn:microsoft.com/office/officeart/2005/8/layout/list1"/>
    <dgm:cxn modelId="{0E065B8A-31E8-45B3-9F47-48CEC388DB10}" srcId="{4321A446-C10F-4DA2-B6EF-4054A56D5697}" destId="{143AFBA0-1E25-4730-BFB1-C48A4837691E}" srcOrd="1" destOrd="0" parTransId="{E4271B0E-F855-4DD3-9A11-4ED5D05D3596}" sibTransId="{B7D00635-AC5F-402A-AFAB-07C979DB603C}"/>
    <dgm:cxn modelId="{25F14690-2D5C-40E3-BAA0-2CC0F1D8C330}" type="presOf" srcId="{C5D90512-C112-43A8-B601-D558C8CB92E4}" destId="{2ED989DA-DDF4-4C66-9EAF-12C48DB1DA98}" srcOrd="0" destOrd="0" presId="urn:microsoft.com/office/officeart/2005/8/layout/list1"/>
    <dgm:cxn modelId="{BBDE2F99-B035-40EC-894D-517A4F53288D}" type="presOf" srcId="{7C72273F-533D-4ED8-8614-038637760128}" destId="{923F23A6-1D52-449B-A53A-F0BD26861A75}" srcOrd="1" destOrd="0" presId="urn:microsoft.com/office/officeart/2005/8/layout/list1"/>
    <dgm:cxn modelId="{A9268B9C-1855-4B39-8825-1A0FBB50815F}" srcId="{4321A446-C10F-4DA2-B6EF-4054A56D5697}" destId="{7C72273F-533D-4ED8-8614-038637760128}" srcOrd="0" destOrd="0" parTransId="{0E901C6A-F5F1-4E5C-8D82-958CC449E50B}" sibTransId="{5EFA74E0-1A7E-49B4-9E3B-BAC7632808A0}"/>
    <dgm:cxn modelId="{55049BD4-2E8E-40FA-A5AD-3A2F1911BE24}" type="presOf" srcId="{143AFBA0-1E25-4730-BFB1-C48A4837691E}" destId="{D54AC3C3-E420-4558-B77A-58584C3E47CA}" srcOrd="0" destOrd="0" presId="urn:microsoft.com/office/officeart/2005/8/layout/list1"/>
    <dgm:cxn modelId="{8DC1C1DD-1EAE-4830-B179-2D02800479E1}" srcId="{4321A446-C10F-4DA2-B6EF-4054A56D5697}" destId="{C5D90512-C112-43A8-B601-D558C8CB92E4}" srcOrd="2" destOrd="0" parTransId="{CA1A62FD-10BD-4290-BDCF-F580C0273964}" sibTransId="{8B8F7C40-946C-4E9E-B9BC-5523BAFC7E30}"/>
    <dgm:cxn modelId="{310476DF-4677-4989-B944-C178A2F9D68B}" type="presOf" srcId="{143AFBA0-1E25-4730-BFB1-C48A4837691E}" destId="{D4E84550-F80B-49ED-A894-4D7DCD4A16FE}" srcOrd="1" destOrd="0" presId="urn:microsoft.com/office/officeart/2005/8/layout/list1"/>
    <dgm:cxn modelId="{70D6F1F9-A4D6-4BD4-9DB1-51FC527F4F51}" type="presParOf" srcId="{9CE58F7B-7A7A-4D15-A9B6-857D3A03AFCA}" destId="{6F6A5E97-67E3-4794-ABCE-729E5650B70D}" srcOrd="0" destOrd="0" presId="urn:microsoft.com/office/officeart/2005/8/layout/list1"/>
    <dgm:cxn modelId="{C652A548-8417-4DCE-B6CD-97A0563064AD}" type="presParOf" srcId="{6F6A5E97-67E3-4794-ABCE-729E5650B70D}" destId="{7D6422DC-5CEA-44F3-875D-014CAD8AB482}" srcOrd="0" destOrd="0" presId="urn:microsoft.com/office/officeart/2005/8/layout/list1"/>
    <dgm:cxn modelId="{CA1B5D86-DAD6-41D8-9942-709FD056DFFC}" type="presParOf" srcId="{6F6A5E97-67E3-4794-ABCE-729E5650B70D}" destId="{923F23A6-1D52-449B-A53A-F0BD26861A75}" srcOrd="1" destOrd="0" presId="urn:microsoft.com/office/officeart/2005/8/layout/list1"/>
    <dgm:cxn modelId="{7CD11F94-0FF9-474F-9E11-8013DD4B6ECD}" type="presParOf" srcId="{9CE58F7B-7A7A-4D15-A9B6-857D3A03AFCA}" destId="{0991D6EB-7419-44BC-A257-4ADE1169ED34}" srcOrd="1" destOrd="0" presId="urn:microsoft.com/office/officeart/2005/8/layout/list1"/>
    <dgm:cxn modelId="{BB6BCDF0-7830-47D1-9D82-FB1C7D33EA66}" type="presParOf" srcId="{9CE58F7B-7A7A-4D15-A9B6-857D3A03AFCA}" destId="{ADC2F589-FECE-41C0-9071-0D835DAA3306}" srcOrd="2" destOrd="0" presId="urn:microsoft.com/office/officeart/2005/8/layout/list1"/>
    <dgm:cxn modelId="{FF581D16-5ABE-4447-86AB-6C96B3FEADDE}" type="presParOf" srcId="{9CE58F7B-7A7A-4D15-A9B6-857D3A03AFCA}" destId="{B689CAB0-6CA0-494F-B38F-D3AB0EC822C7}" srcOrd="3" destOrd="0" presId="urn:microsoft.com/office/officeart/2005/8/layout/list1"/>
    <dgm:cxn modelId="{06A6C0EB-8DC2-49B7-BEF6-CF4C381F71C2}" type="presParOf" srcId="{9CE58F7B-7A7A-4D15-A9B6-857D3A03AFCA}" destId="{790FC8B1-293A-4BB9-8E0D-D8A5D9278915}" srcOrd="4" destOrd="0" presId="urn:microsoft.com/office/officeart/2005/8/layout/list1"/>
    <dgm:cxn modelId="{8B54B223-8BE5-4FB0-9FAC-F8D00A2BCF36}" type="presParOf" srcId="{790FC8B1-293A-4BB9-8E0D-D8A5D9278915}" destId="{D54AC3C3-E420-4558-B77A-58584C3E47CA}" srcOrd="0" destOrd="0" presId="urn:microsoft.com/office/officeart/2005/8/layout/list1"/>
    <dgm:cxn modelId="{97C2AAAD-4769-4F59-B2DB-B3C08555A52C}" type="presParOf" srcId="{790FC8B1-293A-4BB9-8E0D-D8A5D9278915}" destId="{D4E84550-F80B-49ED-A894-4D7DCD4A16FE}" srcOrd="1" destOrd="0" presId="urn:microsoft.com/office/officeart/2005/8/layout/list1"/>
    <dgm:cxn modelId="{4431C17A-40C8-4636-B415-CB85B810C9DD}" type="presParOf" srcId="{9CE58F7B-7A7A-4D15-A9B6-857D3A03AFCA}" destId="{752E9618-83B0-4F69-ACB7-ECCA479A4825}" srcOrd="5" destOrd="0" presId="urn:microsoft.com/office/officeart/2005/8/layout/list1"/>
    <dgm:cxn modelId="{1170EA2A-F7F9-40E5-B916-A59638EACE17}" type="presParOf" srcId="{9CE58F7B-7A7A-4D15-A9B6-857D3A03AFCA}" destId="{49DBFDEE-9BD5-49C3-8E6F-743F6D7199BA}" srcOrd="6" destOrd="0" presId="urn:microsoft.com/office/officeart/2005/8/layout/list1"/>
    <dgm:cxn modelId="{F24BFD2E-5EA3-40C0-8EC3-3B18AADF2BD2}" type="presParOf" srcId="{9CE58F7B-7A7A-4D15-A9B6-857D3A03AFCA}" destId="{541D6DD2-3904-41D6-B2E2-50B056051337}" srcOrd="7" destOrd="0" presId="urn:microsoft.com/office/officeart/2005/8/layout/list1"/>
    <dgm:cxn modelId="{E4C6ABD7-E4EA-478F-A519-06EAC93EFB4C}" type="presParOf" srcId="{9CE58F7B-7A7A-4D15-A9B6-857D3A03AFCA}" destId="{E1C7FC21-EABA-41E0-A3AC-4EB953A3D7DD}" srcOrd="8" destOrd="0" presId="urn:microsoft.com/office/officeart/2005/8/layout/list1"/>
    <dgm:cxn modelId="{9E29AC0B-3D74-472B-8CB7-F3AFAB8D88E7}" type="presParOf" srcId="{E1C7FC21-EABA-41E0-A3AC-4EB953A3D7DD}" destId="{2ED989DA-DDF4-4C66-9EAF-12C48DB1DA98}" srcOrd="0" destOrd="0" presId="urn:microsoft.com/office/officeart/2005/8/layout/list1"/>
    <dgm:cxn modelId="{D35E79E2-F4EB-44B3-8A68-3C6179E5AF25}" type="presParOf" srcId="{E1C7FC21-EABA-41E0-A3AC-4EB953A3D7DD}" destId="{F2B01F6A-D425-4AE9-96F9-21A2FF95AA98}" srcOrd="1" destOrd="0" presId="urn:microsoft.com/office/officeart/2005/8/layout/list1"/>
    <dgm:cxn modelId="{67152953-C665-4AAA-AF2C-C9C8DFA6C9E2}" type="presParOf" srcId="{9CE58F7B-7A7A-4D15-A9B6-857D3A03AFCA}" destId="{E2399D85-1769-403B-85D5-3599399098B5}" srcOrd="9" destOrd="0" presId="urn:microsoft.com/office/officeart/2005/8/layout/list1"/>
    <dgm:cxn modelId="{ECF9EA68-4B2E-4360-8A34-76137642CED7}" type="presParOf" srcId="{9CE58F7B-7A7A-4D15-A9B6-857D3A03AFCA}" destId="{48CA65DF-F42B-4DBB-B5E4-7998CE50A980}" srcOrd="10" destOrd="0" presId="urn:microsoft.com/office/officeart/2005/8/layout/list1"/>
    <dgm:cxn modelId="{832A6200-9BF1-457C-AAB7-503342085065}" type="presParOf" srcId="{9CE58F7B-7A7A-4D15-A9B6-857D3A03AFCA}" destId="{2A5A1F9D-DFB6-4B2A-8BDA-89A5AF028AFE}" srcOrd="11" destOrd="0" presId="urn:microsoft.com/office/officeart/2005/8/layout/list1"/>
    <dgm:cxn modelId="{A9007499-32F6-4726-BD0F-A93B075B3061}" type="presParOf" srcId="{9CE58F7B-7A7A-4D15-A9B6-857D3A03AFCA}" destId="{AC038E15-6364-4AD1-8FC0-0D6B9F29F5F3}" srcOrd="12" destOrd="0" presId="urn:microsoft.com/office/officeart/2005/8/layout/list1"/>
    <dgm:cxn modelId="{CA97FF64-5B50-4144-B0E1-AFD17FC6BC1D}" type="presParOf" srcId="{AC038E15-6364-4AD1-8FC0-0D6B9F29F5F3}" destId="{10568500-EDAB-40D0-BF66-F4E3F9C37F45}" srcOrd="0" destOrd="0" presId="urn:microsoft.com/office/officeart/2005/8/layout/list1"/>
    <dgm:cxn modelId="{982793E0-47BB-4253-B30D-7F2EEC657221}" type="presParOf" srcId="{AC038E15-6364-4AD1-8FC0-0D6B9F29F5F3}" destId="{D06C2A6B-796E-40AE-BEEC-B4AB79F82104}" srcOrd="1" destOrd="0" presId="urn:microsoft.com/office/officeart/2005/8/layout/list1"/>
    <dgm:cxn modelId="{394EFB2D-A2C2-4DBF-AF17-1AB51E4D270D}" type="presParOf" srcId="{9CE58F7B-7A7A-4D15-A9B6-857D3A03AFCA}" destId="{031AFA81-CC76-415F-850E-4B0DEF2BF9A0}" srcOrd="13" destOrd="0" presId="urn:microsoft.com/office/officeart/2005/8/layout/list1"/>
    <dgm:cxn modelId="{65DDB37F-15CB-4952-8025-ECF5F8BE09C0}" type="presParOf" srcId="{9CE58F7B-7A7A-4D15-A9B6-857D3A03AFCA}" destId="{E4469821-F015-47E6-837D-A7A42F3288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Introduction includes context of last correspondence for relatability. Informs the reader of </a:t>
          </a:r>
          <a:r>
            <a:rPr lang="en-US" sz="1400" b="1" dirty="0">
              <a:latin typeface="Quire Sans Light" panose="020B0302040400020003" pitchFamily="34" charset="0"/>
            </a:rPr>
            <a:t>when, where and what of the topic/correspondence</a:t>
          </a:r>
          <a:endParaRPr lang="en-GB" sz="1400" b="1" dirty="0">
            <a:latin typeface="Quire Sans Light" panose="020B0302040400020003" pitchFamily="34" charset="0"/>
          </a:endParaRPr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Discussion</a:t>
          </a:r>
          <a:r>
            <a:rPr lang="en-US" sz="1400" baseline="0" dirty="0">
              <a:latin typeface="Quire Sans Light" panose="020B0302040400020003" pitchFamily="34" charset="0"/>
            </a:rPr>
            <a:t> specifies terms agreed upon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Summarizes the results of discussion, confirming payments, dates, and training content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FF630313-3B38-446B-A36D-FD8118F5A46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Specific action such as a </a:t>
          </a:r>
          <a:r>
            <a:rPr lang="en-US" sz="1400" b="1" dirty="0">
              <a:latin typeface="Quire Sans Light" panose="020B0302040400020003" pitchFamily="34" charset="0"/>
            </a:rPr>
            <a:t>request for signature, payment due dates or method of payment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C89F16E-F52A-475C-930C-60FD5B911D6E}" type="parTrans" cxnId="{5AE25110-2838-49EC-A125-6A6CC320CE1D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A367E4CA-8722-47A7-9EB2-BC6E752D522A}" type="sibTrans" cxnId="{5AE25110-2838-49EC-A125-6A6CC320CE1D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4"/>
      <dgm:spPr/>
    </dgm:pt>
    <dgm:pt modelId="{1842BB22-28E0-4911-B901-D6CCF79AB23D}" type="pres">
      <dgm:prSet presAssocID="{64EE7C51-5F3C-43B2-AA95-E73822AE0C1F}" presName="parentText" presStyleLbl="node1" presStyleIdx="0" presStyleCnt="4" custScaleX="123464" custScaleY="145160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4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4"/>
      <dgm:spPr/>
    </dgm:pt>
    <dgm:pt modelId="{D2C24ABA-0C7B-4EB3-94EA-E03C1E73B8F3}" type="pres">
      <dgm:prSet presAssocID="{D8B556BD-1598-4BF2-B286-254B9363E1B6}" presName="parentText" presStyleLbl="node1" presStyleIdx="1" presStyleCnt="4" custScaleX="123429" custScaleY="105948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4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4"/>
      <dgm:spPr/>
    </dgm:pt>
    <dgm:pt modelId="{6DC372CF-3223-4EFE-839C-9EE36A232EA6}" type="pres">
      <dgm:prSet presAssocID="{999E0271-B558-4B57-AD8C-8E0DC66AB3C9}" presName="parentText" presStyleLbl="node1" presStyleIdx="2" presStyleCnt="4" custScaleX="125308" custScaleY="94895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4">
        <dgm:presLayoutVars>
          <dgm:bulletEnabled val="1"/>
        </dgm:presLayoutVars>
      </dgm:prSet>
      <dgm:spPr/>
    </dgm:pt>
    <dgm:pt modelId="{EEBC7E2F-CF5D-4BA3-B50F-76C62D0897E6}" type="pres">
      <dgm:prSet presAssocID="{1D1F30B3-4E39-4823-AAEF-FA303864570E}" presName="spaceBetweenRectangles" presStyleCnt="0"/>
      <dgm:spPr/>
    </dgm:pt>
    <dgm:pt modelId="{165FDB75-CD89-4859-8F72-B8A387AB28B8}" type="pres">
      <dgm:prSet presAssocID="{FF630313-3B38-446B-A36D-FD8118F5A464}" presName="parentLin" presStyleCnt="0"/>
      <dgm:spPr/>
    </dgm:pt>
    <dgm:pt modelId="{417B58E7-A31B-4A9A-A068-0DA1039A9026}" type="pres">
      <dgm:prSet presAssocID="{FF630313-3B38-446B-A36D-FD8118F5A464}" presName="parentLeftMargin" presStyleLbl="node1" presStyleIdx="2" presStyleCnt="4"/>
      <dgm:spPr/>
    </dgm:pt>
    <dgm:pt modelId="{893DC62E-A186-45EE-9CFA-3D8D263D38E1}" type="pres">
      <dgm:prSet presAssocID="{FF630313-3B38-446B-A36D-FD8118F5A464}" presName="parentText" presStyleLbl="node1" presStyleIdx="3" presStyleCnt="4" custScaleX="124828">
        <dgm:presLayoutVars>
          <dgm:chMax val="0"/>
          <dgm:bulletEnabled val="1"/>
        </dgm:presLayoutVars>
      </dgm:prSet>
      <dgm:spPr/>
    </dgm:pt>
    <dgm:pt modelId="{D10D6985-979F-4B4E-929B-FC70DAA132B3}" type="pres">
      <dgm:prSet presAssocID="{FF630313-3B38-446B-A36D-FD8118F5A464}" presName="negativeSpace" presStyleCnt="0"/>
      <dgm:spPr/>
    </dgm:pt>
    <dgm:pt modelId="{5B2156CE-F0FB-4BEF-B356-886C4B52F001}" type="pres">
      <dgm:prSet presAssocID="{FF630313-3B38-446B-A36D-FD8118F5A4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AE25110-2838-49EC-A125-6A6CC320CE1D}" srcId="{377DEDC5-CDD2-4138-95EF-D5CC32C50F30}" destId="{FF630313-3B38-446B-A36D-FD8118F5A464}" srcOrd="3" destOrd="0" parTransId="{FC89F16E-F52A-475C-930C-60FD5B911D6E}" sibTransId="{A367E4CA-8722-47A7-9EB2-BC6E752D522A}"/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DCB1D9C7-5471-4C8F-9ED3-BA9A54827067}" type="presOf" srcId="{FF630313-3B38-446B-A36D-FD8118F5A464}" destId="{893DC62E-A186-45EE-9CFA-3D8D263D38E1}" srcOrd="1" destOrd="0" presId="urn:microsoft.com/office/officeart/2005/8/layout/list1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2AB86E4-D577-4360-AA87-301F0FE18150}" type="presOf" srcId="{FF630313-3B38-446B-A36D-FD8118F5A464}" destId="{417B58E7-A31B-4A9A-A068-0DA1039A9026}" srcOrd="0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  <dgm:cxn modelId="{CB1EAD49-EC9D-4ECC-B258-40E97DC6315D}" type="presParOf" srcId="{BB634618-A356-4ECE-98DD-15B81ECDCC41}" destId="{EEBC7E2F-CF5D-4BA3-B50F-76C62D0897E6}" srcOrd="11" destOrd="0" presId="urn:microsoft.com/office/officeart/2005/8/layout/list1"/>
    <dgm:cxn modelId="{5A118845-42F4-4609-82AE-8BA451F6E382}" type="presParOf" srcId="{BB634618-A356-4ECE-98DD-15B81ECDCC41}" destId="{165FDB75-CD89-4859-8F72-B8A387AB28B8}" srcOrd="12" destOrd="0" presId="urn:microsoft.com/office/officeart/2005/8/layout/list1"/>
    <dgm:cxn modelId="{9E5E9E9F-DC3B-4FC8-A91E-A7045330BD37}" type="presParOf" srcId="{165FDB75-CD89-4859-8F72-B8A387AB28B8}" destId="{417B58E7-A31B-4A9A-A068-0DA1039A9026}" srcOrd="0" destOrd="0" presId="urn:microsoft.com/office/officeart/2005/8/layout/list1"/>
    <dgm:cxn modelId="{618115FC-34DA-46CC-A04E-AA8AA770DE74}" type="presParOf" srcId="{165FDB75-CD89-4859-8F72-B8A387AB28B8}" destId="{893DC62E-A186-45EE-9CFA-3D8D263D38E1}" srcOrd="1" destOrd="0" presId="urn:microsoft.com/office/officeart/2005/8/layout/list1"/>
    <dgm:cxn modelId="{86F84F97-0308-4928-BF74-B827F9F8BF21}" type="presParOf" srcId="{BB634618-A356-4ECE-98DD-15B81ECDCC41}" destId="{D10D6985-979F-4B4E-929B-FC70DAA132B3}" srcOrd="13" destOrd="0" presId="urn:microsoft.com/office/officeart/2005/8/layout/list1"/>
    <dgm:cxn modelId="{E4E1F0F0-CBC5-4C4B-A001-89F80358048E}" type="presParOf" srcId="{BB634618-A356-4ECE-98DD-15B81ECDCC41}" destId="{5B2156CE-F0FB-4BEF-B356-886C4B52F0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321A446-C10F-4DA2-B6EF-4054A56D5697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7C72273F-533D-4ED8-8614-038637760128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Built around a single event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0E901C6A-F5F1-4E5C-8D82-958CC449E50B}" type="parTrans" cxnId="{A9268B9C-1855-4B39-8825-1A0FBB5081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5EFA74E0-1A7E-49B4-9E3B-BAC7632808A0}" type="sibTrans" cxnId="{A9268B9C-1855-4B39-8825-1A0FBB50815F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C5D90512-C112-43A8-B601-D558C8CB92E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 conversational approach is more compatible in today’s ethos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A1A62FD-10BD-4290-BDCF-F580C0273964}" type="parTrans" cxnId="{8DC1C1DD-1EAE-4830-B179-2D02800479E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8B8F7C40-946C-4E9E-B9BC-5523BAFC7E30}" type="sibTrans" cxnId="{8DC1C1DD-1EAE-4830-B179-2D02800479E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AA9D1A46-7C40-4A35-AFF6-A85FCE914369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Unidirectional method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00F87051-45D2-40A7-A9E3-CB670E8F8D28}" type="parTrans" cxnId="{1CA0F640-38DA-4109-AC56-38BD8DB6F731}">
      <dgm:prSet/>
      <dgm:spPr/>
      <dgm:t>
        <a:bodyPr/>
        <a:lstStyle/>
        <a:p>
          <a:endParaRPr lang="en-GB"/>
        </a:p>
      </dgm:t>
    </dgm:pt>
    <dgm:pt modelId="{57BE07C9-9234-4087-AB93-EA9B056BDF62}" type="sibTrans" cxnId="{1CA0F640-38DA-4109-AC56-38BD8DB6F731}">
      <dgm:prSet/>
      <dgm:spPr/>
      <dgm:t>
        <a:bodyPr/>
        <a:lstStyle/>
        <a:p>
          <a:endParaRPr lang="en-GB"/>
        </a:p>
      </dgm:t>
    </dgm:pt>
    <dgm:pt modelId="{9CE58F7B-7A7A-4D15-A9B6-857D3A03AFCA}" type="pres">
      <dgm:prSet presAssocID="{4321A446-C10F-4DA2-B6EF-4054A56D5697}" presName="linear" presStyleCnt="0">
        <dgm:presLayoutVars>
          <dgm:dir/>
          <dgm:animLvl val="lvl"/>
          <dgm:resizeHandles val="exact"/>
        </dgm:presLayoutVars>
      </dgm:prSet>
      <dgm:spPr/>
    </dgm:pt>
    <dgm:pt modelId="{C43EE4A3-397D-4DD7-A4A1-92955F0A8C6B}" type="pres">
      <dgm:prSet presAssocID="{AA9D1A46-7C40-4A35-AFF6-A85FCE914369}" presName="parentLin" presStyleCnt="0"/>
      <dgm:spPr/>
    </dgm:pt>
    <dgm:pt modelId="{22E6A5E7-E071-4529-8CA3-2252BD6D47BC}" type="pres">
      <dgm:prSet presAssocID="{AA9D1A46-7C40-4A35-AFF6-A85FCE914369}" presName="parentLeftMargin" presStyleLbl="node1" presStyleIdx="0" presStyleCnt="3"/>
      <dgm:spPr/>
    </dgm:pt>
    <dgm:pt modelId="{BD3206A1-3920-4EC8-90BF-91FE08161937}" type="pres">
      <dgm:prSet presAssocID="{AA9D1A46-7C40-4A35-AFF6-A85FCE9143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D248F7-6152-4B58-A814-BE50DA00B07C}" type="pres">
      <dgm:prSet presAssocID="{AA9D1A46-7C40-4A35-AFF6-A85FCE914369}" presName="negativeSpace" presStyleCnt="0"/>
      <dgm:spPr/>
    </dgm:pt>
    <dgm:pt modelId="{0ECFDC01-4F65-4D26-8139-F70B47B3E027}" type="pres">
      <dgm:prSet presAssocID="{AA9D1A46-7C40-4A35-AFF6-A85FCE914369}" presName="childText" presStyleLbl="conFgAcc1" presStyleIdx="0" presStyleCnt="3">
        <dgm:presLayoutVars>
          <dgm:bulletEnabled val="1"/>
        </dgm:presLayoutVars>
      </dgm:prSet>
      <dgm:spPr/>
    </dgm:pt>
    <dgm:pt modelId="{374BB805-4D88-4B04-8B92-C43D95054FE3}" type="pres">
      <dgm:prSet presAssocID="{57BE07C9-9234-4087-AB93-EA9B056BDF62}" presName="spaceBetweenRectangles" presStyleCnt="0"/>
      <dgm:spPr/>
    </dgm:pt>
    <dgm:pt modelId="{6F6A5E97-67E3-4794-ABCE-729E5650B70D}" type="pres">
      <dgm:prSet presAssocID="{7C72273F-533D-4ED8-8614-038637760128}" presName="parentLin" presStyleCnt="0"/>
      <dgm:spPr/>
    </dgm:pt>
    <dgm:pt modelId="{7D6422DC-5CEA-44F3-875D-014CAD8AB482}" type="pres">
      <dgm:prSet presAssocID="{7C72273F-533D-4ED8-8614-038637760128}" presName="parentLeftMargin" presStyleLbl="node1" presStyleIdx="0" presStyleCnt="3"/>
      <dgm:spPr/>
    </dgm:pt>
    <dgm:pt modelId="{923F23A6-1D52-449B-A53A-F0BD26861A75}" type="pres">
      <dgm:prSet presAssocID="{7C72273F-533D-4ED8-8614-038637760128}" presName="parentText" presStyleLbl="node1" presStyleIdx="1" presStyleCnt="3" custLinFactNeighborY="5">
        <dgm:presLayoutVars>
          <dgm:chMax val="0"/>
          <dgm:bulletEnabled val="1"/>
        </dgm:presLayoutVars>
      </dgm:prSet>
      <dgm:spPr/>
    </dgm:pt>
    <dgm:pt modelId="{0991D6EB-7419-44BC-A257-4ADE1169ED34}" type="pres">
      <dgm:prSet presAssocID="{7C72273F-533D-4ED8-8614-038637760128}" presName="negativeSpace" presStyleCnt="0"/>
      <dgm:spPr/>
    </dgm:pt>
    <dgm:pt modelId="{ADC2F589-FECE-41C0-9071-0D835DAA3306}" type="pres">
      <dgm:prSet presAssocID="{7C72273F-533D-4ED8-8614-038637760128}" presName="childText" presStyleLbl="conFgAcc1" presStyleIdx="1" presStyleCnt="3">
        <dgm:presLayoutVars>
          <dgm:bulletEnabled val="1"/>
        </dgm:presLayoutVars>
      </dgm:prSet>
      <dgm:spPr/>
    </dgm:pt>
    <dgm:pt modelId="{B689CAB0-6CA0-494F-B38F-D3AB0EC822C7}" type="pres">
      <dgm:prSet presAssocID="{5EFA74E0-1A7E-49B4-9E3B-BAC7632808A0}" presName="spaceBetweenRectangles" presStyleCnt="0"/>
      <dgm:spPr/>
    </dgm:pt>
    <dgm:pt modelId="{E1C7FC21-EABA-41E0-A3AC-4EB953A3D7DD}" type="pres">
      <dgm:prSet presAssocID="{C5D90512-C112-43A8-B601-D558C8CB92E4}" presName="parentLin" presStyleCnt="0"/>
      <dgm:spPr/>
    </dgm:pt>
    <dgm:pt modelId="{2ED989DA-DDF4-4C66-9EAF-12C48DB1DA98}" type="pres">
      <dgm:prSet presAssocID="{C5D90512-C112-43A8-B601-D558C8CB92E4}" presName="parentLeftMargin" presStyleLbl="node1" presStyleIdx="1" presStyleCnt="3"/>
      <dgm:spPr/>
    </dgm:pt>
    <dgm:pt modelId="{F2B01F6A-D425-4AE9-96F9-21A2FF95AA98}" type="pres">
      <dgm:prSet presAssocID="{C5D90512-C112-43A8-B601-D558C8CB92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399D85-1769-403B-85D5-3599399098B5}" type="pres">
      <dgm:prSet presAssocID="{C5D90512-C112-43A8-B601-D558C8CB92E4}" presName="negativeSpace" presStyleCnt="0"/>
      <dgm:spPr/>
    </dgm:pt>
    <dgm:pt modelId="{48CA65DF-F42B-4DBB-B5E4-7998CE50A980}" type="pres">
      <dgm:prSet presAssocID="{C5D90512-C112-43A8-B601-D558C8CB92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7AD1138-7DF0-42C6-A2FD-7223BC2BDCF6}" type="presOf" srcId="{7C72273F-533D-4ED8-8614-038637760128}" destId="{7D6422DC-5CEA-44F3-875D-014CAD8AB482}" srcOrd="0" destOrd="0" presId="urn:microsoft.com/office/officeart/2005/8/layout/list1"/>
    <dgm:cxn modelId="{1CA0F640-38DA-4109-AC56-38BD8DB6F731}" srcId="{4321A446-C10F-4DA2-B6EF-4054A56D5697}" destId="{AA9D1A46-7C40-4A35-AFF6-A85FCE914369}" srcOrd="0" destOrd="0" parTransId="{00F87051-45D2-40A7-A9E3-CB670E8F8D28}" sibTransId="{57BE07C9-9234-4087-AB93-EA9B056BDF62}"/>
    <dgm:cxn modelId="{3CC2B668-5EB1-4113-B3CF-358C85E8F4EC}" type="presOf" srcId="{AA9D1A46-7C40-4A35-AFF6-A85FCE914369}" destId="{BD3206A1-3920-4EC8-90BF-91FE08161937}" srcOrd="1" destOrd="0" presId="urn:microsoft.com/office/officeart/2005/8/layout/list1"/>
    <dgm:cxn modelId="{99B1E874-292C-4519-9874-5B363CF5810D}" type="presOf" srcId="{4321A446-C10F-4DA2-B6EF-4054A56D5697}" destId="{9CE58F7B-7A7A-4D15-A9B6-857D3A03AFCA}" srcOrd="0" destOrd="0" presId="urn:microsoft.com/office/officeart/2005/8/layout/list1"/>
    <dgm:cxn modelId="{8FBCAA57-AFFD-467E-B82B-89E8057528F2}" type="presOf" srcId="{C5D90512-C112-43A8-B601-D558C8CB92E4}" destId="{F2B01F6A-D425-4AE9-96F9-21A2FF95AA98}" srcOrd="1" destOrd="0" presId="urn:microsoft.com/office/officeart/2005/8/layout/list1"/>
    <dgm:cxn modelId="{25F14690-2D5C-40E3-BAA0-2CC0F1D8C330}" type="presOf" srcId="{C5D90512-C112-43A8-B601-D558C8CB92E4}" destId="{2ED989DA-DDF4-4C66-9EAF-12C48DB1DA98}" srcOrd="0" destOrd="0" presId="urn:microsoft.com/office/officeart/2005/8/layout/list1"/>
    <dgm:cxn modelId="{BBDE2F99-B035-40EC-894D-517A4F53288D}" type="presOf" srcId="{7C72273F-533D-4ED8-8614-038637760128}" destId="{923F23A6-1D52-449B-A53A-F0BD26861A75}" srcOrd="1" destOrd="0" presId="urn:microsoft.com/office/officeart/2005/8/layout/list1"/>
    <dgm:cxn modelId="{A9268B9C-1855-4B39-8825-1A0FBB50815F}" srcId="{4321A446-C10F-4DA2-B6EF-4054A56D5697}" destId="{7C72273F-533D-4ED8-8614-038637760128}" srcOrd="1" destOrd="0" parTransId="{0E901C6A-F5F1-4E5C-8D82-958CC449E50B}" sibTransId="{5EFA74E0-1A7E-49B4-9E3B-BAC7632808A0}"/>
    <dgm:cxn modelId="{9220C2CA-BF9B-4B22-9E96-DB772B06FFF7}" type="presOf" srcId="{AA9D1A46-7C40-4A35-AFF6-A85FCE914369}" destId="{22E6A5E7-E071-4529-8CA3-2252BD6D47BC}" srcOrd="0" destOrd="0" presId="urn:microsoft.com/office/officeart/2005/8/layout/list1"/>
    <dgm:cxn modelId="{8DC1C1DD-1EAE-4830-B179-2D02800479E1}" srcId="{4321A446-C10F-4DA2-B6EF-4054A56D5697}" destId="{C5D90512-C112-43A8-B601-D558C8CB92E4}" srcOrd="2" destOrd="0" parTransId="{CA1A62FD-10BD-4290-BDCF-F580C0273964}" sibTransId="{8B8F7C40-946C-4E9E-B9BC-5523BAFC7E30}"/>
    <dgm:cxn modelId="{B57DCCFD-A8C9-43C7-B969-044160ECE800}" type="presParOf" srcId="{9CE58F7B-7A7A-4D15-A9B6-857D3A03AFCA}" destId="{C43EE4A3-397D-4DD7-A4A1-92955F0A8C6B}" srcOrd="0" destOrd="0" presId="urn:microsoft.com/office/officeart/2005/8/layout/list1"/>
    <dgm:cxn modelId="{47EA3841-9BA9-45DE-84F3-B34B7B874764}" type="presParOf" srcId="{C43EE4A3-397D-4DD7-A4A1-92955F0A8C6B}" destId="{22E6A5E7-E071-4529-8CA3-2252BD6D47BC}" srcOrd="0" destOrd="0" presId="urn:microsoft.com/office/officeart/2005/8/layout/list1"/>
    <dgm:cxn modelId="{6E4664A1-AA33-42F3-B864-753F0393F29E}" type="presParOf" srcId="{C43EE4A3-397D-4DD7-A4A1-92955F0A8C6B}" destId="{BD3206A1-3920-4EC8-90BF-91FE08161937}" srcOrd="1" destOrd="0" presId="urn:microsoft.com/office/officeart/2005/8/layout/list1"/>
    <dgm:cxn modelId="{03EE76B6-02B6-416F-9374-57D5FE7D829B}" type="presParOf" srcId="{9CE58F7B-7A7A-4D15-A9B6-857D3A03AFCA}" destId="{F3D248F7-6152-4B58-A814-BE50DA00B07C}" srcOrd="1" destOrd="0" presId="urn:microsoft.com/office/officeart/2005/8/layout/list1"/>
    <dgm:cxn modelId="{7F25A85A-47E0-4B67-BDF2-66A2DF2438BF}" type="presParOf" srcId="{9CE58F7B-7A7A-4D15-A9B6-857D3A03AFCA}" destId="{0ECFDC01-4F65-4D26-8139-F70B47B3E027}" srcOrd="2" destOrd="0" presId="urn:microsoft.com/office/officeart/2005/8/layout/list1"/>
    <dgm:cxn modelId="{60766D5E-D8DA-492A-A2CE-A66591BDD16C}" type="presParOf" srcId="{9CE58F7B-7A7A-4D15-A9B6-857D3A03AFCA}" destId="{374BB805-4D88-4B04-8B92-C43D95054FE3}" srcOrd="3" destOrd="0" presId="urn:microsoft.com/office/officeart/2005/8/layout/list1"/>
    <dgm:cxn modelId="{70D6F1F9-A4D6-4BD4-9DB1-51FC527F4F51}" type="presParOf" srcId="{9CE58F7B-7A7A-4D15-A9B6-857D3A03AFCA}" destId="{6F6A5E97-67E3-4794-ABCE-729E5650B70D}" srcOrd="4" destOrd="0" presId="urn:microsoft.com/office/officeart/2005/8/layout/list1"/>
    <dgm:cxn modelId="{C652A548-8417-4DCE-B6CD-97A0563064AD}" type="presParOf" srcId="{6F6A5E97-67E3-4794-ABCE-729E5650B70D}" destId="{7D6422DC-5CEA-44F3-875D-014CAD8AB482}" srcOrd="0" destOrd="0" presId="urn:microsoft.com/office/officeart/2005/8/layout/list1"/>
    <dgm:cxn modelId="{CA1B5D86-DAD6-41D8-9942-709FD056DFFC}" type="presParOf" srcId="{6F6A5E97-67E3-4794-ABCE-729E5650B70D}" destId="{923F23A6-1D52-449B-A53A-F0BD26861A75}" srcOrd="1" destOrd="0" presId="urn:microsoft.com/office/officeart/2005/8/layout/list1"/>
    <dgm:cxn modelId="{7CD11F94-0FF9-474F-9E11-8013DD4B6ECD}" type="presParOf" srcId="{9CE58F7B-7A7A-4D15-A9B6-857D3A03AFCA}" destId="{0991D6EB-7419-44BC-A257-4ADE1169ED34}" srcOrd="5" destOrd="0" presId="urn:microsoft.com/office/officeart/2005/8/layout/list1"/>
    <dgm:cxn modelId="{BB6BCDF0-7830-47D1-9D82-FB1C7D33EA66}" type="presParOf" srcId="{9CE58F7B-7A7A-4D15-A9B6-857D3A03AFCA}" destId="{ADC2F589-FECE-41C0-9071-0D835DAA3306}" srcOrd="6" destOrd="0" presId="urn:microsoft.com/office/officeart/2005/8/layout/list1"/>
    <dgm:cxn modelId="{FF581D16-5ABE-4447-86AB-6C96B3FEADDE}" type="presParOf" srcId="{9CE58F7B-7A7A-4D15-A9B6-857D3A03AFCA}" destId="{B689CAB0-6CA0-494F-B38F-D3AB0EC822C7}" srcOrd="7" destOrd="0" presId="urn:microsoft.com/office/officeart/2005/8/layout/list1"/>
    <dgm:cxn modelId="{E4C6ABD7-E4EA-478F-A519-06EAC93EFB4C}" type="presParOf" srcId="{9CE58F7B-7A7A-4D15-A9B6-857D3A03AFCA}" destId="{E1C7FC21-EABA-41E0-A3AC-4EB953A3D7DD}" srcOrd="8" destOrd="0" presId="urn:microsoft.com/office/officeart/2005/8/layout/list1"/>
    <dgm:cxn modelId="{9E29AC0B-3D74-472B-8CB7-F3AFAB8D88E7}" type="presParOf" srcId="{E1C7FC21-EABA-41E0-A3AC-4EB953A3D7DD}" destId="{2ED989DA-DDF4-4C66-9EAF-12C48DB1DA98}" srcOrd="0" destOrd="0" presId="urn:microsoft.com/office/officeart/2005/8/layout/list1"/>
    <dgm:cxn modelId="{D35E79E2-F4EB-44B3-8A68-3C6179E5AF25}" type="presParOf" srcId="{E1C7FC21-EABA-41E0-A3AC-4EB953A3D7DD}" destId="{F2B01F6A-D425-4AE9-96F9-21A2FF95AA98}" srcOrd="1" destOrd="0" presId="urn:microsoft.com/office/officeart/2005/8/layout/list1"/>
    <dgm:cxn modelId="{67152953-C665-4AAA-AF2C-C9C8DFA6C9E2}" type="presParOf" srcId="{9CE58F7B-7A7A-4D15-A9B6-857D3A03AFCA}" destId="{E2399D85-1769-403B-85D5-3599399098B5}" srcOrd="9" destOrd="0" presId="urn:microsoft.com/office/officeart/2005/8/layout/list1"/>
    <dgm:cxn modelId="{ECF9EA68-4B2E-4360-8A34-76137642CED7}" type="presParOf" srcId="{9CE58F7B-7A7A-4D15-A9B6-857D3A03AFCA}" destId="{48CA65DF-F42B-4DBB-B5E4-7998CE50A9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r>
            <a:rPr lang="en-US" sz="1400" b="0" dirty="0">
              <a:latin typeface="Quire Sans Light" panose="020B0302040400020003" pitchFamily="34" charset="0"/>
            </a:rPr>
            <a:t>Employee promotion cases</a:t>
          </a:r>
          <a:endParaRPr lang="en-GB" sz="1400" b="0" dirty="0">
            <a:latin typeface="Quire Sans Light" panose="020B0302040400020003" pitchFamily="34" charset="0"/>
          </a:endParaRPr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An</a:t>
          </a:r>
          <a:r>
            <a:rPr lang="en-US" sz="1400" baseline="0" dirty="0">
              <a:latin typeface="Quire Sans Light" panose="020B0302040400020003" pitchFamily="34" charset="0"/>
            </a:rPr>
            <a:t> ex-employee’s reference for a new job opportunity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Acquaintance applying for education scholarship/fellowship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FF630313-3B38-446B-A36D-FD8118F5A464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Consultant requests reference for a new client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C89F16E-F52A-475C-930C-60FD5B911D6E}" type="parTrans" cxnId="{5AE25110-2838-49EC-A125-6A6CC320CE1D}">
      <dgm:prSet/>
      <dgm:spPr/>
      <dgm:t>
        <a:bodyPr/>
        <a:lstStyle/>
        <a:p>
          <a:endParaRPr lang="en-GB"/>
        </a:p>
      </dgm:t>
    </dgm:pt>
    <dgm:pt modelId="{A367E4CA-8722-47A7-9EB2-BC6E752D522A}" type="sibTrans" cxnId="{5AE25110-2838-49EC-A125-6A6CC320CE1D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4"/>
      <dgm:spPr/>
    </dgm:pt>
    <dgm:pt modelId="{1842BB22-28E0-4911-B901-D6CCF79AB23D}" type="pres">
      <dgm:prSet presAssocID="{64EE7C51-5F3C-43B2-AA95-E73822AE0C1F}" presName="parentText" presStyleLbl="node1" presStyleIdx="0" presStyleCnt="4" custScaleX="123464" custScaleY="115212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4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4"/>
      <dgm:spPr/>
    </dgm:pt>
    <dgm:pt modelId="{D2C24ABA-0C7B-4EB3-94EA-E03C1E73B8F3}" type="pres">
      <dgm:prSet presAssocID="{D8B556BD-1598-4BF2-B286-254B9363E1B6}" presName="parentText" presStyleLbl="node1" presStyleIdx="1" presStyleCnt="4" custScaleX="123429" custScaleY="105948" custLinFactNeighborX="18000" custLinFactNeighborY="-3518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4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4"/>
      <dgm:spPr/>
    </dgm:pt>
    <dgm:pt modelId="{6DC372CF-3223-4EFE-839C-9EE36A232EA6}" type="pres">
      <dgm:prSet presAssocID="{999E0271-B558-4B57-AD8C-8E0DC66AB3C9}" presName="parentText" presStyleLbl="node1" presStyleIdx="2" presStyleCnt="4" custScaleX="125308" custScaleY="121570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4">
        <dgm:presLayoutVars>
          <dgm:bulletEnabled val="1"/>
        </dgm:presLayoutVars>
      </dgm:prSet>
      <dgm:spPr/>
    </dgm:pt>
    <dgm:pt modelId="{EEBC7E2F-CF5D-4BA3-B50F-76C62D0897E6}" type="pres">
      <dgm:prSet presAssocID="{1D1F30B3-4E39-4823-AAEF-FA303864570E}" presName="spaceBetweenRectangles" presStyleCnt="0"/>
      <dgm:spPr/>
    </dgm:pt>
    <dgm:pt modelId="{165FDB75-CD89-4859-8F72-B8A387AB28B8}" type="pres">
      <dgm:prSet presAssocID="{FF630313-3B38-446B-A36D-FD8118F5A464}" presName="parentLin" presStyleCnt="0"/>
      <dgm:spPr/>
    </dgm:pt>
    <dgm:pt modelId="{417B58E7-A31B-4A9A-A068-0DA1039A9026}" type="pres">
      <dgm:prSet presAssocID="{FF630313-3B38-446B-A36D-FD8118F5A464}" presName="parentLeftMargin" presStyleLbl="node1" presStyleIdx="2" presStyleCnt="4"/>
      <dgm:spPr/>
    </dgm:pt>
    <dgm:pt modelId="{893DC62E-A186-45EE-9CFA-3D8D263D38E1}" type="pres">
      <dgm:prSet presAssocID="{FF630313-3B38-446B-A36D-FD8118F5A464}" presName="parentText" presStyleLbl="node1" presStyleIdx="3" presStyleCnt="4" custScaleX="124828">
        <dgm:presLayoutVars>
          <dgm:chMax val="0"/>
          <dgm:bulletEnabled val="1"/>
        </dgm:presLayoutVars>
      </dgm:prSet>
      <dgm:spPr/>
    </dgm:pt>
    <dgm:pt modelId="{D10D6985-979F-4B4E-929B-FC70DAA132B3}" type="pres">
      <dgm:prSet presAssocID="{FF630313-3B38-446B-A36D-FD8118F5A464}" presName="negativeSpace" presStyleCnt="0"/>
      <dgm:spPr/>
    </dgm:pt>
    <dgm:pt modelId="{5B2156CE-F0FB-4BEF-B356-886C4B52F001}" type="pres">
      <dgm:prSet presAssocID="{FF630313-3B38-446B-A36D-FD8118F5A4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AE25110-2838-49EC-A125-6A6CC320CE1D}" srcId="{377DEDC5-CDD2-4138-95EF-D5CC32C50F30}" destId="{FF630313-3B38-446B-A36D-FD8118F5A464}" srcOrd="3" destOrd="0" parTransId="{FC89F16E-F52A-475C-930C-60FD5B911D6E}" sibTransId="{A367E4CA-8722-47A7-9EB2-BC6E752D522A}"/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DCB1D9C7-5471-4C8F-9ED3-BA9A54827067}" type="presOf" srcId="{FF630313-3B38-446B-A36D-FD8118F5A464}" destId="{893DC62E-A186-45EE-9CFA-3D8D263D38E1}" srcOrd="1" destOrd="0" presId="urn:microsoft.com/office/officeart/2005/8/layout/list1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2AB86E4-D577-4360-AA87-301F0FE18150}" type="presOf" srcId="{FF630313-3B38-446B-A36D-FD8118F5A464}" destId="{417B58E7-A31B-4A9A-A068-0DA1039A9026}" srcOrd="0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  <dgm:cxn modelId="{CB1EAD49-EC9D-4ECC-B258-40E97DC6315D}" type="presParOf" srcId="{BB634618-A356-4ECE-98DD-15B81ECDCC41}" destId="{EEBC7E2F-CF5D-4BA3-B50F-76C62D0897E6}" srcOrd="11" destOrd="0" presId="urn:microsoft.com/office/officeart/2005/8/layout/list1"/>
    <dgm:cxn modelId="{5A118845-42F4-4609-82AE-8BA451F6E382}" type="presParOf" srcId="{BB634618-A356-4ECE-98DD-15B81ECDCC41}" destId="{165FDB75-CD89-4859-8F72-B8A387AB28B8}" srcOrd="12" destOrd="0" presId="urn:microsoft.com/office/officeart/2005/8/layout/list1"/>
    <dgm:cxn modelId="{9E5E9E9F-DC3B-4FC8-A91E-A7045330BD37}" type="presParOf" srcId="{165FDB75-CD89-4859-8F72-B8A387AB28B8}" destId="{417B58E7-A31B-4A9A-A068-0DA1039A9026}" srcOrd="0" destOrd="0" presId="urn:microsoft.com/office/officeart/2005/8/layout/list1"/>
    <dgm:cxn modelId="{618115FC-34DA-46CC-A04E-AA8AA770DE74}" type="presParOf" srcId="{165FDB75-CD89-4859-8F72-B8A387AB28B8}" destId="{893DC62E-A186-45EE-9CFA-3D8D263D38E1}" srcOrd="1" destOrd="0" presId="urn:microsoft.com/office/officeart/2005/8/layout/list1"/>
    <dgm:cxn modelId="{86F84F97-0308-4928-BF74-B827F9F8BF21}" type="presParOf" srcId="{BB634618-A356-4ECE-98DD-15B81ECDCC41}" destId="{D10D6985-979F-4B4E-929B-FC70DAA132B3}" srcOrd="13" destOrd="0" presId="urn:microsoft.com/office/officeart/2005/8/layout/list1"/>
    <dgm:cxn modelId="{E4E1F0F0-CBC5-4C4B-A001-89F80358048E}" type="presParOf" srcId="{BB634618-A356-4ECE-98DD-15B81ECDCC41}" destId="{5B2156CE-F0FB-4BEF-B356-886C4B52F0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DEDC5-CDD2-4138-95EF-D5CC32C50F30}" type="doc">
      <dgm:prSet loTypeId="urn:microsoft.com/office/officeart/2005/8/layout/list1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64EE7C51-5F3C-43B2-AA95-E73822AE0C1F}">
      <dgm:prSet phldrT="[Text]" custT="1"/>
      <dgm:spPr/>
      <dgm:t>
        <a:bodyPr/>
        <a:lstStyle/>
        <a:p>
          <a:pPr algn="justLow"/>
          <a:r>
            <a:rPr lang="en-US" sz="1400" b="0" dirty="0">
              <a:latin typeface="Quire Sans Light" panose="020B0302040400020003" pitchFamily="34" charset="0"/>
            </a:rPr>
            <a:t>Introduction</a:t>
          </a:r>
          <a:endParaRPr lang="en-GB" sz="1400" b="0" dirty="0">
            <a:latin typeface="Quire Sans Light" panose="020B0302040400020003" pitchFamily="34" charset="0"/>
          </a:endParaRPr>
        </a:p>
      </dgm:t>
    </dgm:pt>
    <dgm:pt modelId="{4444E453-F36C-4F42-B6D0-3081CA25D1FC}" type="parTrans" cxnId="{9532E8BB-1D81-4A36-B02D-FEAFB36D485F}">
      <dgm:prSet/>
      <dgm:spPr/>
      <dgm:t>
        <a:bodyPr/>
        <a:lstStyle/>
        <a:p>
          <a:endParaRPr lang="en-GB" sz="1200"/>
        </a:p>
      </dgm:t>
    </dgm:pt>
    <dgm:pt modelId="{835694ED-B05F-4139-AB5D-626DDD71CBF8}" type="sibTrans" cxnId="{9532E8BB-1D81-4A36-B02D-FEAFB36D485F}">
      <dgm:prSet/>
      <dgm:spPr/>
      <dgm:t>
        <a:bodyPr/>
        <a:lstStyle/>
        <a:p>
          <a:endParaRPr lang="en-GB" sz="1200"/>
        </a:p>
      </dgm:t>
    </dgm:pt>
    <dgm:pt modelId="{D8B556BD-1598-4BF2-B286-254B9363E1B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Discussion includes examples of performance, illustrations of potential benefits to company, chances of success, unique attributes.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6B8D24BC-936D-443D-9BE2-3673FD78FFB5}" type="parTrans" cxnId="{2E59C4F0-2095-44F0-88B3-87AB0DE543E0}">
      <dgm:prSet/>
      <dgm:spPr/>
      <dgm:t>
        <a:bodyPr/>
        <a:lstStyle/>
        <a:p>
          <a:endParaRPr lang="en-GB" sz="1200"/>
        </a:p>
      </dgm:t>
    </dgm:pt>
    <dgm:pt modelId="{5DD633A0-8D1B-4680-BE42-E6FA4996F4D0}" type="sibTrans" cxnId="{2E59C4F0-2095-44F0-88B3-87AB0DE543E0}">
      <dgm:prSet/>
      <dgm:spPr/>
      <dgm:t>
        <a:bodyPr/>
        <a:lstStyle/>
        <a:p>
          <a:endParaRPr lang="en-GB" sz="1200"/>
        </a:p>
      </dgm:t>
    </dgm:pt>
    <dgm:pt modelId="{999E0271-B558-4B57-AD8C-8E0DC66AB3C9}">
      <dgm:prSet phldrT="[Text]" custT="1"/>
      <dgm:spPr/>
      <dgm:t>
        <a:bodyPr/>
        <a:lstStyle/>
        <a:p>
          <a:pPr algn="just"/>
          <a:r>
            <a:rPr lang="en-US" sz="1400" dirty="0">
              <a:latin typeface="Quire Sans Light" panose="020B0302040400020003" pitchFamily="34" charset="0"/>
            </a:rPr>
            <a:t>Conclusion</a:t>
          </a:r>
          <a:r>
            <a:rPr lang="en-US" sz="1400" baseline="0" dirty="0">
              <a:latin typeface="Quire Sans Light" panose="020B0302040400020003" pitchFamily="34" charset="0"/>
            </a:rPr>
            <a:t> includes why they deserve consideration for job/award/scholarship and contact information for follow-up.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C30404F2-1D4E-47E3-89CE-5C1772F57E0A}" type="parTrans" cxnId="{509AC1AB-27C5-41BA-AC77-FBC3704EDBB5}">
      <dgm:prSet/>
      <dgm:spPr/>
      <dgm:t>
        <a:bodyPr/>
        <a:lstStyle/>
        <a:p>
          <a:endParaRPr lang="en-GB"/>
        </a:p>
      </dgm:t>
    </dgm:pt>
    <dgm:pt modelId="{1D1F30B3-4E39-4823-AAEF-FA303864570E}" type="sibTrans" cxnId="{509AC1AB-27C5-41BA-AC77-FBC3704EDBB5}">
      <dgm:prSet/>
      <dgm:spPr/>
      <dgm:t>
        <a:bodyPr/>
        <a:lstStyle/>
        <a:p>
          <a:endParaRPr lang="en-GB"/>
        </a:p>
      </dgm:t>
    </dgm:pt>
    <dgm:pt modelId="{BB634618-A356-4ECE-98DD-15B81ECDCC41}" type="pres">
      <dgm:prSet presAssocID="{377DEDC5-CDD2-4138-95EF-D5CC32C50F30}" presName="linear" presStyleCnt="0">
        <dgm:presLayoutVars>
          <dgm:dir/>
          <dgm:animLvl val="lvl"/>
          <dgm:resizeHandles val="exact"/>
        </dgm:presLayoutVars>
      </dgm:prSet>
      <dgm:spPr/>
    </dgm:pt>
    <dgm:pt modelId="{0D8D579B-F7F3-43AF-93F0-0D78F33FEA49}" type="pres">
      <dgm:prSet presAssocID="{64EE7C51-5F3C-43B2-AA95-E73822AE0C1F}" presName="parentLin" presStyleCnt="0"/>
      <dgm:spPr/>
    </dgm:pt>
    <dgm:pt modelId="{EAA9D09B-8D48-428B-A58E-B5025E3B3927}" type="pres">
      <dgm:prSet presAssocID="{64EE7C51-5F3C-43B2-AA95-E73822AE0C1F}" presName="parentLeftMargin" presStyleLbl="node1" presStyleIdx="0" presStyleCnt="3"/>
      <dgm:spPr/>
    </dgm:pt>
    <dgm:pt modelId="{1842BB22-28E0-4911-B901-D6CCF79AB23D}" type="pres">
      <dgm:prSet presAssocID="{64EE7C51-5F3C-43B2-AA95-E73822AE0C1F}" presName="parentText" presStyleLbl="node1" presStyleIdx="0" presStyleCnt="3" custScaleX="102386" custScaleY="70323" custLinFactNeighborX="-580" custLinFactNeighborY="-129">
        <dgm:presLayoutVars>
          <dgm:chMax val="0"/>
          <dgm:bulletEnabled val="1"/>
        </dgm:presLayoutVars>
      </dgm:prSet>
      <dgm:spPr/>
    </dgm:pt>
    <dgm:pt modelId="{43C6EF92-57B9-448B-B496-B86AE9CAF345}" type="pres">
      <dgm:prSet presAssocID="{64EE7C51-5F3C-43B2-AA95-E73822AE0C1F}" presName="negativeSpace" presStyleCnt="0"/>
      <dgm:spPr/>
    </dgm:pt>
    <dgm:pt modelId="{913116F3-538A-4904-ABE4-504996F4BF75}" type="pres">
      <dgm:prSet presAssocID="{64EE7C51-5F3C-43B2-AA95-E73822AE0C1F}" presName="childText" presStyleLbl="conFgAcc1" presStyleIdx="0" presStyleCnt="3">
        <dgm:presLayoutVars>
          <dgm:bulletEnabled val="1"/>
        </dgm:presLayoutVars>
      </dgm:prSet>
      <dgm:spPr/>
    </dgm:pt>
    <dgm:pt modelId="{58A315E6-B3D3-4AFB-BC5D-89BB55E8DE83}" type="pres">
      <dgm:prSet presAssocID="{835694ED-B05F-4139-AB5D-626DDD71CBF8}" presName="spaceBetweenRectangles" presStyleCnt="0"/>
      <dgm:spPr/>
    </dgm:pt>
    <dgm:pt modelId="{EDE32D50-7FD3-417E-9F3A-D139675D4D21}" type="pres">
      <dgm:prSet presAssocID="{D8B556BD-1598-4BF2-B286-254B9363E1B6}" presName="parentLin" presStyleCnt="0"/>
      <dgm:spPr/>
    </dgm:pt>
    <dgm:pt modelId="{9BC79F85-D0EC-433E-BA26-B71BCD0314AD}" type="pres">
      <dgm:prSet presAssocID="{D8B556BD-1598-4BF2-B286-254B9363E1B6}" presName="parentLeftMargin" presStyleLbl="node1" presStyleIdx="0" presStyleCnt="3"/>
      <dgm:spPr/>
    </dgm:pt>
    <dgm:pt modelId="{D2C24ABA-0C7B-4EB3-94EA-E03C1E73B8F3}" type="pres">
      <dgm:prSet presAssocID="{D8B556BD-1598-4BF2-B286-254B9363E1B6}" presName="parentText" presStyleLbl="node1" presStyleIdx="1" presStyleCnt="3" custScaleX="131806" custScaleY="93165" custLinFactNeighborX="-579" custLinFactNeighborY="-10063">
        <dgm:presLayoutVars>
          <dgm:chMax val="0"/>
          <dgm:bulletEnabled val="1"/>
        </dgm:presLayoutVars>
      </dgm:prSet>
      <dgm:spPr/>
    </dgm:pt>
    <dgm:pt modelId="{9D2D1C82-4DEF-4A3A-8BCC-F91093409784}" type="pres">
      <dgm:prSet presAssocID="{D8B556BD-1598-4BF2-B286-254B9363E1B6}" presName="negativeSpace" presStyleCnt="0"/>
      <dgm:spPr/>
    </dgm:pt>
    <dgm:pt modelId="{63E99662-BBC7-4974-A22D-1C1F8863EDC2}" type="pres">
      <dgm:prSet presAssocID="{D8B556BD-1598-4BF2-B286-254B9363E1B6}" presName="childText" presStyleLbl="conFgAcc1" presStyleIdx="1" presStyleCnt="3">
        <dgm:presLayoutVars>
          <dgm:bulletEnabled val="1"/>
        </dgm:presLayoutVars>
      </dgm:prSet>
      <dgm:spPr/>
    </dgm:pt>
    <dgm:pt modelId="{D6E69686-6CE9-4C35-B692-1FCB61F606BB}" type="pres">
      <dgm:prSet presAssocID="{5DD633A0-8D1B-4680-BE42-E6FA4996F4D0}" presName="spaceBetweenRectangles" presStyleCnt="0"/>
      <dgm:spPr/>
    </dgm:pt>
    <dgm:pt modelId="{38C66DF2-6B47-4279-829E-7F61FC86DBDD}" type="pres">
      <dgm:prSet presAssocID="{999E0271-B558-4B57-AD8C-8E0DC66AB3C9}" presName="parentLin" presStyleCnt="0"/>
      <dgm:spPr/>
    </dgm:pt>
    <dgm:pt modelId="{2A5E3979-557A-483A-A63C-CDF4929E37B2}" type="pres">
      <dgm:prSet presAssocID="{999E0271-B558-4B57-AD8C-8E0DC66AB3C9}" presName="parentLeftMargin" presStyleLbl="node1" presStyleIdx="1" presStyleCnt="3"/>
      <dgm:spPr/>
    </dgm:pt>
    <dgm:pt modelId="{6DC372CF-3223-4EFE-839C-9EE36A232EA6}" type="pres">
      <dgm:prSet presAssocID="{999E0271-B558-4B57-AD8C-8E0DC66AB3C9}" presName="parentText" presStyleLbl="node1" presStyleIdx="2" presStyleCnt="3" custScaleX="133122" custScaleY="82068">
        <dgm:presLayoutVars>
          <dgm:chMax val="0"/>
          <dgm:bulletEnabled val="1"/>
        </dgm:presLayoutVars>
      </dgm:prSet>
      <dgm:spPr/>
    </dgm:pt>
    <dgm:pt modelId="{F765B68F-DD7F-4102-8ADF-17264DFBDBE9}" type="pres">
      <dgm:prSet presAssocID="{999E0271-B558-4B57-AD8C-8E0DC66AB3C9}" presName="negativeSpace" presStyleCnt="0"/>
      <dgm:spPr/>
    </dgm:pt>
    <dgm:pt modelId="{5A9EBA9B-447D-47FD-AF52-83616B6A33D5}" type="pres">
      <dgm:prSet presAssocID="{999E0271-B558-4B57-AD8C-8E0DC66AB3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5F8A22-8E8D-4D34-AD94-7045721A5AF1}" type="presOf" srcId="{64EE7C51-5F3C-43B2-AA95-E73822AE0C1F}" destId="{1842BB22-28E0-4911-B901-D6CCF79AB23D}" srcOrd="1" destOrd="0" presId="urn:microsoft.com/office/officeart/2005/8/layout/list1"/>
    <dgm:cxn modelId="{11B6F238-744C-4086-9F4C-FCC08E12E5A6}" type="presOf" srcId="{999E0271-B558-4B57-AD8C-8E0DC66AB3C9}" destId="{6DC372CF-3223-4EFE-839C-9EE36A232EA6}" srcOrd="1" destOrd="0" presId="urn:microsoft.com/office/officeart/2005/8/layout/list1"/>
    <dgm:cxn modelId="{CA722673-D504-4F99-80FA-AEE0DE05DE9B}" type="presOf" srcId="{64EE7C51-5F3C-43B2-AA95-E73822AE0C1F}" destId="{EAA9D09B-8D48-428B-A58E-B5025E3B3927}" srcOrd="0" destOrd="0" presId="urn:microsoft.com/office/officeart/2005/8/layout/list1"/>
    <dgm:cxn modelId="{8DE50A7D-69DF-4A30-9F09-4E8D68B1733C}" type="presOf" srcId="{D8B556BD-1598-4BF2-B286-254B9363E1B6}" destId="{9BC79F85-D0EC-433E-BA26-B71BCD0314AD}" srcOrd="0" destOrd="0" presId="urn:microsoft.com/office/officeart/2005/8/layout/list1"/>
    <dgm:cxn modelId="{509AC1AB-27C5-41BA-AC77-FBC3704EDBB5}" srcId="{377DEDC5-CDD2-4138-95EF-D5CC32C50F30}" destId="{999E0271-B558-4B57-AD8C-8E0DC66AB3C9}" srcOrd="2" destOrd="0" parTransId="{C30404F2-1D4E-47E3-89CE-5C1772F57E0A}" sibTransId="{1D1F30B3-4E39-4823-AAEF-FA303864570E}"/>
    <dgm:cxn modelId="{F96A37B7-9711-4AD6-82FD-87729E5F77FF}" type="presOf" srcId="{377DEDC5-CDD2-4138-95EF-D5CC32C50F30}" destId="{BB634618-A356-4ECE-98DD-15B81ECDCC41}" srcOrd="0" destOrd="0" presId="urn:microsoft.com/office/officeart/2005/8/layout/list1"/>
    <dgm:cxn modelId="{9532E8BB-1D81-4A36-B02D-FEAFB36D485F}" srcId="{377DEDC5-CDD2-4138-95EF-D5CC32C50F30}" destId="{64EE7C51-5F3C-43B2-AA95-E73822AE0C1F}" srcOrd="0" destOrd="0" parTransId="{4444E453-F36C-4F42-B6D0-3081CA25D1FC}" sibTransId="{835694ED-B05F-4139-AB5D-626DDD71CBF8}"/>
    <dgm:cxn modelId="{BFC7F2D0-2DBB-4FE9-B39D-32924FE56911}" type="presOf" srcId="{D8B556BD-1598-4BF2-B286-254B9363E1B6}" destId="{D2C24ABA-0C7B-4EB3-94EA-E03C1E73B8F3}" srcOrd="1" destOrd="0" presId="urn:microsoft.com/office/officeart/2005/8/layout/list1"/>
    <dgm:cxn modelId="{768057EC-A0C6-47FB-9614-4538DEF9FA96}" type="presOf" srcId="{999E0271-B558-4B57-AD8C-8E0DC66AB3C9}" destId="{2A5E3979-557A-483A-A63C-CDF4929E37B2}" srcOrd="0" destOrd="0" presId="urn:microsoft.com/office/officeart/2005/8/layout/list1"/>
    <dgm:cxn modelId="{2E59C4F0-2095-44F0-88B3-87AB0DE543E0}" srcId="{377DEDC5-CDD2-4138-95EF-D5CC32C50F30}" destId="{D8B556BD-1598-4BF2-B286-254B9363E1B6}" srcOrd="1" destOrd="0" parTransId="{6B8D24BC-936D-443D-9BE2-3673FD78FFB5}" sibTransId="{5DD633A0-8D1B-4680-BE42-E6FA4996F4D0}"/>
    <dgm:cxn modelId="{B1055594-2EBB-4E30-99A6-7F602040B70C}" type="presParOf" srcId="{BB634618-A356-4ECE-98DD-15B81ECDCC41}" destId="{0D8D579B-F7F3-43AF-93F0-0D78F33FEA49}" srcOrd="0" destOrd="0" presId="urn:microsoft.com/office/officeart/2005/8/layout/list1"/>
    <dgm:cxn modelId="{43446FB1-EC46-495D-BC84-E034354C02B2}" type="presParOf" srcId="{0D8D579B-F7F3-43AF-93F0-0D78F33FEA49}" destId="{EAA9D09B-8D48-428B-A58E-B5025E3B3927}" srcOrd="0" destOrd="0" presId="urn:microsoft.com/office/officeart/2005/8/layout/list1"/>
    <dgm:cxn modelId="{69F274DA-71E0-4139-9236-54FC093FFCD6}" type="presParOf" srcId="{0D8D579B-F7F3-43AF-93F0-0D78F33FEA49}" destId="{1842BB22-28E0-4911-B901-D6CCF79AB23D}" srcOrd="1" destOrd="0" presId="urn:microsoft.com/office/officeart/2005/8/layout/list1"/>
    <dgm:cxn modelId="{79380429-6A3D-424B-A3B5-BEDB1BA3D90C}" type="presParOf" srcId="{BB634618-A356-4ECE-98DD-15B81ECDCC41}" destId="{43C6EF92-57B9-448B-B496-B86AE9CAF345}" srcOrd="1" destOrd="0" presId="urn:microsoft.com/office/officeart/2005/8/layout/list1"/>
    <dgm:cxn modelId="{9A6FC32F-E1CC-4BBB-B294-C68C3CDF53A5}" type="presParOf" srcId="{BB634618-A356-4ECE-98DD-15B81ECDCC41}" destId="{913116F3-538A-4904-ABE4-504996F4BF75}" srcOrd="2" destOrd="0" presId="urn:microsoft.com/office/officeart/2005/8/layout/list1"/>
    <dgm:cxn modelId="{A6A1DA0D-9190-4D91-9B8E-054826226C13}" type="presParOf" srcId="{BB634618-A356-4ECE-98DD-15B81ECDCC41}" destId="{58A315E6-B3D3-4AFB-BC5D-89BB55E8DE83}" srcOrd="3" destOrd="0" presId="urn:microsoft.com/office/officeart/2005/8/layout/list1"/>
    <dgm:cxn modelId="{CFD24340-A1AB-4A13-89F9-1D4D1DE3CBD4}" type="presParOf" srcId="{BB634618-A356-4ECE-98DD-15B81ECDCC41}" destId="{EDE32D50-7FD3-417E-9F3A-D139675D4D21}" srcOrd="4" destOrd="0" presId="urn:microsoft.com/office/officeart/2005/8/layout/list1"/>
    <dgm:cxn modelId="{2E8E22B7-8015-4F19-A42C-C6C311147C53}" type="presParOf" srcId="{EDE32D50-7FD3-417E-9F3A-D139675D4D21}" destId="{9BC79F85-D0EC-433E-BA26-B71BCD0314AD}" srcOrd="0" destOrd="0" presId="urn:microsoft.com/office/officeart/2005/8/layout/list1"/>
    <dgm:cxn modelId="{7AF1589A-BB8D-46BB-9005-6A4298C3743F}" type="presParOf" srcId="{EDE32D50-7FD3-417E-9F3A-D139675D4D21}" destId="{D2C24ABA-0C7B-4EB3-94EA-E03C1E73B8F3}" srcOrd="1" destOrd="0" presId="urn:microsoft.com/office/officeart/2005/8/layout/list1"/>
    <dgm:cxn modelId="{0510C533-F747-48B3-878A-9049C1B6D9CA}" type="presParOf" srcId="{BB634618-A356-4ECE-98DD-15B81ECDCC41}" destId="{9D2D1C82-4DEF-4A3A-8BCC-F91093409784}" srcOrd="5" destOrd="0" presId="urn:microsoft.com/office/officeart/2005/8/layout/list1"/>
    <dgm:cxn modelId="{97343831-ADE9-4657-A6EA-1C3BBE253E1D}" type="presParOf" srcId="{BB634618-A356-4ECE-98DD-15B81ECDCC41}" destId="{63E99662-BBC7-4974-A22D-1C1F8863EDC2}" srcOrd="6" destOrd="0" presId="urn:microsoft.com/office/officeart/2005/8/layout/list1"/>
    <dgm:cxn modelId="{817B4497-858F-414D-AFCF-4271FD7416B0}" type="presParOf" srcId="{BB634618-A356-4ECE-98DD-15B81ECDCC41}" destId="{D6E69686-6CE9-4C35-B692-1FCB61F606BB}" srcOrd="7" destOrd="0" presId="urn:microsoft.com/office/officeart/2005/8/layout/list1"/>
    <dgm:cxn modelId="{F3651B86-3F26-4E7B-926F-D0C91172932D}" type="presParOf" srcId="{BB634618-A356-4ECE-98DD-15B81ECDCC41}" destId="{38C66DF2-6B47-4279-829E-7F61FC86DBDD}" srcOrd="8" destOrd="0" presId="urn:microsoft.com/office/officeart/2005/8/layout/list1"/>
    <dgm:cxn modelId="{9E9AC3C2-409D-4FBA-B230-DA577E8518FF}" type="presParOf" srcId="{38C66DF2-6B47-4279-829E-7F61FC86DBDD}" destId="{2A5E3979-557A-483A-A63C-CDF4929E37B2}" srcOrd="0" destOrd="0" presId="urn:microsoft.com/office/officeart/2005/8/layout/list1"/>
    <dgm:cxn modelId="{0CB90CCF-D382-4329-8E31-12CA07276F93}" type="presParOf" srcId="{38C66DF2-6B47-4279-829E-7F61FC86DBDD}" destId="{6DC372CF-3223-4EFE-839C-9EE36A232EA6}" srcOrd="1" destOrd="0" presId="urn:microsoft.com/office/officeart/2005/8/layout/list1"/>
    <dgm:cxn modelId="{5BB7174A-24A4-4FAA-A1DC-AB3358FAC51B}" type="presParOf" srcId="{BB634618-A356-4ECE-98DD-15B81ECDCC41}" destId="{F765B68F-DD7F-4102-8ADF-17264DFBDBE9}" srcOrd="9" destOrd="0" presId="urn:microsoft.com/office/officeart/2005/8/layout/list1"/>
    <dgm:cxn modelId="{8DF2E99E-3B81-4760-82BF-6B0ED14A5838}" type="presParOf" srcId="{BB634618-A356-4ECE-98DD-15B81ECDCC41}" destId="{5A9EBA9B-447D-47FD-AF52-83616B6A33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Prepare your audience for details that follow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Clear and concise opening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4A592926-D460-4D03-955F-9A57F3EDB1CD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Main idea could be a positive reply or a good news for reader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8B48C16-FB3D-4AB2-9416-F6C0F5B1D2F6}" type="parTrans" cxnId="{EC470679-E1D9-4A11-B5B3-6742725C3DEC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21E43359-F700-415F-9EFD-A7DA1A72900D}" type="sibTrans" cxnId="{EC470679-E1D9-4A11-B5B3-6742725C3DEC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3"/>
      <dgm:spPr/>
    </dgm:pt>
    <dgm:pt modelId="{9D141B27-97A0-4CAD-AC02-18E6A449D76D}" type="pres">
      <dgm:prSet presAssocID="{9593A4BD-F50F-4667-8126-CFF275267C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3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3"/>
      <dgm:spPr/>
    </dgm:pt>
    <dgm:pt modelId="{F8DA8C14-EA0E-4EA2-8177-6B4C8052427D}" type="pres">
      <dgm:prSet presAssocID="{350F2069-964F-4389-B459-E6329009C5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3">
        <dgm:presLayoutVars>
          <dgm:bulletEnabled val="1"/>
        </dgm:presLayoutVars>
      </dgm:prSet>
      <dgm:spPr/>
    </dgm:pt>
    <dgm:pt modelId="{ED53448D-BFC7-4541-A48F-CE1EC2516D38}" type="pres">
      <dgm:prSet presAssocID="{1D3063BF-4255-4F4B-855D-3D2115D78699}" presName="spaceBetweenRectangles" presStyleCnt="0"/>
      <dgm:spPr/>
    </dgm:pt>
    <dgm:pt modelId="{4E43D1E6-954F-4CE5-90AE-0D4CE0E80322}" type="pres">
      <dgm:prSet presAssocID="{4A592926-D460-4D03-955F-9A57F3EDB1CD}" presName="parentLin" presStyleCnt="0"/>
      <dgm:spPr/>
    </dgm:pt>
    <dgm:pt modelId="{7E9C9670-6662-4F22-9DEB-4B2D3B532E3D}" type="pres">
      <dgm:prSet presAssocID="{4A592926-D460-4D03-955F-9A57F3EDB1CD}" presName="parentLeftMargin" presStyleLbl="node1" presStyleIdx="1" presStyleCnt="3"/>
      <dgm:spPr/>
    </dgm:pt>
    <dgm:pt modelId="{16FB5998-DD63-482F-9951-3D46580716AA}" type="pres">
      <dgm:prSet presAssocID="{4A592926-D460-4D03-955F-9A57F3EDB1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68E1FC3-2104-4C99-9725-888DB904DF9E}" type="pres">
      <dgm:prSet presAssocID="{4A592926-D460-4D03-955F-9A57F3EDB1CD}" presName="negativeSpace" presStyleCnt="0"/>
      <dgm:spPr/>
    </dgm:pt>
    <dgm:pt modelId="{8149E0E1-F494-44F1-9D0C-6DAFF6EC1BD2}" type="pres">
      <dgm:prSet presAssocID="{4A592926-D460-4D03-955F-9A57F3EDB1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06621B-12B4-44EA-9835-C54FBEA1E158}" type="presOf" srcId="{4A592926-D460-4D03-955F-9A57F3EDB1CD}" destId="{7E9C9670-6662-4F22-9DEB-4B2D3B532E3D}" srcOrd="0" destOrd="0" presId="urn:microsoft.com/office/officeart/2005/8/layout/list1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C470679-E1D9-4A11-B5B3-6742725C3DEC}" srcId="{667C73AC-8224-4678-9250-498FEDABD90B}" destId="{4A592926-D460-4D03-955F-9A57F3EDB1CD}" srcOrd="2" destOrd="0" parTransId="{F8B48C16-FB3D-4AB2-9416-F6C0F5B1D2F6}" sibTransId="{21E43359-F700-415F-9EFD-A7DA1A72900D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C8B0C2EC-F458-4E4F-9745-BBC2D6492C92}" type="presOf" srcId="{4A592926-D460-4D03-955F-9A57F3EDB1CD}" destId="{16FB5998-DD63-482F-9951-3D46580716AA}" srcOrd="1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6B06F284-9680-4691-AC46-0A40D604A809}" type="presParOf" srcId="{19C3665F-4851-4FED-BA41-C64144867401}" destId="{ED53448D-BFC7-4541-A48F-CE1EC2516D38}" srcOrd="7" destOrd="0" presId="urn:microsoft.com/office/officeart/2005/8/layout/list1"/>
    <dgm:cxn modelId="{ADB9CB71-FC60-48AD-98D1-033DEC38CB63}" type="presParOf" srcId="{19C3665F-4851-4FED-BA41-C64144867401}" destId="{4E43D1E6-954F-4CE5-90AE-0D4CE0E80322}" srcOrd="8" destOrd="0" presId="urn:microsoft.com/office/officeart/2005/8/layout/list1"/>
    <dgm:cxn modelId="{C08D59C6-F803-44E1-AA11-9562F3582CCB}" type="presParOf" srcId="{4E43D1E6-954F-4CE5-90AE-0D4CE0E80322}" destId="{7E9C9670-6662-4F22-9DEB-4B2D3B532E3D}" srcOrd="0" destOrd="0" presId="urn:microsoft.com/office/officeart/2005/8/layout/list1"/>
    <dgm:cxn modelId="{B76A2DC6-21D6-4798-95A3-03C59279B3CD}" type="presParOf" srcId="{4E43D1E6-954F-4CE5-90AE-0D4CE0E80322}" destId="{16FB5998-DD63-482F-9951-3D46580716AA}" srcOrd="1" destOrd="0" presId="urn:microsoft.com/office/officeart/2005/8/layout/list1"/>
    <dgm:cxn modelId="{1BA8EF09-76F2-44D4-AC7B-802512538D11}" type="presParOf" srcId="{19C3665F-4851-4FED-BA41-C64144867401}" destId="{C68E1FC3-2104-4C99-9725-888DB904DF9E}" srcOrd="9" destOrd="0" presId="urn:microsoft.com/office/officeart/2005/8/layout/list1"/>
    <dgm:cxn modelId="{651329E3-FCD1-479B-82D2-6D04A6667276}" type="presParOf" srcId="{19C3665F-4851-4FED-BA41-C64144867401}" destId="{8149E0E1-F494-44F1-9D0C-6DAFF6EC1B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Maintain supportive tone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Use body to explain detail of your point and justify it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4A592926-D460-4D03-955F-9A57F3EDB1CD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Put</a:t>
          </a:r>
          <a:r>
            <a:rPr lang="en-US" sz="1400" baseline="0" dirty="0">
              <a:latin typeface="Quire Sans Light" panose="020B0302040400020003" pitchFamily="34" charset="0"/>
            </a:rPr>
            <a:t> the negative portion (if any) of your message into as favorable a context as possible</a:t>
          </a:r>
        </a:p>
      </dgm:t>
    </dgm:pt>
    <dgm:pt modelId="{F8B48C16-FB3D-4AB2-9416-F6C0F5B1D2F6}" type="parTrans" cxnId="{EC470679-E1D9-4A11-B5B3-6742725C3DEC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21E43359-F700-415F-9EFD-A7DA1A72900D}" type="sibTrans" cxnId="{EC470679-E1D9-4A11-B5B3-6742725C3DEC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42E3232A-DFA2-483C-B286-4F6B43AE59BB}">
      <dgm:prSet phldrT="[Text]" custT="1"/>
      <dgm:spPr/>
      <dgm:t>
        <a:bodyPr/>
        <a:lstStyle/>
        <a:p>
          <a:r>
            <a:rPr lang="en-US" sz="1400" baseline="0" dirty="0">
              <a:latin typeface="Quire Sans Light" panose="020B0302040400020003" pitchFamily="34" charset="0"/>
            </a:rPr>
            <a:t>If you are communicating with a customer, </a:t>
          </a:r>
          <a:r>
            <a:rPr lang="en-US" sz="1400" b="1" baseline="0" dirty="0">
              <a:latin typeface="Quire Sans Light" panose="020B0302040400020003" pitchFamily="34" charset="0"/>
            </a:rPr>
            <a:t>resale </a:t>
          </a:r>
          <a:r>
            <a:rPr lang="en-US" sz="1400" b="0" baseline="0" dirty="0">
              <a:latin typeface="Quire Sans Light" panose="020B0302040400020003" pitchFamily="34" charset="0"/>
            </a:rPr>
            <a:t>message can be added to build customer relationships</a:t>
          </a:r>
          <a:endParaRPr lang="en-US" sz="1400" b="1" baseline="0" dirty="0">
            <a:latin typeface="Quire Sans Light" panose="020B0302040400020003" pitchFamily="34" charset="0"/>
          </a:endParaRPr>
        </a:p>
      </dgm:t>
    </dgm:pt>
    <dgm:pt modelId="{620E63D6-462E-44FE-AFA7-BFAFEEE5D07A}" type="parTrans" cxnId="{AC745096-0F1D-40B7-B324-7B6F7559154B}">
      <dgm:prSet/>
      <dgm:spPr/>
      <dgm:t>
        <a:bodyPr/>
        <a:lstStyle/>
        <a:p>
          <a:endParaRPr lang="en-GB"/>
        </a:p>
      </dgm:t>
    </dgm:pt>
    <dgm:pt modelId="{4C2D1BA1-9E51-4F82-9E64-E0DC14BCB244}" type="sibTrans" cxnId="{AC745096-0F1D-40B7-B324-7B6F7559154B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4"/>
      <dgm:spPr/>
    </dgm:pt>
    <dgm:pt modelId="{9D141B27-97A0-4CAD-AC02-18E6A449D76D}" type="pres">
      <dgm:prSet presAssocID="{9593A4BD-F50F-4667-8126-CFF275267CDE}" presName="parentText" presStyleLbl="node1" presStyleIdx="0" presStyleCnt="4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4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4"/>
      <dgm:spPr/>
    </dgm:pt>
    <dgm:pt modelId="{F8DA8C14-EA0E-4EA2-8177-6B4C8052427D}" type="pres">
      <dgm:prSet presAssocID="{350F2069-964F-4389-B459-E6329009C5FF}" presName="parentText" presStyleLbl="node1" presStyleIdx="1" presStyleCnt="4" custScaleX="107781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4">
        <dgm:presLayoutVars>
          <dgm:bulletEnabled val="1"/>
        </dgm:presLayoutVars>
      </dgm:prSet>
      <dgm:spPr/>
    </dgm:pt>
    <dgm:pt modelId="{ED53448D-BFC7-4541-A48F-CE1EC2516D38}" type="pres">
      <dgm:prSet presAssocID="{1D3063BF-4255-4F4B-855D-3D2115D78699}" presName="spaceBetweenRectangles" presStyleCnt="0"/>
      <dgm:spPr/>
    </dgm:pt>
    <dgm:pt modelId="{4E43D1E6-954F-4CE5-90AE-0D4CE0E80322}" type="pres">
      <dgm:prSet presAssocID="{4A592926-D460-4D03-955F-9A57F3EDB1CD}" presName="parentLin" presStyleCnt="0"/>
      <dgm:spPr/>
    </dgm:pt>
    <dgm:pt modelId="{7E9C9670-6662-4F22-9DEB-4B2D3B532E3D}" type="pres">
      <dgm:prSet presAssocID="{4A592926-D460-4D03-955F-9A57F3EDB1CD}" presName="parentLeftMargin" presStyleLbl="node1" presStyleIdx="1" presStyleCnt="4"/>
      <dgm:spPr/>
    </dgm:pt>
    <dgm:pt modelId="{16FB5998-DD63-482F-9951-3D46580716AA}" type="pres">
      <dgm:prSet presAssocID="{4A592926-D460-4D03-955F-9A57F3EDB1CD}" presName="parentText" presStyleLbl="node1" presStyleIdx="2" presStyleCnt="4" custScaleX="107201" custScaleY="129407">
        <dgm:presLayoutVars>
          <dgm:chMax val="0"/>
          <dgm:bulletEnabled val="1"/>
        </dgm:presLayoutVars>
      </dgm:prSet>
      <dgm:spPr/>
    </dgm:pt>
    <dgm:pt modelId="{C68E1FC3-2104-4C99-9725-888DB904DF9E}" type="pres">
      <dgm:prSet presAssocID="{4A592926-D460-4D03-955F-9A57F3EDB1CD}" presName="negativeSpace" presStyleCnt="0"/>
      <dgm:spPr/>
    </dgm:pt>
    <dgm:pt modelId="{8149E0E1-F494-44F1-9D0C-6DAFF6EC1BD2}" type="pres">
      <dgm:prSet presAssocID="{4A592926-D460-4D03-955F-9A57F3EDB1CD}" presName="childText" presStyleLbl="conFgAcc1" presStyleIdx="2" presStyleCnt="4">
        <dgm:presLayoutVars>
          <dgm:bulletEnabled val="1"/>
        </dgm:presLayoutVars>
      </dgm:prSet>
      <dgm:spPr/>
    </dgm:pt>
    <dgm:pt modelId="{5DD0951F-F89D-4849-B6E2-05BE54390FC5}" type="pres">
      <dgm:prSet presAssocID="{21E43359-F700-415F-9EFD-A7DA1A72900D}" presName="spaceBetweenRectangles" presStyleCnt="0"/>
      <dgm:spPr/>
    </dgm:pt>
    <dgm:pt modelId="{C3B19869-7F81-4850-B6B1-74D89304D666}" type="pres">
      <dgm:prSet presAssocID="{42E3232A-DFA2-483C-B286-4F6B43AE59BB}" presName="parentLin" presStyleCnt="0"/>
      <dgm:spPr/>
    </dgm:pt>
    <dgm:pt modelId="{494B5CC6-3320-4328-98DF-8A31920FAD2A}" type="pres">
      <dgm:prSet presAssocID="{42E3232A-DFA2-483C-B286-4F6B43AE59BB}" presName="parentLeftMargin" presStyleLbl="node1" presStyleIdx="2" presStyleCnt="4"/>
      <dgm:spPr/>
    </dgm:pt>
    <dgm:pt modelId="{4AB37C1F-5DF3-4970-9111-B51F2E5D8178}" type="pres">
      <dgm:prSet presAssocID="{42E3232A-DFA2-483C-B286-4F6B43AE59BB}" presName="parentText" presStyleLbl="node1" presStyleIdx="3" presStyleCnt="4" custScaleX="109658" custScaleY="138068">
        <dgm:presLayoutVars>
          <dgm:chMax val="0"/>
          <dgm:bulletEnabled val="1"/>
        </dgm:presLayoutVars>
      </dgm:prSet>
      <dgm:spPr/>
    </dgm:pt>
    <dgm:pt modelId="{D37EC004-31A4-42A4-9A9C-F33D73E51F3A}" type="pres">
      <dgm:prSet presAssocID="{42E3232A-DFA2-483C-B286-4F6B43AE59BB}" presName="negativeSpace" presStyleCnt="0"/>
      <dgm:spPr/>
    </dgm:pt>
    <dgm:pt modelId="{3B6F830F-AAE2-4F14-80DA-0A71CE0D713A}" type="pres">
      <dgm:prSet presAssocID="{42E3232A-DFA2-483C-B286-4F6B43AE59B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B9DD40E-D144-49BB-8934-D3F683826529}" type="presOf" srcId="{42E3232A-DFA2-483C-B286-4F6B43AE59BB}" destId="{494B5CC6-3320-4328-98DF-8A31920FAD2A}" srcOrd="0" destOrd="0" presId="urn:microsoft.com/office/officeart/2005/8/layout/list1"/>
    <dgm:cxn modelId="{BC06621B-12B4-44EA-9835-C54FBEA1E158}" type="presOf" srcId="{4A592926-D460-4D03-955F-9A57F3EDB1CD}" destId="{7E9C9670-6662-4F22-9DEB-4B2D3B532E3D}" srcOrd="0" destOrd="0" presId="urn:microsoft.com/office/officeart/2005/8/layout/list1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C470679-E1D9-4A11-B5B3-6742725C3DEC}" srcId="{667C73AC-8224-4678-9250-498FEDABD90B}" destId="{4A592926-D460-4D03-955F-9A57F3EDB1CD}" srcOrd="2" destOrd="0" parTransId="{F8B48C16-FB3D-4AB2-9416-F6C0F5B1D2F6}" sibTransId="{21E43359-F700-415F-9EFD-A7DA1A72900D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AC745096-0F1D-40B7-B324-7B6F7559154B}" srcId="{667C73AC-8224-4678-9250-498FEDABD90B}" destId="{42E3232A-DFA2-483C-B286-4F6B43AE59BB}" srcOrd="3" destOrd="0" parTransId="{620E63D6-462E-44FE-AFA7-BFAFEEE5D07A}" sibTransId="{4C2D1BA1-9E51-4F82-9E64-E0DC14BCB244}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34C2E6D6-B77D-4C42-BFD7-6C1CDA8A3BF1}" type="presOf" srcId="{42E3232A-DFA2-483C-B286-4F6B43AE59BB}" destId="{4AB37C1F-5DF3-4970-9111-B51F2E5D8178}" srcOrd="1" destOrd="0" presId="urn:microsoft.com/office/officeart/2005/8/layout/list1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C8B0C2EC-F458-4E4F-9745-BBC2D6492C92}" type="presOf" srcId="{4A592926-D460-4D03-955F-9A57F3EDB1CD}" destId="{16FB5998-DD63-482F-9951-3D46580716AA}" srcOrd="1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6B06F284-9680-4691-AC46-0A40D604A809}" type="presParOf" srcId="{19C3665F-4851-4FED-BA41-C64144867401}" destId="{ED53448D-BFC7-4541-A48F-CE1EC2516D38}" srcOrd="7" destOrd="0" presId="urn:microsoft.com/office/officeart/2005/8/layout/list1"/>
    <dgm:cxn modelId="{ADB9CB71-FC60-48AD-98D1-033DEC38CB63}" type="presParOf" srcId="{19C3665F-4851-4FED-BA41-C64144867401}" destId="{4E43D1E6-954F-4CE5-90AE-0D4CE0E80322}" srcOrd="8" destOrd="0" presId="urn:microsoft.com/office/officeart/2005/8/layout/list1"/>
    <dgm:cxn modelId="{C08D59C6-F803-44E1-AA11-9562F3582CCB}" type="presParOf" srcId="{4E43D1E6-954F-4CE5-90AE-0D4CE0E80322}" destId="{7E9C9670-6662-4F22-9DEB-4B2D3B532E3D}" srcOrd="0" destOrd="0" presId="urn:microsoft.com/office/officeart/2005/8/layout/list1"/>
    <dgm:cxn modelId="{B76A2DC6-21D6-4798-95A3-03C59279B3CD}" type="presParOf" srcId="{4E43D1E6-954F-4CE5-90AE-0D4CE0E80322}" destId="{16FB5998-DD63-482F-9951-3D46580716AA}" srcOrd="1" destOrd="0" presId="urn:microsoft.com/office/officeart/2005/8/layout/list1"/>
    <dgm:cxn modelId="{1BA8EF09-76F2-44D4-AC7B-802512538D11}" type="presParOf" srcId="{19C3665F-4851-4FED-BA41-C64144867401}" destId="{C68E1FC3-2104-4C99-9725-888DB904DF9E}" srcOrd="9" destOrd="0" presId="urn:microsoft.com/office/officeart/2005/8/layout/list1"/>
    <dgm:cxn modelId="{651329E3-FCD1-479B-82D2-6D04A6667276}" type="presParOf" srcId="{19C3665F-4851-4FED-BA41-C64144867401}" destId="{8149E0E1-F494-44F1-9D0C-6DAFF6EC1BD2}" srcOrd="10" destOrd="0" presId="urn:microsoft.com/office/officeart/2005/8/layout/list1"/>
    <dgm:cxn modelId="{383F31CB-FA58-460D-8BA9-3A2FCC61F247}" type="presParOf" srcId="{19C3665F-4851-4FED-BA41-C64144867401}" destId="{5DD0951F-F89D-4849-B6E2-05BE54390FC5}" srcOrd="11" destOrd="0" presId="urn:microsoft.com/office/officeart/2005/8/layout/list1"/>
    <dgm:cxn modelId="{FBF37448-91BA-461F-BF67-2D35FC921658}" type="presParOf" srcId="{19C3665F-4851-4FED-BA41-C64144867401}" destId="{C3B19869-7F81-4850-B6B1-74D89304D666}" srcOrd="12" destOrd="0" presId="urn:microsoft.com/office/officeart/2005/8/layout/list1"/>
    <dgm:cxn modelId="{1073BF52-693A-4A40-BBEB-BF5B88CAAABA}" type="presParOf" srcId="{C3B19869-7F81-4850-B6B1-74D89304D666}" destId="{494B5CC6-3320-4328-98DF-8A31920FAD2A}" srcOrd="0" destOrd="0" presId="urn:microsoft.com/office/officeart/2005/8/layout/list1"/>
    <dgm:cxn modelId="{6FBCD398-2AAC-4637-B14F-8676CF0F9972}" type="presParOf" srcId="{C3B19869-7F81-4850-B6B1-74D89304D666}" destId="{4AB37C1F-5DF3-4970-9111-B51F2E5D8178}" srcOrd="1" destOrd="0" presId="urn:microsoft.com/office/officeart/2005/8/layout/list1"/>
    <dgm:cxn modelId="{FA12A303-8212-4CCE-A2A3-04159B684FE1}" type="presParOf" srcId="{19C3665F-4851-4FED-BA41-C64144867401}" destId="{D37EC004-31A4-42A4-9A9C-F33D73E51F3A}" srcOrd="13" destOrd="0" presId="urn:microsoft.com/office/officeart/2005/8/layout/list1"/>
    <dgm:cxn modelId="{C08AA337-5953-4B69-87A4-40AB0FA4A88D}" type="presParOf" srcId="{19C3665F-4851-4FED-BA41-C64144867401}" destId="{3B6F830F-AAE2-4F14-80DA-0A71CE0D713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Identify who will do what and what action will take place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Reader benefit: Personal well-being of reader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520D9AD-821A-45DB-8F30-9EBF0E92D52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How to proceed and encourage them to act promptly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1CA4743-D4A1-4E1A-8CC5-4740B13BADFE}" type="parTrans" cxnId="{2CF1D527-7DCF-419B-94A6-97A75ECD78F3}">
      <dgm:prSet/>
      <dgm:spPr/>
      <dgm:t>
        <a:bodyPr/>
        <a:lstStyle/>
        <a:p>
          <a:endParaRPr lang="en-GB"/>
        </a:p>
      </dgm:t>
    </dgm:pt>
    <dgm:pt modelId="{0F750C71-EDD7-456A-A8E4-9C284EAFBDE1}" type="sibTrans" cxnId="{2CF1D527-7DCF-419B-94A6-97A75ECD78F3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3"/>
      <dgm:spPr/>
    </dgm:pt>
    <dgm:pt modelId="{9D141B27-97A0-4CAD-AC02-18E6A449D76D}" type="pres">
      <dgm:prSet presAssocID="{9593A4BD-F50F-4667-8126-CFF275267CDE}" presName="parentText" presStyleLbl="node1" presStyleIdx="0" presStyleCnt="3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3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3"/>
      <dgm:spPr/>
    </dgm:pt>
    <dgm:pt modelId="{F8DA8C14-EA0E-4EA2-8177-6B4C8052427D}" type="pres">
      <dgm:prSet presAssocID="{350F2069-964F-4389-B459-E6329009C5FF}" presName="parentText" presStyleLbl="node1" presStyleIdx="1" presStyleCnt="3" custScaleX="107781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3">
        <dgm:presLayoutVars>
          <dgm:bulletEnabled val="1"/>
        </dgm:presLayoutVars>
      </dgm:prSet>
      <dgm:spPr/>
    </dgm:pt>
    <dgm:pt modelId="{CCE69B43-38AE-43BC-A91D-3501142C247B}" type="pres">
      <dgm:prSet presAssocID="{1D3063BF-4255-4F4B-855D-3D2115D78699}" presName="spaceBetweenRectangles" presStyleCnt="0"/>
      <dgm:spPr/>
    </dgm:pt>
    <dgm:pt modelId="{31350AD6-55CF-4374-A555-03396A89E975}" type="pres">
      <dgm:prSet presAssocID="{9520D9AD-821A-45DB-8F30-9EBF0E92D526}" presName="parentLin" presStyleCnt="0"/>
      <dgm:spPr/>
    </dgm:pt>
    <dgm:pt modelId="{629E3A35-CF81-4509-8C9F-358D499792EE}" type="pres">
      <dgm:prSet presAssocID="{9520D9AD-821A-45DB-8F30-9EBF0E92D526}" presName="parentLeftMargin" presStyleLbl="node1" presStyleIdx="1" presStyleCnt="3"/>
      <dgm:spPr/>
    </dgm:pt>
    <dgm:pt modelId="{DD481424-7679-4CA5-A95A-F89ACC732986}" type="pres">
      <dgm:prSet presAssocID="{9520D9AD-821A-45DB-8F30-9EBF0E92D5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32F7AD-DFF5-45A7-B2DA-F5B9574A733B}" type="pres">
      <dgm:prSet presAssocID="{9520D9AD-821A-45DB-8F30-9EBF0E92D526}" presName="negativeSpace" presStyleCnt="0"/>
      <dgm:spPr/>
    </dgm:pt>
    <dgm:pt modelId="{B38D2ECF-439A-4681-9BCC-F1CACA863B8B}" type="pres">
      <dgm:prSet presAssocID="{9520D9AD-821A-45DB-8F30-9EBF0E92D5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70221F-7DFA-4457-AE5B-EE35F0E4188D}" type="presOf" srcId="{9520D9AD-821A-45DB-8F30-9EBF0E92D526}" destId="{DD481424-7679-4CA5-A95A-F89ACC732986}" srcOrd="1" destOrd="0" presId="urn:microsoft.com/office/officeart/2005/8/layout/list1"/>
    <dgm:cxn modelId="{2CF1D527-7DCF-419B-94A6-97A75ECD78F3}" srcId="{667C73AC-8224-4678-9250-498FEDABD90B}" destId="{9520D9AD-821A-45DB-8F30-9EBF0E92D526}" srcOrd="2" destOrd="0" parTransId="{F1CA4743-D4A1-4E1A-8CC5-4740B13BADFE}" sibTransId="{0F750C71-EDD7-456A-A8E4-9C284EAFBDE1}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D47860C4-CB11-4B46-9FB6-A1B79E71F659}" type="presOf" srcId="{9520D9AD-821A-45DB-8F30-9EBF0E92D526}" destId="{629E3A35-CF81-4509-8C9F-358D499792EE}" srcOrd="0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227D71F8-D112-43CD-998F-036574CEA2E3}" type="presParOf" srcId="{19C3665F-4851-4FED-BA41-C64144867401}" destId="{CCE69B43-38AE-43BC-A91D-3501142C247B}" srcOrd="7" destOrd="0" presId="urn:microsoft.com/office/officeart/2005/8/layout/list1"/>
    <dgm:cxn modelId="{1E87A7EC-B96E-498E-9455-9EBA2B04282F}" type="presParOf" srcId="{19C3665F-4851-4FED-BA41-C64144867401}" destId="{31350AD6-55CF-4374-A555-03396A89E975}" srcOrd="8" destOrd="0" presId="urn:microsoft.com/office/officeart/2005/8/layout/list1"/>
    <dgm:cxn modelId="{802B23C8-0327-4736-AA52-7D7CFD4006A8}" type="presParOf" srcId="{31350AD6-55CF-4374-A555-03396A89E975}" destId="{629E3A35-CF81-4509-8C9F-358D499792EE}" srcOrd="0" destOrd="0" presId="urn:microsoft.com/office/officeart/2005/8/layout/list1"/>
    <dgm:cxn modelId="{280B4953-BC66-42E8-830E-DBBA2854BEDB}" type="presParOf" srcId="{31350AD6-55CF-4374-A555-03396A89E975}" destId="{DD481424-7679-4CA5-A95A-F89ACC732986}" srcOrd="1" destOrd="0" presId="urn:microsoft.com/office/officeart/2005/8/layout/list1"/>
    <dgm:cxn modelId="{394B45D6-878D-470B-97A4-06B87B6EAAF3}" type="presParOf" srcId="{19C3665F-4851-4FED-BA41-C64144867401}" destId="{6532F7AD-DFF5-45A7-B2DA-F5B9574A733B}" srcOrd="9" destOrd="0" presId="urn:microsoft.com/office/officeart/2005/8/layout/list1"/>
    <dgm:cxn modelId="{3026E419-ED5F-4F99-BD22-7ECAEABBF05E}" type="presParOf" srcId="{19C3665F-4851-4FED-BA41-C64144867401}" destId="{B38D2ECF-439A-4681-9BCC-F1CACA863B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Specific response to complaint depends upon your company’s policies for resolving such issues and which party(or parties) lie at fault.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Steps to be taken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520D9AD-821A-45DB-8F30-9EBF0E92D52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If</a:t>
          </a:r>
          <a:r>
            <a:rPr lang="en-US" sz="1400" baseline="0" dirty="0">
              <a:latin typeface="Quire Sans Light" panose="020B0302040400020003" pitchFamily="34" charset="0"/>
            </a:rPr>
            <a:t> you choose to grant the claim, open with good news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1CA4743-D4A1-4E1A-8CC5-4740B13BADFE}" type="parTrans" cxnId="{2CF1D527-7DCF-419B-94A6-97A75ECD78F3}">
      <dgm:prSet/>
      <dgm:spPr/>
      <dgm:t>
        <a:bodyPr/>
        <a:lstStyle/>
        <a:p>
          <a:endParaRPr lang="en-GB"/>
        </a:p>
      </dgm:t>
    </dgm:pt>
    <dgm:pt modelId="{0F750C71-EDD7-456A-A8E4-9C284EAFBDE1}" type="sibTrans" cxnId="{2CF1D527-7DCF-419B-94A6-97A75ECD78F3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3"/>
      <dgm:spPr/>
    </dgm:pt>
    <dgm:pt modelId="{9D141B27-97A0-4CAD-AC02-18E6A449D76D}" type="pres">
      <dgm:prSet presAssocID="{9593A4BD-F50F-4667-8126-CFF275267CDE}" presName="parentText" presStyleLbl="node1" presStyleIdx="0" presStyleCnt="3" custScaleX="10696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3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3"/>
      <dgm:spPr/>
    </dgm:pt>
    <dgm:pt modelId="{F8DA8C14-EA0E-4EA2-8177-6B4C8052427D}" type="pres">
      <dgm:prSet presAssocID="{350F2069-964F-4389-B459-E6329009C5FF}" presName="parentText" presStyleLbl="node1" presStyleIdx="1" presStyleCnt="3" custScaleX="107781" custScaleY="75519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3">
        <dgm:presLayoutVars>
          <dgm:bulletEnabled val="1"/>
        </dgm:presLayoutVars>
      </dgm:prSet>
      <dgm:spPr/>
    </dgm:pt>
    <dgm:pt modelId="{CCE69B43-38AE-43BC-A91D-3501142C247B}" type="pres">
      <dgm:prSet presAssocID="{1D3063BF-4255-4F4B-855D-3D2115D78699}" presName="spaceBetweenRectangles" presStyleCnt="0"/>
      <dgm:spPr/>
    </dgm:pt>
    <dgm:pt modelId="{31350AD6-55CF-4374-A555-03396A89E975}" type="pres">
      <dgm:prSet presAssocID="{9520D9AD-821A-45DB-8F30-9EBF0E92D526}" presName="parentLin" presStyleCnt="0"/>
      <dgm:spPr/>
    </dgm:pt>
    <dgm:pt modelId="{629E3A35-CF81-4509-8C9F-358D499792EE}" type="pres">
      <dgm:prSet presAssocID="{9520D9AD-821A-45DB-8F30-9EBF0E92D526}" presName="parentLeftMargin" presStyleLbl="node1" presStyleIdx="1" presStyleCnt="3"/>
      <dgm:spPr/>
    </dgm:pt>
    <dgm:pt modelId="{DD481424-7679-4CA5-A95A-F89ACC732986}" type="pres">
      <dgm:prSet presAssocID="{9520D9AD-821A-45DB-8F30-9EBF0E92D526}" presName="parentText" presStyleLbl="node1" presStyleIdx="2" presStyleCnt="3" custScaleY="83549">
        <dgm:presLayoutVars>
          <dgm:chMax val="0"/>
          <dgm:bulletEnabled val="1"/>
        </dgm:presLayoutVars>
      </dgm:prSet>
      <dgm:spPr/>
    </dgm:pt>
    <dgm:pt modelId="{6532F7AD-DFF5-45A7-B2DA-F5B9574A733B}" type="pres">
      <dgm:prSet presAssocID="{9520D9AD-821A-45DB-8F30-9EBF0E92D526}" presName="negativeSpace" presStyleCnt="0"/>
      <dgm:spPr/>
    </dgm:pt>
    <dgm:pt modelId="{B38D2ECF-439A-4681-9BCC-F1CACA863B8B}" type="pres">
      <dgm:prSet presAssocID="{9520D9AD-821A-45DB-8F30-9EBF0E92D5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70221F-7DFA-4457-AE5B-EE35F0E4188D}" type="presOf" srcId="{9520D9AD-821A-45DB-8F30-9EBF0E92D526}" destId="{DD481424-7679-4CA5-A95A-F89ACC732986}" srcOrd="1" destOrd="0" presId="urn:microsoft.com/office/officeart/2005/8/layout/list1"/>
    <dgm:cxn modelId="{2CF1D527-7DCF-419B-94A6-97A75ECD78F3}" srcId="{667C73AC-8224-4678-9250-498FEDABD90B}" destId="{9520D9AD-821A-45DB-8F30-9EBF0E92D526}" srcOrd="2" destOrd="0" parTransId="{F1CA4743-D4A1-4E1A-8CC5-4740B13BADFE}" sibTransId="{0F750C71-EDD7-456A-A8E4-9C284EAFBDE1}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D47860C4-CB11-4B46-9FB6-A1B79E71F659}" type="presOf" srcId="{9520D9AD-821A-45DB-8F30-9EBF0E92D526}" destId="{629E3A35-CF81-4509-8C9F-358D499792EE}" srcOrd="0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227D71F8-D112-43CD-998F-036574CEA2E3}" type="presParOf" srcId="{19C3665F-4851-4FED-BA41-C64144867401}" destId="{CCE69B43-38AE-43BC-A91D-3501142C247B}" srcOrd="7" destOrd="0" presId="urn:microsoft.com/office/officeart/2005/8/layout/list1"/>
    <dgm:cxn modelId="{1E87A7EC-B96E-498E-9455-9EBA2B04282F}" type="presParOf" srcId="{19C3665F-4851-4FED-BA41-C64144867401}" destId="{31350AD6-55CF-4374-A555-03396A89E975}" srcOrd="8" destOrd="0" presId="urn:microsoft.com/office/officeart/2005/8/layout/list1"/>
    <dgm:cxn modelId="{802B23C8-0327-4736-AA52-7D7CFD4006A8}" type="presParOf" srcId="{31350AD6-55CF-4374-A555-03396A89E975}" destId="{629E3A35-CF81-4509-8C9F-358D499792EE}" srcOrd="0" destOrd="0" presId="urn:microsoft.com/office/officeart/2005/8/layout/list1"/>
    <dgm:cxn modelId="{280B4953-BC66-42E8-830E-DBBA2854BEDB}" type="presParOf" srcId="{31350AD6-55CF-4374-A555-03396A89E975}" destId="{DD481424-7679-4CA5-A95A-F89ACC732986}" srcOrd="1" destOrd="0" presId="urn:microsoft.com/office/officeart/2005/8/layout/list1"/>
    <dgm:cxn modelId="{394B45D6-878D-470B-97A4-06B87B6EAAF3}" type="presParOf" srcId="{19C3665F-4851-4FED-BA41-C64144867401}" destId="{6532F7AD-DFF5-45A7-B2DA-F5B9574A733B}" srcOrd="9" destOrd="0" presId="urn:microsoft.com/office/officeart/2005/8/layout/list1"/>
    <dgm:cxn modelId="{3026E419-ED5F-4F99-BD22-7ECAEABBF05E}" type="presParOf" srcId="{19C3665F-4851-4FED-BA41-C64144867401}" destId="{B38D2ECF-439A-4681-9BCC-F1CACA863B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7C73AC-8224-4678-9250-498FEDABD90B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9593A4BD-F50F-4667-8126-CFF275267CDE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Good</a:t>
          </a:r>
          <a:r>
            <a:rPr lang="en-US" sz="1400" baseline="0" dirty="0">
              <a:latin typeface="Quire Sans Light" panose="020B0302040400020003" pitchFamily="34" charset="0"/>
            </a:rPr>
            <a:t> news is welcome so use the direct approach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D7581DBB-893F-418F-96A0-DB663BC8C371}" type="par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0A1FEDA5-D5D4-4FBF-B7BA-7C3483CF423A}" type="sibTrans" cxnId="{AB3BC9CD-60C9-4631-9C21-E015A17921F1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350F2069-964F-4389-B459-E6329009C5FF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Good news followed by details and a positive close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90A47CA6-A7F3-45E1-A7D9-7C8433AEE810}" type="par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1D3063BF-4255-4F4B-855D-3D2115D78699}" type="sibTrans" cxnId="{2341B231-7B4B-4BFB-B12D-C6B8F42B4574}">
      <dgm:prSet/>
      <dgm:spPr/>
      <dgm:t>
        <a:bodyPr/>
        <a:lstStyle/>
        <a:p>
          <a:endParaRPr lang="en-GB" sz="1400">
            <a:latin typeface="Quire Sans Light" panose="020B0302040400020003" pitchFamily="34" charset="0"/>
          </a:endParaRPr>
        </a:p>
      </dgm:t>
    </dgm:pt>
    <dgm:pt modelId="{9520D9AD-821A-45DB-8F30-9EBF0E92D526}">
      <dgm:prSet phldrT="[Text]" custT="1"/>
      <dgm:spPr/>
      <dgm:t>
        <a:bodyPr/>
        <a:lstStyle/>
        <a:p>
          <a:r>
            <a:rPr lang="en-US" sz="1400" dirty="0">
              <a:latin typeface="Quire Sans Light" panose="020B0302040400020003" pitchFamily="34" charset="0"/>
            </a:rPr>
            <a:t>Social media releases: include ready-to-share content </a:t>
          </a:r>
          <a:endParaRPr lang="en-GB" sz="1400" dirty="0">
            <a:latin typeface="Quire Sans Light" panose="020B0302040400020003" pitchFamily="34" charset="0"/>
          </a:endParaRPr>
        </a:p>
      </dgm:t>
    </dgm:pt>
    <dgm:pt modelId="{F1CA4743-D4A1-4E1A-8CC5-4740B13BADFE}" type="parTrans" cxnId="{2CF1D527-7DCF-419B-94A6-97A75ECD78F3}">
      <dgm:prSet/>
      <dgm:spPr/>
      <dgm:t>
        <a:bodyPr/>
        <a:lstStyle/>
        <a:p>
          <a:endParaRPr lang="en-GB"/>
        </a:p>
      </dgm:t>
    </dgm:pt>
    <dgm:pt modelId="{0F750C71-EDD7-456A-A8E4-9C284EAFBDE1}" type="sibTrans" cxnId="{2CF1D527-7DCF-419B-94A6-97A75ECD78F3}">
      <dgm:prSet/>
      <dgm:spPr/>
      <dgm:t>
        <a:bodyPr/>
        <a:lstStyle/>
        <a:p>
          <a:endParaRPr lang="en-GB"/>
        </a:p>
      </dgm:t>
    </dgm:pt>
    <dgm:pt modelId="{19C3665F-4851-4FED-BA41-C64144867401}" type="pres">
      <dgm:prSet presAssocID="{667C73AC-8224-4678-9250-498FEDABD90B}" presName="linear" presStyleCnt="0">
        <dgm:presLayoutVars>
          <dgm:dir/>
          <dgm:animLvl val="lvl"/>
          <dgm:resizeHandles val="exact"/>
        </dgm:presLayoutVars>
      </dgm:prSet>
      <dgm:spPr/>
    </dgm:pt>
    <dgm:pt modelId="{A6D1D056-2790-424F-B7E0-D79B57FE95BD}" type="pres">
      <dgm:prSet presAssocID="{9593A4BD-F50F-4667-8126-CFF275267CDE}" presName="parentLin" presStyleCnt="0"/>
      <dgm:spPr/>
    </dgm:pt>
    <dgm:pt modelId="{FE45B0E7-51F1-4137-9F81-4A3C25E629AF}" type="pres">
      <dgm:prSet presAssocID="{9593A4BD-F50F-4667-8126-CFF275267CDE}" presName="parentLeftMargin" presStyleLbl="node1" presStyleIdx="0" presStyleCnt="3"/>
      <dgm:spPr/>
    </dgm:pt>
    <dgm:pt modelId="{9D141B27-97A0-4CAD-AC02-18E6A449D76D}" type="pres">
      <dgm:prSet presAssocID="{9593A4BD-F50F-4667-8126-CFF275267CDE}" presName="parentText" presStyleLbl="node1" presStyleIdx="0" presStyleCnt="3" custScaleX="106962" custScaleY="57022">
        <dgm:presLayoutVars>
          <dgm:chMax val="0"/>
          <dgm:bulletEnabled val="1"/>
        </dgm:presLayoutVars>
      </dgm:prSet>
      <dgm:spPr/>
    </dgm:pt>
    <dgm:pt modelId="{971A693B-832A-4027-8F5B-DF1E60C4E0D1}" type="pres">
      <dgm:prSet presAssocID="{9593A4BD-F50F-4667-8126-CFF275267CDE}" presName="negativeSpace" presStyleCnt="0"/>
      <dgm:spPr/>
    </dgm:pt>
    <dgm:pt modelId="{B838B201-A8AD-4672-AC5C-6D0065ABF6ED}" type="pres">
      <dgm:prSet presAssocID="{9593A4BD-F50F-4667-8126-CFF275267CDE}" presName="childText" presStyleLbl="conFgAcc1" presStyleIdx="0" presStyleCnt="3">
        <dgm:presLayoutVars>
          <dgm:bulletEnabled val="1"/>
        </dgm:presLayoutVars>
      </dgm:prSet>
      <dgm:spPr/>
    </dgm:pt>
    <dgm:pt modelId="{4170C5AC-E9FB-4BF7-AC5C-8B562EE1DAC2}" type="pres">
      <dgm:prSet presAssocID="{0A1FEDA5-D5D4-4FBF-B7BA-7C3483CF423A}" presName="spaceBetweenRectangles" presStyleCnt="0"/>
      <dgm:spPr/>
    </dgm:pt>
    <dgm:pt modelId="{E6126D63-0D4F-4774-9EB0-B9D32C45F5CA}" type="pres">
      <dgm:prSet presAssocID="{350F2069-964F-4389-B459-E6329009C5FF}" presName="parentLin" presStyleCnt="0"/>
      <dgm:spPr/>
    </dgm:pt>
    <dgm:pt modelId="{BEF989C3-D56F-4500-B73A-0ED6E3C46068}" type="pres">
      <dgm:prSet presAssocID="{350F2069-964F-4389-B459-E6329009C5FF}" presName="parentLeftMargin" presStyleLbl="node1" presStyleIdx="0" presStyleCnt="3"/>
      <dgm:spPr/>
    </dgm:pt>
    <dgm:pt modelId="{F8DA8C14-EA0E-4EA2-8177-6B4C8052427D}" type="pres">
      <dgm:prSet presAssocID="{350F2069-964F-4389-B459-E6329009C5FF}" presName="parentText" presStyleLbl="node1" presStyleIdx="1" presStyleCnt="3" custScaleX="107781" custScaleY="53948" custLinFactNeighborY="-6434">
        <dgm:presLayoutVars>
          <dgm:chMax val="0"/>
          <dgm:bulletEnabled val="1"/>
        </dgm:presLayoutVars>
      </dgm:prSet>
      <dgm:spPr/>
    </dgm:pt>
    <dgm:pt modelId="{D28A46F6-606E-4558-82E8-BA445CAA644F}" type="pres">
      <dgm:prSet presAssocID="{350F2069-964F-4389-B459-E6329009C5FF}" presName="negativeSpace" presStyleCnt="0"/>
      <dgm:spPr/>
    </dgm:pt>
    <dgm:pt modelId="{D589BB20-914F-42E9-A12F-AF126E704A5C}" type="pres">
      <dgm:prSet presAssocID="{350F2069-964F-4389-B459-E6329009C5FF}" presName="childText" presStyleLbl="conFgAcc1" presStyleIdx="1" presStyleCnt="3">
        <dgm:presLayoutVars>
          <dgm:bulletEnabled val="1"/>
        </dgm:presLayoutVars>
      </dgm:prSet>
      <dgm:spPr/>
    </dgm:pt>
    <dgm:pt modelId="{CCE69B43-38AE-43BC-A91D-3501142C247B}" type="pres">
      <dgm:prSet presAssocID="{1D3063BF-4255-4F4B-855D-3D2115D78699}" presName="spaceBetweenRectangles" presStyleCnt="0"/>
      <dgm:spPr/>
    </dgm:pt>
    <dgm:pt modelId="{31350AD6-55CF-4374-A555-03396A89E975}" type="pres">
      <dgm:prSet presAssocID="{9520D9AD-821A-45DB-8F30-9EBF0E92D526}" presName="parentLin" presStyleCnt="0"/>
      <dgm:spPr/>
    </dgm:pt>
    <dgm:pt modelId="{629E3A35-CF81-4509-8C9F-358D499792EE}" type="pres">
      <dgm:prSet presAssocID="{9520D9AD-821A-45DB-8F30-9EBF0E92D526}" presName="parentLeftMargin" presStyleLbl="node1" presStyleIdx="1" presStyleCnt="3"/>
      <dgm:spPr/>
    </dgm:pt>
    <dgm:pt modelId="{DD481424-7679-4CA5-A95A-F89ACC732986}" type="pres">
      <dgm:prSet presAssocID="{9520D9AD-821A-45DB-8F30-9EBF0E92D526}" presName="parentText" presStyleLbl="node1" presStyleIdx="2" presStyleCnt="3" custScaleY="52692">
        <dgm:presLayoutVars>
          <dgm:chMax val="0"/>
          <dgm:bulletEnabled val="1"/>
        </dgm:presLayoutVars>
      </dgm:prSet>
      <dgm:spPr/>
    </dgm:pt>
    <dgm:pt modelId="{6532F7AD-DFF5-45A7-B2DA-F5B9574A733B}" type="pres">
      <dgm:prSet presAssocID="{9520D9AD-821A-45DB-8F30-9EBF0E92D526}" presName="negativeSpace" presStyleCnt="0"/>
      <dgm:spPr/>
    </dgm:pt>
    <dgm:pt modelId="{B38D2ECF-439A-4681-9BCC-F1CACA863B8B}" type="pres">
      <dgm:prSet presAssocID="{9520D9AD-821A-45DB-8F30-9EBF0E92D5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70221F-7DFA-4457-AE5B-EE35F0E4188D}" type="presOf" srcId="{9520D9AD-821A-45DB-8F30-9EBF0E92D526}" destId="{DD481424-7679-4CA5-A95A-F89ACC732986}" srcOrd="1" destOrd="0" presId="urn:microsoft.com/office/officeart/2005/8/layout/list1"/>
    <dgm:cxn modelId="{2CF1D527-7DCF-419B-94A6-97A75ECD78F3}" srcId="{667C73AC-8224-4678-9250-498FEDABD90B}" destId="{9520D9AD-821A-45DB-8F30-9EBF0E92D526}" srcOrd="2" destOrd="0" parTransId="{F1CA4743-D4A1-4E1A-8CC5-4740B13BADFE}" sibTransId="{0F750C71-EDD7-456A-A8E4-9C284EAFBDE1}"/>
    <dgm:cxn modelId="{9EEA3B29-9476-43AB-B03C-7C386A72E068}" type="presOf" srcId="{350F2069-964F-4389-B459-E6329009C5FF}" destId="{F8DA8C14-EA0E-4EA2-8177-6B4C8052427D}" srcOrd="1" destOrd="0" presId="urn:microsoft.com/office/officeart/2005/8/layout/list1"/>
    <dgm:cxn modelId="{2341B231-7B4B-4BFB-B12D-C6B8F42B4574}" srcId="{667C73AC-8224-4678-9250-498FEDABD90B}" destId="{350F2069-964F-4389-B459-E6329009C5FF}" srcOrd="1" destOrd="0" parTransId="{90A47CA6-A7F3-45E1-A7D9-7C8433AEE810}" sibTransId="{1D3063BF-4255-4F4B-855D-3D2115D78699}"/>
    <dgm:cxn modelId="{E47BD988-9580-4E7E-B530-93A7E7645742}" type="presOf" srcId="{667C73AC-8224-4678-9250-498FEDABD90B}" destId="{19C3665F-4851-4FED-BA41-C64144867401}" srcOrd="0" destOrd="0" presId="urn:microsoft.com/office/officeart/2005/8/layout/list1"/>
    <dgm:cxn modelId="{649CE1A0-327C-4F66-8596-FBCF340EBFDF}" type="presOf" srcId="{9593A4BD-F50F-4667-8126-CFF275267CDE}" destId="{9D141B27-97A0-4CAD-AC02-18E6A449D76D}" srcOrd="1" destOrd="0" presId="urn:microsoft.com/office/officeart/2005/8/layout/list1"/>
    <dgm:cxn modelId="{D47860C4-CB11-4B46-9FB6-A1B79E71F659}" type="presOf" srcId="{9520D9AD-821A-45DB-8F30-9EBF0E92D526}" destId="{629E3A35-CF81-4509-8C9F-358D499792EE}" srcOrd="0" destOrd="0" presId="urn:microsoft.com/office/officeart/2005/8/layout/list1"/>
    <dgm:cxn modelId="{AB3BC9CD-60C9-4631-9C21-E015A17921F1}" srcId="{667C73AC-8224-4678-9250-498FEDABD90B}" destId="{9593A4BD-F50F-4667-8126-CFF275267CDE}" srcOrd="0" destOrd="0" parTransId="{D7581DBB-893F-418F-96A0-DB663BC8C371}" sibTransId="{0A1FEDA5-D5D4-4FBF-B7BA-7C3483CF423A}"/>
    <dgm:cxn modelId="{44A85CDE-0AC3-42A0-AFAC-42BAA4AB2C97}" type="presOf" srcId="{9593A4BD-F50F-4667-8126-CFF275267CDE}" destId="{FE45B0E7-51F1-4137-9F81-4A3C25E629AF}" srcOrd="0" destOrd="0" presId="urn:microsoft.com/office/officeart/2005/8/layout/list1"/>
    <dgm:cxn modelId="{61093AE2-01AA-42DA-B206-BB98C96C048F}" type="presOf" srcId="{350F2069-964F-4389-B459-E6329009C5FF}" destId="{BEF989C3-D56F-4500-B73A-0ED6E3C46068}" srcOrd="0" destOrd="0" presId="urn:microsoft.com/office/officeart/2005/8/layout/list1"/>
    <dgm:cxn modelId="{3032D62D-920A-40AA-96BE-9A9041CCC908}" type="presParOf" srcId="{19C3665F-4851-4FED-BA41-C64144867401}" destId="{A6D1D056-2790-424F-B7E0-D79B57FE95BD}" srcOrd="0" destOrd="0" presId="urn:microsoft.com/office/officeart/2005/8/layout/list1"/>
    <dgm:cxn modelId="{16A9F35A-6582-4EC5-B8D3-EB45B050DE9C}" type="presParOf" srcId="{A6D1D056-2790-424F-B7E0-D79B57FE95BD}" destId="{FE45B0E7-51F1-4137-9F81-4A3C25E629AF}" srcOrd="0" destOrd="0" presId="urn:microsoft.com/office/officeart/2005/8/layout/list1"/>
    <dgm:cxn modelId="{9D6537DF-3F95-4FAC-8E60-F3ECC2617099}" type="presParOf" srcId="{A6D1D056-2790-424F-B7E0-D79B57FE95BD}" destId="{9D141B27-97A0-4CAD-AC02-18E6A449D76D}" srcOrd="1" destOrd="0" presId="urn:microsoft.com/office/officeart/2005/8/layout/list1"/>
    <dgm:cxn modelId="{26A9DDB1-2FF9-4294-AF86-31AC19C13836}" type="presParOf" srcId="{19C3665F-4851-4FED-BA41-C64144867401}" destId="{971A693B-832A-4027-8F5B-DF1E60C4E0D1}" srcOrd="1" destOrd="0" presId="urn:microsoft.com/office/officeart/2005/8/layout/list1"/>
    <dgm:cxn modelId="{735AD9D8-51C8-4C01-9E74-F9C9554AF693}" type="presParOf" srcId="{19C3665F-4851-4FED-BA41-C64144867401}" destId="{B838B201-A8AD-4672-AC5C-6D0065ABF6ED}" srcOrd="2" destOrd="0" presId="urn:microsoft.com/office/officeart/2005/8/layout/list1"/>
    <dgm:cxn modelId="{CC023D19-2665-411E-973A-595560737B01}" type="presParOf" srcId="{19C3665F-4851-4FED-BA41-C64144867401}" destId="{4170C5AC-E9FB-4BF7-AC5C-8B562EE1DAC2}" srcOrd="3" destOrd="0" presId="urn:microsoft.com/office/officeart/2005/8/layout/list1"/>
    <dgm:cxn modelId="{5D4B8459-E06C-46A1-B5AD-B24BAE59A0A7}" type="presParOf" srcId="{19C3665F-4851-4FED-BA41-C64144867401}" destId="{E6126D63-0D4F-4774-9EB0-B9D32C45F5CA}" srcOrd="4" destOrd="0" presId="urn:microsoft.com/office/officeart/2005/8/layout/list1"/>
    <dgm:cxn modelId="{4AE1EEE3-FDAE-4686-8579-199F036A663F}" type="presParOf" srcId="{E6126D63-0D4F-4774-9EB0-B9D32C45F5CA}" destId="{BEF989C3-D56F-4500-B73A-0ED6E3C46068}" srcOrd="0" destOrd="0" presId="urn:microsoft.com/office/officeart/2005/8/layout/list1"/>
    <dgm:cxn modelId="{26247387-B9E3-40B6-95AE-4E7BF9485CAF}" type="presParOf" srcId="{E6126D63-0D4F-4774-9EB0-B9D32C45F5CA}" destId="{F8DA8C14-EA0E-4EA2-8177-6B4C8052427D}" srcOrd="1" destOrd="0" presId="urn:microsoft.com/office/officeart/2005/8/layout/list1"/>
    <dgm:cxn modelId="{68FB478D-07A2-4D06-9D42-6737656DE704}" type="presParOf" srcId="{19C3665F-4851-4FED-BA41-C64144867401}" destId="{D28A46F6-606E-4558-82E8-BA445CAA644F}" srcOrd="5" destOrd="0" presId="urn:microsoft.com/office/officeart/2005/8/layout/list1"/>
    <dgm:cxn modelId="{F592739E-D66A-4B13-9273-AB3238A2C18C}" type="presParOf" srcId="{19C3665F-4851-4FED-BA41-C64144867401}" destId="{D589BB20-914F-42E9-A12F-AF126E704A5C}" srcOrd="6" destOrd="0" presId="urn:microsoft.com/office/officeart/2005/8/layout/list1"/>
    <dgm:cxn modelId="{227D71F8-D112-43CD-998F-036574CEA2E3}" type="presParOf" srcId="{19C3665F-4851-4FED-BA41-C64144867401}" destId="{CCE69B43-38AE-43BC-A91D-3501142C247B}" srcOrd="7" destOrd="0" presId="urn:microsoft.com/office/officeart/2005/8/layout/list1"/>
    <dgm:cxn modelId="{1E87A7EC-B96E-498E-9455-9EBA2B04282F}" type="presParOf" srcId="{19C3665F-4851-4FED-BA41-C64144867401}" destId="{31350AD6-55CF-4374-A555-03396A89E975}" srcOrd="8" destOrd="0" presId="urn:microsoft.com/office/officeart/2005/8/layout/list1"/>
    <dgm:cxn modelId="{802B23C8-0327-4736-AA52-7D7CFD4006A8}" type="presParOf" srcId="{31350AD6-55CF-4374-A555-03396A89E975}" destId="{629E3A35-CF81-4509-8C9F-358D499792EE}" srcOrd="0" destOrd="0" presId="urn:microsoft.com/office/officeart/2005/8/layout/list1"/>
    <dgm:cxn modelId="{280B4953-BC66-42E8-830E-DBBA2854BEDB}" type="presParOf" srcId="{31350AD6-55CF-4374-A555-03396A89E975}" destId="{DD481424-7679-4CA5-A95A-F89ACC732986}" srcOrd="1" destOrd="0" presId="urn:microsoft.com/office/officeart/2005/8/layout/list1"/>
    <dgm:cxn modelId="{394B45D6-878D-470B-97A4-06B87B6EAAF3}" type="presParOf" srcId="{19C3665F-4851-4FED-BA41-C64144867401}" destId="{6532F7AD-DFF5-45A7-B2DA-F5B9574A733B}" srcOrd="9" destOrd="0" presId="urn:microsoft.com/office/officeart/2005/8/layout/list1"/>
    <dgm:cxn modelId="{3026E419-ED5F-4F99-BD22-7ECAEABBF05E}" type="presParOf" srcId="{19C3665F-4851-4FED-BA41-C64144867401}" destId="{B38D2ECF-439A-4681-9BCC-F1CACA863B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57816"/>
          <a:ext cx="5002400" cy="6602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50120" y="30636"/>
          <a:ext cx="4247048" cy="5880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2355" tIns="0" rIns="13235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On information pertaining to purchase of services and products 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827" y="59343"/>
        <a:ext cx="4189634" cy="530646"/>
      </dsp:txXfrm>
    </dsp:sp>
    <dsp:sp modelId="{63E99662-BBC7-4974-A22D-1C1F8863EDC2}">
      <dsp:nvSpPr>
        <dsp:cNvPr id="0" name=""/>
        <dsp:cNvSpPr/>
      </dsp:nvSpPr>
      <dsp:spPr>
        <a:xfrm>
          <a:off x="0" y="853922"/>
          <a:ext cx="5002400" cy="8100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295141" y="883761"/>
          <a:ext cx="4245262" cy="49157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2355" tIns="0" rIns="13235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Verifies</a:t>
          </a:r>
          <a:r>
            <a:rPr lang="en-US" sz="1400" kern="1200" baseline="0" dirty="0">
              <a:latin typeface="Quire Sans Light" panose="020B0302040400020003" pitchFamily="34" charset="0"/>
            </a:rPr>
            <a:t> the details of the agreement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19138" y="907758"/>
        <a:ext cx="4197268" cy="443583"/>
      </dsp:txXfrm>
    </dsp:sp>
    <dsp:sp modelId="{5A9EBA9B-447D-47FD-AF52-83616B6A33D5}">
      <dsp:nvSpPr>
        <dsp:cNvPr id="0" name=""/>
        <dsp:cNvSpPr/>
      </dsp:nvSpPr>
      <dsp:spPr>
        <a:xfrm>
          <a:off x="0" y="1907588"/>
          <a:ext cx="5002400" cy="716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50120" y="1869213"/>
          <a:ext cx="4341803" cy="5992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2355" tIns="0" rIns="132355" bIns="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Summarizes the results of discussion, confirming payments, dates, and training content</a:t>
          </a:r>
        </a:p>
      </dsp:txBody>
      <dsp:txXfrm>
        <a:off x="279373" y="1898466"/>
        <a:ext cx="4283297" cy="5407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23046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1961" y="53345"/>
          <a:ext cx="3922789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Brief</a:t>
          </a:r>
          <a:r>
            <a:rPr lang="en-US" sz="1400" kern="1200" baseline="0" dirty="0">
              <a:latin typeface="Quire Sans Light" panose="020B0302040400020003" pitchFamily="34" charset="0"/>
            </a:rPr>
            <a:t> personal messages written to comfort someone after the death of a loved one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70638"/>
        <a:ext cx="3888203" cy="319654"/>
      </dsp:txXfrm>
    </dsp:sp>
    <dsp:sp modelId="{D589BB20-914F-42E9-A12F-AF126E704A5C}">
      <dsp:nvSpPr>
        <dsp:cNvPr id="0" name=""/>
        <dsp:cNvSpPr/>
      </dsp:nvSpPr>
      <dsp:spPr>
        <a:xfrm>
          <a:off x="0" y="77478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1961" y="597665"/>
          <a:ext cx="3952826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Timing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614958"/>
        <a:ext cx="3918240" cy="319654"/>
      </dsp:txXfrm>
    </dsp:sp>
    <dsp:sp modelId="{B38D2ECF-439A-4681-9BCC-F1CACA863B8B}">
      <dsp:nvSpPr>
        <dsp:cNvPr id="0" name=""/>
        <dsp:cNvSpPr/>
      </dsp:nvSpPr>
      <dsp:spPr>
        <a:xfrm>
          <a:off x="0" y="131910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1424-7679-4CA5-A95A-F89ACC732986}">
      <dsp:nvSpPr>
        <dsp:cNvPr id="0" name=""/>
        <dsp:cNvSpPr/>
      </dsp:nvSpPr>
      <dsp:spPr>
        <a:xfrm>
          <a:off x="261961" y="1141985"/>
          <a:ext cx="3667461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Media choice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1159278"/>
        <a:ext cx="3632875" cy="319654"/>
      </dsp:txXfrm>
    </dsp:sp>
    <dsp:sp modelId="{FF1BDB82-81E3-44A7-A590-E2D5B7756D45}">
      <dsp:nvSpPr>
        <dsp:cNvPr id="0" name=""/>
        <dsp:cNvSpPr/>
      </dsp:nvSpPr>
      <dsp:spPr>
        <a:xfrm>
          <a:off x="0" y="186342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6FA0F-86BA-41E0-AE8B-61CBBFB3A542}">
      <dsp:nvSpPr>
        <dsp:cNvPr id="0" name=""/>
        <dsp:cNvSpPr/>
      </dsp:nvSpPr>
      <dsp:spPr>
        <a:xfrm>
          <a:off x="261961" y="1686305"/>
          <a:ext cx="3667461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Short, simple and sincere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1703598"/>
        <a:ext cx="3632875" cy="319654"/>
      </dsp:txXfrm>
    </dsp:sp>
    <dsp:sp modelId="{16C69F00-88B1-4998-945A-0279E00BB139}">
      <dsp:nvSpPr>
        <dsp:cNvPr id="0" name=""/>
        <dsp:cNvSpPr/>
      </dsp:nvSpPr>
      <dsp:spPr>
        <a:xfrm>
          <a:off x="0" y="2443269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2400A-6682-40A7-BBC9-111423E5EC46}">
      <dsp:nvSpPr>
        <dsp:cNvPr id="0" name=""/>
        <dsp:cNvSpPr/>
      </dsp:nvSpPr>
      <dsp:spPr>
        <a:xfrm>
          <a:off x="261961" y="2230625"/>
          <a:ext cx="3667461" cy="389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Sharing brief and positive memories adds meaning and depth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0988" y="2249652"/>
        <a:ext cx="3629407" cy="3517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23046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1961" y="53345"/>
          <a:ext cx="3922789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Brief</a:t>
          </a:r>
          <a:r>
            <a:rPr lang="en-US" sz="1400" kern="1200" baseline="0" dirty="0">
              <a:latin typeface="Quire Sans Light" panose="020B0302040400020003" pitchFamily="34" charset="0"/>
            </a:rPr>
            <a:t> personal messages written to comfort someone after the death of a loved one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70638"/>
        <a:ext cx="3888203" cy="319654"/>
      </dsp:txXfrm>
    </dsp:sp>
    <dsp:sp modelId="{D589BB20-914F-42E9-A12F-AF126E704A5C}">
      <dsp:nvSpPr>
        <dsp:cNvPr id="0" name=""/>
        <dsp:cNvSpPr/>
      </dsp:nvSpPr>
      <dsp:spPr>
        <a:xfrm>
          <a:off x="0" y="77478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1961" y="597665"/>
          <a:ext cx="3952826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Timing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614958"/>
        <a:ext cx="3918240" cy="319654"/>
      </dsp:txXfrm>
    </dsp:sp>
    <dsp:sp modelId="{B38D2ECF-439A-4681-9BCC-F1CACA863B8B}">
      <dsp:nvSpPr>
        <dsp:cNvPr id="0" name=""/>
        <dsp:cNvSpPr/>
      </dsp:nvSpPr>
      <dsp:spPr>
        <a:xfrm>
          <a:off x="0" y="131910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1424-7679-4CA5-A95A-F89ACC732986}">
      <dsp:nvSpPr>
        <dsp:cNvPr id="0" name=""/>
        <dsp:cNvSpPr/>
      </dsp:nvSpPr>
      <dsp:spPr>
        <a:xfrm>
          <a:off x="261961" y="1141985"/>
          <a:ext cx="3667461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Media choice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1159278"/>
        <a:ext cx="3632875" cy="319654"/>
      </dsp:txXfrm>
    </dsp:sp>
    <dsp:sp modelId="{FF1BDB82-81E3-44A7-A590-E2D5B7756D45}">
      <dsp:nvSpPr>
        <dsp:cNvPr id="0" name=""/>
        <dsp:cNvSpPr/>
      </dsp:nvSpPr>
      <dsp:spPr>
        <a:xfrm>
          <a:off x="0" y="1863425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6FA0F-86BA-41E0-AE8B-61CBBFB3A542}">
      <dsp:nvSpPr>
        <dsp:cNvPr id="0" name=""/>
        <dsp:cNvSpPr/>
      </dsp:nvSpPr>
      <dsp:spPr>
        <a:xfrm>
          <a:off x="261961" y="1686305"/>
          <a:ext cx="3667461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Short, simple and sincere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9254" y="1703598"/>
        <a:ext cx="3632875" cy="319654"/>
      </dsp:txXfrm>
    </dsp:sp>
    <dsp:sp modelId="{16C69F00-88B1-4998-945A-0279E00BB139}">
      <dsp:nvSpPr>
        <dsp:cNvPr id="0" name=""/>
        <dsp:cNvSpPr/>
      </dsp:nvSpPr>
      <dsp:spPr>
        <a:xfrm>
          <a:off x="0" y="2443269"/>
          <a:ext cx="5239230" cy="302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2400A-6682-40A7-BBC9-111423E5EC46}">
      <dsp:nvSpPr>
        <dsp:cNvPr id="0" name=""/>
        <dsp:cNvSpPr/>
      </dsp:nvSpPr>
      <dsp:spPr>
        <a:xfrm>
          <a:off x="261961" y="2230625"/>
          <a:ext cx="3667461" cy="389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Sharing brief and positive memories adds meaning and depth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0988" y="2249652"/>
        <a:ext cx="3629407" cy="3517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0493-D8CD-40E6-8650-366C6DCF3FFC}">
      <dsp:nvSpPr>
        <dsp:cNvPr id="0" name=""/>
        <dsp:cNvSpPr/>
      </dsp:nvSpPr>
      <dsp:spPr>
        <a:xfrm>
          <a:off x="0" y="570620"/>
          <a:ext cx="4847344" cy="70273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To handle bad news carefully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4305" y="604925"/>
        <a:ext cx="4778734" cy="634128"/>
      </dsp:txXfrm>
    </dsp:sp>
    <dsp:sp modelId="{7C7CED6D-6F54-40FF-BEB5-901DFCAADB84}">
      <dsp:nvSpPr>
        <dsp:cNvPr id="0" name=""/>
        <dsp:cNvSpPr/>
      </dsp:nvSpPr>
      <dsp:spPr>
        <a:xfrm>
          <a:off x="0" y="1302777"/>
          <a:ext cx="484734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0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400" kern="1200" dirty="0">
            <a:latin typeface="Quire Sans Light" panose="020B03020404000200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Quire Sans Light" panose="020B0302040400020003" pitchFamily="34" charset="0"/>
            </a:rPr>
            <a:t>Deemphasize the bad news visually and grammatically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>
              <a:latin typeface="Quire Sans Light" panose="020B0302040400020003" pitchFamily="34" charset="0"/>
            </a:rPr>
            <a:t>Use a conditional statement, if appropriate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Tell what you did do, not what </a:t>
          </a:r>
          <a:r>
            <a:rPr lang="en-GB" sz="1400" kern="1200" dirty="0">
              <a:latin typeface="Quire Sans Light" panose="020B0302040400020003" pitchFamily="34" charset="0"/>
            </a:rPr>
            <a:t>you didn’t do</a:t>
          </a:r>
        </a:p>
      </dsp:txBody>
      <dsp:txXfrm>
        <a:off x="0" y="1302777"/>
        <a:ext cx="4847344" cy="1076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0493-D8CD-40E6-8650-366C6DCF3FFC}">
      <dsp:nvSpPr>
        <dsp:cNvPr id="0" name=""/>
        <dsp:cNvSpPr/>
      </dsp:nvSpPr>
      <dsp:spPr>
        <a:xfrm>
          <a:off x="0" y="570620"/>
          <a:ext cx="4847344" cy="702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More challenging to write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4305" y="604925"/>
        <a:ext cx="4778734" cy="634128"/>
      </dsp:txXfrm>
    </dsp:sp>
    <dsp:sp modelId="{7C7CED6D-6F54-40FF-BEB5-901DFCAADB84}">
      <dsp:nvSpPr>
        <dsp:cNvPr id="0" name=""/>
        <dsp:cNvSpPr/>
      </dsp:nvSpPr>
      <dsp:spPr>
        <a:xfrm>
          <a:off x="0" y="1302777"/>
          <a:ext cx="484734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90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400" kern="1200" dirty="0">
            <a:latin typeface="Quire Sans Light" panose="020B03020404000200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Ask audiences to give something of value </a:t>
          </a:r>
          <a:endParaRPr lang="en-GB" sz="1400" kern="1200" dirty="0">
            <a:latin typeface="Quire Sans Light" panose="020B03020404000200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Take substantial action 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0" y="1302777"/>
        <a:ext cx="4847344" cy="1076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351618"/>
          <a:ext cx="4940193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46768" y="41658"/>
          <a:ext cx="3695278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09" tIns="0" rIns="130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Maximize the chance of getting through to your audience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7030" y="71920"/>
        <a:ext cx="3634754" cy="559396"/>
      </dsp:txXfrm>
    </dsp:sp>
    <dsp:sp modelId="{D589BB20-914F-42E9-A12F-AF126E704A5C}">
      <dsp:nvSpPr>
        <dsp:cNvPr id="0" name=""/>
        <dsp:cNvSpPr/>
      </dsp:nvSpPr>
      <dsp:spPr>
        <a:xfrm>
          <a:off x="0" y="1304178"/>
          <a:ext cx="4940193" cy="52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46768" y="994218"/>
          <a:ext cx="3723572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09" tIns="0" rIns="13070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Varied according to the message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7030" y="1024480"/>
        <a:ext cx="3663048" cy="5593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185476"/>
          <a:ext cx="5094516" cy="22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54725" y="52636"/>
          <a:ext cx="3814437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The “you” attitude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67694" y="65605"/>
        <a:ext cx="3788499" cy="239742"/>
      </dsp:txXfrm>
    </dsp:sp>
    <dsp:sp modelId="{FF1BDB82-81E3-44A7-A590-E2D5B7756D45}">
      <dsp:nvSpPr>
        <dsp:cNvPr id="0" name=""/>
        <dsp:cNvSpPr/>
      </dsp:nvSpPr>
      <dsp:spPr>
        <a:xfrm>
          <a:off x="0" y="593716"/>
          <a:ext cx="5094516" cy="22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6FA0F-86BA-41E0-AE8B-61CBBFB3A542}">
      <dsp:nvSpPr>
        <dsp:cNvPr id="0" name=""/>
        <dsp:cNvSpPr/>
      </dsp:nvSpPr>
      <dsp:spPr>
        <a:xfrm>
          <a:off x="254725" y="460876"/>
          <a:ext cx="3566161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Reader involvement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67694" y="473845"/>
        <a:ext cx="3540223" cy="239742"/>
      </dsp:txXfrm>
    </dsp:sp>
    <dsp:sp modelId="{423BCAAB-9A7C-4896-AE1B-6B08A925CF6F}">
      <dsp:nvSpPr>
        <dsp:cNvPr id="0" name=""/>
        <dsp:cNvSpPr/>
      </dsp:nvSpPr>
      <dsp:spPr>
        <a:xfrm>
          <a:off x="0" y="1001956"/>
          <a:ext cx="5094516" cy="22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C56C8-2DE0-4713-9570-D4E86C0B832B}">
      <dsp:nvSpPr>
        <dsp:cNvPr id="0" name=""/>
        <dsp:cNvSpPr/>
      </dsp:nvSpPr>
      <dsp:spPr>
        <a:xfrm>
          <a:off x="254725" y="869117"/>
          <a:ext cx="3566161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Make it about receiver and not sender</a:t>
          </a:r>
        </a:p>
      </dsp:txBody>
      <dsp:txXfrm>
        <a:off x="267694" y="882086"/>
        <a:ext cx="3540223" cy="239742"/>
      </dsp:txXfrm>
    </dsp:sp>
    <dsp:sp modelId="{9E8253B7-49FD-444B-B3C3-0E694DDAC6A2}">
      <dsp:nvSpPr>
        <dsp:cNvPr id="0" name=""/>
        <dsp:cNvSpPr/>
      </dsp:nvSpPr>
      <dsp:spPr>
        <a:xfrm>
          <a:off x="0" y="1410197"/>
          <a:ext cx="5094516" cy="22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9FBD3-5BA9-4A47-AA12-FD106675F314}">
      <dsp:nvSpPr>
        <dsp:cNvPr id="0" name=""/>
        <dsp:cNvSpPr/>
      </dsp:nvSpPr>
      <dsp:spPr>
        <a:xfrm>
          <a:off x="254725" y="1277356"/>
          <a:ext cx="3566161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Limiting your scope is vital</a:t>
          </a:r>
        </a:p>
      </dsp:txBody>
      <dsp:txXfrm>
        <a:off x="267694" y="1290325"/>
        <a:ext cx="3540223" cy="239742"/>
      </dsp:txXfrm>
    </dsp:sp>
    <dsp:sp modelId="{3B3D1F7E-1528-4786-B579-7D97C1C25846}">
      <dsp:nvSpPr>
        <dsp:cNvPr id="0" name=""/>
        <dsp:cNvSpPr/>
      </dsp:nvSpPr>
      <dsp:spPr>
        <a:xfrm>
          <a:off x="0" y="1818437"/>
          <a:ext cx="5094516" cy="22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764AA-9248-47A9-B3E1-4DCB487C525E}">
      <dsp:nvSpPr>
        <dsp:cNvPr id="0" name=""/>
        <dsp:cNvSpPr/>
      </dsp:nvSpPr>
      <dsp:spPr>
        <a:xfrm>
          <a:off x="254725" y="1685597"/>
          <a:ext cx="3566161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Use of indirect approach usually </a:t>
          </a:r>
        </a:p>
      </dsp:txBody>
      <dsp:txXfrm>
        <a:off x="267694" y="1698566"/>
        <a:ext cx="3540223" cy="2397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BDB82-81E3-44A7-A590-E2D5B7756D45}">
      <dsp:nvSpPr>
        <dsp:cNvPr id="0" name=""/>
        <dsp:cNvSpPr/>
      </dsp:nvSpPr>
      <dsp:spPr>
        <a:xfrm>
          <a:off x="0" y="243076"/>
          <a:ext cx="50945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6FA0F-86BA-41E0-AE8B-61CBBFB3A542}">
      <dsp:nvSpPr>
        <dsp:cNvPr id="0" name=""/>
        <dsp:cNvSpPr/>
      </dsp:nvSpPr>
      <dsp:spPr>
        <a:xfrm>
          <a:off x="254725" y="80716"/>
          <a:ext cx="356616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Use polite and positive language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0577" y="96568"/>
        <a:ext cx="3534457" cy="293016"/>
      </dsp:txXfrm>
    </dsp:sp>
    <dsp:sp modelId="{765A9D77-07D9-4290-94B4-4D922976169F}">
      <dsp:nvSpPr>
        <dsp:cNvPr id="0" name=""/>
        <dsp:cNvSpPr/>
      </dsp:nvSpPr>
      <dsp:spPr>
        <a:xfrm>
          <a:off x="0" y="742036"/>
          <a:ext cx="50945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85437-CADC-4573-94FD-00671D02AB6D}">
      <dsp:nvSpPr>
        <dsp:cNvPr id="0" name=""/>
        <dsp:cNvSpPr/>
      </dsp:nvSpPr>
      <dsp:spPr>
        <a:xfrm>
          <a:off x="254725" y="579676"/>
          <a:ext cx="356616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Understanding and respecting cultural differences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0577" y="595528"/>
        <a:ext cx="3534457" cy="293016"/>
      </dsp:txXfrm>
    </dsp:sp>
    <dsp:sp modelId="{23FC577F-4BA7-4411-B4A4-57E89C51F8BC}">
      <dsp:nvSpPr>
        <dsp:cNvPr id="0" name=""/>
        <dsp:cNvSpPr/>
      </dsp:nvSpPr>
      <dsp:spPr>
        <a:xfrm>
          <a:off x="0" y="1240996"/>
          <a:ext cx="50945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3754B-B70A-4F6E-9B48-FBF2674B1A19}">
      <dsp:nvSpPr>
        <dsp:cNvPr id="0" name=""/>
        <dsp:cNvSpPr/>
      </dsp:nvSpPr>
      <dsp:spPr>
        <a:xfrm>
          <a:off x="254725" y="1078636"/>
          <a:ext cx="356616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Being sensitive to organizational cultures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0577" y="1094488"/>
        <a:ext cx="3534457" cy="293016"/>
      </dsp:txXfrm>
    </dsp:sp>
    <dsp:sp modelId="{D978F681-3ADA-4280-B086-F5263A69C683}">
      <dsp:nvSpPr>
        <dsp:cNvPr id="0" name=""/>
        <dsp:cNvSpPr/>
      </dsp:nvSpPr>
      <dsp:spPr>
        <a:xfrm>
          <a:off x="0" y="1739957"/>
          <a:ext cx="5094516" cy="277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8B8C9-0376-4408-B28A-9BD0F57E0FFC}">
      <dsp:nvSpPr>
        <dsp:cNvPr id="0" name=""/>
        <dsp:cNvSpPr/>
      </dsp:nvSpPr>
      <dsp:spPr>
        <a:xfrm>
          <a:off x="254725" y="1577597"/>
          <a:ext cx="356616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792" tIns="0" rIns="134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Establish credibility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0577" y="1593449"/>
        <a:ext cx="3534457" cy="2930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39238-FFBD-4828-B304-02391F820301}">
      <dsp:nvSpPr>
        <dsp:cNvPr id="0" name=""/>
        <dsp:cNvSpPr/>
      </dsp:nvSpPr>
      <dsp:spPr>
        <a:xfrm>
          <a:off x="0" y="19858"/>
          <a:ext cx="4945956" cy="6266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Usually use indirect approach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0591" y="50449"/>
        <a:ext cx="4884774" cy="565472"/>
      </dsp:txXfrm>
    </dsp:sp>
    <dsp:sp modelId="{F8D28F04-ABC1-4B63-866B-B2501F0EA1B1}">
      <dsp:nvSpPr>
        <dsp:cNvPr id="0" name=""/>
        <dsp:cNvSpPr/>
      </dsp:nvSpPr>
      <dsp:spPr>
        <a:xfrm>
          <a:off x="0" y="646512"/>
          <a:ext cx="4945956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3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AIDA model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0" y="646512"/>
        <a:ext cx="4945956" cy="761760"/>
      </dsp:txXfrm>
    </dsp:sp>
    <dsp:sp modelId="{D97725C9-C89A-42E9-86A0-014AA391F0FD}">
      <dsp:nvSpPr>
        <dsp:cNvPr id="0" name=""/>
        <dsp:cNvSpPr/>
      </dsp:nvSpPr>
      <dsp:spPr>
        <a:xfrm>
          <a:off x="0" y="1408272"/>
          <a:ext cx="4945956" cy="569975"/>
        </a:xfrm>
        <a:prstGeom prst="roundRect">
          <a:avLst/>
        </a:prstGeom>
        <a:solidFill>
          <a:schemeClr val="accent2">
            <a:hueOff val="-10633813"/>
            <a:satOff val="19703"/>
            <a:lumOff val="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AIDA model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24" y="1436096"/>
        <a:ext cx="4890308" cy="514327"/>
      </dsp:txXfrm>
    </dsp:sp>
    <dsp:sp modelId="{38807034-B22E-40D8-A76B-E71AFD0F75BB}">
      <dsp:nvSpPr>
        <dsp:cNvPr id="0" name=""/>
        <dsp:cNvSpPr/>
      </dsp:nvSpPr>
      <dsp:spPr>
        <a:xfrm>
          <a:off x="0" y="1978248"/>
          <a:ext cx="4945956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03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Attention </a:t>
          </a:r>
          <a:endParaRPr lang="en-GB" sz="1400" kern="1200" dirty="0">
            <a:latin typeface="Quire Sans Light" panose="020B03020404000200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Interest</a:t>
          </a:r>
          <a:endParaRPr lang="en-GB" sz="1400" kern="1200" dirty="0">
            <a:latin typeface="Quire Sans Light" panose="020B03020404000200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Desire </a:t>
          </a:r>
          <a:endParaRPr lang="en-GB" sz="1400" kern="1200" dirty="0">
            <a:latin typeface="Quire Sans Light" panose="020B0302040400020003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Quire Sans Light" panose="020B0302040400020003" pitchFamily="34" charset="0"/>
            </a:rPr>
            <a:t>Action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0" y="1978248"/>
        <a:ext cx="4945956" cy="90459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2F589-FECE-41C0-9071-0D835DAA3306}">
      <dsp:nvSpPr>
        <dsp:cNvPr id="0" name=""/>
        <dsp:cNvSpPr/>
      </dsp:nvSpPr>
      <dsp:spPr>
        <a:xfrm>
          <a:off x="0" y="3063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F23A6-1D52-449B-A53A-F0BD26861A75}">
      <dsp:nvSpPr>
        <dsp:cNvPr id="0" name=""/>
        <dsp:cNvSpPr/>
      </dsp:nvSpPr>
      <dsp:spPr>
        <a:xfrm>
          <a:off x="257287" y="84966"/>
          <a:ext cx="360201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Attention: Encourage your audience to hear about your problem/issue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106582"/>
        <a:ext cx="3558786" cy="399568"/>
      </dsp:txXfrm>
    </dsp:sp>
    <dsp:sp modelId="{49DBFDEE-9BD5-49C3-8E6F-743F6D7199BA}">
      <dsp:nvSpPr>
        <dsp:cNvPr id="0" name=""/>
        <dsp:cNvSpPr/>
      </dsp:nvSpPr>
      <dsp:spPr>
        <a:xfrm>
          <a:off x="0" y="9867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84550-F80B-49ED-A894-4D7DCD4A16FE}">
      <dsp:nvSpPr>
        <dsp:cNvPr id="0" name=""/>
        <dsp:cNvSpPr/>
      </dsp:nvSpPr>
      <dsp:spPr>
        <a:xfrm>
          <a:off x="257287" y="765344"/>
          <a:ext cx="360201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Interest: Additional details that prompt readers towards benefits 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786960"/>
        <a:ext cx="3558786" cy="399568"/>
      </dsp:txXfrm>
    </dsp:sp>
    <dsp:sp modelId="{48CA65DF-F42B-4DBB-B5E4-7998CE50A980}">
      <dsp:nvSpPr>
        <dsp:cNvPr id="0" name=""/>
        <dsp:cNvSpPr/>
      </dsp:nvSpPr>
      <dsp:spPr>
        <a:xfrm>
          <a:off x="0" y="16671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01F6A-D425-4AE9-96F9-21A2FF95AA98}">
      <dsp:nvSpPr>
        <dsp:cNvPr id="0" name=""/>
        <dsp:cNvSpPr/>
      </dsp:nvSpPr>
      <dsp:spPr>
        <a:xfrm>
          <a:off x="257287" y="1445744"/>
          <a:ext cx="360201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Desire: Explaining how the idea will benefit them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1467360"/>
        <a:ext cx="3558786" cy="399568"/>
      </dsp:txXfrm>
    </dsp:sp>
    <dsp:sp modelId="{E4469821-F015-47E6-837D-A7A42F328883}">
      <dsp:nvSpPr>
        <dsp:cNvPr id="0" name=""/>
        <dsp:cNvSpPr/>
      </dsp:nvSpPr>
      <dsp:spPr>
        <a:xfrm>
          <a:off x="0" y="23475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2A6B-796E-40AE-BEEC-B4AB79F82104}">
      <dsp:nvSpPr>
        <dsp:cNvPr id="0" name=""/>
        <dsp:cNvSpPr/>
      </dsp:nvSpPr>
      <dsp:spPr>
        <a:xfrm>
          <a:off x="257287" y="2126144"/>
          <a:ext cx="360201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Action: Specific action required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2147760"/>
        <a:ext cx="3558786" cy="39956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2F589-FECE-41C0-9071-0D835DAA3306}">
      <dsp:nvSpPr>
        <dsp:cNvPr id="0" name=""/>
        <dsp:cNvSpPr/>
      </dsp:nvSpPr>
      <dsp:spPr>
        <a:xfrm>
          <a:off x="0" y="3063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F23A6-1D52-449B-A53A-F0BD26861A75}">
      <dsp:nvSpPr>
        <dsp:cNvPr id="0" name=""/>
        <dsp:cNvSpPr/>
      </dsp:nvSpPr>
      <dsp:spPr>
        <a:xfrm>
          <a:off x="257287" y="84966"/>
          <a:ext cx="360201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Tailor made for indirect approach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106582"/>
        <a:ext cx="3558786" cy="399568"/>
      </dsp:txXfrm>
    </dsp:sp>
    <dsp:sp modelId="{49DBFDEE-9BD5-49C3-8E6F-743F6D7199BA}">
      <dsp:nvSpPr>
        <dsp:cNvPr id="0" name=""/>
        <dsp:cNvSpPr/>
      </dsp:nvSpPr>
      <dsp:spPr>
        <a:xfrm>
          <a:off x="0" y="9867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84550-F80B-49ED-A894-4D7DCD4A16FE}">
      <dsp:nvSpPr>
        <dsp:cNvPr id="0" name=""/>
        <dsp:cNvSpPr/>
      </dsp:nvSpPr>
      <dsp:spPr>
        <a:xfrm>
          <a:off x="257287" y="765344"/>
          <a:ext cx="360201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Also used in direct approach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786960"/>
        <a:ext cx="3558786" cy="399568"/>
      </dsp:txXfrm>
    </dsp:sp>
    <dsp:sp modelId="{48CA65DF-F42B-4DBB-B5E4-7998CE50A980}">
      <dsp:nvSpPr>
        <dsp:cNvPr id="0" name=""/>
        <dsp:cNvSpPr/>
      </dsp:nvSpPr>
      <dsp:spPr>
        <a:xfrm>
          <a:off x="0" y="16671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01F6A-D425-4AE9-96F9-21A2FF95AA98}">
      <dsp:nvSpPr>
        <dsp:cNvPr id="0" name=""/>
        <dsp:cNvSpPr/>
      </dsp:nvSpPr>
      <dsp:spPr>
        <a:xfrm>
          <a:off x="257287" y="1445744"/>
          <a:ext cx="360201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Desire: Explaining how the idea will benefit them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1467360"/>
        <a:ext cx="3558786" cy="399568"/>
      </dsp:txXfrm>
    </dsp:sp>
    <dsp:sp modelId="{E4469821-F015-47E6-837D-A7A42F328883}">
      <dsp:nvSpPr>
        <dsp:cNvPr id="0" name=""/>
        <dsp:cNvSpPr/>
      </dsp:nvSpPr>
      <dsp:spPr>
        <a:xfrm>
          <a:off x="0" y="2347544"/>
          <a:ext cx="514574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2A6B-796E-40AE-BEEC-B4AB79F82104}">
      <dsp:nvSpPr>
        <dsp:cNvPr id="0" name=""/>
        <dsp:cNvSpPr/>
      </dsp:nvSpPr>
      <dsp:spPr>
        <a:xfrm>
          <a:off x="257287" y="2126144"/>
          <a:ext cx="360201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48" tIns="0" rIns="1361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Action: Specific action required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03" y="2147760"/>
        <a:ext cx="355878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439426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49351" y="18058"/>
          <a:ext cx="4310033" cy="64276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Introduction includes context of last correspondence for relatability. Informs the reader of </a:t>
          </a:r>
          <a:r>
            <a:rPr lang="en-US" sz="1400" b="1" kern="1200" dirty="0">
              <a:latin typeface="Quire Sans Light" panose="020B0302040400020003" pitchFamily="34" charset="0"/>
            </a:rPr>
            <a:t>when, where and what of the topic/correspondence</a:t>
          </a:r>
          <a:endParaRPr lang="en-GB" sz="1400" b="1" kern="1200" dirty="0">
            <a:latin typeface="Quire Sans Light" panose="020B0302040400020003" pitchFamily="34" charset="0"/>
          </a:endParaRPr>
        </a:p>
      </dsp:txBody>
      <dsp:txXfrm>
        <a:off x="280728" y="49435"/>
        <a:ext cx="4247279" cy="580014"/>
      </dsp:txXfrm>
    </dsp:sp>
    <dsp:sp modelId="{63E99662-BBC7-4974-A22D-1C1F8863EDC2}">
      <dsp:nvSpPr>
        <dsp:cNvPr id="0" name=""/>
        <dsp:cNvSpPr/>
      </dsp:nvSpPr>
      <dsp:spPr>
        <a:xfrm>
          <a:off x="0" y="1146164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294234" y="882849"/>
          <a:ext cx="4308811" cy="46913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Discussion</a:t>
          </a:r>
          <a:r>
            <a:rPr lang="en-US" sz="1400" kern="1200" baseline="0" dirty="0">
              <a:latin typeface="Quire Sans Light" panose="020B0302040400020003" pitchFamily="34" charset="0"/>
            </a:rPr>
            <a:t> specifies terms agreed upon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17135" y="905750"/>
        <a:ext cx="4263009" cy="423335"/>
      </dsp:txXfrm>
    </dsp:sp>
    <dsp:sp modelId="{5A9EBA9B-447D-47FD-AF52-83616B6A33D5}">
      <dsp:nvSpPr>
        <dsp:cNvPr id="0" name=""/>
        <dsp:cNvSpPr/>
      </dsp:nvSpPr>
      <dsp:spPr>
        <a:xfrm>
          <a:off x="0" y="1803959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49351" y="1605164"/>
          <a:ext cx="4374405" cy="42019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Summarizes the results of discussion, confirming payments, dates, and training content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69863" y="1625676"/>
        <a:ext cx="4333381" cy="379171"/>
      </dsp:txXfrm>
    </dsp:sp>
    <dsp:sp modelId="{5B2156CE-F0FB-4BEF-B356-886C4B52F001}">
      <dsp:nvSpPr>
        <dsp:cNvPr id="0" name=""/>
        <dsp:cNvSpPr/>
      </dsp:nvSpPr>
      <dsp:spPr>
        <a:xfrm>
          <a:off x="0" y="2484359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DC62E-A186-45EE-9CFA-3D8D263D38E1}">
      <dsp:nvSpPr>
        <dsp:cNvPr id="0" name=""/>
        <dsp:cNvSpPr/>
      </dsp:nvSpPr>
      <dsp:spPr>
        <a:xfrm>
          <a:off x="249351" y="2262959"/>
          <a:ext cx="4357649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Specific action such as a </a:t>
          </a:r>
          <a:r>
            <a:rPr lang="en-US" sz="1400" b="1" kern="1200" dirty="0">
              <a:latin typeface="Quire Sans Light" panose="020B0302040400020003" pitchFamily="34" charset="0"/>
            </a:rPr>
            <a:t>request for signature, payment due dates or method of payment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0967" y="2284575"/>
        <a:ext cx="4314417" cy="39956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FDC01-4F65-4D26-8139-F70B47B3E027}">
      <dsp:nvSpPr>
        <dsp:cNvPr id="0" name=""/>
        <dsp:cNvSpPr/>
      </dsp:nvSpPr>
      <dsp:spPr>
        <a:xfrm>
          <a:off x="0" y="293691"/>
          <a:ext cx="5068901" cy="4788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206A1-3920-4EC8-90BF-91FE08161937}">
      <dsp:nvSpPr>
        <dsp:cNvPr id="0" name=""/>
        <dsp:cNvSpPr/>
      </dsp:nvSpPr>
      <dsp:spPr>
        <a:xfrm>
          <a:off x="253445" y="13251"/>
          <a:ext cx="354823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5" tIns="0" rIns="1341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Unidirectional method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0825" y="40631"/>
        <a:ext cx="3493470" cy="506120"/>
      </dsp:txXfrm>
    </dsp:sp>
    <dsp:sp modelId="{ADC2F589-FECE-41C0-9071-0D835DAA3306}">
      <dsp:nvSpPr>
        <dsp:cNvPr id="0" name=""/>
        <dsp:cNvSpPr/>
      </dsp:nvSpPr>
      <dsp:spPr>
        <a:xfrm>
          <a:off x="0" y="1155531"/>
          <a:ext cx="5068901" cy="4788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F23A6-1D52-449B-A53A-F0BD26861A75}">
      <dsp:nvSpPr>
        <dsp:cNvPr id="0" name=""/>
        <dsp:cNvSpPr/>
      </dsp:nvSpPr>
      <dsp:spPr>
        <a:xfrm>
          <a:off x="253445" y="875119"/>
          <a:ext cx="354823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5" tIns="0" rIns="1341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Built around a single event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0825" y="902499"/>
        <a:ext cx="3493470" cy="506120"/>
      </dsp:txXfrm>
    </dsp:sp>
    <dsp:sp modelId="{48CA65DF-F42B-4DBB-B5E4-7998CE50A980}">
      <dsp:nvSpPr>
        <dsp:cNvPr id="0" name=""/>
        <dsp:cNvSpPr/>
      </dsp:nvSpPr>
      <dsp:spPr>
        <a:xfrm>
          <a:off x="0" y="2017371"/>
          <a:ext cx="5068901" cy="4788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01F6A-D425-4AE9-96F9-21A2FF95AA98}">
      <dsp:nvSpPr>
        <dsp:cNvPr id="0" name=""/>
        <dsp:cNvSpPr/>
      </dsp:nvSpPr>
      <dsp:spPr>
        <a:xfrm>
          <a:off x="253445" y="1736931"/>
          <a:ext cx="354823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5" tIns="0" rIns="13411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 conversational approach is more compatible in today’s ethos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0825" y="1764311"/>
        <a:ext cx="349347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314063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49351" y="25304"/>
          <a:ext cx="4310033" cy="51015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Quire Sans Light" panose="020B0302040400020003" pitchFamily="34" charset="0"/>
            </a:rPr>
            <a:t>Employee promotion cases</a:t>
          </a:r>
          <a:endParaRPr lang="en-GB" sz="1400" b="0" kern="1200" dirty="0">
            <a:latin typeface="Quire Sans Light" panose="020B0302040400020003" pitchFamily="34" charset="0"/>
          </a:endParaRPr>
        </a:p>
      </dsp:txBody>
      <dsp:txXfrm>
        <a:off x="274255" y="50208"/>
        <a:ext cx="4260225" cy="460350"/>
      </dsp:txXfrm>
    </dsp:sp>
    <dsp:sp modelId="{63E99662-BBC7-4974-A22D-1C1F8863EDC2}">
      <dsp:nvSpPr>
        <dsp:cNvPr id="0" name=""/>
        <dsp:cNvSpPr/>
      </dsp:nvSpPr>
      <dsp:spPr>
        <a:xfrm>
          <a:off x="0" y="1020801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294234" y="757485"/>
          <a:ext cx="4308811" cy="4691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An</a:t>
          </a:r>
          <a:r>
            <a:rPr lang="en-US" sz="1400" kern="1200" baseline="0" dirty="0">
              <a:latin typeface="Quire Sans Light" panose="020B0302040400020003" pitchFamily="34" charset="0"/>
            </a:rPr>
            <a:t> ex-employee’s reference for a new job opportunity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17135" y="780386"/>
        <a:ext cx="4263009" cy="423335"/>
      </dsp:txXfrm>
    </dsp:sp>
    <dsp:sp modelId="{5A9EBA9B-447D-47FD-AF52-83616B6A33D5}">
      <dsp:nvSpPr>
        <dsp:cNvPr id="0" name=""/>
        <dsp:cNvSpPr/>
      </dsp:nvSpPr>
      <dsp:spPr>
        <a:xfrm>
          <a:off x="0" y="1796713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49351" y="1479801"/>
          <a:ext cx="4374405" cy="53831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Acquaintance applying for education scholarship/fellowship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5629" y="1506079"/>
        <a:ext cx="4321849" cy="485755"/>
      </dsp:txXfrm>
    </dsp:sp>
    <dsp:sp modelId="{5B2156CE-F0FB-4BEF-B356-886C4B52F001}">
      <dsp:nvSpPr>
        <dsp:cNvPr id="0" name=""/>
        <dsp:cNvSpPr/>
      </dsp:nvSpPr>
      <dsp:spPr>
        <a:xfrm>
          <a:off x="0" y="2477113"/>
          <a:ext cx="49870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DC62E-A186-45EE-9CFA-3D8D263D38E1}">
      <dsp:nvSpPr>
        <dsp:cNvPr id="0" name=""/>
        <dsp:cNvSpPr/>
      </dsp:nvSpPr>
      <dsp:spPr>
        <a:xfrm>
          <a:off x="249351" y="2255713"/>
          <a:ext cx="4357649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Consultant requests reference for a new client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0967" y="2277329"/>
        <a:ext cx="4314417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16F3-538A-4904-ABE4-504996F4BF75}">
      <dsp:nvSpPr>
        <dsp:cNvPr id="0" name=""/>
        <dsp:cNvSpPr/>
      </dsp:nvSpPr>
      <dsp:spPr>
        <a:xfrm>
          <a:off x="0" y="157591"/>
          <a:ext cx="49870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2BB22-28E0-4911-B901-D6CCF79AB23D}">
      <dsp:nvSpPr>
        <dsp:cNvPr id="0" name=""/>
        <dsp:cNvSpPr/>
      </dsp:nvSpPr>
      <dsp:spPr>
        <a:xfrm>
          <a:off x="247905" y="6655"/>
          <a:ext cx="3574216" cy="51898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justLow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Quire Sans Light" panose="020B0302040400020003" pitchFamily="34" charset="0"/>
            </a:rPr>
            <a:t>Introduction</a:t>
          </a:r>
          <a:endParaRPr lang="en-GB" sz="1400" b="0" kern="1200" dirty="0">
            <a:latin typeface="Quire Sans Light" panose="020B0302040400020003" pitchFamily="34" charset="0"/>
          </a:endParaRPr>
        </a:p>
      </dsp:txBody>
      <dsp:txXfrm>
        <a:off x="273240" y="31990"/>
        <a:ext cx="3523546" cy="468313"/>
      </dsp:txXfrm>
    </dsp:sp>
    <dsp:sp modelId="{63E99662-BBC7-4974-A22D-1C1F8863EDC2}">
      <dsp:nvSpPr>
        <dsp:cNvPr id="0" name=""/>
        <dsp:cNvSpPr/>
      </dsp:nvSpPr>
      <dsp:spPr>
        <a:xfrm>
          <a:off x="0" y="1241148"/>
          <a:ext cx="49870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24ABA-0C7B-4EB3-94EA-E03C1E73B8F3}">
      <dsp:nvSpPr>
        <dsp:cNvPr id="0" name=""/>
        <dsp:cNvSpPr/>
      </dsp:nvSpPr>
      <dsp:spPr>
        <a:xfrm>
          <a:off x="247907" y="848326"/>
          <a:ext cx="4601246" cy="68755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Discussion includes examples of performance, illustrations of potential benefits to company, chances of success, unique attributes. 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1471" y="881890"/>
        <a:ext cx="4534118" cy="620429"/>
      </dsp:txXfrm>
    </dsp:sp>
    <dsp:sp modelId="{5A9EBA9B-447D-47FD-AF52-83616B6A33D5}">
      <dsp:nvSpPr>
        <dsp:cNvPr id="0" name=""/>
        <dsp:cNvSpPr/>
      </dsp:nvSpPr>
      <dsp:spPr>
        <a:xfrm>
          <a:off x="0" y="2242810"/>
          <a:ext cx="49870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372CF-3223-4EFE-839C-9EE36A232EA6}">
      <dsp:nvSpPr>
        <dsp:cNvPr id="0" name=""/>
        <dsp:cNvSpPr/>
      </dsp:nvSpPr>
      <dsp:spPr>
        <a:xfrm>
          <a:off x="249351" y="2006148"/>
          <a:ext cx="4647186" cy="6056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1949" tIns="0" rIns="131949" bIns="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Conclusion</a:t>
          </a:r>
          <a:r>
            <a:rPr lang="en-US" sz="1400" kern="1200" baseline="0" dirty="0">
              <a:latin typeface="Quire Sans Light" panose="020B0302040400020003" pitchFamily="34" charset="0"/>
            </a:rPr>
            <a:t> includes why they deserve consideration for job/award/scholarship and contact information for follow-up.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78917" y="2035714"/>
        <a:ext cx="4588054" cy="546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376374"/>
          <a:ext cx="536089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8044" y="36894"/>
          <a:ext cx="3752625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Prepare your audience for details that follow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01188" y="70038"/>
        <a:ext cx="3686337" cy="612672"/>
      </dsp:txXfrm>
    </dsp:sp>
    <dsp:sp modelId="{D589BB20-914F-42E9-A12F-AF126E704A5C}">
      <dsp:nvSpPr>
        <dsp:cNvPr id="0" name=""/>
        <dsp:cNvSpPr/>
      </dsp:nvSpPr>
      <dsp:spPr>
        <a:xfrm>
          <a:off x="0" y="1419655"/>
          <a:ext cx="536089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8044" y="1080174"/>
          <a:ext cx="3752625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Clear and concise opening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01188" y="1113318"/>
        <a:ext cx="3686337" cy="612672"/>
      </dsp:txXfrm>
    </dsp:sp>
    <dsp:sp modelId="{8149E0E1-F494-44F1-9D0C-6DAFF6EC1BD2}">
      <dsp:nvSpPr>
        <dsp:cNvPr id="0" name=""/>
        <dsp:cNvSpPr/>
      </dsp:nvSpPr>
      <dsp:spPr>
        <a:xfrm>
          <a:off x="0" y="2462935"/>
          <a:ext cx="536089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B5998-DD63-482F-9951-3D46580716AA}">
      <dsp:nvSpPr>
        <dsp:cNvPr id="0" name=""/>
        <dsp:cNvSpPr/>
      </dsp:nvSpPr>
      <dsp:spPr>
        <a:xfrm>
          <a:off x="268044" y="2123455"/>
          <a:ext cx="3752625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Main idea could be a positive reply or a good news for reader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301188" y="2156599"/>
        <a:ext cx="3686337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291425"/>
          <a:ext cx="53608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8044" y="70025"/>
          <a:ext cx="4013883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Maintain supportive tone 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9660" y="91641"/>
        <a:ext cx="3970651" cy="399568"/>
      </dsp:txXfrm>
    </dsp:sp>
    <dsp:sp modelId="{D589BB20-914F-42E9-A12F-AF126E704A5C}">
      <dsp:nvSpPr>
        <dsp:cNvPr id="0" name=""/>
        <dsp:cNvSpPr/>
      </dsp:nvSpPr>
      <dsp:spPr>
        <a:xfrm>
          <a:off x="0" y="971825"/>
          <a:ext cx="53608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8044" y="750425"/>
          <a:ext cx="404461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Use body to explain detail of your point and justify it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9660" y="772041"/>
        <a:ext cx="4001385" cy="399568"/>
      </dsp:txXfrm>
    </dsp:sp>
    <dsp:sp modelId="{8149E0E1-F494-44F1-9D0C-6DAFF6EC1BD2}">
      <dsp:nvSpPr>
        <dsp:cNvPr id="0" name=""/>
        <dsp:cNvSpPr/>
      </dsp:nvSpPr>
      <dsp:spPr>
        <a:xfrm>
          <a:off x="0" y="1782439"/>
          <a:ext cx="53608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B5998-DD63-482F-9951-3D46580716AA}">
      <dsp:nvSpPr>
        <dsp:cNvPr id="0" name=""/>
        <dsp:cNvSpPr/>
      </dsp:nvSpPr>
      <dsp:spPr>
        <a:xfrm>
          <a:off x="268044" y="1430825"/>
          <a:ext cx="4022852" cy="573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Put</a:t>
          </a:r>
          <a:r>
            <a:rPr lang="en-US" sz="1400" kern="1200" baseline="0" dirty="0">
              <a:latin typeface="Quire Sans Light" panose="020B0302040400020003" pitchFamily="34" charset="0"/>
            </a:rPr>
            <a:t> the negative portion (if any) of your message into as favorable a context as possible</a:t>
          </a:r>
        </a:p>
      </dsp:txBody>
      <dsp:txXfrm>
        <a:off x="296016" y="1458797"/>
        <a:ext cx="3966908" cy="517070"/>
      </dsp:txXfrm>
    </dsp:sp>
    <dsp:sp modelId="{3B6F830F-AAE2-4F14-80DA-0A71CE0D713A}">
      <dsp:nvSpPr>
        <dsp:cNvPr id="0" name=""/>
        <dsp:cNvSpPr/>
      </dsp:nvSpPr>
      <dsp:spPr>
        <a:xfrm>
          <a:off x="0" y="2631404"/>
          <a:ext cx="53608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37C1F-5DF3-4970-9111-B51F2E5D8178}">
      <dsp:nvSpPr>
        <dsp:cNvPr id="0" name=""/>
        <dsp:cNvSpPr/>
      </dsp:nvSpPr>
      <dsp:spPr>
        <a:xfrm>
          <a:off x="268044" y="2241439"/>
          <a:ext cx="4115054" cy="6113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40" tIns="0" rIns="14184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latin typeface="Quire Sans Light" panose="020B0302040400020003" pitchFamily="34" charset="0"/>
            </a:rPr>
            <a:t>If you are communicating with a customer, </a:t>
          </a:r>
          <a:r>
            <a:rPr lang="en-US" sz="1400" b="1" kern="1200" baseline="0" dirty="0">
              <a:latin typeface="Quire Sans Light" panose="020B0302040400020003" pitchFamily="34" charset="0"/>
            </a:rPr>
            <a:t>resale </a:t>
          </a:r>
          <a:r>
            <a:rPr lang="en-US" sz="1400" b="0" kern="1200" baseline="0" dirty="0">
              <a:latin typeface="Quire Sans Light" panose="020B0302040400020003" pitchFamily="34" charset="0"/>
            </a:rPr>
            <a:t>message can be added to build customer relationships</a:t>
          </a:r>
          <a:endParaRPr lang="en-US" sz="1400" b="1" kern="1200" baseline="0" dirty="0">
            <a:latin typeface="Quire Sans Light" panose="020B0302040400020003" pitchFamily="34" charset="0"/>
          </a:endParaRPr>
        </a:p>
      </dsp:txBody>
      <dsp:txXfrm>
        <a:off x="297888" y="2271283"/>
        <a:ext cx="4055366" cy="55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337327"/>
          <a:ext cx="523923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1961" y="27367"/>
          <a:ext cx="392278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Identify who will do what and what action will take place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92223" y="57629"/>
        <a:ext cx="3862265" cy="559396"/>
      </dsp:txXfrm>
    </dsp:sp>
    <dsp:sp modelId="{D589BB20-914F-42E9-A12F-AF126E704A5C}">
      <dsp:nvSpPr>
        <dsp:cNvPr id="0" name=""/>
        <dsp:cNvSpPr/>
      </dsp:nvSpPr>
      <dsp:spPr>
        <a:xfrm>
          <a:off x="0" y="1289887"/>
          <a:ext cx="523923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1961" y="979927"/>
          <a:ext cx="3952826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Reader benefit: Personal well-being of reader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92223" y="1010189"/>
        <a:ext cx="3892302" cy="559396"/>
      </dsp:txXfrm>
    </dsp:sp>
    <dsp:sp modelId="{B38D2ECF-439A-4681-9BCC-F1CACA863B8B}">
      <dsp:nvSpPr>
        <dsp:cNvPr id="0" name=""/>
        <dsp:cNvSpPr/>
      </dsp:nvSpPr>
      <dsp:spPr>
        <a:xfrm>
          <a:off x="0" y="2242447"/>
          <a:ext cx="523923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1424-7679-4CA5-A95A-F89ACC732986}">
      <dsp:nvSpPr>
        <dsp:cNvPr id="0" name=""/>
        <dsp:cNvSpPr/>
      </dsp:nvSpPr>
      <dsp:spPr>
        <a:xfrm>
          <a:off x="261961" y="1932487"/>
          <a:ext cx="366746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How to proceed and encourage them to act promptly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92223" y="1962749"/>
        <a:ext cx="3606937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375123"/>
          <a:ext cx="5239230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1961" y="35643"/>
          <a:ext cx="3922789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Specific response to complaint depends upon your company’s policies for resolving such issues and which party(or parties) lie at fault.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95105" y="68787"/>
        <a:ext cx="3856501" cy="612672"/>
      </dsp:txXfrm>
    </dsp:sp>
    <dsp:sp modelId="{D589BB20-914F-42E9-A12F-AF126E704A5C}">
      <dsp:nvSpPr>
        <dsp:cNvPr id="0" name=""/>
        <dsp:cNvSpPr/>
      </dsp:nvSpPr>
      <dsp:spPr>
        <a:xfrm>
          <a:off x="0" y="1252187"/>
          <a:ext cx="5239230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1961" y="1078923"/>
          <a:ext cx="3952826" cy="5127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Steps to be taken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6991" y="1103953"/>
        <a:ext cx="3902766" cy="462683"/>
      </dsp:txXfrm>
    </dsp:sp>
    <dsp:sp modelId="{B38D2ECF-439A-4681-9BCC-F1CACA863B8B}">
      <dsp:nvSpPr>
        <dsp:cNvPr id="0" name=""/>
        <dsp:cNvSpPr/>
      </dsp:nvSpPr>
      <dsp:spPr>
        <a:xfrm>
          <a:off x="0" y="2183771"/>
          <a:ext cx="5239230" cy="579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1424-7679-4CA5-A95A-F89ACC732986}">
      <dsp:nvSpPr>
        <dsp:cNvPr id="0" name=""/>
        <dsp:cNvSpPr/>
      </dsp:nvSpPr>
      <dsp:spPr>
        <a:xfrm>
          <a:off x="261961" y="1955987"/>
          <a:ext cx="3667461" cy="567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If</a:t>
          </a:r>
          <a:r>
            <a:rPr lang="en-US" sz="1400" kern="1200" baseline="0" dirty="0">
              <a:latin typeface="Quire Sans Light" panose="020B0302040400020003" pitchFamily="34" charset="0"/>
            </a:rPr>
            <a:t> you choose to grant the claim, open with good news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9653" y="1983679"/>
        <a:ext cx="3612077" cy="511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8B201-A8AD-4672-AC5C-6D0065ABF6ED}">
      <dsp:nvSpPr>
        <dsp:cNvPr id="0" name=""/>
        <dsp:cNvSpPr/>
      </dsp:nvSpPr>
      <dsp:spPr>
        <a:xfrm>
          <a:off x="0" y="105198"/>
          <a:ext cx="5239230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1B27-97A0-4CAD-AC02-18E6A449D76D}">
      <dsp:nvSpPr>
        <dsp:cNvPr id="0" name=""/>
        <dsp:cNvSpPr/>
      </dsp:nvSpPr>
      <dsp:spPr>
        <a:xfrm>
          <a:off x="261961" y="43012"/>
          <a:ext cx="3922789" cy="5049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Good</a:t>
          </a:r>
          <a:r>
            <a:rPr lang="en-US" sz="1400" kern="1200" baseline="0" dirty="0">
              <a:latin typeface="Quire Sans Light" panose="020B0302040400020003" pitchFamily="34" charset="0"/>
            </a:rPr>
            <a:t> news is welcome so use the direct approach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6612" y="67663"/>
        <a:ext cx="3873487" cy="455684"/>
      </dsp:txXfrm>
    </dsp:sp>
    <dsp:sp modelId="{D589BB20-914F-42E9-A12F-AF126E704A5C}">
      <dsp:nvSpPr>
        <dsp:cNvPr id="0" name=""/>
        <dsp:cNvSpPr/>
      </dsp:nvSpPr>
      <dsp:spPr>
        <a:xfrm>
          <a:off x="0" y="1058162"/>
          <a:ext cx="5239230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A8C14-EA0E-4EA2-8177-6B4C8052427D}">
      <dsp:nvSpPr>
        <dsp:cNvPr id="0" name=""/>
        <dsp:cNvSpPr/>
      </dsp:nvSpPr>
      <dsp:spPr>
        <a:xfrm>
          <a:off x="261961" y="966219"/>
          <a:ext cx="3952826" cy="4777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Good news followed by details and a positive close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5283" y="989541"/>
        <a:ext cx="3906182" cy="431119"/>
      </dsp:txXfrm>
    </dsp:sp>
    <dsp:sp modelId="{B38D2ECF-439A-4681-9BCC-F1CACA863B8B}">
      <dsp:nvSpPr>
        <dsp:cNvPr id="0" name=""/>
        <dsp:cNvSpPr/>
      </dsp:nvSpPr>
      <dsp:spPr>
        <a:xfrm>
          <a:off x="0" y="2000002"/>
          <a:ext cx="5239230" cy="75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1424-7679-4CA5-A95A-F89ACC732986}">
      <dsp:nvSpPr>
        <dsp:cNvPr id="0" name=""/>
        <dsp:cNvSpPr/>
      </dsp:nvSpPr>
      <dsp:spPr>
        <a:xfrm>
          <a:off x="261961" y="1976162"/>
          <a:ext cx="3667461" cy="466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21" tIns="0" rIns="1386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Quire Sans Light" panose="020B0302040400020003" pitchFamily="34" charset="0"/>
            </a:rPr>
            <a:t>Social media releases: include ready-to-share content </a:t>
          </a:r>
          <a:endParaRPr lang="en-GB" sz="1400" kern="1200" dirty="0">
            <a:latin typeface="Quire Sans Light" panose="020B0302040400020003" pitchFamily="34" charset="0"/>
          </a:endParaRPr>
        </a:p>
      </dsp:txBody>
      <dsp:txXfrm>
        <a:off x="284740" y="1998941"/>
        <a:ext cx="3621903" cy="421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08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47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5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0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5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Routine correspondence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65ACE-9428-466D-A8B3-389154B6C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354FE-731F-416F-B61F-085A49D7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00" y="133950"/>
            <a:ext cx="43719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3C9B2-5A82-412F-B52F-2FCF79B7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00" y="2504675"/>
            <a:ext cx="4391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necessary details and expression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181092"/>
              </p:ext>
            </p:extLst>
          </p:nvPr>
        </p:nvGraphicFramePr>
        <p:xfrm>
          <a:off x="1891553" y="1411835"/>
          <a:ext cx="5360894" cy="307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B4CE824-69CD-4DB5-A870-245087040587}"/>
              </a:ext>
            </a:extLst>
          </p:cNvPr>
          <p:cNvSpPr/>
          <p:nvPr/>
        </p:nvSpPr>
        <p:spPr>
          <a:xfrm>
            <a:off x="6636959" y="3384328"/>
            <a:ext cx="2367596" cy="857505"/>
          </a:xfrm>
          <a:prstGeom prst="wedgeRoundRectCallout">
            <a:avLst>
              <a:gd name="adj1" fmla="val -81308"/>
              <a:gd name="adj2" fmla="val 1879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Short and specific</a:t>
            </a:r>
          </a:p>
        </p:txBody>
      </p:sp>
    </p:spTree>
    <p:extLst>
      <p:ext uri="{BB962C8B-B14F-4D97-AF65-F5344CB8AC3E}">
        <p14:creationId xmlns:p14="http://schemas.microsoft.com/office/powerpoint/2010/main" val="29435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B5998-DD63-482F-9951-3D4658071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49E0E1-F494-44F1-9D0C-6DAFF6EC1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B37C1F-5DF3-4970-9111-B51F2E5D8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6F830F-AAE2-4F14-80DA-0A71CE0D7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55596-053B-47A2-B083-225E2BCDC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A955A-FAA5-4D1A-9B30-141A6F7B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9" y="614162"/>
            <a:ext cx="4305300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7EA31-B3B7-4545-B2D9-2F2E6356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2719588"/>
            <a:ext cx="41624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9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Courteous close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444534"/>
              </p:ext>
            </p:extLst>
          </p:nvPr>
        </p:nvGraphicFramePr>
        <p:xfrm>
          <a:off x="1952385" y="1552042"/>
          <a:ext cx="5239230" cy="279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2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81424-7679-4CA5-A95A-F89ACC73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8D2ECF-439A-4681-9BCC-F1CACA863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Adjustment messages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176098"/>
              </p:ext>
            </p:extLst>
          </p:nvPr>
        </p:nvGraphicFramePr>
        <p:xfrm>
          <a:off x="1952385" y="1552042"/>
          <a:ext cx="5239230" cy="279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0EAF67-9272-47F5-B637-7BC5E8F6485A}"/>
              </a:ext>
            </a:extLst>
          </p:cNvPr>
          <p:cNvSpPr/>
          <p:nvPr/>
        </p:nvSpPr>
        <p:spPr>
          <a:xfrm>
            <a:off x="6186780" y="1858812"/>
            <a:ext cx="2957220" cy="1314694"/>
          </a:xfrm>
          <a:prstGeom prst="wedgeRoundRectCallout">
            <a:avLst>
              <a:gd name="adj1" fmla="val -109543"/>
              <a:gd name="adj2" fmla="val 2384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Acknowledge, sympathize with customer, take (or assign) personal responsibility, explain precisely, take steps to repair relationship and follow up to verify your response effectiveness   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81424-7679-4CA5-A95A-F89ACC73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8D2ECF-439A-4681-9BCC-F1CACA863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50" y="810800"/>
            <a:ext cx="5887500" cy="445500"/>
          </a:xfrm>
        </p:spPr>
        <p:txBody>
          <a:bodyPr/>
          <a:lstStyle/>
          <a:p>
            <a:r>
              <a:rPr lang="en-US" dirty="0"/>
              <a:t>Announcing good news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894160"/>
              </p:ext>
            </p:extLst>
          </p:nvPr>
        </p:nvGraphicFramePr>
        <p:xfrm>
          <a:off x="1952385" y="1552042"/>
          <a:ext cx="5239230" cy="279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0EAF67-9272-47F5-B637-7BC5E8F6485A}"/>
              </a:ext>
            </a:extLst>
          </p:cNvPr>
          <p:cNvSpPr/>
          <p:nvPr/>
        </p:nvSpPr>
        <p:spPr>
          <a:xfrm>
            <a:off x="6147719" y="1164179"/>
            <a:ext cx="2957220" cy="1171768"/>
          </a:xfrm>
          <a:prstGeom prst="wedgeRoundRectCallout">
            <a:avLst>
              <a:gd name="adj1" fmla="val -91354"/>
              <a:gd name="adj2" fmla="val 166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Examples include press release or news release (now also social media release)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81424-7679-4CA5-A95A-F89ACC73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8D2ECF-439A-4681-9BCC-F1CACA863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condolences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5359026"/>
              </p:ext>
            </p:extLst>
          </p:nvPr>
        </p:nvGraphicFramePr>
        <p:xfrm>
          <a:off x="1952385" y="1552042"/>
          <a:ext cx="5239230" cy="279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0EAF67-9272-47F5-B637-7BC5E8F6485A}"/>
              </a:ext>
            </a:extLst>
          </p:cNvPr>
          <p:cNvSpPr/>
          <p:nvPr/>
        </p:nvSpPr>
        <p:spPr>
          <a:xfrm>
            <a:off x="6471089" y="3327161"/>
            <a:ext cx="2957220" cy="1005539"/>
          </a:xfrm>
          <a:prstGeom prst="wedgeRoundRectCallout">
            <a:avLst>
              <a:gd name="adj1" fmla="val -91354"/>
              <a:gd name="adj2" fmla="val 166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Avoid trite remarks or advice </a:t>
            </a:r>
          </a:p>
          <a:p>
            <a:pPr algn="ctr"/>
            <a:r>
              <a:rPr lang="en-US" dirty="0">
                <a:latin typeface="Quire Sans Light" panose="020B0302040400020003" pitchFamily="34" charset="0"/>
              </a:rPr>
              <a:t>Avoid religion in your discussion to avoid offense</a:t>
            </a:r>
          </a:p>
          <a:p>
            <a:pPr algn="ctr"/>
            <a:r>
              <a:rPr lang="en-US" dirty="0">
                <a:latin typeface="Quire Sans Light" panose="020B0302040400020003" pitchFamily="34" charset="0"/>
              </a:rPr>
              <a:t>Inappropriate sentiments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81424-7679-4CA5-A95A-F89ACC73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8D2ECF-439A-4681-9BCC-F1CACA863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6FA0F-86BA-41E0-AE8B-61CBBFB3A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1BDB82-81E3-44A7-A590-E2D5B7756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2400A-6682-40A7-BBC9-111423E5E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C69F00-88B1-4998-945A-0279E00BB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condolences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/>
        </p:nvGraphicFramePr>
        <p:xfrm>
          <a:off x="1952385" y="1552042"/>
          <a:ext cx="5239230" cy="279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0EAF67-9272-47F5-B637-7BC5E8F6485A}"/>
              </a:ext>
            </a:extLst>
          </p:cNvPr>
          <p:cNvSpPr/>
          <p:nvPr/>
        </p:nvSpPr>
        <p:spPr>
          <a:xfrm>
            <a:off x="6094571" y="3427053"/>
            <a:ext cx="2957220" cy="1005539"/>
          </a:xfrm>
          <a:prstGeom prst="wedgeRoundRectCallout">
            <a:avLst>
              <a:gd name="adj1" fmla="val -91354"/>
              <a:gd name="adj2" fmla="val 166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Avoid trite remarks or advice </a:t>
            </a:r>
          </a:p>
          <a:p>
            <a:pPr algn="ctr"/>
            <a:r>
              <a:rPr lang="en-US" dirty="0">
                <a:latin typeface="Quire Sans Light" panose="020B0302040400020003" pitchFamily="34" charset="0"/>
              </a:rPr>
              <a:t>Avoid religion in your discussion to avoid offense</a:t>
            </a:r>
          </a:p>
          <a:p>
            <a:pPr algn="ctr"/>
            <a:r>
              <a:rPr lang="en-US" dirty="0">
                <a:latin typeface="Quire Sans Light" panose="020B0302040400020003" pitchFamily="34" charset="0"/>
              </a:rPr>
              <a:t>Inappropriate sentiments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481424-7679-4CA5-A95A-F89ACC732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8D2ECF-439A-4681-9BCC-F1CACA863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6FA0F-86BA-41E0-AE8B-61CBBFB3A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1BDB82-81E3-44A7-A590-E2D5B7756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52400A-6682-40A7-BBC9-111423E5E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C69F00-88B1-4998-945A-0279E00BB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 idx="4294967295"/>
          </p:nvPr>
        </p:nvSpPr>
        <p:spPr>
          <a:xfrm>
            <a:off x="1726599" y="2791834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6"/>
                </a:solidFill>
              </a:rPr>
              <a:t>Writing negative Messages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40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messages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44D6F3-F8F3-4440-856D-4B2D1533C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118692"/>
              </p:ext>
            </p:extLst>
          </p:nvPr>
        </p:nvGraphicFramePr>
        <p:xfrm>
          <a:off x="2191231" y="1469839"/>
          <a:ext cx="4847344" cy="2979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90C8A5B-78AD-4C89-9C0C-2FFF4F9AB159}"/>
              </a:ext>
            </a:extLst>
          </p:cNvPr>
          <p:cNvSpPr/>
          <p:nvPr/>
        </p:nvSpPr>
        <p:spPr>
          <a:xfrm>
            <a:off x="6732347" y="2635944"/>
            <a:ext cx="2411653" cy="1137237"/>
          </a:xfrm>
          <a:prstGeom prst="wedgeRoundRectCallout">
            <a:avLst>
              <a:gd name="adj1" fmla="val -100968"/>
              <a:gd name="adj2" fmla="val -8119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Don’t disguise bad news when you emphasize the positive.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295-B41C-47F7-8372-F3598112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0806C-D3B2-4C98-9EC2-9326B1CD8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B115B3-E80C-4C22-9125-A7D11DB8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633403"/>
              </p:ext>
            </p:extLst>
          </p:nvPr>
        </p:nvGraphicFramePr>
        <p:xfrm>
          <a:off x="2051542" y="1771714"/>
          <a:ext cx="5002401" cy="265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32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621E6B-ED82-4602-9F96-35BA5A256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3244-EE43-4742-B6EA-3AC2E6AE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3" y="654824"/>
            <a:ext cx="8362950" cy="4171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CC7749-319D-4122-B9DC-6485608F8223}"/>
              </a:ext>
            </a:extLst>
          </p:cNvPr>
          <p:cNvSpPr/>
          <p:nvPr/>
        </p:nvSpPr>
        <p:spPr>
          <a:xfrm>
            <a:off x="514830" y="722299"/>
            <a:ext cx="975873" cy="2074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66393C0-92E9-44A3-B170-2D6A98AF5A24}"/>
              </a:ext>
            </a:extLst>
          </p:cNvPr>
          <p:cNvSpPr/>
          <p:nvPr/>
        </p:nvSpPr>
        <p:spPr>
          <a:xfrm>
            <a:off x="5317351" y="47785"/>
            <a:ext cx="2919934" cy="607039"/>
          </a:xfrm>
          <a:prstGeom prst="wedgeRoundRectCallout">
            <a:avLst>
              <a:gd name="adj1" fmla="val -127589"/>
              <a:gd name="adj2" fmla="val 79219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>
                <a:latin typeface="Quire Sans Light" panose="020B0302040400020003" pitchFamily="34" charset="0"/>
              </a:rPr>
              <a:t>Use logic rather than “company policy” as a ruse while delivering bad news 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6"/>
                </a:solidFill>
              </a:rPr>
              <a:t>Writing Persuasive Messages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AEA65-A856-4960-BD6F-DD80F162EBD1}"/>
              </a:ext>
            </a:extLst>
          </p:cNvPr>
          <p:cNvSpPr/>
          <p:nvPr/>
        </p:nvSpPr>
        <p:spPr>
          <a:xfrm>
            <a:off x="192101" y="2114178"/>
            <a:ext cx="2166897" cy="206465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Analyzing the Situation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C99C7-C3E5-4A9D-A80D-3C3232668718}"/>
              </a:ext>
            </a:extLst>
          </p:cNvPr>
          <p:cNvSpPr/>
          <p:nvPr/>
        </p:nvSpPr>
        <p:spPr>
          <a:xfrm>
            <a:off x="2442864" y="2114177"/>
            <a:ext cx="2166897" cy="206465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Gathering information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E87E2-FB92-424B-8357-0499C2571F92}"/>
              </a:ext>
            </a:extLst>
          </p:cNvPr>
          <p:cNvSpPr/>
          <p:nvPr/>
        </p:nvSpPr>
        <p:spPr>
          <a:xfrm>
            <a:off x="4694618" y="2114176"/>
            <a:ext cx="2166897" cy="206465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Organizing information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87B11-A14F-4C91-AC06-3E4DDCC383FA}"/>
              </a:ext>
            </a:extLst>
          </p:cNvPr>
          <p:cNvSpPr/>
          <p:nvPr/>
        </p:nvSpPr>
        <p:spPr>
          <a:xfrm>
            <a:off x="6949273" y="2114176"/>
            <a:ext cx="2166897" cy="2064655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Framing your Argument</a:t>
            </a:r>
            <a:endParaRPr lang="en-GB" b="1" dirty="0">
              <a:latin typeface="Quire Sans Light" panose="020B03020404000200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Persuasive messages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1B7FF66-C68E-4617-82C0-4641B2C1F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495364"/>
              </p:ext>
            </p:extLst>
          </p:nvPr>
        </p:nvGraphicFramePr>
        <p:xfrm>
          <a:off x="2191231" y="1469839"/>
          <a:ext cx="4847344" cy="2979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99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the situation</a:t>
            </a:r>
            <a:endParaRPr dirty="0"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4297650" y="4669852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147" name="Google Shape;147;p27"/>
          <p:cNvCxnSpPr>
            <a:cxnSpLocks/>
          </p:cNvCxnSpPr>
          <p:nvPr/>
        </p:nvCxnSpPr>
        <p:spPr>
          <a:xfrm rot="-5400000" flipH="1">
            <a:off x="5169900" y="14198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3" name="Google Shape;153;p27"/>
          <p:cNvCxnSpPr>
            <a:cxnSpLocks/>
          </p:cNvCxnSpPr>
          <p:nvPr/>
        </p:nvCxnSpPr>
        <p:spPr>
          <a:xfrm flipV="1">
            <a:off x="3663950" y="2279189"/>
            <a:ext cx="0" cy="6261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9" name="Google Shape;159;p27"/>
          <p:cNvCxnSpPr>
            <a:cxnSpLocks/>
            <a:stCxn id="151" idx="0"/>
            <a:endCxn id="148" idx="2"/>
          </p:cNvCxnSpPr>
          <p:nvPr/>
        </p:nvCxnSpPr>
        <p:spPr>
          <a:xfrm rot="5400000" flipH="1" flipV="1">
            <a:off x="3114306" y="1134569"/>
            <a:ext cx="574438" cy="23409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8" name="Google Shape;148;p27"/>
          <p:cNvSpPr txBox="1"/>
          <p:nvPr/>
        </p:nvSpPr>
        <p:spPr>
          <a:xfrm>
            <a:off x="3802950" y="14334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Considering the audience</a:t>
            </a:r>
            <a:endParaRPr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891350" y="2592263"/>
            <a:ext cx="26794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Demographics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(occupation, age, income/education)</a:t>
            </a:r>
            <a:endParaRPr sz="1600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648499" y="2592263"/>
            <a:ext cx="418045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Motivation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(physiological, safety/security, affiliation and belonging, power and control, achievement, adventure and distraction, knowledge and exploration, aesthetics, self-actualization, helping others)</a:t>
            </a:r>
            <a:endParaRPr sz="1600" dirty="0">
              <a:solidFill>
                <a:schemeClr val="accent4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9D1BB7-7015-4B8F-AC86-44DE5EE34749}"/>
              </a:ext>
            </a:extLst>
          </p:cNvPr>
          <p:cNvSpPr txBox="1"/>
          <p:nvPr/>
        </p:nvSpPr>
        <p:spPr>
          <a:xfrm>
            <a:off x="2995440" y="2884463"/>
            <a:ext cx="22283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Patrick Hand" panose="020B0604020202020204" charset="0"/>
              </a:rPr>
              <a:t>Psychographics</a:t>
            </a:r>
          </a:p>
          <a:p>
            <a:r>
              <a:rPr lang="en-US" sz="1600" dirty="0">
                <a:solidFill>
                  <a:schemeClr val="accent2"/>
                </a:solidFill>
                <a:latin typeface="Patrick Hand" panose="020B0604020202020204" charset="0"/>
              </a:rPr>
              <a:t>(attitudes, personality, lifestyles, </a:t>
            </a:r>
          </a:p>
          <a:p>
            <a:r>
              <a:rPr lang="en-US" sz="1600" dirty="0">
                <a:solidFill>
                  <a:schemeClr val="accent2"/>
                </a:solidFill>
                <a:latin typeface="Patrick Hand" panose="020B0604020202020204" charset="0"/>
              </a:rPr>
              <a:t>psychological characteristics)</a:t>
            </a:r>
            <a:endParaRPr lang="en-GB" sz="1600" dirty="0">
              <a:solidFill>
                <a:schemeClr val="accent2"/>
              </a:solidFill>
              <a:latin typeface="Patrick Han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C1DBC-4049-4B1F-80F8-B1A949A59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436F7-D6B6-434C-8038-542B6AE0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3" y="0"/>
            <a:ext cx="67628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media channel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992935"/>
              </p:ext>
            </p:extLst>
          </p:nvPr>
        </p:nvGraphicFramePr>
        <p:xfrm>
          <a:off x="2167538" y="2166765"/>
          <a:ext cx="4940193" cy="18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1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information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859381"/>
              </p:ext>
            </p:extLst>
          </p:nvPr>
        </p:nvGraphicFramePr>
        <p:xfrm>
          <a:off x="2166897" y="1782564"/>
          <a:ext cx="5094516" cy="209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0EAF67-9272-47F5-B637-7BC5E8F6485A}"/>
              </a:ext>
            </a:extLst>
          </p:cNvPr>
          <p:cNvSpPr/>
          <p:nvPr/>
        </p:nvSpPr>
        <p:spPr>
          <a:xfrm>
            <a:off x="5910154" y="1825962"/>
            <a:ext cx="2957220" cy="1005539"/>
          </a:xfrm>
          <a:prstGeom prst="wedgeRoundRectCallout">
            <a:avLst>
              <a:gd name="adj1" fmla="val -91354"/>
              <a:gd name="adj2" fmla="val 166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Focus on benefits to readers and not how it will help you</a:t>
            </a:r>
            <a:endParaRPr lang="en-GB" dirty="0">
              <a:latin typeface="Quire Sans Light" panose="020B0302040400020003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7BA013-28AB-45AE-A5D5-8B6BBADFCA52}"/>
              </a:ext>
            </a:extLst>
          </p:cNvPr>
          <p:cNvSpPr/>
          <p:nvPr/>
        </p:nvSpPr>
        <p:spPr>
          <a:xfrm>
            <a:off x="6186780" y="3070258"/>
            <a:ext cx="2834275" cy="795574"/>
          </a:xfrm>
          <a:prstGeom prst="wedgeRoundRectCallout">
            <a:avLst>
              <a:gd name="adj1" fmla="val -91354"/>
              <a:gd name="adj2" fmla="val 166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It all depends on power dynamics and your authority over the reader(s) involved. 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6FA0F-86BA-41E0-AE8B-61CBBFB3A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1BDB82-81E3-44A7-A590-E2D5B7756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3C56C8-2DE0-4713-9570-D4E86C0B8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3BCAAB-9A7C-4896-AE1B-6B08A925C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79FBD3-5BA9-4A47-AA12-FD106675F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8253B7-49FD-444B-B3C3-0E694DDAC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8764AA-9248-47A9-B3E1-4DCB487C5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3D1F7E-1528-4786-B579-7D97C1C25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Persuasive messages: Considerations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366877"/>
              </p:ext>
            </p:extLst>
          </p:nvPr>
        </p:nvGraphicFramePr>
        <p:xfrm>
          <a:off x="2166897" y="1782564"/>
          <a:ext cx="5094516" cy="2097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0EAF67-9272-47F5-B637-7BC5E8F6485A}"/>
              </a:ext>
            </a:extLst>
          </p:cNvPr>
          <p:cNvSpPr/>
          <p:nvPr/>
        </p:nvSpPr>
        <p:spPr>
          <a:xfrm>
            <a:off x="5910154" y="1825963"/>
            <a:ext cx="2957220" cy="517668"/>
          </a:xfrm>
          <a:prstGeom prst="wedgeRoundRectCallout">
            <a:avLst>
              <a:gd name="adj1" fmla="val -77063"/>
              <a:gd name="adj2" fmla="val -3304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Do not insult readers</a:t>
            </a:r>
            <a:endParaRPr lang="en-GB" dirty="0">
              <a:latin typeface="Quire Sans Light" panose="020B0302040400020003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7BA013-28AB-45AE-A5D5-8B6BBADFCA52}"/>
              </a:ext>
            </a:extLst>
          </p:cNvPr>
          <p:cNvSpPr/>
          <p:nvPr/>
        </p:nvSpPr>
        <p:spPr>
          <a:xfrm>
            <a:off x="6385284" y="3015708"/>
            <a:ext cx="2957220" cy="795574"/>
          </a:xfrm>
          <a:prstGeom prst="wedgeRoundRectCallout">
            <a:avLst>
              <a:gd name="adj1" fmla="val -91354"/>
              <a:gd name="adj2" fmla="val 166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You know what you are talking about and are not misleading audience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4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6FA0F-86BA-41E0-AE8B-61CBBFB3A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1BDB82-81E3-44A7-A590-E2D5B7756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085437-CADC-4573-94FD-00671D02A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5A9D77-07D9-4290-94B4-4D9229761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3754B-B70A-4F6E-9B48-FBF2674B1A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C577F-4BA7-4411-B4A4-57E89C51F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18B8C9-0376-4408-B28A-9BD0F57E0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78F681-3ADA-4280-B086-F5263A69C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064E-707D-4E53-BC12-AB89675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50" y="757012"/>
            <a:ext cx="5887500" cy="445500"/>
          </a:xfrm>
        </p:spPr>
        <p:txBody>
          <a:bodyPr/>
          <a:lstStyle/>
          <a:p>
            <a:r>
              <a:rPr lang="en-US" dirty="0"/>
              <a:t>Framing your arguments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5E75-E12C-4D4C-9395-104C62E7D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B98283-0DE8-4BDE-B2AB-9E4CDD946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682933"/>
              </p:ext>
            </p:extLst>
          </p:nvPr>
        </p:nvGraphicFramePr>
        <p:xfrm>
          <a:off x="2261667" y="1430003"/>
          <a:ext cx="4945956" cy="2902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774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064E-707D-4E53-BC12-AB89675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50" y="757012"/>
            <a:ext cx="5887500" cy="445500"/>
          </a:xfrm>
        </p:spPr>
        <p:txBody>
          <a:bodyPr/>
          <a:lstStyle/>
          <a:p>
            <a:r>
              <a:rPr lang="en-US" dirty="0"/>
              <a:t>AIDA Model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5E75-E12C-4D4C-9395-104C62E7D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2A4BB7-DD18-4C02-AAF9-DCBE37AEF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881244"/>
              </p:ext>
            </p:extLst>
          </p:nvPr>
        </p:nvGraphicFramePr>
        <p:xfrm>
          <a:off x="2084934" y="1486274"/>
          <a:ext cx="5145741" cy="281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176C7B-E6A2-4742-8F4F-43A89D55F581}"/>
              </a:ext>
            </a:extLst>
          </p:cNvPr>
          <p:cNvSpPr/>
          <p:nvPr/>
        </p:nvSpPr>
        <p:spPr>
          <a:xfrm>
            <a:off x="6401933" y="1887435"/>
            <a:ext cx="2688279" cy="517668"/>
          </a:xfrm>
          <a:prstGeom prst="wedgeRoundRectCallout">
            <a:avLst>
              <a:gd name="adj1" fmla="val -77063"/>
              <a:gd name="adj2" fmla="val -33041"/>
              <a:gd name="adj3" fmla="val 16667"/>
            </a:avLst>
          </a:prstGeom>
          <a:solidFill>
            <a:schemeClr val="accent5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Main idea</a:t>
            </a:r>
            <a:endParaRPr lang="en-GB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3F23A6-1D52-449B-A53A-F0BD26861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C2F589-FECE-41C0-9071-0D835DAA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E84550-F80B-49ED-A894-4D7DCD4A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DBFDEE-9BD5-49C3-8E6F-743F6D719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B01F6A-D425-4AE9-96F9-21A2FF95A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CA65DF-F42B-4DBB-B5E4-7998CE50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6C2A6B-796E-40AE-BEEC-B4AB79F82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469821-F015-47E6-837D-A7A42F328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295-B41C-47F7-8372-F3598112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0806C-D3B2-4C98-9EC2-9326B1CD8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B115B3-E80C-4C22-9125-A7D11DB8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584702"/>
              </p:ext>
            </p:extLst>
          </p:nvPr>
        </p:nvGraphicFramePr>
        <p:xfrm>
          <a:off x="2051542" y="1452283"/>
          <a:ext cx="4987033" cy="288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18B8BC5-0749-4AAE-A155-92E6B5D905FB}"/>
              </a:ext>
            </a:extLst>
          </p:cNvPr>
          <p:cNvSpPr/>
          <p:nvPr/>
        </p:nvSpPr>
        <p:spPr>
          <a:xfrm>
            <a:off x="6776404" y="1714245"/>
            <a:ext cx="2367596" cy="1121163"/>
          </a:xfrm>
          <a:prstGeom prst="wedgeRoundRectCallout">
            <a:avLst>
              <a:gd name="adj1" fmla="val -104352"/>
              <a:gd name="adj2" fmla="val 6079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Use highlighting techniques for adding specifics like date, time, location, length of agreement etc.</a:t>
            </a:r>
          </a:p>
        </p:txBody>
      </p:sp>
    </p:spTree>
    <p:extLst>
      <p:ext uri="{BB962C8B-B14F-4D97-AF65-F5344CB8AC3E}">
        <p14:creationId xmlns:p14="http://schemas.microsoft.com/office/powerpoint/2010/main" val="4021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3DC62E-A186-45EE-9CFA-3D8D263D3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2156CE-F0FB-4BEF-B356-886C4B52F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064E-707D-4E53-BC12-AB89675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50" y="757012"/>
            <a:ext cx="5887500" cy="445500"/>
          </a:xfrm>
        </p:spPr>
        <p:txBody>
          <a:bodyPr/>
          <a:lstStyle/>
          <a:p>
            <a:r>
              <a:rPr lang="en-US" dirty="0"/>
              <a:t>Uses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5E75-E12C-4D4C-9395-104C62E7D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2A4BB7-DD18-4C02-AAF9-DCBE37AEF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076014"/>
              </p:ext>
            </p:extLst>
          </p:nvPr>
        </p:nvGraphicFramePr>
        <p:xfrm>
          <a:off x="2084934" y="1486274"/>
          <a:ext cx="5145741" cy="281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176C7B-E6A2-4742-8F4F-43A89D55F581}"/>
              </a:ext>
            </a:extLst>
          </p:cNvPr>
          <p:cNvSpPr/>
          <p:nvPr/>
        </p:nvSpPr>
        <p:spPr>
          <a:xfrm>
            <a:off x="6401933" y="1887435"/>
            <a:ext cx="2672911" cy="517668"/>
          </a:xfrm>
          <a:prstGeom prst="wedgeRoundRectCallout">
            <a:avLst>
              <a:gd name="adj1" fmla="val -79661"/>
              <a:gd name="adj2" fmla="val -716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Save your main idea for the action phase</a:t>
            </a:r>
            <a:endParaRPr lang="en-GB" dirty="0">
              <a:latin typeface="Quire Sans Light" panose="020B0302040400020003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975E2F-B0EF-44A3-A58A-1E8D21B8B0BD}"/>
              </a:ext>
            </a:extLst>
          </p:cNvPr>
          <p:cNvSpPr/>
          <p:nvPr/>
        </p:nvSpPr>
        <p:spPr>
          <a:xfrm>
            <a:off x="6592753" y="2749125"/>
            <a:ext cx="2482091" cy="1215835"/>
          </a:xfrm>
          <a:prstGeom prst="wedgeRoundRectCallout">
            <a:avLst>
              <a:gd name="adj1" fmla="val -79661"/>
              <a:gd name="adj2" fmla="val -716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>
                <a:latin typeface="Quire Sans Light" panose="020B0302040400020003" pitchFamily="34" charset="0"/>
              </a:rPr>
              <a:t>in which you glimpse main idea as attention getter, create desire with evidence and reemphasize main idea in action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5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3F23A6-1D52-449B-A53A-F0BD26861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C2F589-FECE-41C0-9071-0D835DAA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E84550-F80B-49ED-A894-4D7DCD4A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DBFDEE-9BD5-49C3-8E6F-743F6D7199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B01F6A-D425-4AE9-96F9-21A2FF95A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CA65DF-F42B-4DBB-B5E4-7998CE50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06C2A6B-796E-40AE-BEEC-B4AB79F82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4469821-F015-47E6-837D-A7A42F328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064E-707D-4E53-BC12-AB89675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50" y="757012"/>
            <a:ext cx="5887500" cy="445500"/>
          </a:xfrm>
        </p:spPr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5E75-E12C-4D4C-9395-104C62E7D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2A4BB7-DD18-4C02-AAF9-DCBE37AEF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58291"/>
              </p:ext>
            </p:extLst>
          </p:nvPr>
        </p:nvGraphicFramePr>
        <p:xfrm>
          <a:off x="2107986" y="1586167"/>
          <a:ext cx="5068901" cy="250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E176C7B-E6A2-4742-8F4F-43A89D55F581}"/>
              </a:ext>
            </a:extLst>
          </p:cNvPr>
          <p:cNvSpPr/>
          <p:nvPr/>
        </p:nvSpPr>
        <p:spPr>
          <a:xfrm>
            <a:off x="6401933" y="1876706"/>
            <a:ext cx="2596070" cy="517668"/>
          </a:xfrm>
          <a:prstGeom prst="wedgeRoundRectCallout">
            <a:avLst>
              <a:gd name="adj1" fmla="val -79661"/>
              <a:gd name="adj2" fmla="val -716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Quire Sans Light" panose="020B0302040400020003" pitchFamily="34" charset="0"/>
              </a:rPr>
              <a:t>Talks at audience not with them</a:t>
            </a:r>
            <a:endParaRPr lang="en-GB" dirty="0">
              <a:latin typeface="Quire Sans Light" panose="020B0302040400020003" pitchFamily="34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975E2F-B0EF-44A3-A58A-1E8D21B8B0BD}"/>
              </a:ext>
            </a:extLst>
          </p:cNvPr>
          <p:cNvSpPr/>
          <p:nvPr/>
        </p:nvSpPr>
        <p:spPr>
          <a:xfrm>
            <a:off x="6592753" y="2749127"/>
            <a:ext cx="2405250" cy="977630"/>
          </a:xfrm>
          <a:prstGeom prst="wedgeRoundRectCallout">
            <a:avLst>
              <a:gd name="adj1" fmla="val -79661"/>
              <a:gd name="adj2" fmla="val -7163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>
                <a:latin typeface="Quire Sans Light" panose="020B0302040400020003" pitchFamily="34" charset="0"/>
              </a:rPr>
              <a:t>Your goal is to help them arrive at a decision and not build mutual, long-term relationships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D3206A1-3920-4EC8-90BF-91FE08161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ECFDC01-4F65-4D26-8139-F70B47B3E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3F23A6-1D52-449B-A53A-F0BD26861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C2F589-FECE-41C0-9071-0D835DAA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B01F6A-D425-4AE9-96F9-21A2FF95A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CA65DF-F42B-4DBB-B5E4-7998CE50A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797A-0D76-4834-BEC0-66F8FC05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for persuasive messages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286C2-B3EB-42B0-B18F-1CCF80D7E0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Graphic 4" descr="Seesaw with solid fill">
            <a:extLst>
              <a:ext uri="{FF2B5EF4-FFF2-40B4-BE49-F238E27FC236}">
                <a16:creationId xmlns:a16="http://schemas.microsoft.com/office/drawing/2014/main" id="{FCF052EA-395D-4358-A9D2-4E457D573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405" y="1547174"/>
            <a:ext cx="3596127" cy="309962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E3067-2688-4E75-86E2-F5AE828E72C6}"/>
              </a:ext>
            </a:extLst>
          </p:cNvPr>
          <p:cNvSpPr/>
          <p:nvPr/>
        </p:nvSpPr>
        <p:spPr>
          <a:xfrm>
            <a:off x="2658675" y="2448794"/>
            <a:ext cx="1045029" cy="7583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Pathos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8F67CC-5A5C-4A79-B0D3-E3FA1BBC036A}"/>
              </a:ext>
            </a:extLst>
          </p:cNvPr>
          <p:cNvSpPr/>
          <p:nvPr/>
        </p:nvSpPr>
        <p:spPr>
          <a:xfrm>
            <a:off x="5640082" y="1690476"/>
            <a:ext cx="960502" cy="75831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074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6515AF-175B-4FC3-BF4B-594A56810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5A0CF-A949-4003-B5DE-D7D970278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2"/>
          <a:stretch/>
        </p:blipFill>
        <p:spPr>
          <a:xfrm>
            <a:off x="698646" y="179575"/>
            <a:ext cx="4518813" cy="44672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1CAF6C9-B049-44AF-AA47-8CD7B0ACEE92}"/>
              </a:ext>
            </a:extLst>
          </p:cNvPr>
          <p:cNvSpPr/>
          <p:nvPr/>
        </p:nvSpPr>
        <p:spPr>
          <a:xfrm>
            <a:off x="5317352" y="671495"/>
            <a:ext cx="3726756" cy="2824740"/>
          </a:xfrm>
          <a:prstGeom prst="wedgeRoundRectCallout">
            <a:avLst>
              <a:gd name="adj1" fmla="val -58613"/>
              <a:gd name="adj2" fmla="val -4175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Quire Sans Light" panose="020B0302040400020003" pitchFamily="34" charset="0"/>
              </a:rPr>
              <a:t>Imagine you’re the marketing manager in a company that decided to speed up its new product launches but did too much too fast and wound up creating chaos. You decide enough is enough and write a memo to the company president advocating that the new program be shut down until the company can regroup—a suggestion you know will meet with resistance.</a:t>
            </a:r>
          </a:p>
          <a:p>
            <a:r>
              <a:rPr lang="en-US" b="1" dirty="0">
                <a:latin typeface="Quire Sans Light" panose="020B0302040400020003" pitchFamily="34" charset="0"/>
              </a:rPr>
              <a:t>Spot the issues in the approach followed to design this correspondence and redraft it to </a:t>
            </a:r>
            <a:r>
              <a:rPr lang="en-US" b="1">
                <a:latin typeface="Quire Sans Light" panose="020B0302040400020003" pitchFamily="34" charset="0"/>
              </a:rPr>
              <a:t>correct them.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1EA39-D6AA-4FE3-98C9-34ACC76470F3}"/>
              </a:ext>
            </a:extLst>
          </p:cNvPr>
          <p:cNvSpPr/>
          <p:nvPr/>
        </p:nvSpPr>
        <p:spPr>
          <a:xfrm>
            <a:off x="3703704" y="4241587"/>
            <a:ext cx="1513755" cy="40521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735144-F5A4-4CD2-BC8D-7B3E459A8A4B}"/>
              </a:ext>
            </a:extLst>
          </p:cNvPr>
          <p:cNvSpPr/>
          <p:nvPr/>
        </p:nvSpPr>
        <p:spPr>
          <a:xfrm>
            <a:off x="5586292" y="69157"/>
            <a:ext cx="2942985" cy="4764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139FC-35CD-4C3B-B972-8271A345C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343E3-334D-4922-8648-0585F534B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1" r="4753"/>
          <a:stretch/>
        </p:blipFill>
        <p:spPr>
          <a:xfrm>
            <a:off x="1790379" y="2059521"/>
            <a:ext cx="6354697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295-B41C-47F7-8372-F3598112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0806C-D3B2-4C98-9EC2-9326B1CD8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B115B3-E80C-4C22-9125-A7D11DB8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597615"/>
              </p:ext>
            </p:extLst>
          </p:nvPr>
        </p:nvGraphicFramePr>
        <p:xfrm>
          <a:off x="2051542" y="1452283"/>
          <a:ext cx="4987033" cy="288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8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3DC62E-A186-45EE-9CFA-3D8D263D3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2156CE-F0FB-4BEF-B356-886C4B52F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295-B41C-47F7-8372-F3598112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0806C-D3B2-4C98-9EC2-9326B1CD89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B115B3-E80C-4C22-9125-A7D11DB81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887892"/>
              </p:ext>
            </p:extLst>
          </p:nvPr>
        </p:nvGraphicFramePr>
        <p:xfrm>
          <a:off x="2051542" y="1452283"/>
          <a:ext cx="4987033" cy="288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18B8BC5-0749-4AAE-A155-92E6B5D905FB}"/>
              </a:ext>
            </a:extLst>
          </p:cNvPr>
          <p:cNvSpPr/>
          <p:nvPr/>
        </p:nvSpPr>
        <p:spPr>
          <a:xfrm>
            <a:off x="5793761" y="285015"/>
            <a:ext cx="3019826" cy="1351683"/>
          </a:xfrm>
          <a:prstGeom prst="wedgeRoundRectCallout">
            <a:avLst>
              <a:gd name="adj1" fmla="val -112417"/>
              <a:gd name="adj2" fmla="val 573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>
                <a:latin typeface="Quire Sans Light" panose="020B0302040400020003" pitchFamily="34" charset="0"/>
              </a:rPr>
              <a:t>Includes position/title, relationship with referee, length of relationship, their name, position/scholarship/award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A48ED3-3BF4-474A-BA8C-2BFEFC43D84E}"/>
              </a:ext>
            </a:extLst>
          </p:cNvPr>
          <p:cNvSpPr/>
          <p:nvPr/>
        </p:nvSpPr>
        <p:spPr>
          <a:xfrm>
            <a:off x="6844553" y="1895908"/>
            <a:ext cx="2299447" cy="1351683"/>
          </a:xfrm>
          <a:prstGeom prst="wedgeRoundRectCallout">
            <a:avLst>
              <a:gd name="adj1" fmla="val -74531"/>
              <a:gd name="adj2" fmla="val 3172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>
                <a:latin typeface="Quire Sans Light" panose="020B0302040400020003" pitchFamily="34" charset="0"/>
              </a:rPr>
              <a:t>Also includes example projects, projects supervised if any, team skills, communication abilities, certifications, and honors.</a:t>
            </a:r>
            <a:endParaRPr lang="en-GB" b="1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42BB22-28E0-4911-B901-D6CCF79AB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3116F3-538A-4904-ABE4-504996F4B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C24ABA-0C7B-4EB3-94EA-E03C1E73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E99662-BBC7-4974-A22D-1C1F8863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C372CF-3223-4EFE-839C-9EE36A23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9EBA9B-447D-47FD-AF52-83616B6A3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F4602-3E8A-42B1-B8D1-C120A6E19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FACE7-2F19-464D-95A1-4B44204B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37" y="0"/>
            <a:ext cx="4084728" cy="51435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C8E06F8-775E-4167-9FD5-D4DC6486ACAD}"/>
              </a:ext>
            </a:extLst>
          </p:cNvPr>
          <p:cNvSpPr/>
          <p:nvPr/>
        </p:nvSpPr>
        <p:spPr>
          <a:xfrm>
            <a:off x="6246206" y="1300675"/>
            <a:ext cx="2367596" cy="857505"/>
          </a:xfrm>
          <a:prstGeom prst="wedgeRoundRectCallout">
            <a:avLst>
              <a:gd name="adj1" fmla="val -81957"/>
              <a:gd name="adj2" fmla="val 591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Opening clearly states candidate’s full name and specific purpose of letter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4F37E7A-CA8A-466E-A4D6-73B925E2BC91}"/>
              </a:ext>
            </a:extLst>
          </p:cNvPr>
          <p:cNvSpPr/>
          <p:nvPr/>
        </p:nvSpPr>
        <p:spPr>
          <a:xfrm>
            <a:off x="6246206" y="2265693"/>
            <a:ext cx="2367596" cy="857505"/>
          </a:xfrm>
          <a:prstGeom prst="wedgeRoundRectCallout">
            <a:avLst>
              <a:gd name="adj1" fmla="val -80335"/>
              <a:gd name="adj2" fmla="val 4029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Specific examples to support the candidate’s positive evaluation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F65AD7F-1296-4C0E-AC01-384F96B4E56B}"/>
              </a:ext>
            </a:extLst>
          </p:cNvPr>
          <p:cNvSpPr/>
          <p:nvPr/>
        </p:nvSpPr>
        <p:spPr>
          <a:xfrm>
            <a:off x="6152865" y="3338224"/>
            <a:ext cx="2367596" cy="857505"/>
          </a:xfrm>
          <a:prstGeom prst="wedgeRoundRectCallout">
            <a:avLst>
              <a:gd name="adj1" fmla="val -81308"/>
              <a:gd name="adj2" fmla="val 1879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Summarizes candidate’s recommendation and invites further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3212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6"/>
                </a:solidFill>
              </a:rPr>
              <a:t>Strategy for Positive Messages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4297650" y="46470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233A6-8174-410B-A706-3AF2D272FAB3}"/>
              </a:ext>
            </a:extLst>
          </p:cNvPr>
          <p:cNvSpPr/>
          <p:nvPr/>
        </p:nvSpPr>
        <p:spPr>
          <a:xfrm>
            <a:off x="6093439" y="6915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10D08-A155-4230-B7AA-604CCFE043DF}"/>
              </a:ext>
            </a:extLst>
          </p:cNvPr>
          <p:cNvSpPr/>
          <p:nvPr/>
        </p:nvSpPr>
        <p:spPr>
          <a:xfrm>
            <a:off x="1675119" y="2169247"/>
            <a:ext cx="2166897" cy="20646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Starting with the main idea first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30584-4C10-4A36-A204-B09C7E1693D3}"/>
              </a:ext>
            </a:extLst>
          </p:cNvPr>
          <p:cNvSpPr/>
          <p:nvPr/>
        </p:nvSpPr>
        <p:spPr>
          <a:xfrm>
            <a:off x="3949401" y="2169247"/>
            <a:ext cx="2166897" cy="20646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Providing necessary details and explanation</a:t>
            </a:r>
            <a:endParaRPr lang="en-GB" b="1" dirty="0">
              <a:latin typeface="Quire Sans Light" panose="020B03020404000200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AFFA0-4AB5-467B-8962-D69068604BDC}"/>
              </a:ext>
            </a:extLst>
          </p:cNvPr>
          <p:cNvSpPr/>
          <p:nvPr/>
        </p:nvSpPr>
        <p:spPr>
          <a:xfrm>
            <a:off x="6210468" y="2169247"/>
            <a:ext cx="2166897" cy="20646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Quire Sans Light" panose="020B0302040400020003" pitchFamily="34" charset="0"/>
              </a:rPr>
              <a:t>Ending with a courteous close</a:t>
            </a:r>
            <a:endParaRPr lang="en-GB" b="1" dirty="0">
              <a:latin typeface="Quire Sans Light" panose="020B03020404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7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23D-9B90-41BE-BEEC-4639A00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main idea first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8BC-FE7B-4EB8-9C44-8CD29796B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73C84D-DC28-4EC7-988C-BBF9C033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573282"/>
              </p:ext>
            </p:extLst>
          </p:nvPr>
        </p:nvGraphicFramePr>
        <p:xfrm>
          <a:off x="1891553" y="1411835"/>
          <a:ext cx="5360894" cy="307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3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141B27-97A0-4CAD-AC02-18E6A449D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38B201-A8AD-4672-AC5C-6D0065ABF6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A8C14-EA0E-4EA2-8177-6B4C8052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9BB20-914F-42E9-A12F-AF126E704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B5998-DD63-482F-9951-3D4658071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49E0E1-F494-44F1-9D0C-6DAFF6EC1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1121</Words>
  <Application>Microsoft Office PowerPoint</Application>
  <PresentationFormat>On-screen Show (16:9)</PresentationFormat>
  <Paragraphs>187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Patrick Hand</vt:lpstr>
      <vt:lpstr>Quire Sans Light</vt:lpstr>
      <vt:lpstr>Patrick Hand SC</vt:lpstr>
      <vt:lpstr>Arial</vt:lpstr>
      <vt:lpstr>Talbot template</vt:lpstr>
      <vt:lpstr>Routine correspondence</vt:lpstr>
      <vt:lpstr>Confirmation </vt:lpstr>
      <vt:lpstr>Confirmation </vt:lpstr>
      <vt:lpstr>PowerPoint Presentation</vt:lpstr>
      <vt:lpstr>Recommendation </vt:lpstr>
      <vt:lpstr>Recommendation </vt:lpstr>
      <vt:lpstr>PowerPoint Presentation</vt:lpstr>
      <vt:lpstr>Strategy for Positive Messages</vt:lpstr>
      <vt:lpstr>Put the main idea first</vt:lpstr>
      <vt:lpstr>PowerPoint Presentation</vt:lpstr>
      <vt:lpstr>Providing necessary details and expression</vt:lpstr>
      <vt:lpstr>PowerPoint Presentation</vt:lpstr>
      <vt:lpstr>Courteous close</vt:lpstr>
      <vt:lpstr>For Adjustment messages</vt:lpstr>
      <vt:lpstr>Announcing good news</vt:lpstr>
      <vt:lpstr>Offering condolences</vt:lpstr>
      <vt:lpstr>Offering condolences</vt:lpstr>
      <vt:lpstr>Writing negative Messages</vt:lpstr>
      <vt:lpstr>Bad messages</vt:lpstr>
      <vt:lpstr>PowerPoint Presentation</vt:lpstr>
      <vt:lpstr>Writing Persuasive Messages</vt:lpstr>
      <vt:lpstr>Persuasive messages</vt:lpstr>
      <vt:lpstr>Analyzing the situation</vt:lpstr>
      <vt:lpstr>PowerPoint Presentation</vt:lpstr>
      <vt:lpstr>Selecting the right media channel</vt:lpstr>
      <vt:lpstr>Organizing your information</vt:lpstr>
      <vt:lpstr>Writing Persuasive messages: Considerations</vt:lpstr>
      <vt:lpstr>Framing your arguments</vt:lpstr>
      <vt:lpstr>AIDA Model</vt:lpstr>
      <vt:lpstr>Uses</vt:lpstr>
      <vt:lpstr>Limitations</vt:lpstr>
      <vt:lpstr>Tone for persuasive messages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correspondence</dc:title>
  <cp:lastModifiedBy>Aniqa Jahangeer</cp:lastModifiedBy>
  <cp:revision>13</cp:revision>
  <dcterms:modified xsi:type="dcterms:W3CDTF">2021-10-08T21:20:27Z</dcterms:modified>
</cp:coreProperties>
</file>