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media/image26.jpg" ContentType="image/png"/>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95" r:id="rId3"/>
    <p:sldId id="279" r:id="rId4"/>
    <p:sldId id="280" r:id="rId5"/>
    <p:sldId id="281" r:id="rId6"/>
    <p:sldId id="258" r:id="rId7"/>
    <p:sldId id="260" r:id="rId8"/>
    <p:sldId id="261" r:id="rId9"/>
    <p:sldId id="262" r:id="rId10"/>
    <p:sldId id="263" r:id="rId11"/>
    <p:sldId id="275" r:id="rId12"/>
    <p:sldId id="276" r:id="rId13"/>
    <p:sldId id="282" r:id="rId14"/>
    <p:sldId id="277" r:id="rId15"/>
    <p:sldId id="285" r:id="rId16"/>
    <p:sldId id="278" r:id="rId17"/>
    <p:sldId id="283" r:id="rId18"/>
    <p:sldId id="284" r:id="rId19"/>
    <p:sldId id="286" r:id="rId20"/>
    <p:sldId id="257" r:id="rId21"/>
    <p:sldId id="287" r:id="rId22"/>
    <p:sldId id="259" r:id="rId23"/>
    <p:sldId id="288" r:id="rId24"/>
    <p:sldId id="289" r:id="rId25"/>
    <p:sldId id="29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unito" pitchFamily="2" charset="0"/>
      <p:regular r:id="rId32"/>
      <p:bold r:id="rId33"/>
      <p:italic r:id="rId34"/>
      <p:boldItalic r:id="rId35"/>
    </p:embeddedFont>
    <p:embeddedFont>
      <p:font typeface="Walter Turncoa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003E8A-BB8F-4E4C-BAA0-6860472FFEA2}"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GB"/>
        </a:p>
      </dgm:t>
    </dgm:pt>
    <dgm:pt modelId="{B0B36FF3-BE04-4D4D-9E8C-65D51B4286B9}">
      <dgm:prSet phldrT="[Text]" custT="1"/>
      <dgm:spPr/>
      <dgm:t>
        <a:bodyPr/>
        <a:lstStyle/>
        <a:p>
          <a:r>
            <a:rPr lang="en-US" sz="1600" dirty="0">
              <a:latin typeface="Nunito" pitchFamily="2" charset="0"/>
            </a:rPr>
            <a:t>Researching Yourself</a:t>
          </a:r>
          <a:endParaRPr lang="en-GB" sz="1600" dirty="0">
            <a:latin typeface="Nunito" pitchFamily="2" charset="0"/>
          </a:endParaRPr>
        </a:p>
      </dgm:t>
    </dgm:pt>
    <dgm:pt modelId="{50C97B72-A913-4A28-8839-3604221F7A4F}" type="parTrans" cxnId="{1900A231-7C6E-4BFA-900F-FFC52CD2F00C}">
      <dgm:prSet/>
      <dgm:spPr/>
      <dgm:t>
        <a:bodyPr/>
        <a:lstStyle/>
        <a:p>
          <a:endParaRPr lang="en-GB" sz="1600">
            <a:latin typeface="Nunito" pitchFamily="2" charset="0"/>
          </a:endParaRPr>
        </a:p>
      </dgm:t>
    </dgm:pt>
    <dgm:pt modelId="{1A6ED3CA-B763-41AA-B003-E93BA6CD0136}" type="sibTrans" cxnId="{1900A231-7C6E-4BFA-900F-FFC52CD2F00C}">
      <dgm:prSet/>
      <dgm:spPr/>
      <dgm:t>
        <a:bodyPr/>
        <a:lstStyle/>
        <a:p>
          <a:endParaRPr lang="en-GB" sz="1600">
            <a:latin typeface="Nunito" pitchFamily="2" charset="0"/>
          </a:endParaRPr>
        </a:p>
      </dgm:t>
    </dgm:pt>
    <dgm:pt modelId="{D6363C1C-D8BC-423A-AE41-EB3A8A4D189F}">
      <dgm:prSet phldrT="[Text]" custT="1"/>
      <dgm:spPr/>
      <dgm:t>
        <a:bodyPr/>
        <a:lstStyle/>
        <a:p>
          <a:r>
            <a:rPr lang="en-US" sz="1600" dirty="0">
              <a:latin typeface="Nunito" pitchFamily="2" charset="0"/>
            </a:rPr>
            <a:t>Researching the Company</a:t>
          </a:r>
          <a:endParaRPr lang="en-GB" sz="1600" dirty="0">
            <a:latin typeface="Nunito" pitchFamily="2" charset="0"/>
          </a:endParaRPr>
        </a:p>
      </dgm:t>
    </dgm:pt>
    <dgm:pt modelId="{F27E46D8-AA4D-4D17-B2F7-E8F900C3D38C}" type="parTrans" cxnId="{C34BC308-5C83-4FA7-BFFB-D23421D288A9}">
      <dgm:prSet/>
      <dgm:spPr/>
      <dgm:t>
        <a:bodyPr/>
        <a:lstStyle/>
        <a:p>
          <a:endParaRPr lang="en-GB" sz="1600">
            <a:latin typeface="Nunito" pitchFamily="2" charset="0"/>
          </a:endParaRPr>
        </a:p>
      </dgm:t>
    </dgm:pt>
    <dgm:pt modelId="{A12FCA03-73A7-4893-AB44-C845D7778377}" type="sibTrans" cxnId="{C34BC308-5C83-4FA7-BFFB-D23421D288A9}">
      <dgm:prSet/>
      <dgm:spPr/>
      <dgm:t>
        <a:bodyPr/>
        <a:lstStyle/>
        <a:p>
          <a:endParaRPr lang="en-GB" sz="1600">
            <a:latin typeface="Nunito" pitchFamily="2" charset="0"/>
          </a:endParaRPr>
        </a:p>
      </dgm:t>
    </dgm:pt>
    <dgm:pt modelId="{C80D0916-1573-4324-AE96-D19C4D365986}">
      <dgm:prSet phldrT="[Text]" custT="1"/>
      <dgm:spPr/>
      <dgm:t>
        <a:bodyPr/>
        <a:lstStyle/>
        <a:p>
          <a:r>
            <a:rPr lang="en-US" sz="1600" dirty="0">
              <a:latin typeface="Nunito" pitchFamily="2" charset="0"/>
            </a:rPr>
            <a:t>Research the Position</a:t>
          </a:r>
          <a:endParaRPr lang="en-GB" sz="1600" dirty="0">
            <a:latin typeface="Nunito" pitchFamily="2" charset="0"/>
          </a:endParaRPr>
        </a:p>
      </dgm:t>
    </dgm:pt>
    <dgm:pt modelId="{8F1654ED-F18B-4A0D-B44E-D9B296F3E49F}" type="parTrans" cxnId="{A3F69B38-7910-4A0A-A3CA-DD506B64BBC9}">
      <dgm:prSet/>
      <dgm:spPr/>
      <dgm:t>
        <a:bodyPr/>
        <a:lstStyle/>
        <a:p>
          <a:endParaRPr lang="en-GB" sz="1600">
            <a:latin typeface="Nunito" pitchFamily="2" charset="0"/>
          </a:endParaRPr>
        </a:p>
      </dgm:t>
    </dgm:pt>
    <dgm:pt modelId="{72AD3CC4-7CAA-4C59-824E-91789C1738F7}" type="sibTrans" cxnId="{A3F69B38-7910-4A0A-A3CA-DD506B64BBC9}">
      <dgm:prSet/>
      <dgm:spPr/>
      <dgm:t>
        <a:bodyPr/>
        <a:lstStyle/>
        <a:p>
          <a:endParaRPr lang="en-GB" sz="1600">
            <a:latin typeface="Nunito" pitchFamily="2" charset="0"/>
          </a:endParaRPr>
        </a:p>
      </dgm:t>
    </dgm:pt>
    <dgm:pt modelId="{48FFC622-AC3A-4589-8668-0FBF68B15044}" type="pres">
      <dgm:prSet presAssocID="{6A003E8A-BB8F-4E4C-BAA0-6860472FFEA2}" presName="diagram" presStyleCnt="0">
        <dgm:presLayoutVars>
          <dgm:dir/>
          <dgm:resizeHandles val="exact"/>
        </dgm:presLayoutVars>
      </dgm:prSet>
      <dgm:spPr/>
    </dgm:pt>
    <dgm:pt modelId="{29960479-68B1-4979-B216-C54F2374B3E9}" type="pres">
      <dgm:prSet presAssocID="{B0B36FF3-BE04-4D4D-9E8C-65D51B4286B9}" presName="node" presStyleLbl="node1" presStyleIdx="0" presStyleCnt="3">
        <dgm:presLayoutVars>
          <dgm:bulletEnabled val="1"/>
        </dgm:presLayoutVars>
      </dgm:prSet>
      <dgm:spPr/>
    </dgm:pt>
    <dgm:pt modelId="{30857778-CDF5-453A-B1C9-BE0D8AEDFB7D}" type="pres">
      <dgm:prSet presAssocID="{1A6ED3CA-B763-41AA-B003-E93BA6CD0136}" presName="sibTrans" presStyleCnt="0"/>
      <dgm:spPr/>
    </dgm:pt>
    <dgm:pt modelId="{D64D779E-849F-43F7-9EE0-F6303B5DE819}" type="pres">
      <dgm:prSet presAssocID="{D6363C1C-D8BC-423A-AE41-EB3A8A4D189F}" presName="node" presStyleLbl="node1" presStyleIdx="1" presStyleCnt="3">
        <dgm:presLayoutVars>
          <dgm:bulletEnabled val="1"/>
        </dgm:presLayoutVars>
      </dgm:prSet>
      <dgm:spPr/>
    </dgm:pt>
    <dgm:pt modelId="{ABDDB56B-AAC0-4A38-8B01-4A0162527B5A}" type="pres">
      <dgm:prSet presAssocID="{A12FCA03-73A7-4893-AB44-C845D7778377}" presName="sibTrans" presStyleCnt="0"/>
      <dgm:spPr/>
    </dgm:pt>
    <dgm:pt modelId="{55F8F21F-2525-4EFA-99BB-4F8D6DB088C5}" type="pres">
      <dgm:prSet presAssocID="{C80D0916-1573-4324-AE96-D19C4D365986}" presName="node" presStyleLbl="node1" presStyleIdx="2" presStyleCnt="3">
        <dgm:presLayoutVars>
          <dgm:bulletEnabled val="1"/>
        </dgm:presLayoutVars>
      </dgm:prSet>
      <dgm:spPr/>
    </dgm:pt>
  </dgm:ptLst>
  <dgm:cxnLst>
    <dgm:cxn modelId="{67FFF705-FE8E-4AB7-B1D5-DC6E0B48D838}" type="presOf" srcId="{D6363C1C-D8BC-423A-AE41-EB3A8A4D189F}" destId="{D64D779E-849F-43F7-9EE0-F6303B5DE819}" srcOrd="0" destOrd="0" presId="urn:microsoft.com/office/officeart/2005/8/layout/default"/>
    <dgm:cxn modelId="{C34BC308-5C83-4FA7-BFFB-D23421D288A9}" srcId="{6A003E8A-BB8F-4E4C-BAA0-6860472FFEA2}" destId="{D6363C1C-D8BC-423A-AE41-EB3A8A4D189F}" srcOrd="1" destOrd="0" parTransId="{F27E46D8-AA4D-4D17-B2F7-E8F900C3D38C}" sibTransId="{A12FCA03-73A7-4893-AB44-C845D7778377}"/>
    <dgm:cxn modelId="{1900A231-7C6E-4BFA-900F-FFC52CD2F00C}" srcId="{6A003E8A-BB8F-4E4C-BAA0-6860472FFEA2}" destId="{B0B36FF3-BE04-4D4D-9E8C-65D51B4286B9}" srcOrd="0" destOrd="0" parTransId="{50C97B72-A913-4A28-8839-3604221F7A4F}" sibTransId="{1A6ED3CA-B763-41AA-B003-E93BA6CD0136}"/>
    <dgm:cxn modelId="{A3F69B38-7910-4A0A-A3CA-DD506B64BBC9}" srcId="{6A003E8A-BB8F-4E4C-BAA0-6860472FFEA2}" destId="{C80D0916-1573-4324-AE96-D19C4D365986}" srcOrd="2" destOrd="0" parTransId="{8F1654ED-F18B-4A0D-B44E-D9B296F3E49F}" sibTransId="{72AD3CC4-7CAA-4C59-824E-91789C1738F7}"/>
    <dgm:cxn modelId="{3EDAC35F-EE4D-41F5-ACFB-28396CB987FC}" type="presOf" srcId="{6A003E8A-BB8F-4E4C-BAA0-6860472FFEA2}" destId="{48FFC622-AC3A-4589-8668-0FBF68B15044}" srcOrd="0" destOrd="0" presId="urn:microsoft.com/office/officeart/2005/8/layout/default"/>
    <dgm:cxn modelId="{7BC11843-7E93-4209-9937-55630E11B8BE}" type="presOf" srcId="{C80D0916-1573-4324-AE96-D19C4D365986}" destId="{55F8F21F-2525-4EFA-99BB-4F8D6DB088C5}" srcOrd="0" destOrd="0" presId="urn:microsoft.com/office/officeart/2005/8/layout/default"/>
    <dgm:cxn modelId="{E90906B7-BB89-44CC-9E88-F8F8C4A472AF}" type="presOf" srcId="{B0B36FF3-BE04-4D4D-9E8C-65D51B4286B9}" destId="{29960479-68B1-4979-B216-C54F2374B3E9}" srcOrd="0" destOrd="0" presId="urn:microsoft.com/office/officeart/2005/8/layout/default"/>
    <dgm:cxn modelId="{FA440E33-1E56-44DC-9F8E-76F1CFBCD100}" type="presParOf" srcId="{48FFC622-AC3A-4589-8668-0FBF68B15044}" destId="{29960479-68B1-4979-B216-C54F2374B3E9}" srcOrd="0" destOrd="0" presId="urn:microsoft.com/office/officeart/2005/8/layout/default"/>
    <dgm:cxn modelId="{F63931BC-1AAC-425F-990C-AC245EBEF408}" type="presParOf" srcId="{48FFC622-AC3A-4589-8668-0FBF68B15044}" destId="{30857778-CDF5-453A-B1C9-BE0D8AEDFB7D}" srcOrd="1" destOrd="0" presId="urn:microsoft.com/office/officeart/2005/8/layout/default"/>
    <dgm:cxn modelId="{D75A24BE-6D52-4D6E-9A24-069D5109B639}" type="presParOf" srcId="{48FFC622-AC3A-4589-8668-0FBF68B15044}" destId="{D64D779E-849F-43F7-9EE0-F6303B5DE819}" srcOrd="2" destOrd="0" presId="urn:microsoft.com/office/officeart/2005/8/layout/default"/>
    <dgm:cxn modelId="{5FC7713C-CBD2-43F3-BCF3-DBE8A1C88CC3}" type="presParOf" srcId="{48FFC622-AC3A-4589-8668-0FBF68B15044}" destId="{ABDDB56B-AAC0-4A38-8B01-4A0162527B5A}" srcOrd="3" destOrd="0" presId="urn:microsoft.com/office/officeart/2005/8/layout/default"/>
    <dgm:cxn modelId="{44EFC300-0CF8-4250-995D-601550512016}" type="presParOf" srcId="{48FFC622-AC3A-4589-8668-0FBF68B15044}" destId="{55F8F21F-2525-4EFA-99BB-4F8D6DB088C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508A47-9A15-4A2C-9686-07660584F9CC}"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E44F70FF-1927-4751-9CDC-DA80A41D7F86}">
      <dgm:prSet phldrT="[Text]" custT="1"/>
      <dgm:spPr/>
      <dgm:t>
        <a:bodyPr/>
        <a:lstStyle/>
        <a:p>
          <a:r>
            <a:rPr lang="en-US" sz="1500" dirty="0">
              <a:latin typeface="Nunito" pitchFamily="2" charset="0"/>
            </a:rPr>
            <a:t>Look up articles and on portals find their interviewing styles and strategies</a:t>
          </a:r>
          <a:endParaRPr lang="en-GB" sz="1500" dirty="0">
            <a:latin typeface="Nunito" pitchFamily="2" charset="0"/>
          </a:endParaRPr>
        </a:p>
      </dgm:t>
    </dgm:pt>
    <dgm:pt modelId="{FDBAF094-CCAC-4994-A6E8-2CEE0B8F11B6}" type="parTrans" cxnId="{87405277-8DE3-40D7-9EE8-BA228D917648}">
      <dgm:prSet/>
      <dgm:spPr/>
      <dgm:t>
        <a:bodyPr/>
        <a:lstStyle/>
        <a:p>
          <a:endParaRPr lang="en-GB"/>
        </a:p>
      </dgm:t>
    </dgm:pt>
    <dgm:pt modelId="{A951951C-F830-4E41-9A23-0C24ED415F39}" type="sibTrans" cxnId="{87405277-8DE3-40D7-9EE8-BA228D917648}">
      <dgm:prSet/>
      <dgm:spPr/>
      <dgm:t>
        <a:bodyPr/>
        <a:lstStyle/>
        <a:p>
          <a:endParaRPr lang="en-GB"/>
        </a:p>
      </dgm:t>
    </dgm:pt>
    <dgm:pt modelId="{4B177282-FA0E-4116-92EF-04ED256CAA52}">
      <dgm:prSet phldrT="[Text]" custT="1"/>
      <dgm:spPr/>
      <dgm:t>
        <a:bodyPr/>
        <a:lstStyle/>
        <a:p>
          <a:r>
            <a:rPr lang="en-US" sz="1500" dirty="0">
              <a:latin typeface="Nunito" pitchFamily="2" charset="0"/>
            </a:rPr>
            <a:t>Find out more trends in your field</a:t>
          </a:r>
          <a:endParaRPr lang="en-GB" sz="1500" dirty="0">
            <a:latin typeface="Nunito" pitchFamily="2" charset="0"/>
          </a:endParaRPr>
        </a:p>
      </dgm:t>
    </dgm:pt>
    <dgm:pt modelId="{1E993971-A02B-46AB-985A-F2F8F71E708B}" type="parTrans" cxnId="{90889799-AE68-493D-A0C6-9A4A4E323031}">
      <dgm:prSet/>
      <dgm:spPr/>
      <dgm:t>
        <a:bodyPr/>
        <a:lstStyle/>
        <a:p>
          <a:endParaRPr lang="en-GB"/>
        </a:p>
      </dgm:t>
    </dgm:pt>
    <dgm:pt modelId="{C9106A12-5412-484C-B807-A79E33A40DA2}" type="sibTrans" cxnId="{90889799-AE68-493D-A0C6-9A4A4E323031}">
      <dgm:prSet/>
      <dgm:spPr/>
      <dgm:t>
        <a:bodyPr/>
        <a:lstStyle/>
        <a:p>
          <a:endParaRPr lang="en-GB"/>
        </a:p>
      </dgm:t>
    </dgm:pt>
    <dgm:pt modelId="{E9207305-7410-4569-B66A-958662053D12}">
      <dgm:prSet phldrT="[Text]" custT="1"/>
      <dgm:spPr/>
      <dgm:t>
        <a:bodyPr/>
        <a:lstStyle/>
        <a:p>
          <a:r>
            <a:rPr lang="en-US" sz="1500" dirty="0">
              <a:latin typeface="Nunito" pitchFamily="2" charset="0"/>
            </a:rPr>
            <a:t>Attend job fairs</a:t>
          </a:r>
          <a:endParaRPr lang="en-GB" sz="1500" dirty="0">
            <a:latin typeface="Nunito" pitchFamily="2" charset="0"/>
          </a:endParaRPr>
        </a:p>
      </dgm:t>
    </dgm:pt>
    <dgm:pt modelId="{D3A709C0-EAE9-4C7E-9B55-00620CDF7982}" type="parTrans" cxnId="{2C47A497-EA86-4BFC-9B28-EA35F5789834}">
      <dgm:prSet/>
      <dgm:spPr/>
      <dgm:t>
        <a:bodyPr/>
        <a:lstStyle/>
        <a:p>
          <a:endParaRPr lang="en-GB"/>
        </a:p>
      </dgm:t>
    </dgm:pt>
    <dgm:pt modelId="{6DA649DA-1CDB-434B-8EE2-D402395DB031}" type="sibTrans" cxnId="{2C47A497-EA86-4BFC-9B28-EA35F5789834}">
      <dgm:prSet/>
      <dgm:spPr/>
      <dgm:t>
        <a:bodyPr/>
        <a:lstStyle/>
        <a:p>
          <a:endParaRPr lang="en-GB"/>
        </a:p>
      </dgm:t>
    </dgm:pt>
    <dgm:pt modelId="{9F1E552D-DE36-4365-AC87-806F2AF7B663}">
      <dgm:prSet phldrT="[Text]" custT="1"/>
      <dgm:spPr/>
      <dgm:t>
        <a:bodyPr/>
        <a:lstStyle/>
        <a:p>
          <a:r>
            <a:rPr lang="en-US" sz="1500" dirty="0">
              <a:latin typeface="Nunito" pitchFamily="2" charset="0"/>
            </a:rPr>
            <a:t>Prepare a resume and a job application letter </a:t>
          </a:r>
          <a:endParaRPr lang="en-GB" sz="1500" dirty="0">
            <a:latin typeface="Nunito" pitchFamily="2" charset="0"/>
          </a:endParaRPr>
        </a:p>
      </dgm:t>
    </dgm:pt>
    <dgm:pt modelId="{EC57AC06-9E34-4E9B-95B0-E8B215352D66}" type="parTrans" cxnId="{B45C54C1-C67A-473D-BDC3-EA4B1CDA8949}">
      <dgm:prSet/>
      <dgm:spPr/>
      <dgm:t>
        <a:bodyPr/>
        <a:lstStyle/>
        <a:p>
          <a:endParaRPr lang="en-GB"/>
        </a:p>
      </dgm:t>
    </dgm:pt>
    <dgm:pt modelId="{A5E7509D-606E-4BAB-9935-362EA3FFC7ED}" type="sibTrans" cxnId="{B45C54C1-C67A-473D-BDC3-EA4B1CDA8949}">
      <dgm:prSet/>
      <dgm:spPr/>
      <dgm:t>
        <a:bodyPr/>
        <a:lstStyle/>
        <a:p>
          <a:endParaRPr lang="en-GB"/>
        </a:p>
      </dgm:t>
    </dgm:pt>
    <dgm:pt modelId="{98A3688C-AEF2-4351-A229-35D1C4A0A1C3}">
      <dgm:prSet phldrT="[Text]" custT="1"/>
      <dgm:spPr/>
      <dgm:t>
        <a:bodyPr/>
        <a:lstStyle/>
        <a:p>
          <a:r>
            <a:rPr lang="en-US" sz="1500" dirty="0">
              <a:latin typeface="Nunito" pitchFamily="2" charset="0"/>
            </a:rPr>
            <a:t>Put your portfolio items online</a:t>
          </a:r>
          <a:endParaRPr lang="en-GB" sz="1500" dirty="0">
            <a:latin typeface="Nunito" pitchFamily="2" charset="0"/>
          </a:endParaRPr>
        </a:p>
      </dgm:t>
    </dgm:pt>
    <dgm:pt modelId="{F48C48F8-1B35-403C-BBC3-25B8CA796B8B}" type="parTrans" cxnId="{28757911-CA07-4B1D-8168-0CB4F4E00BAA}">
      <dgm:prSet/>
      <dgm:spPr/>
      <dgm:t>
        <a:bodyPr/>
        <a:lstStyle/>
        <a:p>
          <a:endParaRPr lang="en-GB"/>
        </a:p>
      </dgm:t>
    </dgm:pt>
    <dgm:pt modelId="{36F9B5FE-830E-4E19-83CD-FB1A67618D87}" type="sibTrans" cxnId="{28757911-CA07-4B1D-8168-0CB4F4E00BAA}">
      <dgm:prSet/>
      <dgm:spPr/>
      <dgm:t>
        <a:bodyPr/>
        <a:lstStyle/>
        <a:p>
          <a:endParaRPr lang="en-GB"/>
        </a:p>
      </dgm:t>
    </dgm:pt>
    <dgm:pt modelId="{A205CFF9-56F2-4AE9-8BE5-D82CCF19FE98}" type="pres">
      <dgm:prSet presAssocID="{02508A47-9A15-4A2C-9686-07660584F9CC}" presName="linear" presStyleCnt="0">
        <dgm:presLayoutVars>
          <dgm:dir/>
          <dgm:animLvl val="lvl"/>
          <dgm:resizeHandles val="exact"/>
        </dgm:presLayoutVars>
      </dgm:prSet>
      <dgm:spPr/>
    </dgm:pt>
    <dgm:pt modelId="{9250FBE8-4F64-48AD-9044-515949FF9D77}" type="pres">
      <dgm:prSet presAssocID="{E44F70FF-1927-4751-9CDC-DA80A41D7F86}" presName="parentLin" presStyleCnt="0"/>
      <dgm:spPr/>
    </dgm:pt>
    <dgm:pt modelId="{6B67FF78-FCD7-44BC-8D56-40573761F497}" type="pres">
      <dgm:prSet presAssocID="{E44F70FF-1927-4751-9CDC-DA80A41D7F86}" presName="parentLeftMargin" presStyleLbl="node1" presStyleIdx="0" presStyleCnt="5"/>
      <dgm:spPr/>
    </dgm:pt>
    <dgm:pt modelId="{BFD65FB5-4A74-4C98-8DDE-0A4ED632F6DD}" type="pres">
      <dgm:prSet presAssocID="{E44F70FF-1927-4751-9CDC-DA80A41D7F86}" presName="parentText" presStyleLbl="node1" presStyleIdx="0" presStyleCnt="5">
        <dgm:presLayoutVars>
          <dgm:chMax val="0"/>
          <dgm:bulletEnabled val="1"/>
        </dgm:presLayoutVars>
      </dgm:prSet>
      <dgm:spPr/>
    </dgm:pt>
    <dgm:pt modelId="{9C4CD36F-2FAE-484B-9A27-53242DAD88F8}" type="pres">
      <dgm:prSet presAssocID="{E44F70FF-1927-4751-9CDC-DA80A41D7F86}" presName="negativeSpace" presStyleCnt="0"/>
      <dgm:spPr/>
    </dgm:pt>
    <dgm:pt modelId="{0708639F-DA5A-4658-82A6-0ADB82243AFC}" type="pres">
      <dgm:prSet presAssocID="{E44F70FF-1927-4751-9CDC-DA80A41D7F86}" presName="childText" presStyleLbl="conFgAcc1" presStyleIdx="0" presStyleCnt="5">
        <dgm:presLayoutVars>
          <dgm:bulletEnabled val="1"/>
        </dgm:presLayoutVars>
      </dgm:prSet>
      <dgm:spPr/>
    </dgm:pt>
    <dgm:pt modelId="{8624FBBF-6B71-4965-8B99-249CD51EB984}" type="pres">
      <dgm:prSet presAssocID="{A951951C-F830-4E41-9A23-0C24ED415F39}" presName="spaceBetweenRectangles" presStyleCnt="0"/>
      <dgm:spPr/>
    </dgm:pt>
    <dgm:pt modelId="{12D1298D-798B-479E-9BB6-9822F2EFA417}" type="pres">
      <dgm:prSet presAssocID="{4B177282-FA0E-4116-92EF-04ED256CAA52}" presName="parentLin" presStyleCnt="0"/>
      <dgm:spPr/>
    </dgm:pt>
    <dgm:pt modelId="{EE146F3F-C4D4-4B3D-A788-E552A3360B13}" type="pres">
      <dgm:prSet presAssocID="{4B177282-FA0E-4116-92EF-04ED256CAA52}" presName="parentLeftMargin" presStyleLbl="node1" presStyleIdx="0" presStyleCnt="5"/>
      <dgm:spPr/>
    </dgm:pt>
    <dgm:pt modelId="{5E106952-21E0-4D56-8AB2-A0A4E0483228}" type="pres">
      <dgm:prSet presAssocID="{4B177282-FA0E-4116-92EF-04ED256CAA52}" presName="parentText" presStyleLbl="node1" presStyleIdx="1" presStyleCnt="5">
        <dgm:presLayoutVars>
          <dgm:chMax val="0"/>
          <dgm:bulletEnabled val="1"/>
        </dgm:presLayoutVars>
      </dgm:prSet>
      <dgm:spPr/>
    </dgm:pt>
    <dgm:pt modelId="{18FABE96-3BD3-42A4-BC8E-F76DA9D81375}" type="pres">
      <dgm:prSet presAssocID="{4B177282-FA0E-4116-92EF-04ED256CAA52}" presName="negativeSpace" presStyleCnt="0"/>
      <dgm:spPr/>
    </dgm:pt>
    <dgm:pt modelId="{58EEB327-CFBC-4025-BF14-949329064087}" type="pres">
      <dgm:prSet presAssocID="{4B177282-FA0E-4116-92EF-04ED256CAA52}" presName="childText" presStyleLbl="conFgAcc1" presStyleIdx="1" presStyleCnt="5">
        <dgm:presLayoutVars>
          <dgm:bulletEnabled val="1"/>
        </dgm:presLayoutVars>
      </dgm:prSet>
      <dgm:spPr/>
    </dgm:pt>
    <dgm:pt modelId="{EC1B78C1-80D8-404A-9036-CCD8813BE3DF}" type="pres">
      <dgm:prSet presAssocID="{C9106A12-5412-484C-B807-A79E33A40DA2}" presName="spaceBetweenRectangles" presStyleCnt="0"/>
      <dgm:spPr/>
    </dgm:pt>
    <dgm:pt modelId="{A161AED0-F4FC-4061-A855-DF4AE223A524}" type="pres">
      <dgm:prSet presAssocID="{E9207305-7410-4569-B66A-958662053D12}" presName="parentLin" presStyleCnt="0"/>
      <dgm:spPr/>
    </dgm:pt>
    <dgm:pt modelId="{EA78A6E0-FC3C-48E7-8E29-89DE3C9F39D8}" type="pres">
      <dgm:prSet presAssocID="{E9207305-7410-4569-B66A-958662053D12}" presName="parentLeftMargin" presStyleLbl="node1" presStyleIdx="1" presStyleCnt="5"/>
      <dgm:spPr/>
    </dgm:pt>
    <dgm:pt modelId="{D05CC174-DB8F-4E56-B58C-ECED2EAC8349}" type="pres">
      <dgm:prSet presAssocID="{E9207305-7410-4569-B66A-958662053D12}" presName="parentText" presStyleLbl="node1" presStyleIdx="2" presStyleCnt="5">
        <dgm:presLayoutVars>
          <dgm:chMax val="0"/>
          <dgm:bulletEnabled val="1"/>
        </dgm:presLayoutVars>
      </dgm:prSet>
      <dgm:spPr/>
    </dgm:pt>
    <dgm:pt modelId="{717348A0-B066-4A39-8052-600C495D1C8F}" type="pres">
      <dgm:prSet presAssocID="{E9207305-7410-4569-B66A-958662053D12}" presName="negativeSpace" presStyleCnt="0"/>
      <dgm:spPr/>
    </dgm:pt>
    <dgm:pt modelId="{71D3D186-2B4F-40CC-8D60-C09EA60BAC82}" type="pres">
      <dgm:prSet presAssocID="{E9207305-7410-4569-B66A-958662053D12}" presName="childText" presStyleLbl="conFgAcc1" presStyleIdx="2" presStyleCnt="5">
        <dgm:presLayoutVars>
          <dgm:bulletEnabled val="1"/>
        </dgm:presLayoutVars>
      </dgm:prSet>
      <dgm:spPr/>
    </dgm:pt>
    <dgm:pt modelId="{5CA2E892-8109-472D-8BCA-6F50DF2CCF81}" type="pres">
      <dgm:prSet presAssocID="{6DA649DA-1CDB-434B-8EE2-D402395DB031}" presName="spaceBetweenRectangles" presStyleCnt="0"/>
      <dgm:spPr/>
    </dgm:pt>
    <dgm:pt modelId="{133674C4-0234-4DFC-B1D9-D3321931F295}" type="pres">
      <dgm:prSet presAssocID="{9F1E552D-DE36-4365-AC87-806F2AF7B663}" presName="parentLin" presStyleCnt="0"/>
      <dgm:spPr/>
    </dgm:pt>
    <dgm:pt modelId="{08592250-74C0-4127-9F8E-453D47387383}" type="pres">
      <dgm:prSet presAssocID="{9F1E552D-DE36-4365-AC87-806F2AF7B663}" presName="parentLeftMargin" presStyleLbl="node1" presStyleIdx="2" presStyleCnt="5"/>
      <dgm:spPr/>
    </dgm:pt>
    <dgm:pt modelId="{B2AFEAB0-255A-48DB-9563-27882E2F5CE7}" type="pres">
      <dgm:prSet presAssocID="{9F1E552D-DE36-4365-AC87-806F2AF7B663}" presName="parentText" presStyleLbl="node1" presStyleIdx="3" presStyleCnt="5">
        <dgm:presLayoutVars>
          <dgm:chMax val="0"/>
          <dgm:bulletEnabled val="1"/>
        </dgm:presLayoutVars>
      </dgm:prSet>
      <dgm:spPr/>
    </dgm:pt>
    <dgm:pt modelId="{936D352B-7086-4473-BF68-74C5380212B7}" type="pres">
      <dgm:prSet presAssocID="{9F1E552D-DE36-4365-AC87-806F2AF7B663}" presName="negativeSpace" presStyleCnt="0"/>
      <dgm:spPr/>
    </dgm:pt>
    <dgm:pt modelId="{8BD8CF3C-C326-4521-82D2-01A1915AEFD0}" type="pres">
      <dgm:prSet presAssocID="{9F1E552D-DE36-4365-AC87-806F2AF7B663}" presName="childText" presStyleLbl="conFgAcc1" presStyleIdx="3" presStyleCnt="5">
        <dgm:presLayoutVars>
          <dgm:bulletEnabled val="1"/>
        </dgm:presLayoutVars>
      </dgm:prSet>
      <dgm:spPr/>
    </dgm:pt>
    <dgm:pt modelId="{652DE3A0-B3FF-4282-AA6B-950A33FCF0DE}" type="pres">
      <dgm:prSet presAssocID="{A5E7509D-606E-4BAB-9935-362EA3FFC7ED}" presName="spaceBetweenRectangles" presStyleCnt="0"/>
      <dgm:spPr/>
    </dgm:pt>
    <dgm:pt modelId="{F7B409A3-CD0D-4300-BD3B-AD32567C770E}" type="pres">
      <dgm:prSet presAssocID="{98A3688C-AEF2-4351-A229-35D1C4A0A1C3}" presName="parentLin" presStyleCnt="0"/>
      <dgm:spPr/>
    </dgm:pt>
    <dgm:pt modelId="{175EECD0-074A-419B-BCB1-B33B942E01DE}" type="pres">
      <dgm:prSet presAssocID="{98A3688C-AEF2-4351-A229-35D1C4A0A1C3}" presName="parentLeftMargin" presStyleLbl="node1" presStyleIdx="3" presStyleCnt="5"/>
      <dgm:spPr/>
    </dgm:pt>
    <dgm:pt modelId="{4E455D40-CF04-4FD3-8B2B-957C9B412C3A}" type="pres">
      <dgm:prSet presAssocID="{98A3688C-AEF2-4351-A229-35D1C4A0A1C3}" presName="parentText" presStyleLbl="node1" presStyleIdx="4" presStyleCnt="5">
        <dgm:presLayoutVars>
          <dgm:chMax val="0"/>
          <dgm:bulletEnabled val="1"/>
        </dgm:presLayoutVars>
      </dgm:prSet>
      <dgm:spPr/>
    </dgm:pt>
    <dgm:pt modelId="{6C6508E4-BF69-4921-BA5F-7AC856844E30}" type="pres">
      <dgm:prSet presAssocID="{98A3688C-AEF2-4351-A229-35D1C4A0A1C3}" presName="negativeSpace" presStyleCnt="0"/>
      <dgm:spPr/>
    </dgm:pt>
    <dgm:pt modelId="{A8FFD335-E9D2-4EBB-8D79-2C7876CFFC17}" type="pres">
      <dgm:prSet presAssocID="{98A3688C-AEF2-4351-A229-35D1C4A0A1C3}" presName="childText" presStyleLbl="conFgAcc1" presStyleIdx="4" presStyleCnt="5">
        <dgm:presLayoutVars>
          <dgm:bulletEnabled val="1"/>
        </dgm:presLayoutVars>
      </dgm:prSet>
      <dgm:spPr/>
    </dgm:pt>
  </dgm:ptLst>
  <dgm:cxnLst>
    <dgm:cxn modelId="{3EDA1006-CFFD-4956-8833-92F1EBD70EC6}" type="presOf" srcId="{98A3688C-AEF2-4351-A229-35D1C4A0A1C3}" destId="{4E455D40-CF04-4FD3-8B2B-957C9B412C3A}" srcOrd="1" destOrd="0" presId="urn:microsoft.com/office/officeart/2005/8/layout/list1"/>
    <dgm:cxn modelId="{3FE6120B-A3E5-4E16-A50A-44F11829D726}" type="presOf" srcId="{9F1E552D-DE36-4365-AC87-806F2AF7B663}" destId="{B2AFEAB0-255A-48DB-9563-27882E2F5CE7}" srcOrd="1" destOrd="0" presId="urn:microsoft.com/office/officeart/2005/8/layout/list1"/>
    <dgm:cxn modelId="{04C61C0C-2BE5-4890-91F8-41B43034F761}" type="presOf" srcId="{9F1E552D-DE36-4365-AC87-806F2AF7B663}" destId="{08592250-74C0-4127-9F8E-453D47387383}" srcOrd="0" destOrd="0" presId="urn:microsoft.com/office/officeart/2005/8/layout/list1"/>
    <dgm:cxn modelId="{28757911-CA07-4B1D-8168-0CB4F4E00BAA}" srcId="{02508A47-9A15-4A2C-9686-07660584F9CC}" destId="{98A3688C-AEF2-4351-A229-35D1C4A0A1C3}" srcOrd="4" destOrd="0" parTransId="{F48C48F8-1B35-403C-BBC3-25B8CA796B8B}" sibTransId="{36F9B5FE-830E-4E19-83CD-FB1A67618D87}"/>
    <dgm:cxn modelId="{74511429-F6A5-4E62-9D56-E4CE1F18ACD9}" type="presOf" srcId="{4B177282-FA0E-4116-92EF-04ED256CAA52}" destId="{EE146F3F-C4D4-4B3D-A788-E552A3360B13}" srcOrd="0" destOrd="0" presId="urn:microsoft.com/office/officeart/2005/8/layout/list1"/>
    <dgm:cxn modelId="{ECDCAC33-297B-4D35-9F26-C6556CC258E5}" type="presOf" srcId="{E44F70FF-1927-4751-9CDC-DA80A41D7F86}" destId="{BFD65FB5-4A74-4C98-8DDE-0A4ED632F6DD}" srcOrd="1" destOrd="0" presId="urn:microsoft.com/office/officeart/2005/8/layout/list1"/>
    <dgm:cxn modelId="{7E030D40-2B22-483D-8C8A-BB81A27A8335}" type="presOf" srcId="{E44F70FF-1927-4751-9CDC-DA80A41D7F86}" destId="{6B67FF78-FCD7-44BC-8D56-40573761F497}" srcOrd="0" destOrd="0" presId="urn:microsoft.com/office/officeart/2005/8/layout/list1"/>
    <dgm:cxn modelId="{64918676-0EFC-43A9-AD65-60B43FD2B99C}" type="presOf" srcId="{02508A47-9A15-4A2C-9686-07660584F9CC}" destId="{A205CFF9-56F2-4AE9-8BE5-D82CCF19FE98}" srcOrd="0" destOrd="0" presId="urn:microsoft.com/office/officeart/2005/8/layout/list1"/>
    <dgm:cxn modelId="{87405277-8DE3-40D7-9EE8-BA228D917648}" srcId="{02508A47-9A15-4A2C-9686-07660584F9CC}" destId="{E44F70FF-1927-4751-9CDC-DA80A41D7F86}" srcOrd="0" destOrd="0" parTransId="{FDBAF094-CCAC-4994-A6E8-2CEE0B8F11B6}" sibTransId="{A951951C-F830-4E41-9A23-0C24ED415F39}"/>
    <dgm:cxn modelId="{3D98AA86-0DED-41FB-86DF-D3BBB99975DD}" type="presOf" srcId="{4B177282-FA0E-4116-92EF-04ED256CAA52}" destId="{5E106952-21E0-4D56-8AB2-A0A4E0483228}" srcOrd="1" destOrd="0" presId="urn:microsoft.com/office/officeart/2005/8/layout/list1"/>
    <dgm:cxn modelId="{2C47A497-EA86-4BFC-9B28-EA35F5789834}" srcId="{02508A47-9A15-4A2C-9686-07660584F9CC}" destId="{E9207305-7410-4569-B66A-958662053D12}" srcOrd="2" destOrd="0" parTransId="{D3A709C0-EAE9-4C7E-9B55-00620CDF7982}" sibTransId="{6DA649DA-1CDB-434B-8EE2-D402395DB031}"/>
    <dgm:cxn modelId="{90889799-AE68-493D-A0C6-9A4A4E323031}" srcId="{02508A47-9A15-4A2C-9686-07660584F9CC}" destId="{4B177282-FA0E-4116-92EF-04ED256CAA52}" srcOrd="1" destOrd="0" parTransId="{1E993971-A02B-46AB-985A-F2F8F71E708B}" sibTransId="{C9106A12-5412-484C-B807-A79E33A40DA2}"/>
    <dgm:cxn modelId="{642BF7BA-F946-4B1A-BCF8-64680EDD8465}" type="presOf" srcId="{98A3688C-AEF2-4351-A229-35D1C4A0A1C3}" destId="{175EECD0-074A-419B-BCB1-B33B942E01DE}" srcOrd="0" destOrd="0" presId="urn:microsoft.com/office/officeart/2005/8/layout/list1"/>
    <dgm:cxn modelId="{B45C54C1-C67A-473D-BDC3-EA4B1CDA8949}" srcId="{02508A47-9A15-4A2C-9686-07660584F9CC}" destId="{9F1E552D-DE36-4365-AC87-806F2AF7B663}" srcOrd="3" destOrd="0" parTransId="{EC57AC06-9E34-4E9B-95B0-E8B215352D66}" sibTransId="{A5E7509D-606E-4BAB-9935-362EA3FFC7ED}"/>
    <dgm:cxn modelId="{DD6CB3C2-6972-4F96-8AA0-0561BA878070}" type="presOf" srcId="{E9207305-7410-4569-B66A-958662053D12}" destId="{D05CC174-DB8F-4E56-B58C-ECED2EAC8349}" srcOrd="1" destOrd="0" presId="urn:microsoft.com/office/officeart/2005/8/layout/list1"/>
    <dgm:cxn modelId="{97D614FC-FF9C-4BFA-B479-11B3CCBC3523}" type="presOf" srcId="{E9207305-7410-4569-B66A-958662053D12}" destId="{EA78A6E0-FC3C-48E7-8E29-89DE3C9F39D8}" srcOrd="0" destOrd="0" presId="urn:microsoft.com/office/officeart/2005/8/layout/list1"/>
    <dgm:cxn modelId="{24ACD3F9-23C0-4722-B8D0-F7900580E8E9}" type="presParOf" srcId="{A205CFF9-56F2-4AE9-8BE5-D82CCF19FE98}" destId="{9250FBE8-4F64-48AD-9044-515949FF9D77}" srcOrd="0" destOrd="0" presId="urn:microsoft.com/office/officeart/2005/8/layout/list1"/>
    <dgm:cxn modelId="{DAEFC788-AF4A-4C25-8C1A-8BEBE63D48B1}" type="presParOf" srcId="{9250FBE8-4F64-48AD-9044-515949FF9D77}" destId="{6B67FF78-FCD7-44BC-8D56-40573761F497}" srcOrd="0" destOrd="0" presId="urn:microsoft.com/office/officeart/2005/8/layout/list1"/>
    <dgm:cxn modelId="{90F3F178-084C-44B7-BEE0-BBE968E3D3D9}" type="presParOf" srcId="{9250FBE8-4F64-48AD-9044-515949FF9D77}" destId="{BFD65FB5-4A74-4C98-8DDE-0A4ED632F6DD}" srcOrd="1" destOrd="0" presId="urn:microsoft.com/office/officeart/2005/8/layout/list1"/>
    <dgm:cxn modelId="{44D84B67-ED5D-41A1-8740-01D38566B0C1}" type="presParOf" srcId="{A205CFF9-56F2-4AE9-8BE5-D82CCF19FE98}" destId="{9C4CD36F-2FAE-484B-9A27-53242DAD88F8}" srcOrd="1" destOrd="0" presId="urn:microsoft.com/office/officeart/2005/8/layout/list1"/>
    <dgm:cxn modelId="{E045666D-6AB5-44EE-BF9C-5B84788D2C27}" type="presParOf" srcId="{A205CFF9-56F2-4AE9-8BE5-D82CCF19FE98}" destId="{0708639F-DA5A-4658-82A6-0ADB82243AFC}" srcOrd="2" destOrd="0" presId="urn:microsoft.com/office/officeart/2005/8/layout/list1"/>
    <dgm:cxn modelId="{BD9CE52F-9D71-4FC2-B9E6-DE85018B298E}" type="presParOf" srcId="{A205CFF9-56F2-4AE9-8BE5-D82CCF19FE98}" destId="{8624FBBF-6B71-4965-8B99-249CD51EB984}" srcOrd="3" destOrd="0" presId="urn:microsoft.com/office/officeart/2005/8/layout/list1"/>
    <dgm:cxn modelId="{82264147-AB51-4C11-88A3-7FC6D233F03C}" type="presParOf" srcId="{A205CFF9-56F2-4AE9-8BE5-D82CCF19FE98}" destId="{12D1298D-798B-479E-9BB6-9822F2EFA417}" srcOrd="4" destOrd="0" presId="urn:microsoft.com/office/officeart/2005/8/layout/list1"/>
    <dgm:cxn modelId="{B70B0CE2-40C1-4FB7-BDF9-7B34CBB5A662}" type="presParOf" srcId="{12D1298D-798B-479E-9BB6-9822F2EFA417}" destId="{EE146F3F-C4D4-4B3D-A788-E552A3360B13}" srcOrd="0" destOrd="0" presId="urn:microsoft.com/office/officeart/2005/8/layout/list1"/>
    <dgm:cxn modelId="{73CB842B-1E6D-4A01-AFA8-594CAC856D6D}" type="presParOf" srcId="{12D1298D-798B-479E-9BB6-9822F2EFA417}" destId="{5E106952-21E0-4D56-8AB2-A0A4E0483228}" srcOrd="1" destOrd="0" presId="urn:microsoft.com/office/officeart/2005/8/layout/list1"/>
    <dgm:cxn modelId="{062DB4C1-6EF6-42CE-89E6-CFCD09E57277}" type="presParOf" srcId="{A205CFF9-56F2-4AE9-8BE5-D82CCF19FE98}" destId="{18FABE96-3BD3-42A4-BC8E-F76DA9D81375}" srcOrd="5" destOrd="0" presId="urn:microsoft.com/office/officeart/2005/8/layout/list1"/>
    <dgm:cxn modelId="{59669550-DBA9-439D-BCEA-3FC9D8B19C51}" type="presParOf" srcId="{A205CFF9-56F2-4AE9-8BE5-D82CCF19FE98}" destId="{58EEB327-CFBC-4025-BF14-949329064087}" srcOrd="6" destOrd="0" presId="urn:microsoft.com/office/officeart/2005/8/layout/list1"/>
    <dgm:cxn modelId="{73981D20-22B0-488A-90FD-8BCBE50A17A6}" type="presParOf" srcId="{A205CFF9-56F2-4AE9-8BE5-D82CCF19FE98}" destId="{EC1B78C1-80D8-404A-9036-CCD8813BE3DF}" srcOrd="7" destOrd="0" presId="urn:microsoft.com/office/officeart/2005/8/layout/list1"/>
    <dgm:cxn modelId="{20825455-D5D8-4A46-9E1E-5E8626D51480}" type="presParOf" srcId="{A205CFF9-56F2-4AE9-8BE5-D82CCF19FE98}" destId="{A161AED0-F4FC-4061-A855-DF4AE223A524}" srcOrd="8" destOrd="0" presId="urn:microsoft.com/office/officeart/2005/8/layout/list1"/>
    <dgm:cxn modelId="{273832D1-C444-49D7-B050-C62E54E08F23}" type="presParOf" srcId="{A161AED0-F4FC-4061-A855-DF4AE223A524}" destId="{EA78A6E0-FC3C-48E7-8E29-89DE3C9F39D8}" srcOrd="0" destOrd="0" presId="urn:microsoft.com/office/officeart/2005/8/layout/list1"/>
    <dgm:cxn modelId="{3E305E5F-7155-47BE-AE37-8251D601E1D2}" type="presParOf" srcId="{A161AED0-F4FC-4061-A855-DF4AE223A524}" destId="{D05CC174-DB8F-4E56-B58C-ECED2EAC8349}" srcOrd="1" destOrd="0" presId="urn:microsoft.com/office/officeart/2005/8/layout/list1"/>
    <dgm:cxn modelId="{284B5AE0-C534-4ACD-B5AA-B755F5860064}" type="presParOf" srcId="{A205CFF9-56F2-4AE9-8BE5-D82CCF19FE98}" destId="{717348A0-B066-4A39-8052-600C495D1C8F}" srcOrd="9" destOrd="0" presId="urn:microsoft.com/office/officeart/2005/8/layout/list1"/>
    <dgm:cxn modelId="{A44E565B-F606-4100-A29F-1118B06A7F2B}" type="presParOf" srcId="{A205CFF9-56F2-4AE9-8BE5-D82CCF19FE98}" destId="{71D3D186-2B4F-40CC-8D60-C09EA60BAC82}" srcOrd="10" destOrd="0" presId="urn:microsoft.com/office/officeart/2005/8/layout/list1"/>
    <dgm:cxn modelId="{C6FDA1E1-98CC-4244-92A9-7C1155076B46}" type="presParOf" srcId="{A205CFF9-56F2-4AE9-8BE5-D82CCF19FE98}" destId="{5CA2E892-8109-472D-8BCA-6F50DF2CCF81}" srcOrd="11" destOrd="0" presId="urn:microsoft.com/office/officeart/2005/8/layout/list1"/>
    <dgm:cxn modelId="{E6B1E940-9616-40E4-A616-44A1D96A80A3}" type="presParOf" srcId="{A205CFF9-56F2-4AE9-8BE5-D82CCF19FE98}" destId="{133674C4-0234-4DFC-B1D9-D3321931F295}" srcOrd="12" destOrd="0" presId="urn:microsoft.com/office/officeart/2005/8/layout/list1"/>
    <dgm:cxn modelId="{6C9F9349-15DD-441C-A6C7-067224D87320}" type="presParOf" srcId="{133674C4-0234-4DFC-B1D9-D3321931F295}" destId="{08592250-74C0-4127-9F8E-453D47387383}" srcOrd="0" destOrd="0" presId="urn:microsoft.com/office/officeart/2005/8/layout/list1"/>
    <dgm:cxn modelId="{8151FC55-02C0-4A56-8043-06798720CB02}" type="presParOf" srcId="{133674C4-0234-4DFC-B1D9-D3321931F295}" destId="{B2AFEAB0-255A-48DB-9563-27882E2F5CE7}" srcOrd="1" destOrd="0" presId="urn:microsoft.com/office/officeart/2005/8/layout/list1"/>
    <dgm:cxn modelId="{254D59C2-C2CA-4DA8-B3C2-9FAD2C552077}" type="presParOf" srcId="{A205CFF9-56F2-4AE9-8BE5-D82CCF19FE98}" destId="{936D352B-7086-4473-BF68-74C5380212B7}" srcOrd="13" destOrd="0" presId="urn:microsoft.com/office/officeart/2005/8/layout/list1"/>
    <dgm:cxn modelId="{BDC9E668-2160-4EDF-8B05-BF32FAE9ABE6}" type="presParOf" srcId="{A205CFF9-56F2-4AE9-8BE5-D82CCF19FE98}" destId="{8BD8CF3C-C326-4521-82D2-01A1915AEFD0}" srcOrd="14" destOrd="0" presId="urn:microsoft.com/office/officeart/2005/8/layout/list1"/>
    <dgm:cxn modelId="{9F2F15D5-9810-4D4F-8240-097AE5A1A49D}" type="presParOf" srcId="{A205CFF9-56F2-4AE9-8BE5-D82CCF19FE98}" destId="{652DE3A0-B3FF-4282-AA6B-950A33FCF0DE}" srcOrd="15" destOrd="0" presId="urn:microsoft.com/office/officeart/2005/8/layout/list1"/>
    <dgm:cxn modelId="{C224C379-8FF2-49D1-BFB8-E160958ADBA7}" type="presParOf" srcId="{A205CFF9-56F2-4AE9-8BE5-D82CCF19FE98}" destId="{F7B409A3-CD0D-4300-BD3B-AD32567C770E}" srcOrd="16" destOrd="0" presId="urn:microsoft.com/office/officeart/2005/8/layout/list1"/>
    <dgm:cxn modelId="{AC2572DA-75D9-45FF-9132-30272037C329}" type="presParOf" srcId="{F7B409A3-CD0D-4300-BD3B-AD32567C770E}" destId="{175EECD0-074A-419B-BCB1-B33B942E01DE}" srcOrd="0" destOrd="0" presId="urn:microsoft.com/office/officeart/2005/8/layout/list1"/>
    <dgm:cxn modelId="{4E8DC152-58EF-4182-A35C-E262870E751B}" type="presParOf" srcId="{F7B409A3-CD0D-4300-BD3B-AD32567C770E}" destId="{4E455D40-CF04-4FD3-8B2B-957C9B412C3A}" srcOrd="1" destOrd="0" presId="urn:microsoft.com/office/officeart/2005/8/layout/list1"/>
    <dgm:cxn modelId="{1217907E-D736-4FE7-BF57-A99E9D5621F9}" type="presParOf" srcId="{A205CFF9-56F2-4AE9-8BE5-D82CCF19FE98}" destId="{6C6508E4-BF69-4921-BA5F-7AC856844E30}" srcOrd="17" destOrd="0" presId="urn:microsoft.com/office/officeart/2005/8/layout/list1"/>
    <dgm:cxn modelId="{4E0B04B4-AAF4-481A-A12D-D5F1C546C67E}" type="presParOf" srcId="{A205CFF9-56F2-4AE9-8BE5-D82CCF19FE98}" destId="{A8FFD335-E9D2-4EBB-8D79-2C7876CFFC1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E949EF1-4483-45DA-9E73-7BC54D451D8F}" type="doc">
      <dgm:prSet loTypeId="urn:microsoft.com/office/officeart/2016/7/layout/HorizontalActionList" loCatId="List" qsTypeId="urn:microsoft.com/office/officeart/2005/8/quickstyle/simple1" qsCatId="simple" csTypeId="urn:microsoft.com/office/officeart/2005/8/colors/accent2_2" csCatId="accent2" phldr="1"/>
      <dgm:spPr/>
      <dgm:t>
        <a:bodyPr/>
        <a:lstStyle/>
        <a:p>
          <a:endParaRPr lang="en-US"/>
        </a:p>
      </dgm:t>
    </dgm:pt>
    <dgm:pt modelId="{E87C0885-977D-4BB7-B352-B9B0DF7BE1F0}">
      <dgm:prSet custT="1"/>
      <dgm:spPr/>
      <dgm:t>
        <a:bodyPr/>
        <a:lstStyle/>
        <a:p>
          <a:r>
            <a:rPr lang="en-US" sz="1600" dirty="0">
              <a:latin typeface="Nunito" pitchFamily="2" charset="0"/>
            </a:rPr>
            <a:t>Consistency</a:t>
          </a:r>
        </a:p>
      </dgm:t>
    </dgm:pt>
    <dgm:pt modelId="{64111DEA-B2E8-4734-95E4-7A4B91F1EEF1}" type="parTrans" cxnId="{0E44274B-8D15-4867-BB19-FBE734AFFB54}">
      <dgm:prSet/>
      <dgm:spPr/>
      <dgm:t>
        <a:bodyPr/>
        <a:lstStyle/>
        <a:p>
          <a:endParaRPr lang="en-US" sz="1600">
            <a:latin typeface="Nunito" pitchFamily="2" charset="0"/>
          </a:endParaRPr>
        </a:p>
      </dgm:t>
    </dgm:pt>
    <dgm:pt modelId="{BBC14ADD-6482-4748-BC96-3BB955204FB7}" type="sibTrans" cxnId="{0E44274B-8D15-4867-BB19-FBE734AFFB54}">
      <dgm:prSet/>
      <dgm:spPr/>
      <dgm:t>
        <a:bodyPr/>
        <a:lstStyle/>
        <a:p>
          <a:endParaRPr lang="en-US" sz="1600">
            <a:latin typeface="Nunito" pitchFamily="2" charset="0"/>
          </a:endParaRPr>
        </a:p>
      </dgm:t>
    </dgm:pt>
    <dgm:pt modelId="{31B776E0-7E30-489D-9B47-F53322171AAF}">
      <dgm:prSet custT="1"/>
      <dgm:spPr/>
      <dgm:t>
        <a:bodyPr/>
        <a:lstStyle/>
        <a:p>
          <a:pPr>
            <a:buFont typeface="Arial" panose="020B0604020202020204" pitchFamily="34" charset="0"/>
            <a:buNone/>
          </a:pPr>
          <a:r>
            <a:rPr lang="en-US" sz="1600">
              <a:solidFill>
                <a:schemeClr val="bg1"/>
              </a:solidFill>
              <a:latin typeface="Nunito" pitchFamily="2" charset="0"/>
            </a:rPr>
            <a:t>Font style</a:t>
          </a:r>
          <a:endParaRPr lang="en-US" sz="1600" dirty="0">
            <a:solidFill>
              <a:schemeClr val="bg1"/>
            </a:solidFill>
            <a:latin typeface="Nunito" pitchFamily="2" charset="0"/>
          </a:endParaRPr>
        </a:p>
      </dgm:t>
    </dgm:pt>
    <dgm:pt modelId="{E3583F91-730E-4942-BEBA-250EF0C874A9}" type="parTrans" cxnId="{9C1C7C17-82D8-4F52-A272-0445B1B2DF19}">
      <dgm:prSet/>
      <dgm:spPr/>
      <dgm:t>
        <a:bodyPr/>
        <a:lstStyle/>
        <a:p>
          <a:endParaRPr lang="en-US" sz="1600">
            <a:latin typeface="Nunito" pitchFamily="2" charset="0"/>
          </a:endParaRPr>
        </a:p>
      </dgm:t>
    </dgm:pt>
    <dgm:pt modelId="{ED4DA88E-980B-45AB-ACDA-3E897D04FCEB}" type="sibTrans" cxnId="{9C1C7C17-82D8-4F52-A272-0445B1B2DF19}">
      <dgm:prSet/>
      <dgm:spPr/>
      <dgm:t>
        <a:bodyPr/>
        <a:lstStyle/>
        <a:p>
          <a:endParaRPr lang="en-US" sz="1600">
            <a:latin typeface="Nunito" pitchFamily="2" charset="0"/>
          </a:endParaRPr>
        </a:p>
      </dgm:t>
    </dgm:pt>
    <dgm:pt modelId="{42EE4287-C87D-424C-9569-FC8A69011BE0}">
      <dgm:prSet custT="1"/>
      <dgm:spPr/>
      <dgm:t>
        <a:bodyPr/>
        <a:lstStyle/>
        <a:p>
          <a:r>
            <a:rPr lang="en-US" sz="1600">
              <a:solidFill>
                <a:schemeClr val="bg1"/>
              </a:solidFill>
              <a:latin typeface="Nunito" pitchFamily="2" charset="0"/>
            </a:rPr>
            <a:t>Layout</a:t>
          </a:r>
          <a:endParaRPr lang="en-US" sz="1600" dirty="0">
            <a:solidFill>
              <a:schemeClr val="bg1"/>
            </a:solidFill>
            <a:latin typeface="Nunito" pitchFamily="2" charset="0"/>
          </a:endParaRPr>
        </a:p>
      </dgm:t>
    </dgm:pt>
    <dgm:pt modelId="{79876A67-6002-4200-8169-FD4E08838CFD}" type="parTrans" cxnId="{244C679D-D691-4224-8C16-301EF4CDCD37}">
      <dgm:prSet/>
      <dgm:spPr/>
      <dgm:t>
        <a:bodyPr/>
        <a:lstStyle/>
        <a:p>
          <a:endParaRPr lang="en-US" sz="1600">
            <a:latin typeface="Nunito" pitchFamily="2" charset="0"/>
          </a:endParaRPr>
        </a:p>
      </dgm:t>
    </dgm:pt>
    <dgm:pt modelId="{0A88AA64-7B1F-42EE-B416-0883F6EF6584}" type="sibTrans" cxnId="{244C679D-D691-4224-8C16-301EF4CDCD37}">
      <dgm:prSet/>
      <dgm:spPr/>
      <dgm:t>
        <a:bodyPr/>
        <a:lstStyle/>
        <a:p>
          <a:endParaRPr lang="en-US" sz="1600">
            <a:latin typeface="Nunito" pitchFamily="2" charset="0"/>
          </a:endParaRPr>
        </a:p>
      </dgm:t>
    </dgm:pt>
    <dgm:pt modelId="{6AEEF0A8-C5BC-498D-8E14-0B1333B6EC9A}">
      <dgm:prSet custT="1"/>
      <dgm:spPr/>
      <dgm:t>
        <a:bodyPr/>
        <a:lstStyle/>
        <a:p>
          <a:r>
            <a:rPr lang="en-US" sz="1600">
              <a:solidFill>
                <a:schemeClr val="bg1"/>
              </a:solidFill>
              <a:latin typeface="Nunito" pitchFamily="2" charset="0"/>
            </a:rPr>
            <a:t>Format</a:t>
          </a:r>
          <a:endParaRPr lang="en-US" sz="1600" dirty="0">
            <a:solidFill>
              <a:schemeClr val="bg1"/>
            </a:solidFill>
            <a:latin typeface="Nunito" pitchFamily="2" charset="0"/>
          </a:endParaRPr>
        </a:p>
      </dgm:t>
    </dgm:pt>
    <dgm:pt modelId="{0109AF74-42EE-48B3-BAAC-52A9A9D50360}" type="parTrans" cxnId="{C4690BEF-B028-4A9F-8726-2CC2313F1574}">
      <dgm:prSet/>
      <dgm:spPr/>
      <dgm:t>
        <a:bodyPr/>
        <a:lstStyle/>
        <a:p>
          <a:endParaRPr lang="en-US" sz="1600">
            <a:latin typeface="Nunito" pitchFamily="2" charset="0"/>
          </a:endParaRPr>
        </a:p>
      </dgm:t>
    </dgm:pt>
    <dgm:pt modelId="{AB2A5CF5-C8BB-42BA-B553-A470E10CAB61}" type="sibTrans" cxnId="{C4690BEF-B028-4A9F-8726-2CC2313F1574}">
      <dgm:prSet/>
      <dgm:spPr/>
      <dgm:t>
        <a:bodyPr/>
        <a:lstStyle/>
        <a:p>
          <a:endParaRPr lang="en-US" sz="1600">
            <a:latin typeface="Nunito" pitchFamily="2" charset="0"/>
          </a:endParaRPr>
        </a:p>
      </dgm:t>
    </dgm:pt>
    <dgm:pt modelId="{583AD98C-BCB2-4BD1-952D-A702A8B6196B}">
      <dgm:prSet custT="1"/>
      <dgm:spPr/>
      <dgm:t>
        <a:bodyPr/>
        <a:lstStyle/>
        <a:p>
          <a:r>
            <a:rPr lang="en-US" sz="1600" dirty="0">
              <a:latin typeface="Nunito" pitchFamily="2" charset="0"/>
            </a:rPr>
            <a:t>Accessibility</a:t>
          </a:r>
        </a:p>
      </dgm:t>
    </dgm:pt>
    <dgm:pt modelId="{2C04A5C9-AC34-41A6-8AD6-9EFE6DA80C64}" type="parTrans" cxnId="{1A484AB7-C18D-4949-B9AF-B6CE2171D458}">
      <dgm:prSet/>
      <dgm:spPr/>
      <dgm:t>
        <a:bodyPr/>
        <a:lstStyle/>
        <a:p>
          <a:endParaRPr lang="en-US" sz="1600">
            <a:latin typeface="Nunito" pitchFamily="2" charset="0"/>
          </a:endParaRPr>
        </a:p>
      </dgm:t>
    </dgm:pt>
    <dgm:pt modelId="{CFF46D4F-C7FD-4E99-BF7D-345E78F0DC35}" type="sibTrans" cxnId="{1A484AB7-C18D-4949-B9AF-B6CE2171D458}">
      <dgm:prSet/>
      <dgm:spPr/>
      <dgm:t>
        <a:bodyPr/>
        <a:lstStyle/>
        <a:p>
          <a:endParaRPr lang="en-US" sz="1600">
            <a:latin typeface="Nunito" pitchFamily="2" charset="0"/>
          </a:endParaRPr>
        </a:p>
      </dgm:t>
    </dgm:pt>
    <dgm:pt modelId="{8C24AB0A-9F31-4BA2-B5AD-6E9652CDC8A6}">
      <dgm:prSet custT="1"/>
      <dgm:spPr/>
      <dgm:t>
        <a:bodyPr/>
        <a:lstStyle/>
        <a:p>
          <a:r>
            <a:rPr lang="en-US" sz="1600">
              <a:solidFill>
                <a:schemeClr val="bg1"/>
              </a:solidFill>
              <a:latin typeface="Nunito" pitchFamily="2" charset="0"/>
            </a:rPr>
            <a:t>Make sure the reader can easily find what they are looking for</a:t>
          </a:r>
          <a:endParaRPr lang="en-US" sz="1600" dirty="0">
            <a:solidFill>
              <a:schemeClr val="bg1"/>
            </a:solidFill>
            <a:latin typeface="Nunito" pitchFamily="2" charset="0"/>
          </a:endParaRPr>
        </a:p>
      </dgm:t>
    </dgm:pt>
    <dgm:pt modelId="{FBF23215-5B32-4357-A3FB-04FC58633634}" type="parTrans" cxnId="{417211FB-D0FB-4DB0-B136-571CA885565D}">
      <dgm:prSet/>
      <dgm:spPr/>
      <dgm:t>
        <a:bodyPr/>
        <a:lstStyle/>
        <a:p>
          <a:endParaRPr lang="en-US" sz="1600">
            <a:latin typeface="Nunito" pitchFamily="2" charset="0"/>
          </a:endParaRPr>
        </a:p>
      </dgm:t>
    </dgm:pt>
    <dgm:pt modelId="{D1BF9D24-0F17-4F38-A60F-533FC127C67F}" type="sibTrans" cxnId="{417211FB-D0FB-4DB0-B136-571CA885565D}">
      <dgm:prSet/>
      <dgm:spPr/>
      <dgm:t>
        <a:bodyPr/>
        <a:lstStyle/>
        <a:p>
          <a:endParaRPr lang="en-US" sz="1600">
            <a:latin typeface="Nunito" pitchFamily="2" charset="0"/>
          </a:endParaRPr>
        </a:p>
      </dgm:t>
    </dgm:pt>
    <dgm:pt modelId="{0FD0647E-5283-4856-9765-9BF1198AF8B9}">
      <dgm:prSet custT="1"/>
      <dgm:spPr/>
      <dgm:t>
        <a:bodyPr/>
        <a:lstStyle/>
        <a:p>
          <a:r>
            <a:rPr lang="en-US" sz="1600" dirty="0">
              <a:latin typeface="Nunito" pitchFamily="2" charset="0"/>
            </a:rPr>
            <a:t>Relevance</a:t>
          </a:r>
        </a:p>
      </dgm:t>
    </dgm:pt>
    <dgm:pt modelId="{F1E06E04-A9D0-458F-BC02-78D20EA12EC8}" type="parTrans" cxnId="{FFA8468A-CA4C-4B6E-9F5C-6C7A922D54C8}">
      <dgm:prSet/>
      <dgm:spPr/>
      <dgm:t>
        <a:bodyPr/>
        <a:lstStyle/>
        <a:p>
          <a:endParaRPr lang="en-US" sz="1600">
            <a:latin typeface="Nunito" pitchFamily="2" charset="0"/>
          </a:endParaRPr>
        </a:p>
      </dgm:t>
    </dgm:pt>
    <dgm:pt modelId="{2D3A7C4A-1F1B-426B-97FA-7DEE6E576012}" type="sibTrans" cxnId="{FFA8468A-CA4C-4B6E-9F5C-6C7A922D54C8}">
      <dgm:prSet/>
      <dgm:spPr/>
      <dgm:t>
        <a:bodyPr/>
        <a:lstStyle/>
        <a:p>
          <a:endParaRPr lang="en-US" sz="1600">
            <a:latin typeface="Nunito" pitchFamily="2" charset="0"/>
          </a:endParaRPr>
        </a:p>
      </dgm:t>
    </dgm:pt>
    <dgm:pt modelId="{387C6071-6298-493B-9854-5474E65ACF1A}">
      <dgm:prSet custT="1"/>
      <dgm:spPr/>
      <dgm:t>
        <a:bodyPr/>
        <a:lstStyle/>
        <a:p>
          <a:r>
            <a:rPr lang="en-US" sz="1600">
              <a:solidFill>
                <a:schemeClr val="bg1"/>
              </a:solidFill>
              <a:latin typeface="Nunito" pitchFamily="2" charset="0"/>
            </a:rPr>
            <a:t>Maintain audience relevance; tailor CV/Resume according to requirements</a:t>
          </a:r>
          <a:endParaRPr lang="en-US" sz="1600" dirty="0">
            <a:solidFill>
              <a:schemeClr val="bg1"/>
            </a:solidFill>
            <a:latin typeface="Nunito" pitchFamily="2" charset="0"/>
          </a:endParaRPr>
        </a:p>
      </dgm:t>
    </dgm:pt>
    <dgm:pt modelId="{37DFE8DD-2F78-4CFB-B760-3C7247EB9DF7}" type="parTrans" cxnId="{7E3D8F54-A787-467E-8871-7EF5CF7CC31B}">
      <dgm:prSet/>
      <dgm:spPr/>
      <dgm:t>
        <a:bodyPr/>
        <a:lstStyle/>
        <a:p>
          <a:endParaRPr lang="en-US" sz="1600">
            <a:latin typeface="Nunito" pitchFamily="2" charset="0"/>
          </a:endParaRPr>
        </a:p>
      </dgm:t>
    </dgm:pt>
    <dgm:pt modelId="{E0D0F3F2-3B7F-4223-947C-DF62C06E96B4}" type="sibTrans" cxnId="{7E3D8F54-A787-467E-8871-7EF5CF7CC31B}">
      <dgm:prSet/>
      <dgm:spPr/>
      <dgm:t>
        <a:bodyPr/>
        <a:lstStyle/>
        <a:p>
          <a:endParaRPr lang="en-US" sz="1600">
            <a:latin typeface="Nunito" pitchFamily="2" charset="0"/>
          </a:endParaRPr>
        </a:p>
      </dgm:t>
    </dgm:pt>
    <dgm:pt modelId="{76AAE97C-F98B-4A50-8368-207E41CD583D}">
      <dgm:prSet custT="1"/>
      <dgm:spPr/>
      <dgm:t>
        <a:bodyPr/>
        <a:lstStyle/>
        <a:p>
          <a:r>
            <a:rPr lang="en-US" sz="1600" dirty="0">
              <a:latin typeface="Nunito" pitchFamily="2" charset="0"/>
            </a:rPr>
            <a:t>Professionalism</a:t>
          </a:r>
        </a:p>
      </dgm:t>
    </dgm:pt>
    <dgm:pt modelId="{AC6DB661-4830-45DC-AD85-D78D7DEFFE4E}" type="parTrans" cxnId="{097CC982-BC59-4B8F-839C-6BA076052EF5}">
      <dgm:prSet/>
      <dgm:spPr/>
      <dgm:t>
        <a:bodyPr/>
        <a:lstStyle/>
        <a:p>
          <a:endParaRPr lang="en-US" sz="1600">
            <a:latin typeface="Nunito" pitchFamily="2" charset="0"/>
          </a:endParaRPr>
        </a:p>
      </dgm:t>
    </dgm:pt>
    <dgm:pt modelId="{1E3294D0-4365-4B8C-B421-45C49A554138}" type="sibTrans" cxnId="{097CC982-BC59-4B8F-839C-6BA076052EF5}">
      <dgm:prSet/>
      <dgm:spPr/>
      <dgm:t>
        <a:bodyPr/>
        <a:lstStyle/>
        <a:p>
          <a:endParaRPr lang="en-US" sz="1600">
            <a:latin typeface="Nunito" pitchFamily="2" charset="0"/>
          </a:endParaRPr>
        </a:p>
      </dgm:t>
    </dgm:pt>
    <dgm:pt modelId="{1DAC8E89-569D-4A18-8ED1-B0FFF4D21FB3}">
      <dgm:prSet custT="1"/>
      <dgm:spPr/>
      <dgm:t>
        <a:bodyPr/>
        <a:lstStyle/>
        <a:p>
          <a:r>
            <a:rPr lang="en-US" sz="1600">
              <a:solidFill>
                <a:schemeClr val="bg1"/>
              </a:solidFill>
              <a:latin typeface="Nunito" pitchFamily="2" charset="0"/>
            </a:rPr>
            <a:t>Maintain professionalism in layout, language, style, and formatting</a:t>
          </a:r>
          <a:endParaRPr lang="en-US" sz="1600" dirty="0">
            <a:solidFill>
              <a:schemeClr val="bg1"/>
            </a:solidFill>
            <a:latin typeface="Nunito" pitchFamily="2" charset="0"/>
          </a:endParaRPr>
        </a:p>
      </dgm:t>
    </dgm:pt>
    <dgm:pt modelId="{CE37BB10-723A-419B-9600-9E4B3251417D}" type="parTrans" cxnId="{824E126E-54F9-436E-AEF1-B808EC72B6D1}">
      <dgm:prSet/>
      <dgm:spPr/>
      <dgm:t>
        <a:bodyPr/>
        <a:lstStyle/>
        <a:p>
          <a:endParaRPr lang="en-US" sz="1600">
            <a:latin typeface="Nunito" pitchFamily="2" charset="0"/>
          </a:endParaRPr>
        </a:p>
      </dgm:t>
    </dgm:pt>
    <dgm:pt modelId="{79C0A194-569B-43E0-89DA-B1FD1E7DE026}" type="sibTrans" cxnId="{824E126E-54F9-436E-AEF1-B808EC72B6D1}">
      <dgm:prSet/>
      <dgm:spPr/>
      <dgm:t>
        <a:bodyPr/>
        <a:lstStyle/>
        <a:p>
          <a:endParaRPr lang="en-US" sz="1600">
            <a:latin typeface="Nunito" pitchFamily="2" charset="0"/>
          </a:endParaRPr>
        </a:p>
      </dgm:t>
    </dgm:pt>
    <dgm:pt modelId="{6F08F4D1-6417-4C36-BE4D-9CE0063998E2}">
      <dgm:prSet custT="1"/>
      <dgm:spPr/>
      <dgm:t>
        <a:bodyPr/>
        <a:lstStyle/>
        <a:p>
          <a:r>
            <a:rPr lang="en-US" sz="1600" dirty="0">
              <a:latin typeface="Nunito" pitchFamily="2" charset="0"/>
            </a:rPr>
            <a:t>Concreteness</a:t>
          </a:r>
        </a:p>
      </dgm:t>
    </dgm:pt>
    <dgm:pt modelId="{EC7B4185-866C-4648-ABD6-DB9FDFAF00E5}" type="parTrans" cxnId="{01D37D01-800A-4C46-9AC8-C4FA6F9A32FD}">
      <dgm:prSet/>
      <dgm:spPr/>
      <dgm:t>
        <a:bodyPr/>
        <a:lstStyle/>
        <a:p>
          <a:endParaRPr lang="en-US" sz="1600">
            <a:latin typeface="Nunito" pitchFamily="2" charset="0"/>
          </a:endParaRPr>
        </a:p>
      </dgm:t>
    </dgm:pt>
    <dgm:pt modelId="{6FD752AC-B08F-4CE7-8805-A9004D812437}" type="sibTrans" cxnId="{01D37D01-800A-4C46-9AC8-C4FA6F9A32FD}">
      <dgm:prSet/>
      <dgm:spPr/>
      <dgm:t>
        <a:bodyPr/>
        <a:lstStyle/>
        <a:p>
          <a:endParaRPr lang="en-US" sz="1600">
            <a:latin typeface="Nunito" pitchFamily="2" charset="0"/>
          </a:endParaRPr>
        </a:p>
      </dgm:t>
    </dgm:pt>
    <dgm:pt modelId="{600DFF57-9D3C-418B-ACCE-4DCD5F8594B8}">
      <dgm:prSet custT="1"/>
      <dgm:spPr/>
      <dgm:t>
        <a:bodyPr/>
        <a:lstStyle/>
        <a:p>
          <a:r>
            <a:rPr lang="en-US" sz="1600">
              <a:solidFill>
                <a:schemeClr val="bg1"/>
              </a:solidFill>
              <a:latin typeface="Nunito" pitchFamily="2" charset="0"/>
            </a:rPr>
            <a:t>Provide concrete examples and evidence; don’t just list your achievements</a:t>
          </a:r>
          <a:endParaRPr lang="en-US" sz="1600" dirty="0">
            <a:solidFill>
              <a:schemeClr val="bg1"/>
            </a:solidFill>
            <a:latin typeface="Nunito" pitchFamily="2" charset="0"/>
          </a:endParaRPr>
        </a:p>
      </dgm:t>
    </dgm:pt>
    <dgm:pt modelId="{4AB3E3FF-7FCE-4169-8C46-F54B5639AC2B}" type="parTrans" cxnId="{110D0A92-E5AB-44A4-9EEC-F8241570F383}">
      <dgm:prSet/>
      <dgm:spPr/>
      <dgm:t>
        <a:bodyPr/>
        <a:lstStyle/>
        <a:p>
          <a:endParaRPr lang="en-US" sz="1600">
            <a:latin typeface="Nunito" pitchFamily="2" charset="0"/>
          </a:endParaRPr>
        </a:p>
      </dgm:t>
    </dgm:pt>
    <dgm:pt modelId="{6F24769F-4076-475C-A21E-8CBB1461703E}" type="sibTrans" cxnId="{110D0A92-E5AB-44A4-9EEC-F8241570F383}">
      <dgm:prSet/>
      <dgm:spPr/>
      <dgm:t>
        <a:bodyPr/>
        <a:lstStyle/>
        <a:p>
          <a:endParaRPr lang="en-US" sz="1600">
            <a:latin typeface="Nunito" pitchFamily="2" charset="0"/>
          </a:endParaRPr>
        </a:p>
      </dgm:t>
    </dgm:pt>
    <dgm:pt modelId="{04C0F590-AFE2-4D16-AA6C-DEA45E0FE9E9}" type="pres">
      <dgm:prSet presAssocID="{8E949EF1-4483-45DA-9E73-7BC54D451D8F}" presName="Name0" presStyleCnt="0">
        <dgm:presLayoutVars>
          <dgm:dir/>
          <dgm:animLvl val="lvl"/>
          <dgm:resizeHandles val="exact"/>
        </dgm:presLayoutVars>
      </dgm:prSet>
      <dgm:spPr/>
    </dgm:pt>
    <dgm:pt modelId="{741CFADF-7205-47C7-AB4B-BDF1F1EB963A}" type="pres">
      <dgm:prSet presAssocID="{E87C0885-977D-4BB7-B352-B9B0DF7BE1F0}" presName="composite" presStyleCnt="0"/>
      <dgm:spPr/>
    </dgm:pt>
    <dgm:pt modelId="{C2374E4F-BC1B-4C8E-A190-4457FC8DEEC4}" type="pres">
      <dgm:prSet presAssocID="{E87C0885-977D-4BB7-B352-B9B0DF7BE1F0}" presName="parTx" presStyleLbl="alignNode1" presStyleIdx="0" presStyleCnt="5">
        <dgm:presLayoutVars>
          <dgm:chMax val="0"/>
          <dgm:chPref val="0"/>
        </dgm:presLayoutVars>
      </dgm:prSet>
      <dgm:spPr/>
    </dgm:pt>
    <dgm:pt modelId="{2DBE6BC9-97CA-47CF-8D05-C3059E30C41D}" type="pres">
      <dgm:prSet presAssocID="{E87C0885-977D-4BB7-B352-B9B0DF7BE1F0}" presName="desTx" presStyleLbl="alignAccFollowNode1" presStyleIdx="0" presStyleCnt="5">
        <dgm:presLayoutVars/>
      </dgm:prSet>
      <dgm:spPr/>
    </dgm:pt>
    <dgm:pt modelId="{4CD5D2FA-B1B5-43F3-8366-75EC3CACBFCC}" type="pres">
      <dgm:prSet presAssocID="{BBC14ADD-6482-4748-BC96-3BB955204FB7}" presName="space" presStyleCnt="0"/>
      <dgm:spPr/>
    </dgm:pt>
    <dgm:pt modelId="{CE1E8A41-293A-42E5-A732-DF9C7D02944B}" type="pres">
      <dgm:prSet presAssocID="{583AD98C-BCB2-4BD1-952D-A702A8B6196B}" presName="composite" presStyleCnt="0"/>
      <dgm:spPr/>
    </dgm:pt>
    <dgm:pt modelId="{ABA843D3-80EF-4E28-B653-9BCDBA792FF8}" type="pres">
      <dgm:prSet presAssocID="{583AD98C-BCB2-4BD1-952D-A702A8B6196B}" presName="parTx" presStyleLbl="alignNode1" presStyleIdx="1" presStyleCnt="5">
        <dgm:presLayoutVars>
          <dgm:chMax val="0"/>
          <dgm:chPref val="0"/>
        </dgm:presLayoutVars>
      </dgm:prSet>
      <dgm:spPr/>
    </dgm:pt>
    <dgm:pt modelId="{D9D54B5D-18D5-4AE3-8D0D-7A1B3DCAD2FD}" type="pres">
      <dgm:prSet presAssocID="{583AD98C-BCB2-4BD1-952D-A702A8B6196B}" presName="desTx" presStyleLbl="alignAccFollowNode1" presStyleIdx="1" presStyleCnt="5">
        <dgm:presLayoutVars/>
      </dgm:prSet>
      <dgm:spPr/>
    </dgm:pt>
    <dgm:pt modelId="{97851ECD-610C-4EEF-8D78-4E55C35D2CBE}" type="pres">
      <dgm:prSet presAssocID="{CFF46D4F-C7FD-4E99-BF7D-345E78F0DC35}" presName="space" presStyleCnt="0"/>
      <dgm:spPr/>
    </dgm:pt>
    <dgm:pt modelId="{EA5E4C94-1B5E-4FD9-9C23-E86A65B4F657}" type="pres">
      <dgm:prSet presAssocID="{0FD0647E-5283-4856-9765-9BF1198AF8B9}" presName="composite" presStyleCnt="0"/>
      <dgm:spPr/>
    </dgm:pt>
    <dgm:pt modelId="{D0359B72-2264-41A8-B92F-4CC1E4B16714}" type="pres">
      <dgm:prSet presAssocID="{0FD0647E-5283-4856-9765-9BF1198AF8B9}" presName="parTx" presStyleLbl="alignNode1" presStyleIdx="2" presStyleCnt="5">
        <dgm:presLayoutVars>
          <dgm:chMax val="0"/>
          <dgm:chPref val="0"/>
        </dgm:presLayoutVars>
      </dgm:prSet>
      <dgm:spPr/>
    </dgm:pt>
    <dgm:pt modelId="{AADB5F5B-4334-45C6-919A-3DFC1D40A3E3}" type="pres">
      <dgm:prSet presAssocID="{0FD0647E-5283-4856-9765-9BF1198AF8B9}" presName="desTx" presStyleLbl="alignAccFollowNode1" presStyleIdx="2" presStyleCnt="5">
        <dgm:presLayoutVars/>
      </dgm:prSet>
      <dgm:spPr/>
    </dgm:pt>
    <dgm:pt modelId="{8233EF19-870E-477B-AA02-D06F61FA6B62}" type="pres">
      <dgm:prSet presAssocID="{2D3A7C4A-1F1B-426B-97FA-7DEE6E576012}" presName="space" presStyleCnt="0"/>
      <dgm:spPr/>
    </dgm:pt>
    <dgm:pt modelId="{2ADD2A85-79D3-4BF1-9E86-743D2C783A30}" type="pres">
      <dgm:prSet presAssocID="{76AAE97C-F98B-4A50-8368-207E41CD583D}" presName="composite" presStyleCnt="0"/>
      <dgm:spPr/>
    </dgm:pt>
    <dgm:pt modelId="{9E67C7DA-7732-4AD0-86B6-CB07FEFF9E68}" type="pres">
      <dgm:prSet presAssocID="{76AAE97C-F98B-4A50-8368-207E41CD583D}" presName="parTx" presStyleLbl="alignNode1" presStyleIdx="3" presStyleCnt="5">
        <dgm:presLayoutVars>
          <dgm:chMax val="0"/>
          <dgm:chPref val="0"/>
        </dgm:presLayoutVars>
      </dgm:prSet>
      <dgm:spPr/>
    </dgm:pt>
    <dgm:pt modelId="{2B3D8B3D-A39B-4143-BE0F-DC3C86EC56A3}" type="pres">
      <dgm:prSet presAssocID="{76AAE97C-F98B-4A50-8368-207E41CD583D}" presName="desTx" presStyleLbl="alignAccFollowNode1" presStyleIdx="3" presStyleCnt="5">
        <dgm:presLayoutVars/>
      </dgm:prSet>
      <dgm:spPr/>
    </dgm:pt>
    <dgm:pt modelId="{FA6972D3-82FE-4B6C-8B1A-98A749C26787}" type="pres">
      <dgm:prSet presAssocID="{1E3294D0-4365-4B8C-B421-45C49A554138}" presName="space" presStyleCnt="0"/>
      <dgm:spPr/>
    </dgm:pt>
    <dgm:pt modelId="{81E7C617-47BA-4F9A-88D3-2DBC7B1F782F}" type="pres">
      <dgm:prSet presAssocID="{6F08F4D1-6417-4C36-BE4D-9CE0063998E2}" presName="composite" presStyleCnt="0"/>
      <dgm:spPr/>
    </dgm:pt>
    <dgm:pt modelId="{3D7E6D5C-A575-4567-9221-469B66748934}" type="pres">
      <dgm:prSet presAssocID="{6F08F4D1-6417-4C36-BE4D-9CE0063998E2}" presName="parTx" presStyleLbl="alignNode1" presStyleIdx="4" presStyleCnt="5">
        <dgm:presLayoutVars>
          <dgm:chMax val="0"/>
          <dgm:chPref val="0"/>
        </dgm:presLayoutVars>
      </dgm:prSet>
      <dgm:spPr/>
    </dgm:pt>
    <dgm:pt modelId="{B21369A5-EF42-401F-9A96-AC2423096DB7}" type="pres">
      <dgm:prSet presAssocID="{6F08F4D1-6417-4C36-BE4D-9CE0063998E2}" presName="desTx" presStyleLbl="alignAccFollowNode1" presStyleIdx="4" presStyleCnt="5">
        <dgm:presLayoutVars/>
      </dgm:prSet>
      <dgm:spPr/>
    </dgm:pt>
  </dgm:ptLst>
  <dgm:cxnLst>
    <dgm:cxn modelId="{01D37D01-800A-4C46-9AC8-C4FA6F9A32FD}" srcId="{8E949EF1-4483-45DA-9E73-7BC54D451D8F}" destId="{6F08F4D1-6417-4C36-BE4D-9CE0063998E2}" srcOrd="4" destOrd="0" parTransId="{EC7B4185-866C-4648-ABD6-DB9FDFAF00E5}" sibTransId="{6FD752AC-B08F-4CE7-8805-A9004D812437}"/>
    <dgm:cxn modelId="{8AC68707-1C18-46A5-A95E-229E4C228673}" type="presOf" srcId="{0FD0647E-5283-4856-9765-9BF1198AF8B9}" destId="{D0359B72-2264-41A8-B92F-4CC1E4B16714}" srcOrd="0" destOrd="0" presId="urn:microsoft.com/office/officeart/2016/7/layout/HorizontalActionList"/>
    <dgm:cxn modelId="{562EB107-7E9E-4F6B-8F76-E7A5DFF95F28}" type="presOf" srcId="{387C6071-6298-493B-9854-5474E65ACF1A}" destId="{AADB5F5B-4334-45C6-919A-3DFC1D40A3E3}" srcOrd="0" destOrd="0" presId="urn:microsoft.com/office/officeart/2016/7/layout/HorizontalActionList"/>
    <dgm:cxn modelId="{9C1C7C17-82D8-4F52-A272-0445B1B2DF19}" srcId="{E87C0885-977D-4BB7-B352-B9B0DF7BE1F0}" destId="{31B776E0-7E30-489D-9B47-F53322171AAF}" srcOrd="0" destOrd="0" parTransId="{E3583F91-730E-4942-BEBA-250EF0C874A9}" sibTransId="{ED4DA88E-980B-45AB-ACDA-3E897D04FCEB}"/>
    <dgm:cxn modelId="{68F3B540-860A-4024-8443-C84FC03A1E7C}" type="presOf" srcId="{76AAE97C-F98B-4A50-8368-207E41CD583D}" destId="{9E67C7DA-7732-4AD0-86B6-CB07FEFF9E68}" srcOrd="0" destOrd="0" presId="urn:microsoft.com/office/officeart/2016/7/layout/HorizontalActionList"/>
    <dgm:cxn modelId="{3D85DB43-A0F3-4F9C-AD8C-3DF1DCCDBD15}" type="presOf" srcId="{42EE4287-C87D-424C-9569-FC8A69011BE0}" destId="{2DBE6BC9-97CA-47CF-8D05-C3059E30C41D}" srcOrd="0" destOrd="1" presId="urn:microsoft.com/office/officeart/2016/7/layout/HorizontalActionList"/>
    <dgm:cxn modelId="{92B34D46-13C7-4F4C-B87F-8D9465937C23}" type="presOf" srcId="{31B776E0-7E30-489D-9B47-F53322171AAF}" destId="{2DBE6BC9-97CA-47CF-8D05-C3059E30C41D}" srcOrd="0" destOrd="0" presId="urn:microsoft.com/office/officeart/2016/7/layout/HorizontalActionList"/>
    <dgm:cxn modelId="{0E44274B-8D15-4867-BB19-FBE734AFFB54}" srcId="{8E949EF1-4483-45DA-9E73-7BC54D451D8F}" destId="{E87C0885-977D-4BB7-B352-B9B0DF7BE1F0}" srcOrd="0" destOrd="0" parTransId="{64111DEA-B2E8-4734-95E4-7A4B91F1EEF1}" sibTransId="{BBC14ADD-6482-4748-BC96-3BB955204FB7}"/>
    <dgm:cxn modelId="{50497E4D-CB1F-4266-B028-9C3FA0381B4D}" type="presOf" srcId="{8E949EF1-4483-45DA-9E73-7BC54D451D8F}" destId="{04C0F590-AFE2-4D16-AA6C-DEA45E0FE9E9}" srcOrd="0" destOrd="0" presId="urn:microsoft.com/office/officeart/2016/7/layout/HorizontalActionList"/>
    <dgm:cxn modelId="{824E126E-54F9-436E-AEF1-B808EC72B6D1}" srcId="{76AAE97C-F98B-4A50-8368-207E41CD583D}" destId="{1DAC8E89-569D-4A18-8ED1-B0FFF4D21FB3}" srcOrd="0" destOrd="0" parTransId="{CE37BB10-723A-419B-9600-9E4B3251417D}" sibTransId="{79C0A194-569B-43E0-89DA-B1FD1E7DE026}"/>
    <dgm:cxn modelId="{7E3D8F54-A787-467E-8871-7EF5CF7CC31B}" srcId="{0FD0647E-5283-4856-9765-9BF1198AF8B9}" destId="{387C6071-6298-493B-9854-5474E65ACF1A}" srcOrd="0" destOrd="0" parTransId="{37DFE8DD-2F78-4CFB-B760-3C7247EB9DF7}" sibTransId="{E0D0F3F2-3B7F-4223-947C-DF62C06E96B4}"/>
    <dgm:cxn modelId="{097CC982-BC59-4B8F-839C-6BA076052EF5}" srcId="{8E949EF1-4483-45DA-9E73-7BC54D451D8F}" destId="{76AAE97C-F98B-4A50-8368-207E41CD583D}" srcOrd="3" destOrd="0" parTransId="{AC6DB661-4830-45DC-AD85-D78D7DEFFE4E}" sibTransId="{1E3294D0-4365-4B8C-B421-45C49A554138}"/>
    <dgm:cxn modelId="{FFA8468A-CA4C-4B6E-9F5C-6C7A922D54C8}" srcId="{8E949EF1-4483-45DA-9E73-7BC54D451D8F}" destId="{0FD0647E-5283-4856-9765-9BF1198AF8B9}" srcOrd="2" destOrd="0" parTransId="{F1E06E04-A9D0-458F-BC02-78D20EA12EC8}" sibTransId="{2D3A7C4A-1F1B-426B-97FA-7DEE6E576012}"/>
    <dgm:cxn modelId="{6179918B-5BFC-49D9-B170-8977E7C7B5CC}" type="presOf" srcId="{600DFF57-9D3C-418B-ACCE-4DCD5F8594B8}" destId="{B21369A5-EF42-401F-9A96-AC2423096DB7}" srcOrd="0" destOrd="0" presId="urn:microsoft.com/office/officeart/2016/7/layout/HorizontalActionList"/>
    <dgm:cxn modelId="{110D0A92-E5AB-44A4-9EEC-F8241570F383}" srcId="{6F08F4D1-6417-4C36-BE4D-9CE0063998E2}" destId="{600DFF57-9D3C-418B-ACCE-4DCD5F8594B8}" srcOrd="0" destOrd="0" parTransId="{4AB3E3FF-7FCE-4169-8C46-F54B5639AC2B}" sibTransId="{6F24769F-4076-475C-A21E-8CBB1461703E}"/>
    <dgm:cxn modelId="{244C679D-D691-4224-8C16-301EF4CDCD37}" srcId="{E87C0885-977D-4BB7-B352-B9B0DF7BE1F0}" destId="{42EE4287-C87D-424C-9569-FC8A69011BE0}" srcOrd="1" destOrd="0" parTransId="{79876A67-6002-4200-8169-FD4E08838CFD}" sibTransId="{0A88AA64-7B1F-42EE-B416-0883F6EF6584}"/>
    <dgm:cxn modelId="{4D520AB6-E2DB-4A2C-970B-7CB31DF06999}" type="presOf" srcId="{6AEEF0A8-C5BC-498D-8E14-0B1333B6EC9A}" destId="{2DBE6BC9-97CA-47CF-8D05-C3059E30C41D}" srcOrd="0" destOrd="2" presId="urn:microsoft.com/office/officeart/2016/7/layout/HorizontalActionList"/>
    <dgm:cxn modelId="{1A484AB7-C18D-4949-B9AF-B6CE2171D458}" srcId="{8E949EF1-4483-45DA-9E73-7BC54D451D8F}" destId="{583AD98C-BCB2-4BD1-952D-A702A8B6196B}" srcOrd="1" destOrd="0" parTransId="{2C04A5C9-AC34-41A6-8AD6-9EFE6DA80C64}" sibTransId="{CFF46D4F-C7FD-4E99-BF7D-345E78F0DC35}"/>
    <dgm:cxn modelId="{4FAEFEB7-F644-447B-8C53-FF0840333DD2}" type="presOf" srcId="{8C24AB0A-9F31-4BA2-B5AD-6E9652CDC8A6}" destId="{D9D54B5D-18D5-4AE3-8D0D-7A1B3DCAD2FD}" srcOrd="0" destOrd="0" presId="urn:microsoft.com/office/officeart/2016/7/layout/HorizontalActionList"/>
    <dgm:cxn modelId="{6C5E55B8-DE25-4C45-9336-67AC3E88D1DE}" type="presOf" srcId="{E87C0885-977D-4BB7-B352-B9B0DF7BE1F0}" destId="{C2374E4F-BC1B-4C8E-A190-4457FC8DEEC4}" srcOrd="0" destOrd="0" presId="urn:microsoft.com/office/officeart/2016/7/layout/HorizontalActionList"/>
    <dgm:cxn modelId="{565D9AD3-DA04-4CEC-830B-1EECF2D2F9ED}" type="presOf" srcId="{1DAC8E89-569D-4A18-8ED1-B0FFF4D21FB3}" destId="{2B3D8B3D-A39B-4143-BE0F-DC3C86EC56A3}" srcOrd="0" destOrd="0" presId="urn:microsoft.com/office/officeart/2016/7/layout/HorizontalActionList"/>
    <dgm:cxn modelId="{779F1DEC-8263-48DB-A074-8B7EC686B92E}" type="presOf" srcId="{583AD98C-BCB2-4BD1-952D-A702A8B6196B}" destId="{ABA843D3-80EF-4E28-B653-9BCDBA792FF8}" srcOrd="0" destOrd="0" presId="urn:microsoft.com/office/officeart/2016/7/layout/HorizontalActionList"/>
    <dgm:cxn modelId="{342AAAEC-0D68-4A30-9099-B9063CE1E58C}" type="presOf" srcId="{6F08F4D1-6417-4C36-BE4D-9CE0063998E2}" destId="{3D7E6D5C-A575-4567-9221-469B66748934}" srcOrd="0" destOrd="0" presId="urn:microsoft.com/office/officeart/2016/7/layout/HorizontalActionList"/>
    <dgm:cxn modelId="{C4690BEF-B028-4A9F-8726-2CC2313F1574}" srcId="{E87C0885-977D-4BB7-B352-B9B0DF7BE1F0}" destId="{6AEEF0A8-C5BC-498D-8E14-0B1333B6EC9A}" srcOrd="2" destOrd="0" parTransId="{0109AF74-42EE-48B3-BAAC-52A9A9D50360}" sibTransId="{AB2A5CF5-C8BB-42BA-B553-A470E10CAB61}"/>
    <dgm:cxn modelId="{417211FB-D0FB-4DB0-B136-571CA885565D}" srcId="{583AD98C-BCB2-4BD1-952D-A702A8B6196B}" destId="{8C24AB0A-9F31-4BA2-B5AD-6E9652CDC8A6}" srcOrd="0" destOrd="0" parTransId="{FBF23215-5B32-4357-A3FB-04FC58633634}" sibTransId="{D1BF9D24-0F17-4F38-A60F-533FC127C67F}"/>
    <dgm:cxn modelId="{C58F700C-33EE-4BD0-AC75-B29FC1C2A48E}" type="presParOf" srcId="{04C0F590-AFE2-4D16-AA6C-DEA45E0FE9E9}" destId="{741CFADF-7205-47C7-AB4B-BDF1F1EB963A}" srcOrd="0" destOrd="0" presId="urn:microsoft.com/office/officeart/2016/7/layout/HorizontalActionList"/>
    <dgm:cxn modelId="{996C3FF5-697B-4A57-8D28-B70084C0F177}" type="presParOf" srcId="{741CFADF-7205-47C7-AB4B-BDF1F1EB963A}" destId="{C2374E4F-BC1B-4C8E-A190-4457FC8DEEC4}" srcOrd="0" destOrd="0" presId="urn:microsoft.com/office/officeart/2016/7/layout/HorizontalActionList"/>
    <dgm:cxn modelId="{7A24F1C1-03AF-4960-A605-44FA14E146B4}" type="presParOf" srcId="{741CFADF-7205-47C7-AB4B-BDF1F1EB963A}" destId="{2DBE6BC9-97CA-47CF-8D05-C3059E30C41D}" srcOrd="1" destOrd="0" presId="urn:microsoft.com/office/officeart/2016/7/layout/HorizontalActionList"/>
    <dgm:cxn modelId="{41450438-D64A-4ACE-8FAD-80BAE95174DC}" type="presParOf" srcId="{04C0F590-AFE2-4D16-AA6C-DEA45E0FE9E9}" destId="{4CD5D2FA-B1B5-43F3-8366-75EC3CACBFCC}" srcOrd="1" destOrd="0" presId="urn:microsoft.com/office/officeart/2016/7/layout/HorizontalActionList"/>
    <dgm:cxn modelId="{8BB33553-8B21-4236-8447-594B0C4BA112}" type="presParOf" srcId="{04C0F590-AFE2-4D16-AA6C-DEA45E0FE9E9}" destId="{CE1E8A41-293A-42E5-A732-DF9C7D02944B}" srcOrd="2" destOrd="0" presId="urn:microsoft.com/office/officeart/2016/7/layout/HorizontalActionList"/>
    <dgm:cxn modelId="{7BE394EE-B98D-4C34-85AF-2631B9F84898}" type="presParOf" srcId="{CE1E8A41-293A-42E5-A732-DF9C7D02944B}" destId="{ABA843D3-80EF-4E28-B653-9BCDBA792FF8}" srcOrd="0" destOrd="0" presId="urn:microsoft.com/office/officeart/2016/7/layout/HorizontalActionList"/>
    <dgm:cxn modelId="{3513DA79-A518-4A1B-976B-5BCF572A5EC0}" type="presParOf" srcId="{CE1E8A41-293A-42E5-A732-DF9C7D02944B}" destId="{D9D54B5D-18D5-4AE3-8D0D-7A1B3DCAD2FD}" srcOrd="1" destOrd="0" presId="urn:microsoft.com/office/officeart/2016/7/layout/HorizontalActionList"/>
    <dgm:cxn modelId="{AE4D0FC4-99F2-4669-B329-D4ADFCC99BDC}" type="presParOf" srcId="{04C0F590-AFE2-4D16-AA6C-DEA45E0FE9E9}" destId="{97851ECD-610C-4EEF-8D78-4E55C35D2CBE}" srcOrd="3" destOrd="0" presId="urn:microsoft.com/office/officeart/2016/7/layout/HorizontalActionList"/>
    <dgm:cxn modelId="{5374E3DC-32FA-48B8-A1BD-7026D46A6DB6}" type="presParOf" srcId="{04C0F590-AFE2-4D16-AA6C-DEA45E0FE9E9}" destId="{EA5E4C94-1B5E-4FD9-9C23-E86A65B4F657}" srcOrd="4" destOrd="0" presId="urn:microsoft.com/office/officeart/2016/7/layout/HorizontalActionList"/>
    <dgm:cxn modelId="{AB3BF26C-C020-436A-A275-02283D4B83D9}" type="presParOf" srcId="{EA5E4C94-1B5E-4FD9-9C23-E86A65B4F657}" destId="{D0359B72-2264-41A8-B92F-4CC1E4B16714}" srcOrd="0" destOrd="0" presId="urn:microsoft.com/office/officeart/2016/7/layout/HorizontalActionList"/>
    <dgm:cxn modelId="{A88E4E5F-FC04-4508-B873-54805C979270}" type="presParOf" srcId="{EA5E4C94-1B5E-4FD9-9C23-E86A65B4F657}" destId="{AADB5F5B-4334-45C6-919A-3DFC1D40A3E3}" srcOrd="1" destOrd="0" presId="urn:microsoft.com/office/officeart/2016/7/layout/HorizontalActionList"/>
    <dgm:cxn modelId="{933286B0-C23D-451B-B522-238CBDF39EA4}" type="presParOf" srcId="{04C0F590-AFE2-4D16-AA6C-DEA45E0FE9E9}" destId="{8233EF19-870E-477B-AA02-D06F61FA6B62}" srcOrd="5" destOrd="0" presId="urn:microsoft.com/office/officeart/2016/7/layout/HorizontalActionList"/>
    <dgm:cxn modelId="{DB588C0F-FE67-459A-B1F0-D69DB168CCD4}" type="presParOf" srcId="{04C0F590-AFE2-4D16-AA6C-DEA45E0FE9E9}" destId="{2ADD2A85-79D3-4BF1-9E86-743D2C783A30}" srcOrd="6" destOrd="0" presId="urn:microsoft.com/office/officeart/2016/7/layout/HorizontalActionList"/>
    <dgm:cxn modelId="{015F1EEB-49E1-4511-BF81-88AF21DFE573}" type="presParOf" srcId="{2ADD2A85-79D3-4BF1-9E86-743D2C783A30}" destId="{9E67C7DA-7732-4AD0-86B6-CB07FEFF9E68}" srcOrd="0" destOrd="0" presId="urn:microsoft.com/office/officeart/2016/7/layout/HorizontalActionList"/>
    <dgm:cxn modelId="{21074F12-68C5-42C1-9775-F0607180D0B8}" type="presParOf" srcId="{2ADD2A85-79D3-4BF1-9E86-743D2C783A30}" destId="{2B3D8B3D-A39B-4143-BE0F-DC3C86EC56A3}" srcOrd="1" destOrd="0" presId="urn:microsoft.com/office/officeart/2016/7/layout/HorizontalActionList"/>
    <dgm:cxn modelId="{452597FA-E3B8-4AC4-822C-274BC4717FC2}" type="presParOf" srcId="{04C0F590-AFE2-4D16-AA6C-DEA45E0FE9E9}" destId="{FA6972D3-82FE-4B6C-8B1A-98A749C26787}" srcOrd="7" destOrd="0" presId="urn:microsoft.com/office/officeart/2016/7/layout/HorizontalActionList"/>
    <dgm:cxn modelId="{BECE8057-1884-4EBF-9A40-B58EAF89E247}" type="presParOf" srcId="{04C0F590-AFE2-4D16-AA6C-DEA45E0FE9E9}" destId="{81E7C617-47BA-4F9A-88D3-2DBC7B1F782F}" srcOrd="8" destOrd="0" presId="urn:microsoft.com/office/officeart/2016/7/layout/HorizontalActionList"/>
    <dgm:cxn modelId="{693B0EA0-AFBE-45DC-9A41-D20063DD202C}" type="presParOf" srcId="{81E7C617-47BA-4F9A-88D3-2DBC7B1F782F}" destId="{3D7E6D5C-A575-4567-9221-469B66748934}" srcOrd="0" destOrd="0" presId="urn:microsoft.com/office/officeart/2016/7/layout/HorizontalActionList"/>
    <dgm:cxn modelId="{E912F559-124E-410F-8C51-2E79F82584E6}" type="presParOf" srcId="{81E7C617-47BA-4F9A-88D3-2DBC7B1F782F}" destId="{B21369A5-EF42-401F-9A96-AC2423096DB7}"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003E8A-BB8F-4E4C-BAA0-6860472FFEA2}"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GB"/>
        </a:p>
      </dgm:t>
    </dgm:pt>
    <dgm:pt modelId="{177E9639-FC49-40AA-8BFC-8C4DAB820587}">
      <dgm:prSet custT="1"/>
      <dgm:spPr/>
      <dgm:t>
        <a:bodyPr/>
        <a:lstStyle/>
        <a:p>
          <a:r>
            <a:rPr lang="en-US" sz="1400" dirty="0">
              <a:latin typeface="Nunito" pitchFamily="2" charset="0"/>
            </a:rPr>
            <a:t>What are your skills, attributes, and accomplishments?</a:t>
          </a:r>
        </a:p>
        <a:p>
          <a:r>
            <a:rPr lang="en-US" sz="1400" dirty="0">
              <a:latin typeface="Nunito" pitchFamily="2" charset="0"/>
            </a:rPr>
            <a:t>What can you bring to the company that is unique?</a:t>
          </a:r>
        </a:p>
        <a:p>
          <a:r>
            <a:rPr lang="en-US" sz="1400" dirty="0">
              <a:latin typeface="Nunito" pitchFamily="2" charset="0"/>
            </a:rPr>
            <a:t>How do your qualifications meet the position’s requirements?</a:t>
          </a:r>
        </a:p>
        <a:p>
          <a:r>
            <a:rPr lang="en-US" sz="1400" dirty="0">
              <a:latin typeface="Nunito" pitchFamily="2" charset="0"/>
            </a:rPr>
            <a:t>What interests you about this company and the position?</a:t>
          </a:r>
          <a:endParaRPr lang="en-GB" sz="1400" dirty="0">
            <a:latin typeface="Nunito" pitchFamily="2" charset="0"/>
          </a:endParaRPr>
        </a:p>
      </dgm:t>
    </dgm:pt>
    <dgm:pt modelId="{8594F618-9DCF-49BD-836D-6A4916C0F4FC}" type="parTrans" cxnId="{0EAF5CC5-E0C4-448F-B88E-2DA0A1736DE1}">
      <dgm:prSet/>
      <dgm:spPr/>
      <dgm:t>
        <a:bodyPr/>
        <a:lstStyle/>
        <a:p>
          <a:endParaRPr lang="en-GB"/>
        </a:p>
      </dgm:t>
    </dgm:pt>
    <dgm:pt modelId="{6D0CEA59-97B0-4B92-A7EE-69C95F207971}" type="sibTrans" cxnId="{0EAF5CC5-E0C4-448F-B88E-2DA0A1736DE1}">
      <dgm:prSet/>
      <dgm:spPr/>
      <dgm:t>
        <a:bodyPr/>
        <a:lstStyle/>
        <a:p>
          <a:endParaRPr lang="en-GB"/>
        </a:p>
      </dgm:t>
    </dgm:pt>
    <dgm:pt modelId="{B27BEAC8-9E11-4AA8-8F3C-B140B2FF97AF}">
      <dgm:prSet custT="1"/>
      <dgm:spPr/>
      <dgm:t>
        <a:bodyPr/>
        <a:lstStyle/>
        <a:p>
          <a:r>
            <a:rPr lang="en-US" sz="1400" dirty="0">
              <a:latin typeface="Nunito" pitchFamily="2" charset="0"/>
            </a:rPr>
            <a:t>What is the employer’s product or service?</a:t>
          </a:r>
        </a:p>
        <a:p>
          <a:r>
            <a:rPr lang="en-US" sz="1400" dirty="0">
              <a:latin typeface="Nunito" pitchFamily="2" charset="0"/>
            </a:rPr>
            <a:t>What is the company’s vision or mission statement?</a:t>
          </a:r>
        </a:p>
        <a:p>
          <a:r>
            <a:rPr lang="en-US" sz="1400" dirty="0">
              <a:latin typeface="Nunito" pitchFamily="2" charset="0"/>
            </a:rPr>
            <a:t>What are the needs or problems of the employer?</a:t>
          </a:r>
        </a:p>
        <a:p>
          <a:r>
            <a:rPr lang="en-US" sz="1400" dirty="0">
              <a:latin typeface="Nunito" pitchFamily="2" charset="0"/>
            </a:rPr>
            <a:t>What role does the employer play in the community?</a:t>
          </a:r>
        </a:p>
        <a:p>
          <a:r>
            <a:rPr lang="en-US" sz="1400" dirty="0">
              <a:latin typeface="Nunito" pitchFamily="2" charset="0"/>
            </a:rPr>
            <a:t>Is the employer expanding?</a:t>
          </a:r>
          <a:endParaRPr lang="en-GB" sz="1400" dirty="0">
            <a:latin typeface="Nunito" pitchFamily="2" charset="0"/>
          </a:endParaRPr>
        </a:p>
      </dgm:t>
    </dgm:pt>
    <dgm:pt modelId="{F6D3A949-2966-4F71-A7CC-3C856F1DF9BD}" type="parTrans" cxnId="{35C2D5CB-9D39-43E0-AE29-E46E788D7701}">
      <dgm:prSet/>
      <dgm:spPr/>
      <dgm:t>
        <a:bodyPr/>
        <a:lstStyle/>
        <a:p>
          <a:endParaRPr lang="en-GB"/>
        </a:p>
      </dgm:t>
    </dgm:pt>
    <dgm:pt modelId="{5D6984EA-725B-45A0-9D63-73FEE69FC3E8}" type="sibTrans" cxnId="{35C2D5CB-9D39-43E0-AE29-E46E788D7701}">
      <dgm:prSet/>
      <dgm:spPr/>
      <dgm:t>
        <a:bodyPr/>
        <a:lstStyle/>
        <a:p>
          <a:endParaRPr lang="en-GB"/>
        </a:p>
      </dgm:t>
    </dgm:pt>
    <dgm:pt modelId="{E21B368C-E695-45AC-B240-2EF5772F7CE6}">
      <dgm:prSet custT="1"/>
      <dgm:spPr/>
      <dgm:t>
        <a:bodyPr/>
        <a:lstStyle/>
        <a:p>
          <a:r>
            <a:rPr lang="en-US" sz="1400" dirty="0">
              <a:latin typeface="Nunito" pitchFamily="2" charset="0"/>
            </a:rPr>
            <a:t>What are the job responsibilities?</a:t>
          </a:r>
        </a:p>
        <a:p>
          <a:r>
            <a:rPr lang="en-US" sz="1400" dirty="0">
              <a:latin typeface="Nunito" pitchFamily="2" charset="0"/>
            </a:rPr>
            <a:t>What are the pay and benefits for this job?</a:t>
          </a:r>
        </a:p>
        <a:p>
          <a:r>
            <a:rPr lang="en-US" sz="1400" dirty="0">
              <a:latin typeface="Nunito" pitchFamily="2" charset="0"/>
            </a:rPr>
            <a:t>What skills and talents are needed for the position? </a:t>
          </a:r>
        </a:p>
        <a:p>
          <a:r>
            <a:rPr lang="en-US" sz="1400" dirty="0">
              <a:latin typeface="Nunito" pitchFamily="2" charset="0"/>
            </a:rPr>
            <a:t>What is the growth opportunity for this field?</a:t>
          </a:r>
          <a:endParaRPr lang="en-GB" sz="1400" dirty="0">
            <a:latin typeface="Nunito" pitchFamily="2" charset="0"/>
          </a:endParaRPr>
        </a:p>
      </dgm:t>
    </dgm:pt>
    <dgm:pt modelId="{4277C7B6-F861-4A35-8231-215D2DA4E237}" type="parTrans" cxnId="{EE2B01DF-475A-4668-802E-82DCCFA6EEE5}">
      <dgm:prSet/>
      <dgm:spPr/>
      <dgm:t>
        <a:bodyPr/>
        <a:lstStyle/>
        <a:p>
          <a:endParaRPr lang="en-GB"/>
        </a:p>
      </dgm:t>
    </dgm:pt>
    <dgm:pt modelId="{8B3F30CF-4A71-497A-8312-21625DE5DA4E}" type="sibTrans" cxnId="{EE2B01DF-475A-4668-802E-82DCCFA6EEE5}">
      <dgm:prSet/>
      <dgm:spPr/>
      <dgm:t>
        <a:bodyPr/>
        <a:lstStyle/>
        <a:p>
          <a:endParaRPr lang="en-GB"/>
        </a:p>
      </dgm:t>
    </dgm:pt>
    <dgm:pt modelId="{48FFC622-AC3A-4589-8668-0FBF68B15044}" type="pres">
      <dgm:prSet presAssocID="{6A003E8A-BB8F-4E4C-BAA0-6860472FFEA2}" presName="diagram" presStyleCnt="0">
        <dgm:presLayoutVars>
          <dgm:dir/>
          <dgm:resizeHandles val="exact"/>
        </dgm:presLayoutVars>
      </dgm:prSet>
      <dgm:spPr/>
    </dgm:pt>
    <dgm:pt modelId="{CECBA2AC-6D2A-4E5D-A304-E94810CAD5FB}" type="pres">
      <dgm:prSet presAssocID="{177E9639-FC49-40AA-8BFC-8C4DAB820587}" presName="node" presStyleLbl="node1" presStyleIdx="0" presStyleCnt="3" custScaleY="184690">
        <dgm:presLayoutVars>
          <dgm:bulletEnabled val="1"/>
        </dgm:presLayoutVars>
      </dgm:prSet>
      <dgm:spPr/>
    </dgm:pt>
    <dgm:pt modelId="{0215AF8B-3EA6-4439-A78B-5E84B9DD7A3B}" type="pres">
      <dgm:prSet presAssocID="{6D0CEA59-97B0-4B92-A7EE-69C95F207971}" presName="sibTrans" presStyleCnt="0"/>
      <dgm:spPr/>
    </dgm:pt>
    <dgm:pt modelId="{BDB322BB-D780-4878-AA44-A21AA32B939D}" type="pres">
      <dgm:prSet presAssocID="{B27BEAC8-9E11-4AA8-8F3C-B140B2FF97AF}" presName="node" presStyleLbl="node1" presStyleIdx="1" presStyleCnt="3" custScaleY="185654">
        <dgm:presLayoutVars>
          <dgm:bulletEnabled val="1"/>
        </dgm:presLayoutVars>
      </dgm:prSet>
      <dgm:spPr/>
    </dgm:pt>
    <dgm:pt modelId="{899D6145-DC68-44CB-BFE1-B669C93F2766}" type="pres">
      <dgm:prSet presAssocID="{5D6984EA-725B-45A0-9D63-73FEE69FC3E8}" presName="sibTrans" presStyleCnt="0"/>
      <dgm:spPr/>
    </dgm:pt>
    <dgm:pt modelId="{FE080AA7-780A-4C97-97B2-09622795CA6E}" type="pres">
      <dgm:prSet presAssocID="{E21B368C-E695-45AC-B240-2EF5772F7CE6}" presName="node" presStyleLbl="node1" presStyleIdx="2" presStyleCnt="3" custScaleY="185654" custLinFactNeighborX="0">
        <dgm:presLayoutVars>
          <dgm:bulletEnabled val="1"/>
        </dgm:presLayoutVars>
      </dgm:prSet>
      <dgm:spPr/>
    </dgm:pt>
  </dgm:ptLst>
  <dgm:cxnLst>
    <dgm:cxn modelId="{3EDAC35F-EE4D-41F5-ACFB-28396CB987FC}" type="presOf" srcId="{6A003E8A-BB8F-4E4C-BAA0-6860472FFEA2}" destId="{48FFC622-AC3A-4589-8668-0FBF68B15044}" srcOrd="0" destOrd="0" presId="urn:microsoft.com/office/officeart/2005/8/layout/default"/>
    <dgm:cxn modelId="{AFABC34D-B67C-4A9F-89F2-0C1B017B4693}" type="presOf" srcId="{177E9639-FC49-40AA-8BFC-8C4DAB820587}" destId="{CECBA2AC-6D2A-4E5D-A304-E94810CAD5FB}" srcOrd="0" destOrd="0" presId="urn:microsoft.com/office/officeart/2005/8/layout/default"/>
    <dgm:cxn modelId="{0B6F09A9-AF9F-4FE9-BA12-F4F63755F49B}" type="presOf" srcId="{B27BEAC8-9E11-4AA8-8F3C-B140B2FF97AF}" destId="{BDB322BB-D780-4878-AA44-A21AA32B939D}" srcOrd="0" destOrd="0" presId="urn:microsoft.com/office/officeart/2005/8/layout/default"/>
    <dgm:cxn modelId="{0EAF5CC5-E0C4-448F-B88E-2DA0A1736DE1}" srcId="{6A003E8A-BB8F-4E4C-BAA0-6860472FFEA2}" destId="{177E9639-FC49-40AA-8BFC-8C4DAB820587}" srcOrd="0" destOrd="0" parTransId="{8594F618-9DCF-49BD-836D-6A4916C0F4FC}" sibTransId="{6D0CEA59-97B0-4B92-A7EE-69C95F207971}"/>
    <dgm:cxn modelId="{35C2D5CB-9D39-43E0-AE29-E46E788D7701}" srcId="{6A003E8A-BB8F-4E4C-BAA0-6860472FFEA2}" destId="{B27BEAC8-9E11-4AA8-8F3C-B140B2FF97AF}" srcOrd="1" destOrd="0" parTransId="{F6D3A949-2966-4F71-A7CC-3C856F1DF9BD}" sibTransId="{5D6984EA-725B-45A0-9D63-73FEE69FC3E8}"/>
    <dgm:cxn modelId="{EE2B01DF-475A-4668-802E-82DCCFA6EEE5}" srcId="{6A003E8A-BB8F-4E4C-BAA0-6860472FFEA2}" destId="{E21B368C-E695-45AC-B240-2EF5772F7CE6}" srcOrd="2" destOrd="0" parTransId="{4277C7B6-F861-4A35-8231-215D2DA4E237}" sibTransId="{8B3F30CF-4A71-497A-8312-21625DE5DA4E}"/>
    <dgm:cxn modelId="{0ECE98F5-6DDA-4809-95DF-27D5928AE05E}" type="presOf" srcId="{E21B368C-E695-45AC-B240-2EF5772F7CE6}" destId="{FE080AA7-780A-4C97-97B2-09622795CA6E}" srcOrd="0" destOrd="0" presId="urn:microsoft.com/office/officeart/2005/8/layout/default"/>
    <dgm:cxn modelId="{FD36B1B6-4BB1-476F-96E8-EDC456B16F2D}" type="presParOf" srcId="{48FFC622-AC3A-4589-8668-0FBF68B15044}" destId="{CECBA2AC-6D2A-4E5D-A304-E94810CAD5FB}" srcOrd="0" destOrd="0" presId="urn:microsoft.com/office/officeart/2005/8/layout/default"/>
    <dgm:cxn modelId="{D85A0C66-B6E7-486C-8128-DDD744720E05}" type="presParOf" srcId="{48FFC622-AC3A-4589-8668-0FBF68B15044}" destId="{0215AF8B-3EA6-4439-A78B-5E84B9DD7A3B}" srcOrd="1" destOrd="0" presId="urn:microsoft.com/office/officeart/2005/8/layout/default"/>
    <dgm:cxn modelId="{D521F602-D482-4B76-AC49-C621E7FC42D1}" type="presParOf" srcId="{48FFC622-AC3A-4589-8668-0FBF68B15044}" destId="{BDB322BB-D780-4878-AA44-A21AA32B939D}" srcOrd="2" destOrd="0" presId="urn:microsoft.com/office/officeart/2005/8/layout/default"/>
    <dgm:cxn modelId="{ED087DE4-485E-4762-BEC1-288C1E471B14}" type="presParOf" srcId="{48FFC622-AC3A-4589-8668-0FBF68B15044}" destId="{899D6145-DC68-44CB-BFE1-B669C93F2766}" srcOrd="3" destOrd="0" presId="urn:microsoft.com/office/officeart/2005/8/layout/default"/>
    <dgm:cxn modelId="{66FF5B26-8DB3-498C-8427-BDD7C7642D84}" type="presParOf" srcId="{48FFC622-AC3A-4589-8668-0FBF68B15044}" destId="{FE080AA7-780A-4C97-97B2-09622795CA6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8C45F2-D0E4-4771-A921-12467CFF459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AA23D301-1F1A-46DB-9463-2BC6389035DE}">
      <dgm:prSet phldrT="[Text]" custT="1"/>
      <dgm:spPr/>
      <dgm:t>
        <a:bodyPr/>
        <a:lstStyle/>
        <a:p>
          <a:r>
            <a:rPr lang="en-US" sz="1600" dirty="0">
              <a:latin typeface="Nunito" pitchFamily="2" charset="0"/>
            </a:rPr>
            <a:t>Honest </a:t>
          </a:r>
          <a:endParaRPr lang="en-GB" sz="1600" dirty="0">
            <a:latin typeface="Nunito" pitchFamily="2" charset="0"/>
          </a:endParaRPr>
        </a:p>
      </dgm:t>
    </dgm:pt>
    <dgm:pt modelId="{24D516FB-2531-4EB9-A7A5-5D89B2BA7949}" type="parTrans" cxnId="{6FF80963-BD4C-48A7-B269-1308E395F00D}">
      <dgm:prSet/>
      <dgm:spPr/>
      <dgm:t>
        <a:bodyPr/>
        <a:lstStyle/>
        <a:p>
          <a:endParaRPr lang="en-GB" sz="1600">
            <a:latin typeface="Nunito" pitchFamily="2" charset="0"/>
          </a:endParaRPr>
        </a:p>
      </dgm:t>
    </dgm:pt>
    <dgm:pt modelId="{D46B5C04-36BC-4EA2-BB83-0BA7B706BA4A}" type="sibTrans" cxnId="{6FF80963-BD4C-48A7-B269-1308E395F00D}">
      <dgm:prSet/>
      <dgm:spPr/>
      <dgm:t>
        <a:bodyPr/>
        <a:lstStyle/>
        <a:p>
          <a:endParaRPr lang="en-GB" sz="1600">
            <a:latin typeface="Nunito" pitchFamily="2" charset="0"/>
          </a:endParaRPr>
        </a:p>
      </dgm:t>
    </dgm:pt>
    <dgm:pt modelId="{18648FB5-1B53-423F-BD9E-F9854234F8CC}">
      <dgm:prSet phldrT="[Text]" custT="1"/>
      <dgm:spPr/>
      <dgm:t>
        <a:bodyPr/>
        <a:lstStyle/>
        <a:p>
          <a:r>
            <a:rPr lang="en-US" sz="1600" dirty="0">
              <a:latin typeface="Nunito" pitchFamily="2" charset="0"/>
            </a:rPr>
            <a:t>Hard working</a:t>
          </a:r>
          <a:endParaRPr lang="en-GB" sz="1600" dirty="0">
            <a:latin typeface="Nunito" pitchFamily="2" charset="0"/>
          </a:endParaRPr>
        </a:p>
      </dgm:t>
    </dgm:pt>
    <dgm:pt modelId="{BCB09867-255F-44C7-B9B5-F59AA0529BCB}" type="parTrans" cxnId="{9EF60466-71A1-4968-AD52-6484DF851FBC}">
      <dgm:prSet/>
      <dgm:spPr/>
      <dgm:t>
        <a:bodyPr/>
        <a:lstStyle/>
        <a:p>
          <a:endParaRPr lang="en-GB" sz="1600">
            <a:latin typeface="Nunito" pitchFamily="2" charset="0"/>
          </a:endParaRPr>
        </a:p>
      </dgm:t>
    </dgm:pt>
    <dgm:pt modelId="{6E13C193-A274-405A-98C1-4E62AC279A1D}" type="sibTrans" cxnId="{9EF60466-71A1-4968-AD52-6484DF851FBC}">
      <dgm:prSet/>
      <dgm:spPr/>
      <dgm:t>
        <a:bodyPr/>
        <a:lstStyle/>
        <a:p>
          <a:endParaRPr lang="en-GB" sz="1600">
            <a:latin typeface="Nunito" pitchFamily="2" charset="0"/>
          </a:endParaRPr>
        </a:p>
      </dgm:t>
    </dgm:pt>
    <dgm:pt modelId="{1A4D36D4-9D2C-4429-AAD5-03D2FCD5EA69}">
      <dgm:prSet phldrT="[Text]" custT="1"/>
      <dgm:spPr/>
      <dgm:t>
        <a:bodyPr/>
        <a:lstStyle/>
        <a:p>
          <a:r>
            <a:rPr lang="en-US" sz="1600" dirty="0">
              <a:latin typeface="Nunito" pitchFamily="2" charset="0"/>
            </a:rPr>
            <a:t>Technically competent</a:t>
          </a:r>
          <a:endParaRPr lang="en-GB" sz="1600" dirty="0">
            <a:latin typeface="Nunito" pitchFamily="2" charset="0"/>
          </a:endParaRPr>
        </a:p>
      </dgm:t>
    </dgm:pt>
    <dgm:pt modelId="{5780E3BB-0D5F-4DFE-83D3-33E9FDFDE1A7}" type="parTrans" cxnId="{F87244F3-07AE-437D-AA45-BB2EE3477E67}">
      <dgm:prSet/>
      <dgm:spPr/>
      <dgm:t>
        <a:bodyPr/>
        <a:lstStyle/>
        <a:p>
          <a:endParaRPr lang="en-GB" sz="1600">
            <a:latin typeface="Nunito" pitchFamily="2" charset="0"/>
          </a:endParaRPr>
        </a:p>
      </dgm:t>
    </dgm:pt>
    <dgm:pt modelId="{B29F6867-3E34-4B0A-9DFF-1DE5769A17D8}" type="sibTrans" cxnId="{F87244F3-07AE-437D-AA45-BB2EE3477E67}">
      <dgm:prSet/>
      <dgm:spPr/>
      <dgm:t>
        <a:bodyPr/>
        <a:lstStyle/>
        <a:p>
          <a:endParaRPr lang="en-GB" sz="1600">
            <a:latin typeface="Nunito" pitchFamily="2" charset="0"/>
          </a:endParaRPr>
        </a:p>
      </dgm:t>
    </dgm:pt>
    <dgm:pt modelId="{647A0E96-A7F6-42E0-90FD-3C88097A7E91}">
      <dgm:prSet phldrT="[Text]" custT="1"/>
      <dgm:spPr/>
      <dgm:t>
        <a:bodyPr/>
        <a:lstStyle/>
        <a:p>
          <a:r>
            <a:rPr lang="en-US" sz="1600" dirty="0">
              <a:latin typeface="Nunito" pitchFamily="2" charset="0"/>
            </a:rPr>
            <a:t>Skilled at problem solving</a:t>
          </a:r>
          <a:endParaRPr lang="en-GB" sz="1600" dirty="0">
            <a:latin typeface="Nunito" pitchFamily="2" charset="0"/>
          </a:endParaRPr>
        </a:p>
      </dgm:t>
    </dgm:pt>
    <dgm:pt modelId="{6941D0E4-5E3A-42FF-A25C-28E1AFE93840}" type="parTrans" cxnId="{4AF026FB-CB7C-4FAA-87CF-DCB283E688AB}">
      <dgm:prSet/>
      <dgm:spPr/>
      <dgm:t>
        <a:bodyPr/>
        <a:lstStyle/>
        <a:p>
          <a:endParaRPr lang="en-GB" sz="1600">
            <a:latin typeface="Nunito" pitchFamily="2" charset="0"/>
          </a:endParaRPr>
        </a:p>
      </dgm:t>
    </dgm:pt>
    <dgm:pt modelId="{A32F8AE4-99FF-47FC-B522-118C24B6A278}" type="sibTrans" cxnId="{4AF026FB-CB7C-4FAA-87CF-DCB283E688AB}">
      <dgm:prSet/>
      <dgm:spPr/>
      <dgm:t>
        <a:bodyPr/>
        <a:lstStyle/>
        <a:p>
          <a:endParaRPr lang="en-GB" sz="1600">
            <a:latin typeface="Nunito" pitchFamily="2" charset="0"/>
          </a:endParaRPr>
        </a:p>
      </dgm:t>
    </dgm:pt>
    <dgm:pt modelId="{C8BED8A2-45E1-4D1C-B3AE-CB6624EFB8DD}">
      <dgm:prSet phldrT="[Text]" custT="1"/>
      <dgm:spPr/>
      <dgm:t>
        <a:bodyPr/>
        <a:lstStyle/>
        <a:p>
          <a:r>
            <a:rPr lang="en-US" sz="1600" dirty="0">
              <a:latin typeface="Nunito" pitchFamily="2" charset="0"/>
            </a:rPr>
            <a:t>Team and individual worker</a:t>
          </a:r>
          <a:endParaRPr lang="en-GB" sz="1600" dirty="0">
            <a:latin typeface="Nunito" pitchFamily="2" charset="0"/>
          </a:endParaRPr>
        </a:p>
      </dgm:t>
    </dgm:pt>
    <dgm:pt modelId="{22F1EB58-797D-4A46-BC75-C20FDD29A673}" type="parTrans" cxnId="{32C3A5FC-CF01-48DF-9CA6-E37A27CC613D}">
      <dgm:prSet/>
      <dgm:spPr/>
      <dgm:t>
        <a:bodyPr/>
        <a:lstStyle/>
        <a:p>
          <a:endParaRPr lang="en-GB" sz="1600">
            <a:latin typeface="Nunito" pitchFamily="2" charset="0"/>
          </a:endParaRPr>
        </a:p>
      </dgm:t>
    </dgm:pt>
    <dgm:pt modelId="{C905FB79-68C6-4B4E-BFF4-0156A3381F9D}" type="sibTrans" cxnId="{32C3A5FC-CF01-48DF-9CA6-E37A27CC613D}">
      <dgm:prSet/>
      <dgm:spPr/>
      <dgm:t>
        <a:bodyPr/>
        <a:lstStyle/>
        <a:p>
          <a:endParaRPr lang="en-GB" sz="1600">
            <a:latin typeface="Nunito" pitchFamily="2" charset="0"/>
          </a:endParaRPr>
        </a:p>
      </dgm:t>
    </dgm:pt>
    <dgm:pt modelId="{F74E8576-79AD-4FDA-BE87-54BE73362EA0}">
      <dgm:prSet phldrT="[Text]" custT="1"/>
      <dgm:spPr/>
      <dgm:t>
        <a:bodyPr/>
        <a:lstStyle/>
        <a:p>
          <a:r>
            <a:rPr lang="en-US" sz="1600" dirty="0">
              <a:latin typeface="Nunito" pitchFamily="2" charset="0"/>
            </a:rPr>
            <a:t>Having an S curve for learning</a:t>
          </a:r>
          <a:endParaRPr lang="en-GB" sz="1600" dirty="0">
            <a:latin typeface="Nunito" pitchFamily="2" charset="0"/>
          </a:endParaRPr>
        </a:p>
      </dgm:t>
    </dgm:pt>
    <dgm:pt modelId="{A69A4EA0-91D3-4849-9DD4-3AA3CF8CE192}" type="parTrans" cxnId="{9C4D7EC2-AA51-468A-912E-D22764EBE0C9}">
      <dgm:prSet/>
      <dgm:spPr/>
      <dgm:t>
        <a:bodyPr/>
        <a:lstStyle/>
        <a:p>
          <a:endParaRPr lang="en-GB" sz="1600"/>
        </a:p>
      </dgm:t>
    </dgm:pt>
    <dgm:pt modelId="{89AF7244-892E-41F8-A0BE-F2BD72FE4991}" type="sibTrans" cxnId="{9C4D7EC2-AA51-468A-912E-D22764EBE0C9}">
      <dgm:prSet/>
      <dgm:spPr/>
      <dgm:t>
        <a:bodyPr/>
        <a:lstStyle/>
        <a:p>
          <a:endParaRPr lang="en-GB" sz="1600"/>
        </a:p>
      </dgm:t>
    </dgm:pt>
    <dgm:pt modelId="{A976CCE9-CE79-46ED-AF12-D79FF4296D6A}" type="pres">
      <dgm:prSet presAssocID="{D88C45F2-D0E4-4771-A921-12467CFF459B}" presName="diagram" presStyleCnt="0">
        <dgm:presLayoutVars>
          <dgm:dir/>
          <dgm:resizeHandles val="exact"/>
        </dgm:presLayoutVars>
      </dgm:prSet>
      <dgm:spPr/>
    </dgm:pt>
    <dgm:pt modelId="{D1190CD8-74F3-483D-B5C4-A802F76FAF72}" type="pres">
      <dgm:prSet presAssocID="{AA23D301-1F1A-46DB-9463-2BC6389035DE}" presName="node" presStyleLbl="node1" presStyleIdx="0" presStyleCnt="6">
        <dgm:presLayoutVars>
          <dgm:bulletEnabled val="1"/>
        </dgm:presLayoutVars>
      </dgm:prSet>
      <dgm:spPr/>
    </dgm:pt>
    <dgm:pt modelId="{C4C4D7A9-28C5-42D0-A575-DC994F63AFEB}" type="pres">
      <dgm:prSet presAssocID="{D46B5C04-36BC-4EA2-BB83-0BA7B706BA4A}" presName="sibTrans" presStyleCnt="0"/>
      <dgm:spPr/>
    </dgm:pt>
    <dgm:pt modelId="{C9FCEC8B-9EFE-4A8E-88DD-E47038645BE8}" type="pres">
      <dgm:prSet presAssocID="{18648FB5-1B53-423F-BD9E-F9854234F8CC}" presName="node" presStyleLbl="node1" presStyleIdx="1" presStyleCnt="6">
        <dgm:presLayoutVars>
          <dgm:bulletEnabled val="1"/>
        </dgm:presLayoutVars>
      </dgm:prSet>
      <dgm:spPr/>
    </dgm:pt>
    <dgm:pt modelId="{521D90E0-1326-4C0B-AA90-55249393A987}" type="pres">
      <dgm:prSet presAssocID="{6E13C193-A274-405A-98C1-4E62AC279A1D}" presName="sibTrans" presStyleCnt="0"/>
      <dgm:spPr/>
    </dgm:pt>
    <dgm:pt modelId="{BBCAC061-E602-4871-A906-43DACBBCE21E}" type="pres">
      <dgm:prSet presAssocID="{1A4D36D4-9D2C-4429-AAD5-03D2FCD5EA69}" presName="node" presStyleLbl="node1" presStyleIdx="2" presStyleCnt="6">
        <dgm:presLayoutVars>
          <dgm:bulletEnabled val="1"/>
        </dgm:presLayoutVars>
      </dgm:prSet>
      <dgm:spPr/>
    </dgm:pt>
    <dgm:pt modelId="{B01ACACE-E513-4B87-983B-7A084EF37FC5}" type="pres">
      <dgm:prSet presAssocID="{B29F6867-3E34-4B0A-9DFF-1DE5769A17D8}" presName="sibTrans" presStyleCnt="0"/>
      <dgm:spPr/>
    </dgm:pt>
    <dgm:pt modelId="{8E9ED5F3-7566-4ED8-9701-E34B99B95151}" type="pres">
      <dgm:prSet presAssocID="{647A0E96-A7F6-42E0-90FD-3C88097A7E91}" presName="node" presStyleLbl="node1" presStyleIdx="3" presStyleCnt="6">
        <dgm:presLayoutVars>
          <dgm:bulletEnabled val="1"/>
        </dgm:presLayoutVars>
      </dgm:prSet>
      <dgm:spPr/>
    </dgm:pt>
    <dgm:pt modelId="{F715823B-F324-40B6-9E47-1D1FA5E3DB4B}" type="pres">
      <dgm:prSet presAssocID="{A32F8AE4-99FF-47FC-B522-118C24B6A278}" presName="sibTrans" presStyleCnt="0"/>
      <dgm:spPr/>
    </dgm:pt>
    <dgm:pt modelId="{3FF78B22-D7F3-4A3B-9D2D-D2AFCBF80C62}" type="pres">
      <dgm:prSet presAssocID="{C8BED8A2-45E1-4D1C-B3AE-CB6624EFB8DD}" presName="node" presStyleLbl="node1" presStyleIdx="4" presStyleCnt="6">
        <dgm:presLayoutVars>
          <dgm:bulletEnabled val="1"/>
        </dgm:presLayoutVars>
      </dgm:prSet>
      <dgm:spPr/>
    </dgm:pt>
    <dgm:pt modelId="{5716A834-8178-4597-9366-BB70D568F3E3}" type="pres">
      <dgm:prSet presAssocID="{C905FB79-68C6-4B4E-BFF4-0156A3381F9D}" presName="sibTrans" presStyleCnt="0"/>
      <dgm:spPr/>
    </dgm:pt>
    <dgm:pt modelId="{534BA321-257F-4E40-89F5-4E1ECDB3D9A7}" type="pres">
      <dgm:prSet presAssocID="{F74E8576-79AD-4FDA-BE87-54BE73362EA0}" presName="node" presStyleLbl="node1" presStyleIdx="5" presStyleCnt="6">
        <dgm:presLayoutVars>
          <dgm:bulletEnabled val="1"/>
        </dgm:presLayoutVars>
      </dgm:prSet>
      <dgm:spPr/>
    </dgm:pt>
  </dgm:ptLst>
  <dgm:cxnLst>
    <dgm:cxn modelId="{2819C819-8EC2-4A1F-AE16-ECB5441D615E}" type="presOf" srcId="{1A4D36D4-9D2C-4429-AAD5-03D2FCD5EA69}" destId="{BBCAC061-E602-4871-A906-43DACBBCE21E}" srcOrd="0" destOrd="0" presId="urn:microsoft.com/office/officeart/2005/8/layout/default"/>
    <dgm:cxn modelId="{3C23603A-1E29-4546-A25A-A9FA6B4A6FEF}" type="presOf" srcId="{18648FB5-1B53-423F-BD9E-F9854234F8CC}" destId="{C9FCEC8B-9EFE-4A8E-88DD-E47038645BE8}" srcOrd="0" destOrd="0" presId="urn:microsoft.com/office/officeart/2005/8/layout/default"/>
    <dgm:cxn modelId="{21C76360-4256-4FE8-81B5-601774001AC2}" type="presOf" srcId="{647A0E96-A7F6-42E0-90FD-3C88097A7E91}" destId="{8E9ED5F3-7566-4ED8-9701-E34B99B95151}" srcOrd="0" destOrd="0" presId="urn:microsoft.com/office/officeart/2005/8/layout/default"/>
    <dgm:cxn modelId="{6FF80963-BD4C-48A7-B269-1308E395F00D}" srcId="{D88C45F2-D0E4-4771-A921-12467CFF459B}" destId="{AA23D301-1F1A-46DB-9463-2BC6389035DE}" srcOrd="0" destOrd="0" parTransId="{24D516FB-2531-4EB9-A7A5-5D89B2BA7949}" sibTransId="{D46B5C04-36BC-4EA2-BB83-0BA7B706BA4A}"/>
    <dgm:cxn modelId="{9EF60466-71A1-4968-AD52-6484DF851FBC}" srcId="{D88C45F2-D0E4-4771-A921-12467CFF459B}" destId="{18648FB5-1B53-423F-BD9E-F9854234F8CC}" srcOrd="1" destOrd="0" parTransId="{BCB09867-255F-44C7-B9B5-F59AA0529BCB}" sibTransId="{6E13C193-A274-405A-98C1-4E62AC279A1D}"/>
    <dgm:cxn modelId="{1D75DB56-1089-43EB-A7BA-BE033D9A3C8A}" type="presOf" srcId="{AA23D301-1F1A-46DB-9463-2BC6389035DE}" destId="{D1190CD8-74F3-483D-B5C4-A802F76FAF72}" srcOrd="0" destOrd="0" presId="urn:microsoft.com/office/officeart/2005/8/layout/default"/>
    <dgm:cxn modelId="{62CE995A-3FBE-4A91-9A82-F2962BA0A510}" type="presOf" srcId="{F74E8576-79AD-4FDA-BE87-54BE73362EA0}" destId="{534BA321-257F-4E40-89F5-4E1ECDB3D9A7}" srcOrd="0" destOrd="0" presId="urn:microsoft.com/office/officeart/2005/8/layout/default"/>
    <dgm:cxn modelId="{9C4D7EC2-AA51-468A-912E-D22764EBE0C9}" srcId="{D88C45F2-D0E4-4771-A921-12467CFF459B}" destId="{F74E8576-79AD-4FDA-BE87-54BE73362EA0}" srcOrd="5" destOrd="0" parTransId="{A69A4EA0-91D3-4849-9DD4-3AA3CF8CE192}" sibTransId="{89AF7244-892E-41F8-A0BE-F2BD72FE4991}"/>
    <dgm:cxn modelId="{1D6597C8-2311-4487-9A39-5D8439450ABF}" type="presOf" srcId="{D88C45F2-D0E4-4771-A921-12467CFF459B}" destId="{A976CCE9-CE79-46ED-AF12-D79FF4296D6A}" srcOrd="0" destOrd="0" presId="urn:microsoft.com/office/officeart/2005/8/layout/default"/>
    <dgm:cxn modelId="{F87244F3-07AE-437D-AA45-BB2EE3477E67}" srcId="{D88C45F2-D0E4-4771-A921-12467CFF459B}" destId="{1A4D36D4-9D2C-4429-AAD5-03D2FCD5EA69}" srcOrd="2" destOrd="0" parTransId="{5780E3BB-0D5F-4DFE-83D3-33E9FDFDE1A7}" sibTransId="{B29F6867-3E34-4B0A-9DFF-1DE5769A17D8}"/>
    <dgm:cxn modelId="{4AF026FB-CB7C-4FAA-87CF-DCB283E688AB}" srcId="{D88C45F2-D0E4-4771-A921-12467CFF459B}" destId="{647A0E96-A7F6-42E0-90FD-3C88097A7E91}" srcOrd="3" destOrd="0" parTransId="{6941D0E4-5E3A-42FF-A25C-28E1AFE93840}" sibTransId="{A32F8AE4-99FF-47FC-B522-118C24B6A278}"/>
    <dgm:cxn modelId="{32C3A5FC-CF01-48DF-9CA6-E37A27CC613D}" srcId="{D88C45F2-D0E4-4771-A921-12467CFF459B}" destId="{C8BED8A2-45E1-4D1C-B3AE-CB6624EFB8DD}" srcOrd="4" destOrd="0" parTransId="{22F1EB58-797D-4A46-BC75-C20FDD29A673}" sibTransId="{C905FB79-68C6-4B4E-BFF4-0156A3381F9D}"/>
    <dgm:cxn modelId="{362B78FF-0C16-40AE-A5B6-AF1626C4D285}" type="presOf" srcId="{C8BED8A2-45E1-4D1C-B3AE-CB6624EFB8DD}" destId="{3FF78B22-D7F3-4A3B-9D2D-D2AFCBF80C62}" srcOrd="0" destOrd="0" presId="urn:microsoft.com/office/officeart/2005/8/layout/default"/>
    <dgm:cxn modelId="{8878175E-6BD1-4523-B097-8A4718D82808}" type="presParOf" srcId="{A976CCE9-CE79-46ED-AF12-D79FF4296D6A}" destId="{D1190CD8-74F3-483D-B5C4-A802F76FAF72}" srcOrd="0" destOrd="0" presId="urn:microsoft.com/office/officeart/2005/8/layout/default"/>
    <dgm:cxn modelId="{E8FB801D-0FAD-4070-B028-DCA23FC292A5}" type="presParOf" srcId="{A976CCE9-CE79-46ED-AF12-D79FF4296D6A}" destId="{C4C4D7A9-28C5-42D0-A575-DC994F63AFEB}" srcOrd="1" destOrd="0" presId="urn:microsoft.com/office/officeart/2005/8/layout/default"/>
    <dgm:cxn modelId="{AF93E799-3F47-4299-8B99-3BC9682FC999}" type="presParOf" srcId="{A976CCE9-CE79-46ED-AF12-D79FF4296D6A}" destId="{C9FCEC8B-9EFE-4A8E-88DD-E47038645BE8}" srcOrd="2" destOrd="0" presId="urn:microsoft.com/office/officeart/2005/8/layout/default"/>
    <dgm:cxn modelId="{C5F66B68-7C13-432A-B39C-AED2E8EEA431}" type="presParOf" srcId="{A976CCE9-CE79-46ED-AF12-D79FF4296D6A}" destId="{521D90E0-1326-4C0B-AA90-55249393A987}" srcOrd="3" destOrd="0" presId="urn:microsoft.com/office/officeart/2005/8/layout/default"/>
    <dgm:cxn modelId="{4569E474-16AF-4BDB-98C4-BF2262EF3FBB}" type="presParOf" srcId="{A976CCE9-CE79-46ED-AF12-D79FF4296D6A}" destId="{BBCAC061-E602-4871-A906-43DACBBCE21E}" srcOrd="4" destOrd="0" presId="urn:microsoft.com/office/officeart/2005/8/layout/default"/>
    <dgm:cxn modelId="{96A31DE1-2809-4A25-B875-666CF19947F3}" type="presParOf" srcId="{A976CCE9-CE79-46ED-AF12-D79FF4296D6A}" destId="{B01ACACE-E513-4B87-983B-7A084EF37FC5}" srcOrd="5" destOrd="0" presId="urn:microsoft.com/office/officeart/2005/8/layout/default"/>
    <dgm:cxn modelId="{326E730C-D30E-4099-90E2-3708FDD09C33}" type="presParOf" srcId="{A976CCE9-CE79-46ED-AF12-D79FF4296D6A}" destId="{8E9ED5F3-7566-4ED8-9701-E34B99B95151}" srcOrd="6" destOrd="0" presId="urn:microsoft.com/office/officeart/2005/8/layout/default"/>
    <dgm:cxn modelId="{D3F3E5AA-A59D-46DF-AF4F-CE4987B81F5F}" type="presParOf" srcId="{A976CCE9-CE79-46ED-AF12-D79FF4296D6A}" destId="{F715823B-F324-40B6-9E47-1D1FA5E3DB4B}" srcOrd="7" destOrd="0" presId="urn:microsoft.com/office/officeart/2005/8/layout/default"/>
    <dgm:cxn modelId="{BCBD2806-5D39-490E-BB22-C1CE30559630}" type="presParOf" srcId="{A976CCE9-CE79-46ED-AF12-D79FF4296D6A}" destId="{3FF78B22-D7F3-4A3B-9D2D-D2AFCBF80C62}" srcOrd="8" destOrd="0" presId="urn:microsoft.com/office/officeart/2005/8/layout/default"/>
    <dgm:cxn modelId="{365A204B-14CA-4680-AC99-669A1B1F8B11}" type="presParOf" srcId="{A976CCE9-CE79-46ED-AF12-D79FF4296D6A}" destId="{5716A834-8178-4597-9366-BB70D568F3E3}" srcOrd="9" destOrd="0" presId="urn:microsoft.com/office/officeart/2005/8/layout/default"/>
    <dgm:cxn modelId="{13F74C9F-BBE5-466A-A63B-E46CEB99AE02}" type="presParOf" srcId="{A976CCE9-CE79-46ED-AF12-D79FF4296D6A}" destId="{534BA321-257F-4E40-89F5-4E1ECDB3D9A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8C45F2-D0E4-4771-A921-12467CFF459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AA23D301-1F1A-46DB-9463-2BC6389035DE}">
      <dgm:prSet phldrT="[Text]" custT="1"/>
      <dgm:spPr/>
      <dgm:t>
        <a:bodyPr/>
        <a:lstStyle/>
        <a:p>
          <a:r>
            <a:rPr lang="en-US" sz="1600" dirty="0">
              <a:solidFill>
                <a:schemeClr val="bg1"/>
              </a:solidFill>
              <a:latin typeface="Nunito" pitchFamily="2" charset="0"/>
            </a:rPr>
            <a:t>Research what others have done </a:t>
          </a:r>
          <a:endParaRPr lang="en-GB" sz="1600" dirty="0">
            <a:solidFill>
              <a:schemeClr val="bg1"/>
            </a:solidFill>
            <a:latin typeface="Nunito" pitchFamily="2" charset="0"/>
          </a:endParaRPr>
        </a:p>
      </dgm:t>
    </dgm:pt>
    <dgm:pt modelId="{24D516FB-2531-4EB9-A7A5-5D89B2BA7949}" type="parTrans" cxnId="{6FF80963-BD4C-48A7-B269-1308E395F00D}">
      <dgm:prSet/>
      <dgm:spPr/>
      <dgm:t>
        <a:bodyPr/>
        <a:lstStyle/>
        <a:p>
          <a:endParaRPr lang="en-GB" sz="1600">
            <a:solidFill>
              <a:schemeClr val="bg1"/>
            </a:solidFill>
            <a:latin typeface="Nunito" pitchFamily="2" charset="0"/>
          </a:endParaRPr>
        </a:p>
      </dgm:t>
    </dgm:pt>
    <dgm:pt modelId="{D46B5C04-36BC-4EA2-BB83-0BA7B706BA4A}" type="sibTrans" cxnId="{6FF80963-BD4C-48A7-B269-1308E395F00D}">
      <dgm:prSet/>
      <dgm:spPr/>
      <dgm:t>
        <a:bodyPr/>
        <a:lstStyle/>
        <a:p>
          <a:endParaRPr lang="en-GB" sz="1600">
            <a:solidFill>
              <a:schemeClr val="bg1"/>
            </a:solidFill>
            <a:latin typeface="Nunito" pitchFamily="2" charset="0"/>
          </a:endParaRPr>
        </a:p>
      </dgm:t>
    </dgm:pt>
    <dgm:pt modelId="{18648FB5-1B53-423F-BD9E-F9854234F8CC}">
      <dgm:prSet phldrT="[Text]" custT="1"/>
      <dgm:spPr/>
      <dgm:t>
        <a:bodyPr/>
        <a:lstStyle/>
        <a:p>
          <a:r>
            <a:rPr lang="en-US" sz="1600" dirty="0">
              <a:solidFill>
                <a:schemeClr val="bg1"/>
              </a:solidFill>
              <a:latin typeface="Nunito" pitchFamily="2" charset="0"/>
            </a:rPr>
            <a:t>Tell the truth</a:t>
          </a:r>
          <a:endParaRPr lang="en-GB" sz="1600" dirty="0">
            <a:solidFill>
              <a:schemeClr val="bg1"/>
            </a:solidFill>
            <a:latin typeface="Nunito" pitchFamily="2" charset="0"/>
          </a:endParaRPr>
        </a:p>
      </dgm:t>
    </dgm:pt>
    <dgm:pt modelId="{BCB09867-255F-44C7-B9B5-F59AA0529BCB}" type="parTrans" cxnId="{9EF60466-71A1-4968-AD52-6484DF851FBC}">
      <dgm:prSet/>
      <dgm:spPr/>
      <dgm:t>
        <a:bodyPr/>
        <a:lstStyle/>
        <a:p>
          <a:endParaRPr lang="en-GB" sz="1600">
            <a:solidFill>
              <a:schemeClr val="bg1"/>
            </a:solidFill>
            <a:latin typeface="Nunito" pitchFamily="2" charset="0"/>
          </a:endParaRPr>
        </a:p>
      </dgm:t>
    </dgm:pt>
    <dgm:pt modelId="{6E13C193-A274-405A-98C1-4E62AC279A1D}" type="sibTrans" cxnId="{9EF60466-71A1-4968-AD52-6484DF851FBC}">
      <dgm:prSet/>
      <dgm:spPr/>
      <dgm:t>
        <a:bodyPr/>
        <a:lstStyle/>
        <a:p>
          <a:endParaRPr lang="en-GB" sz="1600">
            <a:solidFill>
              <a:schemeClr val="bg1"/>
            </a:solidFill>
            <a:latin typeface="Nunito" pitchFamily="2" charset="0"/>
          </a:endParaRPr>
        </a:p>
      </dgm:t>
    </dgm:pt>
    <dgm:pt modelId="{1A4D36D4-9D2C-4429-AAD5-03D2FCD5EA69}">
      <dgm:prSet phldrT="[Text]" custT="1"/>
      <dgm:spPr/>
      <dgm:t>
        <a:bodyPr/>
        <a:lstStyle/>
        <a:p>
          <a:r>
            <a:rPr lang="en-US" sz="1600" dirty="0">
              <a:solidFill>
                <a:schemeClr val="bg1"/>
              </a:solidFill>
              <a:latin typeface="Nunito" pitchFamily="2" charset="0"/>
            </a:rPr>
            <a:t>Communicate professionally</a:t>
          </a:r>
          <a:endParaRPr lang="en-GB" sz="1600" dirty="0">
            <a:solidFill>
              <a:schemeClr val="bg1"/>
            </a:solidFill>
            <a:latin typeface="Nunito" pitchFamily="2" charset="0"/>
          </a:endParaRPr>
        </a:p>
      </dgm:t>
    </dgm:pt>
    <dgm:pt modelId="{5780E3BB-0D5F-4DFE-83D3-33E9FDFDE1A7}" type="parTrans" cxnId="{F87244F3-07AE-437D-AA45-BB2EE3477E67}">
      <dgm:prSet/>
      <dgm:spPr/>
      <dgm:t>
        <a:bodyPr/>
        <a:lstStyle/>
        <a:p>
          <a:endParaRPr lang="en-GB" sz="1600">
            <a:solidFill>
              <a:schemeClr val="bg1"/>
            </a:solidFill>
            <a:latin typeface="Nunito" pitchFamily="2" charset="0"/>
          </a:endParaRPr>
        </a:p>
      </dgm:t>
    </dgm:pt>
    <dgm:pt modelId="{B29F6867-3E34-4B0A-9DFF-1DE5769A17D8}" type="sibTrans" cxnId="{F87244F3-07AE-437D-AA45-BB2EE3477E67}">
      <dgm:prSet/>
      <dgm:spPr/>
      <dgm:t>
        <a:bodyPr/>
        <a:lstStyle/>
        <a:p>
          <a:endParaRPr lang="en-GB" sz="1600">
            <a:solidFill>
              <a:schemeClr val="bg1"/>
            </a:solidFill>
            <a:latin typeface="Nunito" pitchFamily="2" charset="0"/>
          </a:endParaRPr>
        </a:p>
      </dgm:t>
    </dgm:pt>
    <dgm:pt modelId="{647A0E96-A7F6-42E0-90FD-3C88097A7E91}">
      <dgm:prSet phldrT="[Text]" custT="1"/>
      <dgm:spPr/>
      <dgm:t>
        <a:bodyPr/>
        <a:lstStyle/>
        <a:p>
          <a:r>
            <a:rPr lang="en-US" sz="1600" dirty="0">
              <a:solidFill>
                <a:schemeClr val="bg1"/>
              </a:solidFill>
              <a:latin typeface="Nunito" pitchFamily="2" charset="0"/>
            </a:rPr>
            <a:t>Describe your job skills</a:t>
          </a:r>
          <a:endParaRPr lang="en-GB" sz="1600" dirty="0">
            <a:solidFill>
              <a:schemeClr val="bg1"/>
            </a:solidFill>
            <a:latin typeface="Nunito" pitchFamily="2" charset="0"/>
          </a:endParaRPr>
        </a:p>
      </dgm:t>
    </dgm:pt>
    <dgm:pt modelId="{6941D0E4-5E3A-42FF-A25C-28E1AFE93840}" type="parTrans" cxnId="{4AF026FB-CB7C-4FAA-87CF-DCB283E688AB}">
      <dgm:prSet/>
      <dgm:spPr/>
      <dgm:t>
        <a:bodyPr/>
        <a:lstStyle/>
        <a:p>
          <a:endParaRPr lang="en-GB" sz="1600">
            <a:solidFill>
              <a:schemeClr val="bg1"/>
            </a:solidFill>
            <a:latin typeface="Nunito" pitchFamily="2" charset="0"/>
          </a:endParaRPr>
        </a:p>
      </dgm:t>
    </dgm:pt>
    <dgm:pt modelId="{A32F8AE4-99FF-47FC-B522-118C24B6A278}" type="sibTrans" cxnId="{4AF026FB-CB7C-4FAA-87CF-DCB283E688AB}">
      <dgm:prSet/>
      <dgm:spPr/>
      <dgm:t>
        <a:bodyPr/>
        <a:lstStyle/>
        <a:p>
          <a:endParaRPr lang="en-GB" sz="1600">
            <a:solidFill>
              <a:schemeClr val="bg1"/>
            </a:solidFill>
            <a:latin typeface="Nunito" pitchFamily="2" charset="0"/>
          </a:endParaRPr>
        </a:p>
      </dgm:t>
    </dgm:pt>
    <dgm:pt modelId="{C8BED8A2-45E1-4D1C-B3AE-CB6624EFB8DD}">
      <dgm:prSet phldrT="[Text]" custT="1"/>
      <dgm:spPr/>
      <dgm:t>
        <a:bodyPr/>
        <a:lstStyle/>
        <a:p>
          <a:r>
            <a:rPr lang="en-US" sz="1600" dirty="0">
              <a:solidFill>
                <a:schemeClr val="bg1"/>
              </a:solidFill>
              <a:latin typeface="Nunito" pitchFamily="2" charset="0"/>
            </a:rPr>
            <a:t>Focus on problem-solving and accomplishments</a:t>
          </a:r>
          <a:endParaRPr lang="en-GB" sz="1600" dirty="0">
            <a:solidFill>
              <a:schemeClr val="bg1"/>
            </a:solidFill>
            <a:latin typeface="Nunito" pitchFamily="2" charset="0"/>
          </a:endParaRPr>
        </a:p>
      </dgm:t>
    </dgm:pt>
    <dgm:pt modelId="{22F1EB58-797D-4A46-BC75-C20FDD29A673}" type="parTrans" cxnId="{32C3A5FC-CF01-48DF-9CA6-E37A27CC613D}">
      <dgm:prSet/>
      <dgm:spPr/>
      <dgm:t>
        <a:bodyPr/>
        <a:lstStyle/>
        <a:p>
          <a:endParaRPr lang="en-GB" sz="1600">
            <a:solidFill>
              <a:schemeClr val="bg1"/>
            </a:solidFill>
            <a:latin typeface="Nunito" pitchFamily="2" charset="0"/>
          </a:endParaRPr>
        </a:p>
      </dgm:t>
    </dgm:pt>
    <dgm:pt modelId="{C905FB79-68C6-4B4E-BFF4-0156A3381F9D}" type="sibTrans" cxnId="{32C3A5FC-CF01-48DF-9CA6-E37A27CC613D}">
      <dgm:prSet/>
      <dgm:spPr/>
      <dgm:t>
        <a:bodyPr/>
        <a:lstStyle/>
        <a:p>
          <a:endParaRPr lang="en-GB" sz="1600">
            <a:solidFill>
              <a:schemeClr val="bg1"/>
            </a:solidFill>
            <a:latin typeface="Nunito" pitchFamily="2" charset="0"/>
          </a:endParaRPr>
        </a:p>
      </dgm:t>
    </dgm:pt>
    <dgm:pt modelId="{A976CCE9-CE79-46ED-AF12-D79FF4296D6A}" type="pres">
      <dgm:prSet presAssocID="{D88C45F2-D0E4-4771-A921-12467CFF459B}" presName="diagram" presStyleCnt="0">
        <dgm:presLayoutVars>
          <dgm:dir/>
          <dgm:resizeHandles val="exact"/>
        </dgm:presLayoutVars>
      </dgm:prSet>
      <dgm:spPr/>
    </dgm:pt>
    <dgm:pt modelId="{D1190CD8-74F3-483D-B5C4-A802F76FAF72}" type="pres">
      <dgm:prSet presAssocID="{AA23D301-1F1A-46DB-9463-2BC6389035DE}" presName="node" presStyleLbl="node1" presStyleIdx="0" presStyleCnt="5">
        <dgm:presLayoutVars>
          <dgm:bulletEnabled val="1"/>
        </dgm:presLayoutVars>
      </dgm:prSet>
      <dgm:spPr/>
    </dgm:pt>
    <dgm:pt modelId="{C4C4D7A9-28C5-42D0-A575-DC994F63AFEB}" type="pres">
      <dgm:prSet presAssocID="{D46B5C04-36BC-4EA2-BB83-0BA7B706BA4A}" presName="sibTrans" presStyleCnt="0"/>
      <dgm:spPr/>
    </dgm:pt>
    <dgm:pt modelId="{C9FCEC8B-9EFE-4A8E-88DD-E47038645BE8}" type="pres">
      <dgm:prSet presAssocID="{18648FB5-1B53-423F-BD9E-F9854234F8CC}" presName="node" presStyleLbl="node1" presStyleIdx="1" presStyleCnt="5">
        <dgm:presLayoutVars>
          <dgm:bulletEnabled val="1"/>
        </dgm:presLayoutVars>
      </dgm:prSet>
      <dgm:spPr/>
    </dgm:pt>
    <dgm:pt modelId="{521D90E0-1326-4C0B-AA90-55249393A987}" type="pres">
      <dgm:prSet presAssocID="{6E13C193-A274-405A-98C1-4E62AC279A1D}" presName="sibTrans" presStyleCnt="0"/>
      <dgm:spPr/>
    </dgm:pt>
    <dgm:pt modelId="{BBCAC061-E602-4871-A906-43DACBBCE21E}" type="pres">
      <dgm:prSet presAssocID="{1A4D36D4-9D2C-4429-AAD5-03D2FCD5EA69}" presName="node" presStyleLbl="node1" presStyleIdx="2" presStyleCnt="5">
        <dgm:presLayoutVars>
          <dgm:bulletEnabled val="1"/>
        </dgm:presLayoutVars>
      </dgm:prSet>
      <dgm:spPr/>
    </dgm:pt>
    <dgm:pt modelId="{B01ACACE-E513-4B87-983B-7A084EF37FC5}" type="pres">
      <dgm:prSet presAssocID="{B29F6867-3E34-4B0A-9DFF-1DE5769A17D8}" presName="sibTrans" presStyleCnt="0"/>
      <dgm:spPr/>
    </dgm:pt>
    <dgm:pt modelId="{8E9ED5F3-7566-4ED8-9701-E34B99B95151}" type="pres">
      <dgm:prSet presAssocID="{647A0E96-A7F6-42E0-90FD-3C88097A7E91}" presName="node" presStyleLbl="node1" presStyleIdx="3" presStyleCnt="5">
        <dgm:presLayoutVars>
          <dgm:bulletEnabled val="1"/>
        </dgm:presLayoutVars>
      </dgm:prSet>
      <dgm:spPr/>
    </dgm:pt>
    <dgm:pt modelId="{F715823B-F324-40B6-9E47-1D1FA5E3DB4B}" type="pres">
      <dgm:prSet presAssocID="{A32F8AE4-99FF-47FC-B522-118C24B6A278}" presName="sibTrans" presStyleCnt="0"/>
      <dgm:spPr/>
    </dgm:pt>
    <dgm:pt modelId="{3FF78B22-D7F3-4A3B-9D2D-D2AFCBF80C62}" type="pres">
      <dgm:prSet presAssocID="{C8BED8A2-45E1-4D1C-B3AE-CB6624EFB8DD}" presName="node" presStyleLbl="node1" presStyleIdx="4" presStyleCnt="5">
        <dgm:presLayoutVars>
          <dgm:bulletEnabled val="1"/>
        </dgm:presLayoutVars>
      </dgm:prSet>
      <dgm:spPr/>
    </dgm:pt>
  </dgm:ptLst>
  <dgm:cxnLst>
    <dgm:cxn modelId="{2819C819-8EC2-4A1F-AE16-ECB5441D615E}" type="presOf" srcId="{1A4D36D4-9D2C-4429-AAD5-03D2FCD5EA69}" destId="{BBCAC061-E602-4871-A906-43DACBBCE21E}" srcOrd="0" destOrd="0" presId="urn:microsoft.com/office/officeart/2005/8/layout/default"/>
    <dgm:cxn modelId="{3C23603A-1E29-4546-A25A-A9FA6B4A6FEF}" type="presOf" srcId="{18648FB5-1B53-423F-BD9E-F9854234F8CC}" destId="{C9FCEC8B-9EFE-4A8E-88DD-E47038645BE8}" srcOrd="0" destOrd="0" presId="urn:microsoft.com/office/officeart/2005/8/layout/default"/>
    <dgm:cxn modelId="{21C76360-4256-4FE8-81B5-601774001AC2}" type="presOf" srcId="{647A0E96-A7F6-42E0-90FD-3C88097A7E91}" destId="{8E9ED5F3-7566-4ED8-9701-E34B99B95151}" srcOrd="0" destOrd="0" presId="urn:microsoft.com/office/officeart/2005/8/layout/default"/>
    <dgm:cxn modelId="{6FF80963-BD4C-48A7-B269-1308E395F00D}" srcId="{D88C45F2-D0E4-4771-A921-12467CFF459B}" destId="{AA23D301-1F1A-46DB-9463-2BC6389035DE}" srcOrd="0" destOrd="0" parTransId="{24D516FB-2531-4EB9-A7A5-5D89B2BA7949}" sibTransId="{D46B5C04-36BC-4EA2-BB83-0BA7B706BA4A}"/>
    <dgm:cxn modelId="{9EF60466-71A1-4968-AD52-6484DF851FBC}" srcId="{D88C45F2-D0E4-4771-A921-12467CFF459B}" destId="{18648FB5-1B53-423F-BD9E-F9854234F8CC}" srcOrd="1" destOrd="0" parTransId="{BCB09867-255F-44C7-B9B5-F59AA0529BCB}" sibTransId="{6E13C193-A274-405A-98C1-4E62AC279A1D}"/>
    <dgm:cxn modelId="{1D75DB56-1089-43EB-A7BA-BE033D9A3C8A}" type="presOf" srcId="{AA23D301-1F1A-46DB-9463-2BC6389035DE}" destId="{D1190CD8-74F3-483D-B5C4-A802F76FAF72}" srcOrd="0" destOrd="0" presId="urn:microsoft.com/office/officeart/2005/8/layout/default"/>
    <dgm:cxn modelId="{1D6597C8-2311-4487-9A39-5D8439450ABF}" type="presOf" srcId="{D88C45F2-D0E4-4771-A921-12467CFF459B}" destId="{A976CCE9-CE79-46ED-AF12-D79FF4296D6A}" srcOrd="0" destOrd="0" presId="urn:microsoft.com/office/officeart/2005/8/layout/default"/>
    <dgm:cxn modelId="{F87244F3-07AE-437D-AA45-BB2EE3477E67}" srcId="{D88C45F2-D0E4-4771-A921-12467CFF459B}" destId="{1A4D36D4-9D2C-4429-AAD5-03D2FCD5EA69}" srcOrd="2" destOrd="0" parTransId="{5780E3BB-0D5F-4DFE-83D3-33E9FDFDE1A7}" sibTransId="{B29F6867-3E34-4B0A-9DFF-1DE5769A17D8}"/>
    <dgm:cxn modelId="{4AF026FB-CB7C-4FAA-87CF-DCB283E688AB}" srcId="{D88C45F2-D0E4-4771-A921-12467CFF459B}" destId="{647A0E96-A7F6-42E0-90FD-3C88097A7E91}" srcOrd="3" destOrd="0" parTransId="{6941D0E4-5E3A-42FF-A25C-28E1AFE93840}" sibTransId="{A32F8AE4-99FF-47FC-B522-118C24B6A278}"/>
    <dgm:cxn modelId="{32C3A5FC-CF01-48DF-9CA6-E37A27CC613D}" srcId="{D88C45F2-D0E4-4771-A921-12467CFF459B}" destId="{C8BED8A2-45E1-4D1C-B3AE-CB6624EFB8DD}" srcOrd="4" destOrd="0" parTransId="{22F1EB58-797D-4A46-BC75-C20FDD29A673}" sibTransId="{C905FB79-68C6-4B4E-BFF4-0156A3381F9D}"/>
    <dgm:cxn modelId="{362B78FF-0C16-40AE-A5B6-AF1626C4D285}" type="presOf" srcId="{C8BED8A2-45E1-4D1C-B3AE-CB6624EFB8DD}" destId="{3FF78B22-D7F3-4A3B-9D2D-D2AFCBF80C62}" srcOrd="0" destOrd="0" presId="urn:microsoft.com/office/officeart/2005/8/layout/default"/>
    <dgm:cxn modelId="{8878175E-6BD1-4523-B097-8A4718D82808}" type="presParOf" srcId="{A976CCE9-CE79-46ED-AF12-D79FF4296D6A}" destId="{D1190CD8-74F3-483D-B5C4-A802F76FAF72}" srcOrd="0" destOrd="0" presId="urn:microsoft.com/office/officeart/2005/8/layout/default"/>
    <dgm:cxn modelId="{E8FB801D-0FAD-4070-B028-DCA23FC292A5}" type="presParOf" srcId="{A976CCE9-CE79-46ED-AF12-D79FF4296D6A}" destId="{C4C4D7A9-28C5-42D0-A575-DC994F63AFEB}" srcOrd="1" destOrd="0" presId="urn:microsoft.com/office/officeart/2005/8/layout/default"/>
    <dgm:cxn modelId="{AF93E799-3F47-4299-8B99-3BC9682FC999}" type="presParOf" srcId="{A976CCE9-CE79-46ED-AF12-D79FF4296D6A}" destId="{C9FCEC8B-9EFE-4A8E-88DD-E47038645BE8}" srcOrd="2" destOrd="0" presId="urn:microsoft.com/office/officeart/2005/8/layout/default"/>
    <dgm:cxn modelId="{C5F66B68-7C13-432A-B39C-AED2E8EEA431}" type="presParOf" srcId="{A976CCE9-CE79-46ED-AF12-D79FF4296D6A}" destId="{521D90E0-1326-4C0B-AA90-55249393A987}" srcOrd="3" destOrd="0" presId="urn:microsoft.com/office/officeart/2005/8/layout/default"/>
    <dgm:cxn modelId="{4569E474-16AF-4BDB-98C4-BF2262EF3FBB}" type="presParOf" srcId="{A976CCE9-CE79-46ED-AF12-D79FF4296D6A}" destId="{BBCAC061-E602-4871-A906-43DACBBCE21E}" srcOrd="4" destOrd="0" presId="urn:microsoft.com/office/officeart/2005/8/layout/default"/>
    <dgm:cxn modelId="{96A31DE1-2809-4A25-B875-666CF19947F3}" type="presParOf" srcId="{A976CCE9-CE79-46ED-AF12-D79FF4296D6A}" destId="{B01ACACE-E513-4B87-983B-7A084EF37FC5}" srcOrd="5" destOrd="0" presId="urn:microsoft.com/office/officeart/2005/8/layout/default"/>
    <dgm:cxn modelId="{326E730C-D30E-4099-90E2-3708FDD09C33}" type="presParOf" srcId="{A976CCE9-CE79-46ED-AF12-D79FF4296D6A}" destId="{8E9ED5F3-7566-4ED8-9701-E34B99B95151}" srcOrd="6" destOrd="0" presId="urn:microsoft.com/office/officeart/2005/8/layout/default"/>
    <dgm:cxn modelId="{D3F3E5AA-A59D-46DF-AF4F-CE4987B81F5F}" type="presParOf" srcId="{A976CCE9-CE79-46ED-AF12-D79FF4296D6A}" destId="{F715823B-F324-40B6-9E47-1D1FA5E3DB4B}" srcOrd="7" destOrd="0" presId="urn:microsoft.com/office/officeart/2005/8/layout/default"/>
    <dgm:cxn modelId="{BCBD2806-5D39-490E-BB22-C1CE30559630}" type="presParOf" srcId="{A976CCE9-CE79-46ED-AF12-D79FF4296D6A}" destId="{3FF78B22-D7F3-4A3B-9D2D-D2AFCBF80C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E5523D-2AF3-4881-A668-2AE846BB439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GB"/>
        </a:p>
      </dgm:t>
    </dgm:pt>
    <dgm:pt modelId="{9B42EF45-EBBD-40D9-A26A-ACFE6F63C7E7}">
      <dgm:prSet phldrT="[Text]" custT="1"/>
      <dgm:spPr/>
      <dgm:t>
        <a:bodyPr/>
        <a:lstStyle/>
        <a:p>
          <a:r>
            <a:rPr lang="en-US" sz="1500" dirty="0">
              <a:solidFill>
                <a:schemeClr val="bg1"/>
              </a:solidFill>
              <a:latin typeface="Nunito" pitchFamily="2" charset="0"/>
            </a:rPr>
            <a:t>Create a strong online presence</a:t>
          </a:r>
          <a:endParaRPr lang="en-GB" sz="1500" dirty="0">
            <a:solidFill>
              <a:schemeClr val="bg1"/>
            </a:solidFill>
            <a:latin typeface="Nunito" pitchFamily="2" charset="0"/>
          </a:endParaRPr>
        </a:p>
      </dgm:t>
    </dgm:pt>
    <dgm:pt modelId="{CCED59F4-C8B8-4340-8D2A-802150765215}" type="parTrans" cxnId="{14BB48B4-8D3B-458E-BCEC-BE987E4ECCB3}">
      <dgm:prSet/>
      <dgm:spPr/>
      <dgm:t>
        <a:bodyPr/>
        <a:lstStyle/>
        <a:p>
          <a:endParaRPr lang="en-GB" sz="1500">
            <a:solidFill>
              <a:schemeClr val="bg1"/>
            </a:solidFill>
            <a:latin typeface="Nunito" pitchFamily="2" charset="0"/>
          </a:endParaRPr>
        </a:p>
      </dgm:t>
    </dgm:pt>
    <dgm:pt modelId="{0C0B805B-FFA7-44CD-829F-4B091D9F0F92}" type="sibTrans" cxnId="{14BB48B4-8D3B-458E-BCEC-BE987E4ECCB3}">
      <dgm:prSet/>
      <dgm:spPr/>
      <dgm:t>
        <a:bodyPr/>
        <a:lstStyle/>
        <a:p>
          <a:endParaRPr lang="en-GB" sz="1500">
            <a:solidFill>
              <a:schemeClr val="bg1"/>
            </a:solidFill>
            <a:latin typeface="Nunito" pitchFamily="2" charset="0"/>
          </a:endParaRPr>
        </a:p>
      </dgm:t>
    </dgm:pt>
    <dgm:pt modelId="{C86A0FD4-351F-444F-89C9-51E473719ED3}">
      <dgm:prSet phldrT="[Text]" custT="1"/>
      <dgm:spPr/>
      <dgm:t>
        <a:bodyPr/>
        <a:lstStyle/>
        <a:p>
          <a:r>
            <a:rPr lang="en-US" sz="1500" dirty="0">
              <a:solidFill>
                <a:schemeClr val="bg1"/>
              </a:solidFill>
              <a:latin typeface="Nunito" pitchFamily="2" charset="0"/>
            </a:rPr>
            <a:t>Your own website</a:t>
          </a:r>
          <a:endParaRPr lang="en-GB" sz="1500" dirty="0">
            <a:solidFill>
              <a:schemeClr val="bg1"/>
            </a:solidFill>
            <a:latin typeface="Nunito" pitchFamily="2" charset="0"/>
          </a:endParaRPr>
        </a:p>
      </dgm:t>
    </dgm:pt>
    <dgm:pt modelId="{E2B13C2E-714B-471E-B4DA-294005475A8F}" type="parTrans" cxnId="{EC466779-D17F-4687-86E4-41FA3B817625}">
      <dgm:prSet/>
      <dgm:spPr/>
      <dgm:t>
        <a:bodyPr/>
        <a:lstStyle/>
        <a:p>
          <a:endParaRPr lang="en-GB" sz="1500">
            <a:solidFill>
              <a:schemeClr val="bg1"/>
            </a:solidFill>
            <a:latin typeface="Nunito" pitchFamily="2" charset="0"/>
          </a:endParaRPr>
        </a:p>
      </dgm:t>
    </dgm:pt>
    <dgm:pt modelId="{777A0FF8-1E39-4A70-953C-3E017253CF34}" type="sibTrans" cxnId="{EC466779-D17F-4687-86E4-41FA3B817625}">
      <dgm:prSet/>
      <dgm:spPr/>
      <dgm:t>
        <a:bodyPr/>
        <a:lstStyle/>
        <a:p>
          <a:endParaRPr lang="en-GB" sz="1500">
            <a:solidFill>
              <a:schemeClr val="bg1"/>
            </a:solidFill>
            <a:latin typeface="Nunito" pitchFamily="2" charset="0"/>
          </a:endParaRPr>
        </a:p>
      </dgm:t>
    </dgm:pt>
    <dgm:pt modelId="{8EDA0B1A-CEF2-4FD1-90DC-CF3ACD9D79E2}">
      <dgm:prSet phldrT="[Text]" custT="1"/>
      <dgm:spPr/>
      <dgm:t>
        <a:bodyPr/>
        <a:lstStyle/>
        <a:p>
          <a:r>
            <a:rPr lang="en-US" sz="1500" dirty="0">
              <a:solidFill>
                <a:schemeClr val="bg1"/>
              </a:solidFill>
              <a:latin typeface="Nunito" pitchFamily="2" charset="0"/>
            </a:rPr>
            <a:t>Try Weebly or Squarespace or free blogging site such as </a:t>
          </a:r>
          <a:r>
            <a:rPr lang="en-US" sz="1500" dirty="0" err="1">
              <a:solidFill>
                <a:schemeClr val="bg1"/>
              </a:solidFill>
              <a:latin typeface="Nunito" pitchFamily="2" charset="0"/>
            </a:rPr>
            <a:t>Wordpress</a:t>
          </a:r>
          <a:endParaRPr lang="en-GB" sz="1500" dirty="0">
            <a:solidFill>
              <a:schemeClr val="bg1"/>
            </a:solidFill>
            <a:latin typeface="Nunito" pitchFamily="2" charset="0"/>
          </a:endParaRPr>
        </a:p>
      </dgm:t>
    </dgm:pt>
    <dgm:pt modelId="{CFA2AD5F-36BD-433B-A820-76BCFA36DD50}" type="parTrans" cxnId="{71A91AD2-B974-443B-99C7-0A4626E1F535}">
      <dgm:prSet/>
      <dgm:spPr/>
      <dgm:t>
        <a:bodyPr/>
        <a:lstStyle/>
        <a:p>
          <a:endParaRPr lang="en-GB" sz="1500">
            <a:solidFill>
              <a:schemeClr val="bg1"/>
            </a:solidFill>
            <a:latin typeface="Nunito" pitchFamily="2" charset="0"/>
          </a:endParaRPr>
        </a:p>
      </dgm:t>
    </dgm:pt>
    <dgm:pt modelId="{9412B22D-CF3C-4949-AD0A-8BAF4235FAC8}" type="sibTrans" cxnId="{71A91AD2-B974-443B-99C7-0A4626E1F535}">
      <dgm:prSet/>
      <dgm:spPr/>
      <dgm:t>
        <a:bodyPr/>
        <a:lstStyle/>
        <a:p>
          <a:endParaRPr lang="en-GB" sz="1500">
            <a:solidFill>
              <a:schemeClr val="bg1"/>
            </a:solidFill>
            <a:latin typeface="Nunito" pitchFamily="2" charset="0"/>
          </a:endParaRPr>
        </a:p>
      </dgm:t>
    </dgm:pt>
    <dgm:pt modelId="{8A619298-4D1E-4765-995B-133D3B1886E8}">
      <dgm:prSet phldrT="[Text]" custT="1"/>
      <dgm:spPr/>
      <dgm:t>
        <a:bodyPr/>
        <a:lstStyle/>
        <a:p>
          <a:r>
            <a:rPr lang="en-US" sz="1500" dirty="0">
              <a:solidFill>
                <a:schemeClr val="bg1"/>
              </a:solidFill>
              <a:latin typeface="Nunito" pitchFamily="2" charset="0"/>
            </a:rPr>
            <a:t>Participate on LinkedIn</a:t>
          </a:r>
          <a:endParaRPr lang="en-GB" sz="1500" dirty="0">
            <a:solidFill>
              <a:schemeClr val="bg1"/>
            </a:solidFill>
            <a:latin typeface="Nunito" pitchFamily="2" charset="0"/>
          </a:endParaRPr>
        </a:p>
      </dgm:t>
    </dgm:pt>
    <dgm:pt modelId="{81D6B0F2-B900-4624-A013-88D6D13C354A}" type="parTrans" cxnId="{755742E7-5ED3-4DDD-BC2B-245B9CE6F9F1}">
      <dgm:prSet/>
      <dgm:spPr/>
      <dgm:t>
        <a:bodyPr/>
        <a:lstStyle/>
        <a:p>
          <a:endParaRPr lang="en-GB" sz="1500">
            <a:solidFill>
              <a:schemeClr val="bg1"/>
            </a:solidFill>
            <a:latin typeface="Nunito" pitchFamily="2" charset="0"/>
          </a:endParaRPr>
        </a:p>
      </dgm:t>
    </dgm:pt>
    <dgm:pt modelId="{6551620C-4F73-487E-8611-201FB132DF55}" type="sibTrans" cxnId="{755742E7-5ED3-4DDD-BC2B-245B9CE6F9F1}">
      <dgm:prSet/>
      <dgm:spPr/>
      <dgm:t>
        <a:bodyPr/>
        <a:lstStyle/>
        <a:p>
          <a:endParaRPr lang="en-GB" sz="1500">
            <a:solidFill>
              <a:schemeClr val="bg1"/>
            </a:solidFill>
            <a:latin typeface="Nunito" pitchFamily="2" charset="0"/>
          </a:endParaRPr>
        </a:p>
      </dgm:t>
    </dgm:pt>
    <dgm:pt modelId="{1FA4160F-98E0-4572-99B2-656D79F27563}">
      <dgm:prSet phldrT="[Text]" custT="1"/>
      <dgm:spPr/>
      <dgm:t>
        <a:bodyPr/>
        <a:lstStyle/>
        <a:p>
          <a:r>
            <a:rPr lang="en-US" sz="1500" dirty="0">
              <a:solidFill>
                <a:schemeClr val="bg1"/>
              </a:solidFill>
              <a:latin typeface="Nunito" pitchFamily="2" charset="0"/>
            </a:rPr>
            <a:t>Social media used specifically by professionals</a:t>
          </a:r>
          <a:endParaRPr lang="en-GB" sz="1500" dirty="0">
            <a:solidFill>
              <a:schemeClr val="bg1"/>
            </a:solidFill>
            <a:latin typeface="Nunito" pitchFamily="2" charset="0"/>
          </a:endParaRPr>
        </a:p>
      </dgm:t>
    </dgm:pt>
    <dgm:pt modelId="{0EC684CE-1600-46EF-9F38-A1C0B06CEF81}" type="parTrans" cxnId="{93AA99B2-0B91-4DBF-BC90-74F0E98DF191}">
      <dgm:prSet/>
      <dgm:spPr/>
      <dgm:t>
        <a:bodyPr/>
        <a:lstStyle/>
        <a:p>
          <a:endParaRPr lang="en-GB" sz="1500">
            <a:solidFill>
              <a:schemeClr val="bg1"/>
            </a:solidFill>
            <a:latin typeface="Nunito" pitchFamily="2" charset="0"/>
          </a:endParaRPr>
        </a:p>
      </dgm:t>
    </dgm:pt>
    <dgm:pt modelId="{FB52DA3F-19BE-4347-9909-A5F13BF8C5DC}" type="sibTrans" cxnId="{93AA99B2-0B91-4DBF-BC90-74F0E98DF191}">
      <dgm:prSet/>
      <dgm:spPr/>
      <dgm:t>
        <a:bodyPr/>
        <a:lstStyle/>
        <a:p>
          <a:endParaRPr lang="en-GB" sz="1500">
            <a:solidFill>
              <a:schemeClr val="bg1"/>
            </a:solidFill>
            <a:latin typeface="Nunito" pitchFamily="2" charset="0"/>
          </a:endParaRPr>
        </a:p>
      </dgm:t>
    </dgm:pt>
    <dgm:pt modelId="{C827FCEA-BB39-4569-A8AB-BEED7088BA03}">
      <dgm:prSet phldrT="[Text]" custT="1"/>
      <dgm:spPr/>
      <dgm:t>
        <a:bodyPr/>
        <a:lstStyle/>
        <a:p>
          <a:r>
            <a:rPr lang="en-US" sz="1500" dirty="0">
              <a:solidFill>
                <a:schemeClr val="bg1"/>
              </a:solidFill>
              <a:latin typeface="Nunito" pitchFamily="2" charset="0"/>
            </a:rPr>
            <a:t>Include keywords for appearing in searches</a:t>
          </a:r>
          <a:endParaRPr lang="en-GB" sz="1500" dirty="0">
            <a:solidFill>
              <a:schemeClr val="bg1"/>
            </a:solidFill>
            <a:latin typeface="Nunito" pitchFamily="2" charset="0"/>
          </a:endParaRPr>
        </a:p>
      </dgm:t>
    </dgm:pt>
    <dgm:pt modelId="{5FFA592D-9201-4418-9225-AF585872C28B}" type="parTrans" cxnId="{64AF8E98-47DC-4604-8B67-DD21DBAA2B4A}">
      <dgm:prSet/>
      <dgm:spPr/>
      <dgm:t>
        <a:bodyPr/>
        <a:lstStyle/>
        <a:p>
          <a:endParaRPr lang="en-GB" sz="1500">
            <a:solidFill>
              <a:schemeClr val="bg1"/>
            </a:solidFill>
            <a:latin typeface="Nunito" pitchFamily="2" charset="0"/>
          </a:endParaRPr>
        </a:p>
      </dgm:t>
    </dgm:pt>
    <dgm:pt modelId="{68D643CF-534A-4A23-91BE-3C34CEF4F387}" type="sibTrans" cxnId="{64AF8E98-47DC-4604-8B67-DD21DBAA2B4A}">
      <dgm:prSet/>
      <dgm:spPr/>
      <dgm:t>
        <a:bodyPr/>
        <a:lstStyle/>
        <a:p>
          <a:endParaRPr lang="en-GB" sz="1500">
            <a:solidFill>
              <a:schemeClr val="bg1"/>
            </a:solidFill>
            <a:latin typeface="Nunito" pitchFamily="2" charset="0"/>
          </a:endParaRPr>
        </a:p>
      </dgm:t>
    </dgm:pt>
    <dgm:pt modelId="{5EF663E0-7904-4202-8078-BF6D49A57A9D}">
      <dgm:prSet phldrT="[Text]" custT="1"/>
      <dgm:spPr/>
      <dgm:t>
        <a:bodyPr/>
        <a:lstStyle/>
        <a:p>
          <a:r>
            <a:rPr lang="en-US" sz="1500" dirty="0">
              <a:solidFill>
                <a:schemeClr val="bg1"/>
              </a:solidFill>
              <a:latin typeface="Nunito" pitchFamily="2" charset="0"/>
            </a:rPr>
            <a:t>Participate on Facebook</a:t>
          </a:r>
          <a:endParaRPr lang="en-GB" sz="1500" dirty="0">
            <a:solidFill>
              <a:schemeClr val="bg1"/>
            </a:solidFill>
            <a:latin typeface="Nunito" pitchFamily="2" charset="0"/>
          </a:endParaRPr>
        </a:p>
      </dgm:t>
    </dgm:pt>
    <dgm:pt modelId="{F8A192D3-7AA0-44DC-8E13-814E7A11D608}" type="parTrans" cxnId="{B96A6CC4-05B7-47B8-A6E5-B8FAF5B834D8}">
      <dgm:prSet/>
      <dgm:spPr/>
      <dgm:t>
        <a:bodyPr/>
        <a:lstStyle/>
        <a:p>
          <a:endParaRPr lang="en-GB" sz="1500">
            <a:solidFill>
              <a:schemeClr val="bg1"/>
            </a:solidFill>
            <a:latin typeface="Nunito" pitchFamily="2" charset="0"/>
          </a:endParaRPr>
        </a:p>
      </dgm:t>
    </dgm:pt>
    <dgm:pt modelId="{37FA8AB8-FAB9-429E-95FF-39721BFAA28F}" type="sibTrans" cxnId="{B96A6CC4-05B7-47B8-A6E5-B8FAF5B834D8}">
      <dgm:prSet/>
      <dgm:spPr/>
      <dgm:t>
        <a:bodyPr/>
        <a:lstStyle/>
        <a:p>
          <a:endParaRPr lang="en-GB" sz="1500">
            <a:solidFill>
              <a:schemeClr val="bg1"/>
            </a:solidFill>
            <a:latin typeface="Nunito" pitchFamily="2" charset="0"/>
          </a:endParaRPr>
        </a:p>
      </dgm:t>
    </dgm:pt>
    <dgm:pt modelId="{0ECB849F-C52D-42CC-88F9-5A9440FA29C2}">
      <dgm:prSet phldrT="[Text]" custT="1"/>
      <dgm:spPr/>
      <dgm:t>
        <a:bodyPr/>
        <a:lstStyle/>
        <a:p>
          <a:r>
            <a:rPr lang="en-US" sz="1500" dirty="0">
              <a:solidFill>
                <a:schemeClr val="bg1"/>
              </a:solidFill>
              <a:latin typeface="Nunito" pitchFamily="2" charset="0"/>
            </a:rPr>
            <a:t>Create pages for specific interests</a:t>
          </a:r>
          <a:endParaRPr lang="en-GB" sz="1500" dirty="0">
            <a:solidFill>
              <a:schemeClr val="bg1"/>
            </a:solidFill>
            <a:latin typeface="Nunito" pitchFamily="2" charset="0"/>
          </a:endParaRPr>
        </a:p>
      </dgm:t>
    </dgm:pt>
    <dgm:pt modelId="{C1E36FCA-5EA7-4E4C-9184-010C57D8EFD1}" type="parTrans" cxnId="{93D944E6-F17C-40EC-AF07-643D5B6A919F}">
      <dgm:prSet/>
      <dgm:spPr/>
      <dgm:t>
        <a:bodyPr/>
        <a:lstStyle/>
        <a:p>
          <a:endParaRPr lang="en-GB" sz="1500">
            <a:solidFill>
              <a:schemeClr val="bg1"/>
            </a:solidFill>
            <a:latin typeface="Nunito" pitchFamily="2" charset="0"/>
          </a:endParaRPr>
        </a:p>
      </dgm:t>
    </dgm:pt>
    <dgm:pt modelId="{BE84EC53-08B3-4672-A63D-D294CFDAF41B}" type="sibTrans" cxnId="{93D944E6-F17C-40EC-AF07-643D5B6A919F}">
      <dgm:prSet/>
      <dgm:spPr/>
      <dgm:t>
        <a:bodyPr/>
        <a:lstStyle/>
        <a:p>
          <a:endParaRPr lang="en-GB" sz="1500">
            <a:solidFill>
              <a:schemeClr val="bg1"/>
            </a:solidFill>
            <a:latin typeface="Nunito" pitchFamily="2" charset="0"/>
          </a:endParaRPr>
        </a:p>
      </dgm:t>
    </dgm:pt>
    <dgm:pt modelId="{9635F6EF-D604-49D8-897E-EA6111436C15}">
      <dgm:prSet phldrT="[Text]" custT="1"/>
      <dgm:spPr/>
      <dgm:t>
        <a:bodyPr/>
        <a:lstStyle/>
        <a:p>
          <a:r>
            <a:rPr lang="en-US" sz="1500" dirty="0">
              <a:solidFill>
                <a:schemeClr val="bg1"/>
              </a:solidFill>
              <a:latin typeface="Nunito" pitchFamily="2" charset="0"/>
            </a:rPr>
            <a:t>List specific skills in skills section</a:t>
          </a:r>
          <a:endParaRPr lang="en-GB" sz="1500" dirty="0">
            <a:solidFill>
              <a:schemeClr val="bg1"/>
            </a:solidFill>
            <a:latin typeface="Nunito" pitchFamily="2" charset="0"/>
          </a:endParaRPr>
        </a:p>
      </dgm:t>
    </dgm:pt>
    <dgm:pt modelId="{B23F3FE5-82D6-499D-8834-DFB1D4F9A8E2}" type="parTrans" cxnId="{EF4E9368-19DA-48A5-8263-BDD707D55CDC}">
      <dgm:prSet/>
      <dgm:spPr/>
      <dgm:t>
        <a:bodyPr/>
        <a:lstStyle/>
        <a:p>
          <a:endParaRPr lang="en-GB" sz="1500">
            <a:solidFill>
              <a:schemeClr val="bg1"/>
            </a:solidFill>
          </a:endParaRPr>
        </a:p>
      </dgm:t>
    </dgm:pt>
    <dgm:pt modelId="{AF423310-9006-4B7C-A0AC-45B74799F2E1}" type="sibTrans" cxnId="{EF4E9368-19DA-48A5-8263-BDD707D55CDC}">
      <dgm:prSet/>
      <dgm:spPr/>
      <dgm:t>
        <a:bodyPr/>
        <a:lstStyle/>
        <a:p>
          <a:endParaRPr lang="en-GB" sz="1500">
            <a:solidFill>
              <a:schemeClr val="bg1"/>
            </a:solidFill>
          </a:endParaRPr>
        </a:p>
      </dgm:t>
    </dgm:pt>
    <dgm:pt modelId="{BE058C09-38E2-4958-842F-C95863828CED}">
      <dgm:prSet phldrT="[Text]" custT="1"/>
      <dgm:spPr/>
      <dgm:t>
        <a:bodyPr/>
        <a:lstStyle/>
        <a:p>
          <a:r>
            <a:rPr lang="en-US" sz="1500" dirty="0">
              <a:solidFill>
                <a:schemeClr val="bg1"/>
              </a:solidFill>
              <a:latin typeface="Nunito" pitchFamily="2" charset="0"/>
            </a:rPr>
            <a:t>Link good videos and resources for others to see; participate in discussion. Make yourself visible</a:t>
          </a:r>
          <a:endParaRPr lang="en-GB" sz="1500" dirty="0">
            <a:solidFill>
              <a:schemeClr val="bg1"/>
            </a:solidFill>
            <a:latin typeface="Nunito" pitchFamily="2" charset="0"/>
          </a:endParaRPr>
        </a:p>
      </dgm:t>
    </dgm:pt>
    <dgm:pt modelId="{45DBCBAB-87E2-4B3E-9C6E-7C2BA8B466B4}" type="parTrans" cxnId="{E8A1A169-9963-43B2-860C-7B311EA81B4D}">
      <dgm:prSet/>
      <dgm:spPr/>
      <dgm:t>
        <a:bodyPr/>
        <a:lstStyle/>
        <a:p>
          <a:endParaRPr lang="en-GB" sz="1500">
            <a:solidFill>
              <a:schemeClr val="bg1"/>
            </a:solidFill>
          </a:endParaRPr>
        </a:p>
      </dgm:t>
    </dgm:pt>
    <dgm:pt modelId="{7D10667A-682D-48B6-B192-525940E5D35C}" type="sibTrans" cxnId="{E8A1A169-9963-43B2-860C-7B311EA81B4D}">
      <dgm:prSet/>
      <dgm:spPr/>
      <dgm:t>
        <a:bodyPr/>
        <a:lstStyle/>
        <a:p>
          <a:endParaRPr lang="en-GB" sz="1500">
            <a:solidFill>
              <a:schemeClr val="bg1"/>
            </a:solidFill>
          </a:endParaRPr>
        </a:p>
      </dgm:t>
    </dgm:pt>
    <dgm:pt modelId="{BC195F31-4CFE-4CFD-ACE6-2D173201A140}">
      <dgm:prSet phldrT="[Text]" custT="1"/>
      <dgm:spPr/>
      <dgm:t>
        <a:bodyPr/>
        <a:lstStyle/>
        <a:p>
          <a:r>
            <a:rPr lang="en-US" sz="1500" dirty="0">
              <a:solidFill>
                <a:schemeClr val="bg1"/>
              </a:solidFill>
              <a:latin typeface="Nunito" pitchFamily="2" charset="0"/>
            </a:rPr>
            <a:t>Make them public </a:t>
          </a:r>
          <a:endParaRPr lang="en-GB" sz="1500" dirty="0">
            <a:solidFill>
              <a:schemeClr val="bg1"/>
            </a:solidFill>
            <a:latin typeface="Nunito" pitchFamily="2" charset="0"/>
          </a:endParaRPr>
        </a:p>
      </dgm:t>
    </dgm:pt>
    <dgm:pt modelId="{6A6ECD76-8495-4A8C-8B9F-77739DA05FB3}" type="parTrans" cxnId="{6BAF0054-5D00-4D61-9889-D8C4AA928B9B}">
      <dgm:prSet/>
      <dgm:spPr/>
      <dgm:t>
        <a:bodyPr/>
        <a:lstStyle/>
        <a:p>
          <a:endParaRPr lang="en-GB" sz="1500">
            <a:solidFill>
              <a:schemeClr val="bg1"/>
            </a:solidFill>
          </a:endParaRPr>
        </a:p>
      </dgm:t>
    </dgm:pt>
    <dgm:pt modelId="{1D97D703-7DDE-43AE-8427-61BFDB7BD3BC}" type="sibTrans" cxnId="{6BAF0054-5D00-4D61-9889-D8C4AA928B9B}">
      <dgm:prSet/>
      <dgm:spPr/>
      <dgm:t>
        <a:bodyPr/>
        <a:lstStyle/>
        <a:p>
          <a:endParaRPr lang="en-GB" sz="1500">
            <a:solidFill>
              <a:schemeClr val="bg1"/>
            </a:solidFill>
          </a:endParaRPr>
        </a:p>
      </dgm:t>
    </dgm:pt>
    <dgm:pt modelId="{95F9F15D-01FB-4641-B6D4-9A4E331BE9A3}" type="pres">
      <dgm:prSet presAssocID="{53E5523D-2AF3-4881-A668-2AE846BB4397}" presName="Name0" presStyleCnt="0">
        <dgm:presLayoutVars>
          <dgm:dir/>
          <dgm:animLvl val="lvl"/>
          <dgm:resizeHandles val="exact"/>
        </dgm:presLayoutVars>
      </dgm:prSet>
      <dgm:spPr/>
    </dgm:pt>
    <dgm:pt modelId="{BD2FADB0-3671-4A02-A87A-9A0A7639F906}" type="pres">
      <dgm:prSet presAssocID="{9B42EF45-EBBD-40D9-A26A-ACFE6F63C7E7}" presName="composite" presStyleCnt="0"/>
      <dgm:spPr/>
    </dgm:pt>
    <dgm:pt modelId="{1C84F585-9092-4101-81FA-44F1AFA0A57F}" type="pres">
      <dgm:prSet presAssocID="{9B42EF45-EBBD-40D9-A26A-ACFE6F63C7E7}" presName="parTx" presStyleLbl="alignNode1" presStyleIdx="0" presStyleCnt="3" custLinFactNeighborY="-274">
        <dgm:presLayoutVars>
          <dgm:chMax val="0"/>
          <dgm:chPref val="0"/>
          <dgm:bulletEnabled val="1"/>
        </dgm:presLayoutVars>
      </dgm:prSet>
      <dgm:spPr/>
    </dgm:pt>
    <dgm:pt modelId="{CAE214E9-7B3D-4415-863D-3C924C1963EE}" type="pres">
      <dgm:prSet presAssocID="{9B42EF45-EBBD-40D9-A26A-ACFE6F63C7E7}" presName="desTx" presStyleLbl="alignAccFollowNode1" presStyleIdx="0" presStyleCnt="3">
        <dgm:presLayoutVars>
          <dgm:bulletEnabled val="1"/>
        </dgm:presLayoutVars>
      </dgm:prSet>
      <dgm:spPr/>
    </dgm:pt>
    <dgm:pt modelId="{4D79BC15-0DB2-44F0-87EB-8AFE773B12BF}" type="pres">
      <dgm:prSet presAssocID="{0C0B805B-FFA7-44CD-829F-4B091D9F0F92}" presName="space" presStyleCnt="0"/>
      <dgm:spPr/>
    </dgm:pt>
    <dgm:pt modelId="{2AD5DD7D-623E-4A87-AC94-E557807C3E94}" type="pres">
      <dgm:prSet presAssocID="{8A619298-4D1E-4765-995B-133D3B1886E8}" presName="composite" presStyleCnt="0"/>
      <dgm:spPr/>
    </dgm:pt>
    <dgm:pt modelId="{0C57D056-389E-49BB-A328-AE0FC194EE14}" type="pres">
      <dgm:prSet presAssocID="{8A619298-4D1E-4765-995B-133D3B1886E8}" presName="parTx" presStyleLbl="alignNode1" presStyleIdx="1" presStyleCnt="3">
        <dgm:presLayoutVars>
          <dgm:chMax val="0"/>
          <dgm:chPref val="0"/>
          <dgm:bulletEnabled val="1"/>
        </dgm:presLayoutVars>
      </dgm:prSet>
      <dgm:spPr/>
    </dgm:pt>
    <dgm:pt modelId="{9EE73C6E-6421-42F3-9D8E-1640E0C6C4FB}" type="pres">
      <dgm:prSet presAssocID="{8A619298-4D1E-4765-995B-133D3B1886E8}" presName="desTx" presStyleLbl="alignAccFollowNode1" presStyleIdx="1" presStyleCnt="3">
        <dgm:presLayoutVars>
          <dgm:bulletEnabled val="1"/>
        </dgm:presLayoutVars>
      </dgm:prSet>
      <dgm:spPr/>
    </dgm:pt>
    <dgm:pt modelId="{5364753F-CEB5-4023-A02B-2679E0DD35E4}" type="pres">
      <dgm:prSet presAssocID="{6551620C-4F73-487E-8611-201FB132DF55}" presName="space" presStyleCnt="0"/>
      <dgm:spPr/>
    </dgm:pt>
    <dgm:pt modelId="{BB9902BA-2F12-4207-85E4-033486115134}" type="pres">
      <dgm:prSet presAssocID="{5EF663E0-7904-4202-8078-BF6D49A57A9D}" presName="composite" presStyleCnt="0"/>
      <dgm:spPr/>
    </dgm:pt>
    <dgm:pt modelId="{26DC6383-907E-4226-8061-1E19BE925238}" type="pres">
      <dgm:prSet presAssocID="{5EF663E0-7904-4202-8078-BF6D49A57A9D}" presName="parTx" presStyleLbl="alignNode1" presStyleIdx="2" presStyleCnt="3">
        <dgm:presLayoutVars>
          <dgm:chMax val="0"/>
          <dgm:chPref val="0"/>
          <dgm:bulletEnabled val="1"/>
        </dgm:presLayoutVars>
      </dgm:prSet>
      <dgm:spPr/>
    </dgm:pt>
    <dgm:pt modelId="{83851067-21FB-4E9C-A5A0-DBA5C12C0033}" type="pres">
      <dgm:prSet presAssocID="{5EF663E0-7904-4202-8078-BF6D49A57A9D}" presName="desTx" presStyleLbl="alignAccFollowNode1" presStyleIdx="2" presStyleCnt="3">
        <dgm:presLayoutVars>
          <dgm:bulletEnabled val="1"/>
        </dgm:presLayoutVars>
      </dgm:prSet>
      <dgm:spPr/>
    </dgm:pt>
  </dgm:ptLst>
  <dgm:cxnLst>
    <dgm:cxn modelId="{FA38292B-372D-4C94-BACC-9796AF586B00}" type="presOf" srcId="{1FA4160F-98E0-4572-99B2-656D79F27563}" destId="{9EE73C6E-6421-42F3-9D8E-1640E0C6C4FB}" srcOrd="0" destOrd="0" presId="urn:microsoft.com/office/officeart/2005/8/layout/hList1"/>
    <dgm:cxn modelId="{44B87D60-D101-497E-8001-83CA8BDFF0DB}" type="presOf" srcId="{8A619298-4D1E-4765-995B-133D3B1886E8}" destId="{0C57D056-389E-49BB-A328-AE0FC194EE14}" srcOrd="0" destOrd="0" presId="urn:microsoft.com/office/officeart/2005/8/layout/hList1"/>
    <dgm:cxn modelId="{54BE6161-CD14-4B50-8254-8E0CF0671AA2}" type="presOf" srcId="{9B42EF45-EBBD-40D9-A26A-ACFE6F63C7E7}" destId="{1C84F585-9092-4101-81FA-44F1AFA0A57F}" srcOrd="0" destOrd="0" presId="urn:microsoft.com/office/officeart/2005/8/layout/hList1"/>
    <dgm:cxn modelId="{EF4E9368-19DA-48A5-8263-BDD707D55CDC}" srcId="{8A619298-4D1E-4765-995B-133D3B1886E8}" destId="{9635F6EF-D604-49D8-897E-EA6111436C15}" srcOrd="2" destOrd="0" parTransId="{B23F3FE5-82D6-499D-8834-DFB1D4F9A8E2}" sibTransId="{AF423310-9006-4B7C-A0AC-45B74799F2E1}"/>
    <dgm:cxn modelId="{E8A1A169-9963-43B2-860C-7B311EA81B4D}" srcId="{8A619298-4D1E-4765-995B-133D3B1886E8}" destId="{BE058C09-38E2-4958-842F-C95863828CED}" srcOrd="3" destOrd="0" parTransId="{45DBCBAB-87E2-4B3E-9C6E-7C2BA8B466B4}" sibTransId="{7D10667A-682D-48B6-B192-525940E5D35C}"/>
    <dgm:cxn modelId="{5B7B536E-53CB-4F0C-8A6A-ACBEFBD5A02E}" type="presOf" srcId="{9635F6EF-D604-49D8-897E-EA6111436C15}" destId="{9EE73C6E-6421-42F3-9D8E-1640E0C6C4FB}" srcOrd="0" destOrd="2" presId="urn:microsoft.com/office/officeart/2005/8/layout/hList1"/>
    <dgm:cxn modelId="{6BAF0054-5D00-4D61-9889-D8C4AA928B9B}" srcId="{5EF663E0-7904-4202-8078-BF6D49A57A9D}" destId="{BC195F31-4CFE-4CFD-ACE6-2D173201A140}" srcOrd="1" destOrd="0" parTransId="{6A6ECD76-8495-4A8C-8B9F-77739DA05FB3}" sibTransId="{1D97D703-7DDE-43AE-8427-61BFDB7BD3BC}"/>
    <dgm:cxn modelId="{EC466779-D17F-4687-86E4-41FA3B817625}" srcId="{9B42EF45-EBBD-40D9-A26A-ACFE6F63C7E7}" destId="{C86A0FD4-351F-444F-89C9-51E473719ED3}" srcOrd="0" destOrd="0" parTransId="{E2B13C2E-714B-471E-B4DA-294005475A8F}" sibTransId="{777A0FF8-1E39-4A70-953C-3E017253CF34}"/>
    <dgm:cxn modelId="{EB15867C-5EBA-4C8B-A301-C0CA3E93E796}" type="presOf" srcId="{BE058C09-38E2-4958-842F-C95863828CED}" destId="{9EE73C6E-6421-42F3-9D8E-1640E0C6C4FB}" srcOrd="0" destOrd="3" presId="urn:microsoft.com/office/officeart/2005/8/layout/hList1"/>
    <dgm:cxn modelId="{1039B682-EF6B-470B-9B37-EF9C7C1E1067}" type="presOf" srcId="{0ECB849F-C52D-42CC-88F9-5A9440FA29C2}" destId="{83851067-21FB-4E9C-A5A0-DBA5C12C0033}" srcOrd="0" destOrd="0" presId="urn:microsoft.com/office/officeart/2005/8/layout/hList1"/>
    <dgm:cxn modelId="{64AF8E98-47DC-4604-8B67-DD21DBAA2B4A}" srcId="{8A619298-4D1E-4765-995B-133D3B1886E8}" destId="{C827FCEA-BB39-4569-A8AB-BEED7088BA03}" srcOrd="1" destOrd="0" parTransId="{5FFA592D-9201-4418-9225-AF585872C28B}" sibTransId="{68D643CF-534A-4A23-91BE-3C34CEF4F387}"/>
    <dgm:cxn modelId="{5FB30CAB-B888-41C7-8D61-FD35FE7B9B1D}" type="presOf" srcId="{C86A0FD4-351F-444F-89C9-51E473719ED3}" destId="{CAE214E9-7B3D-4415-863D-3C924C1963EE}" srcOrd="0" destOrd="0" presId="urn:microsoft.com/office/officeart/2005/8/layout/hList1"/>
    <dgm:cxn modelId="{93AA99B2-0B91-4DBF-BC90-74F0E98DF191}" srcId="{8A619298-4D1E-4765-995B-133D3B1886E8}" destId="{1FA4160F-98E0-4572-99B2-656D79F27563}" srcOrd="0" destOrd="0" parTransId="{0EC684CE-1600-46EF-9F38-A1C0B06CEF81}" sibTransId="{FB52DA3F-19BE-4347-9909-A5F13BF8C5DC}"/>
    <dgm:cxn modelId="{14BB48B4-8D3B-458E-BCEC-BE987E4ECCB3}" srcId="{53E5523D-2AF3-4881-A668-2AE846BB4397}" destId="{9B42EF45-EBBD-40D9-A26A-ACFE6F63C7E7}" srcOrd="0" destOrd="0" parTransId="{CCED59F4-C8B8-4340-8D2A-802150765215}" sibTransId="{0C0B805B-FFA7-44CD-829F-4B091D9F0F92}"/>
    <dgm:cxn modelId="{D09A1DB8-9282-490B-9923-C26FDB7E834E}" type="presOf" srcId="{BC195F31-4CFE-4CFD-ACE6-2D173201A140}" destId="{83851067-21FB-4E9C-A5A0-DBA5C12C0033}" srcOrd="0" destOrd="1" presId="urn:microsoft.com/office/officeart/2005/8/layout/hList1"/>
    <dgm:cxn modelId="{B96A6CC4-05B7-47B8-A6E5-B8FAF5B834D8}" srcId="{53E5523D-2AF3-4881-A668-2AE846BB4397}" destId="{5EF663E0-7904-4202-8078-BF6D49A57A9D}" srcOrd="2" destOrd="0" parTransId="{F8A192D3-7AA0-44DC-8E13-814E7A11D608}" sibTransId="{37FA8AB8-FAB9-429E-95FF-39721BFAA28F}"/>
    <dgm:cxn modelId="{71A91AD2-B974-443B-99C7-0A4626E1F535}" srcId="{9B42EF45-EBBD-40D9-A26A-ACFE6F63C7E7}" destId="{8EDA0B1A-CEF2-4FD1-90DC-CF3ACD9D79E2}" srcOrd="1" destOrd="0" parTransId="{CFA2AD5F-36BD-433B-A820-76BCFA36DD50}" sibTransId="{9412B22D-CF3C-4949-AD0A-8BAF4235FAC8}"/>
    <dgm:cxn modelId="{AD1A4FDA-C856-4801-83FD-D4C368C2FBF8}" type="presOf" srcId="{5EF663E0-7904-4202-8078-BF6D49A57A9D}" destId="{26DC6383-907E-4226-8061-1E19BE925238}" srcOrd="0" destOrd="0" presId="urn:microsoft.com/office/officeart/2005/8/layout/hList1"/>
    <dgm:cxn modelId="{3C2158DE-9E27-4801-95EF-082AF6B3FAE6}" type="presOf" srcId="{C827FCEA-BB39-4569-A8AB-BEED7088BA03}" destId="{9EE73C6E-6421-42F3-9D8E-1640E0C6C4FB}" srcOrd="0" destOrd="1" presId="urn:microsoft.com/office/officeart/2005/8/layout/hList1"/>
    <dgm:cxn modelId="{93D944E6-F17C-40EC-AF07-643D5B6A919F}" srcId="{5EF663E0-7904-4202-8078-BF6D49A57A9D}" destId="{0ECB849F-C52D-42CC-88F9-5A9440FA29C2}" srcOrd="0" destOrd="0" parTransId="{C1E36FCA-5EA7-4E4C-9184-010C57D8EFD1}" sibTransId="{BE84EC53-08B3-4672-A63D-D294CFDAF41B}"/>
    <dgm:cxn modelId="{755742E7-5ED3-4DDD-BC2B-245B9CE6F9F1}" srcId="{53E5523D-2AF3-4881-A668-2AE846BB4397}" destId="{8A619298-4D1E-4765-995B-133D3B1886E8}" srcOrd="1" destOrd="0" parTransId="{81D6B0F2-B900-4624-A013-88D6D13C354A}" sibTransId="{6551620C-4F73-487E-8611-201FB132DF55}"/>
    <dgm:cxn modelId="{00187EEF-357D-4574-97DE-50923212D43B}" type="presOf" srcId="{8EDA0B1A-CEF2-4FD1-90DC-CF3ACD9D79E2}" destId="{CAE214E9-7B3D-4415-863D-3C924C1963EE}" srcOrd="0" destOrd="1" presId="urn:microsoft.com/office/officeart/2005/8/layout/hList1"/>
    <dgm:cxn modelId="{280DFBFA-69AF-4FB9-905E-0649672915B9}" type="presOf" srcId="{53E5523D-2AF3-4881-A668-2AE846BB4397}" destId="{95F9F15D-01FB-4641-B6D4-9A4E331BE9A3}" srcOrd="0" destOrd="0" presId="urn:microsoft.com/office/officeart/2005/8/layout/hList1"/>
    <dgm:cxn modelId="{C1F79D2D-CA45-42A5-9DE9-3C883E3383B5}" type="presParOf" srcId="{95F9F15D-01FB-4641-B6D4-9A4E331BE9A3}" destId="{BD2FADB0-3671-4A02-A87A-9A0A7639F906}" srcOrd="0" destOrd="0" presId="urn:microsoft.com/office/officeart/2005/8/layout/hList1"/>
    <dgm:cxn modelId="{683FABAB-37DA-4E3B-8B83-535701858CCD}" type="presParOf" srcId="{BD2FADB0-3671-4A02-A87A-9A0A7639F906}" destId="{1C84F585-9092-4101-81FA-44F1AFA0A57F}" srcOrd="0" destOrd="0" presId="urn:microsoft.com/office/officeart/2005/8/layout/hList1"/>
    <dgm:cxn modelId="{40DBBFD7-EE4B-4397-BA02-C2A1D405B9F0}" type="presParOf" srcId="{BD2FADB0-3671-4A02-A87A-9A0A7639F906}" destId="{CAE214E9-7B3D-4415-863D-3C924C1963EE}" srcOrd="1" destOrd="0" presId="urn:microsoft.com/office/officeart/2005/8/layout/hList1"/>
    <dgm:cxn modelId="{0B9D1229-EAAF-44C9-A560-CCCDA725A47E}" type="presParOf" srcId="{95F9F15D-01FB-4641-B6D4-9A4E331BE9A3}" destId="{4D79BC15-0DB2-44F0-87EB-8AFE773B12BF}" srcOrd="1" destOrd="0" presId="urn:microsoft.com/office/officeart/2005/8/layout/hList1"/>
    <dgm:cxn modelId="{C30BE4AB-74BF-469A-8E91-6F6C97A94E4C}" type="presParOf" srcId="{95F9F15D-01FB-4641-B6D4-9A4E331BE9A3}" destId="{2AD5DD7D-623E-4A87-AC94-E557807C3E94}" srcOrd="2" destOrd="0" presId="urn:microsoft.com/office/officeart/2005/8/layout/hList1"/>
    <dgm:cxn modelId="{891D1259-5D36-4384-8044-00BBEF45F6F7}" type="presParOf" srcId="{2AD5DD7D-623E-4A87-AC94-E557807C3E94}" destId="{0C57D056-389E-49BB-A328-AE0FC194EE14}" srcOrd="0" destOrd="0" presId="urn:microsoft.com/office/officeart/2005/8/layout/hList1"/>
    <dgm:cxn modelId="{EE31C886-27C4-4323-B11B-8A94504BAF68}" type="presParOf" srcId="{2AD5DD7D-623E-4A87-AC94-E557807C3E94}" destId="{9EE73C6E-6421-42F3-9D8E-1640E0C6C4FB}" srcOrd="1" destOrd="0" presId="urn:microsoft.com/office/officeart/2005/8/layout/hList1"/>
    <dgm:cxn modelId="{A4B0F8CF-3F94-4925-ADD3-B9A490573CCD}" type="presParOf" srcId="{95F9F15D-01FB-4641-B6D4-9A4E331BE9A3}" destId="{5364753F-CEB5-4023-A02B-2679E0DD35E4}" srcOrd="3" destOrd="0" presId="urn:microsoft.com/office/officeart/2005/8/layout/hList1"/>
    <dgm:cxn modelId="{1B8E6BD4-1272-4CA1-ACE2-04474884B6F5}" type="presParOf" srcId="{95F9F15D-01FB-4641-B6D4-9A4E331BE9A3}" destId="{BB9902BA-2F12-4207-85E4-033486115134}" srcOrd="4" destOrd="0" presId="urn:microsoft.com/office/officeart/2005/8/layout/hList1"/>
    <dgm:cxn modelId="{DA0CDA26-5D28-4B37-990C-04DF090755E1}" type="presParOf" srcId="{BB9902BA-2F12-4207-85E4-033486115134}" destId="{26DC6383-907E-4226-8061-1E19BE925238}" srcOrd="0" destOrd="0" presId="urn:microsoft.com/office/officeart/2005/8/layout/hList1"/>
    <dgm:cxn modelId="{6B1B767E-E125-4B9D-B020-DC47C71A731E}" type="presParOf" srcId="{BB9902BA-2F12-4207-85E4-033486115134}" destId="{83851067-21FB-4E9C-A5A0-DBA5C12C00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E5523D-2AF3-4881-A668-2AE846BB439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GB"/>
        </a:p>
      </dgm:t>
    </dgm:pt>
    <dgm:pt modelId="{9B42EF45-EBBD-40D9-A26A-ACFE6F63C7E7}">
      <dgm:prSet phldrT="[Text]" custT="1"/>
      <dgm:spPr/>
      <dgm:t>
        <a:bodyPr/>
        <a:lstStyle/>
        <a:p>
          <a:r>
            <a:rPr lang="en-US" sz="1500" dirty="0">
              <a:solidFill>
                <a:schemeClr val="bg1"/>
              </a:solidFill>
              <a:latin typeface="Nunito" pitchFamily="2" charset="0"/>
            </a:rPr>
            <a:t>Participate on Twitter</a:t>
          </a:r>
          <a:endParaRPr lang="en-GB" sz="1500" dirty="0">
            <a:solidFill>
              <a:schemeClr val="bg1"/>
            </a:solidFill>
            <a:latin typeface="Nunito" pitchFamily="2" charset="0"/>
          </a:endParaRPr>
        </a:p>
      </dgm:t>
    </dgm:pt>
    <dgm:pt modelId="{CCED59F4-C8B8-4340-8D2A-802150765215}" type="parTrans" cxnId="{14BB48B4-8D3B-458E-BCEC-BE987E4ECCB3}">
      <dgm:prSet/>
      <dgm:spPr/>
      <dgm:t>
        <a:bodyPr/>
        <a:lstStyle/>
        <a:p>
          <a:endParaRPr lang="en-GB" sz="1500">
            <a:solidFill>
              <a:schemeClr val="bg1"/>
            </a:solidFill>
            <a:latin typeface="Nunito" pitchFamily="2" charset="0"/>
          </a:endParaRPr>
        </a:p>
      </dgm:t>
    </dgm:pt>
    <dgm:pt modelId="{0C0B805B-FFA7-44CD-829F-4B091D9F0F92}" type="sibTrans" cxnId="{14BB48B4-8D3B-458E-BCEC-BE987E4ECCB3}">
      <dgm:prSet/>
      <dgm:spPr/>
      <dgm:t>
        <a:bodyPr/>
        <a:lstStyle/>
        <a:p>
          <a:endParaRPr lang="en-GB" sz="1500">
            <a:solidFill>
              <a:schemeClr val="bg1"/>
            </a:solidFill>
            <a:latin typeface="Nunito" pitchFamily="2" charset="0"/>
          </a:endParaRPr>
        </a:p>
      </dgm:t>
    </dgm:pt>
    <dgm:pt modelId="{C86A0FD4-351F-444F-89C9-51E473719ED3}">
      <dgm:prSet phldrT="[Text]" custT="1"/>
      <dgm:spPr/>
      <dgm:t>
        <a:bodyPr/>
        <a:lstStyle/>
        <a:p>
          <a:r>
            <a:rPr lang="en-US" sz="1500" dirty="0">
              <a:solidFill>
                <a:schemeClr val="bg1"/>
              </a:solidFill>
              <a:latin typeface="Nunito" pitchFamily="2" charset="0"/>
            </a:rPr>
            <a:t>Follow influential people</a:t>
          </a:r>
          <a:endParaRPr lang="en-GB" sz="1500" dirty="0">
            <a:solidFill>
              <a:schemeClr val="bg1"/>
            </a:solidFill>
            <a:latin typeface="Nunito" pitchFamily="2" charset="0"/>
          </a:endParaRPr>
        </a:p>
      </dgm:t>
    </dgm:pt>
    <dgm:pt modelId="{E2B13C2E-714B-471E-B4DA-294005475A8F}" type="parTrans" cxnId="{EC466779-D17F-4687-86E4-41FA3B817625}">
      <dgm:prSet/>
      <dgm:spPr/>
      <dgm:t>
        <a:bodyPr/>
        <a:lstStyle/>
        <a:p>
          <a:endParaRPr lang="en-GB" sz="1500">
            <a:solidFill>
              <a:schemeClr val="bg1"/>
            </a:solidFill>
            <a:latin typeface="Nunito" pitchFamily="2" charset="0"/>
          </a:endParaRPr>
        </a:p>
      </dgm:t>
    </dgm:pt>
    <dgm:pt modelId="{777A0FF8-1E39-4A70-953C-3E017253CF34}" type="sibTrans" cxnId="{EC466779-D17F-4687-86E4-41FA3B817625}">
      <dgm:prSet/>
      <dgm:spPr/>
      <dgm:t>
        <a:bodyPr/>
        <a:lstStyle/>
        <a:p>
          <a:endParaRPr lang="en-GB" sz="1500">
            <a:solidFill>
              <a:schemeClr val="bg1"/>
            </a:solidFill>
            <a:latin typeface="Nunito" pitchFamily="2" charset="0"/>
          </a:endParaRPr>
        </a:p>
      </dgm:t>
    </dgm:pt>
    <dgm:pt modelId="{8A619298-4D1E-4765-995B-133D3B1886E8}">
      <dgm:prSet phldrT="[Text]" custT="1"/>
      <dgm:spPr/>
      <dgm:t>
        <a:bodyPr/>
        <a:lstStyle/>
        <a:p>
          <a:r>
            <a:rPr lang="en-US" sz="1500" dirty="0">
              <a:solidFill>
                <a:schemeClr val="bg1"/>
              </a:solidFill>
              <a:latin typeface="Nunito" pitchFamily="2" charset="0"/>
            </a:rPr>
            <a:t>Create a business card</a:t>
          </a:r>
          <a:endParaRPr lang="en-GB" sz="1500" dirty="0">
            <a:solidFill>
              <a:schemeClr val="bg1"/>
            </a:solidFill>
            <a:latin typeface="Nunito" pitchFamily="2" charset="0"/>
          </a:endParaRPr>
        </a:p>
      </dgm:t>
    </dgm:pt>
    <dgm:pt modelId="{81D6B0F2-B900-4624-A013-88D6D13C354A}" type="parTrans" cxnId="{755742E7-5ED3-4DDD-BC2B-245B9CE6F9F1}">
      <dgm:prSet/>
      <dgm:spPr/>
      <dgm:t>
        <a:bodyPr/>
        <a:lstStyle/>
        <a:p>
          <a:endParaRPr lang="en-GB" sz="1500">
            <a:solidFill>
              <a:schemeClr val="bg1"/>
            </a:solidFill>
            <a:latin typeface="Nunito" pitchFamily="2" charset="0"/>
          </a:endParaRPr>
        </a:p>
      </dgm:t>
    </dgm:pt>
    <dgm:pt modelId="{6551620C-4F73-487E-8611-201FB132DF55}" type="sibTrans" cxnId="{755742E7-5ED3-4DDD-BC2B-245B9CE6F9F1}">
      <dgm:prSet/>
      <dgm:spPr/>
      <dgm:t>
        <a:bodyPr/>
        <a:lstStyle/>
        <a:p>
          <a:endParaRPr lang="en-GB" sz="1500">
            <a:solidFill>
              <a:schemeClr val="bg1"/>
            </a:solidFill>
            <a:latin typeface="Nunito" pitchFamily="2" charset="0"/>
          </a:endParaRPr>
        </a:p>
      </dgm:t>
    </dgm:pt>
    <dgm:pt modelId="{5EF663E0-7904-4202-8078-BF6D49A57A9D}">
      <dgm:prSet phldrT="[Text]" custT="1"/>
      <dgm:spPr/>
      <dgm:t>
        <a:bodyPr/>
        <a:lstStyle/>
        <a:p>
          <a:r>
            <a:rPr lang="en-US" sz="1500" dirty="0">
              <a:solidFill>
                <a:schemeClr val="bg1"/>
              </a:solidFill>
              <a:latin typeface="Nunito" pitchFamily="2" charset="0"/>
            </a:rPr>
            <a:t>Practice an elevator pitch</a:t>
          </a:r>
          <a:endParaRPr lang="en-GB" sz="1500" dirty="0">
            <a:solidFill>
              <a:schemeClr val="bg1"/>
            </a:solidFill>
            <a:latin typeface="Nunito" pitchFamily="2" charset="0"/>
          </a:endParaRPr>
        </a:p>
      </dgm:t>
    </dgm:pt>
    <dgm:pt modelId="{F8A192D3-7AA0-44DC-8E13-814E7A11D608}" type="parTrans" cxnId="{B96A6CC4-05B7-47B8-A6E5-B8FAF5B834D8}">
      <dgm:prSet/>
      <dgm:spPr/>
      <dgm:t>
        <a:bodyPr/>
        <a:lstStyle/>
        <a:p>
          <a:endParaRPr lang="en-GB" sz="1500">
            <a:solidFill>
              <a:schemeClr val="bg1"/>
            </a:solidFill>
            <a:latin typeface="Nunito" pitchFamily="2" charset="0"/>
          </a:endParaRPr>
        </a:p>
      </dgm:t>
    </dgm:pt>
    <dgm:pt modelId="{37FA8AB8-FAB9-429E-95FF-39721BFAA28F}" type="sibTrans" cxnId="{B96A6CC4-05B7-47B8-A6E5-B8FAF5B834D8}">
      <dgm:prSet/>
      <dgm:spPr/>
      <dgm:t>
        <a:bodyPr/>
        <a:lstStyle/>
        <a:p>
          <a:endParaRPr lang="en-GB" sz="1500">
            <a:solidFill>
              <a:schemeClr val="bg1"/>
            </a:solidFill>
            <a:latin typeface="Nunito" pitchFamily="2" charset="0"/>
          </a:endParaRPr>
        </a:p>
      </dgm:t>
    </dgm:pt>
    <dgm:pt modelId="{1A1F404C-3930-4B3A-99EE-1DD1B4A33078}">
      <dgm:prSet phldrT="[Text]" custT="1"/>
      <dgm:spPr/>
      <dgm:t>
        <a:bodyPr/>
        <a:lstStyle/>
        <a:p>
          <a:r>
            <a:rPr lang="en-US" sz="1500" dirty="0">
              <a:solidFill>
                <a:schemeClr val="bg1"/>
              </a:solidFill>
              <a:latin typeface="Nunito" pitchFamily="2" charset="0"/>
            </a:rPr>
            <a:t>Follow events conferences and publications of interest</a:t>
          </a:r>
          <a:endParaRPr lang="en-GB" sz="1500" dirty="0">
            <a:solidFill>
              <a:schemeClr val="bg1"/>
            </a:solidFill>
            <a:latin typeface="Nunito" pitchFamily="2" charset="0"/>
          </a:endParaRPr>
        </a:p>
      </dgm:t>
    </dgm:pt>
    <dgm:pt modelId="{BC617DA6-E019-434C-9074-13287B23ABFB}" type="parTrans" cxnId="{71EE8C41-E475-413F-9C4D-B5F0C29DF65E}">
      <dgm:prSet/>
      <dgm:spPr/>
      <dgm:t>
        <a:bodyPr/>
        <a:lstStyle/>
        <a:p>
          <a:endParaRPr lang="en-GB"/>
        </a:p>
      </dgm:t>
    </dgm:pt>
    <dgm:pt modelId="{D9756AF5-3204-48D7-8665-45BF1CB66AB3}" type="sibTrans" cxnId="{71EE8C41-E475-413F-9C4D-B5F0C29DF65E}">
      <dgm:prSet/>
      <dgm:spPr/>
      <dgm:t>
        <a:bodyPr/>
        <a:lstStyle/>
        <a:p>
          <a:endParaRPr lang="en-GB"/>
        </a:p>
      </dgm:t>
    </dgm:pt>
    <dgm:pt modelId="{77CCD93C-534E-42B9-B1D4-B094E24EC2B7}">
      <dgm:prSet phldrT="[Text]" custT="1"/>
      <dgm:spPr/>
      <dgm:t>
        <a:bodyPr/>
        <a:lstStyle/>
        <a:p>
          <a:r>
            <a:rPr lang="en-US" sz="1500" dirty="0">
              <a:solidFill>
                <a:schemeClr val="bg1"/>
              </a:solidFill>
              <a:latin typeface="Nunito" pitchFamily="2" charset="0"/>
            </a:rPr>
            <a:t>Direct people to your socials</a:t>
          </a:r>
          <a:endParaRPr lang="en-GB" sz="1500" dirty="0">
            <a:solidFill>
              <a:schemeClr val="bg1"/>
            </a:solidFill>
            <a:latin typeface="Nunito" pitchFamily="2" charset="0"/>
          </a:endParaRPr>
        </a:p>
      </dgm:t>
    </dgm:pt>
    <dgm:pt modelId="{31C3CBB8-28B4-4AF6-BDF0-E87B1FA7D639}" type="parTrans" cxnId="{C96C1282-811B-4CC3-9C32-778BD654A6D0}">
      <dgm:prSet/>
      <dgm:spPr/>
      <dgm:t>
        <a:bodyPr/>
        <a:lstStyle/>
        <a:p>
          <a:endParaRPr lang="en-GB"/>
        </a:p>
      </dgm:t>
    </dgm:pt>
    <dgm:pt modelId="{823297B0-B8CA-4CED-92FD-E8B5B9AD31D2}" type="sibTrans" cxnId="{C96C1282-811B-4CC3-9C32-778BD654A6D0}">
      <dgm:prSet/>
      <dgm:spPr/>
      <dgm:t>
        <a:bodyPr/>
        <a:lstStyle/>
        <a:p>
          <a:endParaRPr lang="en-GB"/>
        </a:p>
      </dgm:t>
    </dgm:pt>
    <dgm:pt modelId="{EEF36F5B-9501-4BDB-BDC9-436C6C171EB0}">
      <dgm:prSet phldrT="[Text]" custT="1"/>
      <dgm:spPr/>
      <dgm:t>
        <a:bodyPr/>
        <a:lstStyle/>
        <a:p>
          <a:r>
            <a:rPr lang="en-US" sz="1500" dirty="0">
              <a:solidFill>
                <a:schemeClr val="bg1"/>
              </a:solidFill>
              <a:latin typeface="Nunito" pitchFamily="2" charset="0"/>
            </a:rPr>
            <a:t>Have your contact information listed</a:t>
          </a:r>
          <a:endParaRPr lang="en-GB" sz="1500" dirty="0">
            <a:solidFill>
              <a:schemeClr val="bg1"/>
            </a:solidFill>
            <a:latin typeface="Nunito" pitchFamily="2" charset="0"/>
          </a:endParaRPr>
        </a:p>
      </dgm:t>
    </dgm:pt>
    <dgm:pt modelId="{9DDA5347-23BB-4C37-A4F0-F2DE2C941F5E}" type="parTrans" cxnId="{C9946B4B-703B-4226-B396-8D92FC024E79}">
      <dgm:prSet/>
      <dgm:spPr/>
      <dgm:t>
        <a:bodyPr/>
        <a:lstStyle/>
        <a:p>
          <a:endParaRPr lang="en-GB"/>
        </a:p>
      </dgm:t>
    </dgm:pt>
    <dgm:pt modelId="{D5C058A7-44EB-47FB-9A1F-52C4514399A4}" type="sibTrans" cxnId="{C9946B4B-703B-4226-B396-8D92FC024E79}">
      <dgm:prSet/>
      <dgm:spPr/>
      <dgm:t>
        <a:bodyPr/>
        <a:lstStyle/>
        <a:p>
          <a:endParaRPr lang="en-GB"/>
        </a:p>
      </dgm:t>
    </dgm:pt>
    <dgm:pt modelId="{6A038E4C-F3CC-4FD0-AFC0-364B9E54936D}">
      <dgm:prSet phldrT="[Text]" custT="1"/>
      <dgm:spPr/>
      <dgm:t>
        <a:bodyPr/>
        <a:lstStyle/>
        <a:p>
          <a:r>
            <a:rPr lang="en-US" sz="1500" dirty="0">
              <a:solidFill>
                <a:schemeClr val="bg1"/>
              </a:solidFill>
              <a:latin typeface="Nunito" pitchFamily="2" charset="0"/>
            </a:rPr>
            <a:t>Brief oral summary of your credentials</a:t>
          </a:r>
          <a:endParaRPr lang="en-GB" sz="1500" dirty="0">
            <a:solidFill>
              <a:schemeClr val="bg1"/>
            </a:solidFill>
            <a:latin typeface="Nunito" pitchFamily="2" charset="0"/>
          </a:endParaRPr>
        </a:p>
      </dgm:t>
    </dgm:pt>
    <dgm:pt modelId="{6C3DE9C4-8C34-43D7-9E06-E41660DE9E45}" type="parTrans" cxnId="{B58758E2-4F01-4D5E-8EC0-6A4E0063F4CD}">
      <dgm:prSet/>
      <dgm:spPr/>
      <dgm:t>
        <a:bodyPr/>
        <a:lstStyle/>
        <a:p>
          <a:endParaRPr lang="en-GB"/>
        </a:p>
      </dgm:t>
    </dgm:pt>
    <dgm:pt modelId="{EAF40A21-4918-4FAA-8FEA-7BEDFBBD5BEA}" type="sibTrans" cxnId="{B58758E2-4F01-4D5E-8EC0-6A4E0063F4CD}">
      <dgm:prSet/>
      <dgm:spPr/>
      <dgm:t>
        <a:bodyPr/>
        <a:lstStyle/>
        <a:p>
          <a:endParaRPr lang="en-GB"/>
        </a:p>
      </dgm:t>
    </dgm:pt>
    <dgm:pt modelId="{8F1376CD-299E-4BA5-9386-83EFBC062287}">
      <dgm:prSet phldrT="[Text]" custT="1"/>
      <dgm:spPr/>
      <dgm:t>
        <a:bodyPr/>
        <a:lstStyle/>
        <a:p>
          <a:r>
            <a:rPr lang="en-US" sz="1500" dirty="0">
              <a:solidFill>
                <a:schemeClr val="bg1"/>
              </a:solidFill>
              <a:latin typeface="Nunito" pitchFamily="2" charset="0"/>
            </a:rPr>
            <a:t>Less than 20 seconds long</a:t>
          </a:r>
          <a:endParaRPr lang="en-GB" sz="1500" dirty="0">
            <a:solidFill>
              <a:schemeClr val="bg1"/>
            </a:solidFill>
            <a:latin typeface="Nunito" pitchFamily="2" charset="0"/>
          </a:endParaRPr>
        </a:p>
      </dgm:t>
    </dgm:pt>
    <dgm:pt modelId="{407F55F9-FF04-455D-BDFA-EF37F4B7B4A4}" type="parTrans" cxnId="{76C8156D-18F1-44C7-B35A-F78878EBACCB}">
      <dgm:prSet/>
      <dgm:spPr/>
      <dgm:t>
        <a:bodyPr/>
        <a:lstStyle/>
        <a:p>
          <a:endParaRPr lang="en-GB"/>
        </a:p>
      </dgm:t>
    </dgm:pt>
    <dgm:pt modelId="{A2E497F4-4B55-41B2-A0CC-594971272B58}" type="sibTrans" cxnId="{76C8156D-18F1-44C7-B35A-F78878EBACCB}">
      <dgm:prSet/>
      <dgm:spPr/>
      <dgm:t>
        <a:bodyPr/>
        <a:lstStyle/>
        <a:p>
          <a:endParaRPr lang="en-GB"/>
        </a:p>
      </dgm:t>
    </dgm:pt>
    <dgm:pt modelId="{95F9F15D-01FB-4641-B6D4-9A4E331BE9A3}" type="pres">
      <dgm:prSet presAssocID="{53E5523D-2AF3-4881-A668-2AE846BB4397}" presName="Name0" presStyleCnt="0">
        <dgm:presLayoutVars>
          <dgm:dir/>
          <dgm:animLvl val="lvl"/>
          <dgm:resizeHandles val="exact"/>
        </dgm:presLayoutVars>
      </dgm:prSet>
      <dgm:spPr/>
    </dgm:pt>
    <dgm:pt modelId="{BD2FADB0-3671-4A02-A87A-9A0A7639F906}" type="pres">
      <dgm:prSet presAssocID="{9B42EF45-EBBD-40D9-A26A-ACFE6F63C7E7}" presName="composite" presStyleCnt="0"/>
      <dgm:spPr/>
    </dgm:pt>
    <dgm:pt modelId="{1C84F585-9092-4101-81FA-44F1AFA0A57F}" type="pres">
      <dgm:prSet presAssocID="{9B42EF45-EBBD-40D9-A26A-ACFE6F63C7E7}" presName="parTx" presStyleLbl="alignNode1" presStyleIdx="0" presStyleCnt="3" custLinFactNeighborY="-274">
        <dgm:presLayoutVars>
          <dgm:chMax val="0"/>
          <dgm:chPref val="0"/>
          <dgm:bulletEnabled val="1"/>
        </dgm:presLayoutVars>
      </dgm:prSet>
      <dgm:spPr/>
    </dgm:pt>
    <dgm:pt modelId="{CAE214E9-7B3D-4415-863D-3C924C1963EE}" type="pres">
      <dgm:prSet presAssocID="{9B42EF45-EBBD-40D9-A26A-ACFE6F63C7E7}" presName="desTx" presStyleLbl="alignAccFollowNode1" presStyleIdx="0" presStyleCnt="3">
        <dgm:presLayoutVars>
          <dgm:bulletEnabled val="1"/>
        </dgm:presLayoutVars>
      </dgm:prSet>
      <dgm:spPr/>
    </dgm:pt>
    <dgm:pt modelId="{4D79BC15-0DB2-44F0-87EB-8AFE773B12BF}" type="pres">
      <dgm:prSet presAssocID="{0C0B805B-FFA7-44CD-829F-4B091D9F0F92}" presName="space" presStyleCnt="0"/>
      <dgm:spPr/>
    </dgm:pt>
    <dgm:pt modelId="{2AD5DD7D-623E-4A87-AC94-E557807C3E94}" type="pres">
      <dgm:prSet presAssocID="{8A619298-4D1E-4765-995B-133D3B1886E8}" presName="composite" presStyleCnt="0"/>
      <dgm:spPr/>
    </dgm:pt>
    <dgm:pt modelId="{0C57D056-389E-49BB-A328-AE0FC194EE14}" type="pres">
      <dgm:prSet presAssocID="{8A619298-4D1E-4765-995B-133D3B1886E8}" presName="parTx" presStyleLbl="alignNode1" presStyleIdx="1" presStyleCnt="3">
        <dgm:presLayoutVars>
          <dgm:chMax val="0"/>
          <dgm:chPref val="0"/>
          <dgm:bulletEnabled val="1"/>
        </dgm:presLayoutVars>
      </dgm:prSet>
      <dgm:spPr/>
    </dgm:pt>
    <dgm:pt modelId="{9EE73C6E-6421-42F3-9D8E-1640E0C6C4FB}" type="pres">
      <dgm:prSet presAssocID="{8A619298-4D1E-4765-995B-133D3B1886E8}" presName="desTx" presStyleLbl="alignAccFollowNode1" presStyleIdx="1" presStyleCnt="3">
        <dgm:presLayoutVars>
          <dgm:bulletEnabled val="1"/>
        </dgm:presLayoutVars>
      </dgm:prSet>
      <dgm:spPr/>
    </dgm:pt>
    <dgm:pt modelId="{5364753F-CEB5-4023-A02B-2679E0DD35E4}" type="pres">
      <dgm:prSet presAssocID="{6551620C-4F73-487E-8611-201FB132DF55}" presName="space" presStyleCnt="0"/>
      <dgm:spPr/>
    </dgm:pt>
    <dgm:pt modelId="{BB9902BA-2F12-4207-85E4-033486115134}" type="pres">
      <dgm:prSet presAssocID="{5EF663E0-7904-4202-8078-BF6D49A57A9D}" presName="composite" presStyleCnt="0"/>
      <dgm:spPr/>
    </dgm:pt>
    <dgm:pt modelId="{26DC6383-907E-4226-8061-1E19BE925238}" type="pres">
      <dgm:prSet presAssocID="{5EF663E0-7904-4202-8078-BF6D49A57A9D}" presName="parTx" presStyleLbl="alignNode1" presStyleIdx="2" presStyleCnt="3">
        <dgm:presLayoutVars>
          <dgm:chMax val="0"/>
          <dgm:chPref val="0"/>
          <dgm:bulletEnabled val="1"/>
        </dgm:presLayoutVars>
      </dgm:prSet>
      <dgm:spPr/>
    </dgm:pt>
    <dgm:pt modelId="{83851067-21FB-4E9C-A5A0-DBA5C12C0033}" type="pres">
      <dgm:prSet presAssocID="{5EF663E0-7904-4202-8078-BF6D49A57A9D}" presName="desTx" presStyleLbl="alignAccFollowNode1" presStyleIdx="2" presStyleCnt="3">
        <dgm:presLayoutVars>
          <dgm:bulletEnabled val="1"/>
        </dgm:presLayoutVars>
      </dgm:prSet>
      <dgm:spPr/>
    </dgm:pt>
  </dgm:ptLst>
  <dgm:cxnLst>
    <dgm:cxn modelId="{B4FD4A0E-DE55-493B-9C85-179BC74108A4}" type="presOf" srcId="{EEF36F5B-9501-4BDB-BDC9-436C6C171EB0}" destId="{9EE73C6E-6421-42F3-9D8E-1640E0C6C4FB}" srcOrd="0" destOrd="1" presId="urn:microsoft.com/office/officeart/2005/8/layout/hList1"/>
    <dgm:cxn modelId="{5A6B8C1B-9CBE-48CE-B99C-C0734918F7C3}" type="presOf" srcId="{6A038E4C-F3CC-4FD0-AFC0-364B9E54936D}" destId="{83851067-21FB-4E9C-A5A0-DBA5C12C0033}" srcOrd="0" destOrd="0" presId="urn:microsoft.com/office/officeart/2005/8/layout/hList1"/>
    <dgm:cxn modelId="{8FFDBE23-A212-43CA-8E3B-106D45992A8F}" type="presOf" srcId="{1A1F404C-3930-4B3A-99EE-1DD1B4A33078}" destId="{CAE214E9-7B3D-4415-863D-3C924C1963EE}" srcOrd="0" destOrd="1" presId="urn:microsoft.com/office/officeart/2005/8/layout/hList1"/>
    <dgm:cxn modelId="{44B87D60-D101-497E-8001-83CA8BDFF0DB}" type="presOf" srcId="{8A619298-4D1E-4765-995B-133D3B1886E8}" destId="{0C57D056-389E-49BB-A328-AE0FC194EE14}" srcOrd="0" destOrd="0" presId="urn:microsoft.com/office/officeart/2005/8/layout/hList1"/>
    <dgm:cxn modelId="{54BE6161-CD14-4B50-8254-8E0CF0671AA2}" type="presOf" srcId="{9B42EF45-EBBD-40D9-A26A-ACFE6F63C7E7}" destId="{1C84F585-9092-4101-81FA-44F1AFA0A57F}" srcOrd="0" destOrd="0" presId="urn:microsoft.com/office/officeart/2005/8/layout/hList1"/>
    <dgm:cxn modelId="{71EE8C41-E475-413F-9C4D-B5F0C29DF65E}" srcId="{9B42EF45-EBBD-40D9-A26A-ACFE6F63C7E7}" destId="{1A1F404C-3930-4B3A-99EE-1DD1B4A33078}" srcOrd="1" destOrd="0" parTransId="{BC617DA6-E019-434C-9074-13287B23ABFB}" sibTransId="{D9756AF5-3204-48D7-8665-45BF1CB66AB3}"/>
    <dgm:cxn modelId="{C9946B4B-703B-4226-B396-8D92FC024E79}" srcId="{8A619298-4D1E-4765-995B-133D3B1886E8}" destId="{EEF36F5B-9501-4BDB-BDC9-436C6C171EB0}" srcOrd="1" destOrd="0" parTransId="{9DDA5347-23BB-4C37-A4F0-F2DE2C941F5E}" sibTransId="{D5C058A7-44EB-47FB-9A1F-52C4514399A4}"/>
    <dgm:cxn modelId="{76C8156D-18F1-44C7-B35A-F78878EBACCB}" srcId="{5EF663E0-7904-4202-8078-BF6D49A57A9D}" destId="{8F1376CD-299E-4BA5-9386-83EFBC062287}" srcOrd="1" destOrd="0" parTransId="{407F55F9-FF04-455D-BDFA-EF37F4B7B4A4}" sibTransId="{A2E497F4-4B55-41B2-A0CC-594971272B58}"/>
    <dgm:cxn modelId="{67DF6973-7ABB-4B27-8DB1-BBC8E6D6C6A8}" type="presOf" srcId="{8F1376CD-299E-4BA5-9386-83EFBC062287}" destId="{83851067-21FB-4E9C-A5A0-DBA5C12C0033}" srcOrd="0" destOrd="1" presId="urn:microsoft.com/office/officeart/2005/8/layout/hList1"/>
    <dgm:cxn modelId="{EC466779-D17F-4687-86E4-41FA3B817625}" srcId="{9B42EF45-EBBD-40D9-A26A-ACFE6F63C7E7}" destId="{C86A0FD4-351F-444F-89C9-51E473719ED3}" srcOrd="0" destOrd="0" parTransId="{E2B13C2E-714B-471E-B4DA-294005475A8F}" sibTransId="{777A0FF8-1E39-4A70-953C-3E017253CF34}"/>
    <dgm:cxn modelId="{C96C1282-811B-4CC3-9C32-778BD654A6D0}" srcId="{8A619298-4D1E-4765-995B-133D3B1886E8}" destId="{77CCD93C-534E-42B9-B1D4-B094E24EC2B7}" srcOrd="0" destOrd="0" parTransId="{31C3CBB8-28B4-4AF6-BDF0-E87B1FA7D639}" sibTransId="{823297B0-B8CA-4CED-92FD-E8B5B9AD31D2}"/>
    <dgm:cxn modelId="{5FB30CAB-B888-41C7-8D61-FD35FE7B9B1D}" type="presOf" srcId="{C86A0FD4-351F-444F-89C9-51E473719ED3}" destId="{CAE214E9-7B3D-4415-863D-3C924C1963EE}" srcOrd="0" destOrd="0" presId="urn:microsoft.com/office/officeart/2005/8/layout/hList1"/>
    <dgm:cxn modelId="{14BB48B4-8D3B-458E-BCEC-BE987E4ECCB3}" srcId="{53E5523D-2AF3-4881-A668-2AE846BB4397}" destId="{9B42EF45-EBBD-40D9-A26A-ACFE6F63C7E7}" srcOrd="0" destOrd="0" parTransId="{CCED59F4-C8B8-4340-8D2A-802150765215}" sibTransId="{0C0B805B-FFA7-44CD-829F-4B091D9F0F92}"/>
    <dgm:cxn modelId="{B96A6CC4-05B7-47B8-A6E5-B8FAF5B834D8}" srcId="{53E5523D-2AF3-4881-A668-2AE846BB4397}" destId="{5EF663E0-7904-4202-8078-BF6D49A57A9D}" srcOrd="2" destOrd="0" parTransId="{F8A192D3-7AA0-44DC-8E13-814E7A11D608}" sibTransId="{37FA8AB8-FAB9-429E-95FF-39721BFAA28F}"/>
    <dgm:cxn modelId="{AD1A4FDA-C856-4801-83FD-D4C368C2FBF8}" type="presOf" srcId="{5EF663E0-7904-4202-8078-BF6D49A57A9D}" destId="{26DC6383-907E-4226-8061-1E19BE925238}" srcOrd="0" destOrd="0" presId="urn:microsoft.com/office/officeart/2005/8/layout/hList1"/>
    <dgm:cxn modelId="{1F7181DB-C6B2-440E-9578-516C2C9A6B10}" type="presOf" srcId="{77CCD93C-534E-42B9-B1D4-B094E24EC2B7}" destId="{9EE73C6E-6421-42F3-9D8E-1640E0C6C4FB}" srcOrd="0" destOrd="0" presId="urn:microsoft.com/office/officeart/2005/8/layout/hList1"/>
    <dgm:cxn modelId="{B58758E2-4F01-4D5E-8EC0-6A4E0063F4CD}" srcId="{5EF663E0-7904-4202-8078-BF6D49A57A9D}" destId="{6A038E4C-F3CC-4FD0-AFC0-364B9E54936D}" srcOrd="0" destOrd="0" parTransId="{6C3DE9C4-8C34-43D7-9E06-E41660DE9E45}" sibTransId="{EAF40A21-4918-4FAA-8FEA-7BEDFBBD5BEA}"/>
    <dgm:cxn modelId="{755742E7-5ED3-4DDD-BC2B-245B9CE6F9F1}" srcId="{53E5523D-2AF3-4881-A668-2AE846BB4397}" destId="{8A619298-4D1E-4765-995B-133D3B1886E8}" srcOrd="1" destOrd="0" parTransId="{81D6B0F2-B900-4624-A013-88D6D13C354A}" sibTransId="{6551620C-4F73-487E-8611-201FB132DF55}"/>
    <dgm:cxn modelId="{280DFBFA-69AF-4FB9-905E-0649672915B9}" type="presOf" srcId="{53E5523D-2AF3-4881-A668-2AE846BB4397}" destId="{95F9F15D-01FB-4641-B6D4-9A4E331BE9A3}" srcOrd="0" destOrd="0" presId="urn:microsoft.com/office/officeart/2005/8/layout/hList1"/>
    <dgm:cxn modelId="{C1F79D2D-CA45-42A5-9DE9-3C883E3383B5}" type="presParOf" srcId="{95F9F15D-01FB-4641-B6D4-9A4E331BE9A3}" destId="{BD2FADB0-3671-4A02-A87A-9A0A7639F906}" srcOrd="0" destOrd="0" presId="urn:microsoft.com/office/officeart/2005/8/layout/hList1"/>
    <dgm:cxn modelId="{683FABAB-37DA-4E3B-8B83-535701858CCD}" type="presParOf" srcId="{BD2FADB0-3671-4A02-A87A-9A0A7639F906}" destId="{1C84F585-9092-4101-81FA-44F1AFA0A57F}" srcOrd="0" destOrd="0" presId="urn:microsoft.com/office/officeart/2005/8/layout/hList1"/>
    <dgm:cxn modelId="{40DBBFD7-EE4B-4397-BA02-C2A1D405B9F0}" type="presParOf" srcId="{BD2FADB0-3671-4A02-A87A-9A0A7639F906}" destId="{CAE214E9-7B3D-4415-863D-3C924C1963EE}" srcOrd="1" destOrd="0" presId="urn:microsoft.com/office/officeart/2005/8/layout/hList1"/>
    <dgm:cxn modelId="{0B9D1229-EAAF-44C9-A560-CCCDA725A47E}" type="presParOf" srcId="{95F9F15D-01FB-4641-B6D4-9A4E331BE9A3}" destId="{4D79BC15-0DB2-44F0-87EB-8AFE773B12BF}" srcOrd="1" destOrd="0" presId="urn:microsoft.com/office/officeart/2005/8/layout/hList1"/>
    <dgm:cxn modelId="{C30BE4AB-74BF-469A-8E91-6F6C97A94E4C}" type="presParOf" srcId="{95F9F15D-01FB-4641-B6D4-9A4E331BE9A3}" destId="{2AD5DD7D-623E-4A87-AC94-E557807C3E94}" srcOrd="2" destOrd="0" presId="urn:microsoft.com/office/officeart/2005/8/layout/hList1"/>
    <dgm:cxn modelId="{891D1259-5D36-4384-8044-00BBEF45F6F7}" type="presParOf" srcId="{2AD5DD7D-623E-4A87-AC94-E557807C3E94}" destId="{0C57D056-389E-49BB-A328-AE0FC194EE14}" srcOrd="0" destOrd="0" presId="urn:microsoft.com/office/officeart/2005/8/layout/hList1"/>
    <dgm:cxn modelId="{EE31C886-27C4-4323-B11B-8A94504BAF68}" type="presParOf" srcId="{2AD5DD7D-623E-4A87-AC94-E557807C3E94}" destId="{9EE73C6E-6421-42F3-9D8E-1640E0C6C4FB}" srcOrd="1" destOrd="0" presId="urn:microsoft.com/office/officeart/2005/8/layout/hList1"/>
    <dgm:cxn modelId="{A4B0F8CF-3F94-4925-ADD3-B9A490573CCD}" type="presParOf" srcId="{95F9F15D-01FB-4641-B6D4-9A4E331BE9A3}" destId="{5364753F-CEB5-4023-A02B-2679E0DD35E4}" srcOrd="3" destOrd="0" presId="urn:microsoft.com/office/officeart/2005/8/layout/hList1"/>
    <dgm:cxn modelId="{1B8E6BD4-1272-4CA1-ACE2-04474884B6F5}" type="presParOf" srcId="{95F9F15D-01FB-4641-B6D4-9A4E331BE9A3}" destId="{BB9902BA-2F12-4207-85E4-033486115134}" srcOrd="4" destOrd="0" presId="urn:microsoft.com/office/officeart/2005/8/layout/hList1"/>
    <dgm:cxn modelId="{DA0CDA26-5D28-4B37-990C-04DF090755E1}" type="presParOf" srcId="{BB9902BA-2F12-4207-85E4-033486115134}" destId="{26DC6383-907E-4226-8061-1E19BE925238}" srcOrd="0" destOrd="0" presId="urn:microsoft.com/office/officeart/2005/8/layout/hList1"/>
    <dgm:cxn modelId="{6B1B767E-E125-4B9D-B020-DC47C71A731E}" type="presParOf" srcId="{BB9902BA-2F12-4207-85E4-033486115134}" destId="{83851067-21FB-4E9C-A5A0-DBA5C12C00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61BEBC-FF69-4ADE-AC51-E2130146BE8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1B3CEC55-1DEA-47F6-B16C-893A2A9E3880}">
      <dgm:prSet phldrT="[Text]" custT="1"/>
      <dgm:spPr/>
      <dgm:t>
        <a:bodyPr/>
        <a:lstStyle/>
        <a:p>
          <a:r>
            <a:rPr lang="en-US" sz="1500" dirty="0">
              <a:latin typeface="Nunito" pitchFamily="2" charset="0"/>
            </a:rPr>
            <a:t>Enhance your Headline</a:t>
          </a:r>
        </a:p>
        <a:p>
          <a:r>
            <a:rPr lang="en-US" sz="1500" i="1" dirty="0">
              <a:latin typeface="Nunito" pitchFamily="2" charset="0"/>
            </a:rPr>
            <a:t>Full name, job responsibility and company name</a:t>
          </a:r>
          <a:endParaRPr lang="en-GB" sz="1500" i="1" dirty="0">
            <a:latin typeface="Nunito" pitchFamily="2" charset="0"/>
          </a:endParaRPr>
        </a:p>
      </dgm:t>
    </dgm:pt>
    <dgm:pt modelId="{36AF97AC-39D6-416E-A75D-018F66D9314B}" type="parTrans" cxnId="{4A42B843-174B-4EBB-8066-7FA6558FDA39}">
      <dgm:prSet/>
      <dgm:spPr/>
      <dgm:t>
        <a:bodyPr/>
        <a:lstStyle/>
        <a:p>
          <a:endParaRPr lang="en-GB" sz="1500">
            <a:latin typeface="Nunito" pitchFamily="2" charset="0"/>
          </a:endParaRPr>
        </a:p>
      </dgm:t>
    </dgm:pt>
    <dgm:pt modelId="{DA88C450-2075-4AB2-B118-42DF5679122A}" type="sibTrans" cxnId="{4A42B843-174B-4EBB-8066-7FA6558FDA39}">
      <dgm:prSet/>
      <dgm:spPr/>
      <dgm:t>
        <a:bodyPr/>
        <a:lstStyle/>
        <a:p>
          <a:endParaRPr lang="en-GB" sz="1500">
            <a:latin typeface="Nunito" pitchFamily="2" charset="0"/>
          </a:endParaRPr>
        </a:p>
      </dgm:t>
    </dgm:pt>
    <dgm:pt modelId="{3A67FE1D-39B5-4841-B837-BB9EC97E5FED}">
      <dgm:prSet phldrT="[Text]" custT="1"/>
      <dgm:spPr/>
      <dgm:t>
        <a:bodyPr/>
        <a:lstStyle/>
        <a:p>
          <a:r>
            <a:rPr lang="en-US" sz="1500" dirty="0">
              <a:latin typeface="Nunito" pitchFamily="2" charset="0"/>
            </a:rPr>
            <a:t>Add a photo</a:t>
          </a:r>
        </a:p>
        <a:p>
          <a:r>
            <a:rPr lang="en-GB" sz="1500" i="1" dirty="0">
              <a:latin typeface="Nunito" pitchFamily="2" charset="0"/>
            </a:rPr>
            <a:t>Make sure it’s a portrait and professional </a:t>
          </a:r>
        </a:p>
      </dgm:t>
    </dgm:pt>
    <dgm:pt modelId="{97CB4838-C3A9-44AB-B5FA-C1B128A6A4E0}" type="parTrans" cxnId="{C64917F4-C0E5-41BA-BA88-C3349290B693}">
      <dgm:prSet/>
      <dgm:spPr/>
      <dgm:t>
        <a:bodyPr/>
        <a:lstStyle/>
        <a:p>
          <a:endParaRPr lang="en-GB" sz="1500">
            <a:latin typeface="Nunito" pitchFamily="2" charset="0"/>
          </a:endParaRPr>
        </a:p>
      </dgm:t>
    </dgm:pt>
    <dgm:pt modelId="{8F042AC2-1545-4E68-A06C-B40A569AA768}" type="sibTrans" cxnId="{C64917F4-C0E5-41BA-BA88-C3349290B693}">
      <dgm:prSet/>
      <dgm:spPr/>
      <dgm:t>
        <a:bodyPr/>
        <a:lstStyle/>
        <a:p>
          <a:endParaRPr lang="en-GB" sz="1500">
            <a:latin typeface="Nunito" pitchFamily="2" charset="0"/>
          </a:endParaRPr>
        </a:p>
      </dgm:t>
    </dgm:pt>
    <dgm:pt modelId="{95EA9CB6-2976-4BE4-B516-829453654ABA}">
      <dgm:prSet phldrT="[Text]" custT="1"/>
      <dgm:spPr/>
      <dgm:t>
        <a:bodyPr/>
        <a:lstStyle/>
        <a:p>
          <a:r>
            <a:rPr lang="en-US" sz="1500" dirty="0">
              <a:latin typeface="Nunito" pitchFamily="2" charset="0"/>
            </a:rPr>
            <a:t>Summarize and sell</a:t>
          </a:r>
        </a:p>
        <a:p>
          <a:r>
            <a:rPr lang="en-US" sz="1500" i="1" dirty="0">
              <a:latin typeface="Nunito" pitchFamily="2" charset="0"/>
            </a:rPr>
            <a:t>Primary industry, key areas of interest, highlight your experiences</a:t>
          </a:r>
          <a:endParaRPr lang="en-GB" sz="1500" i="1" dirty="0">
            <a:latin typeface="Nunito" pitchFamily="2" charset="0"/>
          </a:endParaRPr>
        </a:p>
      </dgm:t>
    </dgm:pt>
    <dgm:pt modelId="{30408268-7D02-4C1A-96EA-DB983A28EA6F}" type="parTrans" cxnId="{39E9C4D8-3A82-4AEF-A175-5ECB941B5F0D}">
      <dgm:prSet/>
      <dgm:spPr/>
      <dgm:t>
        <a:bodyPr/>
        <a:lstStyle/>
        <a:p>
          <a:endParaRPr lang="en-GB" sz="1500">
            <a:latin typeface="Nunito" pitchFamily="2" charset="0"/>
          </a:endParaRPr>
        </a:p>
      </dgm:t>
    </dgm:pt>
    <dgm:pt modelId="{3D4EB1B7-206F-4B73-9B7D-DD96C51ED35F}" type="sibTrans" cxnId="{39E9C4D8-3A82-4AEF-A175-5ECB941B5F0D}">
      <dgm:prSet/>
      <dgm:spPr/>
      <dgm:t>
        <a:bodyPr/>
        <a:lstStyle/>
        <a:p>
          <a:endParaRPr lang="en-GB" sz="1500">
            <a:latin typeface="Nunito" pitchFamily="2" charset="0"/>
          </a:endParaRPr>
        </a:p>
      </dgm:t>
    </dgm:pt>
    <dgm:pt modelId="{CECB4DD1-8A1D-42AB-B14C-6175EE941CBA}">
      <dgm:prSet phldrT="[Text]" custT="1"/>
      <dgm:spPr/>
      <dgm:t>
        <a:bodyPr/>
        <a:lstStyle/>
        <a:p>
          <a:r>
            <a:rPr lang="en-US" sz="1500" dirty="0">
              <a:latin typeface="Nunito" pitchFamily="2" charset="0"/>
            </a:rPr>
            <a:t>Detail your work experience</a:t>
          </a:r>
        </a:p>
        <a:p>
          <a:r>
            <a:rPr lang="en-US" sz="1500" i="1" dirty="0">
              <a:latin typeface="Nunito" pitchFamily="2" charset="0"/>
            </a:rPr>
            <a:t>Dates of employment, names of companies, detailed listings of jobs and achievements</a:t>
          </a:r>
        </a:p>
      </dgm:t>
    </dgm:pt>
    <dgm:pt modelId="{EFE37AB2-FACC-452B-910B-E73D7299AC29}" type="parTrans" cxnId="{5E8C23FF-6351-40B6-B4AD-E2C89F92F2ED}">
      <dgm:prSet/>
      <dgm:spPr/>
      <dgm:t>
        <a:bodyPr/>
        <a:lstStyle/>
        <a:p>
          <a:endParaRPr lang="en-GB" sz="1500">
            <a:latin typeface="Nunito" pitchFamily="2" charset="0"/>
          </a:endParaRPr>
        </a:p>
      </dgm:t>
    </dgm:pt>
    <dgm:pt modelId="{196E0FF3-0244-4B13-9B82-5398F17C1367}" type="sibTrans" cxnId="{5E8C23FF-6351-40B6-B4AD-E2C89F92F2ED}">
      <dgm:prSet/>
      <dgm:spPr/>
      <dgm:t>
        <a:bodyPr/>
        <a:lstStyle/>
        <a:p>
          <a:endParaRPr lang="en-GB" sz="1500">
            <a:latin typeface="Nunito" pitchFamily="2" charset="0"/>
          </a:endParaRPr>
        </a:p>
      </dgm:t>
    </dgm:pt>
    <dgm:pt modelId="{D1A1F9A9-713D-4C32-9C5E-162A5FD46A0E}">
      <dgm:prSet phldrT="[Text]" custT="1"/>
      <dgm:spPr/>
      <dgm:t>
        <a:bodyPr/>
        <a:lstStyle/>
        <a:p>
          <a:r>
            <a:rPr lang="en-US" sz="1500" dirty="0">
              <a:latin typeface="Nunito" pitchFamily="2" charset="0"/>
            </a:rPr>
            <a:t>Provide keywords and skills</a:t>
          </a:r>
        </a:p>
        <a:p>
          <a:r>
            <a:rPr lang="en-US" sz="1500" i="1" dirty="0">
              <a:latin typeface="Nunito" pitchFamily="2" charset="0"/>
            </a:rPr>
            <a:t>Include keywords</a:t>
          </a:r>
          <a:endParaRPr lang="en-GB" sz="1500" i="1" dirty="0">
            <a:latin typeface="Nunito" pitchFamily="2" charset="0"/>
          </a:endParaRPr>
        </a:p>
      </dgm:t>
    </dgm:pt>
    <dgm:pt modelId="{B519E3CF-ECE3-419C-B2D2-38A61386C0FA}" type="parTrans" cxnId="{BD3D5F19-2367-413B-8774-99D35136C176}">
      <dgm:prSet/>
      <dgm:spPr/>
      <dgm:t>
        <a:bodyPr/>
        <a:lstStyle/>
        <a:p>
          <a:endParaRPr lang="en-GB" sz="1500">
            <a:latin typeface="Nunito" pitchFamily="2" charset="0"/>
          </a:endParaRPr>
        </a:p>
      </dgm:t>
    </dgm:pt>
    <dgm:pt modelId="{860D4160-0E92-4BA5-A738-77B1776DCC5F}" type="sibTrans" cxnId="{BD3D5F19-2367-413B-8774-99D35136C176}">
      <dgm:prSet/>
      <dgm:spPr/>
      <dgm:t>
        <a:bodyPr/>
        <a:lstStyle/>
        <a:p>
          <a:endParaRPr lang="en-GB" sz="1500">
            <a:latin typeface="Nunito" pitchFamily="2" charset="0"/>
          </a:endParaRPr>
        </a:p>
      </dgm:t>
    </dgm:pt>
    <dgm:pt modelId="{D7C48685-1741-4FDF-98CC-B9236F326B37}">
      <dgm:prSet phldrT="[Text]" custT="1"/>
      <dgm:spPr/>
      <dgm:t>
        <a:bodyPr/>
        <a:lstStyle/>
        <a:p>
          <a:r>
            <a:rPr lang="en-US" sz="1500" dirty="0">
              <a:latin typeface="Nunito" pitchFamily="2" charset="0"/>
            </a:rPr>
            <a:t>Add keywords to your </a:t>
          </a:r>
          <a:r>
            <a:rPr lang="en-US" sz="1500" dirty="0" err="1">
              <a:latin typeface="Nunito" pitchFamily="2" charset="0"/>
            </a:rPr>
            <a:t>Linkedin</a:t>
          </a:r>
          <a:r>
            <a:rPr lang="en-US" sz="1500" dirty="0">
              <a:latin typeface="Nunito" pitchFamily="2" charset="0"/>
            </a:rPr>
            <a:t> site</a:t>
          </a:r>
        </a:p>
        <a:p>
          <a:r>
            <a:rPr lang="en-US" sz="1500" i="1" dirty="0">
              <a:latin typeface="Nunito" pitchFamily="2" charset="0"/>
            </a:rPr>
            <a:t>Link your socials (website, blog, email, Twitter etc.)</a:t>
          </a:r>
        </a:p>
      </dgm:t>
    </dgm:pt>
    <dgm:pt modelId="{A99CA336-40CE-4065-9B14-5282A631E5F2}" type="parTrans" cxnId="{2CF9ADB5-E5B2-4C0C-ADB4-02E617161832}">
      <dgm:prSet/>
      <dgm:spPr/>
      <dgm:t>
        <a:bodyPr/>
        <a:lstStyle/>
        <a:p>
          <a:endParaRPr lang="en-GB" sz="1500"/>
        </a:p>
      </dgm:t>
    </dgm:pt>
    <dgm:pt modelId="{7C7572B7-659B-476B-8F55-6DB7C1F8E53C}" type="sibTrans" cxnId="{2CF9ADB5-E5B2-4C0C-ADB4-02E617161832}">
      <dgm:prSet/>
      <dgm:spPr/>
      <dgm:t>
        <a:bodyPr/>
        <a:lstStyle/>
        <a:p>
          <a:endParaRPr lang="en-GB" sz="1500"/>
        </a:p>
      </dgm:t>
    </dgm:pt>
    <dgm:pt modelId="{C77802FB-19FF-49F9-8A5F-4D36D380FD19}">
      <dgm:prSet phldrT="[Text]" custT="1"/>
      <dgm:spPr/>
      <dgm:t>
        <a:bodyPr/>
        <a:lstStyle/>
        <a:p>
          <a:r>
            <a:rPr lang="en-US" sz="1500" dirty="0">
              <a:latin typeface="Nunito" pitchFamily="2" charset="0"/>
            </a:rPr>
            <a:t>Get recommendations</a:t>
          </a:r>
        </a:p>
        <a:p>
          <a:r>
            <a:rPr lang="en-US" sz="1500" i="1" dirty="0">
              <a:latin typeface="Nunito" pitchFamily="2" charset="0"/>
            </a:rPr>
            <a:t>Quantifies your value</a:t>
          </a:r>
        </a:p>
        <a:p>
          <a:endParaRPr lang="en-US" sz="1500" i="1" dirty="0">
            <a:latin typeface="Nunito" pitchFamily="2" charset="0"/>
          </a:endParaRPr>
        </a:p>
      </dgm:t>
    </dgm:pt>
    <dgm:pt modelId="{48A23318-1505-4801-B3A3-D6E4EC21B02F}" type="parTrans" cxnId="{5E93D7D0-1F9A-44C5-8230-1BF05B1087F0}">
      <dgm:prSet/>
      <dgm:spPr/>
      <dgm:t>
        <a:bodyPr/>
        <a:lstStyle/>
        <a:p>
          <a:endParaRPr lang="en-GB" sz="1500"/>
        </a:p>
      </dgm:t>
    </dgm:pt>
    <dgm:pt modelId="{FFC7CB82-1CF2-4B30-90D4-6DE4212E818C}" type="sibTrans" cxnId="{5E93D7D0-1F9A-44C5-8230-1BF05B1087F0}">
      <dgm:prSet/>
      <dgm:spPr/>
      <dgm:t>
        <a:bodyPr/>
        <a:lstStyle/>
        <a:p>
          <a:endParaRPr lang="en-GB" sz="1500"/>
        </a:p>
      </dgm:t>
    </dgm:pt>
    <dgm:pt modelId="{535C43FF-D486-4A79-8487-9106FD415192}" type="pres">
      <dgm:prSet presAssocID="{0E61BEBC-FF69-4ADE-AC51-E2130146BE8F}" presName="diagram" presStyleCnt="0">
        <dgm:presLayoutVars>
          <dgm:dir/>
          <dgm:resizeHandles val="exact"/>
        </dgm:presLayoutVars>
      </dgm:prSet>
      <dgm:spPr/>
    </dgm:pt>
    <dgm:pt modelId="{73D80B54-8EB2-4A5D-B22E-288F519FFAFE}" type="pres">
      <dgm:prSet presAssocID="{1B3CEC55-1DEA-47F6-B16C-893A2A9E3880}" presName="node" presStyleLbl="node1" presStyleIdx="0" presStyleCnt="7" custScaleY="145164">
        <dgm:presLayoutVars>
          <dgm:bulletEnabled val="1"/>
        </dgm:presLayoutVars>
      </dgm:prSet>
      <dgm:spPr/>
    </dgm:pt>
    <dgm:pt modelId="{983151A1-4FA6-4D8D-BF0B-35EDF7C11159}" type="pres">
      <dgm:prSet presAssocID="{DA88C450-2075-4AB2-B118-42DF5679122A}" presName="sibTrans" presStyleCnt="0"/>
      <dgm:spPr/>
    </dgm:pt>
    <dgm:pt modelId="{EBBB61E2-D3C4-4291-959A-29D7B4FAE10C}" type="pres">
      <dgm:prSet presAssocID="{3A67FE1D-39B5-4841-B837-BB9EC97E5FED}" presName="node" presStyleLbl="node1" presStyleIdx="1" presStyleCnt="7" custScaleY="141166">
        <dgm:presLayoutVars>
          <dgm:bulletEnabled val="1"/>
        </dgm:presLayoutVars>
      </dgm:prSet>
      <dgm:spPr/>
    </dgm:pt>
    <dgm:pt modelId="{FFFEB396-560B-43AA-893D-AA20705BD452}" type="pres">
      <dgm:prSet presAssocID="{8F042AC2-1545-4E68-A06C-B40A569AA768}" presName="sibTrans" presStyleCnt="0"/>
      <dgm:spPr/>
    </dgm:pt>
    <dgm:pt modelId="{F8DABC67-0F1F-4379-AF61-E36265ED98EF}" type="pres">
      <dgm:prSet presAssocID="{95EA9CB6-2976-4BE4-B516-829453654ABA}" presName="node" presStyleLbl="node1" presStyleIdx="2" presStyleCnt="7" custScaleY="143832">
        <dgm:presLayoutVars>
          <dgm:bulletEnabled val="1"/>
        </dgm:presLayoutVars>
      </dgm:prSet>
      <dgm:spPr/>
    </dgm:pt>
    <dgm:pt modelId="{5A8A132E-C194-436D-B0F7-87FF433CA4CA}" type="pres">
      <dgm:prSet presAssocID="{3D4EB1B7-206F-4B73-9B7D-DD96C51ED35F}" presName="sibTrans" presStyleCnt="0"/>
      <dgm:spPr/>
    </dgm:pt>
    <dgm:pt modelId="{126F3C71-4DC8-4B06-B5EF-CFDF42944AB1}" type="pres">
      <dgm:prSet presAssocID="{CECB4DD1-8A1D-42AB-B14C-6175EE941CBA}" presName="node" presStyleLbl="node1" presStyleIdx="3" presStyleCnt="7" custScaleY="145164">
        <dgm:presLayoutVars>
          <dgm:bulletEnabled val="1"/>
        </dgm:presLayoutVars>
      </dgm:prSet>
      <dgm:spPr/>
    </dgm:pt>
    <dgm:pt modelId="{9EB18ADC-7C79-4473-81FD-D457C65DF6C2}" type="pres">
      <dgm:prSet presAssocID="{196E0FF3-0244-4B13-9B82-5398F17C1367}" presName="sibTrans" presStyleCnt="0"/>
      <dgm:spPr/>
    </dgm:pt>
    <dgm:pt modelId="{80554ECE-4874-43BC-932B-78A5859E07C5}" type="pres">
      <dgm:prSet presAssocID="{D1A1F9A9-713D-4C32-9C5E-162A5FD46A0E}" presName="node" presStyleLbl="node1" presStyleIdx="4" presStyleCnt="7" custScaleY="124001" custLinFactNeighborY="-711">
        <dgm:presLayoutVars>
          <dgm:bulletEnabled val="1"/>
        </dgm:presLayoutVars>
      </dgm:prSet>
      <dgm:spPr/>
    </dgm:pt>
    <dgm:pt modelId="{996DEFFA-35C8-44CD-8D19-BD48E9B5A2D4}" type="pres">
      <dgm:prSet presAssocID="{860D4160-0E92-4BA5-A738-77B1776DCC5F}" presName="sibTrans" presStyleCnt="0"/>
      <dgm:spPr/>
    </dgm:pt>
    <dgm:pt modelId="{D7FEDF04-FF07-4135-9A0D-774D0FFAAD20}" type="pres">
      <dgm:prSet presAssocID="{D7C48685-1741-4FDF-98CC-B9236F326B37}" presName="node" presStyleLbl="node1" presStyleIdx="5" presStyleCnt="7" custScaleY="126578">
        <dgm:presLayoutVars>
          <dgm:bulletEnabled val="1"/>
        </dgm:presLayoutVars>
      </dgm:prSet>
      <dgm:spPr/>
    </dgm:pt>
    <dgm:pt modelId="{72DC4F90-458D-471F-92CC-0D3BF5B1344D}" type="pres">
      <dgm:prSet presAssocID="{7C7572B7-659B-476B-8F55-6DB7C1F8E53C}" presName="sibTrans" presStyleCnt="0"/>
      <dgm:spPr/>
    </dgm:pt>
    <dgm:pt modelId="{61AB74E8-2D10-4D7D-9242-107E901E8F73}" type="pres">
      <dgm:prSet presAssocID="{C77802FB-19FF-49F9-8A5F-4D36D380FD19}" presName="node" presStyleLbl="node1" presStyleIdx="6" presStyleCnt="7" custScaleY="123912">
        <dgm:presLayoutVars>
          <dgm:bulletEnabled val="1"/>
        </dgm:presLayoutVars>
      </dgm:prSet>
      <dgm:spPr/>
    </dgm:pt>
  </dgm:ptLst>
  <dgm:cxnLst>
    <dgm:cxn modelId="{BD3D5F19-2367-413B-8774-99D35136C176}" srcId="{0E61BEBC-FF69-4ADE-AC51-E2130146BE8F}" destId="{D1A1F9A9-713D-4C32-9C5E-162A5FD46A0E}" srcOrd="4" destOrd="0" parTransId="{B519E3CF-ECE3-419C-B2D2-38A61386C0FA}" sibTransId="{860D4160-0E92-4BA5-A738-77B1776DCC5F}"/>
    <dgm:cxn modelId="{413BE33F-A4BC-42E5-AB23-87A38FB69D07}" type="presOf" srcId="{1B3CEC55-1DEA-47F6-B16C-893A2A9E3880}" destId="{73D80B54-8EB2-4A5D-B22E-288F519FFAFE}" srcOrd="0" destOrd="0" presId="urn:microsoft.com/office/officeart/2005/8/layout/default"/>
    <dgm:cxn modelId="{4A42B843-174B-4EBB-8066-7FA6558FDA39}" srcId="{0E61BEBC-FF69-4ADE-AC51-E2130146BE8F}" destId="{1B3CEC55-1DEA-47F6-B16C-893A2A9E3880}" srcOrd="0" destOrd="0" parTransId="{36AF97AC-39D6-416E-A75D-018F66D9314B}" sibTransId="{DA88C450-2075-4AB2-B118-42DF5679122A}"/>
    <dgm:cxn modelId="{05AA0E6C-6064-47F4-925E-7E0FE3B8C875}" type="presOf" srcId="{C77802FB-19FF-49F9-8A5F-4D36D380FD19}" destId="{61AB74E8-2D10-4D7D-9242-107E901E8F73}" srcOrd="0" destOrd="0" presId="urn:microsoft.com/office/officeart/2005/8/layout/default"/>
    <dgm:cxn modelId="{2DE78A6E-5A2F-46CB-8A8E-3B4DE55CDC76}" type="presOf" srcId="{95EA9CB6-2976-4BE4-B516-829453654ABA}" destId="{F8DABC67-0F1F-4379-AF61-E36265ED98EF}" srcOrd="0" destOrd="0" presId="urn:microsoft.com/office/officeart/2005/8/layout/default"/>
    <dgm:cxn modelId="{2CF9ADB5-E5B2-4C0C-ADB4-02E617161832}" srcId="{0E61BEBC-FF69-4ADE-AC51-E2130146BE8F}" destId="{D7C48685-1741-4FDF-98CC-B9236F326B37}" srcOrd="5" destOrd="0" parTransId="{A99CA336-40CE-4065-9B14-5282A631E5F2}" sibTransId="{7C7572B7-659B-476B-8F55-6DB7C1F8E53C}"/>
    <dgm:cxn modelId="{840D4DBE-619F-4B32-8D19-20A38807E0AE}" type="presOf" srcId="{D7C48685-1741-4FDF-98CC-B9236F326B37}" destId="{D7FEDF04-FF07-4135-9A0D-774D0FFAAD20}" srcOrd="0" destOrd="0" presId="urn:microsoft.com/office/officeart/2005/8/layout/default"/>
    <dgm:cxn modelId="{67E38AC3-3539-40FB-A742-80BF9D2D38AF}" type="presOf" srcId="{0E61BEBC-FF69-4ADE-AC51-E2130146BE8F}" destId="{535C43FF-D486-4A79-8487-9106FD415192}" srcOrd="0" destOrd="0" presId="urn:microsoft.com/office/officeart/2005/8/layout/default"/>
    <dgm:cxn modelId="{5E93D7D0-1F9A-44C5-8230-1BF05B1087F0}" srcId="{0E61BEBC-FF69-4ADE-AC51-E2130146BE8F}" destId="{C77802FB-19FF-49F9-8A5F-4D36D380FD19}" srcOrd="6" destOrd="0" parTransId="{48A23318-1505-4801-B3A3-D6E4EC21B02F}" sibTransId="{FFC7CB82-1CF2-4B30-90D4-6DE4212E818C}"/>
    <dgm:cxn modelId="{39E9C4D8-3A82-4AEF-A175-5ECB941B5F0D}" srcId="{0E61BEBC-FF69-4ADE-AC51-E2130146BE8F}" destId="{95EA9CB6-2976-4BE4-B516-829453654ABA}" srcOrd="2" destOrd="0" parTransId="{30408268-7D02-4C1A-96EA-DB983A28EA6F}" sibTransId="{3D4EB1B7-206F-4B73-9B7D-DD96C51ED35F}"/>
    <dgm:cxn modelId="{CEC68BF2-D9CF-4CA5-9EBE-55F6550BC40E}" type="presOf" srcId="{CECB4DD1-8A1D-42AB-B14C-6175EE941CBA}" destId="{126F3C71-4DC8-4B06-B5EF-CFDF42944AB1}" srcOrd="0" destOrd="0" presId="urn:microsoft.com/office/officeart/2005/8/layout/default"/>
    <dgm:cxn modelId="{4953FAF2-4581-4B19-B0C3-31DE58BCB26E}" type="presOf" srcId="{D1A1F9A9-713D-4C32-9C5E-162A5FD46A0E}" destId="{80554ECE-4874-43BC-932B-78A5859E07C5}" srcOrd="0" destOrd="0" presId="urn:microsoft.com/office/officeart/2005/8/layout/default"/>
    <dgm:cxn modelId="{C64917F4-C0E5-41BA-BA88-C3349290B693}" srcId="{0E61BEBC-FF69-4ADE-AC51-E2130146BE8F}" destId="{3A67FE1D-39B5-4841-B837-BB9EC97E5FED}" srcOrd="1" destOrd="0" parTransId="{97CB4838-C3A9-44AB-B5FA-C1B128A6A4E0}" sibTransId="{8F042AC2-1545-4E68-A06C-B40A569AA768}"/>
    <dgm:cxn modelId="{34A008F9-9289-40D8-8EEC-D9EDCB7D5F1C}" type="presOf" srcId="{3A67FE1D-39B5-4841-B837-BB9EC97E5FED}" destId="{EBBB61E2-D3C4-4291-959A-29D7B4FAE10C}" srcOrd="0" destOrd="0" presId="urn:microsoft.com/office/officeart/2005/8/layout/default"/>
    <dgm:cxn modelId="{5E8C23FF-6351-40B6-B4AD-E2C89F92F2ED}" srcId="{0E61BEBC-FF69-4ADE-AC51-E2130146BE8F}" destId="{CECB4DD1-8A1D-42AB-B14C-6175EE941CBA}" srcOrd="3" destOrd="0" parTransId="{EFE37AB2-FACC-452B-910B-E73D7299AC29}" sibTransId="{196E0FF3-0244-4B13-9B82-5398F17C1367}"/>
    <dgm:cxn modelId="{ED20C894-2FB8-413C-A75C-77AD3A5354C9}" type="presParOf" srcId="{535C43FF-D486-4A79-8487-9106FD415192}" destId="{73D80B54-8EB2-4A5D-B22E-288F519FFAFE}" srcOrd="0" destOrd="0" presId="urn:microsoft.com/office/officeart/2005/8/layout/default"/>
    <dgm:cxn modelId="{B7D17208-9BFE-450C-887E-7E54ABE9579C}" type="presParOf" srcId="{535C43FF-D486-4A79-8487-9106FD415192}" destId="{983151A1-4FA6-4D8D-BF0B-35EDF7C11159}" srcOrd="1" destOrd="0" presId="urn:microsoft.com/office/officeart/2005/8/layout/default"/>
    <dgm:cxn modelId="{1A465920-5B65-4357-8098-3185721DB9A6}" type="presParOf" srcId="{535C43FF-D486-4A79-8487-9106FD415192}" destId="{EBBB61E2-D3C4-4291-959A-29D7B4FAE10C}" srcOrd="2" destOrd="0" presId="urn:microsoft.com/office/officeart/2005/8/layout/default"/>
    <dgm:cxn modelId="{B17D7124-915E-4370-9164-4D1F4961918F}" type="presParOf" srcId="{535C43FF-D486-4A79-8487-9106FD415192}" destId="{FFFEB396-560B-43AA-893D-AA20705BD452}" srcOrd="3" destOrd="0" presId="urn:microsoft.com/office/officeart/2005/8/layout/default"/>
    <dgm:cxn modelId="{3D6932E5-B9BF-4B80-B8A6-E59B0BF38C39}" type="presParOf" srcId="{535C43FF-D486-4A79-8487-9106FD415192}" destId="{F8DABC67-0F1F-4379-AF61-E36265ED98EF}" srcOrd="4" destOrd="0" presId="urn:microsoft.com/office/officeart/2005/8/layout/default"/>
    <dgm:cxn modelId="{BF0D20DE-B6D4-47CF-A8E0-76C0C6F137D6}" type="presParOf" srcId="{535C43FF-D486-4A79-8487-9106FD415192}" destId="{5A8A132E-C194-436D-B0F7-87FF433CA4CA}" srcOrd="5" destOrd="0" presId="urn:microsoft.com/office/officeart/2005/8/layout/default"/>
    <dgm:cxn modelId="{3500CFCC-7D71-487E-97BD-59BE4C3F758C}" type="presParOf" srcId="{535C43FF-D486-4A79-8487-9106FD415192}" destId="{126F3C71-4DC8-4B06-B5EF-CFDF42944AB1}" srcOrd="6" destOrd="0" presId="urn:microsoft.com/office/officeart/2005/8/layout/default"/>
    <dgm:cxn modelId="{6E9502FD-9CBD-47EF-9107-CA2C5017495B}" type="presParOf" srcId="{535C43FF-D486-4A79-8487-9106FD415192}" destId="{9EB18ADC-7C79-4473-81FD-D457C65DF6C2}" srcOrd="7" destOrd="0" presId="urn:microsoft.com/office/officeart/2005/8/layout/default"/>
    <dgm:cxn modelId="{B13C81B2-3BA3-4376-A9A3-8B37AE4D9B93}" type="presParOf" srcId="{535C43FF-D486-4A79-8487-9106FD415192}" destId="{80554ECE-4874-43BC-932B-78A5859E07C5}" srcOrd="8" destOrd="0" presId="urn:microsoft.com/office/officeart/2005/8/layout/default"/>
    <dgm:cxn modelId="{C60CFFA3-16CD-47C9-A8A9-8E46CAFE63D4}" type="presParOf" srcId="{535C43FF-D486-4A79-8487-9106FD415192}" destId="{996DEFFA-35C8-44CD-8D19-BD48E9B5A2D4}" srcOrd="9" destOrd="0" presId="urn:microsoft.com/office/officeart/2005/8/layout/default"/>
    <dgm:cxn modelId="{0D0551AC-D1E9-421C-89AE-026F8A862876}" type="presParOf" srcId="{535C43FF-D486-4A79-8487-9106FD415192}" destId="{D7FEDF04-FF07-4135-9A0D-774D0FFAAD20}" srcOrd="10" destOrd="0" presId="urn:microsoft.com/office/officeart/2005/8/layout/default"/>
    <dgm:cxn modelId="{1E7FF710-3F6B-4694-8EC3-41360F320394}" type="presParOf" srcId="{535C43FF-D486-4A79-8487-9106FD415192}" destId="{72DC4F90-458D-471F-92CC-0D3BF5B1344D}" srcOrd="11" destOrd="0" presId="urn:microsoft.com/office/officeart/2005/8/layout/default"/>
    <dgm:cxn modelId="{0A4AD378-D9FA-4948-A94A-AF5BA911A70E}" type="presParOf" srcId="{535C43FF-D486-4A79-8487-9106FD415192}" destId="{61AB74E8-2D10-4D7D-9242-107E901E8F7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508A47-9A15-4A2C-9686-07660584F9CC}"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GB"/>
        </a:p>
      </dgm:t>
    </dgm:pt>
    <dgm:pt modelId="{ACDE799C-AF07-4D55-BCC4-E1A9144E5A00}">
      <dgm:prSet phldrT="[Text]" custT="1"/>
      <dgm:spPr/>
      <dgm:t>
        <a:bodyPr/>
        <a:lstStyle/>
        <a:p>
          <a:r>
            <a:rPr lang="en-US" sz="1500" dirty="0">
              <a:latin typeface="Nunito" pitchFamily="2" charset="0"/>
            </a:rPr>
            <a:t>Do a self inventory</a:t>
          </a:r>
          <a:endParaRPr lang="en-GB" sz="1500" dirty="0">
            <a:latin typeface="Nunito" pitchFamily="2" charset="0"/>
          </a:endParaRPr>
        </a:p>
      </dgm:t>
    </dgm:pt>
    <dgm:pt modelId="{E91D9B45-AC28-45A5-AB36-141E51022338}" type="parTrans" cxnId="{841CBE19-299E-4AF0-9F69-1C40CD89E872}">
      <dgm:prSet/>
      <dgm:spPr/>
      <dgm:t>
        <a:bodyPr/>
        <a:lstStyle/>
        <a:p>
          <a:endParaRPr lang="en-GB" sz="1500">
            <a:latin typeface="Nunito" pitchFamily="2" charset="0"/>
          </a:endParaRPr>
        </a:p>
      </dgm:t>
    </dgm:pt>
    <dgm:pt modelId="{BB885316-CD28-45D0-A7EE-366AD67D5B5D}" type="sibTrans" cxnId="{841CBE19-299E-4AF0-9F69-1C40CD89E872}">
      <dgm:prSet/>
      <dgm:spPr/>
      <dgm:t>
        <a:bodyPr/>
        <a:lstStyle/>
        <a:p>
          <a:endParaRPr lang="en-GB" sz="1500">
            <a:latin typeface="Nunito" pitchFamily="2" charset="0"/>
          </a:endParaRPr>
        </a:p>
      </dgm:t>
    </dgm:pt>
    <dgm:pt modelId="{C8F733FB-20E6-4911-B6F1-AE937B61BB37}">
      <dgm:prSet phldrT="[Text]" custT="1"/>
      <dgm:spPr/>
      <dgm:t>
        <a:bodyPr/>
        <a:lstStyle/>
        <a:p>
          <a:r>
            <a:rPr lang="en-US" sz="1500" dirty="0">
              <a:latin typeface="Nunito" pitchFamily="2" charset="0"/>
            </a:rPr>
            <a:t>Learn about potential employers</a:t>
          </a:r>
          <a:endParaRPr lang="en-GB" sz="1500" dirty="0">
            <a:latin typeface="Nunito" pitchFamily="2" charset="0"/>
          </a:endParaRPr>
        </a:p>
      </dgm:t>
    </dgm:pt>
    <dgm:pt modelId="{64734E92-E902-4B43-9E70-74F63CFBE7A9}" type="parTrans" cxnId="{B2CBABD9-4DF8-479A-A459-EDAAF894C909}">
      <dgm:prSet/>
      <dgm:spPr/>
      <dgm:t>
        <a:bodyPr/>
        <a:lstStyle/>
        <a:p>
          <a:endParaRPr lang="en-GB" sz="1500">
            <a:latin typeface="Nunito" pitchFamily="2" charset="0"/>
          </a:endParaRPr>
        </a:p>
      </dgm:t>
    </dgm:pt>
    <dgm:pt modelId="{D303B1AC-1985-4FC8-A853-5D365448E0A7}" type="sibTrans" cxnId="{B2CBABD9-4DF8-479A-A459-EDAAF894C909}">
      <dgm:prSet/>
      <dgm:spPr/>
      <dgm:t>
        <a:bodyPr/>
        <a:lstStyle/>
        <a:p>
          <a:endParaRPr lang="en-GB" sz="1500">
            <a:latin typeface="Nunito" pitchFamily="2" charset="0"/>
          </a:endParaRPr>
        </a:p>
      </dgm:t>
    </dgm:pt>
    <dgm:pt modelId="{A205CFF9-56F2-4AE9-8BE5-D82CCF19FE98}" type="pres">
      <dgm:prSet presAssocID="{02508A47-9A15-4A2C-9686-07660584F9CC}" presName="linear" presStyleCnt="0">
        <dgm:presLayoutVars>
          <dgm:dir/>
          <dgm:animLvl val="lvl"/>
          <dgm:resizeHandles val="exact"/>
        </dgm:presLayoutVars>
      </dgm:prSet>
      <dgm:spPr/>
    </dgm:pt>
    <dgm:pt modelId="{1C238172-478B-4125-882B-EDA7FA85F3E7}" type="pres">
      <dgm:prSet presAssocID="{ACDE799C-AF07-4D55-BCC4-E1A9144E5A00}" presName="parentLin" presStyleCnt="0"/>
      <dgm:spPr/>
    </dgm:pt>
    <dgm:pt modelId="{ABCA6098-B88A-4A70-A792-67C48ED5C9A3}" type="pres">
      <dgm:prSet presAssocID="{ACDE799C-AF07-4D55-BCC4-E1A9144E5A00}" presName="parentLeftMargin" presStyleLbl="node1" presStyleIdx="0" presStyleCnt="2"/>
      <dgm:spPr/>
    </dgm:pt>
    <dgm:pt modelId="{1EFD61F7-1501-4399-9808-4A53EE65BE35}" type="pres">
      <dgm:prSet presAssocID="{ACDE799C-AF07-4D55-BCC4-E1A9144E5A00}" presName="parentText" presStyleLbl="node1" presStyleIdx="0" presStyleCnt="2">
        <dgm:presLayoutVars>
          <dgm:chMax val="0"/>
          <dgm:bulletEnabled val="1"/>
        </dgm:presLayoutVars>
      </dgm:prSet>
      <dgm:spPr/>
    </dgm:pt>
    <dgm:pt modelId="{035602F1-8BA0-4623-85D7-FFD065E8C61A}" type="pres">
      <dgm:prSet presAssocID="{ACDE799C-AF07-4D55-BCC4-E1A9144E5A00}" presName="negativeSpace" presStyleCnt="0"/>
      <dgm:spPr/>
    </dgm:pt>
    <dgm:pt modelId="{76CF2661-A199-4C29-B4D6-D4D9FBE99BF6}" type="pres">
      <dgm:prSet presAssocID="{ACDE799C-AF07-4D55-BCC4-E1A9144E5A00}" presName="childText" presStyleLbl="conFgAcc1" presStyleIdx="0" presStyleCnt="2">
        <dgm:presLayoutVars>
          <dgm:bulletEnabled val="1"/>
        </dgm:presLayoutVars>
      </dgm:prSet>
      <dgm:spPr/>
    </dgm:pt>
    <dgm:pt modelId="{02497BD0-A3CF-486D-BECC-9A6C4902803D}" type="pres">
      <dgm:prSet presAssocID="{BB885316-CD28-45D0-A7EE-366AD67D5B5D}" presName="spaceBetweenRectangles" presStyleCnt="0"/>
      <dgm:spPr/>
    </dgm:pt>
    <dgm:pt modelId="{DE29348F-2DD7-4870-BAFE-B02EA0D722A8}" type="pres">
      <dgm:prSet presAssocID="{C8F733FB-20E6-4911-B6F1-AE937B61BB37}" presName="parentLin" presStyleCnt="0"/>
      <dgm:spPr/>
    </dgm:pt>
    <dgm:pt modelId="{DE09D06F-257B-4CBE-8151-BB1B5C34F1DC}" type="pres">
      <dgm:prSet presAssocID="{C8F733FB-20E6-4911-B6F1-AE937B61BB37}" presName="parentLeftMargin" presStyleLbl="node1" presStyleIdx="0" presStyleCnt="2"/>
      <dgm:spPr/>
    </dgm:pt>
    <dgm:pt modelId="{3B5E1024-8BCA-4A76-9D09-66FFEBF0A5C3}" type="pres">
      <dgm:prSet presAssocID="{C8F733FB-20E6-4911-B6F1-AE937B61BB37}" presName="parentText" presStyleLbl="node1" presStyleIdx="1" presStyleCnt="2">
        <dgm:presLayoutVars>
          <dgm:chMax val="0"/>
          <dgm:bulletEnabled val="1"/>
        </dgm:presLayoutVars>
      </dgm:prSet>
      <dgm:spPr/>
    </dgm:pt>
    <dgm:pt modelId="{91B1417E-D98B-466C-8156-DFBEC3F828CF}" type="pres">
      <dgm:prSet presAssocID="{C8F733FB-20E6-4911-B6F1-AE937B61BB37}" presName="negativeSpace" presStyleCnt="0"/>
      <dgm:spPr/>
    </dgm:pt>
    <dgm:pt modelId="{55CDD155-B3FE-499D-929A-5C6917EB843E}" type="pres">
      <dgm:prSet presAssocID="{C8F733FB-20E6-4911-B6F1-AE937B61BB37}" presName="childText" presStyleLbl="conFgAcc1" presStyleIdx="1" presStyleCnt="2">
        <dgm:presLayoutVars>
          <dgm:bulletEnabled val="1"/>
        </dgm:presLayoutVars>
      </dgm:prSet>
      <dgm:spPr/>
    </dgm:pt>
  </dgm:ptLst>
  <dgm:cxnLst>
    <dgm:cxn modelId="{841CBE19-299E-4AF0-9F69-1C40CD89E872}" srcId="{02508A47-9A15-4A2C-9686-07660584F9CC}" destId="{ACDE799C-AF07-4D55-BCC4-E1A9144E5A00}" srcOrd="0" destOrd="0" parTransId="{E91D9B45-AC28-45A5-AB36-141E51022338}" sibTransId="{BB885316-CD28-45D0-A7EE-366AD67D5B5D}"/>
    <dgm:cxn modelId="{64918676-0EFC-43A9-AD65-60B43FD2B99C}" type="presOf" srcId="{02508A47-9A15-4A2C-9686-07660584F9CC}" destId="{A205CFF9-56F2-4AE9-8BE5-D82CCF19FE98}" srcOrd="0" destOrd="0" presId="urn:microsoft.com/office/officeart/2005/8/layout/list1"/>
    <dgm:cxn modelId="{21119258-E4AB-4485-89EE-66C38E1D8908}" type="presOf" srcId="{C8F733FB-20E6-4911-B6F1-AE937B61BB37}" destId="{3B5E1024-8BCA-4A76-9D09-66FFEBF0A5C3}" srcOrd="1" destOrd="0" presId="urn:microsoft.com/office/officeart/2005/8/layout/list1"/>
    <dgm:cxn modelId="{2BCC4FA4-20B5-456D-B9BE-B733A1B150B2}" type="presOf" srcId="{C8F733FB-20E6-4911-B6F1-AE937B61BB37}" destId="{DE09D06F-257B-4CBE-8151-BB1B5C34F1DC}" srcOrd="0" destOrd="0" presId="urn:microsoft.com/office/officeart/2005/8/layout/list1"/>
    <dgm:cxn modelId="{B2CBABD9-4DF8-479A-A459-EDAAF894C909}" srcId="{02508A47-9A15-4A2C-9686-07660584F9CC}" destId="{C8F733FB-20E6-4911-B6F1-AE937B61BB37}" srcOrd="1" destOrd="0" parTransId="{64734E92-E902-4B43-9E70-74F63CFBE7A9}" sibTransId="{D303B1AC-1985-4FC8-A853-5D365448E0A7}"/>
    <dgm:cxn modelId="{4A4FA5DD-4287-443D-A2C6-8DE4F26E422A}" type="presOf" srcId="{ACDE799C-AF07-4D55-BCC4-E1A9144E5A00}" destId="{ABCA6098-B88A-4A70-A792-67C48ED5C9A3}" srcOrd="0" destOrd="0" presId="urn:microsoft.com/office/officeart/2005/8/layout/list1"/>
    <dgm:cxn modelId="{60DE90EE-A415-4C37-A46D-7322F67882E7}" type="presOf" srcId="{ACDE799C-AF07-4D55-BCC4-E1A9144E5A00}" destId="{1EFD61F7-1501-4399-9808-4A53EE65BE35}" srcOrd="1" destOrd="0" presId="urn:microsoft.com/office/officeart/2005/8/layout/list1"/>
    <dgm:cxn modelId="{60A757FE-462C-480C-B13C-070385700236}" type="presParOf" srcId="{A205CFF9-56F2-4AE9-8BE5-D82CCF19FE98}" destId="{1C238172-478B-4125-882B-EDA7FA85F3E7}" srcOrd="0" destOrd="0" presId="urn:microsoft.com/office/officeart/2005/8/layout/list1"/>
    <dgm:cxn modelId="{66A7B683-72F4-4F22-8DEE-B61716CE9582}" type="presParOf" srcId="{1C238172-478B-4125-882B-EDA7FA85F3E7}" destId="{ABCA6098-B88A-4A70-A792-67C48ED5C9A3}" srcOrd="0" destOrd="0" presId="urn:microsoft.com/office/officeart/2005/8/layout/list1"/>
    <dgm:cxn modelId="{28897C98-3910-4185-A81B-41C3FED0EDF7}" type="presParOf" srcId="{1C238172-478B-4125-882B-EDA7FA85F3E7}" destId="{1EFD61F7-1501-4399-9808-4A53EE65BE35}" srcOrd="1" destOrd="0" presId="urn:microsoft.com/office/officeart/2005/8/layout/list1"/>
    <dgm:cxn modelId="{9C4EB0A6-EA0E-448A-9A90-7763DD382662}" type="presParOf" srcId="{A205CFF9-56F2-4AE9-8BE5-D82CCF19FE98}" destId="{035602F1-8BA0-4623-85D7-FFD065E8C61A}" srcOrd="1" destOrd="0" presId="urn:microsoft.com/office/officeart/2005/8/layout/list1"/>
    <dgm:cxn modelId="{934649CB-1536-4E9F-9F6C-471A2356316F}" type="presParOf" srcId="{A205CFF9-56F2-4AE9-8BE5-D82CCF19FE98}" destId="{76CF2661-A199-4C29-B4D6-D4D9FBE99BF6}" srcOrd="2" destOrd="0" presId="urn:microsoft.com/office/officeart/2005/8/layout/list1"/>
    <dgm:cxn modelId="{6597F158-13ED-4129-8246-2E4EA28CDAAB}" type="presParOf" srcId="{A205CFF9-56F2-4AE9-8BE5-D82CCF19FE98}" destId="{02497BD0-A3CF-486D-BECC-9A6C4902803D}" srcOrd="3" destOrd="0" presId="urn:microsoft.com/office/officeart/2005/8/layout/list1"/>
    <dgm:cxn modelId="{82C1B2DB-8B7B-4332-B096-5767FC31118C}" type="presParOf" srcId="{A205CFF9-56F2-4AE9-8BE5-D82CCF19FE98}" destId="{DE29348F-2DD7-4870-BAFE-B02EA0D722A8}" srcOrd="4" destOrd="0" presId="urn:microsoft.com/office/officeart/2005/8/layout/list1"/>
    <dgm:cxn modelId="{2A071031-1FED-4E34-A64E-48BCFC9F0B37}" type="presParOf" srcId="{DE29348F-2DD7-4870-BAFE-B02EA0D722A8}" destId="{DE09D06F-257B-4CBE-8151-BB1B5C34F1DC}" srcOrd="0" destOrd="0" presId="urn:microsoft.com/office/officeart/2005/8/layout/list1"/>
    <dgm:cxn modelId="{C9EE7EC5-C5C5-457C-9FB4-6C89446A8E7D}" type="presParOf" srcId="{DE29348F-2DD7-4870-BAFE-B02EA0D722A8}" destId="{3B5E1024-8BCA-4A76-9D09-66FFEBF0A5C3}" srcOrd="1" destOrd="0" presId="urn:microsoft.com/office/officeart/2005/8/layout/list1"/>
    <dgm:cxn modelId="{9E4EA3B5-9372-47AC-9B07-350E561E824D}" type="presParOf" srcId="{A205CFF9-56F2-4AE9-8BE5-D82CCF19FE98}" destId="{91B1417E-D98B-466C-8156-DFBEC3F828CF}" srcOrd="5" destOrd="0" presId="urn:microsoft.com/office/officeart/2005/8/layout/list1"/>
    <dgm:cxn modelId="{130A2A0C-6CAB-4805-9C73-CF19C8933ACE}" type="presParOf" srcId="{A205CFF9-56F2-4AE9-8BE5-D82CCF19FE98}" destId="{55CDD155-B3FE-499D-929A-5C6917EB84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508A47-9A15-4A2C-9686-07660584F9CC}"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ACDE799C-AF07-4D55-BCC4-E1A9144E5A00}">
      <dgm:prSet phldrT="[Text]" custT="1"/>
      <dgm:spPr/>
      <dgm:t>
        <a:bodyPr/>
        <a:lstStyle/>
        <a:p>
          <a:r>
            <a:rPr lang="en-US" sz="1500" dirty="0">
              <a:latin typeface="Nunito" pitchFamily="2" charset="0"/>
            </a:rPr>
            <a:t>What</a:t>
          </a:r>
          <a:r>
            <a:rPr lang="en-US" sz="1500" baseline="0" dirty="0">
              <a:latin typeface="Nunito" pitchFamily="2" charset="0"/>
            </a:rPr>
            <a:t> are your strengths and weaknesses?</a:t>
          </a:r>
          <a:endParaRPr lang="en-GB" sz="1500" dirty="0">
            <a:latin typeface="Nunito" pitchFamily="2" charset="0"/>
          </a:endParaRPr>
        </a:p>
      </dgm:t>
    </dgm:pt>
    <dgm:pt modelId="{E91D9B45-AC28-45A5-AB36-141E51022338}" type="parTrans" cxnId="{841CBE19-299E-4AF0-9F69-1C40CD89E872}">
      <dgm:prSet/>
      <dgm:spPr/>
      <dgm:t>
        <a:bodyPr/>
        <a:lstStyle/>
        <a:p>
          <a:endParaRPr lang="en-GB" sz="1500">
            <a:latin typeface="Nunito" pitchFamily="2" charset="0"/>
          </a:endParaRPr>
        </a:p>
      </dgm:t>
    </dgm:pt>
    <dgm:pt modelId="{BB885316-CD28-45D0-A7EE-366AD67D5B5D}" type="sibTrans" cxnId="{841CBE19-299E-4AF0-9F69-1C40CD89E872}">
      <dgm:prSet/>
      <dgm:spPr/>
      <dgm:t>
        <a:bodyPr/>
        <a:lstStyle/>
        <a:p>
          <a:endParaRPr lang="en-GB" sz="1500">
            <a:latin typeface="Nunito" pitchFamily="2" charset="0"/>
          </a:endParaRPr>
        </a:p>
      </dgm:t>
    </dgm:pt>
    <dgm:pt modelId="{C8F733FB-20E6-4911-B6F1-AE937B61BB37}">
      <dgm:prSet phldrT="[Text]" custT="1"/>
      <dgm:spPr/>
      <dgm:t>
        <a:bodyPr/>
        <a:lstStyle/>
        <a:p>
          <a:r>
            <a:rPr lang="en-US" sz="1500" dirty="0">
              <a:latin typeface="Nunito" pitchFamily="2" charset="0"/>
            </a:rPr>
            <a:t>What subjects do you like?</a:t>
          </a:r>
          <a:endParaRPr lang="en-GB" sz="1500" dirty="0">
            <a:latin typeface="Nunito" pitchFamily="2" charset="0"/>
          </a:endParaRPr>
        </a:p>
      </dgm:t>
    </dgm:pt>
    <dgm:pt modelId="{64734E92-E902-4B43-9E70-74F63CFBE7A9}" type="parTrans" cxnId="{B2CBABD9-4DF8-479A-A459-EDAAF894C909}">
      <dgm:prSet/>
      <dgm:spPr/>
      <dgm:t>
        <a:bodyPr/>
        <a:lstStyle/>
        <a:p>
          <a:endParaRPr lang="en-GB" sz="1500">
            <a:latin typeface="Nunito" pitchFamily="2" charset="0"/>
          </a:endParaRPr>
        </a:p>
      </dgm:t>
    </dgm:pt>
    <dgm:pt modelId="{D303B1AC-1985-4FC8-A853-5D365448E0A7}" type="sibTrans" cxnId="{B2CBABD9-4DF8-479A-A459-EDAAF894C909}">
      <dgm:prSet/>
      <dgm:spPr/>
      <dgm:t>
        <a:bodyPr/>
        <a:lstStyle/>
        <a:p>
          <a:endParaRPr lang="en-GB" sz="1500">
            <a:latin typeface="Nunito" pitchFamily="2" charset="0"/>
          </a:endParaRPr>
        </a:p>
      </dgm:t>
    </dgm:pt>
    <dgm:pt modelId="{373C857C-5959-4C81-B4A1-153C70A4CF56}">
      <dgm:prSet phldrT="[Text]" custT="1"/>
      <dgm:spPr/>
      <dgm:t>
        <a:bodyPr/>
        <a:lstStyle/>
        <a:p>
          <a:r>
            <a:rPr lang="en-US" sz="1500" dirty="0">
              <a:latin typeface="Nunito" pitchFamily="2" charset="0"/>
            </a:rPr>
            <a:t>What kind of organizations would you like to work for?</a:t>
          </a:r>
          <a:endParaRPr lang="en-GB" sz="1500" dirty="0">
            <a:latin typeface="Nunito" pitchFamily="2" charset="0"/>
          </a:endParaRPr>
        </a:p>
      </dgm:t>
    </dgm:pt>
    <dgm:pt modelId="{D84F7A63-3571-4FB9-AA59-8477416E8A88}" type="parTrans" cxnId="{2A1A57C2-0DDA-415E-9E7E-EBF3E58ACC45}">
      <dgm:prSet/>
      <dgm:spPr/>
      <dgm:t>
        <a:bodyPr/>
        <a:lstStyle/>
        <a:p>
          <a:endParaRPr lang="en-GB"/>
        </a:p>
      </dgm:t>
    </dgm:pt>
    <dgm:pt modelId="{07EEE3C5-77C8-4503-BE25-2C6988A58C2E}" type="sibTrans" cxnId="{2A1A57C2-0DDA-415E-9E7E-EBF3E58ACC45}">
      <dgm:prSet/>
      <dgm:spPr/>
      <dgm:t>
        <a:bodyPr/>
        <a:lstStyle/>
        <a:p>
          <a:endParaRPr lang="en-GB"/>
        </a:p>
      </dgm:t>
    </dgm:pt>
    <dgm:pt modelId="{D0022897-8A3E-4F97-ABD2-7C687C779B38}">
      <dgm:prSet phldrT="[Text]" custT="1"/>
      <dgm:spPr/>
      <dgm:t>
        <a:bodyPr/>
        <a:lstStyle/>
        <a:p>
          <a:r>
            <a:rPr lang="en-US" sz="1500" dirty="0">
              <a:latin typeface="Nunito" pitchFamily="2" charset="0"/>
            </a:rPr>
            <a:t>What are your geographical preferences?</a:t>
          </a:r>
          <a:endParaRPr lang="en-GB" sz="1500" dirty="0">
            <a:latin typeface="Nunito" pitchFamily="2" charset="0"/>
          </a:endParaRPr>
        </a:p>
      </dgm:t>
    </dgm:pt>
    <dgm:pt modelId="{2ED8D337-719A-4A72-97D2-77FBDB6E90EF}" type="parTrans" cxnId="{370888CC-2021-46DA-936C-556F5ED46E30}">
      <dgm:prSet/>
      <dgm:spPr/>
      <dgm:t>
        <a:bodyPr/>
        <a:lstStyle/>
        <a:p>
          <a:endParaRPr lang="en-GB"/>
        </a:p>
      </dgm:t>
    </dgm:pt>
    <dgm:pt modelId="{5548D0A7-0402-4369-9E36-2077BA81CB9A}" type="sibTrans" cxnId="{370888CC-2021-46DA-936C-556F5ED46E30}">
      <dgm:prSet/>
      <dgm:spPr/>
      <dgm:t>
        <a:bodyPr/>
        <a:lstStyle/>
        <a:p>
          <a:endParaRPr lang="en-GB"/>
        </a:p>
      </dgm:t>
    </dgm:pt>
    <dgm:pt modelId="{A205CFF9-56F2-4AE9-8BE5-D82CCF19FE98}" type="pres">
      <dgm:prSet presAssocID="{02508A47-9A15-4A2C-9686-07660584F9CC}" presName="linear" presStyleCnt="0">
        <dgm:presLayoutVars>
          <dgm:dir/>
          <dgm:animLvl val="lvl"/>
          <dgm:resizeHandles val="exact"/>
        </dgm:presLayoutVars>
      </dgm:prSet>
      <dgm:spPr/>
    </dgm:pt>
    <dgm:pt modelId="{1C238172-478B-4125-882B-EDA7FA85F3E7}" type="pres">
      <dgm:prSet presAssocID="{ACDE799C-AF07-4D55-BCC4-E1A9144E5A00}" presName="parentLin" presStyleCnt="0"/>
      <dgm:spPr/>
    </dgm:pt>
    <dgm:pt modelId="{ABCA6098-B88A-4A70-A792-67C48ED5C9A3}" type="pres">
      <dgm:prSet presAssocID="{ACDE799C-AF07-4D55-BCC4-E1A9144E5A00}" presName="parentLeftMargin" presStyleLbl="node1" presStyleIdx="0" presStyleCnt="4"/>
      <dgm:spPr/>
    </dgm:pt>
    <dgm:pt modelId="{1EFD61F7-1501-4399-9808-4A53EE65BE35}" type="pres">
      <dgm:prSet presAssocID="{ACDE799C-AF07-4D55-BCC4-E1A9144E5A00}" presName="parentText" presStyleLbl="node1" presStyleIdx="0" presStyleCnt="4">
        <dgm:presLayoutVars>
          <dgm:chMax val="0"/>
          <dgm:bulletEnabled val="1"/>
        </dgm:presLayoutVars>
      </dgm:prSet>
      <dgm:spPr/>
    </dgm:pt>
    <dgm:pt modelId="{035602F1-8BA0-4623-85D7-FFD065E8C61A}" type="pres">
      <dgm:prSet presAssocID="{ACDE799C-AF07-4D55-BCC4-E1A9144E5A00}" presName="negativeSpace" presStyleCnt="0"/>
      <dgm:spPr/>
    </dgm:pt>
    <dgm:pt modelId="{76CF2661-A199-4C29-B4D6-D4D9FBE99BF6}" type="pres">
      <dgm:prSet presAssocID="{ACDE799C-AF07-4D55-BCC4-E1A9144E5A00}" presName="childText" presStyleLbl="conFgAcc1" presStyleIdx="0" presStyleCnt="4">
        <dgm:presLayoutVars>
          <dgm:bulletEnabled val="1"/>
        </dgm:presLayoutVars>
      </dgm:prSet>
      <dgm:spPr/>
    </dgm:pt>
    <dgm:pt modelId="{02497BD0-A3CF-486D-BECC-9A6C4902803D}" type="pres">
      <dgm:prSet presAssocID="{BB885316-CD28-45D0-A7EE-366AD67D5B5D}" presName="spaceBetweenRectangles" presStyleCnt="0"/>
      <dgm:spPr/>
    </dgm:pt>
    <dgm:pt modelId="{DE29348F-2DD7-4870-BAFE-B02EA0D722A8}" type="pres">
      <dgm:prSet presAssocID="{C8F733FB-20E6-4911-B6F1-AE937B61BB37}" presName="parentLin" presStyleCnt="0"/>
      <dgm:spPr/>
    </dgm:pt>
    <dgm:pt modelId="{DE09D06F-257B-4CBE-8151-BB1B5C34F1DC}" type="pres">
      <dgm:prSet presAssocID="{C8F733FB-20E6-4911-B6F1-AE937B61BB37}" presName="parentLeftMargin" presStyleLbl="node1" presStyleIdx="0" presStyleCnt="4"/>
      <dgm:spPr/>
    </dgm:pt>
    <dgm:pt modelId="{3B5E1024-8BCA-4A76-9D09-66FFEBF0A5C3}" type="pres">
      <dgm:prSet presAssocID="{C8F733FB-20E6-4911-B6F1-AE937B61BB37}" presName="parentText" presStyleLbl="node1" presStyleIdx="1" presStyleCnt="4">
        <dgm:presLayoutVars>
          <dgm:chMax val="0"/>
          <dgm:bulletEnabled val="1"/>
        </dgm:presLayoutVars>
      </dgm:prSet>
      <dgm:spPr/>
    </dgm:pt>
    <dgm:pt modelId="{91B1417E-D98B-466C-8156-DFBEC3F828CF}" type="pres">
      <dgm:prSet presAssocID="{C8F733FB-20E6-4911-B6F1-AE937B61BB37}" presName="negativeSpace" presStyleCnt="0"/>
      <dgm:spPr/>
    </dgm:pt>
    <dgm:pt modelId="{55CDD155-B3FE-499D-929A-5C6917EB843E}" type="pres">
      <dgm:prSet presAssocID="{C8F733FB-20E6-4911-B6F1-AE937B61BB37}" presName="childText" presStyleLbl="conFgAcc1" presStyleIdx="1" presStyleCnt="4">
        <dgm:presLayoutVars>
          <dgm:bulletEnabled val="1"/>
        </dgm:presLayoutVars>
      </dgm:prSet>
      <dgm:spPr/>
    </dgm:pt>
    <dgm:pt modelId="{15F5626A-AB0A-4786-A813-9399CEA6BE64}" type="pres">
      <dgm:prSet presAssocID="{D303B1AC-1985-4FC8-A853-5D365448E0A7}" presName="spaceBetweenRectangles" presStyleCnt="0"/>
      <dgm:spPr/>
    </dgm:pt>
    <dgm:pt modelId="{EA02E498-2753-4B49-B94F-552B9EF080F2}" type="pres">
      <dgm:prSet presAssocID="{373C857C-5959-4C81-B4A1-153C70A4CF56}" presName="parentLin" presStyleCnt="0"/>
      <dgm:spPr/>
    </dgm:pt>
    <dgm:pt modelId="{38FFDD0C-51DD-4FD9-950A-E28E07D90977}" type="pres">
      <dgm:prSet presAssocID="{373C857C-5959-4C81-B4A1-153C70A4CF56}" presName="parentLeftMargin" presStyleLbl="node1" presStyleIdx="1" presStyleCnt="4"/>
      <dgm:spPr/>
    </dgm:pt>
    <dgm:pt modelId="{09895791-7E3D-499A-98CA-627FDB5EB3EC}" type="pres">
      <dgm:prSet presAssocID="{373C857C-5959-4C81-B4A1-153C70A4CF56}" presName="parentText" presStyleLbl="node1" presStyleIdx="2" presStyleCnt="4">
        <dgm:presLayoutVars>
          <dgm:chMax val="0"/>
          <dgm:bulletEnabled val="1"/>
        </dgm:presLayoutVars>
      </dgm:prSet>
      <dgm:spPr/>
    </dgm:pt>
    <dgm:pt modelId="{0C3E197B-4E58-4CD9-B9E7-3D16C5E1227D}" type="pres">
      <dgm:prSet presAssocID="{373C857C-5959-4C81-B4A1-153C70A4CF56}" presName="negativeSpace" presStyleCnt="0"/>
      <dgm:spPr/>
    </dgm:pt>
    <dgm:pt modelId="{78632110-2B2D-4E9A-A480-1385825D35AA}" type="pres">
      <dgm:prSet presAssocID="{373C857C-5959-4C81-B4A1-153C70A4CF56}" presName="childText" presStyleLbl="conFgAcc1" presStyleIdx="2" presStyleCnt="4">
        <dgm:presLayoutVars>
          <dgm:bulletEnabled val="1"/>
        </dgm:presLayoutVars>
      </dgm:prSet>
      <dgm:spPr/>
    </dgm:pt>
    <dgm:pt modelId="{E2476CEF-A1DB-433D-BB19-EA44CDD23EE9}" type="pres">
      <dgm:prSet presAssocID="{07EEE3C5-77C8-4503-BE25-2C6988A58C2E}" presName="spaceBetweenRectangles" presStyleCnt="0"/>
      <dgm:spPr/>
    </dgm:pt>
    <dgm:pt modelId="{DD4748AD-27E4-492A-845C-42AA7FA08211}" type="pres">
      <dgm:prSet presAssocID="{D0022897-8A3E-4F97-ABD2-7C687C779B38}" presName="parentLin" presStyleCnt="0"/>
      <dgm:spPr/>
    </dgm:pt>
    <dgm:pt modelId="{A355B81C-1B42-42A1-877E-FFEDB7C2CFF8}" type="pres">
      <dgm:prSet presAssocID="{D0022897-8A3E-4F97-ABD2-7C687C779B38}" presName="parentLeftMargin" presStyleLbl="node1" presStyleIdx="2" presStyleCnt="4"/>
      <dgm:spPr/>
    </dgm:pt>
    <dgm:pt modelId="{F6CF9118-8101-48DE-A2A0-16E58DDB76E2}" type="pres">
      <dgm:prSet presAssocID="{D0022897-8A3E-4F97-ABD2-7C687C779B38}" presName="parentText" presStyleLbl="node1" presStyleIdx="3" presStyleCnt="4">
        <dgm:presLayoutVars>
          <dgm:chMax val="0"/>
          <dgm:bulletEnabled val="1"/>
        </dgm:presLayoutVars>
      </dgm:prSet>
      <dgm:spPr/>
    </dgm:pt>
    <dgm:pt modelId="{D3391B4D-D12D-41C9-9CCE-7FB51F66C277}" type="pres">
      <dgm:prSet presAssocID="{D0022897-8A3E-4F97-ABD2-7C687C779B38}" presName="negativeSpace" presStyleCnt="0"/>
      <dgm:spPr/>
    </dgm:pt>
    <dgm:pt modelId="{696E5559-C2B1-4F0E-8716-235DD26D03AD}" type="pres">
      <dgm:prSet presAssocID="{D0022897-8A3E-4F97-ABD2-7C687C779B38}" presName="childText" presStyleLbl="conFgAcc1" presStyleIdx="3" presStyleCnt="4" custLinFactNeighborX="848">
        <dgm:presLayoutVars>
          <dgm:bulletEnabled val="1"/>
        </dgm:presLayoutVars>
      </dgm:prSet>
      <dgm:spPr/>
    </dgm:pt>
  </dgm:ptLst>
  <dgm:cxnLst>
    <dgm:cxn modelId="{841CBE19-299E-4AF0-9F69-1C40CD89E872}" srcId="{02508A47-9A15-4A2C-9686-07660584F9CC}" destId="{ACDE799C-AF07-4D55-BCC4-E1A9144E5A00}" srcOrd="0" destOrd="0" parTransId="{E91D9B45-AC28-45A5-AB36-141E51022338}" sibTransId="{BB885316-CD28-45D0-A7EE-366AD67D5B5D}"/>
    <dgm:cxn modelId="{7142555E-BA14-4FB6-B72C-79C15065C67E}" type="presOf" srcId="{373C857C-5959-4C81-B4A1-153C70A4CF56}" destId="{38FFDD0C-51DD-4FD9-950A-E28E07D90977}" srcOrd="0" destOrd="0" presId="urn:microsoft.com/office/officeart/2005/8/layout/list1"/>
    <dgm:cxn modelId="{AAB9894A-8290-471D-BBD9-A45455097995}" type="presOf" srcId="{373C857C-5959-4C81-B4A1-153C70A4CF56}" destId="{09895791-7E3D-499A-98CA-627FDB5EB3EC}" srcOrd="1" destOrd="0" presId="urn:microsoft.com/office/officeart/2005/8/layout/list1"/>
    <dgm:cxn modelId="{78239C6C-7105-43EE-BAE3-EE53FB21134C}" type="presOf" srcId="{D0022897-8A3E-4F97-ABD2-7C687C779B38}" destId="{A355B81C-1B42-42A1-877E-FFEDB7C2CFF8}" srcOrd="0" destOrd="0" presId="urn:microsoft.com/office/officeart/2005/8/layout/list1"/>
    <dgm:cxn modelId="{64918676-0EFC-43A9-AD65-60B43FD2B99C}" type="presOf" srcId="{02508A47-9A15-4A2C-9686-07660584F9CC}" destId="{A205CFF9-56F2-4AE9-8BE5-D82CCF19FE98}" srcOrd="0" destOrd="0" presId="urn:microsoft.com/office/officeart/2005/8/layout/list1"/>
    <dgm:cxn modelId="{21119258-E4AB-4485-89EE-66C38E1D8908}" type="presOf" srcId="{C8F733FB-20E6-4911-B6F1-AE937B61BB37}" destId="{3B5E1024-8BCA-4A76-9D09-66FFEBF0A5C3}" srcOrd="1" destOrd="0" presId="urn:microsoft.com/office/officeart/2005/8/layout/list1"/>
    <dgm:cxn modelId="{2BCC4FA4-20B5-456D-B9BE-B733A1B150B2}" type="presOf" srcId="{C8F733FB-20E6-4911-B6F1-AE937B61BB37}" destId="{DE09D06F-257B-4CBE-8151-BB1B5C34F1DC}" srcOrd="0" destOrd="0" presId="urn:microsoft.com/office/officeart/2005/8/layout/list1"/>
    <dgm:cxn modelId="{2A1A57C2-0DDA-415E-9E7E-EBF3E58ACC45}" srcId="{02508A47-9A15-4A2C-9686-07660584F9CC}" destId="{373C857C-5959-4C81-B4A1-153C70A4CF56}" srcOrd="2" destOrd="0" parTransId="{D84F7A63-3571-4FB9-AA59-8477416E8A88}" sibTransId="{07EEE3C5-77C8-4503-BE25-2C6988A58C2E}"/>
    <dgm:cxn modelId="{370888CC-2021-46DA-936C-556F5ED46E30}" srcId="{02508A47-9A15-4A2C-9686-07660584F9CC}" destId="{D0022897-8A3E-4F97-ABD2-7C687C779B38}" srcOrd="3" destOrd="0" parTransId="{2ED8D337-719A-4A72-97D2-77FBDB6E90EF}" sibTransId="{5548D0A7-0402-4369-9E36-2077BA81CB9A}"/>
    <dgm:cxn modelId="{B2CBABD9-4DF8-479A-A459-EDAAF894C909}" srcId="{02508A47-9A15-4A2C-9686-07660584F9CC}" destId="{C8F733FB-20E6-4911-B6F1-AE937B61BB37}" srcOrd="1" destOrd="0" parTransId="{64734E92-E902-4B43-9E70-74F63CFBE7A9}" sibTransId="{D303B1AC-1985-4FC8-A853-5D365448E0A7}"/>
    <dgm:cxn modelId="{4A4FA5DD-4287-443D-A2C6-8DE4F26E422A}" type="presOf" srcId="{ACDE799C-AF07-4D55-BCC4-E1A9144E5A00}" destId="{ABCA6098-B88A-4A70-A792-67C48ED5C9A3}" srcOrd="0" destOrd="0" presId="urn:microsoft.com/office/officeart/2005/8/layout/list1"/>
    <dgm:cxn modelId="{60DE90EE-A415-4C37-A46D-7322F67882E7}" type="presOf" srcId="{ACDE799C-AF07-4D55-BCC4-E1A9144E5A00}" destId="{1EFD61F7-1501-4399-9808-4A53EE65BE35}" srcOrd="1" destOrd="0" presId="urn:microsoft.com/office/officeart/2005/8/layout/list1"/>
    <dgm:cxn modelId="{30FB29F5-C396-4C6B-B4C1-8B3D240018C1}" type="presOf" srcId="{D0022897-8A3E-4F97-ABD2-7C687C779B38}" destId="{F6CF9118-8101-48DE-A2A0-16E58DDB76E2}" srcOrd="1" destOrd="0" presId="urn:microsoft.com/office/officeart/2005/8/layout/list1"/>
    <dgm:cxn modelId="{60A757FE-462C-480C-B13C-070385700236}" type="presParOf" srcId="{A205CFF9-56F2-4AE9-8BE5-D82CCF19FE98}" destId="{1C238172-478B-4125-882B-EDA7FA85F3E7}" srcOrd="0" destOrd="0" presId="urn:microsoft.com/office/officeart/2005/8/layout/list1"/>
    <dgm:cxn modelId="{66A7B683-72F4-4F22-8DEE-B61716CE9582}" type="presParOf" srcId="{1C238172-478B-4125-882B-EDA7FA85F3E7}" destId="{ABCA6098-B88A-4A70-A792-67C48ED5C9A3}" srcOrd="0" destOrd="0" presId="urn:microsoft.com/office/officeart/2005/8/layout/list1"/>
    <dgm:cxn modelId="{28897C98-3910-4185-A81B-41C3FED0EDF7}" type="presParOf" srcId="{1C238172-478B-4125-882B-EDA7FA85F3E7}" destId="{1EFD61F7-1501-4399-9808-4A53EE65BE35}" srcOrd="1" destOrd="0" presId="urn:microsoft.com/office/officeart/2005/8/layout/list1"/>
    <dgm:cxn modelId="{9C4EB0A6-EA0E-448A-9A90-7763DD382662}" type="presParOf" srcId="{A205CFF9-56F2-4AE9-8BE5-D82CCF19FE98}" destId="{035602F1-8BA0-4623-85D7-FFD065E8C61A}" srcOrd="1" destOrd="0" presId="urn:microsoft.com/office/officeart/2005/8/layout/list1"/>
    <dgm:cxn modelId="{934649CB-1536-4E9F-9F6C-471A2356316F}" type="presParOf" srcId="{A205CFF9-56F2-4AE9-8BE5-D82CCF19FE98}" destId="{76CF2661-A199-4C29-B4D6-D4D9FBE99BF6}" srcOrd="2" destOrd="0" presId="urn:microsoft.com/office/officeart/2005/8/layout/list1"/>
    <dgm:cxn modelId="{6597F158-13ED-4129-8246-2E4EA28CDAAB}" type="presParOf" srcId="{A205CFF9-56F2-4AE9-8BE5-D82CCF19FE98}" destId="{02497BD0-A3CF-486D-BECC-9A6C4902803D}" srcOrd="3" destOrd="0" presId="urn:microsoft.com/office/officeart/2005/8/layout/list1"/>
    <dgm:cxn modelId="{82C1B2DB-8B7B-4332-B096-5767FC31118C}" type="presParOf" srcId="{A205CFF9-56F2-4AE9-8BE5-D82CCF19FE98}" destId="{DE29348F-2DD7-4870-BAFE-B02EA0D722A8}" srcOrd="4" destOrd="0" presId="urn:microsoft.com/office/officeart/2005/8/layout/list1"/>
    <dgm:cxn modelId="{2A071031-1FED-4E34-A64E-48BCFC9F0B37}" type="presParOf" srcId="{DE29348F-2DD7-4870-BAFE-B02EA0D722A8}" destId="{DE09D06F-257B-4CBE-8151-BB1B5C34F1DC}" srcOrd="0" destOrd="0" presId="urn:microsoft.com/office/officeart/2005/8/layout/list1"/>
    <dgm:cxn modelId="{C9EE7EC5-C5C5-457C-9FB4-6C89446A8E7D}" type="presParOf" srcId="{DE29348F-2DD7-4870-BAFE-B02EA0D722A8}" destId="{3B5E1024-8BCA-4A76-9D09-66FFEBF0A5C3}" srcOrd="1" destOrd="0" presId="urn:microsoft.com/office/officeart/2005/8/layout/list1"/>
    <dgm:cxn modelId="{9E4EA3B5-9372-47AC-9B07-350E561E824D}" type="presParOf" srcId="{A205CFF9-56F2-4AE9-8BE5-D82CCF19FE98}" destId="{91B1417E-D98B-466C-8156-DFBEC3F828CF}" srcOrd="5" destOrd="0" presId="urn:microsoft.com/office/officeart/2005/8/layout/list1"/>
    <dgm:cxn modelId="{130A2A0C-6CAB-4805-9C73-CF19C8933ACE}" type="presParOf" srcId="{A205CFF9-56F2-4AE9-8BE5-D82CCF19FE98}" destId="{55CDD155-B3FE-499D-929A-5C6917EB843E}" srcOrd="6" destOrd="0" presId="urn:microsoft.com/office/officeart/2005/8/layout/list1"/>
    <dgm:cxn modelId="{356A2381-8091-4F7C-B6D4-2F0B4B6E6A82}" type="presParOf" srcId="{A205CFF9-56F2-4AE9-8BE5-D82CCF19FE98}" destId="{15F5626A-AB0A-4786-A813-9399CEA6BE64}" srcOrd="7" destOrd="0" presId="urn:microsoft.com/office/officeart/2005/8/layout/list1"/>
    <dgm:cxn modelId="{8CB133F9-EFA0-4294-87AF-146C4BC4801E}" type="presParOf" srcId="{A205CFF9-56F2-4AE9-8BE5-D82CCF19FE98}" destId="{EA02E498-2753-4B49-B94F-552B9EF080F2}" srcOrd="8" destOrd="0" presId="urn:microsoft.com/office/officeart/2005/8/layout/list1"/>
    <dgm:cxn modelId="{4DDCF367-C1DD-448D-ADE8-ACEFFCB3267F}" type="presParOf" srcId="{EA02E498-2753-4B49-B94F-552B9EF080F2}" destId="{38FFDD0C-51DD-4FD9-950A-E28E07D90977}" srcOrd="0" destOrd="0" presId="urn:microsoft.com/office/officeart/2005/8/layout/list1"/>
    <dgm:cxn modelId="{E294C0D2-CAA4-4460-8D1E-62F085ED28DD}" type="presParOf" srcId="{EA02E498-2753-4B49-B94F-552B9EF080F2}" destId="{09895791-7E3D-499A-98CA-627FDB5EB3EC}" srcOrd="1" destOrd="0" presId="urn:microsoft.com/office/officeart/2005/8/layout/list1"/>
    <dgm:cxn modelId="{77B0C6F9-E263-474D-87DC-82E51FCA1ACB}" type="presParOf" srcId="{A205CFF9-56F2-4AE9-8BE5-D82CCF19FE98}" destId="{0C3E197B-4E58-4CD9-B9E7-3D16C5E1227D}" srcOrd="9" destOrd="0" presId="urn:microsoft.com/office/officeart/2005/8/layout/list1"/>
    <dgm:cxn modelId="{98D23ED0-2AB2-42D8-A432-8DD8542B40CB}" type="presParOf" srcId="{A205CFF9-56F2-4AE9-8BE5-D82CCF19FE98}" destId="{78632110-2B2D-4E9A-A480-1385825D35AA}" srcOrd="10" destOrd="0" presId="urn:microsoft.com/office/officeart/2005/8/layout/list1"/>
    <dgm:cxn modelId="{63264ED2-2BDC-419A-B7FD-196DA42ECDB3}" type="presParOf" srcId="{A205CFF9-56F2-4AE9-8BE5-D82CCF19FE98}" destId="{E2476CEF-A1DB-433D-BB19-EA44CDD23EE9}" srcOrd="11" destOrd="0" presId="urn:microsoft.com/office/officeart/2005/8/layout/list1"/>
    <dgm:cxn modelId="{60CE3771-682A-4D77-B961-B802230EBDF9}" type="presParOf" srcId="{A205CFF9-56F2-4AE9-8BE5-D82CCF19FE98}" destId="{DD4748AD-27E4-492A-845C-42AA7FA08211}" srcOrd="12" destOrd="0" presId="urn:microsoft.com/office/officeart/2005/8/layout/list1"/>
    <dgm:cxn modelId="{51EA973A-168C-4754-BC27-BE4468339027}" type="presParOf" srcId="{DD4748AD-27E4-492A-845C-42AA7FA08211}" destId="{A355B81C-1B42-42A1-877E-FFEDB7C2CFF8}" srcOrd="0" destOrd="0" presId="urn:microsoft.com/office/officeart/2005/8/layout/list1"/>
    <dgm:cxn modelId="{DC6AEBBF-384A-4ACF-8FC8-DF279D51BEC4}" type="presParOf" srcId="{DD4748AD-27E4-492A-845C-42AA7FA08211}" destId="{F6CF9118-8101-48DE-A2A0-16E58DDB76E2}" srcOrd="1" destOrd="0" presId="urn:microsoft.com/office/officeart/2005/8/layout/list1"/>
    <dgm:cxn modelId="{AFB64DCA-3C60-4917-8BC7-E39170CE0749}" type="presParOf" srcId="{A205CFF9-56F2-4AE9-8BE5-D82CCF19FE98}" destId="{D3391B4D-D12D-41C9-9CCE-7FB51F66C277}" srcOrd="13" destOrd="0" presId="urn:microsoft.com/office/officeart/2005/8/layout/list1"/>
    <dgm:cxn modelId="{3090C547-4C7E-4E41-92C6-98390781BACD}" type="presParOf" srcId="{A205CFF9-56F2-4AE9-8BE5-D82CCF19FE98}" destId="{696E5559-C2B1-4F0E-8716-235DD26D03A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60479-68B1-4979-B216-C54F2374B3E9}">
      <dsp:nvSpPr>
        <dsp:cNvPr id="0" name=""/>
        <dsp:cNvSpPr/>
      </dsp:nvSpPr>
      <dsp:spPr>
        <a:xfrm>
          <a:off x="0" y="638622"/>
          <a:ext cx="2426110" cy="145566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Researching Yourself</a:t>
          </a:r>
          <a:endParaRPr lang="en-GB" sz="1600" kern="1200" dirty="0">
            <a:latin typeface="Nunito" pitchFamily="2" charset="0"/>
          </a:endParaRPr>
        </a:p>
      </dsp:txBody>
      <dsp:txXfrm>
        <a:off x="0" y="638622"/>
        <a:ext cx="2426110" cy="1455666"/>
      </dsp:txXfrm>
    </dsp:sp>
    <dsp:sp modelId="{D64D779E-849F-43F7-9EE0-F6303B5DE819}">
      <dsp:nvSpPr>
        <dsp:cNvPr id="0" name=""/>
        <dsp:cNvSpPr/>
      </dsp:nvSpPr>
      <dsp:spPr>
        <a:xfrm>
          <a:off x="2668721" y="638622"/>
          <a:ext cx="2426110" cy="1455666"/>
        </a:xfrm>
        <a:prstGeom prst="rect">
          <a:avLst/>
        </a:prstGeom>
        <a:solidFill>
          <a:schemeClr val="accent3">
            <a:hueOff val="1120023"/>
            <a:satOff val="8571"/>
            <a:lumOff val="3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Researching the Company</a:t>
          </a:r>
          <a:endParaRPr lang="en-GB" sz="1600" kern="1200" dirty="0">
            <a:latin typeface="Nunito" pitchFamily="2" charset="0"/>
          </a:endParaRPr>
        </a:p>
      </dsp:txBody>
      <dsp:txXfrm>
        <a:off x="2668721" y="638622"/>
        <a:ext cx="2426110" cy="1455666"/>
      </dsp:txXfrm>
    </dsp:sp>
    <dsp:sp modelId="{55F8F21F-2525-4EFA-99BB-4F8D6DB088C5}">
      <dsp:nvSpPr>
        <dsp:cNvPr id="0" name=""/>
        <dsp:cNvSpPr/>
      </dsp:nvSpPr>
      <dsp:spPr>
        <a:xfrm>
          <a:off x="5337443" y="638622"/>
          <a:ext cx="2426110" cy="1455666"/>
        </a:xfrm>
        <a:prstGeom prst="rect">
          <a:avLst/>
        </a:prstGeom>
        <a:solidFill>
          <a:schemeClr val="accent3">
            <a:hueOff val="2240046"/>
            <a:satOff val="17143"/>
            <a:lumOff val="72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Research the Position</a:t>
          </a:r>
          <a:endParaRPr lang="en-GB" sz="1600" kern="1200" dirty="0">
            <a:latin typeface="Nunito" pitchFamily="2" charset="0"/>
          </a:endParaRPr>
        </a:p>
      </dsp:txBody>
      <dsp:txXfrm>
        <a:off x="5337443" y="638622"/>
        <a:ext cx="2426110" cy="14556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8639F-DA5A-4658-82A6-0ADB82243AFC}">
      <dsp:nvSpPr>
        <dsp:cNvPr id="0" name=""/>
        <dsp:cNvSpPr/>
      </dsp:nvSpPr>
      <dsp:spPr>
        <a:xfrm>
          <a:off x="0" y="297806"/>
          <a:ext cx="5556531" cy="40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D65FB5-4A74-4C98-8DDE-0A4ED632F6DD}">
      <dsp:nvSpPr>
        <dsp:cNvPr id="0" name=""/>
        <dsp:cNvSpPr/>
      </dsp:nvSpPr>
      <dsp:spPr>
        <a:xfrm>
          <a:off x="277826" y="61645"/>
          <a:ext cx="3889571"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17" tIns="0" rIns="14701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Look up articles and on portals find their interviewing styles and strategies</a:t>
          </a:r>
          <a:endParaRPr lang="en-GB" sz="1500" kern="1200" dirty="0">
            <a:latin typeface="Nunito" pitchFamily="2" charset="0"/>
          </a:endParaRPr>
        </a:p>
      </dsp:txBody>
      <dsp:txXfrm>
        <a:off x="300883" y="84702"/>
        <a:ext cx="3843457" cy="426206"/>
      </dsp:txXfrm>
    </dsp:sp>
    <dsp:sp modelId="{58EEB327-CFBC-4025-BF14-949329064087}">
      <dsp:nvSpPr>
        <dsp:cNvPr id="0" name=""/>
        <dsp:cNvSpPr/>
      </dsp:nvSpPr>
      <dsp:spPr>
        <a:xfrm>
          <a:off x="0" y="1023566"/>
          <a:ext cx="5556531" cy="40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106952-21E0-4D56-8AB2-A0A4E0483228}">
      <dsp:nvSpPr>
        <dsp:cNvPr id="0" name=""/>
        <dsp:cNvSpPr/>
      </dsp:nvSpPr>
      <dsp:spPr>
        <a:xfrm>
          <a:off x="277826" y="787406"/>
          <a:ext cx="3889571"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17" tIns="0" rIns="14701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Find out more trends in your field</a:t>
          </a:r>
          <a:endParaRPr lang="en-GB" sz="1500" kern="1200" dirty="0">
            <a:latin typeface="Nunito" pitchFamily="2" charset="0"/>
          </a:endParaRPr>
        </a:p>
      </dsp:txBody>
      <dsp:txXfrm>
        <a:off x="300883" y="810463"/>
        <a:ext cx="3843457" cy="426206"/>
      </dsp:txXfrm>
    </dsp:sp>
    <dsp:sp modelId="{71D3D186-2B4F-40CC-8D60-C09EA60BAC82}">
      <dsp:nvSpPr>
        <dsp:cNvPr id="0" name=""/>
        <dsp:cNvSpPr/>
      </dsp:nvSpPr>
      <dsp:spPr>
        <a:xfrm>
          <a:off x="0" y="1749326"/>
          <a:ext cx="5556531" cy="40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CC174-DB8F-4E56-B58C-ECED2EAC8349}">
      <dsp:nvSpPr>
        <dsp:cNvPr id="0" name=""/>
        <dsp:cNvSpPr/>
      </dsp:nvSpPr>
      <dsp:spPr>
        <a:xfrm>
          <a:off x="277826" y="1513166"/>
          <a:ext cx="3889571"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17" tIns="0" rIns="14701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Attend job fairs</a:t>
          </a:r>
          <a:endParaRPr lang="en-GB" sz="1500" kern="1200" dirty="0">
            <a:latin typeface="Nunito" pitchFamily="2" charset="0"/>
          </a:endParaRPr>
        </a:p>
      </dsp:txBody>
      <dsp:txXfrm>
        <a:off x="300883" y="1536223"/>
        <a:ext cx="3843457" cy="426206"/>
      </dsp:txXfrm>
    </dsp:sp>
    <dsp:sp modelId="{8BD8CF3C-C326-4521-82D2-01A1915AEFD0}">
      <dsp:nvSpPr>
        <dsp:cNvPr id="0" name=""/>
        <dsp:cNvSpPr/>
      </dsp:nvSpPr>
      <dsp:spPr>
        <a:xfrm>
          <a:off x="0" y="2475085"/>
          <a:ext cx="5556531" cy="40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FEAB0-255A-48DB-9563-27882E2F5CE7}">
      <dsp:nvSpPr>
        <dsp:cNvPr id="0" name=""/>
        <dsp:cNvSpPr/>
      </dsp:nvSpPr>
      <dsp:spPr>
        <a:xfrm>
          <a:off x="277826" y="2238926"/>
          <a:ext cx="3889571"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17" tIns="0" rIns="14701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Prepare a resume and a job application letter </a:t>
          </a:r>
          <a:endParaRPr lang="en-GB" sz="1500" kern="1200" dirty="0">
            <a:latin typeface="Nunito" pitchFamily="2" charset="0"/>
          </a:endParaRPr>
        </a:p>
      </dsp:txBody>
      <dsp:txXfrm>
        <a:off x="300883" y="2261983"/>
        <a:ext cx="3843457" cy="426206"/>
      </dsp:txXfrm>
    </dsp:sp>
    <dsp:sp modelId="{A8FFD335-E9D2-4EBB-8D79-2C7876CFFC17}">
      <dsp:nvSpPr>
        <dsp:cNvPr id="0" name=""/>
        <dsp:cNvSpPr/>
      </dsp:nvSpPr>
      <dsp:spPr>
        <a:xfrm>
          <a:off x="0" y="3200846"/>
          <a:ext cx="5556531" cy="40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55D40-CF04-4FD3-8B2B-957C9B412C3A}">
      <dsp:nvSpPr>
        <dsp:cNvPr id="0" name=""/>
        <dsp:cNvSpPr/>
      </dsp:nvSpPr>
      <dsp:spPr>
        <a:xfrm>
          <a:off x="277826" y="2964686"/>
          <a:ext cx="3889571"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17" tIns="0" rIns="14701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Put your portfolio items online</a:t>
          </a:r>
          <a:endParaRPr lang="en-GB" sz="1500" kern="1200" dirty="0">
            <a:latin typeface="Nunito" pitchFamily="2" charset="0"/>
          </a:endParaRPr>
        </a:p>
      </dsp:txBody>
      <dsp:txXfrm>
        <a:off x="300883" y="2987743"/>
        <a:ext cx="3843457" cy="4262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74E4F-BC1B-4C8E-A190-4457FC8DEEC4}">
      <dsp:nvSpPr>
        <dsp:cNvPr id="0" name=""/>
        <dsp:cNvSpPr/>
      </dsp:nvSpPr>
      <dsp:spPr>
        <a:xfrm>
          <a:off x="12804" y="316277"/>
          <a:ext cx="1702394" cy="5107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527" tIns="134527" rIns="134527" bIns="13452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Consistency</a:t>
          </a:r>
        </a:p>
      </dsp:txBody>
      <dsp:txXfrm>
        <a:off x="12804" y="316277"/>
        <a:ext cx="1702394" cy="510718"/>
      </dsp:txXfrm>
    </dsp:sp>
    <dsp:sp modelId="{2DBE6BC9-97CA-47CF-8D05-C3059E30C41D}">
      <dsp:nvSpPr>
        <dsp:cNvPr id="0" name=""/>
        <dsp:cNvSpPr/>
      </dsp:nvSpPr>
      <dsp:spPr>
        <a:xfrm>
          <a:off x="12804" y="826995"/>
          <a:ext cx="1702394" cy="212023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159" tIns="168159" rIns="168159" bIns="168159"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a:solidFill>
                <a:schemeClr val="bg1"/>
              </a:solidFill>
              <a:latin typeface="Nunito" pitchFamily="2" charset="0"/>
            </a:rPr>
            <a:t>Font style</a:t>
          </a:r>
          <a:endParaRPr lang="en-US" sz="1600" kern="1200" dirty="0">
            <a:solidFill>
              <a:schemeClr val="bg1"/>
            </a:solidFill>
            <a:latin typeface="Nunito" pitchFamily="2" charset="0"/>
          </a:endParaRPr>
        </a:p>
        <a:p>
          <a:pPr marL="0" lvl="0" indent="0" algn="l" defTabSz="711200">
            <a:lnSpc>
              <a:spcPct val="90000"/>
            </a:lnSpc>
            <a:spcBef>
              <a:spcPct val="0"/>
            </a:spcBef>
            <a:spcAft>
              <a:spcPct val="35000"/>
            </a:spcAft>
            <a:buNone/>
          </a:pPr>
          <a:r>
            <a:rPr lang="en-US" sz="1600" kern="1200">
              <a:solidFill>
                <a:schemeClr val="bg1"/>
              </a:solidFill>
              <a:latin typeface="Nunito" pitchFamily="2" charset="0"/>
            </a:rPr>
            <a:t>Layout</a:t>
          </a:r>
          <a:endParaRPr lang="en-US" sz="1600" kern="1200" dirty="0">
            <a:solidFill>
              <a:schemeClr val="bg1"/>
            </a:solidFill>
            <a:latin typeface="Nunito" pitchFamily="2" charset="0"/>
          </a:endParaRPr>
        </a:p>
        <a:p>
          <a:pPr marL="0" lvl="0" indent="0" algn="l" defTabSz="711200">
            <a:lnSpc>
              <a:spcPct val="90000"/>
            </a:lnSpc>
            <a:spcBef>
              <a:spcPct val="0"/>
            </a:spcBef>
            <a:spcAft>
              <a:spcPct val="35000"/>
            </a:spcAft>
            <a:buNone/>
          </a:pPr>
          <a:r>
            <a:rPr lang="en-US" sz="1600" kern="1200">
              <a:solidFill>
                <a:schemeClr val="bg1"/>
              </a:solidFill>
              <a:latin typeface="Nunito" pitchFamily="2" charset="0"/>
            </a:rPr>
            <a:t>Format</a:t>
          </a:r>
          <a:endParaRPr lang="en-US" sz="1600" kern="1200" dirty="0">
            <a:solidFill>
              <a:schemeClr val="bg1"/>
            </a:solidFill>
            <a:latin typeface="Nunito" pitchFamily="2" charset="0"/>
          </a:endParaRPr>
        </a:p>
      </dsp:txBody>
      <dsp:txXfrm>
        <a:off x="12804" y="826995"/>
        <a:ext cx="1702394" cy="2120231"/>
      </dsp:txXfrm>
    </dsp:sp>
    <dsp:sp modelId="{ABA843D3-80EF-4E28-B653-9BCDBA792FF8}">
      <dsp:nvSpPr>
        <dsp:cNvPr id="0" name=""/>
        <dsp:cNvSpPr/>
      </dsp:nvSpPr>
      <dsp:spPr>
        <a:xfrm>
          <a:off x="1822988" y="316277"/>
          <a:ext cx="1702394" cy="5107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527" tIns="134527" rIns="134527" bIns="13452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Accessibility</a:t>
          </a:r>
        </a:p>
      </dsp:txBody>
      <dsp:txXfrm>
        <a:off x="1822988" y="316277"/>
        <a:ext cx="1702394" cy="510718"/>
      </dsp:txXfrm>
    </dsp:sp>
    <dsp:sp modelId="{D9D54B5D-18D5-4AE3-8D0D-7A1B3DCAD2FD}">
      <dsp:nvSpPr>
        <dsp:cNvPr id="0" name=""/>
        <dsp:cNvSpPr/>
      </dsp:nvSpPr>
      <dsp:spPr>
        <a:xfrm>
          <a:off x="1822988" y="826995"/>
          <a:ext cx="1702394" cy="212023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159" tIns="168159" rIns="168159" bIns="168159"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bg1"/>
              </a:solidFill>
              <a:latin typeface="Nunito" pitchFamily="2" charset="0"/>
            </a:rPr>
            <a:t>Make sure the reader can easily find what they are looking for</a:t>
          </a:r>
          <a:endParaRPr lang="en-US" sz="1600" kern="1200" dirty="0">
            <a:solidFill>
              <a:schemeClr val="bg1"/>
            </a:solidFill>
            <a:latin typeface="Nunito" pitchFamily="2" charset="0"/>
          </a:endParaRPr>
        </a:p>
      </dsp:txBody>
      <dsp:txXfrm>
        <a:off x="1822988" y="826995"/>
        <a:ext cx="1702394" cy="2120231"/>
      </dsp:txXfrm>
    </dsp:sp>
    <dsp:sp modelId="{D0359B72-2264-41A8-B92F-4CC1E4B16714}">
      <dsp:nvSpPr>
        <dsp:cNvPr id="0" name=""/>
        <dsp:cNvSpPr/>
      </dsp:nvSpPr>
      <dsp:spPr>
        <a:xfrm>
          <a:off x="3633172" y="316277"/>
          <a:ext cx="1702394" cy="5107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527" tIns="134527" rIns="134527" bIns="13452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Relevance</a:t>
          </a:r>
        </a:p>
      </dsp:txBody>
      <dsp:txXfrm>
        <a:off x="3633172" y="316277"/>
        <a:ext cx="1702394" cy="510718"/>
      </dsp:txXfrm>
    </dsp:sp>
    <dsp:sp modelId="{AADB5F5B-4334-45C6-919A-3DFC1D40A3E3}">
      <dsp:nvSpPr>
        <dsp:cNvPr id="0" name=""/>
        <dsp:cNvSpPr/>
      </dsp:nvSpPr>
      <dsp:spPr>
        <a:xfrm>
          <a:off x="3633172" y="826995"/>
          <a:ext cx="1702394" cy="212023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159" tIns="168159" rIns="168159" bIns="168159"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bg1"/>
              </a:solidFill>
              <a:latin typeface="Nunito" pitchFamily="2" charset="0"/>
            </a:rPr>
            <a:t>Maintain audience relevance; tailor CV/Resume according to requirements</a:t>
          </a:r>
          <a:endParaRPr lang="en-US" sz="1600" kern="1200" dirty="0">
            <a:solidFill>
              <a:schemeClr val="bg1"/>
            </a:solidFill>
            <a:latin typeface="Nunito" pitchFamily="2" charset="0"/>
          </a:endParaRPr>
        </a:p>
      </dsp:txBody>
      <dsp:txXfrm>
        <a:off x="3633172" y="826995"/>
        <a:ext cx="1702394" cy="2120231"/>
      </dsp:txXfrm>
    </dsp:sp>
    <dsp:sp modelId="{9E67C7DA-7732-4AD0-86B6-CB07FEFF9E68}">
      <dsp:nvSpPr>
        <dsp:cNvPr id="0" name=""/>
        <dsp:cNvSpPr/>
      </dsp:nvSpPr>
      <dsp:spPr>
        <a:xfrm>
          <a:off x="5443355" y="316277"/>
          <a:ext cx="1702394" cy="5107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527" tIns="134527" rIns="134527" bIns="13452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Professionalism</a:t>
          </a:r>
        </a:p>
      </dsp:txBody>
      <dsp:txXfrm>
        <a:off x="5443355" y="316277"/>
        <a:ext cx="1702394" cy="510718"/>
      </dsp:txXfrm>
    </dsp:sp>
    <dsp:sp modelId="{2B3D8B3D-A39B-4143-BE0F-DC3C86EC56A3}">
      <dsp:nvSpPr>
        <dsp:cNvPr id="0" name=""/>
        <dsp:cNvSpPr/>
      </dsp:nvSpPr>
      <dsp:spPr>
        <a:xfrm>
          <a:off x="5443355" y="826995"/>
          <a:ext cx="1702394" cy="212023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159" tIns="168159" rIns="168159" bIns="168159"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bg1"/>
              </a:solidFill>
              <a:latin typeface="Nunito" pitchFamily="2" charset="0"/>
            </a:rPr>
            <a:t>Maintain professionalism in layout, language, style, and formatting</a:t>
          </a:r>
          <a:endParaRPr lang="en-US" sz="1600" kern="1200" dirty="0">
            <a:solidFill>
              <a:schemeClr val="bg1"/>
            </a:solidFill>
            <a:latin typeface="Nunito" pitchFamily="2" charset="0"/>
          </a:endParaRPr>
        </a:p>
      </dsp:txBody>
      <dsp:txXfrm>
        <a:off x="5443355" y="826995"/>
        <a:ext cx="1702394" cy="2120231"/>
      </dsp:txXfrm>
    </dsp:sp>
    <dsp:sp modelId="{3D7E6D5C-A575-4567-9221-469B66748934}">
      <dsp:nvSpPr>
        <dsp:cNvPr id="0" name=""/>
        <dsp:cNvSpPr/>
      </dsp:nvSpPr>
      <dsp:spPr>
        <a:xfrm>
          <a:off x="7253539" y="316277"/>
          <a:ext cx="1702394" cy="5107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527" tIns="134527" rIns="134527" bIns="13452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Concreteness</a:t>
          </a:r>
        </a:p>
      </dsp:txBody>
      <dsp:txXfrm>
        <a:off x="7253539" y="316277"/>
        <a:ext cx="1702394" cy="510718"/>
      </dsp:txXfrm>
    </dsp:sp>
    <dsp:sp modelId="{B21369A5-EF42-401F-9A96-AC2423096DB7}">
      <dsp:nvSpPr>
        <dsp:cNvPr id="0" name=""/>
        <dsp:cNvSpPr/>
      </dsp:nvSpPr>
      <dsp:spPr>
        <a:xfrm>
          <a:off x="7253539" y="826995"/>
          <a:ext cx="1702394" cy="2120231"/>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159" tIns="168159" rIns="168159" bIns="168159"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bg1"/>
              </a:solidFill>
              <a:latin typeface="Nunito" pitchFamily="2" charset="0"/>
            </a:rPr>
            <a:t>Provide concrete examples and evidence; don’t just list your achievements</a:t>
          </a:r>
          <a:endParaRPr lang="en-US" sz="1600" kern="1200" dirty="0">
            <a:solidFill>
              <a:schemeClr val="bg1"/>
            </a:solidFill>
            <a:latin typeface="Nunito" pitchFamily="2" charset="0"/>
          </a:endParaRPr>
        </a:p>
      </dsp:txBody>
      <dsp:txXfrm>
        <a:off x="7253539" y="826995"/>
        <a:ext cx="1702394" cy="2120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BA2AC-6D2A-4E5D-A304-E94810CAD5FB}">
      <dsp:nvSpPr>
        <dsp:cNvPr id="0" name=""/>
        <dsp:cNvSpPr/>
      </dsp:nvSpPr>
      <dsp:spPr>
        <a:xfrm>
          <a:off x="0" y="226573"/>
          <a:ext cx="2796809" cy="309925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Nunito" pitchFamily="2" charset="0"/>
            </a:rPr>
            <a:t>What are your skills, attributes, and accomplishments?</a:t>
          </a:r>
        </a:p>
        <a:p>
          <a:pPr marL="0" lvl="0" indent="0" algn="ctr" defTabSz="622300">
            <a:lnSpc>
              <a:spcPct val="90000"/>
            </a:lnSpc>
            <a:spcBef>
              <a:spcPct val="0"/>
            </a:spcBef>
            <a:spcAft>
              <a:spcPct val="35000"/>
            </a:spcAft>
            <a:buNone/>
          </a:pPr>
          <a:r>
            <a:rPr lang="en-US" sz="1400" kern="1200" dirty="0">
              <a:latin typeface="Nunito" pitchFamily="2" charset="0"/>
            </a:rPr>
            <a:t>What can you bring to the company that is unique?</a:t>
          </a:r>
        </a:p>
        <a:p>
          <a:pPr marL="0" lvl="0" indent="0" algn="ctr" defTabSz="622300">
            <a:lnSpc>
              <a:spcPct val="90000"/>
            </a:lnSpc>
            <a:spcBef>
              <a:spcPct val="0"/>
            </a:spcBef>
            <a:spcAft>
              <a:spcPct val="35000"/>
            </a:spcAft>
            <a:buNone/>
          </a:pPr>
          <a:r>
            <a:rPr lang="en-US" sz="1400" kern="1200" dirty="0">
              <a:latin typeface="Nunito" pitchFamily="2" charset="0"/>
            </a:rPr>
            <a:t>How do your qualifications meet the position’s requirements?</a:t>
          </a:r>
        </a:p>
        <a:p>
          <a:pPr marL="0" lvl="0" indent="0" algn="ctr" defTabSz="622300">
            <a:lnSpc>
              <a:spcPct val="90000"/>
            </a:lnSpc>
            <a:spcBef>
              <a:spcPct val="0"/>
            </a:spcBef>
            <a:spcAft>
              <a:spcPct val="35000"/>
            </a:spcAft>
            <a:buNone/>
          </a:pPr>
          <a:r>
            <a:rPr lang="en-US" sz="1400" kern="1200" dirty="0">
              <a:latin typeface="Nunito" pitchFamily="2" charset="0"/>
            </a:rPr>
            <a:t>What interests you about this company and the position?</a:t>
          </a:r>
          <a:endParaRPr lang="en-GB" sz="1400" kern="1200" dirty="0">
            <a:latin typeface="Nunito" pitchFamily="2" charset="0"/>
          </a:endParaRPr>
        </a:p>
      </dsp:txBody>
      <dsp:txXfrm>
        <a:off x="0" y="226573"/>
        <a:ext cx="2796809" cy="3099256"/>
      </dsp:txXfrm>
    </dsp:sp>
    <dsp:sp modelId="{BDB322BB-D780-4878-AA44-A21AA32B939D}">
      <dsp:nvSpPr>
        <dsp:cNvPr id="0" name=""/>
        <dsp:cNvSpPr/>
      </dsp:nvSpPr>
      <dsp:spPr>
        <a:xfrm>
          <a:off x="3076490" y="218485"/>
          <a:ext cx="2796809" cy="3115433"/>
        </a:xfrm>
        <a:prstGeom prst="rect">
          <a:avLst/>
        </a:prstGeom>
        <a:solidFill>
          <a:schemeClr val="accent3">
            <a:hueOff val="1120023"/>
            <a:satOff val="8571"/>
            <a:lumOff val="3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Nunito" pitchFamily="2" charset="0"/>
            </a:rPr>
            <a:t>What is the employer’s product or service?</a:t>
          </a:r>
        </a:p>
        <a:p>
          <a:pPr marL="0" lvl="0" indent="0" algn="ctr" defTabSz="622300">
            <a:lnSpc>
              <a:spcPct val="90000"/>
            </a:lnSpc>
            <a:spcBef>
              <a:spcPct val="0"/>
            </a:spcBef>
            <a:spcAft>
              <a:spcPct val="35000"/>
            </a:spcAft>
            <a:buNone/>
          </a:pPr>
          <a:r>
            <a:rPr lang="en-US" sz="1400" kern="1200" dirty="0">
              <a:latin typeface="Nunito" pitchFamily="2" charset="0"/>
            </a:rPr>
            <a:t>What is the company’s vision or mission statement?</a:t>
          </a:r>
        </a:p>
        <a:p>
          <a:pPr marL="0" lvl="0" indent="0" algn="ctr" defTabSz="622300">
            <a:lnSpc>
              <a:spcPct val="90000"/>
            </a:lnSpc>
            <a:spcBef>
              <a:spcPct val="0"/>
            </a:spcBef>
            <a:spcAft>
              <a:spcPct val="35000"/>
            </a:spcAft>
            <a:buNone/>
          </a:pPr>
          <a:r>
            <a:rPr lang="en-US" sz="1400" kern="1200" dirty="0">
              <a:latin typeface="Nunito" pitchFamily="2" charset="0"/>
            </a:rPr>
            <a:t>What are the needs or problems of the employer?</a:t>
          </a:r>
        </a:p>
        <a:p>
          <a:pPr marL="0" lvl="0" indent="0" algn="ctr" defTabSz="622300">
            <a:lnSpc>
              <a:spcPct val="90000"/>
            </a:lnSpc>
            <a:spcBef>
              <a:spcPct val="0"/>
            </a:spcBef>
            <a:spcAft>
              <a:spcPct val="35000"/>
            </a:spcAft>
            <a:buNone/>
          </a:pPr>
          <a:r>
            <a:rPr lang="en-US" sz="1400" kern="1200" dirty="0">
              <a:latin typeface="Nunito" pitchFamily="2" charset="0"/>
            </a:rPr>
            <a:t>What role does the employer play in the community?</a:t>
          </a:r>
        </a:p>
        <a:p>
          <a:pPr marL="0" lvl="0" indent="0" algn="ctr" defTabSz="622300">
            <a:lnSpc>
              <a:spcPct val="90000"/>
            </a:lnSpc>
            <a:spcBef>
              <a:spcPct val="0"/>
            </a:spcBef>
            <a:spcAft>
              <a:spcPct val="35000"/>
            </a:spcAft>
            <a:buNone/>
          </a:pPr>
          <a:r>
            <a:rPr lang="en-US" sz="1400" kern="1200" dirty="0">
              <a:latin typeface="Nunito" pitchFamily="2" charset="0"/>
            </a:rPr>
            <a:t>Is the employer expanding?</a:t>
          </a:r>
          <a:endParaRPr lang="en-GB" sz="1400" kern="1200" dirty="0">
            <a:latin typeface="Nunito" pitchFamily="2" charset="0"/>
          </a:endParaRPr>
        </a:p>
      </dsp:txBody>
      <dsp:txXfrm>
        <a:off x="3076490" y="218485"/>
        <a:ext cx="2796809" cy="3115433"/>
      </dsp:txXfrm>
    </dsp:sp>
    <dsp:sp modelId="{FE080AA7-780A-4C97-97B2-09622795CA6E}">
      <dsp:nvSpPr>
        <dsp:cNvPr id="0" name=""/>
        <dsp:cNvSpPr/>
      </dsp:nvSpPr>
      <dsp:spPr>
        <a:xfrm>
          <a:off x="6152981" y="218485"/>
          <a:ext cx="2796809" cy="3115433"/>
        </a:xfrm>
        <a:prstGeom prst="rect">
          <a:avLst/>
        </a:prstGeom>
        <a:solidFill>
          <a:schemeClr val="accent3">
            <a:hueOff val="2240046"/>
            <a:satOff val="17143"/>
            <a:lumOff val="72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Nunito" pitchFamily="2" charset="0"/>
            </a:rPr>
            <a:t>What are the job responsibilities?</a:t>
          </a:r>
        </a:p>
        <a:p>
          <a:pPr marL="0" lvl="0" indent="0" algn="ctr" defTabSz="622300">
            <a:lnSpc>
              <a:spcPct val="90000"/>
            </a:lnSpc>
            <a:spcBef>
              <a:spcPct val="0"/>
            </a:spcBef>
            <a:spcAft>
              <a:spcPct val="35000"/>
            </a:spcAft>
            <a:buNone/>
          </a:pPr>
          <a:r>
            <a:rPr lang="en-US" sz="1400" kern="1200" dirty="0">
              <a:latin typeface="Nunito" pitchFamily="2" charset="0"/>
            </a:rPr>
            <a:t>What are the pay and benefits for this job?</a:t>
          </a:r>
        </a:p>
        <a:p>
          <a:pPr marL="0" lvl="0" indent="0" algn="ctr" defTabSz="622300">
            <a:lnSpc>
              <a:spcPct val="90000"/>
            </a:lnSpc>
            <a:spcBef>
              <a:spcPct val="0"/>
            </a:spcBef>
            <a:spcAft>
              <a:spcPct val="35000"/>
            </a:spcAft>
            <a:buNone/>
          </a:pPr>
          <a:r>
            <a:rPr lang="en-US" sz="1400" kern="1200" dirty="0">
              <a:latin typeface="Nunito" pitchFamily="2" charset="0"/>
            </a:rPr>
            <a:t>What skills and talents are needed for the position? </a:t>
          </a:r>
        </a:p>
        <a:p>
          <a:pPr marL="0" lvl="0" indent="0" algn="ctr" defTabSz="622300">
            <a:lnSpc>
              <a:spcPct val="90000"/>
            </a:lnSpc>
            <a:spcBef>
              <a:spcPct val="0"/>
            </a:spcBef>
            <a:spcAft>
              <a:spcPct val="35000"/>
            </a:spcAft>
            <a:buNone/>
          </a:pPr>
          <a:r>
            <a:rPr lang="en-US" sz="1400" kern="1200" dirty="0">
              <a:latin typeface="Nunito" pitchFamily="2" charset="0"/>
            </a:rPr>
            <a:t>What is the growth opportunity for this field?</a:t>
          </a:r>
          <a:endParaRPr lang="en-GB" sz="1400" kern="1200" dirty="0">
            <a:latin typeface="Nunito" pitchFamily="2" charset="0"/>
          </a:endParaRPr>
        </a:p>
      </dsp:txBody>
      <dsp:txXfrm>
        <a:off x="6152981" y="218485"/>
        <a:ext cx="2796809" cy="3115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0CD8-74F3-483D-B5C4-A802F76FAF72}">
      <dsp:nvSpPr>
        <dsp:cNvPr id="0" name=""/>
        <dsp:cNvSpPr/>
      </dsp:nvSpPr>
      <dsp:spPr>
        <a:xfrm>
          <a:off x="0" y="56251"/>
          <a:ext cx="1751588" cy="10509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Honest </a:t>
          </a:r>
          <a:endParaRPr lang="en-GB" sz="1600" kern="1200" dirty="0">
            <a:latin typeface="Nunito" pitchFamily="2" charset="0"/>
          </a:endParaRPr>
        </a:p>
      </dsp:txBody>
      <dsp:txXfrm>
        <a:off x="0" y="56251"/>
        <a:ext cx="1751588" cy="1050953"/>
      </dsp:txXfrm>
    </dsp:sp>
    <dsp:sp modelId="{C9FCEC8B-9EFE-4A8E-88DD-E47038645BE8}">
      <dsp:nvSpPr>
        <dsp:cNvPr id="0" name=""/>
        <dsp:cNvSpPr/>
      </dsp:nvSpPr>
      <dsp:spPr>
        <a:xfrm>
          <a:off x="1926747" y="56251"/>
          <a:ext cx="1751588" cy="105095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Hard working</a:t>
          </a:r>
          <a:endParaRPr lang="en-GB" sz="1600" kern="1200" dirty="0">
            <a:latin typeface="Nunito" pitchFamily="2" charset="0"/>
          </a:endParaRPr>
        </a:p>
      </dsp:txBody>
      <dsp:txXfrm>
        <a:off x="1926747" y="56251"/>
        <a:ext cx="1751588" cy="1050953"/>
      </dsp:txXfrm>
    </dsp:sp>
    <dsp:sp modelId="{BBCAC061-E602-4871-A906-43DACBBCE21E}">
      <dsp:nvSpPr>
        <dsp:cNvPr id="0" name=""/>
        <dsp:cNvSpPr/>
      </dsp:nvSpPr>
      <dsp:spPr>
        <a:xfrm>
          <a:off x="3853494" y="56251"/>
          <a:ext cx="1751588" cy="105095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Technically competent</a:t>
          </a:r>
          <a:endParaRPr lang="en-GB" sz="1600" kern="1200" dirty="0">
            <a:latin typeface="Nunito" pitchFamily="2" charset="0"/>
          </a:endParaRPr>
        </a:p>
      </dsp:txBody>
      <dsp:txXfrm>
        <a:off x="3853494" y="56251"/>
        <a:ext cx="1751588" cy="1050953"/>
      </dsp:txXfrm>
    </dsp:sp>
    <dsp:sp modelId="{8E9ED5F3-7566-4ED8-9701-E34B99B95151}">
      <dsp:nvSpPr>
        <dsp:cNvPr id="0" name=""/>
        <dsp:cNvSpPr/>
      </dsp:nvSpPr>
      <dsp:spPr>
        <a:xfrm>
          <a:off x="0" y="1282362"/>
          <a:ext cx="1751588" cy="105095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Skilled at problem solving</a:t>
          </a:r>
          <a:endParaRPr lang="en-GB" sz="1600" kern="1200" dirty="0">
            <a:latin typeface="Nunito" pitchFamily="2" charset="0"/>
          </a:endParaRPr>
        </a:p>
      </dsp:txBody>
      <dsp:txXfrm>
        <a:off x="0" y="1282362"/>
        <a:ext cx="1751588" cy="1050953"/>
      </dsp:txXfrm>
    </dsp:sp>
    <dsp:sp modelId="{3FF78B22-D7F3-4A3B-9D2D-D2AFCBF80C62}">
      <dsp:nvSpPr>
        <dsp:cNvPr id="0" name=""/>
        <dsp:cNvSpPr/>
      </dsp:nvSpPr>
      <dsp:spPr>
        <a:xfrm>
          <a:off x="1926747" y="1282362"/>
          <a:ext cx="1751588" cy="105095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Team and individual worker</a:t>
          </a:r>
          <a:endParaRPr lang="en-GB" sz="1600" kern="1200" dirty="0">
            <a:latin typeface="Nunito" pitchFamily="2" charset="0"/>
          </a:endParaRPr>
        </a:p>
      </dsp:txBody>
      <dsp:txXfrm>
        <a:off x="1926747" y="1282362"/>
        <a:ext cx="1751588" cy="1050953"/>
      </dsp:txXfrm>
    </dsp:sp>
    <dsp:sp modelId="{534BA321-257F-4E40-89F5-4E1ECDB3D9A7}">
      <dsp:nvSpPr>
        <dsp:cNvPr id="0" name=""/>
        <dsp:cNvSpPr/>
      </dsp:nvSpPr>
      <dsp:spPr>
        <a:xfrm>
          <a:off x="3853494" y="1282362"/>
          <a:ext cx="1751588" cy="10509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Nunito" pitchFamily="2" charset="0"/>
            </a:rPr>
            <a:t>Having an S curve for learning</a:t>
          </a:r>
          <a:endParaRPr lang="en-GB" sz="1600" kern="1200" dirty="0">
            <a:latin typeface="Nunito" pitchFamily="2" charset="0"/>
          </a:endParaRPr>
        </a:p>
      </dsp:txBody>
      <dsp:txXfrm>
        <a:off x="3853494" y="1282362"/>
        <a:ext cx="1751588" cy="1050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0CD8-74F3-483D-B5C4-A802F76FAF72}">
      <dsp:nvSpPr>
        <dsp:cNvPr id="0" name=""/>
        <dsp:cNvSpPr/>
      </dsp:nvSpPr>
      <dsp:spPr>
        <a:xfrm>
          <a:off x="0" y="56251"/>
          <a:ext cx="1751588" cy="10509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Nunito" pitchFamily="2" charset="0"/>
            </a:rPr>
            <a:t>Research what others have done </a:t>
          </a:r>
          <a:endParaRPr lang="en-GB" sz="1600" kern="1200" dirty="0">
            <a:solidFill>
              <a:schemeClr val="bg1"/>
            </a:solidFill>
            <a:latin typeface="Nunito" pitchFamily="2" charset="0"/>
          </a:endParaRPr>
        </a:p>
      </dsp:txBody>
      <dsp:txXfrm>
        <a:off x="0" y="56251"/>
        <a:ext cx="1751588" cy="1050953"/>
      </dsp:txXfrm>
    </dsp:sp>
    <dsp:sp modelId="{C9FCEC8B-9EFE-4A8E-88DD-E47038645BE8}">
      <dsp:nvSpPr>
        <dsp:cNvPr id="0" name=""/>
        <dsp:cNvSpPr/>
      </dsp:nvSpPr>
      <dsp:spPr>
        <a:xfrm>
          <a:off x="1926747" y="56251"/>
          <a:ext cx="1751588" cy="105095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Nunito" pitchFamily="2" charset="0"/>
            </a:rPr>
            <a:t>Tell the truth</a:t>
          </a:r>
          <a:endParaRPr lang="en-GB" sz="1600" kern="1200" dirty="0">
            <a:solidFill>
              <a:schemeClr val="bg1"/>
            </a:solidFill>
            <a:latin typeface="Nunito" pitchFamily="2" charset="0"/>
          </a:endParaRPr>
        </a:p>
      </dsp:txBody>
      <dsp:txXfrm>
        <a:off x="1926747" y="56251"/>
        <a:ext cx="1751588" cy="1050953"/>
      </dsp:txXfrm>
    </dsp:sp>
    <dsp:sp modelId="{BBCAC061-E602-4871-A906-43DACBBCE21E}">
      <dsp:nvSpPr>
        <dsp:cNvPr id="0" name=""/>
        <dsp:cNvSpPr/>
      </dsp:nvSpPr>
      <dsp:spPr>
        <a:xfrm>
          <a:off x="3853494" y="56251"/>
          <a:ext cx="1751588" cy="105095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Nunito" pitchFamily="2" charset="0"/>
            </a:rPr>
            <a:t>Communicate professionally</a:t>
          </a:r>
          <a:endParaRPr lang="en-GB" sz="1600" kern="1200" dirty="0">
            <a:solidFill>
              <a:schemeClr val="bg1"/>
            </a:solidFill>
            <a:latin typeface="Nunito" pitchFamily="2" charset="0"/>
          </a:endParaRPr>
        </a:p>
      </dsp:txBody>
      <dsp:txXfrm>
        <a:off x="3853494" y="56251"/>
        <a:ext cx="1751588" cy="1050953"/>
      </dsp:txXfrm>
    </dsp:sp>
    <dsp:sp modelId="{8E9ED5F3-7566-4ED8-9701-E34B99B95151}">
      <dsp:nvSpPr>
        <dsp:cNvPr id="0" name=""/>
        <dsp:cNvSpPr/>
      </dsp:nvSpPr>
      <dsp:spPr>
        <a:xfrm>
          <a:off x="963373" y="1282362"/>
          <a:ext cx="1751588" cy="105095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Nunito" pitchFamily="2" charset="0"/>
            </a:rPr>
            <a:t>Describe your job skills</a:t>
          </a:r>
          <a:endParaRPr lang="en-GB" sz="1600" kern="1200" dirty="0">
            <a:solidFill>
              <a:schemeClr val="bg1"/>
            </a:solidFill>
            <a:latin typeface="Nunito" pitchFamily="2" charset="0"/>
          </a:endParaRPr>
        </a:p>
      </dsp:txBody>
      <dsp:txXfrm>
        <a:off x="963373" y="1282362"/>
        <a:ext cx="1751588" cy="1050953"/>
      </dsp:txXfrm>
    </dsp:sp>
    <dsp:sp modelId="{3FF78B22-D7F3-4A3B-9D2D-D2AFCBF80C62}">
      <dsp:nvSpPr>
        <dsp:cNvPr id="0" name=""/>
        <dsp:cNvSpPr/>
      </dsp:nvSpPr>
      <dsp:spPr>
        <a:xfrm>
          <a:off x="2890120" y="1282362"/>
          <a:ext cx="1751588" cy="105095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Nunito" pitchFamily="2" charset="0"/>
            </a:rPr>
            <a:t>Focus on problem-solving and accomplishments</a:t>
          </a:r>
          <a:endParaRPr lang="en-GB" sz="1600" kern="1200" dirty="0">
            <a:solidFill>
              <a:schemeClr val="bg1"/>
            </a:solidFill>
            <a:latin typeface="Nunito" pitchFamily="2" charset="0"/>
          </a:endParaRPr>
        </a:p>
      </dsp:txBody>
      <dsp:txXfrm>
        <a:off x="2890120" y="1282362"/>
        <a:ext cx="1751588" cy="1050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4F585-9092-4101-81FA-44F1AFA0A57F}">
      <dsp:nvSpPr>
        <dsp:cNvPr id="0" name=""/>
        <dsp:cNvSpPr/>
      </dsp:nvSpPr>
      <dsp:spPr>
        <a:xfrm>
          <a:off x="1921" y="53378"/>
          <a:ext cx="1872990" cy="74919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Nunito" pitchFamily="2" charset="0"/>
            </a:rPr>
            <a:t>Create a strong online presence</a:t>
          </a:r>
          <a:endParaRPr lang="en-GB" sz="1500" kern="1200" dirty="0">
            <a:solidFill>
              <a:schemeClr val="bg1"/>
            </a:solidFill>
            <a:latin typeface="Nunito" pitchFamily="2" charset="0"/>
          </a:endParaRPr>
        </a:p>
      </dsp:txBody>
      <dsp:txXfrm>
        <a:off x="1921" y="53378"/>
        <a:ext cx="1872990" cy="749196"/>
      </dsp:txXfrm>
    </dsp:sp>
    <dsp:sp modelId="{CAE214E9-7B3D-4415-863D-3C924C1963EE}">
      <dsp:nvSpPr>
        <dsp:cNvPr id="0" name=""/>
        <dsp:cNvSpPr/>
      </dsp:nvSpPr>
      <dsp:spPr>
        <a:xfrm>
          <a:off x="1921" y="804627"/>
          <a:ext cx="1872990" cy="365771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Your own website</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Try Weebly or Squarespace or free blogging site such as </a:t>
          </a:r>
          <a:r>
            <a:rPr lang="en-US" sz="1500" kern="1200" dirty="0" err="1">
              <a:solidFill>
                <a:schemeClr val="bg1"/>
              </a:solidFill>
              <a:latin typeface="Nunito" pitchFamily="2" charset="0"/>
            </a:rPr>
            <a:t>Wordpress</a:t>
          </a:r>
          <a:endParaRPr lang="en-GB" sz="1500" kern="1200" dirty="0">
            <a:solidFill>
              <a:schemeClr val="bg1"/>
            </a:solidFill>
            <a:latin typeface="Nunito" pitchFamily="2" charset="0"/>
          </a:endParaRPr>
        </a:p>
      </dsp:txBody>
      <dsp:txXfrm>
        <a:off x="1921" y="804627"/>
        <a:ext cx="1872990" cy="3657712"/>
      </dsp:txXfrm>
    </dsp:sp>
    <dsp:sp modelId="{0C57D056-389E-49BB-A328-AE0FC194EE14}">
      <dsp:nvSpPr>
        <dsp:cNvPr id="0" name=""/>
        <dsp:cNvSpPr/>
      </dsp:nvSpPr>
      <dsp:spPr>
        <a:xfrm>
          <a:off x="2137129" y="55431"/>
          <a:ext cx="1872990" cy="74919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Nunito" pitchFamily="2" charset="0"/>
            </a:rPr>
            <a:t>Participate on LinkedIn</a:t>
          </a:r>
          <a:endParaRPr lang="en-GB" sz="1500" kern="1200" dirty="0">
            <a:solidFill>
              <a:schemeClr val="bg1"/>
            </a:solidFill>
            <a:latin typeface="Nunito" pitchFamily="2" charset="0"/>
          </a:endParaRPr>
        </a:p>
      </dsp:txBody>
      <dsp:txXfrm>
        <a:off x="2137129" y="55431"/>
        <a:ext cx="1872990" cy="749196"/>
      </dsp:txXfrm>
    </dsp:sp>
    <dsp:sp modelId="{9EE73C6E-6421-42F3-9D8E-1640E0C6C4FB}">
      <dsp:nvSpPr>
        <dsp:cNvPr id="0" name=""/>
        <dsp:cNvSpPr/>
      </dsp:nvSpPr>
      <dsp:spPr>
        <a:xfrm>
          <a:off x="2137129" y="804627"/>
          <a:ext cx="1872990" cy="365771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Social media used specifically by professionals</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Include keywords for appearing in searches</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List specific skills in skills section</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Link good videos and resources for others to see; participate in discussion. Make yourself visible</a:t>
          </a:r>
          <a:endParaRPr lang="en-GB" sz="1500" kern="1200" dirty="0">
            <a:solidFill>
              <a:schemeClr val="bg1"/>
            </a:solidFill>
            <a:latin typeface="Nunito" pitchFamily="2" charset="0"/>
          </a:endParaRPr>
        </a:p>
      </dsp:txBody>
      <dsp:txXfrm>
        <a:off x="2137129" y="804627"/>
        <a:ext cx="1872990" cy="3657712"/>
      </dsp:txXfrm>
    </dsp:sp>
    <dsp:sp modelId="{26DC6383-907E-4226-8061-1E19BE925238}">
      <dsp:nvSpPr>
        <dsp:cNvPr id="0" name=""/>
        <dsp:cNvSpPr/>
      </dsp:nvSpPr>
      <dsp:spPr>
        <a:xfrm>
          <a:off x="4272338" y="55431"/>
          <a:ext cx="1872990" cy="749196"/>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Nunito" pitchFamily="2" charset="0"/>
            </a:rPr>
            <a:t>Participate on Facebook</a:t>
          </a:r>
          <a:endParaRPr lang="en-GB" sz="1500" kern="1200" dirty="0">
            <a:solidFill>
              <a:schemeClr val="bg1"/>
            </a:solidFill>
            <a:latin typeface="Nunito" pitchFamily="2" charset="0"/>
          </a:endParaRPr>
        </a:p>
      </dsp:txBody>
      <dsp:txXfrm>
        <a:off x="4272338" y="55431"/>
        <a:ext cx="1872990" cy="749196"/>
      </dsp:txXfrm>
    </dsp:sp>
    <dsp:sp modelId="{83851067-21FB-4E9C-A5A0-DBA5C12C0033}">
      <dsp:nvSpPr>
        <dsp:cNvPr id="0" name=""/>
        <dsp:cNvSpPr/>
      </dsp:nvSpPr>
      <dsp:spPr>
        <a:xfrm>
          <a:off x="4272338" y="804627"/>
          <a:ext cx="1872990" cy="3657712"/>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Create pages for specific interests</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Make them public </a:t>
          </a:r>
          <a:endParaRPr lang="en-GB" sz="1500" kern="1200" dirty="0">
            <a:solidFill>
              <a:schemeClr val="bg1"/>
            </a:solidFill>
            <a:latin typeface="Nunito" pitchFamily="2" charset="0"/>
          </a:endParaRPr>
        </a:p>
      </dsp:txBody>
      <dsp:txXfrm>
        <a:off x="4272338" y="804627"/>
        <a:ext cx="1872990" cy="3657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4F585-9092-4101-81FA-44F1AFA0A57F}">
      <dsp:nvSpPr>
        <dsp:cNvPr id="0" name=""/>
        <dsp:cNvSpPr/>
      </dsp:nvSpPr>
      <dsp:spPr>
        <a:xfrm>
          <a:off x="1921" y="454835"/>
          <a:ext cx="1872990" cy="74919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Nunito" pitchFamily="2" charset="0"/>
            </a:rPr>
            <a:t>Participate on Twitter</a:t>
          </a:r>
          <a:endParaRPr lang="en-GB" sz="1500" kern="1200" dirty="0">
            <a:solidFill>
              <a:schemeClr val="bg1"/>
            </a:solidFill>
            <a:latin typeface="Nunito" pitchFamily="2" charset="0"/>
          </a:endParaRPr>
        </a:p>
      </dsp:txBody>
      <dsp:txXfrm>
        <a:off x="1921" y="454835"/>
        <a:ext cx="1872990" cy="749196"/>
      </dsp:txXfrm>
    </dsp:sp>
    <dsp:sp modelId="{CAE214E9-7B3D-4415-863D-3C924C1963EE}">
      <dsp:nvSpPr>
        <dsp:cNvPr id="0" name=""/>
        <dsp:cNvSpPr/>
      </dsp:nvSpPr>
      <dsp:spPr>
        <a:xfrm>
          <a:off x="1921" y="1206084"/>
          <a:ext cx="1872990" cy="285480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Follow influential people</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Follow events conferences and publications of interest</a:t>
          </a:r>
          <a:endParaRPr lang="en-GB" sz="1500" kern="1200" dirty="0">
            <a:solidFill>
              <a:schemeClr val="bg1"/>
            </a:solidFill>
            <a:latin typeface="Nunito" pitchFamily="2" charset="0"/>
          </a:endParaRPr>
        </a:p>
      </dsp:txBody>
      <dsp:txXfrm>
        <a:off x="1921" y="1206084"/>
        <a:ext cx="1872990" cy="2854800"/>
      </dsp:txXfrm>
    </dsp:sp>
    <dsp:sp modelId="{0C57D056-389E-49BB-A328-AE0FC194EE14}">
      <dsp:nvSpPr>
        <dsp:cNvPr id="0" name=""/>
        <dsp:cNvSpPr/>
      </dsp:nvSpPr>
      <dsp:spPr>
        <a:xfrm>
          <a:off x="2137129" y="456887"/>
          <a:ext cx="1872990" cy="74919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Nunito" pitchFamily="2" charset="0"/>
            </a:rPr>
            <a:t>Create a business card</a:t>
          </a:r>
          <a:endParaRPr lang="en-GB" sz="1500" kern="1200" dirty="0">
            <a:solidFill>
              <a:schemeClr val="bg1"/>
            </a:solidFill>
            <a:latin typeface="Nunito" pitchFamily="2" charset="0"/>
          </a:endParaRPr>
        </a:p>
      </dsp:txBody>
      <dsp:txXfrm>
        <a:off x="2137129" y="456887"/>
        <a:ext cx="1872990" cy="749196"/>
      </dsp:txXfrm>
    </dsp:sp>
    <dsp:sp modelId="{9EE73C6E-6421-42F3-9D8E-1640E0C6C4FB}">
      <dsp:nvSpPr>
        <dsp:cNvPr id="0" name=""/>
        <dsp:cNvSpPr/>
      </dsp:nvSpPr>
      <dsp:spPr>
        <a:xfrm>
          <a:off x="2137129" y="1206084"/>
          <a:ext cx="1872990" cy="285480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Direct people to your socials</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Have your contact information listed</a:t>
          </a:r>
          <a:endParaRPr lang="en-GB" sz="1500" kern="1200" dirty="0">
            <a:solidFill>
              <a:schemeClr val="bg1"/>
            </a:solidFill>
            <a:latin typeface="Nunito" pitchFamily="2" charset="0"/>
          </a:endParaRPr>
        </a:p>
      </dsp:txBody>
      <dsp:txXfrm>
        <a:off x="2137129" y="1206084"/>
        <a:ext cx="1872990" cy="2854800"/>
      </dsp:txXfrm>
    </dsp:sp>
    <dsp:sp modelId="{26DC6383-907E-4226-8061-1E19BE925238}">
      <dsp:nvSpPr>
        <dsp:cNvPr id="0" name=""/>
        <dsp:cNvSpPr/>
      </dsp:nvSpPr>
      <dsp:spPr>
        <a:xfrm>
          <a:off x="4272338" y="456887"/>
          <a:ext cx="1872990" cy="749196"/>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Nunito" pitchFamily="2" charset="0"/>
            </a:rPr>
            <a:t>Practice an elevator pitch</a:t>
          </a:r>
          <a:endParaRPr lang="en-GB" sz="1500" kern="1200" dirty="0">
            <a:solidFill>
              <a:schemeClr val="bg1"/>
            </a:solidFill>
            <a:latin typeface="Nunito" pitchFamily="2" charset="0"/>
          </a:endParaRPr>
        </a:p>
      </dsp:txBody>
      <dsp:txXfrm>
        <a:off x="4272338" y="456887"/>
        <a:ext cx="1872990" cy="749196"/>
      </dsp:txXfrm>
    </dsp:sp>
    <dsp:sp modelId="{83851067-21FB-4E9C-A5A0-DBA5C12C0033}">
      <dsp:nvSpPr>
        <dsp:cNvPr id="0" name=""/>
        <dsp:cNvSpPr/>
      </dsp:nvSpPr>
      <dsp:spPr>
        <a:xfrm>
          <a:off x="4272338" y="1206084"/>
          <a:ext cx="1872990" cy="285480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Brief oral summary of your credentials</a:t>
          </a:r>
          <a:endParaRPr lang="en-GB" sz="1500" kern="1200" dirty="0">
            <a:solidFill>
              <a:schemeClr val="bg1"/>
            </a:solidFill>
            <a:latin typeface="Nunito" pitchFamily="2" charset="0"/>
          </a:endParaRPr>
        </a:p>
        <a:p>
          <a:pPr marL="114300" lvl="1" indent="-114300" algn="l" defTabSz="666750">
            <a:lnSpc>
              <a:spcPct val="90000"/>
            </a:lnSpc>
            <a:spcBef>
              <a:spcPct val="0"/>
            </a:spcBef>
            <a:spcAft>
              <a:spcPct val="15000"/>
            </a:spcAft>
            <a:buChar char="•"/>
          </a:pPr>
          <a:r>
            <a:rPr lang="en-US" sz="1500" kern="1200" dirty="0">
              <a:solidFill>
                <a:schemeClr val="bg1"/>
              </a:solidFill>
              <a:latin typeface="Nunito" pitchFamily="2" charset="0"/>
            </a:rPr>
            <a:t>Less than 20 seconds long</a:t>
          </a:r>
          <a:endParaRPr lang="en-GB" sz="1500" kern="1200" dirty="0">
            <a:solidFill>
              <a:schemeClr val="bg1"/>
            </a:solidFill>
            <a:latin typeface="Nunito" pitchFamily="2" charset="0"/>
          </a:endParaRPr>
        </a:p>
      </dsp:txBody>
      <dsp:txXfrm>
        <a:off x="4272338" y="1206084"/>
        <a:ext cx="1872990" cy="2854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80B54-8EB2-4A5D-B22E-288F519FFAFE}">
      <dsp:nvSpPr>
        <dsp:cNvPr id="0" name=""/>
        <dsp:cNvSpPr/>
      </dsp:nvSpPr>
      <dsp:spPr>
        <a:xfrm>
          <a:off x="2550" y="226312"/>
          <a:ext cx="2023704" cy="176261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Enhance your Headline</a:t>
          </a:r>
        </a:p>
        <a:p>
          <a:pPr marL="0" lvl="0" indent="0" algn="ctr" defTabSz="666750">
            <a:lnSpc>
              <a:spcPct val="90000"/>
            </a:lnSpc>
            <a:spcBef>
              <a:spcPct val="0"/>
            </a:spcBef>
            <a:spcAft>
              <a:spcPct val="35000"/>
            </a:spcAft>
            <a:buNone/>
          </a:pPr>
          <a:r>
            <a:rPr lang="en-US" sz="1500" i="1" kern="1200" dirty="0">
              <a:latin typeface="Nunito" pitchFamily="2" charset="0"/>
            </a:rPr>
            <a:t>Full name, job responsibility and company name</a:t>
          </a:r>
          <a:endParaRPr lang="en-GB" sz="1500" i="1" kern="1200" dirty="0">
            <a:latin typeface="Nunito" pitchFamily="2" charset="0"/>
          </a:endParaRPr>
        </a:p>
      </dsp:txBody>
      <dsp:txXfrm>
        <a:off x="2550" y="226312"/>
        <a:ext cx="2023704" cy="1762614"/>
      </dsp:txXfrm>
    </dsp:sp>
    <dsp:sp modelId="{EBBB61E2-D3C4-4291-959A-29D7B4FAE10C}">
      <dsp:nvSpPr>
        <dsp:cNvPr id="0" name=""/>
        <dsp:cNvSpPr/>
      </dsp:nvSpPr>
      <dsp:spPr>
        <a:xfrm>
          <a:off x="2228625" y="250585"/>
          <a:ext cx="2023704" cy="1714069"/>
        </a:xfrm>
        <a:prstGeom prst="rect">
          <a:avLst/>
        </a:prstGeom>
        <a:solidFill>
          <a:schemeClr val="accent5">
            <a:hueOff val="-2772549"/>
            <a:satOff val="5556"/>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Add a photo</a:t>
          </a:r>
        </a:p>
        <a:p>
          <a:pPr marL="0" lvl="0" indent="0" algn="ctr" defTabSz="666750">
            <a:lnSpc>
              <a:spcPct val="90000"/>
            </a:lnSpc>
            <a:spcBef>
              <a:spcPct val="0"/>
            </a:spcBef>
            <a:spcAft>
              <a:spcPct val="35000"/>
            </a:spcAft>
            <a:buNone/>
          </a:pPr>
          <a:r>
            <a:rPr lang="en-GB" sz="1500" i="1" kern="1200" dirty="0">
              <a:latin typeface="Nunito" pitchFamily="2" charset="0"/>
            </a:rPr>
            <a:t>Make sure it’s a portrait and professional </a:t>
          </a:r>
        </a:p>
      </dsp:txBody>
      <dsp:txXfrm>
        <a:off x="2228625" y="250585"/>
        <a:ext cx="2023704" cy="1714069"/>
      </dsp:txXfrm>
    </dsp:sp>
    <dsp:sp modelId="{F8DABC67-0F1F-4379-AF61-E36265ED98EF}">
      <dsp:nvSpPr>
        <dsp:cNvPr id="0" name=""/>
        <dsp:cNvSpPr/>
      </dsp:nvSpPr>
      <dsp:spPr>
        <a:xfrm>
          <a:off x="4454700" y="234399"/>
          <a:ext cx="2023704" cy="1746440"/>
        </a:xfrm>
        <a:prstGeom prst="rect">
          <a:avLst/>
        </a:prstGeom>
        <a:solidFill>
          <a:schemeClr val="accent5">
            <a:hueOff val="-5545098"/>
            <a:satOff val="11111"/>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Summarize and sell</a:t>
          </a:r>
        </a:p>
        <a:p>
          <a:pPr marL="0" lvl="0" indent="0" algn="ctr" defTabSz="666750">
            <a:lnSpc>
              <a:spcPct val="90000"/>
            </a:lnSpc>
            <a:spcBef>
              <a:spcPct val="0"/>
            </a:spcBef>
            <a:spcAft>
              <a:spcPct val="35000"/>
            </a:spcAft>
            <a:buNone/>
          </a:pPr>
          <a:r>
            <a:rPr lang="en-US" sz="1500" i="1" kern="1200" dirty="0">
              <a:latin typeface="Nunito" pitchFamily="2" charset="0"/>
            </a:rPr>
            <a:t>Primary industry, key areas of interest, highlight your experiences</a:t>
          </a:r>
          <a:endParaRPr lang="en-GB" sz="1500" i="1" kern="1200" dirty="0">
            <a:latin typeface="Nunito" pitchFamily="2" charset="0"/>
          </a:endParaRPr>
        </a:p>
      </dsp:txBody>
      <dsp:txXfrm>
        <a:off x="4454700" y="234399"/>
        <a:ext cx="2023704" cy="1746440"/>
      </dsp:txXfrm>
    </dsp:sp>
    <dsp:sp modelId="{126F3C71-4DC8-4B06-B5EF-CFDF42944AB1}">
      <dsp:nvSpPr>
        <dsp:cNvPr id="0" name=""/>
        <dsp:cNvSpPr/>
      </dsp:nvSpPr>
      <dsp:spPr>
        <a:xfrm>
          <a:off x="6680774" y="226312"/>
          <a:ext cx="2023704" cy="1762614"/>
        </a:xfrm>
        <a:prstGeom prst="rect">
          <a:avLst/>
        </a:prstGeom>
        <a:solidFill>
          <a:schemeClr val="accent5">
            <a:hueOff val="-8317646"/>
            <a:satOff val="16667"/>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Detail your work experience</a:t>
          </a:r>
        </a:p>
        <a:p>
          <a:pPr marL="0" lvl="0" indent="0" algn="ctr" defTabSz="666750">
            <a:lnSpc>
              <a:spcPct val="90000"/>
            </a:lnSpc>
            <a:spcBef>
              <a:spcPct val="0"/>
            </a:spcBef>
            <a:spcAft>
              <a:spcPct val="35000"/>
            </a:spcAft>
            <a:buNone/>
          </a:pPr>
          <a:r>
            <a:rPr lang="en-US" sz="1500" i="1" kern="1200" dirty="0">
              <a:latin typeface="Nunito" pitchFamily="2" charset="0"/>
            </a:rPr>
            <a:t>Dates of employment, names of companies, detailed listings of jobs and achievements</a:t>
          </a:r>
        </a:p>
      </dsp:txBody>
      <dsp:txXfrm>
        <a:off x="6680774" y="226312"/>
        <a:ext cx="2023704" cy="1762614"/>
      </dsp:txXfrm>
    </dsp:sp>
    <dsp:sp modelId="{80554ECE-4874-43BC-932B-78A5859E07C5}">
      <dsp:nvSpPr>
        <dsp:cNvPr id="0" name=""/>
        <dsp:cNvSpPr/>
      </dsp:nvSpPr>
      <dsp:spPr>
        <a:xfrm>
          <a:off x="1115588" y="2198309"/>
          <a:ext cx="2023704" cy="1505648"/>
        </a:xfrm>
        <a:prstGeom prst="rect">
          <a:avLst/>
        </a:prstGeom>
        <a:solidFill>
          <a:schemeClr val="accent5">
            <a:hueOff val="-11090196"/>
            <a:satOff val="2222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Provide keywords and skills</a:t>
          </a:r>
        </a:p>
        <a:p>
          <a:pPr marL="0" lvl="0" indent="0" algn="ctr" defTabSz="666750">
            <a:lnSpc>
              <a:spcPct val="90000"/>
            </a:lnSpc>
            <a:spcBef>
              <a:spcPct val="0"/>
            </a:spcBef>
            <a:spcAft>
              <a:spcPct val="35000"/>
            </a:spcAft>
            <a:buNone/>
          </a:pPr>
          <a:r>
            <a:rPr lang="en-US" sz="1500" i="1" kern="1200" dirty="0">
              <a:latin typeface="Nunito" pitchFamily="2" charset="0"/>
            </a:rPr>
            <a:t>Include keywords</a:t>
          </a:r>
          <a:endParaRPr lang="en-GB" sz="1500" i="1" kern="1200" dirty="0">
            <a:latin typeface="Nunito" pitchFamily="2" charset="0"/>
          </a:endParaRPr>
        </a:p>
      </dsp:txBody>
      <dsp:txXfrm>
        <a:off x="1115588" y="2198309"/>
        <a:ext cx="2023704" cy="1505648"/>
      </dsp:txXfrm>
    </dsp:sp>
    <dsp:sp modelId="{D7FEDF04-FF07-4135-9A0D-774D0FFAAD20}">
      <dsp:nvSpPr>
        <dsp:cNvPr id="0" name=""/>
        <dsp:cNvSpPr/>
      </dsp:nvSpPr>
      <dsp:spPr>
        <a:xfrm>
          <a:off x="3341662" y="2191297"/>
          <a:ext cx="2023704" cy="1536938"/>
        </a:xfrm>
        <a:prstGeom prst="rect">
          <a:avLst/>
        </a:prstGeom>
        <a:solidFill>
          <a:schemeClr val="accent5">
            <a:hueOff val="-13862744"/>
            <a:satOff val="27778"/>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Add keywords to your </a:t>
          </a:r>
          <a:r>
            <a:rPr lang="en-US" sz="1500" kern="1200" dirty="0" err="1">
              <a:latin typeface="Nunito" pitchFamily="2" charset="0"/>
            </a:rPr>
            <a:t>Linkedin</a:t>
          </a:r>
          <a:r>
            <a:rPr lang="en-US" sz="1500" kern="1200" dirty="0">
              <a:latin typeface="Nunito" pitchFamily="2" charset="0"/>
            </a:rPr>
            <a:t> site</a:t>
          </a:r>
        </a:p>
        <a:p>
          <a:pPr marL="0" lvl="0" indent="0" algn="ctr" defTabSz="666750">
            <a:lnSpc>
              <a:spcPct val="90000"/>
            </a:lnSpc>
            <a:spcBef>
              <a:spcPct val="0"/>
            </a:spcBef>
            <a:spcAft>
              <a:spcPct val="35000"/>
            </a:spcAft>
            <a:buNone/>
          </a:pPr>
          <a:r>
            <a:rPr lang="en-US" sz="1500" i="1" kern="1200" dirty="0">
              <a:latin typeface="Nunito" pitchFamily="2" charset="0"/>
            </a:rPr>
            <a:t>Link your socials (website, blog, email, Twitter etc.)</a:t>
          </a:r>
        </a:p>
      </dsp:txBody>
      <dsp:txXfrm>
        <a:off x="3341662" y="2191297"/>
        <a:ext cx="2023704" cy="1536938"/>
      </dsp:txXfrm>
    </dsp:sp>
    <dsp:sp modelId="{61AB74E8-2D10-4D7D-9242-107E901E8F73}">
      <dsp:nvSpPr>
        <dsp:cNvPr id="0" name=""/>
        <dsp:cNvSpPr/>
      </dsp:nvSpPr>
      <dsp:spPr>
        <a:xfrm>
          <a:off x="5567737" y="2207482"/>
          <a:ext cx="2023704" cy="1504567"/>
        </a:xfrm>
        <a:prstGeom prst="rect">
          <a:avLst/>
        </a:prstGeom>
        <a:solidFill>
          <a:schemeClr val="accent5">
            <a:hueOff val="-16635293"/>
            <a:satOff val="33334"/>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Nunito" pitchFamily="2" charset="0"/>
            </a:rPr>
            <a:t>Get recommendations</a:t>
          </a:r>
        </a:p>
        <a:p>
          <a:pPr marL="0" lvl="0" indent="0" algn="ctr" defTabSz="666750">
            <a:lnSpc>
              <a:spcPct val="90000"/>
            </a:lnSpc>
            <a:spcBef>
              <a:spcPct val="0"/>
            </a:spcBef>
            <a:spcAft>
              <a:spcPct val="35000"/>
            </a:spcAft>
            <a:buNone/>
          </a:pPr>
          <a:r>
            <a:rPr lang="en-US" sz="1500" i="1" kern="1200" dirty="0">
              <a:latin typeface="Nunito" pitchFamily="2" charset="0"/>
            </a:rPr>
            <a:t>Quantifies your value</a:t>
          </a:r>
        </a:p>
        <a:p>
          <a:pPr marL="0" lvl="0" indent="0" algn="ctr" defTabSz="666750">
            <a:lnSpc>
              <a:spcPct val="90000"/>
            </a:lnSpc>
            <a:spcBef>
              <a:spcPct val="0"/>
            </a:spcBef>
            <a:spcAft>
              <a:spcPct val="35000"/>
            </a:spcAft>
            <a:buNone/>
          </a:pPr>
          <a:endParaRPr lang="en-US" sz="1500" i="1" kern="1200" dirty="0">
            <a:latin typeface="Nunito" pitchFamily="2" charset="0"/>
          </a:endParaRPr>
        </a:p>
      </dsp:txBody>
      <dsp:txXfrm>
        <a:off x="5567737" y="2207482"/>
        <a:ext cx="2023704" cy="15045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F2661-A199-4C29-B4D6-D4D9FBE99BF6}">
      <dsp:nvSpPr>
        <dsp:cNvPr id="0" name=""/>
        <dsp:cNvSpPr/>
      </dsp:nvSpPr>
      <dsp:spPr>
        <a:xfrm>
          <a:off x="0" y="354828"/>
          <a:ext cx="5564623"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FD61F7-1501-4399-9808-4A53EE65BE35}">
      <dsp:nvSpPr>
        <dsp:cNvPr id="0" name=""/>
        <dsp:cNvSpPr/>
      </dsp:nvSpPr>
      <dsp:spPr>
        <a:xfrm>
          <a:off x="278231" y="15348"/>
          <a:ext cx="3895236"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231" tIns="0" rIns="147231"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Do a self inventory</a:t>
          </a:r>
          <a:endParaRPr lang="en-GB" sz="1500" kern="1200" dirty="0">
            <a:latin typeface="Nunito" pitchFamily="2" charset="0"/>
          </a:endParaRPr>
        </a:p>
      </dsp:txBody>
      <dsp:txXfrm>
        <a:off x="311375" y="48492"/>
        <a:ext cx="3828948" cy="612672"/>
      </dsp:txXfrm>
    </dsp:sp>
    <dsp:sp modelId="{55CDD155-B3FE-499D-929A-5C6917EB843E}">
      <dsp:nvSpPr>
        <dsp:cNvPr id="0" name=""/>
        <dsp:cNvSpPr/>
      </dsp:nvSpPr>
      <dsp:spPr>
        <a:xfrm>
          <a:off x="0" y="1398108"/>
          <a:ext cx="5564623" cy="579600"/>
        </a:xfrm>
        <a:prstGeom prst="rect">
          <a:avLst/>
        </a:prstGeom>
        <a:solidFill>
          <a:schemeClr val="lt1">
            <a:alpha val="90000"/>
            <a:hueOff val="0"/>
            <a:satOff val="0"/>
            <a:lumOff val="0"/>
            <a:alphaOff val="0"/>
          </a:schemeClr>
        </a:solidFill>
        <a:ln w="25400" cap="flat" cmpd="sng" algn="ctr">
          <a:solidFill>
            <a:schemeClr val="accent3">
              <a:hueOff val="2240046"/>
              <a:satOff val="17143"/>
              <a:lumOff val="7254"/>
              <a:alphaOff val="0"/>
            </a:schemeClr>
          </a:solidFill>
          <a:prstDash val="solid"/>
        </a:ln>
        <a:effectLst/>
      </dsp:spPr>
      <dsp:style>
        <a:lnRef idx="2">
          <a:scrgbClr r="0" g="0" b="0"/>
        </a:lnRef>
        <a:fillRef idx="1">
          <a:scrgbClr r="0" g="0" b="0"/>
        </a:fillRef>
        <a:effectRef idx="0">
          <a:scrgbClr r="0" g="0" b="0"/>
        </a:effectRef>
        <a:fontRef idx="minor"/>
      </dsp:style>
    </dsp:sp>
    <dsp:sp modelId="{3B5E1024-8BCA-4A76-9D09-66FFEBF0A5C3}">
      <dsp:nvSpPr>
        <dsp:cNvPr id="0" name=""/>
        <dsp:cNvSpPr/>
      </dsp:nvSpPr>
      <dsp:spPr>
        <a:xfrm>
          <a:off x="278231" y="1058628"/>
          <a:ext cx="3895236" cy="678960"/>
        </a:xfrm>
        <a:prstGeom prst="roundRect">
          <a:avLst/>
        </a:prstGeom>
        <a:solidFill>
          <a:schemeClr val="accent3">
            <a:hueOff val="2240046"/>
            <a:satOff val="17143"/>
            <a:lumOff val="72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231" tIns="0" rIns="147231"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Learn about potential employers</a:t>
          </a:r>
          <a:endParaRPr lang="en-GB" sz="1500" kern="1200" dirty="0">
            <a:latin typeface="Nunito" pitchFamily="2" charset="0"/>
          </a:endParaRPr>
        </a:p>
      </dsp:txBody>
      <dsp:txXfrm>
        <a:off x="311375" y="1091772"/>
        <a:ext cx="3828948"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F2661-A199-4C29-B4D6-D4D9FBE99BF6}">
      <dsp:nvSpPr>
        <dsp:cNvPr id="0" name=""/>
        <dsp:cNvSpPr/>
      </dsp:nvSpPr>
      <dsp:spPr>
        <a:xfrm>
          <a:off x="0" y="289228"/>
          <a:ext cx="5491795" cy="428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FD61F7-1501-4399-9808-4A53EE65BE35}">
      <dsp:nvSpPr>
        <dsp:cNvPr id="0" name=""/>
        <dsp:cNvSpPr/>
      </dsp:nvSpPr>
      <dsp:spPr>
        <a:xfrm>
          <a:off x="274589" y="38308"/>
          <a:ext cx="3844256"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304" tIns="0" rIns="145304"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What</a:t>
          </a:r>
          <a:r>
            <a:rPr lang="en-US" sz="1500" kern="1200" baseline="0" dirty="0">
              <a:latin typeface="Nunito" pitchFamily="2" charset="0"/>
            </a:rPr>
            <a:t> are your strengths and weaknesses?</a:t>
          </a:r>
          <a:endParaRPr lang="en-GB" sz="1500" kern="1200" dirty="0">
            <a:latin typeface="Nunito" pitchFamily="2" charset="0"/>
          </a:endParaRPr>
        </a:p>
      </dsp:txBody>
      <dsp:txXfrm>
        <a:off x="299087" y="62806"/>
        <a:ext cx="3795260" cy="452844"/>
      </dsp:txXfrm>
    </dsp:sp>
    <dsp:sp modelId="{55CDD155-B3FE-499D-929A-5C6917EB843E}">
      <dsp:nvSpPr>
        <dsp:cNvPr id="0" name=""/>
        <dsp:cNvSpPr/>
      </dsp:nvSpPr>
      <dsp:spPr>
        <a:xfrm>
          <a:off x="0" y="1060348"/>
          <a:ext cx="5491795" cy="428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5E1024-8BCA-4A76-9D09-66FFEBF0A5C3}">
      <dsp:nvSpPr>
        <dsp:cNvPr id="0" name=""/>
        <dsp:cNvSpPr/>
      </dsp:nvSpPr>
      <dsp:spPr>
        <a:xfrm>
          <a:off x="274589" y="809428"/>
          <a:ext cx="3844256"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304" tIns="0" rIns="145304"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What subjects do you like?</a:t>
          </a:r>
          <a:endParaRPr lang="en-GB" sz="1500" kern="1200" dirty="0">
            <a:latin typeface="Nunito" pitchFamily="2" charset="0"/>
          </a:endParaRPr>
        </a:p>
      </dsp:txBody>
      <dsp:txXfrm>
        <a:off x="299087" y="833926"/>
        <a:ext cx="3795260" cy="452844"/>
      </dsp:txXfrm>
    </dsp:sp>
    <dsp:sp modelId="{78632110-2B2D-4E9A-A480-1385825D35AA}">
      <dsp:nvSpPr>
        <dsp:cNvPr id="0" name=""/>
        <dsp:cNvSpPr/>
      </dsp:nvSpPr>
      <dsp:spPr>
        <a:xfrm>
          <a:off x="0" y="1831469"/>
          <a:ext cx="5491795" cy="428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895791-7E3D-499A-98CA-627FDB5EB3EC}">
      <dsp:nvSpPr>
        <dsp:cNvPr id="0" name=""/>
        <dsp:cNvSpPr/>
      </dsp:nvSpPr>
      <dsp:spPr>
        <a:xfrm>
          <a:off x="274589" y="1580548"/>
          <a:ext cx="3844256"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304" tIns="0" rIns="145304"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What kind of organizations would you like to work for?</a:t>
          </a:r>
          <a:endParaRPr lang="en-GB" sz="1500" kern="1200" dirty="0">
            <a:latin typeface="Nunito" pitchFamily="2" charset="0"/>
          </a:endParaRPr>
        </a:p>
      </dsp:txBody>
      <dsp:txXfrm>
        <a:off x="299087" y="1605046"/>
        <a:ext cx="3795260" cy="452844"/>
      </dsp:txXfrm>
    </dsp:sp>
    <dsp:sp modelId="{696E5559-C2B1-4F0E-8716-235DD26D03AD}">
      <dsp:nvSpPr>
        <dsp:cNvPr id="0" name=""/>
        <dsp:cNvSpPr/>
      </dsp:nvSpPr>
      <dsp:spPr>
        <a:xfrm>
          <a:off x="0" y="2602588"/>
          <a:ext cx="5491795" cy="428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CF9118-8101-48DE-A2A0-16E58DDB76E2}">
      <dsp:nvSpPr>
        <dsp:cNvPr id="0" name=""/>
        <dsp:cNvSpPr/>
      </dsp:nvSpPr>
      <dsp:spPr>
        <a:xfrm>
          <a:off x="274589" y="2351668"/>
          <a:ext cx="3844256"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304" tIns="0" rIns="145304"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Nunito" pitchFamily="2" charset="0"/>
            </a:rPr>
            <a:t>What are your geographical preferences?</a:t>
          </a:r>
          <a:endParaRPr lang="en-GB" sz="1500" kern="1200" dirty="0">
            <a:latin typeface="Nunito" pitchFamily="2" charset="0"/>
          </a:endParaRPr>
        </a:p>
      </dsp:txBody>
      <dsp:txXfrm>
        <a:off x="299087" y="2376166"/>
        <a:ext cx="3795260"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19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39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8249673" y="4490298"/>
            <a:ext cx="790850" cy="352267"/>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11/19/2021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240552" y="489671"/>
            <a:ext cx="239956" cy="239956"/>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Tree>
    <p:extLst>
      <p:ext uri="{BB962C8B-B14F-4D97-AF65-F5344CB8AC3E}">
        <p14:creationId xmlns:p14="http://schemas.microsoft.com/office/powerpoint/2010/main" val="72651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8249673" y="4490298"/>
            <a:ext cx="790850" cy="352267"/>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50"/>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11/19/2021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240552" y="489671"/>
            <a:ext cx="239956" cy="239956"/>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Tree>
    <p:extLst>
      <p:ext uri="{BB962C8B-B14F-4D97-AF65-F5344CB8AC3E}">
        <p14:creationId xmlns:p14="http://schemas.microsoft.com/office/powerpoint/2010/main" val="401149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60" r:id="rId5"/>
    <p:sldLayoutId id="2147483661"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Alqt7pIbp_o" TargetMode="External"/><Relationship Id="rId2" Type="http://schemas.openxmlformats.org/officeDocument/2006/relationships/hyperlink" Target="https://youtu.be/0a0Vm0zHFh0" TargetMode="External"/><Relationship Id="rId1" Type="http://schemas.openxmlformats.org/officeDocument/2006/relationships/slideLayout" Target="../slideLayouts/slideLayout4.xml"/><Relationship Id="rId5" Type="http://schemas.openxmlformats.org/officeDocument/2006/relationships/hyperlink" Target="https://youtu.be/BQ2_BwqcFsc" TargetMode="External"/><Relationship Id="rId4" Type="http://schemas.openxmlformats.org/officeDocument/2006/relationships/hyperlink" Target="https://youtu.be/pyLXbLdR75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1.wdp"/><Relationship Id="rId9"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Job Search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234-394C-463E-ACFC-B77266C067E8}"/>
              </a:ext>
            </a:extLst>
          </p:cNvPr>
          <p:cNvSpPr>
            <a:spLocks noGrp="1"/>
          </p:cNvSpPr>
          <p:nvPr>
            <p:ph type="ctrTitle" idx="4294967295"/>
          </p:nvPr>
        </p:nvSpPr>
        <p:spPr>
          <a:xfrm>
            <a:off x="1859636" y="175665"/>
            <a:ext cx="5130350" cy="1008063"/>
          </a:xfrm>
        </p:spPr>
        <p:txBody>
          <a:bodyPr/>
          <a:lstStyle/>
          <a:p>
            <a:pPr algn="ctr"/>
            <a:r>
              <a:rPr lang="en-US" dirty="0"/>
              <a:t>Building the Foundation of your Professional Brand</a:t>
            </a:r>
            <a:endParaRPr lang="en-GB" dirty="0"/>
          </a:p>
        </p:txBody>
      </p:sp>
      <p:graphicFrame>
        <p:nvGraphicFramePr>
          <p:cNvPr id="4" name="Diagram 3">
            <a:extLst>
              <a:ext uri="{FF2B5EF4-FFF2-40B4-BE49-F238E27FC236}">
                <a16:creationId xmlns:a16="http://schemas.microsoft.com/office/drawing/2014/main" id="{AB95AC01-D05B-4AAC-9E56-5224A845922A}"/>
              </a:ext>
            </a:extLst>
          </p:cNvPr>
          <p:cNvGraphicFramePr/>
          <p:nvPr>
            <p:extLst>
              <p:ext uri="{D42A27DB-BD31-4B8C-83A1-F6EECF244321}">
                <p14:modId xmlns:p14="http://schemas.microsoft.com/office/powerpoint/2010/main" val="860477694"/>
              </p:ext>
            </p:extLst>
          </p:nvPr>
        </p:nvGraphicFramePr>
        <p:xfrm>
          <a:off x="1622270" y="1183728"/>
          <a:ext cx="5605083" cy="238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7BF1-9624-4E66-86AA-ED772E05DB55}"/>
              </a:ext>
            </a:extLst>
          </p:cNvPr>
          <p:cNvSpPr>
            <a:spLocks noGrp="1"/>
          </p:cNvSpPr>
          <p:nvPr>
            <p:ph type="title"/>
          </p:nvPr>
        </p:nvSpPr>
        <p:spPr>
          <a:xfrm>
            <a:off x="564310" y="143450"/>
            <a:ext cx="6564774" cy="396300"/>
          </a:xfrm>
        </p:spPr>
        <p:txBody>
          <a:bodyPr/>
          <a:lstStyle/>
          <a:p>
            <a:r>
              <a:rPr lang="en-US" dirty="0"/>
              <a:t>Crafting Your Professional Brand</a:t>
            </a:r>
            <a:endParaRPr lang="en-GB" dirty="0"/>
          </a:p>
        </p:txBody>
      </p:sp>
      <p:sp>
        <p:nvSpPr>
          <p:cNvPr id="4" name="Slide Number Placeholder 3">
            <a:extLst>
              <a:ext uri="{FF2B5EF4-FFF2-40B4-BE49-F238E27FC236}">
                <a16:creationId xmlns:a16="http://schemas.microsoft.com/office/drawing/2014/main" id="{C20B0298-61AC-4DDE-96B8-1AC2D45DEF83}"/>
              </a:ext>
            </a:extLst>
          </p:cNvPr>
          <p:cNvSpPr>
            <a:spLocks noGrp="1"/>
          </p:cNvSpPr>
          <p:nvPr>
            <p:ph type="sldNum" sz="quarter" idx="12"/>
          </p:nvPr>
        </p:nvSpPr>
        <p:spPr/>
        <p:txBody>
          <a:bodyPr/>
          <a:lstStyle/>
          <a:p>
            <a:fld id="{F3450C42-9A0B-4425-92C2-70FCF7C45734}" type="slidenum">
              <a:rPr lang="en-US" smtClean="0"/>
              <a:t>11</a:t>
            </a:fld>
            <a:endParaRPr lang="en-US" dirty="0"/>
          </a:p>
        </p:txBody>
      </p:sp>
      <p:graphicFrame>
        <p:nvGraphicFramePr>
          <p:cNvPr id="5" name="Diagram 4">
            <a:extLst>
              <a:ext uri="{FF2B5EF4-FFF2-40B4-BE49-F238E27FC236}">
                <a16:creationId xmlns:a16="http://schemas.microsoft.com/office/drawing/2014/main" id="{CA3D1D70-FD80-4EE6-85BB-299F27A25097}"/>
              </a:ext>
            </a:extLst>
          </p:cNvPr>
          <p:cNvGraphicFramePr/>
          <p:nvPr>
            <p:extLst>
              <p:ext uri="{D42A27DB-BD31-4B8C-83A1-F6EECF244321}">
                <p14:modId xmlns:p14="http://schemas.microsoft.com/office/powerpoint/2010/main" val="278614193"/>
              </p:ext>
            </p:extLst>
          </p:nvPr>
        </p:nvGraphicFramePr>
        <p:xfrm>
          <a:off x="1524000" y="539750"/>
          <a:ext cx="6147250" cy="4517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13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7BF1-9624-4E66-86AA-ED772E05DB55}"/>
              </a:ext>
            </a:extLst>
          </p:cNvPr>
          <p:cNvSpPr>
            <a:spLocks noGrp="1"/>
          </p:cNvSpPr>
          <p:nvPr>
            <p:ph type="title"/>
          </p:nvPr>
        </p:nvSpPr>
        <p:spPr>
          <a:xfrm>
            <a:off x="564310" y="143450"/>
            <a:ext cx="6564774" cy="396300"/>
          </a:xfrm>
        </p:spPr>
        <p:txBody>
          <a:bodyPr/>
          <a:lstStyle/>
          <a:p>
            <a:r>
              <a:rPr lang="en-US" dirty="0"/>
              <a:t>Crafting Your Professional Brand</a:t>
            </a:r>
            <a:endParaRPr lang="en-GB" dirty="0"/>
          </a:p>
        </p:txBody>
      </p:sp>
      <p:sp>
        <p:nvSpPr>
          <p:cNvPr id="4" name="Slide Number Placeholder 3">
            <a:extLst>
              <a:ext uri="{FF2B5EF4-FFF2-40B4-BE49-F238E27FC236}">
                <a16:creationId xmlns:a16="http://schemas.microsoft.com/office/drawing/2014/main" id="{C20B0298-61AC-4DDE-96B8-1AC2D45DEF83}"/>
              </a:ext>
            </a:extLst>
          </p:cNvPr>
          <p:cNvSpPr>
            <a:spLocks noGrp="1"/>
          </p:cNvSpPr>
          <p:nvPr>
            <p:ph type="sldNum" sz="quarter" idx="12"/>
          </p:nvPr>
        </p:nvSpPr>
        <p:spPr/>
        <p:txBody>
          <a:bodyPr/>
          <a:lstStyle/>
          <a:p>
            <a:fld id="{F3450C42-9A0B-4425-92C2-70FCF7C45734}" type="slidenum">
              <a:rPr lang="en-US" smtClean="0"/>
              <a:t>12</a:t>
            </a:fld>
            <a:endParaRPr lang="en-US" dirty="0"/>
          </a:p>
        </p:txBody>
      </p:sp>
      <p:graphicFrame>
        <p:nvGraphicFramePr>
          <p:cNvPr id="5" name="Diagram 4">
            <a:extLst>
              <a:ext uri="{FF2B5EF4-FFF2-40B4-BE49-F238E27FC236}">
                <a16:creationId xmlns:a16="http://schemas.microsoft.com/office/drawing/2014/main" id="{CA3D1D70-FD80-4EE6-85BB-299F27A25097}"/>
              </a:ext>
            </a:extLst>
          </p:cNvPr>
          <p:cNvGraphicFramePr/>
          <p:nvPr>
            <p:extLst>
              <p:ext uri="{D42A27DB-BD31-4B8C-83A1-F6EECF244321}">
                <p14:modId xmlns:p14="http://schemas.microsoft.com/office/powerpoint/2010/main" val="1637418183"/>
              </p:ext>
            </p:extLst>
          </p:nvPr>
        </p:nvGraphicFramePr>
        <p:xfrm>
          <a:off x="1524000" y="539750"/>
          <a:ext cx="6147250" cy="4517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94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020C-62DE-4837-8867-E5BA8FBD655B}"/>
              </a:ext>
            </a:extLst>
          </p:cNvPr>
          <p:cNvSpPr>
            <a:spLocks noGrp="1"/>
          </p:cNvSpPr>
          <p:nvPr>
            <p:ph type="title"/>
          </p:nvPr>
        </p:nvSpPr>
        <p:spPr>
          <a:xfrm>
            <a:off x="548125" y="593125"/>
            <a:ext cx="7098848" cy="396300"/>
          </a:xfrm>
        </p:spPr>
        <p:txBody>
          <a:bodyPr/>
          <a:lstStyle/>
          <a:p>
            <a:r>
              <a:rPr lang="en-US" dirty="0"/>
              <a:t>How to Create a Profile on </a:t>
            </a:r>
            <a:r>
              <a:rPr lang="en-US" dirty="0" err="1"/>
              <a:t>Linkedin</a:t>
            </a:r>
            <a:endParaRPr lang="en-GB" dirty="0"/>
          </a:p>
        </p:txBody>
      </p:sp>
      <p:sp>
        <p:nvSpPr>
          <p:cNvPr id="4" name="Slide Number Placeholder 3">
            <a:extLst>
              <a:ext uri="{FF2B5EF4-FFF2-40B4-BE49-F238E27FC236}">
                <a16:creationId xmlns:a16="http://schemas.microsoft.com/office/drawing/2014/main" id="{9E9B80CF-4E38-4319-AF65-D0280148BB4D}"/>
              </a:ext>
            </a:extLst>
          </p:cNvPr>
          <p:cNvSpPr>
            <a:spLocks noGrp="1"/>
          </p:cNvSpPr>
          <p:nvPr>
            <p:ph type="sldNum" sz="quarter" idx="12"/>
          </p:nvPr>
        </p:nvSpPr>
        <p:spPr/>
        <p:txBody>
          <a:bodyPr/>
          <a:lstStyle/>
          <a:p>
            <a:fld id="{F3450C42-9A0B-4425-92C2-70FCF7C45734}" type="slidenum">
              <a:rPr lang="en-US" smtClean="0"/>
              <a:t>13</a:t>
            </a:fld>
            <a:endParaRPr lang="en-US" dirty="0"/>
          </a:p>
        </p:txBody>
      </p:sp>
      <p:graphicFrame>
        <p:nvGraphicFramePr>
          <p:cNvPr id="5" name="Diagram 4">
            <a:extLst>
              <a:ext uri="{FF2B5EF4-FFF2-40B4-BE49-F238E27FC236}">
                <a16:creationId xmlns:a16="http://schemas.microsoft.com/office/drawing/2014/main" id="{D280C2F1-4BE0-4608-9021-44FD1A5BEF98}"/>
              </a:ext>
            </a:extLst>
          </p:cNvPr>
          <p:cNvGraphicFramePr/>
          <p:nvPr>
            <p:extLst>
              <p:ext uri="{D42A27DB-BD31-4B8C-83A1-F6EECF244321}">
                <p14:modId xmlns:p14="http://schemas.microsoft.com/office/powerpoint/2010/main" val="3722395106"/>
              </p:ext>
            </p:extLst>
          </p:nvPr>
        </p:nvGraphicFramePr>
        <p:xfrm>
          <a:off x="178025" y="989424"/>
          <a:ext cx="8707030" cy="3954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715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4E9CBC-8515-47A1-B594-9B4A6B917F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F11DCF8D-9985-4D27-BF21-1527B4129558}"/>
              </a:ext>
            </a:extLst>
          </p:cNvPr>
          <p:cNvSpPr txBox="1"/>
          <p:nvPr/>
        </p:nvSpPr>
        <p:spPr>
          <a:xfrm>
            <a:off x="404603" y="347958"/>
            <a:ext cx="8310520" cy="4493538"/>
          </a:xfrm>
          <a:prstGeom prst="rect">
            <a:avLst/>
          </a:prstGeom>
          <a:noFill/>
        </p:spPr>
        <p:txBody>
          <a:bodyPr wrap="square">
            <a:spAutoFit/>
          </a:bodyPr>
          <a:lstStyle/>
          <a:p>
            <a:r>
              <a:rPr lang="en-GB" sz="2200" dirty="0">
                <a:solidFill>
                  <a:schemeClr val="tx1"/>
                </a:solidFill>
                <a:latin typeface="Nunito" pitchFamily="2" charset="0"/>
                <a:hlinkClick r:id="rId2"/>
              </a:rPr>
              <a:t>https://youtu.be/0a0Vm0zHFh0</a:t>
            </a:r>
            <a:r>
              <a:rPr lang="en-GB" sz="2200" dirty="0">
                <a:solidFill>
                  <a:schemeClr val="tx1"/>
                </a:solidFill>
                <a:latin typeface="Nunito" pitchFamily="2" charset="0"/>
              </a:rPr>
              <a:t> [Personal Branding- Why is it important?]</a:t>
            </a:r>
          </a:p>
          <a:p>
            <a:endParaRPr lang="en-GB" sz="2200" dirty="0">
              <a:solidFill>
                <a:schemeClr val="tx1"/>
              </a:solidFill>
              <a:latin typeface="Nunito" pitchFamily="2" charset="0"/>
            </a:endParaRPr>
          </a:p>
          <a:p>
            <a:r>
              <a:rPr lang="en-GB" sz="2200" dirty="0">
                <a:solidFill>
                  <a:schemeClr val="tx1"/>
                </a:solidFill>
                <a:latin typeface="Nunito" pitchFamily="2" charset="0"/>
                <a:hlinkClick r:id="rId3"/>
              </a:rPr>
              <a:t>https://youtu.be/Alqt7pIbp_o</a:t>
            </a:r>
            <a:r>
              <a:rPr lang="en-GB" sz="2200" dirty="0">
                <a:solidFill>
                  <a:schemeClr val="tx1"/>
                </a:solidFill>
                <a:latin typeface="Nunito" pitchFamily="2" charset="0"/>
              </a:rPr>
              <a:t> [Designing a purposeful personal brand from zero to infinity | Tai Tran | </a:t>
            </a:r>
            <a:r>
              <a:rPr lang="en-GB" sz="2200" dirty="0" err="1">
                <a:solidFill>
                  <a:schemeClr val="tx1"/>
                </a:solidFill>
                <a:latin typeface="Nunito" pitchFamily="2" charset="0"/>
              </a:rPr>
              <a:t>TEDxBerkeley</a:t>
            </a:r>
            <a:r>
              <a:rPr lang="en-GB" sz="2200" dirty="0">
                <a:solidFill>
                  <a:schemeClr val="tx1"/>
                </a:solidFill>
                <a:latin typeface="Nunito" pitchFamily="2" charset="0"/>
              </a:rPr>
              <a:t>]</a:t>
            </a:r>
          </a:p>
          <a:p>
            <a:endParaRPr lang="en-GB" sz="2200" dirty="0">
              <a:solidFill>
                <a:schemeClr val="tx1"/>
              </a:solidFill>
              <a:latin typeface="Nunito" pitchFamily="2" charset="0"/>
            </a:endParaRPr>
          </a:p>
          <a:p>
            <a:r>
              <a:rPr lang="en-GB" sz="2200" dirty="0">
                <a:solidFill>
                  <a:schemeClr val="tx1"/>
                </a:solidFill>
                <a:latin typeface="Nunito" pitchFamily="2" charset="0"/>
                <a:hlinkClick r:id="rId4"/>
              </a:rPr>
              <a:t>https://youtu.be/pyLXbLdR75s</a:t>
            </a:r>
            <a:r>
              <a:rPr lang="en-GB" sz="2200" dirty="0">
                <a:solidFill>
                  <a:schemeClr val="tx1"/>
                </a:solidFill>
                <a:latin typeface="Nunito" pitchFamily="2" charset="0"/>
              </a:rPr>
              <a:t> [How to Find  A Job Online 5 min]</a:t>
            </a:r>
          </a:p>
          <a:p>
            <a:endParaRPr lang="en-GB" sz="2200" dirty="0">
              <a:solidFill>
                <a:schemeClr val="tx1"/>
              </a:solidFill>
              <a:latin typeface="Nunito" pitchFamily="2" charset="0"/>
            </a:endParaRPr>
          </a:p>
          <a:p>
            <a:r>
              <a:rPr lang="en-GB" sz="2200" dirty="0">
                <a:solidFill>
                  <a:schemeClr val="tx1"/>
                </a:solidFill>
                <a:latin typeface="Nunito" pitchFamily="2" charset="0"/>
                <a:hlinkClick r:id="rId5"/>
              </a:rPr>
              <a:t>https://youtu.be/BQ2_BwqcFsc</a:t>
            </a:r>
            <a:r>
              <a:rPr lang="en-GB" sz="2200" dirty="0">
                <a:solidFill>
                  <a:schemeClr val="tx1"/>
                </a:solidFill>
                <a:latin typeface="Nunito" pitchFamily="2" charset="0"/>
              </a:rPr>
              <a:t> [Here is a Ted talk from David Epstein, the author of “Range” where he talks about generalist vs. specialist debate]</a:t>
            </a:r>
          </a:p>
          <a:p>
            <a:endParaRPr lang="en-GB" sz="2200" dirty="0">
              <a:solidFill>
                <a:schemeClr val="tx1"/>
              </a:solidFill>
              <a:latin typeface="Nunito" pitchFamily="2" charset="0"/>
            </a:endParaRPr>
          </a:p>
          <a:p>
            <a:endParaRPr lang="en-GB" sz="2200" dirty="0">
              <a:solidFill>
                <a:schemeClr val="tx1"/>
              </a:solidFill>
              <a:latin typeface="Nunito" pitchFamily="2" charset="0"/>
            </a:endParaRPr>
          </a:p>
        </p:txBody>
      </p:sp>
    </p:spTree>
    <p:extLst>
      <p:ext uri="{BB962C8B-B14F-4D97-AF65-F5344CB8AC3E}">
        <p14:creationId xmlns:p14="http://schemas.microsoft.com/office/powerpoint/2010/main" val="12283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6"/>
                </a:solidFill>
              </a:rPr>
              <a:t>2.</a:t>
            </a:r>
            <a:endParaRPr dirty="0">
              <a:solidFill>
                <a:schemeClr val="accent6"/>
              </a:solidFill>
            </a:endParaRPr>
          </a:p>
          <a:p>
            <a:pPr marL="0" lvl="0" indent="0" algn="ctr" rtl="0">
              <a:spcBef>
                <a:spcPts val="0"/>
              </a:spcBef>
              <a:spcAft>
                <a:spcPts val="0"/>
              </a:spcAft>
              <a:buNone/>
            </a:pPr>
            <a:r>
              <a:rPr lang="en" dirty="0"/>
              <a:t>Looking for a job</a:t>
            </a:r>
            <a:endParaRPr dirty="0"/>
          </a:p>
        </p:txBody>
      </p:sp>
    </p:spTree>
    <p:extLst>
      <p:ext uri="{BB962C8B-B14F-4D97-AF65-F5344CB8AC3E}">
        <p14:creationId xmlns:p14="http://schemas.microsoft.com/office/powerpoint/2010/main" val="161910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87F4D6-F32E-43EC-9AAC-035A34294345}"/>
              </a:ext>
            </a:extLst>
          </p:cNvPr>
          <p:cNvSpPr>
            <a:spLocks noGrp="1"/>
          </p:cNvSpPr>
          <p:nvPr>
            <p:ph type="title"/>
          </p:nvPr>
        </p:nvSpPr>
        <p:spPr/>
        <p:txBody>
          <a:bodyPr/>
          <a:lstStyle/>
          <a:p>
            <a:r>
              <a:rPr lang="en-US" dirty="0"/>
              <a:t>Finding the Right Position</a:t>
            </a:r>
            <a:endParaRPr lang="en-GB" dirty="0"/>
          </a:p>
        </p:txBody>
      </p:sp>
      <p:sp>
        <p:nvSpPr>
          <p:cNvPr id="2" name="Slide Number Placeholder 1">
            <a:extLst>
              <a:ext uri="{FF2B5EF4-FFF2-40B4-BE49-F238E27FC236}">
                <a16:creationId xmlns:a16="http://schemas.microsoft.com/office/drawing/2014/main" id="{32661ED3-75A1-420E-A491-21D4BACECE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5" name="Diagram 4">
            <a:extLst>
              <a:ext uri="{FF2B5EF4-FFF2-40B4-BE49-F238E27FC236}">
                <a16:creationId xmlns:a16="http://schemas.microsoft.com/office/drawing/2014/main" id="{CEDCF238-D5B7-4A23-9C61-9DD364A85B18}"/>
              </a:ext>
            </a:extLst>
          </p:cNvPr>
          <p:cNvGraphicFramePr/>
          <p:nvPr>
            <p:extLst>
              <p:ext uri="{D42A27DB-BD31-4B8C-83A1-F6EECF244321}">
                <p14:modId xmlns:p14="http://schemas.microsoft.com/office/powerpoint/2010/main" val="782653544"/>
              </p:ext>
            </p:extLst>
          </p:nvPr>
        </p:nvGraphicFramePr>
        <p:xfrm>
          <a:off x="1742485" y="1308493"/>
          <a:ext cx="5564623" cy="1993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5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EFD61F7-1501-4399-9808-4A53EE65BE3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76CF2661-A199-4C29-B4D6-D4D9FBE99BF6}"/>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3B5E1024-8BCA-4A76-9D09-66FFEBF0A5C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55CDD155-B3FE-499D-929A-5C6917EB843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87F4D6-F32E-43EC-9AAC-035A34294345}"/>
              </a:ext>
            </a:extLst>
          </p:cNvPr>
          <p:cNvSpPr>
            <a:spLocks noGrp="1"/>
          </p:cNvSpPr>
          <p:nvPr>
            <p:ph type="title"/>
          </p:nvPr>
        </p:nvSpPr>
        <p:spPr/>
        <p:txBody>
          <a:bodyPr/>
          <a:lstStyle/>
          <a:p>
            <a:r>
              <a:rPr lang="en-US" dirty="0"/>
              <a:t>Do a Self Inventory</a:t>
            </a:r>
            <a:endParaRPr lang="en-GB" dirty="0"/>
          </a:p>
        </p:txBody>
      </p:sp>
      <p:sp>
        <p:nvSpPr>
          <p:cNvPr id="2" name="Slide Number Placeholder 1">
            <a:extLst>
              <a:ext uri="{FF2B5EF4-FFF2-40B4-BE49-F238E27FC236}">
                <a16:creationId xmlns:a16="http://schemas.microsoft.com/office/drawing/2014/main" id="{32661ED3-75A1-420E-A491-21D4BACECE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5" name="Diagram 4">
            <a:extLst>
              <a:ext uri="{FF2B5EF4-FFF2-40B4-BE49-F238E27FC236}">
                <a16:creationId xmlns:a16="http://schemas.microsoft.com/office/drawing/2014/main" id="{CEDCF238-D5B7-4A23-9C61-9DD364A85B18}"/>
              </a:ext>
            </a:extLst>
          </p:cNvPr>
          <p:cNvGraphicFramePr/>
          <p:nvPr>
            <p:extLst>
              <p:ext uri="{D42A27DB-BD31-4B8C-83A1-F6EECF244321}">
                <p14:modId xmlns:p14="http://schemas.microsoft.com/office/powerpoint/2010/main" val="1153625127"/>
              </p:ext>
            </p:extLst>
          </p:nvPr>
        </p:nvGraphicFramePr>
        <p:xfrm>
          <a:off x="1742485" y="1308493"/>
          <a:ext cx="5491795" cy="3069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25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EFD61F7-1501-4399-9808-4A53EE65BE3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76CF2661-A199-4C29-B4D6-D4D9FBE99BF6}"/>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3B5E1024-8BCA-4A76-9D09-66FFEBF0A5C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55CDD155-B3FE-499D-929A-5C6917EB843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09895791-7E3D-499A-98CA-627FDB5EB3EC}"/>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78632110-2B2D-4E9A-A480-1385825D35AA}"/>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F6CF9118-8101-48DE-A2A0-16E58DDB76E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696E5559-C2B1-4F0E-8716-235DD26D03A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87F4D6-F32E-43EC-9AAC-035A34294345}"/>
              </a:ext>
            </a:extLst>
          </p:cNvPr>
          <p:cNvSpPr>
            <a:spLocks noGrp="1"/>
          </p:cNvSpPr>
          <p:nvPr>
            <p:ph type="title"/>
          </p:nvPr>
        </p:nvSpPr>
        <p:spPr>
          <a:xfrm>
            <a:off x="548124" y="593125"/>
            <a:ext cx="6880363" cy="396300"/>
          </a:xfrm>
        </p:spPr>
        <p:txBody>
          <a:bodyPr/>
          <a:lstStyle/>
          <a:p>
            <a:r>
              <a:rPr lang="en-US" dirty="0"/>
              <a:t>Learn about Potential Employers </a:t>
            </a:r>
            <a:endParaRPr lang="en-GB" dirty="0"/>
          </a:p>
        </p:txBody>
      </p:sp>
      <p:sp>
        <p:nvSpPr>
          <p:cNvPr id="2" name="Slide Number Placeholder 1">
            <a:extLst>
              <a:ext uri="{FF2B5EF4-FFF2-40B4-BE49-F238E27FC236}">
                <a16:creationId xmlns:a16="http://schemas.microsoft.com/office/drawing/2014/main" id="{32661ED3-75A1-420E-A491-21D4BACECE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aphicFrame>
        <p:nvGraphicFramePr>
          <p:cNvPr id="5" name="Diagram 4">
            <a:extLst>
              <a:ext uri="{FF2B5EF4-FFF2-40B4-BE49-F238E27FC236}">
                <a16:creationId xmlns:a16="http://schemas.microsoft.com/office/drawing/2014/main" id="{CEDCF238-D5B7-4A23-9C61-9DD364A85B18}"/>
              </a:ext>
            </a:extLst>
          </p:cNvPr>
          <p:cNvGraphicFramePr/>
          <p:nvPr>
            <p:extLst>
              <p:ext uri="{D42A27DB-BD31-4B8C-83A1-F6EECF244321}">
                <p14:modId xmlns:p14="http://schemas.microsoft.com/office/powerpoint/2010/main" val="50635423"/>
              </p:ext>
            </p:extLst>
          </p:nvPr>
        </p:nvGraphicFramePr>
        <p:xfrm>
          <a:off x="1742485" y="1116701"/>
          <a:ext cx="5556531" cy="3665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67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FD65FB5-4A74-4C98-8DDE-0A4ED632F6D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708639F-DA5A-4658-82A6-0ADB82243AF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5E106952-21E0-4D56-8AB2-A0A4E048322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58EEB327-CFBC-4025-BF14-94932906408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D05CC174-DB8F-4E56-B58C-ECED2EAC834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71D3D186-2B4F-40CC-8D60-C09EA60BAC82}"/>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B2AFEAB0-255A-48DB-9563-27882E2F5CE7}"/>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8BD8CF3C-C326-4521-82D2-01A1915AEFD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4E455D40-CF04-4FD3-8B2B-957C9B412C3A}"/>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A8FFD335-E9D2-4EBB-8D79-2C7876CFFC1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6"/>
                </a:solidFill>
              </a:rPr>
              <a:t>3.</a:t>
            </a:r>
            <a:endParaRPr dirty="0">
              <a:solidFill>
                <a:schemeClr val="accent6"/>
              </a:solidFill>
            </a:endParaRPr>
          </a:p>
          <a:p>
            <a:pPr marL="0" lvl="0" indent="0" algn="ctr" rtl="0">
              <a:spcBef>
                <a:spcPts val="0"/>
              </a:spcBef>
              <a:spcAft>
                <a:spcPts val="0"/>
              </a:spcAft>
              <a:buNone/>
            </a:pPr>
            <a:r>
              <a:rPr lang="en" dirty="0"/>
              <a:t>Resumes and CV’s</a:t>
            </a:r>
            <a:endParaRPr dirty="0"/>
          </a:p>
        </p:txBody>
      </p:sp>
    </p:spTree>
    <p:extLst>
      <p:ext uri="{BB962C8B-B14F-4D97-AF65-F5344CB8AC3E}">
        <p14:creationId xmlns:p14="http://schemas.microsoft.com/office/powerpoint/2010/main" val="160813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D0638-96FF-4B20-9736-6F36D410D8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4" name="Picture 3" descr="A picture containing text, person, screenshot, picture frame&#10;&#10;Description automatically generated">
            <a:extLst>
              <a:ext uri="{FF2B5EF4-FFF2-40B4-BE49-F238E27FC236}">
                <a16:creationId xmlns:a16="http://schemas.microsoft.com/office/drawing/2014/main" id="{37996B83-5FFC-4924-BA89-F0B6224533D6}"/>
              </a:ext>
            </a:extLst>
          </p:cNvPr>
          <p:cNvPicPr>
            <a:picLocks noChangeAspect="1"/>
          </p:cNvPicPr>
          <p:nvPr/>
        </p:nvPicPr>
        <p:blipFill rotWithShape="1">
          <a:blip r:embed="rId2"/>
          <a:srcRect b="11269"/>
          <a:stretch/>
        </p:blipFill>
        <p:spPr>
          <a:xfrm>
            <a:off x="1934332" y="1073206"/>
            <a:ext cx="5095832" cy="4094570"/>
          </a:xfrm>
          <a:prstGeom prst="rect">
            <a:avLst/>
          </a:prstGeom>
        </p:spPr>
      </p:pic>
    </p:spTree>
    <p:extLst>
      <p:ext uri="{BB962C8B-B14F-4D97-AF65-F5344CB8AC3E}">
        <p14:creationId xmlns:p14="http://schemas.microsoft.com/office/powerpoint/2010/main" val="1403687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DFDB-2C32-4B11-A299-5D78CD793476}"/>
              </a:ext>
            </a:extLst>
          </p:cNvPr>
          <p:cNvSpPr>
            <a:spLocks noGrp="1"/>
          </p:cNvSpPr>
          <p:nvPr>
            <p:ph type="title"/>
          </p:nvPr>
        </p:nvSpPr>
        <p:spPr>
          <a:xfrm>
            <a:off x="628651" y="1043714"/>
            <a:ext cx="3731078" cy="3031647"/>
          </a:xfrm>
        </p:spPr>
        <p:txBody>
          <a:bodyPr>
            <a:normAutofit/>
          </a:bodyPr>
          <a:lstStyle/>
          <a:p>
            <a:pPr algn="ctr"/>
            <a:r>
              <a:rPr lang="en-US" dirty="0"/>
              <a:t>Curriculum Vitae / Resume</a:t>
            </a:r>
          </a:p>
        </p:txBody>
      </p:sp>
      <p:sp>
        <p:nvSpPr>
          <p:cNvPr id="3" name="Content Placeholder 2">
            <a:extLst>
              <a:ext uri="{FF2B5EF4-FFF2-40B4-BE49-F238E27FC236}">
                <a16:creationId xmlns:a16="http://schemas.microsoft.com/office/drawing/2014/main" id="{37168BD7-8122-4C05-AF0B-31AA4DA1B42E}"/>
              </a:ext>
            </a:extLst>
          </p:cNvPr>
          <p:cNvSpPr>
            <a:spLocks noGrp="1"/>
          </p:cNvSpPr>
          <p:nvPr>
            <p:ph idx="1"/>
          </p:nvPr>
        </p:nvSpPr>
        <p:spPr>
          <a:xfrm>
            <a:off x="4857953" y="848134"/>
            <a:ext cx="3731078" cy="3263504"/>
          </a:xfrm>
          <a:ln w="38100">
            <a:solidFill>
              <a:srgbClr val="D3F3E1"/>
            </a:solidFill>
          </a:ln>
        </p:spPr>
        <p:style>
          <a:lnRef idx="2">
            <a:schemeClr val="accent3"/>
          </a:lnRef>
          <a:fillRef idx="1">
            <a:schemeClr val="lt1"/>
          </a:fillRef>
          <a:effectRef idx="0">
            <a:schemeClr val="accent3"/>
          </a:effectRef>
          <a:fontRef idx="minor">
            <a:schemeClr val="dk1"/>
          </a:fontRef>
        </p:style>
        <p:txBody>
          <a:bodyPr>
            <a:normAutofit lnSpcReduction="10000"/>
          </a:bodyPr>
          <a:lstStyle/>
          <a:p>
            <a:endParaRPr lang="en-US" dirty="0"/>
          </a:p>
          <a:p>
            <a:r>
              <a:rPr lang="en-US" dirty="0"/>
              <a:t>Document highlighting</a:t>
            </a:r>
          </a:p>
          <a:p>
            <a:pPr lvl="1"/>
            <a:r>
              <a:rPr lang="en-US" dirty="0"/>
              <a:t>Qualifications</a:t>
            </a:r>
          </a:p>
          <a:p>
            <a:pPr lvl="1"/>
            <a:r>
              <a:rPr lang="en-US" dirty="0"/>
              <a:t>Experience</a:t>
            </a:r>
          </a:p>
          <a:p>
            <a:pPr lvl="1"/>
            <a:r>
              <a:rPr lang="en-US" dirty="0"/>
              <a:t>Awards</a:t>
            </a:r>
          </a:p>
          <a:p>
            <a:pPr lvl="1"/>
            <a:r>
              <a:rPr lang="en-US" dirty="0"/>
              <a:t>Skills of an applicant</a:t>
            </a:r>
          </a:p>
        </p:txBody>
      </p:sp>
    </p:spTree>
    <p:extLst>
      <p:ext uri="{BB962C8B-B14F-4D97-AF65-F5344CB8AC3E}">
        <p14:creationId xmlns:p14="http://schemas.microsoft.com/office/powerpoint/2010/main" val="321335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33C1-0C84-48C5-B547-8F5AB5340825}"/>
              </a:ext>
            </a:extLst>
          </p:cNvPr>
          <p:cNvSpPr>
            <a:spLocks noGrp="1"/>
          </p:cNvSpPr>
          <p:nvPr>
            <p:ph type="title"/>
          </p:nvPr>
        </p:nvSpPr>
        <p:spPr>
          <a:xfrm>
            <a:off x="628650" y="273844"/>
            <a:ext cx="3444566" cy="994172"/>
          </a:xfrm>
        </p:spPr>
        <p:txBody>
          <a:bodyPr>
            <a:normAutofit fontScale="90000"/>
          </a:bodyPr>
          <a:lstStyle/>
          <a:p>
            <a:pPr algn="ctr"/>
            <a:br>
              <a:rPr lang="en-US" dirty="0"/>
            </a:br>
            <a:r>
              <a:rPr lang="en-US" dirty="0"/>
              <a:t>Curriculum Vitae</a:t>
            </a:r>
            <a:br>
              <a:rPr lang="en-US" dirty="0"/>
            </a:br>
            <a:r>
              <a:rPr lang="en-US" dirty="0"/>
              <a:t>	    (CV) 				</a:t>
            </a:r>
          </a:p>
        </p:txBody>
      </p:sp>
      <p:grpSp>
        <p:nvGrpSpPr>
          <p:cNvPr id="71" name="Group 70">
            <a:extLst>
              <a:ext uri="{FF2B5EF4-FFF2-40B4-BE49-F238E27FC236}">
                <a16:creationId xmlns:a16="http://schemas.microsoft.com/office/drawing/2014/main" id="{EDB0813D-29D0-4F8B-84D3-36B69867ABE8}"/>
              </a:ext>
            </a:extLst>
          </p:cNvPr>
          <p:cNvGrpSpPr/>
          <p:nvPr/>
        </p:nvGrpSpPr>
        <p:grpSpPr>
          <a:xfrm>
            <a:off x="162364" y="1936956"/>
            <a:ext cx="1564673" cy="1180481"/>
            <a:chOff x="443293" y="1847847"/>
            <a:chExt cx="2086231" cy="1573974"/>
          </a:xfrm>
        </p:grpSpPr>
        <p:pic>
          <p:nvPicPr>
            <p:cNvPr id="61" name="Picture 60">
              <a:extLst>
                <a:ext uri="{FF2B5EF4-FFF2-40B4-BE49-F238E27FC236}">
                  <a16:creationId xmlns:a16="http://schemas.microsoft.com/office/drawing/2014/main" id="{76200811-6C64-4C40-8768-B641AB4430A4}"/>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28982" y="1847847"/>
              <a:ext cx="886242" cy="1041388"/>
            </a:xfrm>
            <a:prstGeom prst="rect">
              <a:avLst/>
            </a:prstGeom>
          </p:spPr>
        </p:pic>
        <p:sp>
          <p:nvSpPr>
            <p:cNvPr id="62" name="TextBox 61">
              <a:extLst>
                <a:ext uri="{FF2B5EF4-FFF2-40B4-BE49-F238E27FC236}">
                  <a16:creationId xmlns:a16="http://schemas.microsoft.com/office/drawing/2014/main" id="{135476FC-B907-4DA0-8AC0-93AF712D94CC}"/>
                </a:ext>
              </a:extLst>
            </p:cNvPr>
            <p:cNvSpPr txBox="1"/>
            <p:nvPr/>
          </p:nvSpPr>
          <p:spPr>
            <a:xfrm>
              <a:off x="443293" y="3011452"/>
              <a:ext cx="2086231" cy="410369"/>
            </a:xfrm>
            <a:prstGeom prst="rect">
              <a:avLst/>
            </a:prstGeom>
            <a:noFill/>
          </p:spPr>
          <p:txBody>
            <a:bodyPr wrap="square" rtlCol="0">
              <a:spAutoFit/>
            </a:bodyPr>
            <a:lstStyle/>
            <a:p>
              <a:pPr algn="ctr"/>
              <a:r>
                <a:rPr lang="en-US" dirty="0">
                  <a:solidFill>
                    <a:schemeClr val="tx1"/>
                  </a:solidFill>
                  <a:latin typeface="Nunito" pitchFamily="2" charset="0"/>
                </a:rPr>
                <a:t>Long; 1-5 Pages</a:t>
              </a:r>
            </a:p>
          </p:txBody>
        </p:sp>
      </p:grpSp>
      <p:grpSp>
        <p:nvGrpSpPr>
          <p:cNvPr id="75" name="Group 74">
            <a:extLst>
              <a:ext uri="{FF2B5EF4-FFF2-40B4-BE49-F238E27FC236}">
                <a16:creationId xmlns:a16="http://schemas.microsoft.com/office/drawing/2014/main" id="{CBD7BF59-349B-4E49-A416-236C61CF52FC}"/>
              </a:ext>
            </a:extLst>
          </p:cNvPr>
          <p:cNvGrpSpPr/>
          <p:nvPr/>
        </p:nvGrpSpPr>
        <p:grpSpPr>
          <a:xfrm>
            <a:off x="5810151" y="4215536"/>
            <a:ext cx="2553337" cy="604642"/>
            <a:chOff x="8443236" y="3823090"/>
            <a:chExt cx="3404449" cy="806189"/>
          </a:xfrm>
        </p:grpSpPr>
        <p:pic>
          <p:nvPicPr>
            <p:cNvPr id="15" name="Picture 14">
              <a:extLst>
                <a:ext uri="{FF2B5EF4-FFF2-40B4-BE49-F238E27FC236}">
                  <a16:creationId xmlns:a16="http://schemas.microsoft.com/office/drawing/2014/main" id="{8ACC6BF3-E048-464A-93EF-E1BDDA8B49E3}"/>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43236" y="3823090"/>
              <a:ext cx="777382" cy="777382"/>
            </a:xfrm>
            <a:prstGeom prst="rect">
              <a:avLst/>
            </a:prstGeom>
          </p:spPr>
        </p:pic>
        <p:sp>
          <p:nvSpPr>
            <p:cNvPr id="63" name="TextBox 62">
              <a:extLst>
                <a:ext uri="{FF2B5EF4-FFF2-40B4-BE49-F238E27FC236}">
                  <a16:creationId xmlns:a16="http://schemas.microsoft.com/office/drawing/2014/main" id="{9C64D891-5206-4E8F-8B52-6DC1DB7695B8}"/>
                </a:ext>
              </a:extLst>
            </p:cNvPr>
            <p:cNvSpPr txBox="1"/>
            <p:nvPr/>
          </p:nvSpPr>
          <p:spPr>
            <a:xfrm>
              <a:off x="9188929" y="3931653"/>
              <a:ext cx="2658756" cy="697626"/>
            </a:xfrm>
            <a:prstGeom prst="rect">
              <a:avLst/>
            </a:prstGeom>
            <a:noFill/>
          </p:spPr>
          <p:txBody>
            <a:bodyPr wrap="square" rtlCol="0">
              <a:spAutoFit/>
            </a:bodyPr>
            <a:lstStyle/>
            <a:p>
              <a:pPr algn="ctr"/>
              <a:r>
                <a:rPr lang="en-US" dirty="0">
                  <a:solidFill>
                    <a:schemeClr val="tx1"/>
                  </a:solidFill>
                </a:rPr>
                <a:t>Postgrad/Postdoc studies</a:t>
              </a:r>
            </a:p>
          </p:txBody>
        </p:sp>
      </p:grpSp>
      <p:grpSp>
        <p:nvGrpSpPr>
          <p:cNvPr id="69" name="Group 68">
            <a:extLst>
              <a:ext uri="{FF2B5EF4-FFF2-40B4-BE49-F238E27FC236}">
                <a16:creationId xmlns:a16="http://schemas.microsoft.com/office/drawing/2014/main" id="{C0A02B23-FF2C-427C-9DAB-DCD137E0A375}"/>
              </a:ext>
            </a:extLst>
          </p:cNvPr>
          <p:cNvGrpSpPr/>
          <p:nvPr/>
        </p:nvGrpSpPr>
        <p:grpSpPr>
          <a:xfrm>
            <a:off x="4288450" y="1878712"/>
            <a:ext cx="1564673" cy="1557576"/>
            <a:chOff x="5945489" y="1913873"/>
            <a:chExt cx="2086231" cy="2076768"/>
          </a:xfrm>
        </p:grpSpPr>
        <p:pic>
          <p:nvPicPr>
            <p:cNvPr id="41" name="Picture 40">
              <a:extLst>
                <a:ext uri="{FF2B5EF4-FFF2-40B4-BE49-F238E27FC236}">
                  <a16:creationId xmlns:a16="http://schemas.microsoft.com/office/drawing/2014/main" id="{F4D488FE-81D0-43F2-A00E-F108A19093A5}"/>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24112" y="1913873"/>
              <a:ext cx="1463043" cy="975362"/>
            </a:xfrm>
            <a:prstGeom prst="rect">
              <a:avLst/>
            </a:prstGeom>
          </p:spPr>
        </p:pic>
        <p:sp>
          <p:nvSpPr>
            <p:cNvPr id="64" name="TextBox 63">
              <a:extLst>
                <a:ext uri="{FF2B5EF4-FFF2-40B4-BE49-F238E27FC236}">
                  <a16:creationId xmlns:a16="http://schemas.microsoft.com/office/drawing/2014/main" id="{9DFB7735-44CA-4D22-A678-ACF59A2D4300}"/>
                </a:ext>
              </a:extLst>
            </p:cNvPr>
            <p:cNvSpPr txBox="1"/>
            <p:nvPr/>
          </p:nvSpPr>
          <p:spPr>
            <a:xfrm>
              <a:off x="5945489" y="3005756"/>
              <a:ext cx="2086231" cy="984885"/>
            </a:xfrm>
            <a:prstGeom prst="rect">
              <a:avLst/>
            </a:prstGeom>
            <a:noFill/>
          </p:spPr>
          <p:txBody>
            <a:bodyPr wrap="square" rtlCol="0">
              <a:spAutoFit/>
            </a:bodyPr>
            <a:lstStyle/>
            <a:p>
              <a:pPr algn="ctr"/>
              <a:r>
                <a:rPr lang="en-US" dirty="0">
                  <a:solidFill>
                    <a:schemeClr val="tx1"/>
                  </a:solidFill>
                </a:rPr>
                <a:t>Suitable for Academic Contexts</a:t>
              </a:r>
            </a:p>
          </p:txBody>
        </p:sp>
      </p:grpSp>
      <p:grpSp>
        <p:nvGrpSpPr>
          <p:cNvPr id="70" name="Group 69">
            <a:extLst>
              <a:ext uri="{FF2B5EF4-FFF2-40B4-BE49-F238E27FC236}">
                <a16:creationId xmlns:a16="http://schemas.microsoft.com/office/drawing/2014/main" id="{95F2F681-A46A-4E04-A934-D667571FBF2B}"/>
              </a:ext>
            </a:extLst>
          </p:cNvPr>
          <p:cNvGrpSpPr/>
          <p:nvPr/>
        </p:nvGrpSpPr>
        <p:grpSpPr>
          <a:xfrm>
            <a:off x="2255426" y="1887435"/>
            <a:ext cx="1564673" cy="1876331"/>
            <a:chOff x="3192260" y="1795057"/>
            <a:chExt cx="2086231" cy="2501773"/>
          </a:xfrm>
        </p:grpSpPr>
        <p:pic>
          <p:nvPicPr>
            <p:cNvPr id="51" name="Picture 50">
              <a:extLst>
                <a:ext uri="{FF2B5EF4-FFF2-40B4-BE49-F238E27FC236}">
                  <a16:creationId xmlns:a16="http://schemas.microsoft.com/office/drawing/2014/main" id="{D95BE55C-5247-4F05-B729-57DC4452A5FD}"/>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04427" y="1795057"/>
              <a:ext cx="1061895" cy="1061895"/>
            </a:xfrm>
            <a:prstGeom prst="rect">
              <a:avLst/>
            </a:prstGeom>
          </p:spPr>
        </p:pic>
        <p:sp>
          <p:nvSpPr>
            <p:cNvPr id="65" name="TextBox 64">
              <a:extLst>
                <a:ext uri="{FF2B5EF4-FFF2-40B4-BE49-F238E27FC236}">
                  <a16:creationId xmlns:a16="http://schemas.microsoft.com/office/drawing/2014/main" id="{E247CB25-83C1-45FD-9788-2444944C4C64}"/>
                </a:ext>
              </a:extLst>
            </p:cNvPr>
            <p:cNvSpPr txBox="1"/>
            <p:nvPr/>
          </p:nvSpPr>
          <p:spPr>
            <a:xfrm>
              <a:off x="3192260" y="3024688"/>
              <a:ext cx="2086231" cy="1272142"/>
            </a:xfrm>
            <a:prstGeom prst="rect">
              <a:avLst/>
            </a:prstGeom>
            <a:noFill/>
          </p:spPr>
          <p:txBody>
            <a:bodyPr wrap="square" rtlCol="0">
              <a:spAutoFit/>
            </a:bodyPr>
            <a:lstStyle/>
            <a:p>
              <a:pPr algn="ctr"/>
              <a:r>
                <a:rPr lang="en-US" dirty="0">
                  <a:solidFill>
                    <a:schemeClr val="tx1"/>
                  </a:solidFill>
                  <a:latin typeface="Nunito" pitchFamily="2" charset="0"/>
                </a:rPr>
                <a:t>Complete run-through of ALL experiences and qualifications</a:t>
              </a:r>
            </a:p>
          </p:txBody>
        </p:sp>
      </p:grpSp>
      <p:grpSp>
        <p:nvGrpSpPr>
          <p:cNvPr id="74" name="Group 73">
            <a:extLst>
              <a:ext uri="{FF2B5EF4-FFF2-40B4-BE49-F238E27FC236}">
                <a16:creationId xmlns:a16="http://schemas.microsoft.com/office/drawing/2014/main" id="{1501C342-995D-4D80-9151-6CD80621A04E}"/>
              </a:ext>
            </a:extLst>
          </p:cNvPr>
          <p:cNvGrpSpPr/>
          <p:nvPr/>
        </p:nvGrpSpPr>
        <p:grpSpPr>
          <a:xfrm>
            <a:off x="7245731" y="3243385"/>
            <a:ext cx="1722362" cy="556235"/>
            <a:chOff x="9700052" y="3113863"/>
            <a:chExt cx="2296482" cy="741646"/>
          </a:xfrm>
        </p:grpSpPr>
        <p:pic>
          <p:nvPicPr>
            <p:cNvPr id="31" name="Picture 30">
              <a:extLst>
                <a:ext uri="{FF2B5EF4-FFF2-40B4-BE49-F238E27FC236}">
                  <a16:creationId xmlns:a16="http://schemas.microsoft.com/office/drawing/2014/main" id="{EB04863E-92D3-487C-B272-C4AD51C0375F}"/>
                </a:ext>
              </a:extLst>
            </p:cNvPr>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700052" y="3113863"/>
              <a:ext cx="741646" cy="741646"/>
            </a:xfrm>
            <a:prstGeom prst="rect">
              <a:avLst/>
            </a:prstGeom>
          </p:spPr>
        </p:pic>
        <p:sp>
          <p:nvSpPr>
            <p:cNvPr id="66" name="TextBox 65">
              <a:extLst>
                <a:ext uri="{FF2B5EF4-FFF2-40B4-BE49-F238E27FC236}">
                  <a16:creationId xmlns:a16="http://schemas.microsoft.com/office/drawing/2014/main" id="{D5514881-591E-43D6-9D66-E3F87F853D9C}"/>
                </a:ext>
              </a:extLst>
            </p:cNvPr>
            <p:cNvSpPr txBox="1"/>
            <p:nvPr/>
          </p:nvSpPr>
          <p:spPr>
            <a:xfrm>
              <a:off x="10404570" y="3242284"/>
              <a:ext cx="1591964" cy="410369"/>
            </a:xfrm>
            <a:prstGeom prst="rect">
              <a:avLst/>
            </a:prstGeom>
            <a:noFill/>
          </p:spPr>
          <p:txBody>
            <a:bodyPr wrap="square" rtlCol="0">
              <a:spAutoFit/>
            </a:bodyPr>
            <a:lstStyle/>
            <a:p>
              <a:pPr algn="ctr"/>
              <a:r>
                <a:rPr lang="en-US" dirty="0">
                  <a:solidFill>
                    <a:schemeClr val="tx1"/>
                  </a:solidFill>
                </a:rPr>
                <a:t>Scholarship</a:t>
              </a:r>
              <a:r>
                <a:rPr lang="en-US" sz="1050" dirty="0"/>
                <a:t>s</a:t>
              </a:r>
            </a:p>
          </p:txBody>
        </p:sp>
      </p:grpSp>
      <p:grpSp>
        <p:nvGrpSpPr>
          <p:cNvPr id="73" name="Group 72">
            <a:extLst>
              <a:ext uri="{FF2B5EF4-FFF2-40B4-BE49-F238E27FC236}">
                <a16:creationId xmlns:a16="http://schemas.microsoft.com/office/drawing/2014/main" id="{83BB9A5A-C186-43BE-9EA6-F235A44F2744}"/>
              </a:ext>
            </a:extLst>
          </p:cNvPr>
          <p:cNvGrpSpPr/>
          <p:nvPr/>
        </p:nvGrpSpPr>
        <p:grpSpPr>
          <a:xfrm>
            <a:off x="7246882" y="1887435"/>
            <a:ext cx="1707233" cy="572740"/>
            <a:chOff x="9720223" y="1847847"/>
            <a:chExt cx="2276310" cy="763653"/>
          </a:xfrm>
        </p:grpSpPr>
        <p:pic>
          <p:nvPicPr>
            <p:cNvPr id="27" name="Picture 26" descr="A picture containing text, sign, light&#10;&#10;Description automatically generated">
              <a:extLst>
                <a:ext uri="{FF2B5EF4-FFF2-40B4-BE49-F238E27FC236}">
                  <a16:creationId xmlns:a16="http://schemas.microsoft.com/office/drawing/2014/main" id="{2201F3FE-9520-4A18-A67B-8BCDDFCE2CEE}"/>
                </a:ext>
              </a:extLst>
            </p:cNvPr>
            <p:cNvPicPr>
              <a:picLocks noChangeAspect="1"/>
            </p:cNvPicPr>
            <p:nvPr/>
          </p:nvPicPr>
          <p:blipFill>
            <a:blip r:embed="rId7">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720223" y="1847847"/>
              <a:ext cx="701305" cy="701305"/>
            </a:xfrm>
            <a:prstGeom prst="rect">
              <a:avLst/>
            </a:prstGeom>
          </p:spPr>
        </p:pic>
        <p:sp>
          <p:nvSpPr>
            <p:cNvPr id="67" name="TextBox 66">
              <a:extLst>
                <a:ext uri="{FF2B5EF4-FFF2-40B4-BE49-F238E27FC236}">
                  <a16:creationId xmlns:a16="http://schemas.microsoft.com/office/drawing/2014/main" id="{0120CB45-B7C6-4675-A204-A29EEFF65F95}"/>
                </a:ext>
              </a:extLst>
            </p:cNvPr>
            <p:cNvSpPr txBox="1"/>
            <p:nvPr/>
          </p:nvSpPr>
          <p:spPr>
            <a:xfrm>
              <a:off x="10421529" y="1913874"/>
              <a:ext cx="1575004" cy="697626"/>
            </a:xfrm>
            <a:prstGeom prst="rect">
              <a:avLst/>
            </a:prstGeom>
            <a:noFill/>
          </p:spPr>
          <p:txBody>
            <a:bodyPr wrap="square" rtlCol="0">
              <a:spAutoFit/>
            </a:bodyPr>
            <a:lstStyle/>
            <a:p>
              <a:pPr algn="ctr"/>
              <a:r>
                <a:rPr lang="en-US" dirty="0">
                  <a:solidFill>
                    <a:schemeClr val="tx1"/>
                  </a:solidFill>
                </a:rPr>
                <a:t>Research grants</a:t>
              </a:r>
            </a:p>
          </p:txBody>
        </p:sp>
      </p:grpSp>
      <p:grpSp>
        <p:nvGrpSpPr>
          <p:cNvPr id="72" name="Group 71">
            <a:extLst>
              <a:ext uri="{FF2B5EF4-FFF2-40B4-BE49-F238E27FC236}">
                <a16:creationId xmlns:a16="http://schemas.microsoft.com/office/drawing/2014/main" id="{F9D128B2-0AF8-4D97-962C-D082B4D29577}"/>
              </a:ext>
            </a:extLst>
          </p:cNvPr>
          <p:cNvGrpSpPr/>
          <p:nvPr/>
        </p:nvGrpSpPr>
        <p:grpSpPr>
          <a:xfrm>
            <a:off x="5699044" y="573732"/>
            <a:ext cx="2102920" cy="538247"/>
            <a:chOff x="8473096" y="1119932"/>
            <a:chExt cx="2803893" cy="717662"/>
          </a:xfrm>
        </p:grpSpPr>
        <p:pic>
          <p:nvPicPr>
            <p:cNvPr id="39" name="Picture 38">
              <a:extLst>
                <a:ext uri="{FF2B5EF4-FFF2-40B4-BE49-F238E27FC236}">
                  <a16:creationId xmlns:a16="http://schemas.microsoft.com/office/drawing/2014/main" id="{336D63BB-BF4A-4A90-9115-F5B46425215F}"/>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73096" y="1119932"/>
              <a:ext cx="717662" cy="717662"/>
            </a:xfrm>
            <a:prstGeom prst="rect">
              <a:avLst/>
            </a:prstGeom>
          </p:spPr>
        </p:pic>
        <p:sp>
          <p:nvSpPr>
            <p:cNvPr id="68" name="TextBox 67">
              <a:extLst>
                <a:ext uri="{FF2B5EF4-FFF2-40B4-BE49-F238E27FC236}">
                  <a16:creationId xmlns:a16="http://schemas.microsoft.com/office/drawing/2014/main" id="{5C166319-3171-4B62-876A-6404BD2B0026}"/>
                </a:ext>
              </a:extLst>
            </p:cNvPr>
            <p:cNvSpPr txBox="1"/>
            <p:nvPr/>
          </p:nvSpPr>
          <p:spPr>
            <a:xfrm>
              <a:off x="9190759" y="1283136"/>
              <a:ext cx="2086230" cy="410369"/>
            </a:xfrm>
            <a:prstGeom prst="rect">
              <a:avLst/>
            </a:prstGeom>
            <a:noFill/>
          </p:spPr>
          <p:txBody>
            <a:bodyPr wrap="square" rtlCol="0">
              <a:spAutoFit/>
            </a:bodyPr>
            <a:lstStyle/>
            <a:p>
              <a:pPr algn="ctr"/>
              <a:r>
                <a:rPr lang="en-US" dirty="0">
                  <a:solidFill>
                    <a:schemeClr val="tx1"/>
                  </a:solidFill>
                </a:rPr>
                <a:t>Fellowships</a:t>
              </a:r>
            </a:p>
          </p:txBody>
        </p:sp>
      </p:grpSp>
      <p:cxnSp>
        <p:nvCxnSpPr>
          <p:cNvPr id="82" name="Straight Connector 81">
            <a:extLst>
              <a:ext uri="{FF2B5EF4-FFF2-40B4-BE49-F238E27FC236}">
                <a16:creationId xmlns:a16="http://schemas.microsoft.com/office/drawing/2014/main" id="{811D5468-5DD4-487F-9DB5-5FB07B1AC10B}"/>
              </a:ext>
            </a:extLst>
          </p:cNvPr>
          <p:cNvCxnSpPr>
            <a:cxnSpLocks/>
          </p:cNvCxnSpPr>
          <p:nvPr/>
        </p:nvCxnSpPr>
        <p:spPr>
          <a:xfrm flipV="1">
            <a:off x="5817767" y="1225810"/>
            <a:ext cx="153431" cy="1152830"/>
          </a:xfrm>
          <a:prstGeom prst="line">
            <a:avLst/>
          </a:prstGeom>
          <a:ln w="38100">
            <a:solidFill>
              <a:schemeClr val="accent2">
                <a:lumMod val="75000"/>
              </a:schemeClr>
            </a:solidFill>
            <a:prstDash val="sysDot"/>
          </a:ln>
        </p:spPr>
        <p:style>
          <a:lnRef idx="1">
            <a:schemeClr val="accent3"/>
          </a:lnRef>
          <a:fillRef idx="0">
            <a:schemeClr val="accent3"/>
          </a:fillRef>
          <a:effectRef idx="0">
            <a:schemeClr val="accent3"/>
          </a:effectRef>
          <a:fontRef idx="minor">
            <a:schemeClr val="tx1"/>
          </a:fontRef>
        </p:style>
      </p:cxnSp>
      <p:cxnSp>
        <p:nvCxnSpPr>
          <p:cNvPr id="83" name="Straight Connector 82">
            <a:extLst>
              <a:ext uri="{FF2B5EF4-FFF2-40B4-BE49-F238E27FC236}">
                <a16:creationId xmlns:a16="http://schemas.microsoft.com/office/drawing/2014/main" id="{12A5BA94-4E52-402A-AAFF-3CE25BAE191C}"/>
              </a:ext>
            </a:extLst>
          </p:cNvPr>
          <p:cNvCxnSpPr>
            <a:cxnSpLocks/>
          </p:cNvCxnSpPr>
          <p:nvPr/>
        </p:nvCxnSpPr>
        <p:spPr>
          <a:xfrm>
            <a:off x="5827362" y="2367552"/>
            <a:ext cx="306863" cy="1751669"/>
          </a:xfrm>
          <a:prstGeom prst="line">
            <a:avLst/>
          </a:prstGeom>
          <a:ln w="38100">
            <a:solidFill>
              <a:schemeClr val="accent2">
                <a:lumMod val="75000"/>
              </a:schemeClr>
            </a:solidFill>
            <a:prstDash val="sysDot"/>
          </a:ln>
        </p:spPr>
        <p:style>
          <a:lnRef idx="1">
            <a:schemeClr val="accent3"/>
          </a:lnRef>
          <a:fillRef idx="0">
            <a:schemeClr val="accent3"/>
          </a:fillRef>
          <a:effectRef idx="0">
            <a:schemeClr val="accent3"/>
          </a:effectRef>
          <a:fontRef idx="minor">
            <a:schemeClr val="tx1"/>
          </a:fontRef>
        </p:style>
      </p:cxnSp>
      <p:cxnSp>
        <p:nvCxnSpPr>
          <p:cNvPr id="84" name="Straight Connector 83">
            <a:extLst>
              <a:ext uri="{FF2B5EF4-FFF2-40B4-BE49-F238E27FC236}">
                <a16:creationId xmlns:a16="http://schemas.microsoft.com/office/drawing/2014/main" id="{E3FDAB48-7F13-4657-96A2-6CFBF5303AB4}"/>
              </a:ext>
            </a:extLst>
          </p:cNvPr>
          <p:cNvCxnSpPr>
            <a:cxnSpLocks/>
          </p:cNvCxnSpPr>
          <p:nvPr/>
        </p:nvCxnSpPr>
        <p:spPr>
          <a:xfrm>
            <a:off x="5817768" y="2378639"/>
            <a:ext cx="1374011" cy="1047042"/>
          </a:xfrm>
          <a:prstGeom prst="line">
            <a:avLst/>
          </a:prstGeom>
          <a:ln w="38100">
            <a:solidFill>
              <a:schemeClr val="accent2">
                <a:lumMod val="75000"/>
              </a:schemeClr>
            </a:solidFill>
            <a:prstDash val="sysDot"/>
          </a:ln>
        </p:spPr>
        <p:style>
          <a:lnRef idx="1">
            <a:schemeClr val="accent3"/>
          </a:lnRef>
          <a:fillRef idx="0">
            <a:schemeClr val="accent3"/>
          </a:fillRef>
          <a:effectRef idx="0">
            <a:schemeClr val="accent3"/>
          </a:effectRef>
          <a:fontRef idx="minor">
            <a:schemeClr val="tx1"/>
          </a:fontRef>
        </p:style>
      </p:cxnSp>
      <p:cxnSp>
        <p:nvCxnSpPr>
          <p:cNvPr id="85" name="Straight Connector 84">
            <a:extLst>
              <a:ext uri="{FF2B5EF4-FFF2-40B4-BE49-F238E27FC236}">
                <a16:creationId xmlns:a16="http://schemas.microsoft.com/office/drawing/2014/main" id="{9032ABD2-F7A6-437D-95C2-B04E1E0CDEC0}"/>
              </a:ext>
            </a:extLst>
          </p:cNvPr>
          <p:cNvCxnSpPr>
            <a:cxnSpLocks/>
            <a:endCxn id="27" idx="1"/>
          </p:cNvCxnSpPr>
          <p:nvPr/>
        </p:nvCxnSpPr>
        <p:spPr>
          <a:xfrm flipV="1">
            <a:off x="5853122" y="2150425"/>
            <a:ext cx="1393758" cy="217127"/>
          </a:xfrm>
          <a:prstGeom prst="line">
            <a:avLst/>
          </a:prstGeom>
          <a:ln w="38100">
            <a:solidFill>
              <a:schemeClr val="accent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1377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arn(outVertical)">
                                      <p:cBhvr>
                                        <p:cTn id="7" dur="25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arn(outVertical)">
                                      <p:cBhvr>
                                        <p:cTn id="12" dur="25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arn(outVertical)">
                                      <p:cBhvr>
                                        <p:cTn id="17" dur="25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arn(outVertical)">
                                      <p:cBhvr>
                                        <p:cTn id="22" dur="250"/>
                                        <p:tgtEl>
                                          <p:spTgt spid="82"/>
                                        </p:tgtEl>
                                      </p:cBhvr>
                                    </p:animEffect>
                                  </p:childTnLst>
                                </p:cTn>
                              </p:par>
                              <p:par>
                                <p:cTn id="23" presetID="16" presetClass="entr" presetSubtype="37"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outVertical)">
                                      <p:cBhvr>
                                        <p:cTn id="25" dur="25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barn(outVertical)">
                                      <p:cBhvr>
                                        <p:cTn id="30" dur="250"/>
                                        <p:tgtEl>
                                          <p:spTgt spid="85"/>
                                        </p:tgtEl>
                                      </p:cBhvr>
                                    </p:animEffect>
                                  </p:childTnLst>
                                </p:cTn>
                              </p:par>
                              <p:par>
                                <p:cTn id="31" presetID="16" presetClass="entr" presetSubtype="37"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barn(outVertical)">
                                      <p:cBhvr>
                                        <p:cTn id="33" dur="25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barn(outVertical)">
                                      <p:cBhvr>
                                        <p:cTn id="38" dur="250"/>
                                        <p:tgtEl>
                                          <p:spTgt spid="84"/>
                                        </p:tgtEl>
                                      </p:cBhvr>
                                    </p:animEffect>
                                  </p:childTnLst>
                                </p:cTn>
                              </p:par>
                              <p:par>
                                <p:cTn id="39" presetID="16" presetClass="entr" presetSubtype="37"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barn(outVertical)">
                                      <p:cBhvr>
                                        <p:cTn id="41" dur="250"/>
                                        <p:tgtEl>
                                          <p:spTgt spid="7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barn(outVertical)">
                                      <p:cBhvr>
                                        <p:cTn id="46" dur="250"/>
                                        <p:tgtEl>
                                          <p:spTgt spid="83"/>
                                        </p:tgtEl>
                                      </p:cBhvr>
                                    </p:animEffect>
                                  </p:childTnLst>
                                </p:cTn>
                              </p:par>
                              <p:par>
                                <p:cTn id="47" presetID="16" presetClass="entr" presetSubtype="37" fill="hold"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barn(outVertical)">
                                      <p:cBhvr>
                                        <p:cTn id="49" dur="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33C1-0C84-48C5-B547-8F5AB5340825}"/>
              </a:ext>
            </a:extLst>
          </p:cNvPr>
          <p:cNvSpPr>
            <a:spLocks noGrp="1"/>
          </p:cNvSpPr>
          <p:nvPr>
            <p:ph type="title"/>
          </p:nvPr>
        </p:nvSpPr>
        <p:spPr>
          <a:xfrm>
            <a:off x="628650" y="273844"/>
            <a:ext cx="2946093" cy="994172"/>
          </a:xfrm>
        </p:spPr>
        <p:txBody>
          <a:bodyPr/>
          <a:lstStyle/>
          <a:p>
            <a:r>
              <a:rPr lang="en-US" dirty="0"/>
              <a:t>	Resume 				</a:t>
            </a:r>
          </a:p>
        </p:txBody>
      </p:sp>
      <p:grpSp>
        <p:nvGrpSpPr>
          <p:cNvPr id="25" name="Group 24">
            <a:extLst>
              <a:ext uri="{FF2B5EF4-FFF2-40B4-BE49-F238E27FC236}">
                <a16:creationId xmlns:a16="http://schemas.microsoft.com/office/drawing/2014/main" id="{5B16031E-8882-4C3D-9FE7-5F7904A92EF1}"/>
              </a:ext>
            </a:extLst>
          </p:cNvPr>
          <p:cNvGrpSpPr/>
          <p:nvPr/>
        </p:nvGrpSpPr>
        <p:grpSpPr>
          <a:xfrm>
            <a:off x="289289" y="1977097"/>
            <a:ext cx="1564673" cy="1195860"/>
            <a:chOff x="451032" y="2211588"/>
            <a:chExt cx="2086231" cy="1594481"/>
          </a:xfrm>
        </p:grpSpPr>
        <p:pic>
          <p:nvPicPr>
            <p:cNvPr id="57" name="Picture 56">
              <a:extLst>
                <a:ext uri="{FF2B5EF4-FFF2-40B4-BE49-F238E27FC236}">
                  <a16:creationId xmlns:a16="http://schemas.microsoft.com/office/drawing/2014/main" id="{DF07AF8A-58E7-452C-813E-6D8B31DECCB1}"/>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36655" y="2211588"/>
              <a:ext cx="1061895" cy="1061895"/>
            </a:xfrm>
            <a:prstGeom prst="rect">
              <a:avLst/>
            </a:prstGeom>
          </p:spPr>
        </p:pic>
        <p:sp>
          <p:nvSpPr>
            <p:cNvPr id="62" name="TextBox 61">
              <a:extLst>
                <a:ext uri="{FF2B5EF4-FFF2-40B4-BE49-F238E27FC236}">
                  <a16:creationId xmlns:a16="http://schemas.microsoft.com/office/drawing/2014/main" id="{135476FC-B907-4DA0-8AC0-93AF712D94CC}"/>
                </a:ext>
              </a:extLst>
            </p:cNvPr>
            <p:cNvSpPr txBox="1"/>
            <p:nvPr/>
          </p:nvSpPr>
          <p:spPr>
            <a:xfrm>
              <a:off x="451032" y="3395700"/>
              <a:ext cx="2086231" cy="410369"/>
            </a:xfrm>
            <a:prstGeom prst="rect">
              <a:avLst/>
            </a:prstGeom>
            <a:noFill/>
          </p:spPr>
          <p:txBody>
            <a:bodyPr wrap="square" rtlCol="0">
              <a:spAutoFit/>
            </a:bodyPr>
            <a:lstStyle/>
            <a:p>
              <a:pPr algn="ctr"/>
              <a:r>
                <a:rPr lang="en-US" dirty="0">
                  <a:solidFill>
                    <a:schemeClr val="tx1"/>
                  </a:solidFill>
                  <a:latin typeface="Nunito" pitchFamily="2" charset="0"/>
                </a:rPr>
                <a:t>Short; 1-2 Pages</a:t>
              </a:r>
            </a:p>
          </p:txBody>
        </p:sp>
      </p:grpSp>
      <p:grpSp>
        <p:nvGrpSpPr>
          <p:cNvPr id="24" name="Group 23">
            <a:extLst>
              <a:ext uri="{FF2B5EF4-FFF2-40B4-BE49-F238E27FC236}">
                <a16:creationId xmlns:a16="http://schemas.microsoft.com/office/drawing/2014/main" id="{B50716D1-A64E-4551-9798-F71797911205}"/>
              </a:ext>
            </a:extLst>
          </p:cNvPr>
          <p:cNvGrpSpPr/>
          <p:nvPr/>
        </p:nvGrpSpPr>
        <p:grpSpPr>
          <a:xfrm>
            <a:off x="4309538" y="2060833"/>
            <a:ext cx="1564673" cy="1538742"/>
            <a:chOff x="5811364" y="2323233"/>
            <a:chExt cx="2086231" cy="2051655"/>
          </a:xfrm>
        </p:grpSpPr>
        <p:pic>
          <p:nvPicPr>
            <p:cNvPr id="21" name="Picture 20" descr="Icon&#10;&#10;Description automatically generated">
              <a:extLst>
                <a:ext uri="{FF2B5EF4-FFF2-40B4-BE49-F238E27FC236}">
                  <a16:creationId xmlns:a16="http://schemas.microsoft.com/office/drawing/2014/main" id="{91EE9B5A-C0A3-41C7-803C-8E6B0482E284}"/>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279029" y="2323233"/>
              <a:ext cx="1061895" cy="1061895"/>
            </a:xfrm>
            <a:prstGeom prst="rect">
              <a:avLst/>
            </a:prstGeom>
          </p:spPr>
        </p:pic>
        <p:sp>
          <p:nvSpPr>
            <p:cNvPr id="64" name="TextBox 63">
              <a:extLst>
                <a:ext uri="{FF2B5EF4-FFF2-40B4-BE49-F238E27FC236}">
                  <a16:creationId xmlns:a16="http://schemas.microsoft.com/office/drawing/2014/main" id="{9DFB7735-44CA-4D22-A678-ACF59A2D4300}"/>
                </a:ext>
              </a:extLst>
            </p:cNvPr>
            <p:cNvSpPr txBox="1"/>
            <p:nvPr/>
          </p:nvSpPr>
          <p:spPr>
            <a:xfrm>
              <a:off x="5811364" y="3390003"/>
              <a:ext cx="2086231" cy="984885"/>
            </a:xfrm>
            <a:prstGeom prst="rect">
              <a:avLst/>
            </a:prstGeom>
            <a:noFill/>
          </p:spPr>
          <p:txBody>
            <a:bodyPr wrap="square" rtlCol="0">
              <a:spAutoFit/>
            </a:bodyPr>
            <a:lstStyle/>
            <a:p>
              <a:pPr algn="ctr"/>
              <a:r>
                <a:rPr lang="en-US" dirty="0">
                  <a:solidFill>
                    <a:schemeClr val="tx1"/>
                  </a:solidFill>
                  <a:latin typeface="Nunito" pitchFamily="2" charset="0"/>
                </a:rPr>
                <a:t>Suitable for Professional contexts</a:t>
              </a:r>
            </a:p>
          </p:txBody>
        </p:sp>
      </p:grpSp>
      <p:grpSp>
        <p:nvGrpSpPr>
          <p:cNvPr id="23" name="Group 22">
            <a:extLst>
              <a:ext uri="{FF2B5EF4-FFF2-40B4-BE49-F238E27FC236}">
                <a16:creationId xmlns:a16="http://schemas.microsoft.com/office/drawing/2014/main" id="{AE69987B-2614-4C0E-8876-E34515AF93E5}"/>
              </a:ext>
            </a:extLst>
          </p:cNvPr>
          <p:cNvGrpSpPr/>
          <p:nvPr/>
        </p:nvGrpSpPr>
        <p:grpSpPr>
          <a:xfrm>
            <a:off x="2434727" y="1994402"/>
            <a:ext cx="1564673" cy="1845373"/>
            <a:chOff x="3351213" y="2211588"/>
            <a:chExt cx="2086231" cy="2460496"/>
          </a:xfrm>
        </p:grpSpPr>
        <p:pic>
          <p:nvPicPr>
            <p:cNvPr id="55" name="Picture 54">
              <a:extLst>
                <a:ext uri="{FF2B5EF4-FFF2-40B4-BE49-F238E27FC236}">
                  <a16:creationId xmlns:a16="http://schemas.microsoft.com/office/drawing/2014/main" id="{15E0A861-EF89-472C-8012-BA0E760FC27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63381" y="2211588"/>
              <a:ext cx="1061896" cy="1061896"/>
            </a:xfrm>
            <a:prstGeom prst="rect">
              <a:avLst/>
            </a:prstGeom>
          </p:spPr>
        </p:pic>
        <p:sp>
          <p:nvSpPr>
            <p:cNvPr id="65" name="TextBox 64">
              <a:extLst>
                <a:ext uri="{FF2B5EF4-FFF2-40B4-BE49-F238E27FC236}">
                  <a16:creationId xmlns:a16="http://schemas.microsoft.com/office/drawing/2014/main" id="{E247CB25-83C1-45FD-9788-2444944C4C64}"/>
                </a:ext>
              </a:extLst>
            </p:cNvPr>
            <p:cNvSpPr txBox="1"/>
            <p:nvPr/>
          </p:nvSpPr>
          <p:spPr>
            <a:xfrm>
              <a:off x="3351213" y="3399942"/>
              <a:ext cx="2086231" cy="1272142"/>
            </a:xfrm>
            <a:prstGeom prst="rect">
              <a:avLst/>
            </a:prstGeom>
            <a:noFill/>
          </p:spPr>
          <p:txBody>
            <a:bodyPr wrap="square" rtlCol="0">
              <a:spAutoFit/>
            </a:bodyPr>
            <a:lstStyle/>
            <a:p>
              <a:pPr algn="ctr"/>
              <a:r>
                <a:rPr lang="en-US" dirty="0">
                  <a:solidFill>
                    <a:schemeClr val="tx1"/>
                  </a:solidFill>
                  <a:latin typeface="Nunito" pitchFamily="2" charset="0"/>
                </a:rPr>
                <a:t>ONLY the most relevant experiences and qualifications</a:t>
              </a:r>
            </a:p>
          </p:txBody>
        </p:sp>
      </p:grpSp>
      <p:grpSp>
        <p:nvGrpSpPr>
          <p:cNvPr id="12" name="Group 11">
            <a:extLst>
              <a:ext uri="{FF2B5EF4-FFF2-40B4-BE49-F238E27FC236}">
                <a16:creationId xmlns:a16="http://schemas.microsoft.com/office/drawing/2014/main" id="{DDAEB73F-3FF0-4FDC-8793-347039976494}"/>
              </a:ext>
            </a:extLst>
          </p:cNvPr>
          <p:cNvGrpSpPr/>
          <p:nvPr/>
        </p:nvGrpSpPr>
        <p:grpSpPr>
          <a:xfrm>
            <a:off x="7404304" y="3159652"/>
            <a:ext cx="1635809" cy="556235"/>
            <a:chOff x="9643162" y="3924601"/>
            <a:chExt cx="2181078" cy="741646"/>
          </a:xfrm>
        </p:grpSpPr>
        <p:pic>
          <p:nvPicPr>
            <p:cNvPr id="13" name="Picture 12">
              <a:extLst>
                <a:ext uri="{FF2B5EF4-FFF2-40B4-BE49-F238E27FC236}">
                  <a16:creationId xmlns:a16="http://schemas.microsoft.com/office/drawing/2014/main" id="{7DD2FF22-654D-485A-B362-5AC0C077A90A}"/>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643162" y="3924601"/>
              <a:ext cx="741646" cy="741646"/>
            </a:xfrm>
            <a:prstGeom prst="rect">
              <a:avLst/>
            </a:prstGeom>
          </p:spPr>
        </p:pic>
        <p:sp>
          <p:nvSpPr>
            <p:cNvPr id="66" name="TextBox 65">
              <a:extLst>
                <a:ext uri="{FF2B5EF4-FFF2-40B4-BE49-F238E27FC236}">
                  <a16:creationId xmlns:a16="http://schemas.microsoft.com/office/drawing/2014/main" id="{D5514881-591E-43D6-9D66-E3F87F853D9C}"/>
                </a:ext>
              </a:extLst>
            </p:cNvPr>
            <p:cNvSpPr txBox="1"/>
            <p:nvPr/>
          </p:nvSpPr>
          <p:spPr>
            <a:xfrm>
              <a:off x="10232278" y="4195359"/>
              <a:ext cx="1591962" cy="410369"/>
            </a:xfrm>
            <a:prstGeom prst="rect">
              <a:avLst/>
            </a:prstGeom>
            <a:noFill/>
          </p:spPr>
          <p:txBody>
            <a:bodyPr wrap="square" rtlCol="0">
              <a:spAutoFit/>
            </a:bodyPr>
            <a:lstStyle/>
            <a:p>
              <a:pPr algn="ctr"/>
              <a:r>
                <a:rPr lang="en-US" dirty="0">
                  <a:solidFill>
                    <a:schemeClr val="tx1"/>
                  </a:solidFill>
                  <a:latin typeface="Nunito" pitchFamily="2" charset="0"/>
                </a:rPr>
                <a:t>Internships</a:t>
              </a:r>
            </a:p>
          </p:txBody>
        </p:sp>
      </p:grpSp>
      <p:cxnSp>
        <p:nvCxnSpPr>
          <p:cNvPr id="84" name="Straight Connector 83">
            <a:extLst>
              <a:ext uri="{FF2B5EF4-FFF2-40B4-BE49-F238E27FC236}">
                <a16:creationId xmlns:a16="http://schemas.microsoft.com/office/drawing/2014/main" id="{E3FDAB48-7F13-4657-96A2-6CFBF5303AB4}"/>
              </a:ext>
            </a:extLst>
          </p:cNvPr>
          <p:cNvCxnSpPr>
            <a:cxnSpLocks/>
          </p:cNvCxnSpPr>
          <p:nvPr/>
        </p:nvCxnSpPr>
        <p:spPr>
          <a:xfrm>
            <a:off x="5732509" y="2677153"/>
            <a:ext cx="1541396" cy="760616"/>
          </a:xfrm>
          <a:prstGeom prst="line">
            <a:avLst/>
          </a:prstGeom>
          <a:ln w="381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032ABD2-F7A6-437D-95C2-B04E1E0CDEC0}"/>
              </a:ext>
            </a:extLst>
          </p:cNvPr>
          <p:cNvCxnSpPr>
            <a:cxnSpLocks/>
          </p:cNvCxnSpPr>
          <p:nvPr/>
        </p:nvCxnSpPr>
        <p:spPr>
          <a:xfrm flipV="1">
            <a:off x="5732509" y="1943467"/>
            <a:ext cx="1541396" cy="688215"/>
          </a:xfrm>
          <a:prstGeom prst="line">
            <a:avLst/>
          </a:prstGeom>
          <a:ln w="381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14B3915-E263-4D57-ADF4-504E99D02DB1}"/>
              </a:ext>
            </a:extLst>
          </p:cNvPr>
          <p:cNvGrpSpPr/>
          <p:nvPr/>
        </p:nvGrpSpPr>
        <p:grpSpPr>
          <a:xfrm>
            <a:off x="7404304" y="1665349"/>
            <a:ext cx="1635809" cy="556235"/>
            <a:chOff x="9643162" y="2098503"/>
            <a:chExt cx="2181078" cy="741646"/>
          </a:xfrm>
        </p:grpSpPr>
        <p:sp>
          <p:nvSpPr>
            <p:cNvPr id="67" name="TextBox 66">
              <a:extLst>
                <a:ext uri="{FF2B5EF4-FFF2-40B4-BE49-F238E27FC236}">
                  <a16:creationId xmlns:a16="http://schemas.microsoft.com/office/drawing/2014/main" id="{0120CB45-B7C6-4675-A204-A29EEFF65F95}"/>
                </a:ext>
              </a:extLst>
            </p:cNvPr>
            <p:cNvSpPr txBox="1"/>
            <p:nvPr/>
          </p:nvSpPr>
          <p:spPr>
            <a:xfrm>
              <a:off x="10249238" y="2298121"/>
              <a:ext cx="1575002" cy="410369"/>
            </a:xfrm>
            <a:prstGeom prst="rect">
              <a:avLst/>
            </a:prstGeom>
            <a:noFill/>
          </p:spPr>
          <p:txBody>
            <a:bodyPr wrap="square" rtlCol="0">
              <a:spAutoFit/>
            </a:bodyPr>
            <a:lstStyle/>
            <a:p>
              <a:pPr algn="ctr"/>
              <a:r>
                <a:rPr lang="en-US" dirty="0">
                  <a:solidFill>
                    <a:schemeClr val="tx1"/>
                  </a:solidFill>
                  <a:latin typeface="Nunito" pitchFamily="2" charset="0"/>
                </a:rPr>
                <a:t>Job</a:t>
              </a:r>
              <a:r>
                <a:rPr lang="en-US" sz="1050" dirty="0">
                  <a:latin typeface="Nunito" pitchFamily="2" charset="0"/>
                </a:rPr>
                <a:t>s</a:t>
              </a:r>
            </a:p>
          </p:txBody>
        </p:sp>
        <p:pic>
          <p:nvPicPr>
            <p:cNvPr id="4" name="Picture 3">
              <a:extLst>
                <a:ext uri="{FF2B5EF4-FFF2-40B4-BE49-F238E27FC236}">
                  <a16:creationId xmlns:a16="http://schemas.microsoft.com/office/drawing/2014/main" id="{A80E8C0A-79F5-461C-B962-4817F7210AD8}"/>
                </a:ext>
              </a:extLst>
            </p:cNvPr>
            <p:cNvPicPr>
              <a:picLocks noChangeAspect="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643162" y="2098503"/>
              <a:ext cx="741646" cy="741646"/>
            </a:xfrm>
            <a:prstGeom prst="rect">
              <a:avLst/>
            </a:prstGeom>
          </p:spPr>
        </p:pic>
      </p:grpSp>
    </p:spTree>
    <p:extLst>
      <p:ext uri="{BB962C8B-B14F-4D97-AF65-F5344CB8AC3E}">
        <p14:creationId xmlns:p14="http://schemas.microsoft.com/office/powerpoint/2010/main" val="39005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25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25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25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left)">
                                      <p:cBhvr>
                                        <p:cTn id="22" dur="250"/>
                                        <p:tgtEl>
                                          <p:spTgt spid="85"/>
                                        </p:tgtEl>
                                      </p:cBhvr>
                                    </p:animEffect>
                                  </p:childTnLst>
                                </p:cTn>
                              </p:par>
                              <p:par>
                                <p:cTn id="23" presetID="22" presetClass="entr" presetSubtype="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25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left)">
                                      <p:cBhvr>
                                        <p:cTn id="30" dur="250"/>
                                        <p:tgtEl>
                                          <p:spTgt spid="84"/>
                                        </p:tgtEl>
                                      </p:cBhvr>
                                    </p:animEffect>
                                  </p:childTnLst>
                                </p:cTn>
                              </p:par>
                              <p:par>
                                <p:cTn id="31" presetID="22" presetClass="entr" presetSubtype="8"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72A-A096-44AB-9C04-30AFAA23A043}"/>
              </a:ext>
            </a:extLst>
          </p:cNvPr>
          <p:cNvSpPr>
            <a:spLocks noGrp="1"/>
          </p:cNvSpPr>
          <p:nvPr>
            <p:ph type="title"/>
          </p:nvPr>
        </p:nvSpPr>
        <p:spPr>
          <a:xfrm>
            <a:off x="87630" y="473030"/>
            <a:ext cx="8968739" cy="618311"/>
          </a:xfrm>
          <a:ln w="28575"/>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ln w="0"/>
                <a:effectLst>
                  <a:outerShdw blurRad="38100" dist="19050" dir="2700000" algn="tl" rotWithShape="0">
                    <a:schemeClr val="dk1">
                      <a:alpha val="40000"/>
                    </a:schemeClr>
                  </a:outerShdw>
                </a:effectLst>
              </a:rPr>
              <a:t>General Guidelines</a:t>
            </a:r>
          </a:p>
        </p:txBody>
      </p:sp>
      <p:graphicFrame>
        <p:nvGraphicFramePr>
          <p:cNvPr id="18" name="Content Placeholder 4">
            <a:extLst>
              <a:ext uri="{FF2B5EF4-FFF2-40B4-BE49-F238E27FC236}">
                <a16:creationId xmlns:a16="http://schemas.microsoft.com/office/drawing/2014/main" id="{E3963A14-BFFD-4AF7-B6EC-C38A0E5F27B5}"/>
              </a:ext>
            </a:extLst>
          </p:cNvPr>
          <p:cNvGraphicFramePr/>
          <p:nvPr>
            <p:extLst>
              <p:ext uri="{D42A27DB-BD31-4B8C-83A1-F6EECF244321}">
                <p14:modId xmlns:p14="http://schemas.microsoft.com/office/powerpoint/2010/main" val="240303349"/>
              </p:ext>
            </p:extLst>
          </p:nvPr>
        </p:nvGraphicFramePr>
        <p:xfrm>
          <a:off x="87631" y="1268016"/>
          <a:ext cx="8968739"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04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dgm id="{C2374E4F-BC1B-4C8E-A190-4457FC8DEEC4}"/>
                                            </p:graphicEl>
                                          </p:spTgt>
                                        </p:tgtEl>
                                        <p:attrNameLst>
                                          <p:attrName>style.visibility</p:attrName>
                                        </p:attrNameLst>
                                      </p:cBhvr>
                                      <p:to>
                                        <p:strVal val="visible"/>
                                      </p:to>
                                    </p:set>
                                    <p:animEffect transition="in" filter="fade">
                                      <p:cBhvr>
                                        <p:cTn id="7" dur="250"/>
                                        <p:tgtEl>
                                          <p:spTgt spid="18">
                                            <p:graphicEl>
                                              <a:dgm id="{C2374E4F-BC1B-4C8E-A190-4457FC8DEEC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graphicEl>
                                              <a:dgm id="{2DBE6BC9-97CA-47CF-8D05-C3059E30C41D}"/>
                                            </p:graphicEl>
                                          </p:spTgt>
                                        </p:tgtEl>
                                        <p:attrNameLst>
                                          <p:attrName>style.visibility</p:attrName>
                                        </p:attrNameLst>
                                      </p:cBhvr>
                                      <p:to>
                                        <p:strVal val="visible"/>
                                      </p:to>
                                    </p:set>
                                    <p:animEffect transition="in" filter="fade">
                                      <p:cBhvr>
                                        <p:cTn id="12" dur="250"/>
                                        <p:tgtEl>
                                          <p:spTgt spid="18">
                                            <p:graphicEl>
                                              <a:dgm id="{2DBE6BC9-97CA-47CF-8D05-C3059E30C41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graphicEl>
                                              <a:dgm id="{ABA843D3-80EF-4E28-B653-9BCDBA792FF8}"/>
                                            </p:graphicEl>
                                          </p:spTgt>
                                        </p:tgtEl>
                                        <p:attrNameLst>
                                          <p:attrName>style.visibility</p:attrName>
                                        </p:attrNameLst>
                                      </p:cBhvr>
                                      <p:to>
                                        <p:strVal val="visible"/>
                                      </p:to>
                                    </p:set>
                                    <p:animEffect transition="in" filter="fade">
                                      <p:cBhvr>
                                        <p:cTn id="17" dur="250"/>
                                        <p:tgtEl>
                                          <p:spTgt spid="18">
                                            <p:graphicEl>
                                              <a:dgm id="{ABA843D3-80EF-4E28-B653-9BCDBA792FF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graphicEl>
                                              <a:dgm id="{D9D54B5D-18D5-4AE3-8D0D-7A1B3DCAD2FD}"/>
                                            </p:graphicEl>
                                          </p:spTgt>
                                        </p:tgtEl>
                                        <p:attrNameLst>
                                          <p:attrName>style.visibility</p:attrName>
                                        </p:attrNameLst>
                                      </p:cBhvr>
                                      <p:to>
                                        <p:strVal val="visible"/>
                                      </p:to>
                                    </p:set>
                                    <p:animEffect transition="in" filter="fade">
                                      <p:cBhvr>
                                        <p:cTn id="22" dur="250"/>
                                        <p:tgtEl>
                                          <p:spTgt spid="18">
                                            <p:graphicEl>
                                              <a:dgm id="{D9D54B5D-18D5-4AE3-8D0D-7A1B3DCAD2F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graphicEl>
                                              <a:dgm id="{D0359B72-2264-41A8-B92F-4CC1E4B16714}"/>
                                            </p:graphicEl>
                                          </p:spTgt>
                                        </p:tgtEl>
                                        <p:attrNameLst>
                                          <p:attrName>style.visibility</p:attrName>
                                        </p:attrNameLst>
                                      </p:cBhvr>
                                      <p:to>
                                        <p:strVal val="visible"/>
                                      </p:to>
                                    </p:set>
                                    <p:animEffect transition="in" filter="fade">
                                      <p:cBhvr>
                                        <p:cTn id="27" dur="250"/>
                                        <p:tgtEl>
                                          <p:spTgt spid="18">
                                            <p:graphicEl>
                                              <a:dgm id="{D0359B72-2264-41A8-B92F-4CC1E4B1671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graphicEl>
                                              <a:dgm id="{AADB5F5B-4334-45C6-919A-3DFC1D40A3E3}"/>
                                            </p:graphicEl>
                                          </p:spTgt>
                                        </p:tgtEl>
                                        <p:attrNameLst>
                                          <p:attrName>style.visibility</p:attrName>
                                        </p:attrNameLst>
                                      </p:cBhvr>
                                      <p:to>
                                        <p:strVal val="visible"/>
                                      </p:to>
                                    </p:set>
                                    <p:animEffect transition="in" filter="fade">
                                      <p:cBhvr>
                                        <p:cTn id="32" dur="250"/>
                                        <p:tgtEl>
                                          <p:spTgt spid="18">
                                            <p:graphicEl>
                                              <a:dgm id="{AADB5F5B-4334-45C6-919A-3DFC1D40A3E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graphicEl>
                                              <a:dgm id="{9E67C7DA-7732-4AD0-86B6-CB07FEFF9E68}"/>
                                            </p:graphicEl>
                                          </p:spTgt>
                                        </p:tgtEl>
                                        <p:attrNameLst>
                                          <p:attrName>style.visibility</p:attrName>
                                        </p:attrNameLst>
                                      </p:cBhvr>
                                      <p:to>
                                        <p:strVal val="visible"/>
                                      </p:to>
                                    </p:set>
                                    <p:animEffect transition="in" filter="fade">
                                      <p:cBhvr>
                                        <p:cTn id="37" dur="250"/>
                                        <p:tgtEl>
                                          <p:spTgt spid="18">
                                            <p:graphicEl>
                                              <a:dgm id="{9E67C7DA-7732-4AD0-86B6-CB07FEFF9E6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graphicEl>
                                              <a:dgm id="{2B3D8B3D-A39B-4143-BE0F-DC3C86EC56A3}"/>
                                            </p:graphicEl>
                                          </p:spTgt>
                                        </p:tgtEl>
                                        <p:attrNameLst>
                                          <p:attrName>style.visibility</p:attrName>
                                        </p:attrNameLst>
                                      </p:cBhvr>
                                      <p:to>
                                        <p:strVal val="visible"/>
                                      </p:to>
                                    </p:set>
                                    <p:animEffect transition="in" filter="fade">
                                      <p:cBhvr>
                                        <p:cTn id="42" dur="250"/>
                                        <p:tgtEl>
                                          <p:spTgt spid="18">
                                            <p:graphicEl>
                                              <a:dgm id="{2B3D8B3D-A39B-4143-BE0F-DC3C86EC56A3}"/>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graphicEl>
                                              <a:dgm id="{3D7E6D5C-A575-4567-9221-469B66748934}"/>
                                            </p:graphicEl>
                                          </p:spTgt>
                                        </p:tgtEl>
                                        <p:attrNameLst>
                                          <p:attrName>style.visibility</p:attrName>
                                        </p:attrNameLst>
                                      </p:cBhvr>
                                      <p:to>
                                        <p:strVal val="visible"/>
                                      </p:to>
                                    </p:set>
                                    <p:animEffect transition="in" filter="fade">
                                      <p:cBhvr>
                                        <p:cTn id="47" dur="250"/>
                                        <p:tgtEl>
                                          <p:spTgt spid="18">
                                            <p:graphicEl>
                                              <a:dgm id="{3D7E6D5C-A575-4567-9221-469B66748934}"/>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graphicEl>
                                              <a:dgm id="{B21369A5-EF42-401F-9A96-AC2423096DB7}"/>
                                            </p:graphicEl>
                                          </p:spTgt>
                                        </p:tgtEl>
                                        <p:attrNameLst>
                                          <p:attrName>style.visibility</p:attrName>
                                        </p:attrNameLst>
                                      </p:cBhvr>
                                      <p:to>
                                        <p:strVal val="visible"/>
                                      </p:to>
                                    </p:set>
                                    <p:animEffect transition="in" filter="fade">
                                      <p:cBhvr>
                                        <p:cTn id="52" dur="250"/>
                                        <p:tgtEl>
                                          <p:spTgt spid="18">
                                            <p:graphicEl>
                                              <a:dgm id="{B21369A5-EF42-401F-9A96-AC2423096D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6FC4-FD19-4B00-97AB-5472BE54B3B2}"/>
              </a:ext>
            </a:extLst>
          </p:cNvPr>
          <p:cNvSpPr>
            <a:spLocks noGrp="1"/>
          </p:cNvSpPr>
          <p:nvPr>
            <p:ph type="title"/>
          </p:nvPr>
        </p:nvSpPr>
        <p:spPr>
          <a:xfrm>
            <a:off x="300243" y="0"/>
            <a:ext cx="3834787" cy="1653791"/>
          </a:xfrm>
        </p:spPr>
        <p:txBody>
          <a:bodyPr spcFirstLastPara="1" vert="horz" wrap="square" lIns="68580" tIns="34290" rIns="68580" bIns="34290" rtlCol="0" anchor="b" anchorCtr="0">
            <a:normAutofit/>
          </a:bodyPr>
          <a:lstStyle/>
          <a:p>
            <a:pPr algn="ctr"/>
            <a:r>
              <a:rPr lang="en-US" sz="1800" b="1" cap="all" spc="1125" dirty="0">
                <a:ea typeface="Source Sans Pro SemiBold" panose="020B0603030403020204" pitchFamily="34" charset="0"/>
              </a:rPr>
              <a:t>Evaluation Criteria </a:t>
            </a:r>
            <a:br>
              <a:rPr lang="en-US" sz="1800" b="1" cap="all" spc="1125" dirty="0">
                <a:ea typeface="Source Sans Pro SemiBold" panose="020B0603030403020204" pitchFamily="34" charset="0"/>
              </a:rPr>
            </a:br>
            <a:r>
              <a:rPr lang="en-US" sz="1800" b="1" cap="all" spc="1125" dirty="0">
                <a:ea typeface="Source Sans Pro SemiBold" panose="020B0603030403020204" pitchFamily="34" charset="0"/>
              </a:rPr>
              <a:t>for CVs/Resumes</a:t>
            </a:r>
          </a:p>
        </p:txBody>
      </p:sp>
      <p:pic>
        <p:nvPicPr>
          <p:cNvPr id="20" name="Content Placeholder 4" descr="Diagram&#10;&#10;Description automatically generated">
            <a:extLst>
              <a:ext uri="{FF2B5EF4-FFF2-40B4-BE49-F238E27FC236}">
                <a16:creationId xmlns:a16="http://schemas.microsoft.com/office/drawing/2014/main" id="{9D043711-12A3-4D33-822A-EE858BF8F8B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46203" t="10073"/>
          <a:stretch/>
        </p:blipFill>
        <p:spPr>
          <a:xfrm>
            <a:off x="4472142" y="410891"/>
            <a:ext cx="4278458" cy="4339502"/>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7248C33-4354-4B0E-8DE4-A38C1A5B5FFF}"/>
              </a:ext>
            </a:extLst>
          </p:cNvPr>
          <p:cNvSpPr txBox="1"/>
          <p:nvPr/>
        </p:nvSpPr>
        <p:spPr>
          <a:xfrm>
            <a:off x="678592" y="2807361"/>
            <a:ext cx="2752933"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1600" dirty="0">
                <a:latin typeface="Nunito" pitchFamily="2" charset="0"/>
              </a:rPr>
              <a:t>Educational programs and employers want someone who:</a:t>
            </a:r>
          </a:p>
        </p:txBody>
      </p:sp>
      <p:cxnSp>
        <p:nvCxnSpPr>
          <p:cNvPr id="4" name="Connector: Curved 3">
            <a:extLst>
              <a:ext uri="{FF2B5EF4-FFF2-40B4-BE49-F238E27FC236}">
                <a16:creationId xmlns:a16="http://schemas.microsoft.com/office/drawing/2014/main" id="{5502BCC8-8F86-40C0-A6E3-2C6D4EF1533A}"/>
              </a:ext>
            </a:extLst>
          </p:cNvPr>
          <p:cNvCxnSpPr>
            <a:stCxn id="8" idx="3"/>
          </p:cNvCxnSpPr>
          <p:nvPr/>
        </p:nvCxnSpPr>
        <p:spPr>
          <a:xfrm>
            <a:off x="3431525" y="3222860"/>
            <a:ext cx="1021171" cy="735929"/>
          </a:xfrm>
          <a:prstGeom prst="curvedConnector3">
            <a:avLst/>
          </a:prstGeom>
          <a:ln w="381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0109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250"/>
                                        <p:tgtEl>
                                          <p:spTgt spid="4"/>
                                        </p:tgtEl>
                                      </p:cBhvr>
                                    </p:animEffect>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6FC4-FD19-4B00-97AB-5472BE54B3B2}"/>
              </a:ext>
            </a:extLst>
          </p:cNvPr>
          <p:cNvSpPr>
            <a:spLocks noGrp="1"/>
          </p:cNvSpPr>
          <p:nvPr>
            <p:ph type="title"/>
          </p:nvPr>
        </p:nvSpPr>
        <p:spPr>
          <a:xfrm>
            <a:off x="364979" y="418982"/>
            <a:ext cx="3434751" cy="1653791"/>
          </a:xfrm>
        </p:spPr>
        <p:txBody>
          <a:bodyPr spcFirstLastPara="1" vert="horz" wrap="square" lIns="68580" tIns="34290" rIns="68580" bIns="34290" rtlCol="0" anchor="b" anchorCtr="0">
            <a:normAutofit/>
          </a:bodyPr>
          <a:lstStyle/>
          <a:p>
            <a:pPr algn="ctr"/>
            <a:r>
              <a:rPr lang="en-US" sz="1800" b="1" cap="all" spc="1125" dirty="0">
                <a:ea typeface="Source Sans Pro SemiBold" panose="020B0603030403020204" pitchFamily="34" charset="0"/>
              </a:rPr>
              <a:t>Evaluation Criteria </a:t>
            </a:r>
            <a:br>
              <a:rPr lang="en-US" sz="1800" b="1" cap="all" spc="1125" dirty="0">
                <a:ea typeface="Source Sans Pro SemiBold" panose="020B0603030403020204" pitchFamily="34" charset="0"/>
              </a:rPr>
            </a:br>
            <a:r>
              <a:rPr lang="en-US" sz="1800" b="1" cap="all" spc="1125" dirty="0">
                <a:ea typeface="Source Sans Pro SemiBold" panose="020B0603030403020204" pitchFamily="34" charset="0"/>
              </a:rPr>
              <a:t>for CVs/Resumes</a:t>
            </a:r>
          </a:p>
        </p:txBody>
      </p:sp>
      <p:sp>
        <p:nvSpPr>
          <p:cNvPr id="8" name="TextBox 7">
            <a:extLst>
              <a:ext uri="{FF2B5EF4-FFF2-40B4-BE49-F238E27FC236}">
                <a16:creationId xmlns:a16="http://schemas.microsoft.com/office/drawing/2014/main" id="{F7248C33-4354-4B0E-8DE4-A38C1A5B5FFF}"/>
              </a:ext>
            </a:extLst>
          </p:cNvPr>
          <p:cNvSpPr txBox="1"/>
          <p:nvPr/>
        </p:nvSpPr>
        <p:spPr>
          <a:xfrm>
            <a:off x="4121841" y="377334"/>
            <a:ext cx="2752933"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1800" dirty="0">
                <a:latin typeface="Nunito" pitchFamily="2" charset="0"/>
              </a:rPr>
              <a:t>Readers will evaluate your…</a:t>
            </a:r>
          </a:p>
        </p:txBody>
      </p:sp>
      <p:sp>
        <p:nvSpPr>
          <p:cNvPr id="6" name="TextBox 5">
            <a:extLst>
              <a:ext uri="{FF2B5EF4-FFF2-40B4-BE49-F238E27FC236}">
                <a16:creationId xmlns:a16="http://schemas.microsoft.com/office/drawing/2014/main" id="{528433FC-FAA5-41C7-B615-9BE113B76343}"/>
              </a:ext>
            </a:extLst>
          </p:cNvPr>
          <p:cNvSpPr txBox="1"/>
          <p:nvPr/>
        </p:nvSpPr>
        <p:spPr>
          <a:xfrm>
            <a:off x="5062581" y="1528763"/>
            <a:ext cx="3977951" cy="2585323"/>
          </a:xfrm>
          <a:custGeom>
            <a:avLst/>
            <a:gdLst>
              <a:gd name="connsiteX0" fmla="*/ 0 w 3977951"/>
              <a:gd name="connsiteY0" fmla="*/ 0 h 2585323"/>
              <a:gd name="connsiteX1" fmla="*/ 448940 w 3977951"/>
              <a:gd name="connsiteY1" fmla="*/ 0 h 2585323"/>
              <a:gd name="connsiteX2" fmla="*/ 1096778 w 3977951"/>
              <a:gd name="connsiteY2" fmla="*/ 0 h 2585323"/>
              <a:gd name="connsiteX3" fmla="*/ 1704836 w 3977951"/>
              <a:gd name="connsiteY3" fmla="*/ 0 h 2585323"/>
              <a:gd name="connsiteX4" fmla="*/ 2153776 w 3977951"/>
              <a:gd name="connsiteY4" fmla="*/ 0 h 2585323"/>
              <a:gd name="connsiteX5" fmla="*/ 2682276 w 3977951"/>
              <a:gd name="connsiteY5" fmla="*/ 0 h 2585323"/>
              <a:gd name="connsiteX6" fmla="*/ 3330113 w 3977951"/>
              <a:gd name="connsiteY6" fmla="*/ 0 h 2585323"/>
              <a:gd name="connsiteX7" fmla="*/ 3977951 w 3977951"/>
              <a:gd name="connsiteY7" fmla="*/ 0 h 2585323"/>
              <a:gd name="connsiteX8" fmla="*/ 3977951 w 3977951"/>
              <a:gd name="connsiteY8" fmla="*/ 542918 h 2585323"/>
              <a:gd name="connsiteX9" fmla="*/ 3977951 w 3977951"/>
              <a:gd name="connsiteY9" fmla="*/ 982423 h 2585323"/>
              <a:gd name="connsiteX10" fmla="*/ 3977951 w 3977951"/>
              <a:gd name="connsiteY10" fmla="*/ 1447781 h 2585323"/>
              <a:gd name="connsiteX11" fmla="*/ 3977951 w 3977951"/>
              <a:gd name="connsiteY11" fmla="*/ 1990699 h 2585323"/>
              <a:gd name="connsiteX12" fmla="*/ 3977951 w 3977951"/>
              <a:gd name="connsiteY12" fmla="*/ 2585323 h 2585323"/>
              <a:gd name="connsiteX13" fmla="*/ 3529011 w 3977951"/>
              <a:gd name="connsiteY13" fmla="*/ 2585323 h 2585323"/>
              <a:gd name="connsiteX14" fmla="*/ 3080071 w 3977951"/>
              <a:gd name="connsiteY14" fmla="*/ 2585323 h 2585323"/>
              <a:gd name="connsiteX15" fmla="*/ 2472012 w 3977951"/>
              <a:gd name="connsiteY15" fmla="*/ 2585323 h 2585323"/>
              <a:gd name="connsiteX16" fmla="*/ 2023072 w 3977951"/>
              <a:gd name="connsiteY16" fmla="*/ 2585323 h 2585323"/>
              <a:gd name="connsiteX17" fmla="*/ 1454794 w 3977951"/>
              <a:gd name="connsiteY17" fmla="*/ 2585323 h 2585323"/>
              <a:gd name="connsiteX18" fmla="*/ 966074 w 3977951"/>
              <a:gd name="connsiteY18" fmla="*/ 2585323 h 2585323"/>
              <a:gd name="connsiteX19" fmla="*/ 0 w 3977951"/>
              <a:gd name="connsiteY19" fmla="*/ 2585323 h 2585323"/>
              <a:gd name="connsiteX20" fmla="*/ 0 w 3977951"/>
              <a:gd name="connsiteY20" fmla="*/ 2068258 h 2585323"/>
              <a:gd name="connsiteX21" fmla="*/ 0 w 3977951"/>
              <a:gd name="connsiteY21" fmla="*/ 1499487 h 2585323"/>
              <a:gd name="connsiteX22" fmla="*/ 0 w 3977951"/>
              <a:gd name="connsiteY22" fmla="*/ 1008276 h 2585323"/>
              <a:gd name="connsiteX23" fmla="*/ 0 w 3977951"/>
              <a:gd name="connsiteY23" fmla="*/ 517065 h 2585323"/>
              <a:gd name="connsiteX24" fmla="*/ 0 w 3977951"/>
              <a:gd name="connsiteY24"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77951" h="2585323" fill="none" extrusionOk="0">
                <a:moveTo>
                  <a:pt x="0" y="0"/>
                </a:moveTo>
                <a:cubicBezTo>
                  <a:pt x="220577" y="-5230"/>
                  <a:pt x="323534" y="44487"/>
                  <a:pt x="448940" y="0"/>
                </a:cubicBezTo>
                <a:cubicBezTo>
                  <a:pt x="574346" y="-44487"/>
                  <a:pt x="891859" y="44522"/>
                  <a:pt x="1096778" y="0"/>
                </a:cubicBezTo>
                <a:cubicBezTo>
                  <a:pt x="1301697" y="-44522"/>
                  <a:pt x="1450263" y="52214"/>
                  <a:pt x="1704836" y="0"/>
                </a:cubicBezTo>
                <a:cubicBezTo>
                  <a:pt x="1959409" y="-52214"/>
                  <a:pt x="1954247" y="47226"/>
                  <a:pt x="2153776" y="0"/>
                </a:cubicBezTo>
                <a:cubicBezTo>
                  <a:pt x="2353305" y="-47226"/>
                  <a:pt x="2443575" y="19642"/>
                  <a:pt x="2682276" y="0"/>
                </a:cubicBezTo>
                <a:cubicBezTo>
                  <a:pt x="2920977" y="-19642"/>
                  <a:pt x="3199751" y="28705"/>
                  <a:pt x="3330113" y="0"/>
                </a:cubicBezTo>
                <a:cubicBezTo>
                  <a:pt x="3460475" y="-28705"/>
                  <a:pt x="3795647" y="42710"/>
                  <a:pt x="3977951" y="0"/>
                </a:cubicBezTo>
                <a:cubicBezTo>
                  <a:pt x="3999933" y="176489"/>
                  <a:pt x="3947270" y="340335"/>
                  <a:pt x="3977951" y="542918"/>
                </a:cubicBezTo>
                <a:cubicBezTo>
                  <a:pt x="4008632" y="745501"/>
                  <a:pt x="3935000" y="876295"/>
                  <a:pt x="3977951" y="982423"/>
                </a:cubicBezTo>
                <a:cubicBezTo>
                  <a:pt x="4020902" y="1088552"/>
                  <a:pt x="3974351" y="1340393"/>
                  <a:pt x="3977951" y="1447781"/>
                </a:cubicBezTo>
                <a:cubicBezTo>
                  <a:pt x="3981551" y="1555169"/>
                  <a:pt x="3939770" y="1756888"/>
                  <a:pt x="3977951" y="1990699"/>
                </a:cubicBezTo>
                <a:cubicBezTo>
                  <a:pt x="4016132" y="2224510"/>
                  <a:pt x="3928222" y="2438427"/>
                  <a:pt x="3977951" y="2585323"/>
                </a:cubicBezTo>
                <a:cubicBezTo>
                  <a:pt x="3809614" y="2589234"/>
                  <a:pt x="3680578" y="2582273"/>
                  <a:pt x="3529011" y="2585323"/>
                </a:cubicBezTo>
                <a:cubicBezTo>
                  <a:pt x="3377444" y="2588373"/>
                  <a:pt x="3260591" y="2559068"/>
                  <a:pt x="3080071" y="2585323"/>
                </a:cubicBezTo>
                <a:cubicBezTo>
                  <a:pt x="2899551" y="2611578"/>
                  <a:pt x="2668323" y="2541283"/>
                  <a:pt x="2472012" y="2585323"/>
                </a:cubicBezTo>
                <a:cubicBezTo>
                  <a:pt x="2275701" y="2629363"/>
                  <a:pt x="2144871" y="2555484"/>
                  <a:pt x="2023072" y="2585323"/>
                </a:cubicBezTo>
                <a:cubicBezTo>
                  <a:pt x="1901273" y="2615162"/>
                  <a:pt x="1689619" y="2534931"/>
                  <a:pt x="1454794" y="2585323"/>
                </a:cubicBezTo>
                <a:cubicBezTo>
                  <a:pt x="1219969" y="2635715"/>
                  <a:pt x="1203865" y="2532992"/>
                  <a:pt x="966074" y="2585323"/>
                </a:cubicBezTo>
                <a:cubicBezTo>
                  <a:pt x="728283" y="2637654"/>
                  <a:pt x="452145" y="2558031"/>
                  <a:pt x="0" y="2585323"/>
                </a:cubicBezTo>
                <a:cubicBezTo>
                  <a:pt x="-59614" y="2391334"/>
                  <a:pt x="26326" y="2243187"/>
                  <a:pt x="0" y="2068258"/>
                </a:cubicBezTo>
                <a:cubicBezTo>
                  <a:pt x="-26326" y="1893330"/>
                  <a:pt x="66039" y="1622922"/>
                  <a:pt x="0" y="1499487"/>
                </a:cubicBezTo>
                <a:cubicBezTo>
                  <a:pt x="-66039" y="1376052"/>
                  <a:pt x="37101" y="1112085"/>
                  <a:pt x="0" y="1008276"/>
                </a:cubicBezTo>
                <a:cubicBezTo>
                  <a:pt x="-37101" y="904467"/>
                  <a:pt x="1117" y="756251"/>
                  <a:pt x="0" y="517065"/>
                </a:cubicBezTo>
                <a:cubicBezTo>
                  <a:pt x="-1117" y="277879"/>
                  <a:pt x="49135" y="134554"/>
                  <a:pt x="0" y="0"/>
                </a:cubicBezTo>
                <a:close/>
              </a:path>
              <a:path w="3977951" h="2585323" stroke="0" extrusionOk="0">
                <a:moveTo>
                  <a:pt x="0" y="0"/>
                </a:moveTo>
                <a:cubicBezTo>
                  <a:pt x="218886" y="-18995"/>
                  <a:pt x="283267" y="4133"/>
                  <a:pt x="528499" y="0"/>
                </a:cubicBezTo>
                <a:cubicBezTo>
                  <a:pt x="773731" y="-4133"/>
                  <a:pt x="875017" y="4599"/>
                  <a:pt x="977439" y="0"/>
                </a:cubicBezTo>
                <a:cubicBezTo>
                  <a:pt x="1079861" y="-4599"/>
                  <a:pt x="1491608" y="30166"/>
                  <a:pt x="1625277" y="0"/>
                </a:cubicBezTo>
                <a:cubicBezTo>
                  <a:pt x="1758946" y="-30166"/>
                  <a:pt x="1895939" y="35273"/>
                  <a:pt x="2153776" y="0"/>
                </a:cubicBezTo>
                <a:cubicBezTo>
                  <a:pt x="2411613" y="-35273"/>
                  <a:pt x="2568555" y="22033"/>
                  <a:pt x="2682276" y="0"/>
                </a:cubicBezTo>
                <a:cubicBezTo>
                  <a:pt x="2795997" y="-22033"/>
                  <a:pt x="3058259" y="5701"/>
                  <a:pt x="3330113" y="0"/>
                </a:cubicBezTo>
                <a:cubicBezTo>
                  <a:pt x="3601967" y="-5701"/>
                  <a:pt x="3676818" y="14518"/>
                  <a:pt x="3977951" y="0"/>
                </a:cubicBezTo>
                <a:cubicBezTo>
                  <a:pt x="4033848" y="116188"/>
                  <a:pt x="3931476" y="378238"/>
                  <a:pt x="3977951" y="568771"/>
                </a:cubicBezTo>
                <a:cubicBezTo>
                  <a:pt x="4024426" y="759304"/>
                  <a:pt x="3932597" y="922059"/>
                  <a:pt x="3977951" y="1034129"/>
                </a:cubicBezTo>
                <a:cubicBezTo>
                  <a:pt x="4023305" y="1146199"/>
                  <a:pt x="3939564" y="1306246"/>
                  <a:pt x="3977951" y="1499487"/>
                </a:cubicBezTo>
                <a:cubicBezTo>
                  <a:pt x="4016338" y="1692728"/>
                  <a:pt x="3971121" y="1797200"/>
                  <a:pt x="3977951" y="2016552"/>
                </a:cubicBezTo>
                <a:cubicBezTo>
                  <a:pt x="3984781" y="2235905"/>
                  <a:pt x="3961564" y="2377000"/>
                  <a:pt x="3977951" y="2585323"/>
                </a:cubicBezTo>
                <a:cubicBezTo>
                  <a:pt x="3855212" y="2606102"/>
                  <a:pt x="3668349" y="2578677"/>
                  <a:pt x="3529011" y="2585323"/>
                </a:cubicBezTo>
                <a:cubicBezTo>
                  <a:pt x="3389673" y="2591969"/>
                  <a:pt x="3035564" y="2512558"/>
                  <a:pt x="2881173" y="2585323"/>
                </a:cubicBezTo>
                <a:cubicBezTo>
                  <a:pt x="2726782" y="2658088"/>
                  <a:pt x="2623915" y="2554261"/>
                  <a:pt x="2392453" y="2585323"/>
                </a:cubicBezTo>
                <a:cubicBezTo>
                  <a:pt x="2160991" y="2616385"/>
                  <a:pt x="2075135" y="2530663"/>
                  <a:pt x="1824175" y="2585323"/>
                </a:cubicBezTo>
                <a:cubicBezTo>
                  <a:pt x="1573215" y="2639983"/>
                  <a:pt x="1314468" y="2577788"/>
                  <a:pt x="1176337" y="2585323"/>
                </a:cubicBezTo>
                <a:cubicBezTo>
                  <a:pt x="1038206" y="2592858"/>
                  <a:pt x="768218" y="2579174"/>
                  <a:pt x="608058" y="2585323"/>
                </a:cubicBezTo>
                <a:cubicBezTo>
                  <a:pt x="447898" y="2591472"/>
                  <a:pt x="180649" y="2556973"/>
                  <a:pt x="0" y="2585323"/>
                </a:cubicBezTo>
                <a:cubicBezTo>
                  <a:pt x="-42778" y="2365670"/>
                  <a:pt x="197" y="2221366"/>
                  <a:pt x="0" y="2119965"/>
                </a:cubicBezTo>
                <a:cubicBezTo>
                  <a:pt x="-197" y="2018564"/>
                  <a:pt x="32894" y="1870854"/>
                  <a:pt x="0" y="1628753"/>
                </a:cubicBezTo>
                <a:cubicBezTo>
                  <a:pt x="-32894" y="1386652"/>
                  <a:pt x="59693" y="1187974"/>
                  <a:pt x="0" y="1059982"/>
                </a:cubicBezTo>
                <a:cubicBezTo>
                  <a:pt x="-59693" y="931990"/>
                  <a:pt x="59782" y="727459"/>
                  <a:pt x="0" y="542918"/>
                </a:cubicBezTo>
                <a:cubicBezTo>
                  <a:pt x="-59782" y="358377"/>
                  <a:pt x="8100" y="185721"/>
                  <a:pt x="0" y="0"/>
                </a:cubicBezTo>
                <a:close/>
              </a:path>
            </a:pathLst>
          </a:custGeom>
          <a:ln w="41275">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3"/>
          </a:lnRef>
          <a:fillRef idx="1">
            <a:schemeClr val="lt1"/>
          </a:fillRef>
          <a:effectRef idx="0">
            <a:schemeClr val="accent3"/>
          </a:effectRef>
          <a:fontRef idx="minor">
            <a:schemeClr val="dk1"/>
          </a:fontRef>
        </p:style>
        <p:txBody>
          <a:bodyPr wrap="square" rtlCol="0">
            <a:spAutoFit/>
          </a:bodyPr>
          <a:lstStyle/>
          <a:p>
            <a:pPr marL="257175" indent="-257175" algn="just">
              <a:buFont typeface="+mj-lt"/>
              <a:buAutoNum type="arabicPeriod"/>
            </a:pPr>
            <a:r>
              <a:rPr lang="en-US" sz="1800" dirty="0">
                <a:latin typeface="Nunito" pitchFamily="2" charset="0"/>
              </a:rPr>
              <a:t>Education, professional training, credentials, and certifications </a:t>
            </a:r>
          </a:p>
          <a:p>
            <a:pPr marL="257175" indent="-257175" algn="just">
              <a:buFont typeface="+mj-lt"/>
              <a:buAutoNum type="arabicPeriod"/>
            </a:pPr>
            <a:r>
              <a:rPr lang="en-US" sz="1800" dirty="0">
                <a:latin typeface="Nunito" pitchFamily="2" charset="0"/>
              </a:rPr>
              <a:t>Relevant professional experience including research</a:t>
            </a:r>
          </a:p>
          <a:p>
            <a:pPr marL="257175" indent="-257175" algn="just">
              <a:buFont typeface="+mj-lt"/>
              <a:buAutoNum type="arabicPeriod"/>
            </a:pPr>
            <a:r>
              <a:rPr lang="en-US" sz="1800" dirty="0">
                <a:latin typeface="Nunito" pitchFamily="2" charset="0"/>
              </a:rPr>
              <a:t>Ability to set and achieve goals and produce positive and if possible, measurable outcomes</a:t>
            </a:r>
          </a:p>
          <a:p>
            <a:pPr marL="257175" indent="-257175" algn="just">
              <a:buFont typeface="+mj-lt"/>
              <a:buAutoNum type="arabicPeriod"/>
            </a:pPr>
            <a:r>
              <a:rPr lang="en-US" sz="1800" dirty="0">
                <a:latin typeface="Nunito" pitchFamily="2" charset="0"/>
              </a:rPr>
              <a:t>Depth of knowledge and competency within your field </a:t>
            </a:r>
          </a:p>
        </p:txBody>
      </p:sp>
      <p:pic>
        <p:nvPicPr>
          <p:cNvPr id="1040" name="Picture 16">
            <a:extLst>
              <a:ext uri="{FF2B5EF4-FFF2-40B4-BE49-F238E27FC236}">
                <a16:creationId xmlns:a16="http://schemas.microsoft.com/office/drawing/2014/main" id="{262D8039-C572-4EDA-9661-5BE3B1AE7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107" y="3965966"/>
            <a:ext cx="19050" cy="2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or: Curved 3">
            <a:extLst>
              <a:ext uri="{FF2B5EF4-FFF2-40B4-BE49-F238E27FC236}">
                <a16:creationId xmlns:a16="http://schemas.microsoft.com/office/drawing/2014/main" id="{5502BCC8-8F86-40C0-A6E3-2C6D4EF1533A}"/>
              </a:ext>
            </a:extLst>
          </p:cNvPr>
          <p:cNvCxnSpPr>
            <a:cxnSpLocks/>
          </p:cNvCxnSpPr>
          <p:nvPr/>
        </p:nvCxnSpPr>
        <p:spPr>
          <a:xfrm>
            <a:off x="6874773" y="983256"/>
            <a:ext cx="655320" cy="545507"/>
          </a:xfrm>
          <a:prstGeom prst="curvedConnector3">
            <a:avLst/>
          </a:prstGeom>
          <a:ln w="38100">
            <a:gradFill flip="none" rotWithShape="1">
              <a:gsLst>
                <a:gs pos="100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734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45">
                                          <p:stCondLst>
                                            <p:cond delay="0"/>
                                          </p:stCondLst>
                                        </p:cTn>
                                        <p:tgtEl>
                                          <p:spTgt spid="4"/>
                                        </p:tgtEl>
                                      </p:cBhvr>
                                    </p:animEffect>
                                    <p:anim calcmode="lin" valueType="num">
                                      <p:cBhvr>
                                        <p:cTn id="13" dur="45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1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166" tmFilter="0, 0; 0.125,0.2665; 0.25,0.4; 0.375,0.465; 0.5,0.5;  0.625,0.535; 0.75,0.6; 0.875,0.7335; 1,1">
                                          <p:stCondLst>
                                            <p:cond delay="166"/>
                                          </p:stCondLst>
                                        </p:cTn>
                                        <p:tgtEl>
                                          <p:spTgt spid="4"/>
                                        </p:tgtEl>
                                        <p:attrNameLst>
                                          <p:attrName>ppt_y</p:attrName>
                                        </p:attrNameLst>
                                      </p:cBhvr>
                                      <p:tavLst>
                                        <p:tav tm="0" fmla="#ppt_y-sin(pi*$)/9">
                                          <p:val>
                                            <p:fltVal val="0"/>
                                          </p:val>
                                        </p:tav>
                                        <p:tav tm="100000">
                                          <p:val>
                                            <p:fltVal val="1"/>
                                          </p:val>
                                        </p:tav>
                                      </p:tavLst>
                                    </p:anim>
                                    <p:anim calcmode="lin" valueType="num">
                                      <p:cBhvr>
                                        <p:cTn id="16" dur="83" tmFilter="0, 0; 0.125,0.2665; 0.25,0.4; 0.375,0.465; 0.5,0.5;  0.625,0.535; 0.75,0.6; 0.875,0.7335; 1,1">
                                          <p:stCondLst>
                                            <p:cond delay="331"/>
                                          </p:stCondLst>
                                        </p:cTn>
                                        <p:tgtEl>
                                          <p:spTgt spid="4"/>
                                        </p:tgtEl>
                                        <p:attrNameLst>
                                          <p:attrName>ppt_y</p:attrName>
                                        </p:attrNameLst>
                                      </p:cBhvr>
                                      <p:tavLst>
                                        <p:tav tm="0" fmla="#ppt_y-sin(pi*$)/27">
                                          <p:val>
                                            <p:fltVal val="0"/>
                                          </p:val>
                                        </p:tav>
                                        <p:tav tm="100000">
                                          <p:val>
                                            <p:fltVal val="1"/>
                                          </p:val>
                                        </p:tav>
                                      </p:tavLst>
                                    </p:anim>
                                    <p:anim calcmode="lin" valueType="num">
                                      <p:cBhvr>
                                        <p:cTn id="17" dur="41" tmFilter="0, 0; 0.125,0.2665; 0.25,0.4; 0.375,0.465; 0.5,0.5;  0.625,0.535; 0.75,0.6; 0.875,0.7335; 1,1">
                                          <p:stCondLst>
                                            <p:cond delay="414"/>
                                          </p:stCondLst>
                                        </p:cTn>
                                        <p:tgtEl>
                                          <p:spTgt spid="4"/>
                                        </p:tgtEl>
                                        <p:attrNameLst>
                                          <p:attrName>ppt_y</p:attrName>
                                        </p:attrNameLst>
                                      </p:cBhvr>
                                      <p:tavLst>
                                        <p:tav tm="0" fmla="#ppt_y-sin(pi*$)/81">
                                          <p:val>
                                            <p:fltVal val="0"/>
                                          </p:val>
                                        </p:tav>
                                        <p:tav tm="100000">
                                          <p:val>
                                            <p:fltVal val="1"/>
                                          </p:val>
                                        </p:tav>
                                      </p:tavLst>
                                    </p:anim>
                                    <p:animScale>
                                      <p:cBhvr>
                                        <p:cTn id="18" dur="7">
                                          <p:stCondLst>
                                            <p:cond delay="162"/>
                                          </p:stCondLst>
                                        </p:cTn>
                                        <p:tgtEl>
                                          <p:spTgt spid="4"/>
                                        </p:tgtEl>
                                      </p:cBhvr>
                                      <p:to x="100000" y="60000"/>
                                    </p:animScale>
                                    <p:animScale>
                                      <p:cBhvr>
                                        <p:cTn id="19" dur="41" decel="50000">
                                          <p:stCondLst>
                                            <p:cond delay="169"/>
                                          </p:stCondLst>
                                        </p:cTn>
                                        <p:tgtEl>
                                          <p:spTgt spid="4"/>
                                        </p:tgtEl>
                                      </p:cBhvr>
                                      <p:to x="100000" y="100000"/>
                                    </p:animScale>
                                    <p:animScale>
                                      <p:cBhvr>
                                        <p:cTn id="20" dur="7">
                                          <p:stCondLst>
                                            <p:cond delay="328"/>
                                          </p:stCondLst>
                                        </p:cTn>
                                        <p:tgtEl>
                                          <p:spTgt spid="4"/>
                                        </p:tgtEl>
                                      </p:cBhvr>
                                      <p:to x="100000" y="80000"/>
                                    </p:animScale>
                                    <p:animScale>
                                      <p:cBhvr>
                                        <p:cTn id="21" dur="41" decel="50000">
                                          <p:stCondLst>
                                            <p:cond delay="335"/>
                                          </p:stCondLst>
                                        </p:cTn>
                                        <p:tgtEl>
                                          <p:spTgt spid="4"/>
                                        </p:tgtEl>
                                      </p:cBhvr>
                                      <p:to x="100000" y="100000"/>
                                    </p:animScale>
                                    <p:animScale>
                                      <p:cBhvr>
                                        <p:cTn id="22" dur="7">
                                          <p:stCondLst>
                                            <p:cond delay="410"/>
                                          </p:stCondLst>
                                        </p:cTn>
                                        <p:tgtEl>
                                          <p:spTgt spid="4"/>
                                        </p:tgtEl>
                                      </p:cBhvr>
                                      <p:to x="100000" y="90000"/>
                                    </p:animScale>
                                    <p:animScale>
                                      <p:cBhvr>
                                        <p:cTn id="23" dur="41" decel="50000">
                                          <p:stCondLst>
                                            <p:cond delay="417"/>
                                          </p:stCondLst>
                                        </p:cTn>
                                        <p:tgtEl>
                                          <p:spTgt spid="4"/>
                                        </p:tgtEl>
                                      </p:cBhvr>
                                      <p:to x="100000" y="100000"/>
                                    </p:animScale>
                                    <p:animScale>
                                      <p:cBhvr>
                                        <p:cTn id="24" dur="7">
                                          <p:stCondLst>
                                            <p:cond delay="452"/>
                                          </p:stCondLst>
                                        </p:cTn>
                                        <p:tgtEl>
                                          <p:spTgt spid="4"/>
                                        </p:tgtEl>
                                      </p:cBhvr>
                                      <p:to x="100000" y="95000"/>
                                    </p:animScale>
                                    <p:animScale>
                                      <p:cBhvr>
                                        <p:cTn id="25" dur="41" decel="50000">
                                          <p:stCondLst>
                                            <p:cond delay="459"/>
                                          </p:stCondLst>
                                        </p:cTn>
                                        <p:tgtEl>
                                          <p:spTgt spid="4"/>
                                        </p:tgtEl>
                                      </p:cBhvr>
                                      <p:to x="100000" y="100000"/>
                                    </p:animScale>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A5D4-B224-4F41-B85A-964068D4B6C2}"/>
              </a:ext>
            </a:extLst>
          </p:cNvPr>
          <p:cNvSpPr>
            <a:spLocks noGrp="1"/>
          </p:cNvSpPr>
          <p:nvPr>
            <p:ph type="title"/>
          </p:nvPr>
        </p:nvSpPr>
        <p:spPr>
          <a:xfrm>
            <a:off x="548124" y="593125"/>
            <a:ext cx="6847995" cy="396300"/>
          </a:xfrm>
        </p:spPr>
        <p:txBody>
          <a:bodyPr/>
          <a:lstStyle/>
          <a:p>
            <a:r>
              <a:rPr lang="en-US" dirty="0"/>
              <a:t>The Three R’s of Searching for a Job</a:t>
            </a:r>
            <a:endParaRPr lang="en-GB" dirty="0"/>
          </a:p>
        </p:txBody>
      </p:sp>
      <p:sp>
        <p:nvSpPr>
          <p:cNvPr id="4" name="Slide Number Placeholder 3">
            <a:extLst>
              <a:ext uri="{FF2B5EF4-FFF2-40B4-BE49-F238E27FC236}">
                <a16:creationId xmlns:a16="http://schemas.microsoft.com/office/drawing/2014/main" id="{4251EA62-F469-4EA0-8CDE-C92DB2030E78}"/>
              </a:ext>
            </a:extLst>
          </p:cNvPr>
          <p:cNvSpPr>
            <a:spLocks noGrp="1"/>
          </p:cNvSpPr>
          <p:nvPr>
            <p:ph type="sldNum" sz="quarter" idx="12"/>
          </p:nvPr>
        </p:nvSpPr>
        <p:spPr/>
        <p:txBody>
          <a:bodyPr/>
          <a:lstStyle/>
          <a:p>
            <a:fld id="{F3450C42-9A0B-4425-92C2-70FCF7C45734}" type="slidenum">
              <a:rPr lang="en-US" smtClean="0"/>
              <a:t>3</a:t>
            </a:fld>
            <a:endParaRPr lang="en-US" dirty="0"/>
          </a:p>
        </p:txBody>
      </p:sp>
      <p:graphicFrame>
        <p:nvGraphicFramePr>
          <p:cNvPr id="5" name="Diagram 4">
            <a:extLst>
              <a:ext uri="{FF2B5EF4-FFF2-40B4-BE49-F238E27FC236}">
                <a16:creationId xmlns:a16="http://schemas.microsoft.com/office/drawing/2014/main" id="{32CB890E-222B-4964-B1B5-47BB7917B562}"/>
              </a:ext>
            </a:extLst>
          </p:cNvPr>
          <p:cNvGraphicFramePr/>
          <p:nvPr>
            <p:extLst>
              <p:ext uri="{D42A27DB-BD31-4B8C-83A1-F6EECF244321}">
                <p14:modId xmlns:p14="http://schemas.microsoft.com/office/powerpoint/2010/main" val="1297459394"/>
              </p:ext>
            </p:extLst>
          </p:nvPr>
        </p:nvGraphicFramePr>
        <p:xfrm>
          <a:off x="548124" y="1337383"/>
          <a:ext cx="7763554" cy="2732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25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29960479-68B1-4979-B216-C54F2374B3E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64D779E-849F-43F7-9EE0-F6303B5DE81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55F8F21F-2525-4EFA-99BB-4F8D6DB088C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A5D4-B224-4F41-B85A-964068D4B6C2}"/>
              </a:ext>
            </a:extLst>
          </p:cNvPr>
          <p:cNvSpPr>
            <a:spLocks noGrp="1"/>
          </p:cNvSpPr>
          <p:nvPr>
            <p:ph type="title"/>
          </p:nvPr>
        </p:nvSpPr>
        <p:spPr>
          <a:xfrm>
            <a:off x="548124" y="593125"/>
            <a:ext cx="6847995" cy="396300"/>
          </a:xfrm>
        </p:spPr>
        <p:txBody>
          <a:bodyPr/>
          <a:lstStyle/>
          <a:p>
            <a:r>
              <a:rPr lang="en-US" dirty="0"/>
              <a:t>The Three R’s of Searching for a Job</a:t>
            </a:r>
            <a:endParaRPr lang="en-GB" dirty="0"/>
          </a:p>
        </p:txBody>
      </p:sp>
      <p:sp>
        <p:nvSpPr>
          <p:cNvPr id="4" name="Slide Number Placeholder 3">
            <a:extLst>
              <a:ext uri="{FF2B5EF4-FFF2-40B4-BE49-F238E27FC236}">
                <a16:creationId xmlns:a16="http://schemas.microsoft.com/office/drawing/2014/main" id="{4251EA62-F469-4EA0-8CDE-C92DB2030E78}"/>
              </a:ext>
            </a:extLst>
          </p:cNvPr>
          <p:cNvSpPr>
            <a:spLocks noGrp="1"/>
          </p:cNvSpPr>
          <p:nvPr>
            <p:ph type="sldNum" sz="quarter" idx="12"/>
          </p:nvPr>
        </p:nvSpPr>
        <p:spPr/>
        <p:txBody>
          <a:bodyPr/>
          <a:lstStyle/>
          <a:p>
            <a:fld id="{F3450C42-9A0B-4425-92C2-70FCF7C45734}" type="slidenum">
              <a:rPr lang="en-US" smtClean="0"/>
              <a:t>4</a:t>
            </a:fld>
            <a:endParaRPr lang="en-US" dirty="0"/>
          </a:p>
        </p:txBody>
      </p:sp>
      <p:graphicFrame>
        <p:nvGraphicFramePr>
          <p:cNvPr id="5" name="Diagram 4">
            <a:extLst>
              <a:ext uri="{FF2B5EF4-FFF2-40B4-BE49-F238E27FC236}">
                <a16:creationId xmlns:a16="http://schemas.microsoft.com/office/drawing/2014/main" id="{32CB890E-222B-4964-B1B5-47BB7917B562}"/>
              </a:ext>
            </a:extLst>
          </p:cNvPr>
          <p:cNvGraphicFramePr/>
          <p:nvPr>
            <p:extLst>
              <p:ext uri="{D42A27DB-BD31-4B8C-83A1-F6EECF244321}">
                <p14:modId xmlns:p14="http://schemas.microsoft.com/office/powerpoint/2010/main" val="4274650822"/>
              </p:ext>
            </p:extLst>
          </p:nvPr>
        </p:nvGraphicFramePr>
        <p:xfrm>
          <a:off x="194208" y="1140977"/>
          <a:ext cx="8949791" cy="3552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06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ECBA2AC-6D2A-4E5D-A304-E94810CAD5F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DB322BB-D780-4878-AA44-A21AA32B939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E080AA7-780A-4C97-97B2-09622795CA6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36A917-11D7-42F4-AF10-164EA1D2C2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4" name="Picture 3" descr="A picture containing diagram&#10;&#10;Description automatically generated">
            <a:extLst>
              <a:ext uri="{FF2B5EF4-FFF2-40B4-BE49-F238E27FC236}">
                <a16:creationId xmlns:a16="http://schemas.microsoft.com/office/drawing/2014/main" id="{E7143FBC-A11B-4113-9F70-2F18D6F47FFF}"/>
              </a:ext>
            </a:extLst>
          </p:cNvPr>
          <p:cNvPicPr>
            <a:picLocks noChangeAspect="1"/>
          </p:cNvPicPr>
          <p:nvPr/>
        </p:nvPicPr>
        <p:blipFill>
          <a:blip r:embed="rId2"/>
          <a:stretch>
            <a:fillRect/>
          </a:stretch>
        </p:blipFill>
        <p:spPr>
          <a:xfrm>
            <a:off x="1496285" y="350365"/>
            <a:ext cx="6151429" cy="3444800"/>
          </a:xfrm>
          <a:prstGeom prst="rect">
            <a:avLst/>
          </a:prstGeom>
        </p:spPr>
      </p:pic>
    </p:spTree>
    <p:extLst>
      <p:ext uri="{BB962C8B-B14F-4D97-AF65-F5344CB8AC3E}">
        <p14:creationId xmlns:p14="http://schemas.microsoft.com/office/powerpoint/2010/main" val="344278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idx="4294967295"/>
          </p:nvPr>
        </p:nvSpPr>
        <p:spPr>
          <a:xfrm>
            <a:off x="1222335" y="950587"/>
            <a:ext cx="6424200" cy="4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accent2"/>
                </a:solidFill>
              </a:rPr>
              <a:t>Establishing your professional Brand</a:t>
            </a:r>
            <a:endParaRPr dirty="0">
              <a:solidFill>
                <a:schemeClr val="accent2"/>
              </a:solidFill>
            </a:endParaRPr>
          </a:p>
        </p:txBody>
      </p:sp>
      <p:sp>
        <p:nvSpPr>
          <p:cNvPr id="236" name="Google Shape;236;p15"/>
          <p:cNvSpPr txBox="1">
            <a:spLocks noGrp="1"/>
          </p:cNvSpPr>
          <p:nvPr>
            <p:ph type="subTitle" idx="4294967295"/>
          </p:nvPr>
        </p:nvSpPr>
        <p:spPr>
          <a:xfrm>
            <a:off x="1222335" y="1965600"/>
            <a:ext cx="6424200" cy="1212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200" b="1" dirty="0"/>
              <a:t>You are always looking for opportunities or possibilities as a professional so knowing how to put yourself out there while seeking a job</a:t>
            </a:r>
            <a:endParaRPr sz="2200" b="1" dirty="0"/>
          </a:p>
        </p:txBody>
      </p:sp>
      <p:sp>
        <p:nvSpPr>
          <p:cNvPr id="238" name="Google Shape;238;p1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6"/>
                </a:solidFill>
              </a:rPr>
              <a:t>1.</a:t>
            </a:r>
            <a:endParaRPr dirty="0">
              <a:solidFill>
                <a:schemeClr val="accent6"/>
              </a:solidFill>
            </a:endParaRPr>
          </a:p>
          <a:p>
            <a:pPr marL="0" lvl="0" indent="0" algn="ctr" rtl="0">
              <a:spcBef>
                <a:spcPts val="0"/>
              </a:spcBef>
              <a:spcAft>
                <a:spcPts val="0"/>
              </a:spcAft>
              <a:buNone/>
            </a:pPr>
            <a:r>
              <a:rPr lang="en" dirty="0"/>
              <a:t>Professional Brand</a:t>
            </a:r>
            <a:endParaRPr dirty="0"/>
          </a:p>
        </p:txBody>
      </p:sp>
      <p:sp>
        <p:nvSpPr>
          <p:cNvPr id="251" name="Google Shape;251;p17"/>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 dirty="0">
                <a:solidFill>
                  <a:schemeClr val="accent3"/>
                </a:solidFill>
              </a:rPr>
              <a:t>What is it and how to develop it?</a:t>
            </a:r>
            <a:endParaRPr dirty="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 sz="2000" dirty="0"/>
              <a:t>To present your professional or otherwise known as personal branding, you need to understand what employers are looking for, and then need to craft the materials that will present the brand to the world.</a:t>
            </a:r>
            <a:endParaRPr sz="2000" dirty="0"/>
          </a:p>
        </p:txBody>
      </p:sp>
      <p:sp>
        <p:nvSpPr>
          <p:cNvPr id="257" name="Google Shape;257;p1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234-394C-463E-ACFC-B77266C067E8}"/>
              </a:ext>
            </a:extLst>
          </p:cNvPr>
          <p:cNvSpPr>
            <a:spLocks noGrp="1"/>
          </p:cNvSpPr>
          <p:nvPr>
            <p:ph type="ctrTitle" idx="4294967295"/>
          </p:nvPr>
        </p:nvSpPr>
        <p:spPr>
          <a:xfrm>
            <a:off x="2184850" y="175665"/>
            <a:ext cx="4479925" cy="1008063"/>
          </a:xfrm>
        </p:spPr>
        <p:txBody>
          <a:bodyPr/>
          <a:lstStyle/>
          <a:p>
            <a:pPr algn="ctr"/>
            <a:r>
              <a:rPr lang="en-US" dirty="0"/>
              <a:t>Understanding what Employers want</a:t>
            </a:r>
            <a:endParaRPr lang="en-GB" dirty="0"/>
          </a:p>
        </p:txBody>
      </p:sp>
      <p:graphicFrame>
        <p:nvGraphicFramePr>
          <p:cNvPr id="4" name="Diagram 3">
            <a:extLst>
              <a:ext uri="{FF2B5EF4-FFF2-40B4-BE49-F238E27FC236}">
                <a16:creationId xmlns:a16="http://schemas.microsoft.com/office/drawing/2014/main" id="{AB95AC01-D05B-4AAC-9E56-5224A845922A}"/>
              </a:ext>
            </a:extLst>
          </p:cNvPr>
          <p:cNvGraphicFramePr/>
          <p:nvPr>
            <p:extLst>
              <p:ext uri="{D42A27DB-BD31-4B8C-83A1-F6EECF244321}">
                <p14:modId xmlns:p14="http://schemas.microsoft.com/office/powerpoint/2010/main" val="838357160"/>
              </p:ext>
            </p:extLst>
          </p:nvPr>
        </p:nvGraphicFramePr>
        <p:xfrm>
          <a:off x="1622270" y="1183728"/>
          <a:ext cx="5605083" cy="238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655356"/>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2212</TotalTime>
  <Words>870</Words>
  <Application>Microsoft Office PowerPoint</Application>
  <PresentationFormat>On-screen Show (16:9)</PresentationFormat>
  <Paragraphs>155</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Nunito</vt:lpstr>
      <vt:lpstr>Walter Turncoat</vt:lpstr>
      <vt:lpstr>Calibri</vt:lpstr>
      <vt:lpstr>Osric template</vt:lpstr>
      <vt:lpstr>Job Search</vt:lpstr>
      <vt:lpstr>PowerPoint Presentation</vt:lpstr>
      <vt:lpstr>The Three R’s of Searching for a Job</vt:lpstr>
      <vt:lpstr>The Three R’s of Searching for a Job</vt:lpstr>
      <vt:lpstr>PowerPoint Presentation</vt:lpstr>
      <vt:lpstr>Establishing your professional Brand</vt:lpstr>
      <vt:lpstr>1. Professional Brand</vt:lpstr>
      <vt:lpstr>PowerPoint Presentation</vt:lpstr>
      <vt:lpstr>Understanding what Employers want</vt:lpstr>
      <vt:lpstr>Building the Foundation of your Professional Brand</vt:lpstr>
      <vt:lpstr>Crafting Your Professional Brand</vt:lpstr>
      <vt:lpstr>Crafting Your Professional Brand</vt:lpstr>
      <vt:lpstr>How to Create a Profile on Linkedin</vt:lpstr>
      <vt:lpstr>PowerPoint Presentation</vt:lpstr>
      <vt:lpstr>2. Looking for a job</vt:lpstr>
      <vt:lpstr>Finding the Right Position</vt:lpstr>
      <vt:lpstr>Do a Self Inventory</vt:lpstr>
      <vt:lpstr>Learn about Potential Employers </vt:lpstr>
      <vt:lpstr>3. Resumes and CV’s</vt:lpstr>
      <vt:lpstr>Curriculum Vitae / Resume</vt:lpstr>
      <vt:lpstr> Curriculum Vitae      (CV)     </vt:lpstr>
      <vt:lpstr> Resume     </vt:lpstr>
      <vt:lpstr>General Guidelines</vt:lpstr>
      <vt:lpstr>Evaluation Criteria  for CVs/Resumes</vt:lpstr>
      <vt:lpstr>Evaluation Criteria  for CVs/Resumes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Aniqa Jahangeer</dc:creator>
  <cp:lastModifiedBy>Aniqa Jahangeer</cp:lastModifiedBy>
  <cp:revision>11</cp:revision>
  <dcterms:modified xsi:type="dcterms:W3CDTF">2021-11-20T07:54:42Z</dcterms:modified>
</cp:coreProperties>
</file>