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81" d="100"/>
          <a:sy n="81" d="100"/>
        </p:scale>
        <p:origin x="-3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3.svg"/><Relationship Id="rId1" Type="http://schemas.openxmlformats.org/officeDocument/2006/relationships/image" Target="../media/image18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3.svg"/><Relationship Id="rId1" Type="http://schemas.openxmlformats.org/officeDocument/2006/relationships/image" Target="../media/image18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2A0A9A-478E-41DB-B3F5-FC76D93C825E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A111BF8-F112-4011-823C-68B25B4255FC}">
      <dgm:prSet/>
      <dgm:spPr/>
      <dgm:t>
        <a:bodyPr/>
        <a:lstStyle/>
        <a:p>
          <a:r>
            <a:rPr lang="en-US"/>
            <a:t>Logos – based on strong arguments and evidences</a:t>
          </a:r>
        </a:p>
      </dgm:t>
    </dgm:pt>
    <dgm:pt modelId="{B07550A7-BEE2-4BFB-9376-AAADDE89A1AC}" type="parTrans" cxnId="{FBAAB7F4-736D-466D-A866-C1480B42EE4A}">
      <dgm:prSet/>
      <dgm:spPr/>
      <dgm:t>
        <a:bodyPr/>
        <a:lstStyle/>
        <a:p>
          <a:endParaRPr lang="en-US"/>
        </a:p>
      </dgm:t>
    </dgm:pt>
    <dgm:pt modelId="{D4D50657-1C69-4DAB-9EE6-FF289B2FA8E4}" type="sibTrans" cxnId="{FBAAB7F4-736D-466D-A866-C1480B42EE4A}">
      <dgm:prSet/>
      <dgm:spPr/>
      <dgm:t>
        <a:bodyPr/>
        <a:lstStyle/>
        <a:p>
          <a:endParaRPr lang="en-US"/>
        </a:p>
      </dgm:t>
    </dgm:pt>
    <dgm:pt modelId="{B36DE6EC-F888-43B1-AB99-C3F937EF6700}">
      <dgm:prSet/>
      <dgm:spPr/>
      <dgm:t>
        <a:bodyPr/>
        <a:lstStyle/>
        <a:p>
          <a:r>
            <a:rPr lang="en-US" dirty="0"/>
            <a:t>Pathos – appealing to the audience’s emotions</a:t>
          </a:r>
        </a:p>
      </dgm:t>
    </dgm:pt>
    <dgm:pt modelId="{95EC426A-2501-4D9C-8DDF-920F9FD5D31D}" type="parTrans" cxnId="{629F341E-EB36-4E5B-BFDA-3CDBC697A1D5}">
      <dgm:prSet/>
      <dgm:spPr/>
      <dgm:t>
        <a:bodyPr/>
        <a:lstStyle/>
        <a:p>
          <a:endParaRPr lang="en-US"/>
        </a:p>
      </dgm:t>
    </dgm:pt>
    <dgm:pt modelId="{C69FF63A-E580-4FFD-8E1D-92AD47BDE194}" type="sibTrans" cxnId="{629F341E-EB36-4E5B-BFDA-3CDBC697A1D5}">
      <dgm:prSet/>
      <dgm:spPr/>
      <dgm:t>
        <a:bodyPr/>
        <a:lstStyle/>
        <a:p>
          <a:endParaRPr lang="en-US"/>
        </a:p>
      </dgm:t>
    </dgm:pt>
    <dgm:pt modelId="{817F7508-034E-4315-9714-5E54D6BD838D}">
      <dgm:prSet/>
      <dgm:spPr/>
      <dgm:t>
        <a:bodyPr/>
        <a:lstStyle/>
        <a:p>
          <a:r>
            <a:rPr lang="en-US"/>
            <a:t>Ethos – presenting your affinity towards goodwill; establishing your credibility</a:t>
          </a:r>
        </a:p>
      </dgm:t>
    </dgm:pt>
    <dgm:pt modelId="{61D19729-0512-4631-B5EE-AFA90EF0ADB6}" type="parTrans" cxnId="{D4D5925D-F0FE-4E9F-9F5B-23C5AFDE9658}">
      <dgm:prSet/>
      <dgm:spPr/>
      <dgm:t>
        <a:bodyPr/>
        <a:lstStyle/>
        <a:p>
          <a:endParaRPr lang="en-US"/>
        </a:p>
      </dgm:t>
    </dgm:pt>
    <dgm:pt modelId="{7EA61AB4-2B38-4450-BBB5-369E4715D7EF}" type="sibTrans" cxnId="{D4D5925D-F0FE-4E9F-9F5B-23C5AFDE9658}">
      <dgm:prSet/>
      <dgm:spPr/>
      <dgm:t>
        <a:bodyPr/>
        <a:lstStyle/>
        <a:p>
          <a:endParaRPr lang="en-US"/>
        </a:p>
      </dgm:t>
    </dgm:pt>
    <dgm:pt modelId="{5E58C5A4-8BB9-4419-8D40-E42480CA1786}" type="pres">
      <dgm:prSet presAssocID="{322A0A9A-478E-41DB-B3F5-FC76D93C825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877953-4A5C-4BDF-9893-15F7D56857EF}" type="pres">
      <dgm:prSet presAssocID="{0A111BF8-F112-4011-823C-68B25B4255FC}" presName="composite" presStyleCnt="0"/>
      <dgm:spPr/>
    </dgm:pt>
    <dgm:pt modelId="{B231B7EE-8C39-44C9-A3B5-3A4CABE2769F}" type="pres">
      <dgm:prSet presAssocID="{0A111BF8-F112-4011-823C-68B25B4255F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DFC723F-D5B9-4024-8951-8461855909FE}" type="pres">
      <dgm:prSet presAssocID="{0A111BF8-F112-4011-823C-68B25B4255F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DF166-930C-4BA1-9ACA-85C69134FCC6}" type="pres">
      <dgm:prSet presAssocID="{D4D50657-1C69-4DAB-9EE6-FF289B2FA8E4}" presName="spacing" presStyleCnt="0"/>
      <dgm:spPr/>
    </dgm:pt>
    <dgm:pt modelId="{DB8069B0-0C26-4192-9879-AA01E4E44F6D}" type="pres">
      <dgm:prSet presAssocID="{B36DE6EC-F888-43B1-AB99-C3F937EF6700}" presName="composite" presStyleCnt="0"/>
      <dgm:spPr/>
    </dgm:pt>
    <dgm:pt modelId="{C841FF5B-05E6-4B6A-AC0E-78EDD7ABDB00}" type="pres">
      <dgm:prSet presAssocID="{B36DE6EC-F888-43B1-AB99-C3F937EF670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537088A5-D2A0-4289-9139-C4CADF2DA394}" type="pres">
      <dgm:prSet presAssocID="{B36DE6EC-F888-43B1-AB99-C3F937EF670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652-6FD2-41A7-8F1D-5EAF4FE06E42}" type="pres">
      <dgm:prSet presAssocID="{C69FF63A-E580-4FFD-8E1D-92AD47BDE194}" presName="spacing" presStyleCnt="0"/>
      <dgm:spPr/>
    </dgm:pt>
    <dgm:pt modelId="{72907D93-0992-4390-9CD3-5F5B43C42A6F}" type="pres">
      <dgm:prSet presAssocID="{817F7508-034E-4315-9714-5E54D6BD838D}" presName="composite" presStyleCnt="0"/>
      <dgm:spPr/>
    </dgm:pt>
    <dgm:pt modelId="{F5C72572-59BD-405B-876D-6AA9EC813C2C}" type="pres">
      <dgm:prSet presAssocID="{817F7508-034E-4315-9714-5E54D6BD838D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F3B34D4-9AE5-42CB-89E2-0D52AA3F36AF}" type="pres">
      <dgm:prSet presAssocID="{817F7508-034E-4315-9714-5E54D6BD838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AAB7F4-736D-466D-A866-C1480B42EE4A}" srcId="{322A0A9A-478E-41DB-B3F5-FC76D93C825E}" destId="{0A111BF8-F112-4011-823C-68B25B4255FC}" srcOrd="0" destOrd="0" parTransId="{B07550A7-BEE2-4BFB-9376-AAADDE89A1AC}" sibTransId="{D4D50657-1C69-4DAB-9EE6-FF289B2FA8E4}"/>
    <dgm:cxn modelId="{56AEBE28-F598-46C8-B2AD-7B33EA92920A}" type="presOf" srcId="{817F7508-034E-4315-9714-5E54D6BD838D}" destId="{1F3B34D4-9AE5-42CB-89E2-0D52AA3F36AF}" srcOrd="0" destOrd="0" presId="urn:microsoft.com/office/officeart/2005/8/layout/vList3"/>
    <dgm:cxn modelId="{9A17B917-4ED5-455C-92B2-1B1C8EEF878B}" type="presOf" srcId="{B36DE6EC-F888-43B1-AB99-C3F937EF6700}" destId="{537088A5-D2A0-4289-9139-C4CADF2DA394}" srcOrd="0" destOrd="0" presId="urn:microsoft.com/office/officeart/2005/8/layout/vList3"/>
    <dgm:cxn modelId="{EA269FD3-FA4C-42C8-A122-3A8FEC14B447}" type="presOf" srcId="{322A0A9A-478E-41DB-B3F5-FC76D93C825E}" destId="{5E58C5A4-8BB9-4419-8D40-E42480CA1786}" srcOrd="0" destOrd="0" presId="urn:microsoft.com/office/officeart/2005/8/layout/vList3"/>
    <dgm:cxn modelId="{4C0ABD4A-5302-4E3F-8DC6-6881FF0648F9}" type="presOf" srcId="{0A111BF8-F112-4011-823C-68B25B4255FC}" destId="{5DFC723F-D5B9-4024-8951-8461855909FE}" srcOrd="0" destOrd="0" presId="urn:microsoft.com/office/officeart/2005/8/layout/vList3"/>
    <dgm:cxn modelId="{D4D5925D-F0FE-4E9F-9F5B-23C5AFDE9658}" srcId="{322A0A9A-478E-41DB-B3F5-FC76D93C825E}" destId="{817F7508-034E-4315-9714-5E54D6BD838D}" srcOrd="2" destOrd="0" parTransId="{61D19729-0512-4631-B5EE-AFA90EF0ADB6}" sibTransId="{7EA61AB4-2B38-4450-BBB5-369E4715D7EF}"/>
    <dgm:cxn modelId="{629F341E-EB36-4E5B-BFDA-3CDBC697A1D5}" srcId="{322A0A9A-478E-41DB-B3F5-FC76D93C825E}" destId="{B36DE6EC-F888-43B1-AB99-C3F937EF6700}" srcOrd="1" destOrd="0" parTransId="{95EC426A-2501-4D9C-8DDF-920F9FD5D31D}" sibTransId="{C69FF63A-E580-4FFD-8E1D-92AD47BDE194}"/>
    <dgm:cxn modelId="{D0752CD8-3E04-4D48-825A-5F2275AFE11D}" type="presParOf" srcId="{5E58C5A4-8BB9-4419-8D40-E42480CA1786}" destId="{FC877953-4A5C-4BDF-9893-15F7D56857EF}" srcOrd="0" destOrd="0" presId="urn:microsoft.com/office/officeart/2005/8/layout/vList3"/>
    <dgm:cxn modelId="{C2302F68-1FBE-47A9-B89F-9950CF11D43E}" type="presParOf" srcId="{FC877953-4A5C-4BDF-9893-15F7D56857EF}" destId="{B231B7EE-8C39-44C9-A3B5-3A4CABE2769F}" srcOrd="0" destOrd="0" presId="urn:microsoft.com/office/officeart/2005/8/layout/vList3"/>
    <dgm:cxn modelId="{E968CAED-DEB8-4131-B4CF-242F7EBD2425}" type="presParOf" srcId="{FC877953-4A5C-4BDF-9893-15F7D56857EF}" destId="{5DFC723F-D5B9-4024-8951-8461855909FE}" srcOrd="1" destOrd="0" presId="urn:microsoft.com/office/officeart/2005/8/layout/vList3"/>
    <dgm:cxn modelId="{B2419E13-A55B-4E12-8EF1-32F225F59E91}" type="presParOf" srcId="{5E58C5A4-8BB9-4419-8D40-E42480CA1786}" destId="{AFDDF166-930C-4BA1-9ACA-85C69134FCC6}" srcOrd="1" destOrd="0" presId="urn:microsoft.com/office/officeart/2005/8/layout/vList3"/>
    <dgm:cxn modelId="{A9ECB77E-B08F-4FF8-9829-602F817DFFEB}" type="presParOf" srcId="{5E58C5A4-8BB9-4419-8D40-E42480CA1786}" destId="{DB8069B0-0C26-4192-9879-AA01E4E44F6D}" srcOrd="2" destOrd="0" presId="urn:microsoft.com/office/officeart/2005/8/layout/vList3"/>
    <dgm:cxn modelId="{423B953D-DF2A-4489-8615-7A4BA529B2B4}" type="presParOf" srcId="{DB8069B0-0C26-4192-9879-AA01E4E44F6D}" destId="{C841FF5B-05E6-4B6A-AC0E-78EDD7ABDB00}" srcOrd="0" destOrd="0" presId="urn:microsoft.com/office/officeart/2005/8/layout/vList3"/>
    <dgm:cxn modelId="{1938F3C6-747B-445E-BBF9-0B9616EAE2FC}" type="presParOf" srcId="{DB8069B0-0C26-4192-9879-AA01E4E44F6D}" destId="{537088A5-D2A0-4289-9139-C4CADF2DA394}" srcOrd="1" destOrd="0" presId="urn:microsoft.com/office/officeart/2005/8/layout/vList3"/>
    <dgm:cxn modelId="{157F45A7-C3CD-4DF5-AF2C-42E1518E326F}" type="presParOf" srcId="{5E58C5A4-8BB9-4419-8D40-E42480CA1786}" destId="{BC821652-6FD2-41A7-8F1D-5EAF4FE06E42}" srcOrd="3" destOrd="0" presId="urn:microsoft.com/office/officeart/2005/8/layout/vList3"/>
    <dgm:cxn modelId="{29AA8910-281E-45D6-ACD9-62CBED142D9E}" type="presParOf" srcId="{5E58C5A4-8BB9-4419-8D40-E42480CA1786}" destId="{72907D93-0992-4390-9CD3-5F5B43C42A6F}" srcOrd="4" destOrd="0" presId="urn:microsoft.com/office/officeart/2005/8/layout/vList3"/>
    <dgm:cxn modelId="{82012114-89F4-4104-93B9-75754009020A}" type="presParOf" srcId="{72907D93-0992-4390-9CD3-5F5B43C42A6F}" destId="{F5C72572-59BD-405B-876D-6AA9EC813C2C}" srcOrd="0" destOrd="0" presId="urn:microsoft.com/office/officeart/2005/8/layout/vList3"/>
    <dgm:cxn modelId="{D38D2153-F4C7-42A7-994D-4539BDE693B6}" type="presParOf" srcId="{72907D93-0992-4390-9CD3-5F5B43C42A6F}" destId="{1F3B34D4-9AE5-42CB-89E2-0D52AA3F36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34D93B-26FD-4710-BB14-6E86A60D25E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A3005C-BDB8-4AC3-B110-DE487DB9931F}">
      <dgm:prSet custT="1"/>
      <dgm:spPr/>
      <dgm:t>
        <a:bodyPr/>
        <a:lstStyle/>
        <a:p>
          <a:r>
            <a:rPr lang="en-US" sz="2000" dirty="0"/>
            <a:t>Find reasons to support your main point – they should support your point fully and undeniably</a:t>
          </a:r>
        </a:p>
      </dgm:t>
    </dgm:pt>
    <dgm:pt modelId="{E026CC1C-7A29-47E9-8A21-798023C331E5}" type="parTrans" cxnId="{F1F83376-96DF-4A07-B704-A99557C328CD}">
      <dgm:prSet/>
      <dgm:spPr/>
      <dgm:t>
        <a:bodyPr/>
        <a:lstStyle/>
        <a:p>
          <a:endParaRPr lang="en-US"/>
        </a:p>
      </dgm:t>
    </dgm:pt>
    <dgm:pt modelId="{52FD9224-502D-4213-95E4-5FFE931C86C9}" type="sibTrans" cxnId="{F1F83376-96DF-4A07-B704-A99557C328CD}">
      <dgm:prSet/>
      <dgm:spPr/>
      <dgm:t>
        <a:bodyPr/>
        <a:lstStyle/>
        <a:p>
          <a:endParaRPr lang="en-US"/>
        </a:p>
      </dgm:t>
    </dgm:pt>
    <dgm:pt modelId="{F2C48A46-D62C-4DE1-BFA5-CCA02A02536F}">
      <dgm:prSet custT="1"/>
      <dgm:spPr/>
      <dgm:t>
        <a:bodyPr/>
        <a:lstStyle/>
        <a:p>
          <a:r>
            <a:rPr lang="en-US" sz="2000" dirty="0"/>
            <a:t>Find evidence to support your reasons – so that the audience cannot deny your reasons and therefore your argument</a:t>
          </a:r>
        </a:p>
      </dgm:t>
    </dgm:pt>
    <dgm:pt modelId="{7D4C95D2-07E6-4FF7-8FE0-F5E07FDFBB33}" type="parTrans" cxnId="{3BC0001C-CEB2-4CC6-A51B-01D5EEAE3E09}">
      <dgm:prSet/>
      <dgm:spPr/>
      <dgm:t>
        <a:bodyPr/>
        <a:lstStyle/>
        <a:p>
          <a:endParaRPr lang="en-US"/>
        </a:p>
      </dgm:t>
    </dgm:pt>
    <dgm:pt modelId="{BE784A97-D5D0-482A-A06E-93197DDB0DCC}" type="sibTrans" cxnId="{3BC0001C-CEB2-4CC6-A51B-01D5EEAE3E09}">
      <dgm:prSet/>
      <dgm:spPr/>
      <dgm:t>
        <a:bodyPr/>
        <a:lstStyle/>
        <a:p>
          <a:endParaRPr lang="en-US"/>
        </a:p>
      </dgm:t>
    </dgm:pt>
    <dgm:pt modelId="{6F34E4F6-3E75-4FB1-A77D-518EE51D8EFC}" type="pres">
      <dgm:prSet presAssocID="{9334D93B-26FD-4710-BB14-6E86A60D25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9E91517-8DA3-4FD3-B100-55D49A2F7ACD}" type="pres">
      <dgm:prSet presAssocID="{9334D93B-26FD-4710-BB14-6E86A60D25EC}" presName="Name1" presStyleCnt="0"/>
      <dgm:spPr/>
    </dgm:pt>
    <dgm:pt modelId="{118AC4E8-57CF-46BF-A3E1-27BA11BA5DD4}" type="pres">
      <dgm:prSet presAssocID="{9334D93B-26FD-4710-BB14-6E86A60D25EC}" presName="cycle" presStyleCnt="0"/>
      <dgm:spPr/>
    </dgm:pt>
    <dgm:pt modelId="{29E8CD38-3AB1-4F71-8703-74C49D7B288E}" type="pres">
      <dgm:prSet presAssocID="{9334D93B-26FD-4710-BB14-6E86A60D25EC}" presName="srcNode" presStyleLbl="node1" presStyleIdx="0" presStyleCnt="2"/>
      <dgm:spPr/>
    </dgm:pt>
    <dgm:pt modelId="{FD2522F2-CB9F-462D-B6EB-233494117D78}" type="pres">
      <dgm:prSet presAssocID="{9334D93B-26FD-4710-BB14-6E86A60D25EC}" presName="conn" presStyleLbl="parChTrans1D2" presStyleIdx="0" presStyleCnt="1"/>
      <dgm:spPr/>
      <dgm:t>
        <a:bodyPr/>
        <a:lstStyle/>
        <a:p>
          <a:endParaRPr lang="en-US"/>
        </a:p>
      </dgm:t>
    </dgm:pt>
    <dgm:pt modelId="{F6FA2900-0AF2-41F6-B746-6BCBE3F1E365}" type="pres">
      <dgm:prSet presAssocID="{9334D93B-26FD-4710-BB14-6E86A60D25EC}" presName="extraNode" presStyleLbl="node1" presStyleIdx="0" presStyleCnt="2"/>
      <dgm:spPr/>
    </dgm:pt>
    <dgm:pt modelId="{AFF6DFC9-5552-414C-A43F-CFE0D6954F3F}" type="pres">
      <dgm:prSet presAssocID="{9334D93B-26FD-4710-BB14-6E86A60D25EC}" presName="dstNode" presStyleLbl="node1" presStyleIdx="0" presStyleCnt="2"/>
      <dgm:spPr/>
    </dgm:pt>
    <dgm:pt modelId="{BB5CC2E1-6120-4851-904D-4C467ACA6141}" type="pres">
      <dgm:prSet presAssocID="{4AA3005C-BDB8-4AC3-B110-DE487DB9931F}" presName="text_1" presStyleLbl="node1" presStyleIdx="0" presStyleCnt="2" custScaleY="125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9A06F-F562-4DF2-A031-806D31A9634E}" type="pres">
      <dgm:prSet presAssocID="{4AA3005C-BDB8-4AC3-B110-DE487DB9931F}" presName="accent_1" presStyleCnt="0"/>
      <dgm:spPr/>
    </dgm:pt>
    <dgm:pt modelId="{EEA4D072-609B-4B5F-9128-9491DC0ECBEC}" type="pres">
      <dgm:prSet presAssocID="{4AA3005C-BDB8-4AC3-B110-DE487DB9931F}" presName="accentRepeatNode" presStyleLbl="solidFgAcc1" presStyleIdx="0" presStyleCnt="2"/>
      <dgm:spPr>
        <a:prstGeom prst="irregularSeal2">
          <a:avLst/>
        </a:prstGeom>
      </dgm:spPr>
    </dgm:pt>
    <dgm:pt modelId="{63DBF455-32D0-44E7-B3E3-9CC01AFA1566}" type="pres">
      <dgm:prSet presAssocID="{F2C48A46-D62C-4DE1-BFA5-CCA02A02536F}" presName="text_2" presStyleLbl="node1" presStyleIdx="1" presStyleCnt="2" custScaleY="130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9526E-0BDD-45F8-9317-D1B47DB044C8}" type="pres">
      <dgm:prSet presAssocID="{F2C48A46-D62C-4DE1-BFA5-CCA02A02536F}" presName="accent_2" presStyleCnt="0"/>
      <dgm:spPr/>
    </dgm:pt>
    <dgm:pt modelId="{80137EF3-DA10-4172-97E2-163171B9EF26}" type="pres">
      <dgm:prSet presAssocID="{F2C48A46-D62C-4DE1-BFA5-CCA02A02536F}" presName="accentRepeatNode" presStyleLbl="solidFgAcc1" presStyleIdx="1" presStyleCnt="2"/>
      <dgm:spPr>
        <a:prstGeom prst="irregularSeal1">
          <a:avLst/>
        </a:prstGeom>
      </dgm:spPr>
    </dgm:pt>
  </dgm:ptLst>
  <dgm:cxnLst>
    <dgm:cxn modelId="{3E3EFB4D-2B0B-4B64-97AD-1955121BB804}" type="presOf" srcId="{9334D93B-26FD-4710-BB14-6E86A60D25EC}" destId="{6F34E4F6-3E75-4FB1-A77D-518EE51D8EFC}" srcOrd="0" destOrd="0" presId="urn:microsoft.com/office/officeart/2008/layout/VerticalCurvedList"/>
    <dgm:cxn modelId="{DB0AE0C7-EE89-49E6-A337-0F4BF4C24783}" type="presOf" srcId="{52FD9224-502D-4213-95E4-5FFE931C86C9}" destId="{FD2522F2-CB9F-462D-B6EB-233494117D78}" srcOrd="0" destOrd="0" presId="urn:microsoft.com/office/officeart/2008/layout/VerticalCurvedList"/>
    <dgm:cxn modelId="{3BC0001C-CEB2-4CC6-A51B-01D5EEAE3E09}" srcId="{9334D93B-26FD-4710-BB14-6E86A60D25EC}" destId="{F2C48A46-D62C-4DE1-BFA5-CCA02A02536F}" srcOrd="1" destOrd="0" parTransId="{7D4C95D2-07E6-4FF7-8FE0-F5E07FDFBB33}" sibTransId="{BE784A97-D5D0-482A-A06E-93197DDB0DCC}"/>
    <dgm:cxn modelId="{F1F83376-96DF-4A07-B704-A99557C328CD}" srcId="{9334D93B-26FD-4710-BB14-6E86A60D25EC}" destId="{4AA3005C-BDB8-4AC3-B110-DE487DB9931F}" srcOrd="0" destOrd="0" parTransId="{E026CC1C-7A29-47E9-8A21-798023C331E5}" sibTransId="{52FD9224-502D-4213-95E4-5FFE931C86C9}"/>
    <dgm:cxn modelId="{382389BA-8AE9-4793-8783-2E4EFB0F2C4F}" type="presOf" srcId="{4AA3005C-BDB8-4AC3-B110-DE487DB9931F}" destId="{BB5CC2E1-6120-4851-904D-4C467ACA6141}" srcOrd="0" destOrd="0" presId="urn:microsoft.com/office/officeart/2008/layout/VerticalCurvedList"/>
    <dgm:cxn modelId="{711E2B88-6322-413C-B12C-EADAD167CFE6}" type="presOf" srcId="{F2C48A46-D62C-4DE1-BFA5-CCA02A02536F}" destId="{63DBF455-32D0-44E7-B3E3-9CC01AFA1566}" srcOrd="0" destOrd="0" presId="urn:microsoft.com/office/officeart/2008/layout/VerticalCurvedList"/>
    <dgm:cxn modelId="{A92F6F1E-7D6D-4AEE-B103-5F41F27E3D81}" type="presParOf" srcId="{6F34E4F6-3E75-4FB1-A77D-518EE51D8EFC}" destId="{69E91517-8DA3-4FD3-B100-55D49A2F7ACD}" srcOrd="0" destOrd="0" presId="urn:microsoft.com/office/officeart/2008/layout/VerticalCurvedList"/>
    <dgm:cxn modelId="{57630C5D-1ABA-4CBC-AD94-6938003BB09F}" type="presParOf" srcId="{69E91517-8DA3-4FD3-B100-55D49A2F7ACD}" destId="{118AC4E8-57CF-46BF-A3E1-27BA11BA5DD4}" srcOrd="0" destOrd="0" presId="urn:microsoft.com/office/officeart/2008/layout/VerticalCurvedList"/>
    <dgm:cxn modelId="{8683BDDB-D572-4FAD-A64F-3AC1F943B91F}" type="presParOf" srcId="{118AC4E8-57CF-46BF-A3E1-27BA11BA5DD4}" destId="{29E8CD38-3AB1-4F71-8703-74C49D7B288E}" srcOrd="0" destOrd="0" presId="urn:microsoft.com/office/officeart/2008/layout/VerticalCurvedList"/>
    <dgm:cxn modelId="{EA21B45F-DACB-4585-8A8E-F84B0C197CAA}" type="presParOf" srcId="{118AC4E8-57CF-46BF-A3E1-27BA11BA5DD4}" destId="{FD2522F2-CB9F-462D-B6EB-233494117D78}" srcOrd="1" destOrd="0" presId="urn:microsoft.com/office/officeart/2008/layout/VerticalCurvedList"/>
    <dgm:cxn modelId="{63A019A4-CC3B-4D9E-B49C-5BA30960C85A}" type="presParOf" srcId="{118AC4E8-57CF-46BF-A3E1-27BA11BA5DD4}" destId="{F6FA2900-0AF2-41F6-B746-6BCBE3F1E365}" srcOrd="2" destOrd="0" presId="urn:microsoft.com/office/officeart/2008/layout/VerticalCurvedList"/>
    <dgm:cxn modelId="{6C66B800-D213-4E73-9C3E-23EFEB919478}" type="presParOf" srcId="{118AC4E8-57CF-46BF-A3E1-27BA11BA5DD4}" destId="{AFF6DFC9-5552-414C-A43F-CFE0D6954F3F}" srcOrd="3" destOrd="0" presId="urn:microsoft.com/office/officeart/2008/layout/VerticalCurvedList"/>
    <dgm:cxn modelId="{5C4763C7-6E53-435E-9B91-DD78F135918A}" type="presParOf" srcId="{69E91517-8DA3-4FD3-B100-55D49A2F7ACD}" destId="{BB5CC2E1-6120-4851-904D-4C467ACA6141}" srcOrd="1" destOrd="0" presId="urn:microsoft.com/office/officeart/2008/layout/VerticalCurvedList"/>
    <dgm:cxn modelId="{18C1A22F-49EC-49CC-9668-1FF90DBC9723}" type="presParOf" srcId="{69E91517-8DA3-4FD3-B100-55D49A2F7ACD}" destId="{F249A06F-F562-4DF2-A031-806D31A9634E}" srcOrd="2" destOrd="0" presId="urn:microsoft.com/office/officeart/2008/layout/VerticalCurvedList"/>
    <dgm:cxn modelId="{6B5600D6-9A93-4AE3-B63C-B9D209357816}" type="presParOf" srcId="{F249A06F-F562-4DF2-A031-806D31A9634E}" destId="{EEA4D072-609B-4B5F-9128-9491DC0ECBEC}" srcOrd="0" destOrd="0" presId="urn:microsoft.com/office/officeart/2008/layout/VerticalCurvedList"/>
    <dgm:cxn modelId="{34494685-5960-4E01-A2B6-C3B5CD6EFF45}" type="presParOf" srcId="{69E91517-8DA3-4FD3-B100-55D49A2F7ACD}" destId="{63DBF455-32D0-44E7-B3E3-9CC01AFA1566}" srcOrd="3" destOrd="0" presId="urn:microsoft.com/office/officeart/2008/layout/VerticalCurvedList"/>
    <dgm:cxn modelId="{08743393-8F5A-4483-8994-004333FD9DD3}" type="presParOf" srcId="{69E91517-8DA3-4FD3-B100-55D49A2F7ACD}" destId="{A7F9526E-0BDD-45F8-9317-D1B47DB044C8}" srcOrd="4" destOrd="0" presId="urn:microsoft.com/office/officeart/2008/layout/VerticalCurvedList"/>
    <dgm:cxn modelId="{1759C369-5201-44AE-8E91-06AA207C8393}" type="presParOf" srcId="{A7F9526E-0BDD-45F8-9317-D1B47DB044C8}" destId="{80137EF3-DA10-4172-97E2-163171B9EF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00FE61-D354-4A2A-A9B2-1746251B86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98F38B-AAD6-44DE-8E32-15B7B37D53DB}">
      <dgm:prSet custT="1"/>
      <dgm:spPr/>
      <dgm:t>
        <a:bodyPr/>
        <a:lstStyle/>
        <a:p>
          <a:pPr>
            <a:defRPr cap="all"/>
          </a:pPr>
          <a:r>
            <a:rPr lang="en-US" sz="1800" b="1" dirty="0">
              <a:solidFill>
                <a:schemeClr val="accent2">
                  <a:lumMod val="75000"/>
                </a:schemeClr>
              </a:solidFill>
            </a:rPr>
            <a:t>Argument from Example </a:t>
          </a:r>
          <a:r>
            <a:rPr lang="en-US" sz="1800" dirty="0"/>
            <a:t>–.</a:t>
          </a:r>
          <a:r>
            <a:rPr lang="en-US" sz="1800" cap="none" dirty="0"/>
            <a:t> ‘A’ was applicable someplace else and therefore can be applied here as well</a:t>
          </a:r>
          <a:endParaRPr lang="en-US" sz="1800" dirty="0"/>
        </a:p>
      </dgm:t>
    </dgm:pt>
    <dgm:pt modelId="{6CA52389-0102-4CB5-A316-55F52671B3ED}" type="parTrans" cxnId="{9A102165-1105-4DAA-9370-30810F1DED6A}">
      <dgm:prSet/>
      <dgm:spPr/>
      <dgm:t>
        <a:bodyPr/>
        <a:lstStyle/>
        <a:p>
          <a:endParaRPr lang="en-US"/>
        </a:p>
      </dgm:t>
    </dgm:pt>
    <dgm:pt modelId="{11047964-CD17-4559-AB6A-A4B9DBE36BEC}" type="sibTrans" cxnId="{9A102165-1105-4DAA-9370-30810F1DED6A}">
      <dgm:prSet/>
      <dgm:spPr/>
      <dgm:t>
        <a:bodyPr/>
        <a:lstStyle/>
        <a:p>
          <a:endParaRPr lang="en-US"/>
        </a:p>
      </dgm:t>
    </dgm:pt>
    <dgm:pt modelId="{8B96FD6A-D323-4AFA-B356-4F6464B1A3A1}">
      <dgm:prSet custT="1"/>
      <dgm:spPr/>
      <dgm:t>
        <a:bodyPr/>
        <a:lstStyle/>
        <a:p>
          <a:pPr>
            <a:defRPr cap="all"/>
          </a:pPr>
          <a:r>
            <a:rPr lang="en-US" sz="1800" b="1" dirty="0"/>
            <a:t>Argument from Analogy </a:t>
          </a:r>
          <a:r>
            <a:rPr lang="en-US" sz="1800" dirty="0"/>
            <a:t>– </a:t>
          </a:r>
          <a:r>
            <a:rPr lang="en-US" sz="1800" cap="none" dirty="0"/>
            <a:t>Single comparable example that is extremely similar to the current situation</a:t>
          </a:r>
          <a:endParaRPr lang="en-US" sz="1800" dirty="0"/>
        </a:p>
      </dgm:t>
    </dgm:pt>
    <dgm:pt modelId="{8F738A28-CE84-47E6-859A-25B9202388BC}" type="parTrans" cxnId="{CCD17E23-B2E6-40AE-896C-FC30593E1074}">
      <dgm:prSet/>
      <dgm:spPr/>
      <dgm:t>
        <a:bodyPr/>
        <a:lstStyle/>
        <a:p>
          <a:endParaRPr lang="en-US"/>
        </a:p>
      </dgm:t>
    </dgm:pt>
    <dgm:pt modelId="{A7DAFADB-DFC4-48BC-BA07-0A6D2DD88383}" type="sibTrans" cxnId="{CCD17E23-B2E6-40AE-896C-FC30593E1074}">
      <dgm:prSet/>
      <dgm:spPr/>
      <dgm:t>
        <a:bodyPr/>
        <a:lstStyle/>
        <a:p>
          <a:endParaRPr lang="en-US"/>
        </a:p>
      </dgm:t>
    </dgm:pt>
    <dgm:pt modelId="{8325FFE2-CA44-4BDC-83B4-B072E06C926B}">
      <dgm:prSet custT="1"/>
      <dgm:spPr/>
      <dgm:t>
        <a:bodyPr/>
        <a:lstStyle/>
        <a:p>
          <a:pPr>
            <a:defRPr cap="all"/>
          </a:pPr>
          <a:r>
            <a:rPr lang="en-US" sz="1800" b="1" dirty="0">
              <a:solidFill>
                <a:schemeClr val="accent4">
                  <a:lumMod val="50000"/>
                </a:schemeClr>
              </a:solidFill>
            </a:rPr>
            <a:t>Argument from Causation </a:t>
          </a:r>
          <a:r>
            <a:rPr lang="en-US" sz="1800" dirty="0"/>
            <a:t>– </a:t>
          </a:r>
          <a:r>
            <a:rPr lang="en-US" sz="1800" cap="none" dirty="0"/>
            <a:t>If ‘A’ led to ‘B’ someplace place, and ‘A’ has occurred here, then we can expect ‘B’ to happen anytime soon</a:t>
          </a:r>
          <a:endParaRPr lang="en-US" sz="1800" dirty="0"/>
        </a:p>
      </dgm:t>
    </dgm:pt>
    <dgm:pt modelId="{63BB2DEB-1EE8-474C-BBAC-7CCEEA855A26}" type="parTrans" cxnId="{E3FA93F2-034D-4C06-A8DF-9DC621BDCB79}">
      <dgm:prSet/>
      <dgm:spPr/>
      <dgm:t>
        <a:bodyPr/>
        <a:lstStyle/>
        <a:p>
          <a:endParaRPr lang="en-US"/>
        </a:p>
      </dgm:t>
    </dgm:pt>
    <dgm:pt modelId="{1BFBE95D-F0A3-4482-8E8C-38CA6BAF8F30}" type="sibTrans" cxnId="{E3FA93F2-034D-4C06-A8DF-9DC621BDCB79}">
      <dgm:prSet/>
      <dgm:spPr/>
      <dgm:t>
        <a:bodyPr/>
        <a:lstStyle/>
        <a:p>
          <a:endParaRPr lang="en-US"/>
        </a:p>
      </dgm:t>
    </dgm:pt>
    <dgm:pt modelId="{320FA578-CA42-47BB-9752-98F2452970A6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accent5">
                  <a:lumMod val="75000"/>
                </a:schemeClr>
              </a:solidFill>
            </a:rPr>
            <a:t>Argument from Sign </a:t>
          </a:r>
          <a:r>
            <a:rPr lang="en-US" dirty="0"/>
            <a:t>– </a:t>
          </a:r>
          <a:r>
            <a:rPr lang="en-US" cap="none" dirty="0"/>
            <a:t>Use clues and symbols to cue the truth of your proposition; ‘A’ is the sign that ‘B’ and ‘C’ are connected.</a:t>
          </a:r>
          <a:endParaRPr lang="en-US" dirty="0"/>
        </a:p>
      </dgm:t>
    </dgm:pt>
    <dgm:pt modelId="{B92F27DE-8508-4EF7-A2F5-47F306CBFAAA}" type="parTrans" cxnId="{7610F160-4560-49AA-80DE-4A859AB03EA6}">
      <dgm:prSet/>
      <dgm:spPr/>
      <dgm:t>
        <a:bodyPr/>
        <a:lstStyle/>
        <a:p>
          <a:endParaRPr lang="en-US"/>
        </a:p>
      </dgm:t>
    </dgm:pt>
    <dgm:pt modelId="{3F8DBC08-8AEF-44C1-B7BF-CA830EC766F3}" type="sibTrans" cxnId="{7610F160-4560-49AA-80DE-4A859AB03EA6}">
      <dgm:prSet/>
      <dgm:spPr/>
      <dgm:t>
        <a:bodyPr/>
        <a:lstStyle/>
        <a:p>
          <a:endParaRPr lang="en-US"/>
        </a:p>
      </dgm:t>
    </dgm:pt>
    <dgm:pt modelId="{5B89330E-C71B-4DCA-826D-0895E77D12AC}" type="pres">
      <dgm:prSet presAssocID="{E500FE61-D354-4A2A-A9B2-1746251B86B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31233-49BC-46A4-B9EB-F08092F741D2}" type="pres">
      <dgm:prSet presAssocID="{F098F38B-AAD6-44DE-8E32-15B7B37D53DB}" presName="compNode" presStyleCnt="0"/>
      <dgm:spPr/>
    </dgm:pt>
    <dgm:pt modelId="{126523FA-34F8-4D65-BE95-62BA919D0B45}" type="pres">
      <dgm:prSet presAssocID="{F098F38B-AAD6-44DE-8E32-15B7B37D53D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8E89D01-CADF-47DD-BCA2-C332E428D0AB}" type="pres">
      <dgm:prSet presAssocID="{F098F38B-AAD6-44DE-8E32-15B7B37D53DB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7ABA52A-3F5F-4325-8692-CEF4395A9163}" type="pres">
      <dgm:prSet presAssocID="{F098F38B-AAD6-44DE-8E32-15B7B37D53DB}" presName="spaceRect" presStyleCnt="0"/>
      <dgm:spPr/>
    </dgm:pt>
    <dgm:pt modelId="{6DFBC79A-5229-4A44-AE5A-CE6525EC49B4}" type="pres">
      <dgm:prSet presAssocID="{F098F38B-AAD6-44DE-8E32-15B7B37D53D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091C3B3-91E3-4D81-BA43-F37CA25DC0D1}" type="pres">
      <dgm:prSet presAssocID="{11047964-CD17-4559-AB6A-A4B9DBE36BEC}" presName="sibTrans" presStyleCnt="0"/>
      <dgm:spPr/>
    </dgm:pt>
    <dgm:pt modelId="{B0592EFB-DEA2-4E60-B430-B4972B411B96}" type="pres">
      <dgm:prSet presAssocID="{8B96FD6A-D323-4AFA-B356-4F6464B1A3A1}" presName="compNode" presStyleCnt="0"/>
      <dgm:spPr/>
    </dgm:pt>
    <dgm:pt modelId="{CB08CDBF-BEA3-474C-AE00-82ADD2D68D91}" type="pres">
      <dgm:prSet presAssocID="{8B96FD6A-D323-4AFA-B356-4F6464B1A3A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1DA4ED-A3B5-4614-ADAD-3D30FD811602}" type="pres">
      <dgm:prSet presAssocID="{8B96FD6A-D323-4AFA-B356-4F6464B1A3A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ADBCAC7-53A1-4359-A30B-1F1521662BEF}" type="pres">
      <dgm:prSet presAssocID="{8B96FD6A-D323-4AFA-B356-4F6464B1A3A1}" presName="spaceRect" presStyleCnt="0"/>
      <dgm:spPr/>
    </dgm:pt>
    <dgm:pt modelId="{CAA7E5A0-B29B-42FE-99FD-65B9165295A3}" type="pres">
      <dgm:prSet presAssocID="{8B96FD6A-D323-4AFA-B356-4F6464B1A3A1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CC24A9E-F59A-4F3A-BB4E-A55070258801}" type="pres">
      <dgm:prSet presAssocID="{A7DAFADB-DFC4-48BC-BA07-0A6D2DD88383}" presName="sibTrans" presStyleCnt="0"/>
      <dgm:spPr/>
    </dgm:pt>
    <dgm:pt modelId="{C74D8224-5D7C-489C-AC61-D2DE2DAFD183}" type="pres">
      <dgm:prSet presAssocID="{8325FFE2-CA44-4BDC-83B4-B072E06C926B}" presName="compNode" presStyleCnt="0"/>
      <dgm:spPr/>
    </dgm:pt>
    <dgm:pt modelId="{6E181B9A-2750-4EB6-A1B5-117DB264384B}" type="pres">
      <dgm:prSet presAssocID="{8325FFE2-CA44-4BDC-83B4-B072E06C926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3B98494-B2C9-4D89-956B-2C3454813184}" type="pres">
      <dgm:prSet presAssocID="{8325FFE2-CA44-4BDC-83B4-B072E06C926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3B07804-74F1-4DBF-AD23-F1AEBB0F0798}" type="pres">
      <dgm:prSet presAssocID="{8325FFE2-CA44-4BDC-83B4-B072E06C926B}" presName="spaceRect" presStyleCnt="0"/>
      <dgm:spPr/>
    </dgm:pt>
    <dgm:pt modelId="{E2222204-FF4D-45B2-AAA8-F715AB47FA76}" type="pres">
      <dgm:prSet presAssocID="{8325FFE2-CA44-4BDC-83B4-B072E06C926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A533EDC-98DB-448D-9FF2-963061183731}" type="pres">
      <dgm:prSet presAssocID="{1BFBE95D-F0A3-4482-8E8C-38CA6BAF8F30}" presName="sibTrans" presStyleCnt="0"/>
      <dgm:spPr/>
    </dgm:pt>
    <dgm:pt modelId="{93944B22-0E41-4D9E-819C-BBA8B6167001}" type="pres">
      <dgm:prSet presAssocID="{320FA578-CA42-47BB-9752-98F2452970A6}" presName="compNode" presStyleCnt="0"/>
      <dgm:spPr/>
    </dgm:pt>
    <dgm:pt modelId="{EF8DEF9F-A220-4AED-B650-34F0AA671DF5}" type="pres">
      <dgm:prSet presAssocID="{320FA578-CA42-47BB-9752-98F2452970A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74C194-E3C1-4BF3-B6D9-01DF75C5CA12}" type="pres">
      <dgm:prSet presAssocID="{320FA578-CA42-47BB-9752-98F2452970A6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70CFBCD-4B03-40FD-BB18-1067FED2DF82}" type="pres">
      <dgm:prSet presAssocID="{320FA578-CA42-47BB-9752-98F2452970A6}" presName="spaceRect" presStyleCnt="0"/>
      <dgm:spPr/>
    </dgm:pt>
    <dgm:pt modelId="{C1A53317-141E-497F-B506-A4F5C5F9B23A}" type="pres">
      <dgm:prSet presAssocID="{320FA578-CA42-47BB-9752-98F2452970A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8AC969-3DD5-434E-AC23-AC04F1E50C42}" type="presOf" srcId="{8325FFE2-CA44-4BDC-83B4-B072E06C926B}" destId="{E2222204-FF4D-45B2-AAA8-F715AB47FA76}" srcOrd="0" destOrd="0" presId="urn:microsoft.com/office/officeart/2018/5/layout/IconLeafLabelList"/>
    <dgm:cxn modelId="{CCD17E23-B2E6-40AE-896C-FC30593E1074}" srcId="{E500FE61-D354-4A2A-A9B2-1746251B86BC}" destId="{8B96FD6A-D323-4AFA-B356-4F6464B1A3A1}" srcOrd="1" destOrd="0" parTransId="{8F738A28-CE84-47E6-859A-25B9202388BC}" sibTransId="{A7DAFADB-DFC4-48BC-BA07-0A6D2DD88383}"/>
    <dgm:cxn modelId="{C6B5AC6D-21BC-4830-992A-C23CCF95BFAE}" type="presOf" srcId="{320FA578-CA42-47BB-9752-98F2452970A6}" destId="{C1A53317-141E-497F-B506-A4F5C5F9B23A}" srcOrd="0" destOrd="0" presId="urn:microsoft.com/office/officeart/2018/5/layout/IconLeafLabelList"/>
    <dgm:cxn modelId="{CED9F55A-FF78-4E14-9E4B-E8E64927814D}" type="presOf" srcId="{F098F38B-AAD6-44DE-8E32-15B7B37D53DB}" destId="{6DFBC79A-5229-4A44-AE5A-CE6525EC49B4}" srcOrd="0" destOrd="0" presId="urn:microsoft.com/office/officeart/2018/5/layout/IconLeafLabelList"/>
    <dgm:cxn modelId="{7610F160-4560-49AA-80DE-4A859AB03EA6}" srcId="{E500FE61-D354-4A2A-A9B2-1746251B86BC}" destId="{320FA578-CA42-47BB-9752-98F2452970A6}" srcOrd="3" destOrd="0" parTransId="{B92F27DE-8508-4EF7-A2F5-47F306CBFAAA}" sibTransId="{3F8DBC08-8AEF-44C1-B7BF-CA830EC766F3}"/>
    <dgm:cxn modelId="{9A102165-1105-4DAA-9370-30810F1DED6A}" srcId="{E500FE61-D354-4A2A-A9B2-1746251B86BC}" destId="{F098F38B-AAD6-44DE-8E32-15B7B37D53DB}" srcOrd="0" destOrd="0" parTransId="{6CA52389-0102-4CB5-A316-55F52671B3ED}" sibTransId="{11047964-CD17-4559-AB6A-A4B9DBE36BEC}"/>
    <dgm:cxn modelId="{39B0F43C-F70B-4F78-94BB-2010F206097D}" type="presOf" srcId="{E500FE61-D354-4A2A-A9B2-1746251B86BC}" destId="{5B89330E-C71B-4DCA-826D-0895E77D12AC}" srcOrd="0" destOrd="0" presId="urn:microsoft.com/office/officeart/2018/5/layout/IconLeafLabelList"/>
    <dgm:cxn modelId="{5CF3E351-4265-4034-83F4-31A967CD2960}" type="presOf" srcId="{8B96FD6A-D323-4AFA-B356-4F6464B1A3A1}" destId="{CAA7E5A0-B29B-42FE-99FD-65B9165295A3}" srcOrd="0" destOrd="0" presId="urn:microsoft.com/office/officeart/2018/5/layout/IconLeafLabelList"/>
    <dgm:cxn modelId="{E3FA93F2-034D-4C06-A8DF-9DC621BDCB79}" srcId="{E500FE61-D354-4A2A-A9B2-1746251B86BC}" destId="{8325FFE2-CA44-4BDC-83B4-B072E06C926B}" srcOrd="2" destOrd="0" parTransId="{63BB2DEB-1EE8-474C-BBAC-7CCEEA855A26}" sibTransId="{1BFBE95D-F0A3-4482-8E8C-38CA6BAF8F30}"/>
    <dgm:cxn modelId="{D093E0F2-A28E-414F-BAF6-F1D95CD0BFA7}" type="presParOf" srcId="{5B89330E-C71B-4DCA-826D-0895E77D12AC}" destId="{6CF31233-49BC-46A4-B9EB-F08092F741D2}" srcOrd="0" destOrd="0" presId="urn:microsoft.com/office/officeart/2018/5/layout/IconLeafLabelList"/>
    <dgm:cxn modelId="{6A12DDCB-84F5-4FDB-A8FF-D2091B5986F1}" type="presParOf" srcId="{6CF31233-49BC-46A4-B9EB-F08092F741D2}" destId="{126523FA-34F8-4D65-BE95-62BA919D0B45}" srcOrd="0" destOrd="0" presId="urn:microsoft.com/office/officeart/2018/5/layout/IconLeafLabelList"/>
    <dgm:cxn modelId="{0D927E20-2DF3-47F1-82B4-5ADE6ECA169A}" type="presParOf" srcId="{6CF31233-49BC-46A4-B9EB-F08092F741D2}" destId="{08E89D01-CADF-47DD-BCA2-C332E428D0AB}" srcOrd="1" destOrd="0" presId="urn:microsoft.com/office/officeart/2018/5/layout/IconLeafLabelList"/>
    <dgm:cxn modelId="{053E6E03-ADA9-4648-B155-6B18AA4D787B}" type="presParOf" srcId="{6CF31233-49BC-46A4-B9EB-F08092F741D2}" destId="{87ABA52A-3F5F-4325-8692-CEF4395A9163}" srcOrd="2" destOrd="0" presId="urn:microsoft.com/office/officeart/2018/5/layout/IconLeafLabelList"/>
    <dgm:cxn modelId="{CC94FD39-3BD6-4796-A6C4-67172A3F1667}" type="presParOf" srcId="{6CF31233-49BC-46A4-B9EB-F08092F741D2}" destId="{6DFBC79A-5229-4A44-AE5A-CE6525EC49B4}" srcOrd="3" destOrd="0" presId="urn:microsoft.com/office/officeart/2018/5/layout/IconLeafLabelList"/>
    <dgm:cxn modelId="{DDA25969-9D9A-478A-A042-377B63C4A193}" type="presParOf" srcId="{5B89330E-C71B-4DCA-826D-0895E77D12AC}" destId="{2091C3B3-91E3-4D81-BA43-F37CA25DC0D1}" srcOrd="1" destOrd="0" presId="urn:microsoft.com/office/officeart/2018/5/layout/IconLeafLabelList"/>
    <dgm:cxn modelId="{49E7EAAF-1DC3-4C36-A915-FFFD7DA3225D}" type="presParOf" srcId="{5B89330E-C71B-4DCA-826D-0895E77D12AC}" destId="{B0592EFB-DEA2-4E60-B430-B4972B411B96}" srcOrd="2" destOrd="0" presId="urn:microsoft.com/office/officeart/2018/5/layout/IconLeafLabelList"/>
    <dgm:cxn modelId="{B177FCDD-3822-4768-BEEB-1DBF8917273A}" type="presParOf" srcId="{B0592EFB-DEA2-4E60-B430-B4972B411B96}" destId="{CB08CDBF-BEA3-474C-AE00-82ADD2D68D91}" srcOrd="0" destOrd="0" presId="urn:microsoft.com/office/officeart/2018/5/layout/IconLeafLabelList"/>
    <dgm:cxn modelId="{E2779FA1-594E-4948-8FC8-8EED2BE91F95}" type="presParOf" srcId="{B0592EFB-DEA2-4E60-B430-B4972B411B96}" destId="{2B1DA4ED-A3B5-4614-ADAD-3D30FD811602}" srcOrd="1" destOrd="0" presId="urn:microsoft.com/office/officeart/2018/5/layout/IconLeafLabelList"/>
    <dgm:cxn modelId="{A82FA1B6-D3C8-45D7-AC16-B9E812B6D4B8}" type="presParOf" srcId="{B0592EFB-DEA2-4E60-B430-B4972B411B96}" destId="{3ADBCAC7-53A1-4359-A30B-1F1521662BEF}" srcOrd="2" destOrd="0" presId="urn:microsoft.com/office/officeart/2018/5/layout/IconLeafLabelList"/>
    <dgm:cxn modelId="{F1132E34-0EFA-448A-B652-881D6847D7B4}" type="presParOf" srcId="{B0592EFB-DEA2-4E60-B430-B4972B411B96}" destId="{CAA7E5A0-B29B-42FE-99FD-65B9165295A3}" srcOrd="3" destOrd="0" presId="urn:microsoft.com/office/officeart/2018/5/layout/IconLeafLabelList"/>
    <dgm:cxn modelId="{04CCE7F3-087D-491E-A3F3-7DCAAD38A84C}" type="presParOf" srcId="{5B89330E-C71B-4DCA-826D-0895E77D12AC}" destId="{4CC24A9E-F59A-4F3A-BB4E-A55070258801}" srcOrd="3" destOrd="0" presId="urn:microsoft.com/office/officeart/2018/5/layout/IconLeafLabelList"/>
    <dgm:cxn modelId="{9A1E57F5-B18F-4FF3-A719-32C7B9B2C786}" type="presParOf" srcId="{5B89330E-C71B-4DCA-826D-0895E77D12AC}" destId="{C74D8224-5D7C-489C-AC61-D2DE2DAFD183}" srcOrd="4" destOrd="0" presId="urn:microsoft.com/office/officeart/2018/5/layout/IconLeafLabelList"/>
    <dgm:cxn modelId="{CA77F488-FFC5-4143-8113-40F79BD47FA0}" type="presParOf" srcId="{C74D8224-5D7C-489C-AC61-D2DE2DAFD183}" destId="{6E181B9A-2750-4EB6-A1B5-117DB264384B}" srcOrd="0" destOrd="0" presId="urn:microsoft.com/office/officeart/2018/5/layout/IconLeafLabelList"/>
    <dgm:cxn modelId="{556E3855-A6B4-43E8-8A3A-46E1CEEC8CC0}" type="presParOf" srcId="{C74D8224-5D7C-489C-AC61-D2DE2DAFD183}" destId="{63B98494-B2C9-4D89-956B-2C3454813184}" srcOrd="1" destOrd="0" presId="urn:microsoft.com/office/officeart/2018/5/layout/IconLeafLabelList"/>
    <dgm:cxn modelId="{F6D88CA0-D95D-43E4-BCA1-1CFDCF8C4841}" type="presParOf" srcId="{C74D8224-5D7C-489C-AC61-D2DE2DAFD183}" destId="{B3B07804-74F1-4DBF-AD23-F1AEBB0F0798}" srcOrd="2" destOrd="0" presId="urn:microsoft.com/office/officeart/2018/5/layout/IconLeafLabelList"/>
    <dgm:cxn modelId="{9DDFA791-2CA4-43DC-9665-92884577523C}" type="presParOf" srcId="{C74D8224-5D7C-489C-AC61-D2DE2DAFD183}" destId="{E2222204-FF4D-45B2-AAA8-F715AB47FA76}" srcOrd="3" destOrd="0" presId="urn:microsoft.com/office/officeart/2018/5/layout/IconLeafLabelList"/>
    <dgm:cxn modelId="{7DC7A42B-18BB-44DE-A17C-D9F9FB96A4BB}" type="presParOf" srcId="{5B89330E-C71B-4DCA-826D-0895E77D12AC}" destId="{6A533EDC-98DB-448D-9FF2-963061183731}" srcOrd="5" destOrd="0" presId="urn:microsoft.com/office/officeart/2018/5/layout/IconLeafLabelList"/>
    <dgm:cxn modelId="{E0E52366-E729-4F7D-940A-B17246B1A3A2}" type="presParOf" srcId="{5B89330E-C71B-4DCA-826D-0895E77D12AC}" destId="{93944B22-0E41-4D9E-819C-BBA8B6167001}" srcOrd="6" destOrd="0" presId="urn:microsoft.com/office/officeart/2018/5/layout/IconLeafLabelList"/>
    <dgm:cxn modelId="{04D0D855-876F-4776-8D9C-6E3C91E53B6F}" type="presParOf" srcId="{93944B22-0E41-4D9E-819C-BBA8B6167001}" destId="{EF8DEF9F-A220-4AED-B650-34F0AA671DF5}" srcOrd="0" destOrd="0" presId="urn:microsoft.com/office/officeart/2018/5/layout/IconLeafLabelList"/>
    <dgm:cxn modelId="{935A0A0C-3F42-4C6C-B808-816BA7C0147B}" type="presParOf" srcId="{93944B22-0E41-4D9E-819C-BBA8B6167001}" destId="{6274C194-E3C1-4BF3-B6D9-01DF75C5CA12}" srcOrd="1" destOrd="0" presId="urn:microsoft.com/office/officeart/2018/5/layout/IconLeafLabelList"/>
    <dgm:cxn modelId="{676649EC-7562-43A2-864E-E5FED58CEBEE}" type="presParOf" srcId="{93944B22-0E41-4D9E-819C-BBA8B6167001}" destId="{E70CFBCD-4B03-40FD-BB18-1067FED2DF82}" srcOrd="2" destOrd="0" presId="urn:microsoft.com/office/officeart/2018/5/layout/IconLeafLabelList"/>
    <dgm:cxn modelId="{1F0C5DE5-55C5-4837-9EE4-AF6D5736B457}" type="presParOf" srcId="{93944B22-0E41-4D9E-819C-BBA8B6167001}" destId="{C1A53317-141E-497F-B506-A4F5C5F9B2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74CD28-1334-445E-9C8A-37CA40E877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813B76A3-F847-4537-A42C-6FF5453E78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accent4">
                  <a:lumMod val="75000"/>
                </a:schemeClr>
              </a:solidFill>
            </a:rPr>
            <a:t>Hasty Generalizations </a:t>
          </a:r>
          <a:r>
            <a:rPr lang="en-US" sz="1800" dirty="0"/>
            <a:t>– assuming – without solid proof – that a certain phenomenon is universal</a:t>
          </a:r>
        </a:p>
      </dgm:t>
    </dgm:pt>
    <dgm:pt modelId="{F388CAED-395E-4EDC-B581-8E77446DFCB2}" type="parTrans" cxnId="{B73B07F7-2060-4680-ABA4-762460B60471}">
      <dgm:prSet/>
      <dgm:spPr/>
      <dgm:t>
        <a:bodyPr/>
        <a:lstStyle/>
        <a:p>
          <a:endParaRPr lang="en-US"/>
        </a:p>
      </dgm:t>
    </dgm:pt>
    <dgm:pt modelId="{D65FDF17-4E2C-46EA-96D5-D47E2344811C}" type="sibTrans" cxnId="{B73B07F7-2060-4680-ABA4-762460B604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A2F6BA-6AC0-4A9F-A6D7-EDCCD2BF31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accent4">
                  <a:lumMod val="75000"/>
                </a:schemeClr>
              </a:solidFill>
            </a:rPr>
            <a:t>False Cause </a:t>
          </a:r>
          <a:r>
            <a:rPr lang="en-US" sz="1800" dirty="0"/>
            <a:t>– creating an illogical or dubious causal relationship between events/actions/people</a:t>
          </a:r>
        </a:p>
      </dgm:t>
    </dgm:pt>
    <dgm:pt modelId="{01617AC2-D908-4921-B75C-09E4BF22B5D7}" type="parTrans" cxnId="{5221D31E-DBF6-4DD9-8CB7-2D9B926AE59B}">
      <dgm:prSet/>
      <dgm:spPr/>
      <dgm:t>
        <a:bodyPr/>
        <a:lstStyle/>
        <a:p>
          <a:endParaRPr lang="en-US"/>
        </a:p>
      </dgm:t>
    </dgm:pt>
    <dgm:pt modelId="{394904CA-03E7-4859-AC46-F28EE47094D4}" type="sibTrans" cxnId="{5221D31E-DBF6-4DD9-8CB7-2D9B926AE5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F3A984-FA3A-4D54-A112-EF63642E3F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accent4">
                  <a:lumMod val="75000"/>
                </a:schemeClr>
              </a:solidFill>
            </a:rPr>
            <a:t>Ad Hominem </a:t>
          </a:r>
          <a:r>
            <a:rPr lang="en-US" sz="1800" dirty="0"/>
            <a:t>– attacking the opposing speaker instead of tackling their argument itself</a:t>
          </a:r>
        </a:p>
      </dgm:t>
    </dgm:pt>
    <dgm:pt modelId="{FD189A30-4F10-46FF-9487-413F5E1DC906}" type="parTrans" cxnId="{E49D223E-42B7-47A3-B208-0E6894784F9F}">
      <dgm:prSet/>
      <dgm:spPr/>
      <dgm:t>
        <a:bodyPr/>
        <a:lstStyle/>
        <a:p>
          <a:endParaRPr lang="en-US"/>
        </a:p>
      </dgm:t>
    </dgm:pt>
    <dgm:pt modelId="{360B76D7-CDD4-4280-901E-71E5DFCA7FAA}" type="sibTrans" cxnId="{E49D223E-42B7-47A3-B208-0E6894784F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EF6895-D072-4570-B019-6F7DDA9ADE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accent4">
                  <a:lumMod val="75000"/>
                </a:schemeClr>
              </a:solidFill>
            </a:rPr>
            <a:t>Either-Or</a:t>
          </a:r>
          <a:r>
            <a:rPr lang="en-US" sz="1800" dirty="0"/>
            <a:t> – suggesting there are only two alternatives and ignoring the plethora of additional options</a:t>
          </a:r>
        </a:p>
      </dgm:t>
    </dgm:pt>
    <dgm:pt modelId="{D5E098C3-2407-4306-B8F2-376B1C20783A}" type="parTrans" cxnId="{15637EDF-B1EE-4854-B3CE-9944B3C21F59}">
      <dgm:prSet/>
      <dgm:spPr/>
      <dgm:t>
        <a:bodyPr/>
        <a:lstStyle/>
        <a:p>
          <a:endParaRPr lang="en-US"/>
        </a:p>
      </dgm:t>
    </dgm:pt>
    <dgm:pt modelId="{7C1F752F-CCF1-4D81-A17B-55D68B479CF1}" type="sibTrans" cxnId="{15637EDF-B1EE-4854-B3CE-9944B3C21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0FB6B1-FB08-46FD-A9F4-7AF54BB01A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accent4">
                  <a:lumMod val="75000"/>
                </a:schemeClr>
              </a:solidFill>
            </a:rPr>
            <a:t>Straw Person </a:t>
          </a:r>
          <a:r>
            <a:rPr lang="en-US" sz="1800" dirty="0"/>
            <a:t>– misrepresenting or misinterpreting the opposing party’s argument and then arguing against the misrepresented argument instead of the actual argument</a:t>
          </a:r>
        </a:p>
      </dgm:t>
    </dgm:pt>
    <dgm:pt modelId="{F0AC7239-507C-4F43-AA86-793AA697A834}" type="parTrans" cxnId="{5A0A9E3F-5168-43DD-9061-6B1FFF40ADC6}">
      <dgm:prSet/>
      <dgm:spPr/>
      <dgm:t>
        <a:bodyPr/>
        <a:lstStyle/>
        <a:p>
          <a:endParaRPr lang="en-US"/>
        </a:p>
      </dgm:t>
    </dgm:pt>
    <dgm:pt modelId="{F9A67C0C-781B-455F-9E29-7C6B34F875FA}" type="sibTrans" cxnId="{5A0A9E3F-5168-43DD-9061-6B1FFF40ADC6}">
      <dgm:prSet/>
      <dgm:spPr/>
      <dgm:t>
        <a:bodyPr/>
        <a:lstStyle/>
        <a:p>
          <a:endParaRPr lang="en-US"/>
        </a:p>
      </dgm:t>
    </dgm:pt>
    <dgm:pt modelId="{91DE894C-9AD6-406E-94A0-2EE421F00462}" type="pres">
      <dgm:prSet presAssocID="{DE74CD28-1334-445E-9C8A-37CA40E877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B5ADE3-3041-4784-96CB-3417D55AC117}" type="pres">
      <dgm:prSet presAssocID="{DE74CD28-1334-445E-9C8A-37CA40E8777F}" presName="container" presStyleCnt="0">
        <dgm:presLayoutVars>
          <dgm:dir/>
          <dgm:resizeHandles val="exact"/>
        </dgm:presLayoutVars>
      </dgm:prSet>
      <dgm:spPr/>
    </dgm:pt>
    <dgm:pt modelId="{62F126B5-111B-40AB-B4C4-643D36435EBB}" type="pres">
      <dgm:prSet presAssocID="{813B76A3-F847-4537-A42C-6FF5453E78A2}" presName="compNode" presStyleCnt="0"/>
      <dgm:spPr/>
    </dgm:pt>
    <dgm:pt modelId="{B789E83A-CF4D-4B97-BF84-160C3438E9EC}" type="pres">
      <dgm:prSet presAssocID="{813B76A3-F847-4537-A42C-6FF5453E78A2}" presName="iconBgRect" presStyleLbl="bgShp" presStyleIdx="0" presStyleCnt="5"/>
      <dgm:spPr/>
    </dgm:pt>
    <dgm:pt modelId="{F4EFF148-CD3A-4075-B3C8-805CE79A5FE4}" type="pres">
      <dgm:prSet presAssocID="{813B76A3-F847-4537-A42C-6FF5453E78A2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1873C0D-6D70-42B7-8934-5CCA071BE3D9}" type="pres">
      <dgm:prSet presAssocID="{813B76A3-F847-4537-A42C-6FF5453E78A2}" presName="spaceRect" presStyleCnt="0"/>
      <dgm:spPr/>
    </dgm:pt>
    <dgm:pt modelId="{C532EC09-6C26-40A2-B826-BA668FAF2D89}" type="pres">
      <dgm:prSet presAssocID="{813B76A3-F847-4537-A42C-6FF5453E78A2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E083180-C062-448D-9B46-AA28A6DEBE22}" type="pres">
      <dgm:prSet presAssocID="{D65FDF17-4E2C-46EA-96D5-D47E2344811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67E51D5-F6A1-422A-ABD7-C32EBA419E12}" type="pres">
      <dgm:prSet presAssocID="{B5A2F6BA-6AC0-4A9F-A6D7-EDCCD2BF31FD}" presName="compNode" presStyleCnt="0"/>
      <dgm:spPr/>
    </dgm:pt>
    <dgm:pt modelId="{40256470-5BCF-4DB5-8F46-B425E8AC965B}" type="pres">
      <dgm:prSet presAssocID="{B5A2F6BA-6AC0-4A9F-A6D7-EDCCD2BF31FD}" presName="iconBgRect" presStyleLbl="bgShp" presStyleIdx="1" presStyleCnt="5"/>
      <dgm:spPr/>
    </dgm:pt>
    <dgm:pt modelId="{79496AF6-B73A-4931-8F5C-E03E315CFAE3}" type="pres">
      <dgm:prSet presAssocID="{B5A2F6BA-6AC0-4A9F-A6D7-EDCCD2BF31FD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E284115-EB6F-4BA9-B3B4-C79ED79B5662}" type="pres">
      <dgm:prSet presAssocID="{B5A2F6BA-6AC0-4A9F-A6D7-EDCCD2BF31FD}" presName="spaceRect" presStyleCnt="0"/>
      <dgm:spPr/>
    </dgm:pt>
    <dgm:pt modelId="{33A84E27-F3B7-471E-9229-AE735DE386E2}" type="pres">
      <dgm:prSet presAssocID="{B5A2F6BA-6AC0-4A9F-A6D7-EDCCD2BF31FD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6AFD7CC-FD8D-4816-ADF2-24AE3CA96FBE}" type="pres">
      <dgm:prSet presAssocID="{394904CA-03E7-4859-AC46-F28EE47094D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26DF7EB-9E3C-47B8-87C7-7FA667C83CA1}" type="pres">
      <dgm:prSet presAssocID="{7BF3A984-FA3A-4D54-A112-EF63642E3FEC}" presName="compNode" presStyleCnt="0"/>
      <dgm:spPr/>
    </dgm:pt>
    <dgm:pt modelId="{4C627D90-AFE6-4917-9FF1-92078846DED6}" type="pres">
      <dgm:prSet presAssocID="{7BF3A984-FA3A-4D54-A112-EF63642E3FEC}" presName="iconBgRect" presStyleLbl="bgShp" presStyleIdx="2" presStyleCnt="5"/>
      <dgm:spPr/>
    </dgm:pt>
    <dgm:pt modelId="{8202C0F5-B279-4E83-8C9E-67038F0D0619}" type="pres">
      <dgm:prSet presAssocID="{7BF3A984-FA3A-4D54-A112-EF63642E3FEC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38AB7529-F9FD-41FC-B76E-12B0A489CA5A}" type="pres">
      <dgm:prSet presAssocID="{7BF3A984-FA3A-4D54-A112-EF63642E3FEC}" presName="spaceRect" presStyleCnt="0"/>
      <dgm:spPr/>
    </dgm:pt>
    <dgm:pt modelId="{35F8B1EC-D652-48C2-8E21-C8E97C0C8FE9}" type="pres">
      <dgm:prSet presAssocID="{7BF3A984-FA3A-4D54-A112-EF63642E3FEC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8660D4D-A7E8-4A81-BC81-6C332BB05AB2}" type="pres">
      <dgm:prSet presAssocID="{360B76D7-CDD4-4280-901E-71E5DFCA7FA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9FD66E-A0AF-48D2-BC41-47B9929A8E19}" type="pres">
      <dgm:prSet presAssocID="{F6EF6895-D072-4570-B019-6F7DDA9ADEA6}" presName="compNode" presStyleCnt="0"/>
      <dgm:spPr/>
    </dgm:pt>
    <dgm:pt modelId="{BAB310E3-BCF6-4C10-987A-65DA4670AAFF}" type="pres">
      <dgm:prSet presAssocID="{F6EF6895-D072-4570-B019-6F7DDA9ADEA6}" presName="iconBgRect" presStyleLbl="bgShp" presStyleIdx="3" presStyleCnt="5"/>
      <dgm:spPr/>
    </dgm:pt>
    <dgm:pt modelId="{02646115-33AC-4974-A0D7-089947F19F17}" type="pres">
      <dgm:prSet presAssocID="{F6EF6895-D072-4570-B019-6F7DDA9ADEA6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A66F4FE-8BF1-45A2-B939-DB089DD80EC0}" type="pres">
      <dgm:prSet presAssocID="{F6EF6895-D072-4570-B019-6F7DDA9ADEA6}" presName="spaceRect" presStyleCnt="0"/>
      <dgm:spPr/>
    </dgm:pt>
    <dgm:pt modelId="{EBAFC2CD-E1A6-46F8-A964-1A93DA94D8CF}" type="pres">
      <dgm:prSet presAssocID="{F6EF6895-D072-4570-B019-6F7DDA9ADEA6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6033E91-A044-4C6C-B22A-AAB17202C841}" type="pres">
      <dgm:prSet presAssocID="{7C1F752F-CCF1-4D81-A17B-55D68B479CF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A73EB44-57C7-43F1-8C05-9D9BB0F4B55B}" type="pres">
      <dgm:prSet presAssocID="{CC0FB6B1-FB08-46FD-A9F4-7AF54BB01A45}" presName="compNode" presStyleCnt="0"/>
      <dgm:spPr/>
    </dgm:pt>
    <dgm:pt modelId="{8E28601C-CACF-48C2-A814-F25286C6D785}" type="pres">
      <dgm:prSet presAssocID="{CC0FB6B1-FB08-46FD-A9F4-7AF54BB01A45}" presName="iconBgRect" presStyleLbl="bgShp" presStyleIdx="4" presStyleCnt="5" custLinFactNeighborX="20995" custLinFactNeighborY="-29209"/>
      <dgm:spPr/>
    </dgm:pt>
    <dgm:pt modelId="{5EDEB618-01A9-44C9-A6B1-3E19CF228E92}" type="pres">
      <dgm:prSet presAssocID="{CC0FB6B1-FB08-46FD-A9F4-7AF54BB01A45}" presName="iconRect" presStyleLbl="node1" presStyleIdx="4" presStyleCnt="5" custLinFactNeighborX="36199" custLinFactNeighborY="-54338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B5BA667F-861B-4F60-BFE4-C453118A6AAB}" type="pres">
      <dgm:prSet presAssocID="{CC0FB6B1-FB08-46FD-A9F4-7AF54BB01A45}" presName="spaceRect" presStyleCnt="0"/>
      <dgm:spPr/>
    </dgm:pt>
    <dgm:pt modelId="{105E2537-3482-4904-8813-F4095C8EA5E1}" type="pres">
      <dgm:prSet presAssocID="{CC0FB6B1-FB08-46FD-A9F4-7AF54BB01A45}" presName="textRect" presStyleLbl="revTx" presStyleIdx="4" presStyleCnt="5" custScaleX="231951" custLinFactNeighborX="66609" custLinFactNeighborY="-3286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97605F-A1B6-47DC-95D7-9FA6A49784FD}" type="presOf" srcId="{360B76D7-CDD4-4280-901E-71E5DFCA7FAA}" destId="{38660D4D-A7E8-4A81-BC81-6C332BB05AB2}" srcOrd="0" destOrd="0" presId="urn:microsoft.com/office/officeart/2018/2/layout/IconCircleList"/>
    <dgm:cxn modelId="{033B958E-7449-42E7-A07E-1702DF63CBF3}" type="presOf" srcId="{394904CA-03E7-4859-AC46-F28EE47094D4}" destId="{C6AFD7CC-FD8D-4816-ADF2-24AE3CA96FBE}" srcOrd="0" destOrd="0" presId="urn:microsoft.com/office/officeart/2018/2/layout/IconCircleList"/>
    <dgm:cxn modelId="{EDAE0557-A9AF-4CD4-A231-E52269B414E6}" type="presOf" srcId="{F6EF6895-D072-4570-B019-6F7DDA9ADEA6}" destId="{EBAFC2CD-E1A6-46F8-A964-1A93DA94D8CF}" srcOrd="0" destOrd="0" presId="urn:microsoft.com/office/officeart/2018/2/layout/IconCircleList"/>
    <dgm:cxn modelId="{E49D223E-42B7-47A3-B208-0E6894784F9F}" srcId="{DE74CD28-1334-445E-9C8A-37CA40E8777F}" destId="{7BF3A984-FA3A-4D54-A112-EF63642E3FEC}" srcOrd="2" destOrd="0" parTransId="{FD189A30-4F10-46FF-9487-413F5E1DC906}" sibTransId="{360B76D7-CDD4-4280-901E-71E5DFCA7FAA}"/>
    <dgm:cxn modelId="{1E3DF161-750C-447F-AA8F-497ED208FE49}" type="presOf" srcId="{B5A2F6BA-6AC0-4A9F-A6D7-EDCCD2BF31FD}" destId="{33A84E27-F3B7-471E-9229-AE735DE386E2}" srcOrd="0" destOrd="0" presId="urn:microsoft.com/office/officeart/2018/2/layout/IconCircleList"/>
    <dgm:cxn modelId="{3AE4C595-E8B4-4B99-82EA-EF84A55C875F}" type="presOf" srcId="{CC0FB6B1-FB08-46FD-A9F4-7AF54BB01A45}" destId="{105E2537-3482-4904-8813-F4095C8EA5E1}" srcOrd="0" destOrd="0" presId="urn:microsoft.com/office/officeart/2018/2/layout/IconCircleList"/>
    <dgm:cxn modelId="{5A0A9E3F-5168-43DD-9061-6B1FFF40ADC6}" srcId="{DE74CD28-1334-445E-9C8A-37CA40E8777F}" destId="{CC0FB6B1-FB08-46FD-A9F4-7AF54BB01A45}" srcOrd="4" destOrd="0" parTransId="{F0AC7239-507C-4F43-AA86-793AA697A834}" sibTransId="{F9A67C0C-781B-455F-9E29-7C6B34F875FA}"/>
    <dgm:cxn modelId="{FA234781-0054-4E8C-85A2-6F1983C79807}" type="presOf" srcId="{D65FDF17-4E2C-46EA-96D5-D47E2344811C}" destId="{BE083180-C062-448D-9B46-AA28A6DEBE22}" srcOrd="0" destOrd="0" presId="urn:microsoft.com/office/officeart/2018/2/layout/IconCircleList"/>
    <dgm:cxn modelId="{CAB51362-7C22-4661-A55D-AD0B47F6C831}" type="presOf" srcId="{DE74CD28-1334-445E-9C8A-37CA40E8777F}" destId="{91DE894C-9AD6-406E-94A0-2EE421F00462}" srcOrd="0" destOrd="0" presId="urn:microsoft.com/office/officeart/2018/2/layout/IconCircleList"/>
    <dgm:cxn modelId="{5221D31E-DBF6-4DD9-8CB7-2D9B926AE59B}" srcId="{DE74CD28-1334-445E-9C8A-37CA40E8777F}" destId="{B5A2F6BA-6AC0-4A9F-A6D7-EDCCD2BF31FD}" srcOrd="1" destOrd="0" parTransId="{01617AC2-D908-4921-B75C-09E4BF22B5D7}" sibTransId="{394904CA-03E7-4859-AC46-F28EE47094D4}"/>
    <dgm:cxn modelId="{B73B07F7-2060-4680-ABA4-762460B60471}" srcId="{DE74CD28-1334-445E-9C8A-37CA40E8777F}" destId="{813B76A3-F847-4537-A42C-6FF5453E78A2}" srcOrd="0" destOrd="0" parTransId="{F388CAED-395E-4EDC-B581-8E77446DFCB2}" sibTransId="{D65FDF17-4E2C-46EA-96D5-D47E2344811C}"/>
    <dgm:cxn modelId="{15637EDF-B1EE-4854-B3CE-9944B3C21F59}" srcId="{DE74CD28-1334-445E-9C8A-37CA40E8777F}" destId="{F6EF6895-D072-4570-B019-6F7DDA9ADEA6}" srcOrd="3" destOrd="0" parTransId="{D5E098C3-2407-4306-B8F2-376B1C20783A}" sibTransId="{7C1F752F-CCF1-4D81-A17B-55D68B479CF1}"/>
    <dgm:cxn modelId="{DE4C2894-C5D8-402C-97CF-ABC699BACA7F}" type="presOf" srcId="{813B76A3-F847-4537-A42C-6FF5453E78A2}" destId="{C532EC09-6C26-40A2-B826-BA668FAF2D89}" srcOrd="0" destOrd="0" presId="urn:microsoft.com/office/officeart/2018/2/layout/IconCircleList"/>
    <dgm:cxn modelId="{7ABA54F9-8F56-410A-BF17-EBE94DEEBCEC}" type="presOf" srcId="{7BF3A984-FA3A-4D54-A112-EF63642E3FEC}" destId="{35F8B1EC-D652-48C2-8E21-C8E97C0C8FE9}" srcOrd="0" destOrd="0" presId="urn:microsoft.com/office/officeart/2018/2/layout/IconCircleList"/>
    <dgm:cxn modelId="{27B7BB95-85C7-4ADA-A47B-8DBA3003452E}" type="presOf" srcId="{7C1F752F-CCF1-4D81-A17B-55D68B479CF1}" destId="{86033E91-A044-4C6C-B22A-AAB17202C841}" srcOrd="0" destOrd="0" presId="urn:microsoft.com/office/officeart/2018/2/layout/IconCircleList"/>
    <dgm:cxn modelId="{13C104C6-5952-4CB4-84D5-784B01FD6FE1}" type="presParOf" srcId="{91DE894C-9AD6-406E-94A0-2EE421F00462}" destId="{33B5ADE3-3041-4784-96CB-3417D55AC117}" srcOrd="0" destOrd="0" presId="urn:microsoft.com/office/officeart/2018/2/layout/IconCircleList"/>
    <dgm:cxn modelId="{3EF5BF9F-0D91-4434-A09A-7114AD8CA1FE}" type="presParOf" srcId="{33B5ADE3-3041-4784-96CB-3417D55AC117}" destId="{62F126B5-111B-40AB-B4C4-643D36435EBB}" srcOrd="0" destOrd="0" presId="urn:microsoft.com/office/officeart/2018/2/layout/IconCircleList"/>
    <dgm:cxn modelId="{8B5A78BF-E92A-44DC-84B4-096B139DD05F}" type="presParOf" srcId="{62F126B5-111B-40AB-B4C4-643D36435EBB}" destId="{B789E83A-CF4D-4B97-BF84-160C3438E9EC}" srcOrd="0" destOrd="0" presId="urn:microsoft.com/office/officeart/2018/2/layout/IconCircleList"/>
    <dgm:cxn modelId="{7632DFB4-13B4-4727-9C83-4F08EF6BA690}" type="presParOf" srcId="{62F126B5-111B-40AB-B4C4-643D36435EBB}" destId="{F4EFF148-CD3A-4075-B3C8-805CE79A5FE4}" srcOrd="1" destOrd="0" presId="urn:microsoft.com/office/officeart/2018/2/layout/IconCircleList"/>
    <dgm:cxn modelId="{9DC4A2E9-775B-481E-A679-5269D109E328}" type="presParOf" srcId="{62F126B5-111B-40AB-B4C4-643D36435EBB}" destId="{C1873C0D-6D70-42B7-8934-5CCA071BE3D9}" srcOrd="2" destOrd="0" presId="urn:microsoft.com/office/officeart/2018/2/layout/IconCircleList"/>
    <dgm:cxn modelId="{CD06C661-3DC7-4073-B3C9-1715D935D824}" type="presParOf" srcId="{62F126B5-111B-40AB-B4C4-643D36435EBB}" destId="{C532EC09-6C26-40A2-B826-BA668FAF2D89}" srcOrd="3" destOrd="0" presId="urn:microsoft.com/office/officeart/2018/2/layout/IconCircleList"/>
    <dgm:cxn modelId="{0538F13A-CDEE-489A-8DEE-4D299E9A0507}" type="presParOf" srcId="{33B5ADE3-3041-4784-96CB-3417D55AC117}" destId="{BE083180-C062-448D-9B46-AA28A6DEBE22}" srcOrd="1" destOrd="0" presId="urn:microsoft.com/office/officeart/2018/2/layout/IconCircleList"/>
    <dgm:cxn modelId="{E60E270D-91C8-4CF9-9B27-E08969AC73BA}" type="presParOf" srcId="{33B5ADE3-3041-4784-96CB-3417D55AC117}" destId="{D67E51D5-F6A1-422A-ABD7-C32EBA419E12}" srcOrd="2" destOrd="0" presId="urn:microsoft.com/office/officeart/2018/2/layout/IconCircleList"/>
    <dgm:cxn modelId="{5CA06055-ABBA-409D-8922-C53B1C44F0E9}" type="presParOf" srcId="{D67E51D5-F6A1-422A-ABD7-C32EBA419E12}" destId="{40256470-5BCF-4DB5-8F46-B425E8AC965B}" srcOrd="0" destOrd="0" presId="urn:microsoft.com/office/officeart/2018/2/layout/IconCircleList"/>
    <dgm:cxn modelId="{7178997B-E444-4A46-AE1C-61A371290C4B}" type="presParOf" srcId="{D67E51D5-F6A1-422A-ABD7-C32EBA419E12}" destId="{79496AF6-B73A-4931-8F5C-E03E315CFAE3}" srcOrd="1" destOrd="0" presId="urn:microsoft.com/office/officeart/2018/2/layout/IconCircleList"/>
    <dgm:cxn modelId="{0CF78894-EBD0-4FDF-A138-94560DBD905E}" type="presParOf" srcId="{D67E51D5-F6A1-422A-ABD7-C32EBA419E12}" destId="{7E284115-EB6F-4BA9-B3B4-C79ED79B5662}" srcOrd="2" destOrd="0" presId="urn:microsoft.com/office/officeart/2018/2/layout/IconCircleList"/>
    <dgm:cxn modelId="{4E47C9E5-3C84-49CA-AD1D-768A405373D1}" type="presParOf" srcId="{D67E51D5-F6A1-422A-ABD7-C32EBA419E12}" destId="{33A84E27-F3B7-471E-9229-AE735DE386E2}" srcOrd="3" destOrd="0" presId="urn:microsoft.com/office/officeart/2018/2/layout/IconCircleList"/>
    <dgm:cxn modelId="{E6858B67-036F-4200-A4FB-6000B5A0326C}" type="presParOf" srcId="{33B5ADE3-3041-4784-96CB-3417D55AC117}" destId="{C6AFD7CC-FD8D-4816-ADF2-24AE3CA96FBE}" srcOrd="3" destOrd="0" presId="urn:microsoft.com/office/officeart/2018/2/layout/IconCircleList"/>
    <dgm:cxn modelId="{BB2C8D3C-807B-4274-8CEB-B568D481888D}" type="presParOf" srcId="{33B5ADE3-3041-4784-96CB-3417D55AC117}" destId="{326DF7EB-9E3C-47B8-87C7-7FA667C83CA1}" srcOrd="4" destOrd="0" presId="urn:microsoft.com/office/officeart/2018/2/layout/IconCircleList"/>
    <dgm:cxn modelId="{4FEDD641-5BED-4917-802F-3D89F524ED2D}" type="presParOf" srcId="{326DF7EB-9E3C-47B8-87C7-7FA667C83CA1}" destId="{4C627D90-AFE6-4917-9FF1-92078846DED6}" srcOrd="0" destOrd="0" presId="urn:microsoft.com/office/officeart/2018/2/layout/IconCircleList"/>
    <dgm:cxn modelId="{7CA05126-3946-404F-900E-28B848C6CCF2}" type="presParOf" srcId="{326DF7EB-9E3C-47B8-87C7-7FA667C83CA1}" destId="{8202C0F5-B279-4E83-8C9E-67038F0D0619}" srcOrd="1" destOrd="0" presId="urn:microsoft.com/office/officeart/2018/2/layout/IconCircleList"/>
    <dgm:cxn modelId="{78C8EC39-E4DE-464C-BEC9-E0880848B88F}" type="presParOf" srcId="{326DF7EB-9E3C-47B8-87C7-7FA667C83CA1}" destId="{38AB7529-F9FD-41FC-B76E-12B0A489CA5A}" srcOrd="2" destOrd="0" presId="urn:microsoft.com/office/officeart/2018/2/layout/IconCircleList"/>
    <dgm:cxn modelId="{43F267B8-16A9-4B55-9F2F-61E25BA9EE91}" type="presParOf" srcId="{326DF7EB-9E3C-47B8-87C7-7FA667C83CA1}" destId="{35F8B1EC-D652-48C2-8E21-C8E97C0C8FE9}" srcOrd="3" destOrd="0" presId="urn:microsoft.com/office/officeart/2018/2/layout/IconCircleList"/>
    <dgm:cxn modelId="{7003F0B8-D6A9-4CD3-ABBA-61DD738D2AD3}" type="presParOf" srcId="{33B5ADE3-3041-4784-96CB-3417D55AC117}" destId="{38660D4D-A7E8-4A81-BC81-6C332BB05AB2}" srcOrd="5" destOrd="0" presId="urn:microsoft.com/office/officeart/2018/2/layout/IconCircleList"/>
    <dgm:cxn modelId="{BF082FFA-938F-4860-9A82-4C4F29DD3575}" type="presParOf" srcId="{33B5ADE3-3041-4784-96CB-3417D55AC117}" destId="{C79FD66E-A0AF-48D2-BC41-47B9929A8E19}" srcOrd="6" destOrd="0" presId="urn:microsoft.com/office/officeart/2018/2/layout/IconCircleList"/>
    <dgm:cxn modelId="{B9E04245-0055-4F9D-90E7-6B78A207A43C}" type="presParOf" srcId="{C79FD66E-A0AF-48D2-BC41-47B9929A8E19}" destId="{BAB310E3-BCF6-4C10-987A-65DA4670AAFF}" srcOrd="0" destOrd="0" presId="urn:microsoft.com/office/officeart/2018/2/layout/IconCircleList"/>
    <dgm:cxn modelId="{EAA457B9-6D6D-4A15-A833-80C0A568C4C5}" type="presParOf" srcId="{C79FD66E-A0AF-48D2-BC41-47B9929A8E19}" destId="{02646115-33AC-4974-A0D7-089947F19F17}" srcOrd="1" destOrd="0" presId="urn:microsoft.com/office/officeart/2018/2/layout/IconCircleList"/>
    <dgm:cxn modelId="{A96F2533-93D5-4841-96E9-5BCB45C41CDD}" type="presParOf" srcId="{C79FD66E-A0AF-48D2-BC41-47B9929A8E19}" destId="{1A66F4FE-8BF1-45A2-B939-DB089DD80EC0}" srcOrd="2" destOrd="0" presId="urn:microsoft.com/office/officeart/2018/2/layout/IconCircleList"/>
    <dgm:cxn modelId="{889988FB-51A3-4BC6-BEC2-C62FEE043F07}" type="presParOf" srcId="{C79FD66E-A0AF-48D2-BC41-47B9929A8E19}" destId="{EBAFC2CD-E1A6-46F8-A964-1A93DA94D8CF}" srcOrd="3" destOrd="0" presId="urn:microsoft.com/office/officeart/2018/2/layout/IconCircleList"/>
    <dgm:cxn modelId="{A1408CA5-9CC8-43EB-8F79-0DC038D565D1}" type="presParOf" srcId="{33B5ADE3-3041-4784-96CB-3417D55AC117}" destId="{86033E91-A044-4C6C-B22A-AAB17202C841}" srcOrd="7" destOrd="0" presId="urn:microsoft.com/office/officeart/2018/2/layout/IconCircleList"/>
    <dgm:cxn modelId="{C2F567BF-8CDD-4B1E-814C-2478FECD8EAA}" type="presParOf" srcId="{33B5ADE3-3041-4784-96CB-3417D55AC117}" destId="{5A73EB44-57C7-43F1-8C05-9D9BB0F4B55B}" srcOrd="8" destOrd="0" presId="urn:microsoft.com/office/officeart/2018/2/layout/IconCircleList"/>
    <dgm:cxn modelId="{4772C566-32BF-47BD-8AC1-2535E08D14FC}" type="presParOf" srcId="{5A73EB44-57C7-43F1-8C05-9D9BB0F4B55B}" destId="{8E28601C-CACF-48C2-A814-F25286C6D785}" srcOrd="0" destOrd="0" presId="urn:microsoft.com/office/officeart/2018/2/layout/IconCircleList"/>
    <dgm:cxn modelId="{DB5AA2E3-6EC6-4326-ACFF-F569B076B670}" type="presParOf" srcId="{5A73EB44-57C7-43F1-8C05-9D9BB0F4B55B}" destId="{5EDEB618-01A9-44C9-A6B1-3E19CF228E92}" srcOrd="1" destOrd="0" presId="urn:microsoft.com/office/officeart/2018/2/layout/IconCircleList"/>
    <dgm:cxn modelId="{3060BC77-4674-4651-A361-981D22F89030}" type="presParOf" srcId="{5A73EB44-57C7-43F1-8C05-9D9BB0F4B55B}" destId="{B5BA667F-861B-4F60-BFE4-C453118A6AAB}" srcOrd="2" destOrd="0" presId="urn:microsoft.com/office/officeart/2018/2/layout/IconCircleList"/>
    <dgm:cxn modelId="{65AB0016-7BEF-4C56-BC47-C8BD46179F28}" type="presParOf" srcId="{5A73EB44-57C7-43F1-8C05-9D9BB0F4B55B}" destId="{105E2537-3482-4904-8813-F4095C8EA5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93D7D8-5A4D-45CE-9891-562B8B94F1A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D51FA0A-363B-4824-91A8-340728730D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accent4">
                  <a:lumMod val="75000"/>
                </a:schemeClr>
              </a:solidFill>
            </a:rPr>
            <a:t>Negative Emotions </a:t>
          </a:r>
          <a:r>
            <a:rPr lang="en-US" sz="1800" dirty="0"/>
            <a:t>– cause the tendency of escapism; people want to escape them and take the route that can offer them the escape. Five most common negative emotions: anger, guilt, sadness, shame, fear.</a:t>
          </a:r>
        </a:p>
      </dgm:t>
    </dgm:pt>
    <dgm:pt modelId="{464D51B4-DAA2-4C7A-A577-F38A201396BD}" type="parTrans" cxnId="{F808A862-C456-4520-AC0D-26C0873ED6C9}">
      <dgm:prSet/>
      <dgm:spPr/>
      <dgm:t>
        <a:bodyPr/>
        <a:lstStyle/>
        <a:p>
          <a:endParaRPr lang="en-US"/>
        </a:p>
      </dgm:t>
    </dgm:pt>
    <dgm:pt modelId="{DC3C475F-8243-4D30-8F8A-905875057CAE}" type="sibTrans" cxnId="{F808A862-C456-4520-AC0D-26C0873ED6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081E96-8FC0-4DCF-9FE3-1281EA277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C00000"/>
              </a:solidFill>
            </a:rPr>
            <a:t>Positive Emotions </a:t>
          </a:r>
          <a:r>
            <a:rPr lang="en-US" dirty="0"/>
            <a:t>– people want to keep feeling them; are attracted towards a proposition that can prolong them. Five most common positive emotions: happiness/joy, cheerfulness, relief, pride, hope, compassion.</a:t>
          </a:r>
        </a:p>
      </dgm:t>
    </dgm:pt>
    <dgm:pt modelId="{24A751B5-5747-4089-9FF4-153E75AC1E92}" type="parTrans" cxnId="{9719CEA5-163C-4B33-8B3B-437E1D0217E4}">
      <dgm:prSet/>
      <dgm:spPr/>
      <dgm:t>
        <a:bodyPr/>
        <a:lstStyle/>
        <a:p>
          <a:endParaRPr lang="en-US"/>
        </a:p>
      </dgm:t>
    </dgm:pt>
    <dgm:pt modelId="{9987EF3A-F098-4922-B546-5F4367CB3CD3}" type="sibTrans" cxnId="{9719CEA5-163C-4B33-8B3B-437E1D0217E4}">
      <dgm:prSet/>
      <dgm:spPr/>
      <dgm:t>
        <a:bodyPr/>
        <a:lstStyle/>
        <a:p>
          <a:endParaRPr lang="en-US"/>
        </a:p>
      </dgm:t>
    </dgm:pt>
    <dgm:pt modelId="{28DC3ECC-A6E0-41B7-9D9F-B152DD055C68}" type="pres">
      <dgm:prSet presAssocID="{3593D7D8-5A4D-45CE-9891-562B8B94F1A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AF029-867A-467C-B5B7-846C0ABB72AC}" type="pres">
      <dgm:prSet presAssocID="{ED51FA0A-363B-4824-91A8-340728730D7D}" presName="compNode" presStyleCnt="0"/>
      <dgm:spPr/>
    </dgm:pt>
    <dgm:pt modelId="{F8C0A447-A4AD-4C00-9A74-6E3A9FB099D1}" type="pres">
      <dgm:prSet presAssocID="{ED51FA0A-363B-4824-91A8-340728730D7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6A69E3F2-D81F-438C-821C-0DBD3057EDE9}" type="pres">
      <dgm:prSet presAssocID="{ED51FA0A-363B-4824-91A8-340728730D7D}" presName="spaceRect" presStyleCnt="0"/>
      <dgm:spPr/>
    </dgm:pt>
    <dgm:pt modelId="{A134B3E2-E59F-45C9-88C3-D80145647991}" type="pres">
      <dgm:prSet presAssocID="{ED51FA0A-363B-4824-91A8-340728730D7D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8B3663C-1F07-499B-A949-D6BF7B713777}" type="pres">
      <dgm:prSet presAssocID="{DC3C475F-8243-4D30-8F8A-905875057CAE}" presName="sibTrans" presStyleCnt="0"/>
      <dgm:spPr/>
    </dgm:pt>
    <dgm:pt modelId="{64574016-B443-45E7-BCE0-73D815302195}" type="pres">
      <dgm:prSet presAssocID="{5D081E96-8FC0-4DCF-9FE3-1281EA27763B}" presName="compNode" presStyleCnt="0"/>
      <dgm:spPr/>
    </dgm:pt>
    <dgm:pt modelId="{BB3313F2-130B-4011-9480-1777D43C9B69}" type="pres">
      <dgm:prSet presAssocID="{5D081E96-8FC0-4DCF-9FE3-1281EA2776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 Love Face with Solid Fill"/>
        </a:ext>
      </dgm:extLst>
    </dgm:pt>
    <dgm:pt modelId="{94C5A9A9-9C0F-4522-998E-8D0240D44D27}" type="pres">
      <dgm:prSet presAssocID="{5D081E96-8FC0-4DCF-9FE3-1281EA27763B}" presName="spaceRect" presStyleCnt="0"/>
      <dgm:spPr/>
    </dgm:pt>
    <dgm:pt modelId="{C15CBCC0-CBBC-43C4-91C3-087888CA47BE}" type="pres">
      <dgm:prSet presAssocID="{5D081E96-8FC0-4DCF-9FE3-1281EA27763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CA017-582F-475A-8E42-6785C0997272}" type="presOf" srcId="{5D081E96-8FC0-4DCF-9FE3-1281EA27763B}" destId="{C15CBCC0-CBBC-43C4-91C3-087888CA47BE}" srcOrd="0" destOrd="0" presId="urn:microsoft.com/office/officeart/2018/2/layout/IconLabelList"/>
    <dgm:cxn modelId="{65DF87A3-C7DE-4C32-BAC0-461B872ABA09}" type="presOf" srcId="{3593D7D8-5A4D-45CE-9891-562B8B94F1A7}" destId="{28DC3ECC-A6E0-41B7-9D9F-B152DD055C68}" srcOrd="0" destOrd="0" presId="urn:microsoft.com/office/officeart/2018/2/layout/IconLabelList"/>
    <dgm:cxn modelId="{5493F693-D429-4373-8FDD-B419687E83F3}" type="presOf" srcId="{ED51FA0A-363B-4824-91A8-340728730D7D}" destId="{A134B3E2-E59F-45C9-88C3-D80145647991}" srcOrd="0" destOrd="0" presId="urn:microsoft.com/office/officeart/2018/2/layout/IconLabelList"/>
    <dgm:cxn modelId="{F808A862-C456-4520-AC0D-26C0873ED6C9}" srcId="{3593D7D8-5A4D-45CE-9891-562B8B94F1A7}" destId="{ED51FA0A-363B-4824-91A8-340728730D7D}" srcOrd="0" destOrd="0" parTransId="{464D51B4-DAA2-4C7A-A577-F38A201396BD}" sibTransId="{DC3C475F-8243-4D30-8F8A-905875057CAE}"/>
    <dgm:cxn modelId="{9719CEA5-163C-4B33-8B3B-437E1D0217E4}" srcId="{3593D7D8-5A4D-45CE-9891-562B8B94F1A7}" destId="{5D081E96-8FC0-4DCF-9FE3-1281EA27763B}" srcOrd="1" destOrd="0" parTransId="{24A751B5-5747-4089-9FF4-153E75AC1E92}" sibTransId="{9987EF3A-F098-4922-B546-5F4367CB3CD3}"/>
    <dgm:cxn modelId="{3711CCD3-9B4B-434A-B2FA-69ECB0831DFD}" type="presParOf" srcId="{28DC3ECC-A6E0-41B7-9D9F-B152DD055C68}" destId="{C5AAF029-867A-467C-B5B7-846C0ABB72AC}" srcOrd="0" destOrd="0" presId="urn:microsoft.com/office/officeart/2018/2/layout/IconLabelList"/>
    <dgm:cxn modelId="{527C83CD-5759-4D8F-9E75-796AF873440F}" type="presParOf" srcId="{C5AAF029-867A-467C-B5B7-846C0ABB72AC}" destId="{F8C0A447-A4AD-4C00-9A74-6E3A9FB099D1}" srcOrd="0" destOrd="0" presId="urn:microsoft.com/office/officeart/2018/2/layout/IconLabelList"/>
    <dgm:cxn modelId="{BFC5CAED-EBB1-46BE-B8C7-94620B6223E7}" type="presParOf" srcId="{C5AAF029-867A-467C-B5B7-846C0ABB72AC}" destId="{6A69E3F2-D81F-438C-821C-0DBD3057EDE9}" srcOrd="1" destOrd="0" presId="urn:microsoft.com/office/officeart/2018/2/layout/IconLabelList"/>
    <dgm:cxn modelId="{9703CA24-5935-47D4-9DF3-020133B71424}" type="presParOf" srcId="{C5AAF029-867A-467C-B5B7-846C0ABB72AC}" destId="{A134B3E2-E59F-45C9-88C3-D80145647991}" srcOrd="2" destOrd="0" presId="urn:microsoft.com/office/officeart/2018/2/layout/IconLabelList"/>
    <dgm:cxn modelId="{9296132C-69C8-4CFB-BCD4-56E6FDEB021E}" type="presParOf" srcId="{28DC3ECC-A6E0-41B7-9D9F-B152DD055C68}" destId="{08B3663C-1F07-499B-A949-D6BF7B713777}" srcOrd="1" destOrd="0" presId="urn:microsoft.com/office/officeart/2018/2/layout/IconLabelList"/>
    <dgm:cxn modelId="{DE00AD02-6615-4D66-88E3-57FDDCC645FB}" type="presParOf" srcId="{28DC3ECC-A6E0-41B7-9D9F-B152DD055C68}" destId="{64574016-B443-45E7-BCE0-73D815302195}" srcOrd="2" destOrd="0" presId="urn:microsoft.com/office/officeart/2018/2/layout/IconLabelList"/>
    <dgm:cxn modelId="{CCB92105-6AB1-4456-9118-15428C86145F}" type="presParOf" srcId="{64574016-B443-45E7-BCE0-73D815302195}" destId="{BB3313F2-130B-4011-9480-1777D43C9B69}" srcOrd="0" destOrd="0" presId="urn:microsoft.com/office/officeart/2018/2/layout/IconLabelList"/>
    <dgm:cxn modelId="{1922B1CF-FC39-4A2B-AA2F-C6751CA21EAB}" type="presParOf" srcId="{64574016-B443-45E7-BCE0-73D815302195}" destId="{94C5A9A9-9C0F-4522-998E-8D0240D44D27}" srcOrd="1" destOrd="0" presId="urn:microsoft.com/office/officeart/2018/2/layout/IconLabelList"/>
    <dgm:cxn modelId="{C1FFCD92-15F0-4D19-B1B2-6C75ABC3B31A}" type="presParOf" srcId="{64574016-B443-45E7-BCE0-73D815302195}" destId="{C15CBCC0-CBBC-43C4-91C3-087888CA47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84058E-82F7-452C-B02D-FCBF6D98B3B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F37C11-1ED9-4EFE-A3D9-1522664F6E84}">
      <dgm:prSet custT="1"/>
      <dgm:spPr/>
      <dgm:t>
        <a:bodyPr/>
        <a:lstStyle/>
        <a:p>
          <a:r>
            <a:rPr lang="en-US" sz="2000" dirty="0"/>
            <a:t>Personalize your information according to your audience – make them feel involved and included</a:t>
          </a:r>
        </a:p>
      </dgm:t>
    </dgm:pt>
    <dgm:pt modelId="{2A963F58-A8FB-4499-A0E4-3FAA39FA242A}" type="parTrans" cxnId="{91EADA10-8B12-483A-8DE5-66D67ED7DCBB}">
      <dgm:prSet/>
      <dgm:spPr/>
      <dgm:t>
        <a:bodyPr/>
        <a:lstStyle/>
        <a:p>
          <a:endParaRPr lang="en-US"/>
        </a:p>
      </dgm:t>
    </dgm:pt>
    <dgm:pt modelId="{CE032B58-A702-4468-B943-E13313EAD0E8}" type="sibTrans" cxnId="{91EADA10-8B12-483A-8DE5-66D67ED7DCBB}">
      <dgm:prSet/>
      <dgm:spPr/>
      <dgm:t>
        <a:bodyPr/>
        <a:lstStyle/>
        <a:p>
          <a:endParaRPr lang="en-US"/>
        </a:p>
      </dgm:t>
    </dgm:pt>
    <dgm:pt modelId="{90CAF98D-5DE9-4E59-AC21-3968CEF7D4AF}">
      <dgm:prSet custT="1"/>
      <dgm:spPr/>
      <dgm:t>
        <a:bodyPr/>
        <a:lstStyle/>
        <a:p>
          <a:r>
            <a:rPr lang="en-US" sz="2000" dirty="0"/>
            <a:t>Empathize with your audience – even when you wish to change their belief or point of view, show them that you understand the worldview that they are currently holding and why.</a:t>
          </a:r>
        </a:p>
      </dgm:t>
    </dgm:pt>
    <dgm:pt modelId="{E23DCABE-CE35-41AD-A16F-1CEA40A88B5C}" type="parTrans" cxnId="{11766160-AD5B-4582-AB4B-2BD1A8D818BC}">
      <dgm:prSet/>
      <dgm:spPr/>
      <dgm:t>
        <a:bodyPr/>
        <a:lstStyle/>
        <a:p>
          <a:endParaRPr lang="en-US"/>
        </a:p>
      </dgm:t>
    </dgm:pt>
    <dgm:pt modelId="{35CEBD7A-6A27-41F6-BDDF-071BB8A317A8}" type="sibTrans" cxnId="{11766160-AD5B-4582-AB4B-2BD1A8D818BC}">
      <dgm:prSet/>
      <dgm:spPr/>
      <dgm:t>
        <a:bodyPr/>
        <a:lstStyle/>
        <a:p>
          <a:endParaRPr lang="en-US"/>
        </a:p>
      </dgm:t>
    </dgm:pt>
    <dgm:pt modelId="{F56AA7A9-1FFE-463E-868F-C6734326A542}">
      <dgm:prSet custT="1"/>
      <dgm:spPr/>
      <dgm:t>
        <a:bodyPr/>
        <a:lstStyle/>
        <a:p>
          <a:r>
            <a:rPr lang="en-US" sz="2000" dirty="0"/>
            <a:t>Show your responsiveness to the audience – show them that you care; that you’re listening; refer to any prior or preceding feedback you might have received.</a:t>
          </a:r>
        </a:p>
      </dgm:t>
    </dgm:pt>
    <dgm:pt modelId="{E5DB7010-9C44-4F50-AB59-3B11D3BAFE6E}" type="parTrans" cxnId="{3E0B6BDC-BA1A-4CF8-8E54-B0013E2EF3C3}">
      <dgm:prSet/>
      <dgm:spPr/>
      <dgm:t>
        <a:bodyPr/>
        <a:lstStyle/>
        <a:p>
          <a:endParaRPr lang="en-US"/>
        </a:p>
      </dgm:t>
    </dgm:pt>
    <dgm:pt modelId="{C6CC89B6-0D0B-418F-91F2-196B944475BE}" type="sibTrans" cxnId="{3E0B6BDC-BA1A-4CF8-8E54-B0013E2EF3C3}">
      <dgm:prSet/>
      <dgm:spPr/>
      <dgm:t>
        <a:bodyPr/>
        <a:lstStyle/>
        <a:p>
          <a:endParaRPr lang="en-US"/>
        </a:p>
      </dgm:t>
    </dgm:pt>
    <dgm:pt modelId="{D17C5C05-4BDB-4E55-8158-B24FEEF9DC5F}" type="pres">
      <dgm:prSet presAssocID="{7F84058E-82F7-452C-B02D-FCBF6D98B3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F89067-E0B0-4FA4-A1E9-019A0DD74548}" type="pres">
      <dgm:prSet presAssocID="{3BF37C11-1ED9-4EFE-A3D9-1522664F6E84}" presName="linNode" presStyleCnt="0"/>
      <dgm:spPr/>
    </dgm:pt>
    <dgm:pt modelId="{7B290CAA-FC02-491D-9F01-9CA7DE2D7069}" type="pres">
      <dgm:prSet presAssocID="{3BF37C11-1ED9-4EFE-A3D9-1522664F6E84}" presName="parentText" presStyleLbl="node1" presStyleIdx="0" presStyleCnt="3" custScaleX="2325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60768-0CDE-45F6-BF09-EB9B07A44A04}" type="pres">
      <dgm:prSet presAssocID="{CE032B58-A702-4468-B943-E13313EAD0E8}" presName="sp" presStyleCnt="0"/>
      <dgm:spPr/>
    </dgm:pt>
    <dgm:pt modelId="{6734F829-024B-45FC-B068-7A191A0CCB2A}" type="pres">
      <dgm:prSet presAssocID="{90CAF98D-5DE9-4E59-AC21-3968CEF7D4AF}" presName="linNode" presStyleCnt="0"/>
      <dgm:spPr/>
    </dgm:pt>
    <dgm:pt modelId="{1DDFD437-2CBC-4003-9236-D7BFAD6724F0}" type="pres">
      <dgm:prSet presAssocID="{90CAF98D-5DE9-4E59-AC21-3968CEF7D4AF}" presName="parentText" presStyleLbl="node1" presStyleIdx="1" presStyleCnt="3" custScaleX="2325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5C66A-775D-491B-B545-155CC8F3DC79}" type="pres">
      <dgm:prSet presAssocID="{35CEBD7A-6A27-41F6-BDDF-071BB8A317A8}" presName="sp" presStyleCnt="0"/>
      <dgm:spPr/>
    </dgm:pt>
    <dgm:pt modelId="{D05D0E99-801A-4791-BB84-9430EE1F21E9}" type="pres">
      <dgm:prSet presAssocID="{F56AA7A9-1FFE-463E-868F-C6734326A542}" presName="linNode" presStyleCnt="0"/>
      <dgm:spPr/>
    </dgm:pt>
    <dgm:pt modelId="{7BFEE0B6-CCCB-4756-97FE-EC8026468B26}" type="pres">
      <dgm:prSet presAssocID="{F56AA7A9-1FFE-463E-868F-C6734326A542}" presName="parentText" presStyleLbl="node1" presStyleIdx="2" presStyleCnt="3" custScaleX="2338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66160-AD5B-4582-AB4B-2BD1A8D818BC}" srcId="{7F84058E-82F7-452C-B02D-FCBF6D98B3BB}" destId="{90CAF98D-5DE9-4E59-AC21-3968CEF7D4AF}" srcOrd="1" destOrd="0" parTransId="{E23DCABE-CE35-41AD-A16F-1CEA40A88B5C}" sibTransId="{35CEBD7A-6A27-41F6-BDDF-071BB8A317A8}"/>
    <dgm:cxn modelId="{3634E4F1-E3F2-40AF-B552-4B1E553A2FF9}" type="presOf" srcId="{7F84058E-82F7-452C-B02D-FCBF6D98B3BB}" destId="{D17C5C05-4BDB-4E55-8158-B24FEEF9DC5F}" srcOrd="0" destOrd="0" presId="urn:microsoft.com/office/officeart/2005/8/layout/vList5"/>
    <dgm:cxn modelId="{E5862931-C143-49FB-A298-66264645FB1F}" type="presOf" srcId="{3BF37C11-1ED9-4EFE-A3D9-1522664F6E84}" destId="{7B290CAA-FC02-491D-9F01-9CA7DE2D7069}" srcOrd="0" destOrd="0" presId="urn:microsoft.com/office/officeart/2005/8/layout/vList5"/>
    <dgm:cxn modelId="{715F10E9-78C7-4865-A5AE-3D06759903DB}" type="presOf" srcId="{90CAF98D-5DE9-4E59-AC21-3968CEF7D4AF}" destId="{1DDFD437-2CBC-4003-9236-D7BFAD6724F0}" srcOrd="0" destOrd="0" presId="urn:microsoft.com/office/officeart/2005/8/layout/vList5"/>
    <dgm:cxn modelId="{60DB3973-F57A-41E1-8218-08E1E7194175}" type="presOf" srcId="{F56AA7A9-1FFE-463E-868F-C6734326A542}" destId="{7BFEE0B6-CCCB-4756-97FE-EC8026468B26}" srcOrd="0" destOrd="0" presId="urn:microsoft.com/office/officeart/2005/8/layout/vList5"/>
    <dgm:cxn modelId="{3E0B6BDC-BA1A-4CF8-8E54-B0013E2EF3C3}" srcId="{7F84058E-82F7-452C-B02D-FCBF6D98B3BB}" destId="{F56AA7A9-1FFE-463E-868F-C6734326A542}" srcOrd="2" destOrd="0" parTransId="{E5DB7010-9C44-4F50-AB59-3B11D3BAFE6E}" sibTransId="{C6CC89B6-0D0B-418F-91F2-196B944475BE}"/>
    <dgm:cxn modelId="{91EADA10-8B12-483A-8DE5-66D67ED7DCBB}" srcId="{7F84058E-82F7-452C-B02D-FCBF6D98B3BB}" destId="{3BF37C11-1ED9-4EFE-A3D9-1522664F6E84}" srcOrd="0" destOrd="0" parTransId="{2A963F58-A8FB-4499-A0E4-3FAA39FA242A}" sibTransId="{CE032B58-A702-4468-B943-E13313EAD0E8}"/>
    <dgm:cxn modelId="{9B156E2C-DD07-43B7-939C-79BF45F22539}" type="presParOf" srcId="{D17C5C05-4BDB-4E55-8158-B24FEEF9DC5F}" destId="{FFF89067-E0B0-4FA4-A1E9-019A0DD74548}" srcOrd="0" destOrd="0" presId="urn:microsoft.com/office/officeart/2005/8/layout/vList5"/>
    <dgm:cxn modelId="{02F7984F-C11A-462B-93EC-00A4FC950EFD}" type="presParOf" srcId="{FFF89067-E0B0-4FA4-A1E9-019A0DD74548}" destId="{7B290CAA-FC02-491D-9F01-9CA7DE2D7069}" srcOrd="0" destOrd="0" presId="urn:microsoft.com/office/officeart/2005/8/layout/vList5"/>
    <dgm:cxn modelId="{3A968879-552D-4B3E-9025-18E82338B7D7}" type="presParOf" srcId="{D17C5C05-4BDB-4E55-8158-B24FEEF9DC5F}" destId="{14260768-0CDE-45F6-BF09-EB9B07A44A04}" srcOrd="1" destOrd="0" presId="urn:microsoft.com/office/officeart/2005/8/layout/vList5"/>
    <dgm:cxn modelId="{A2A44B28-1467-4D4B-9885-C7454E920826}" type="presParOf" srcId="{D17C5C05-4BDB-4E55-8158-B24FEEF9DC5F}" destId="{6734F829-024B-45FC-B068-7A191A0CCB2A}" srcOrd="2" destOrd="0" presId="urn:microsoft.com/office/officeart/2005/8/layout/vList5"/>
    <dgm:cxn modelId="{0FA4E675-4BC3-4F5D-AC7D-BA07B3F8C359}" type="presParOf" srcId="{6734F829-024B-45FC-B068-7A191A0CCB2A}" destId="{1DDFD437-2CBC-4003-9236-D7BFAD6724F0}" srcOrd="0" destOrd="0" presId="urn:microsoft.com/office/officeart/2005/8/layout/vList5"/>
    <dgm:cxn modelId="{DF52DE81-A4AB-4EEC-8B8E-2FA5119766DC}" type="presParOf" srcId="{D17C5C05-4BDB-4E55-8158-B24FEEF9DC5F}" destId="{70C5C66A-775D-491B-B545-155CC8F3DC79}" srcOrd="3" destOrd="0" presId="urn:microsoft.com/office/officeart/2005/8/layout/vList5"/>
    <dgm:cxn modelId="{E3A637D0-A59F-4478-8E2F-34323DCF6E63}" type="presParOf" srcId="{D17C5C05-4BDB-4E55-8158-B24FEEF9DC5F}" destId="{D05D0E99-801A-4791-BB84-9430EE1F21E9}" srcOrd="4" destOrd="0" presId="urn:microsoft.com/office/officeart/2005/8/layout/vList5"/>
    <dgm:cxn modelId="{6598254E-8978-4A36-B688-9494CA442234}" type="presParOf" srcId="{D05D0E99-801A-4791-BB84-9430EE1F21E9}" destId="{7BFEE0B6-CCCB-4756-97FE-EC8026468B2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C723F-D5B9-4024-8951-8461855909FE}">
      <dsp:nvSpPr>
        <dsp:cNvPr id="0" name=""/>
        <dsp:cNvSpPr/>
      </dsp:nvSpPr>
      <dsp:spPr>
        <a:xfrm rot="10800000">
          <a:off x="1403117" y="2156"/>
          <a:ext cx="4371096" cy="120850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91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Logos – based on strong arguments and evidences</a:t>
          </a:r>
        </a:p>
      </dsp:txBody>
      <dsp:txXfrm rot="10800000">
        <a:off x="1705244" y="2156"/>
        <a:ext cx="4068969" cy="1208508"/>
      </dsp:txXfrm>
    </dsp:sp>
    <dsp:sp modelId="{B231B7EE-8C39-44C9-A3B5-3A4CABE2769F}">
      <dsp:nvSpPr>
        <dsp:cNvPr id="0" name=""/>
        <dsp:cNvSpPr/>
      </dsp:nvSpPr>
      <dsp:spPr>
        <a:xfrm>
          <a:off x="798863" y="2156"/>
          <a:ext cx="1208508" cy="12085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088A5-D2A0-4289-9139-C4CADF2DA394}">
      <dsp:nvSpPr>
        <dsp:cNvPr id="0" name=""/>
        <dsp:cNvSpPr/>
      </dsp:nvSpPr>
      <dsp:spPr>
        <a:xfrm rot="10800000">
          <a:off x="1403117" y="1571414"/>
          <a:ext cx="4371096" cy="1208508"/>
        </a:xfrm>
        <a:prstGeom prst="homePlat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91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Pathos – appealing to the audience’s emotions</a:t>
          </a:r>
        </a:p>
      </dsp:txBody>
      <dsp:txXfrm rot="10800000">
        <a:off x="1705244" y="1571414"/>
        <a:ext cx="4068969" cy="1208508"/>
      </dsp:txXfrm>
    </dsp:sp>
    <dsp:sp modelId="{C841FF5B-05E6-4B6A-AC0E-78EDD7ABDB00}">
      <dsp:nvSpPr>
        <dsp:cNvPr id="0" name=""/>
        <dsp:cNvSpPr/>
      </dsp:nvSpPr>
      <dsp:spPr>
        <a:xfrm>
          <a:off x="798863" y="1571414"/>
          <a:ext cx="1208508" cy="12085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B34D4-9AE5-42CB-89E2-0D52AA3F36AF}">
      <dsp:nvSpPr>
        <dsp:cNvPr id="0" name=""/>
        <dsp:cNvSpPr/>
      </dsp:nvSpPr>
      <dsp:spPr>
        <a:xfrm rot="10800000">
          <a:off x="1403117" y="3140672"/>
          <a:ext cx="4371096" cy="1208508"/>
        </a:xfrm>
        <a:prstGeom prst="homePlat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919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Ethos – presenting your affinity towards goodwill; establishing your credibility</a:t>
          </a:r>
        </a:p>
      </dsp:txBody>
      <dsp:txXfrm rot="10800000">
        <a:off x="1705244" y="3140672"/>
        <a:ext cx="4068969" cy="1208508"/>
      </dsp:txXfrm>
    </dsp:sp>
    <dsp:sp modelId="{F5C72572-59BD-405B-876D-6AA9EC813C2C}">
      <dsp:nvSpPr>
        <dsp:cNvPr id="0" name=""/>
        <dsp:cNvSpPr/>
      </dsp:nvSpPr>
      <dsp:spPr>
        <a:xfrm>
          <a:off x="798863" y="3140672"/>
          <a:ext cx="1208508" cy="120850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522F2-CB9F-462D-B6EB-233494117D78}">
      <dsp:nvSpPr>
        <dsp:cNvPr id="0" name=""/>
        <dsp:cNvSpPr/>
      </dsp:nvSpPr>
      <dsp:spPr>
        <a:xfrm>
          <a:off x="-2828361" y="-438592"/>
          <a:ext cx="3395745" cy="3395745"/>
        </a:xfrm>
        <a:prstGeom prst="blockArc">
          <a:avLst>
            <a:gd name="adj1" fmla="val 18900000"/>
            <a:gd name="adj2" fmla="val 2700000"/>
            <a:gd name="adj3" fmla="val 63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CC2E1-6120-4851-904D-4C467ACA6141}">
      <dsp:nvSpPr>
        <dsp:cNvPr id="0" name=""/>
        <dsp:cNvSpPr/>
      </dsp:nvSpPr>
      <dsp:spPr>
        <a:xfrm>
          <a:off x="462974" y="267885"/>
          <a:ext cx="5606532" cy="903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Find reasons to support your main point – they should support your point fully and undeniably</a:t>
          </a:r>
        </a:p>
      </dsp:txBody>
      <dsp:txXfrm>
        <a:off x="462974" y="267885"/>
        <a:ext cx="5606532" cy="903335"/>
      </dsp:txXfrm>
    </dsp:sp>
    <dsp:sp modelId="{EEA4D072-609B-4B5F-9128-9491DC0ECBEC}">
      <dsp:nvSpPr>
        <dsp:cNvPr id="0" name=""/>
        <dsp:cNvSpPr/>
      </dsp:nvSpPr>
      <dsp:spPr>
        <a:xfrm>
          <a:off x="13285" y="269863"/>
          <a:ext cx="899378" cy="899378"/>
        </a:xfrm>
        <a:prstGeom prst="irregularSeal2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BF455-32D0-44E7-B3E3-9CC01AFA1566}">
      <dsp:nvSpPr>
        <dsp:cNvPr id="0" name=""/>
        <dsp:cNvSpPr/>
      </dsp:nvSpPr>
      <dsp:spPr>
        <a:xfrm>
          <a:off x="462974" y="1329824"/>
          <a:ext cx="5606532" cy="93836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Find evidence to support your reasons – so that the audience cannot deny your reasons and therefore your argument</a:t>
          </a:r>
        </a:p>
      </dsp:txBody>
      <dsp:txXfrm>
        <a:off x="462974" y="1329824"/>
        <a:ext cx="5606532" cy="938367"/>
      </dsp:txXfrm>
    </dsp:sp>
    <dsp:sp modelId="{80137EF3-DA10-4172-97E2-163171B9EF26}">
      <dsp:nvSpPr>
        <dsp:cNvPr id="0" name=""/>
        <dsp:cNvSpPr/>
      </dsp:nvSpPr>
      <dsp:spPr>
        <a:xfrm>
          <a:off x="13285" y="1349319"/>
          <a:ext cx="899378" cy="899378"/>
        </a:xfrm>
        <a:prstGeom prst="irregularSeal1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523FA-34F8-4D65-BE95-62BA919D0B45}">
      <dsp:nvSpPr>
        <dsp:cNvPr id="0" name=""/>
        <dsp:cNvSpPr/>
      </dsp:nvSpPr>
      <dsp:spPr>
        <a:xfrm>
          <a:off x="973190" y="583349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89D01-CADF-47DD-BCA2-C332E428D0AB}">
      <dsp:nvSpPr>
        <dsp:cNvPr id="0" name=""/>
        <dsp:cNvSpPr/>
      </dsp:nvSpPr>
      <dsp:spPr>
        <a:xfrm>
          <a:off x="1242597" y="852757"/>
          <a:ext cx="725326" cy="7253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BC79A-5229-4A44-AE5A-CE6525EC49B4}">
      <dsp:nvSpPr>
        <dsp:cNvPr id="0" name=""/>
        <dsp:cNvSpPr/>
      </dsp:nvSpPr>
      <dsp:spPr>
        <a:xfrm>
          <a:off x="569079" y="2241239"/>
          <a:ext cx="2072362" cy="152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1" kern="1200" dirty="0">
              <a:solidFill>
                <a:schemeClr val="accent2">
                  <a:lumMod val="75000"/>
                </a:schemeClr>
              </a:solidFill>
            </a:rPr>
            <a:t>Argument from Example </a:t>
          </a:r>
          <a:r>
            <a:rPr lang="en-US" sz="1800" kern="1200" dirty="0"/>
            <a:t>–.</a:t>
          </a:r>
          <a:r>
            <a:rPr lang="en-US" sz="1800" kern="1200" cap="none" dirty="0"/>
            <a:t> ‘A’ was applicable someplace else and therefore can be applied here as well</a:t>
          </a:r>
          <a:endParaRPr lang="en-US" sz="1800" kern="1200" dirty="0"/>
        </a:p>
      </dsp:txBody>
      <dsp:txXfrm>
        <a:off x="569079" y="2241239"/>
        <a:ext cx="2072362" cy="1526748"/>
      </dsp:txXfrm>
    </dsp:sp>
    <dsp:sp modelId="{CB08CDBF-BEA3-474C-AE00-82ADD2D68D91}">
      <dsp:nvSpPr>
        <dsp:cNvPr id="0" name=""/>
        <dsp:cNvSpPr/>
      </dsp:nvSpPr>
      <dsp:spPr>
        <a:xfrm>
          <a:off x="3408216" y="583349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DA4ED-A3B5-4614-ADAD-3D30FD811602}">
      <dsp:nvSpPr>
        <dsp:cNvPr id="0" name=""/>
        <dsp:cNvSpPr/>
      </dsp:nvSpPr>
      <dsp:spPr>
        <a:xfrm>
          <a:off x="3677623" y="852757"/>
          <a:ext cx="725326" cy="7253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7E5A0-B29B-42FE-99FD-65B9165295A3}">
      <dsp:nvSpPr>
        <dsp:cNvPr id="0" name=""/>
        <dsp:cNvSpPr/>
      </dsp:nvSpPr>
      <dsp:spPr>
        <a:xfrm>
          <a:off x="3004105" y="2241239"/>
          <a:ext cx="2072362" cy="152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1" kern="1200" dirty="0"/>
            <a:t>Argument from Analogy </a:t>
          </a:r>
          <a:r>
            <a:rPr lang="en-US" sz="1800" kern="1200" dirty="0"/>
            <a:t>– </a:t>
          </a:r>
          <a:r>
            <a:rPr lang="en-US" sz="1800" kern="1200" cap="none" dirty="0"/>
            <a:t>Single comparable example that is extremely similar to the current situation</a:t>
          </a:r>
          <a:endParaRPr lang="en-US" sz="1800" kern="1200" dirty="0"/>
        </a:p>
      </dsp:txBody>
      <dsp:txXfrm>
        <a:off x="3004105" y="2241239"/>
        <a:ext cx="2072362" cy="1526748"/>
      </dsp:txXfrm>
    </dsp:sp>
    <dsp:sp modelId="{6E181B9A-2750-4EB6-A1B5-117DB264384B}">
      <dsp:nvSpPr>
        <dsp:cNvPr id="0" name=""/>
        <dsp:cNvSpPr/>
      </dsp:nvSpPr>
      <dsp:spPr>
        <a:xfrm>
          <a:off x="5843242" y="583349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8494-B2C9-4D89-956B-2C3454813184}">
      <dsp:nvSpPr>
        <dsp:cNvPr id="0" name=""/>
        <dsp:cNvSpPr/>
      </dsp:nvSpPr>
      <dsp:spPr>
        <a:xfrm>
          <a:off x="6112649" y="852757"/>
          <a:ext cx="725326" cy="7253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22204-FF4D-45B2-AAA8-F715AB47FA76}">
      <dsp:nvSpPr>
        <dsp:cNvPr id="0" name=""/>
        <dsp:cNvSpPr/>
      </dsp:nvSpPr>
      <dsp:spPr>
        <a:xfrm>
          <a:off x="5439131" y="2241239"/>
          <a:ext cx="2072362" cy="152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1" kern="1200" dirty="0">
              <a:solidFill>
                <a:schemeClr val="accent4">
                  <a:lumMod val="50000"/>
                </a:schemeClr>
              </a:solidFill>
            </a:rPr>
            <a:t>Argument from Causation </a:t>
          </a:r>
          <a:r>
            <a:rPr lang="en-US" sz="1800" kern="1200" dirty="0"/>
            <a:t>– </a:t>
          </a:r>
          <a:r>
            <a:rPr lang="en-US" sz="1800" kern="1200" cap="none" dirty="0"/>
            <a:t>If ‘A’ led to ‘B’ someplace place, and ‘A’ has occurred here, then we can expect ‘B’ to happen anytime soon</a:t>
          </a:r>
          <a:endParaRPr lang="en-US" sz="1800" kern="1200" dirty="0"/>
        </a:p>
      </dsp:txBody>
      <dsp:txXfrm>
        <a:off x="5439131" y="2241239"/>
        <a:ext cx="2072362" cy="1526748"/>
      </dsp:txXfrm>
    </dsp:sp>
    <dsp:sp modelId="{EF8DEF9F-A220-4AED-B650-34F0AA671DF5}">
      <dsp:nvSpPr>
        <dsp:cNvPr id="0" name=""/>
        <dsp:cNvSpPr/>
      </dsp:nvSpPr>
      <dsp:spPr>
        <a:xfrm>
          <a:off x="8278268" y="583349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4C194-E3C1-4BF3-B6D9-01DF75C5CA12}">
      <dsp:nvSpPr>
        <dsp:cNvPr id="0" name=""/>
        <dsp:cNvSpPr/>
      </dsp:nvSpPr>
      <dsp:spPr>
        <a:xfrm>
          <a:off x="8547675" y="852757"/>
          <a:ext cx="725326" cy="72532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53317-141E-497F-B506-A4F5C5F9B23A}">
      <dsp:nvSpPr>
        <dsp:cNvPr id="0" name=""/>
        <dsp:cNvSpPr/>
      </dsp:nvSpPr>
      <dsp:spPr>
        <a:xfrm>
          <a:off x="7874157" y="2241239"/>
          <a:ext cx="2072362" cy="152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b="1" kern="1200" dirty="0">
              <a:solidFill>
                <a:schemeClr val="accent5">
                  <a:lumMod val="75000"/>
                </a:schemeClr>
              </a:solidFill>
            </a:rPr>
            <a:t>Argument from Sign </a:t>
          </a:r>
          <a:r>
            <a:rPr lang="en-US" sz="1800" kern="1200" dirty="0"/>
            <a:t>– </a:t>
          </a:r>
          <a:r>
            <a:rPr lang="en-US" sz="1800" kern="1200" cap="none" dirty="0"/>
            <a:t>Use clues and symbols to cue the truth of your proposition; ‘A’ is the sign that ‘B’ and ‘C’ are connected.</a:t>
          </a:r>
          <a:endParaRPr lang="en-US" sz="1800" kern="1200" dirty="0"/>
        </a:p>
      </dsp:txBody>
      <dsp:txXfrm>
        <a:off x="7874157" y="2241239"/>
        <a:ext cx="2072362" cy="1526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9E83A-CF4D-4B97-BF84-160C3438E9EC}">
      <dsp:nvSpPr>
        <dsp:cNvPr id="0" name=""/>
        <dsp:cNvSpPr/>
      </dsp:nvSpPr>
      <dsp:spPr>
        <a:xfrm>
          <a:off x="1316841" y="61633"/>
          <a:ext cx="1043469" cy="10434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FF148-CD3A-4075-B3C8-805CE79A5FE4}">
      <dsp:nvSpPr>
        <dsp:cNvPr id="0" name=""/>
        <dsp:cNvSpPr/>
      </dsp:nvSpPr>
      <dsp:spPr>
        <a:xfrm>
          <a:off x="1535969" y="280761"/>
          <a:ext cx="605212" cy="60521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2EC09-6C26-40A2-B826-BA668FAF2D89}">
      <dsp:nvSpPr>
        <dsp:cNvPr id="0" name=""/>
        <dsp:cNvSpPr/>
      </dsp:nvSpPr>
      <dsp:spPr>
        <a:xfrm>
          <a:off x="2583910" y="61633"/>
          <a:ext cx="2459605" cy="1043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4">
                  <a:lumMod val="75000"/>
                </a:schemeClr>
              </a:solidFill>
            </a:rPr>
            <a:t>Hasty Generalizations </a:t>
          </a:r>
          <a:r>
            <a:rPr lang="en-US" sz="1800" kern="1200" dirty="0"/>
            <a:t>– assuming – without solid proof – that a certain phenomenon is universal</a:t>
          </a:r>
        </a:p>
      </dsp:txBody>
      <dsp:txXfrm>
        <a:off x="2583910" y="61633"/>
        <a:ext cx="2459605" cy="1043469"/>
      </dsp:txXfrm>
    </dsp:sp>
    <dsp:sp modelId="{40256470-5BCF-4DB5-8F46-B425E8AC965B}">
      <dsp:nvSpPr>
        <dsp:cNvPr id="0" name=""/>
        <dsp:cNvSpPr/>
      </dsp:nvSpPr>
      <dsp:spPr>
        <a:xfrm>
          <a:off x="5472083" y="61633"/>
          <a:ext cx="1043469" cy="10434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96AF6-B73A-4931-8F5C-E03E315CFAE3}">
      <dsp:nvSpPr>
        <dsp:cNvPr id="0" name=""/>
        <dsp:cNvSpPr/>
      </dsp:nvSpPr>
      <dsp:spPr>
        <a:xfrm>
          <a:off x="5691212" y="280761"/>
          <a:ext cx="605212" cy="60521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84E27-F3B7-471E-9229-AE735DE386E2}">
      <dsp:nvSpPr>
        <dsp:cNvPr id="0" name=""/>
        <dsp:cNvSpPr/>
      </dsp:nvSpPr>
      <dsp:spPr>
        <a:xfrm>
          <a:off x="6739153" y="61633"/>
          <a:ext cx="2459605" cy="1043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4">
                  <a:lumMod val="75000"/>
                </a:schemeClr>
              </a:solidFill>
            </a:rPr>
            <a:t>False Cause </a:t>
          </a:r>
          <a:r>
            <a:rPr lang="en-US" sz="1800" kern="1200" dirty="0"/>
            <a:t>– creating an illogical or dubious causal relationship between events/actions/people</a:t>
          </a:r>
        </a:p>
      </dsp:txBody>
      <dsp:txXfrm>
        <a:off x="6739153" y="61633"/>
        <a:ext cx="2459605" cy="1043469"/>
      </dsp:txXfrm>
    </dsp:sp>
    <dsp:sp modelId="{4C627D90-AFE6-4917-9FF1-92078846DED6}">
      <dsp:nvSpPr>
        <dsp:cNvPr id="0" name=""/>
        <dsp:cNvSpPr/>
      </dsp:nvSpPr>
      <dsp:spPr>
        <a:xfrm>
          <a:off x="1316841" y="1943170"/>
          <a:ext cx="1043469" cy="10434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2C0F5-B279-4E83-8C9E-67038F0D0619}">
      <dsp:nvSpPr>
        <dsp:cNvPr id="0" name=""/>
        <dsp:cNvSpPr/>
      </dsp:nvSpPr>
      <dsp:spPr>
        <a:xfrm>
          <a:off x="1535969" y="2162298"/>
          <a:ext cx="605212" cy="6052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8B1EC-D652-48C2-8E21-C8E97C0C8FE9}">
      <dsp:nvSpPr>
        <dsp:cNvPr id="0" name=""/>
        <dsp:cNvSpPr/>
      </dsp:nvSpPr>
      <dsp:spPr>
        <a:xfrm>
          <a:off x="2583910" y="1943170"/>
          <a:ext cx="2459605" cy="1043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4">
                  <a:lumMod val="75000"/>
                </a:schemeClr>
              </a:solidFill>
            </a:rPr>
            <a:t>Ad Hominem </a:t>
          </a:r>
          <a:r>
            <a:rPr lang="en-US" sz="1800" kern="1200" dirty="0"/>
            <a:t>– attacking the opposing speaker instead of tackling their argument itself</a:t>
          </a:r>
        </a:p>
      </dsp:txBody>
      <dsp:txXfrm>
        <a:off x="2583910" y="1943170"/>
        <a:ext cx="2459605" cy="1043469"/>
      </dsp:txXfrm>
    </dsp:sp>
    <dsp:sp modelId="{BAB310E3-BCF6-4C10-987A-65DA4670AAFF}">
      <dsp:nvSpPr>
        <dsp:cNvPr id="0" name=""/>
        <dsp:cNvSpPr/>
      </dsp:nvSpPr>
      <dsp:spPr>
        <a:xfrm>
          <a:off x="5472083" y="1943170"/>
          <a:ext cx="1043469" cy="10434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46115-33AC-4974-A0D7-089947F19F17}">
      <dsp:nvSpPr>
        <dsp:cNvPr id="0" name=""/>
        <dsp:cNvSpPr/>
      </dsp:nvSpPr>
      <dsp:spPr>
        <a:xfrm>
          <a:off x="5691212" y="2162298"/>
          <a:ext cx="605212" cy="60521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FC2CD-E1A6-46F8-A964-1A93DA94D8CF}">
      <dsp:nvSpPr>
        <dsp:cNvPr id="0" name=""/>
        <dsp:cNvSpPr/>
      </dsp:nvSpPr>
      <dsp:spPr>
        <a:xfrm>
          <a:off x="6739153" y="1943170"/>
          <a:ext cx="2459605" cy="1043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4">
                  <a:lumMod val="75000"/>
                </a:schemeClr>
              </a:solidFill>
            </a:rPr>
            <a:t>Either-Or</a:t>
          </a:r>
          <a:r>
            <a:rPr lang="en-US" sz="1800" kern="1200" dirty="0"/>
            <a:t> – suggesting there are only two alternatives and ignoring the plethora of additional options</a:t>
          </a:r>
        </a:p>
      </dsp:txBody>
      <dsp:txXfrm>
        <a:off x="6739153" y="1943170"/>
        <a:ext cx="2459605" cy="1043469"/>
      </dsp:txXfrm>
    </dsp:sp>
    <dsp:sp modelId="{8E28601C-CACF-48C2-A814-F25286C6D785}">
      <dsp:nvSpPr>
        <dsp:cNvPr id="0" name=""/>
        <dsp:cNvSpPr/>
      </dsp:nvSpPr>
      <dsp:spPr>
        <a:xfrm>
          <a:off x="1891585" y="3519919"/>
          <a:ext cx="1043469" cy="10434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EB618-01A9-44C9-A6B1-3E19CF228E92}">
      <dsp:nvSpPr>
        <dsp:cNvPr id="0" name=""/>
        <dsp:cNvSpPr/>
      </dsp:nvSpPr>
      <dsp:spPr>
        <a:xfrm>
          <a:off x="2110717" y="3714974"/>
          <a:ext cx="605212" cy="605212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E2537-3482-4904-8813-F4095C8EA5E1}">
      <dsp:nvSpPr>
        <dsp:cNvPr id="0" name=""/>
        <dsp:cNvSpPr/>
      </dsp:nvSpPr>
      <dsp:spPr>
        <a:xfrm>
          <a:off x="2955159" y="3481812"/>
          <a:ext cx="5705079" cy="1043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4">
                  <a:lumMod val="75000"/>
                </a:schemeClr>
              </a:solidFill>
            </a:rPr>
            <a:t>Straw Person </a:t>
          </a:r>
          <a:r>
            <a:rPr lang="en-US" sz="1800" kern="1200" dirty="0"/>
            <a:t>– misrepresenting or misinterpreting the opposing party’s argument and then arguing against the misrepresented argument instead of the actual argument</a:t>
          </a:r>
        </a:p>
      </dsp:txBody>
      <dsp:txXfrm>
        <a:off x="2955159" y="3481812"/>
        <a:ext cx="5705079" cy="10434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0A447-A4AD-4C00-9A74-6E3A9FB099D1}">
      <dsp:nvSpPr>
        <dsp:cNvPr id="0" name=""/>
        <dsp:cNvSpPr/>
      </dsp:nvSpPr>
      <dsp:spPr>
        <a:xfrm>
          <a:off x="1747800" y="29057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4B3E2-E59F-45C9-88C3-D80145647991}">
      <dsp:nvSpPr>
        <dsp:cNvPr id="0" name=""/>
        <dsp:cNvSpPr/>
      </dsp:nvSpPr>
      <dsp:spPr>
        <a:xfrm>
          <a:off x="559800" y="2792101"/>
          <a:ext cx="432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accent4">
                  <a:lumMod val="75000"/>
                </a:schemeClr>
              </a:solidFill>
            </a:rPr>
            <a:t>Negative Emotions </a:t>
          </a:r>
          <a:r>
            <a:rPr lang="en-US" sz="1800" kern="1200" dirty="0"/>
            <a:t>– cause the tendency of escapism; people want to escape them and take the route that can offer them the escape. Five most common negative emotions: anger, guilt, sadness, shame, fear.</a:t>
          </a:r>
        </a:p>
      </dsp:txBody>
      <dsp:txXfrm>
        <a:off x="559800" y="2792101"/>
        <a:ext cx="4320000" cy="1215000"/>
      </dsp:txXfrm>
    </dsp:sp>
    <dsp:sp modelId="{BB3313F2-130B-4011-9480-1777D43C9B69}">
      <dsp:nvSpPr>
        <dsp:cNvPr id="0" name=""/>
        <dsp:cNvSpPr/>
      </dsp:nvSpPr>
      <dsp:spPr>
        <a:xfrm>
          <a:off x="6823800" y="29057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CBCC0-CBBC-43C4-91C3-087888CA47BE}">
      <dsp:nvSpPr>
        <dsp:cNvPr id="0" name=""/>
        <dsp:cNvSpPr/>
      </dsp:nvSpPr>
      <dsp:spPr>
        <a:xfrm>
          <a:off x="5635800" y="2792101"/>
          <a:ext cx="432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rgbClr val="C00000"/>
              </a:solidFill>
            </a:rPr>
            <a:t>Positive Emotions </a:t>
          </a:r>
          <a:r>
            <a:rPr lang="en-US" sz="1800" kern="1200" dirty="0"/>
            <a:t>– people want to keep feeling them; are attracted towards a proposition that can prolong them. Five most common positive emotions: happiness/joy, cheerfulness, relief, pride, hope, compassion.</a:t>
          </a:r>
        </a:p>
      </dsp:txBody>
      <dsp:txXfrm>
        <a:off x="5635800" y="2792101"/>
        <a:ext cx="4320000" cy="121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90CAA-FC02-491D-9F01-9CA7DE2D7069}">
      <dsp:nvSpPr>
        <dsp:cNvPr id="0" name=""/>
        <dsp:cNvSpPr/>
      </dsp:nvSpPr>
      <dsp:spPr>
        <a:xfrm>
          <a:off x="516442" y="2254"/>
          <a:ext cx="5462971" cy="14878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Personalize your information according to your audience – make them feel involved and included</a:t>
          </a:r>
        </a:p>
      </dsp:txBody>
      <dsp:txXfrm>
        <a:off x="589073" y="74885"/>
        <a:ext cx="5317709" cy="1342589"/>
      </dsp:txXfrm>
    </dsp:sp>
    <dsp:sp modelId="{1DDFD437-2CBC-4003-9236-D7BFAD6724F0}">
      <dsp:nvSpPr>
        <dsp:cNvPr id="0" name=""/>
        <dsp:cNvSpPr/>
      </dsp:nvSpPr>
      <dsp:spPr>
        <a:xfrm>
          <a:off x="516442" y="1564498"/>
          <a:ext cx="5462971" cy="148785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Empathize with your audience – even when you wish to change their belief or point of view, show them that you understand the worldview that they are currently holding and why.</a:t>
          </a:r>
        </a:p>
      </dsp:txBody>
      <dsp:txXfrm>
        <a:off x="589073" y="1637129"/>
        <a:ext cx="5317709" cy="1342589"/>
      </dsp:txXfrm>
    </dsp:sp>
    <dsp:sp modelId="{7BFEE0B6-CCCB-4756-97FE-EC8026468B26}">
      <dsp:nvSpPr>
        <dsp:cNvPr id="0" name=""/>
        <dsp:cNvSpPr/>
      </dsp:nvSpPr>
      <dsp:spPr>
        <a:xfrm>
          <a:off x="516442" y="3126742"/>
          <a:ext cx="5492335" cy="148785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Show your responsiveness to the audience – show them that you care; that you’re listening; refer to any prior or preceding feedback you might have received.</a:t>
          </a:r>
        </a:p>
      </dsp:txBody>
      <dsp:txXfrm>
        <a:off x="589073" y="3199373"/>
        <a:ext cx="5347073" cy="134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B30B7-9FDC-423C-BB5E-102581BCC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33537A-7A77-45EC-B536-669A4A3B9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7D2243-5C52-440F-845A-154A5B3A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E82726-BA35-4635-B663-33EC6C90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95A41-5ED4-4B97-8A01-9CC497FB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46668-2490-4E55-874C-96427925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2D72002-E7C6-4F7B-9E75-30CD5D7C0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E2C9E9-85A7-490D-B0C1-F15415D4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94717D-1E07-433B-98F2-DEBA592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73DBC0-E68D-4E2B-AD06-3CE9E487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C01DBA9-BDD3-43DC-A4AE-963F4B38C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531935-E83E-465C-9246-0753AEE2A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88A025-A8FD-439B-86CD-97F2427B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458315-7773-4998-9450-D596241E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8AF077-7817-4B29-A7D4-A90C435F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91555-1CB2-4586-A6B1-5C5F6B64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9CD32-B106-4533-857B-43A1FCC5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989016-0218-4C3C-849E-DB336B79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F8EF55-A02F-4108-A576-202E9A1A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A09A9-A81D-4405-AE25-389C5542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239D33-ED26-42EA-A3A4-C25E1A2E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31D682-6318-4421-A830-75C13924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46B022-BCA6-4164-91E8-7D19E2B7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9B88EA-F83F-45E7-969A-98F59388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0FFE7C-DDB6-4613-AB8A-8DCAED9E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4742FD-DF1D-44DA-B3FD-309B7942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49B4D4-9BA7-478F-88E3-22AE209BC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8B51071-D2BD-4746-817B-26DD85246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15FF2B-DC34-4FB4-91C4-761A361B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EECE5E-76B3-4250-90DE-FD5C99A2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F4EF5B-A032-4374-810B-CB7A324C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4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1E20B-EFDA-4609-8BFC-5E41C91F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35C79D-5F68-4A88-A0B1-6D4F4FA4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570BBA-F6B9-473D-803D-B8F2A384B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3C609C5-D11F-4B27-982D-0CF097E22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B10A86A-DF78-4E3E-AC20-67D6073FC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81BB8C4-4DA1-48C6-969F-F4B2CEFA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F2B682D-0B23-4508-A985-5F3C03CC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0CF6321-38F3-491C-B662-AD370C44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CE41D-5712-4E70-A2A2-DC228CC6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2F49F3C-5DB8-4BE4-8D54-4D155F0E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8110D8-6E89-4CF3-9345-CDF957AA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AFC990-A4D1-491A-9ECC-57ACF4FA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4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D3DDA-A862-4534-A1EE-9B8F2A39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CF37832-11EB-49B8-B673-7CE34A7E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C0B457-3F07-4B96-BDFC-A09ADCB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ADA067-C277-4512-8CC4-48790916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5B1039-8224-4CDD-A952-F6718C38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C4CD3-7747-45BE-B8BB-8573590B7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7FEAA3-6BA6-4CAE-B783-42B64BA9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669317-F6F7-456A-9C6B-71BC709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7AD941-9DE2-4707-83C7-A52A6FF3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3447B-C316-417C-93A2-C2F74637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5D08EA4-0FA8-4945-93BE-291FD7953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2765D0-9078-42C0-BA7F-83FA01389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16747A-6EB4-4017-9B35-0FF14CF6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08374B-E9EA-49EF-B6DF-1FEBF5B7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452600-A9BC-4B93-98C0-2F1F642A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C9377-1576-41A9-BFCE-637A14DB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A024B4-98ED-4B4D-BCD5-D12E9400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B5B949-AB34-4800-8242-134E984DE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E9AB-7037-4741-AB74-635FC339362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4078F1-6E62-4DD8-994F-1717B8B70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2D466A-5DC9-4FFB-9A0D-E7024D017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7432-57BB-4E8A-B6D4-0D6F0B12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301E07F-4F79-4B58-8698-EF24DC1ECD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E58B2195-5055-402F-A3E7-53FF0E498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F0538-06C4-4B79-A187-57FD697DC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261" y="647593"/>
            <a:ext cx="5392615" cy="3060541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PERSUASIVE SPEAKING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D3E23C-9345-4C21-A025-C4526F0E5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r>
              <a:rPr lang="en-US" dirty="0"/>
              <a:t>Week 11</a:t>
            </a:r>
          </a:p>
          <a:p>
            <a:r>
              <a:rPr lang="en-US" dirty="0"/>
              <a:t>Lecture 2</a:t>
            </a:r>
          </a:p>
          <a:p>
            <a:r>
              <a:rPr lang="en-US" dirty="0" err="1"/>
              <a:t>Coursepack</a:t>
            </a:r>
            <a:r>
              <a:rPr lang="en-US" dirty="0"/>
              <a:t> </a:t>
            </a:r>
            <a:r>
              <a:rPr lang="en-US" dirty="0" err="1"/>
              <a:t>Pg</a:t>
            </a:r>
            <a:r>
              <a:rPr lang="en-US" dirty="0"/>
              <a:t> # 243 – 251)</a:t>
            </a:r>
          </a:p>
        </p:txBody>
      </p:sp>
      <p:sp>
        <p:nvSpPr>
          <p:cNvPr id="39" name="Oval 28">
            <a:extLst>
              <a:ext uri="{FF2B5EF4-FFF2-40B4-BE49-F238E27FC236}">
                <a16:creationId xmlns="" xmlns:a16="http://schemas.microsoft.com/office/drawing/2014/main" id="{9EE6F773-742A-491A-9A00-A2A150DF50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94A428C-06DE-419C-AE87-5A385FA3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47" y="1904678"/>
            <a:ext cx="4252055" cy="3048643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279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E02F3C71-C981-4614-98EA-D6C494F80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597E4A-1ADF-46CC-9917-CAD387D6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Ethos: Establishing Credibility and Goodwill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CE82D4-1041-43E7-B95E-9FFBDD6E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Credibility of the speaker</a:t>
            </a:r>
          </a:p>
          <a:p>
            <a:pPr marL="0" indent="0">
              <a:buNone/>
            </a:pPr>
            <a:r>
              <a:rPr lang="en-US" sz="2400" dirty="0"/>
              <a:t>Audience will pay attention to a speaker that they believe:</a:t>
            </a:r>
          </a:p>
          <a:p>
            <a:pPr lvl="0"/>
            <a:r>
              <a:rPr lang="en-US" sz="2400" dirty="0"/>
              <a:t>Is credible and trustworthy</a:t>
            </a:r>
          </a:p>
          <a:p>
            <a:pPr lvl="0"/>
            <a:r>
              <a:rPr lang="en-US" sz="2400" dirty="0"/>
              <a:t>Has good intentions towards them</a:t>
            </a:r>
          </a:p>
          <a:p>
            <a:pPr lvl="0"/>
            <a:r>
              <a:rPr lang="en-US" sz="2400" dirty="0"/>
              <a:t>Wants to help them</a:t>
            </a:r>
          </a:p>
          <a:p>
            <a:pPr lvl="0"/>
            <a:r>
              <a:rPr lang="en-US" sz="2400" dirty="0"/>
              <a:t>Understands them and empathizes with them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0B768245-C9F2-4F8E-9ED7-3E755960B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55" y="306909"/>
            <a:ext cx="2286000" cy="2286000"/>
          </a:xfrm>
          <a:prstGeom prst="rect">
            <a:avLst/>
          </a:prstGeom>
        </p:spPr>
      </p:pic>
      <p:pic>
        <p:nvPicPr>
          <p:cNvPr id="7" name="Graphic 6" descr="Marketing">
            <a:extLst>
              <a:ext uri="{FF2B5EF4-FFF2-40B4-BE49-F238E27FC236}">
                <a16:creationId xmlns="" xmlns:a16="http://schemas.microsoft.com/office/drawing/2014/main" id="{BBB42F56-FD43-427B-8471-296DDA52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6259" y="2828925"/>
            <a:ext cx="3388994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6A1473A6-3F22-483E-8A30-80B9D2B145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A1375E3-3E53-4D75-BAB7-E5929BFCB2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0BBEEF67-3DDF-46CF-8CD5-EA5F0E4FB0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="" xmlns:a16="http://schemas.microsoft.com/office/drawing/2014/main" id="{8FAC1C95-F817-487C-B8B2-CF141FBB1C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="" xmlns:a16="http://schemas.microsoft.com/office/drawing/2014/main" id="{C2C5363A-D941-4AA1-8D38-D7E44A1E2E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62582A-9B35-4FA8-B159-C14A8BCA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557201" cy="46246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Ethos: Establishing Credibility and Goodwill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BFFC30FB-DFEF-4660-A4EF-42D85008E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413948"/>
              </p:ext>
            </p:extLst>
          </p:nvPr>
        </p:nvGraphicFramePr>
        <p:xfrm>
          <a:off x="4978708" y="885651"/>
          <a:ext cx="6525220" cy="461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3CC321-B2E7-4009-89EB-8017F52DB25E}"/>
              </a:ext>
            </a:extLst>
          </p:cNvPr>
          <p:cNvSpPr txBox="1"/>
          <p:nvPr/>
        </p:nvSpPr>
        <p:spPr>
          <a:xfrm>
            <a:off x="1019224" y="4693870"/>
            <a:ext cx="363644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smtClean="0">
              <a:solidFill>
                <a:schemeClr val="bg1"/>
              </a:solidFill>
            </a:endParaRPr>
          </a:p>
          <a:p>
            <a:r>
              <a:rPr lang="en-US" sz="2000" b="1" smtClean="0">
                <a:solidFill>
                  <a:schemeClr val="bg1"/>
                </a:solidFill>
              </a:rPr>
              <a:t>As </a:t>
            </a:r>
            <a:r>
              <a:rPr lang="en-US" sz="2000" b="1" dirty="0">
                <a:solidFill>
                  <a:schemeClr val="bg1"/>
                </a:solidFill>
              </a:rPr>
              <a:t>a persuasive speaker, you can: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8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6A0DC-238D-4C92-858B-92FD7946673E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/>
              <a:t>THREE MODES OF PERSUASIVE SPEAKING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9F6766F-2F45-4738-BDCA-597F93B18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901727"/>
              </p:ext>
            </p:extLst>
          </p:nvPr>
        </p:nvGraphicFramePr>
        <p:xfrm>
          <a:off x="4780722" y="1825625"/>
          <a:ext cx="65730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2A94D15-4A51-447B-ACE4-A7B1F6D60A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6457"/>
            <a:ext cx="4711550" cy="26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4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2FEB64-6EEA-4759-B4A4-BD2C1E660B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10BB131-AC8E-4A8E-A5D1-36260F720C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6206C3-82E5-4DB8-B209-AA559B9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Logos: Developing Arguments that Support your Proposition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42FCB9-39BA-420F-87DE-4FD7E1F7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912" y="1363805"/>
            <a:ext cx="5581649" cy="2418578"/>
          </a:xfrm>
        </p:spPr>
        <p:txBody>
          <a:bodyPr anchor="t">
            <a:normAutofit/>
          </a:bodyPr>
          <a:lstStyle/>
          <a:p>
            <a:r>
              <a:rPr lang="en-US" sz="2400" dirty="0"/>
              <a:t>Speech backed up  by strong reasons and arguments that – as much as possible – cannot be refuted</a:t>
            </a:r>
          </a:p>
          <a:p>
            <a:r>
              <a:rPr lang="en-US" sz="2400" dirty="0"/>
              <a:t>Appeals to audience’s intelligence and logical thinking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76C8583A-FC4C-4F85-9164-D104EE508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013453"/>
              </p:ext>
            </p:extLst>
          </p:nvPr>
        </p:nvGraphicFramePr>
        <p:xfrm>
          <a:off x="5327331" y="3489826"/>
          <a:ext cx="6082792" cy="251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533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7515D20E-1AB7-4E74-9236-2B72B63D60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03A4E-D199-4FED-AA5C-DDFDB118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Arguments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32D8612-31EB-44CF-A1D0-14FD4C7054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19A4A0F-1B59-4DB0-9764-D10936E9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AA49B3C-F7B0-4DBA-8785-52EBDC457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927" y="4110683"/>
            <a:ext cx="5260848" cy="1992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Reasons + Evidence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Staunch support of your proposition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381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D174F-8DE5-4B4E-8836-B8B50F75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ARGUMENTS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7D21D64-D099-4ECE-AE8B-623B7E813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0590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08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="" xmlns:a16="http://schemas.microsoft.com/office/drawing/2014/main" id="{427D15F9-FBA9-45B6-A1EE-7E26109074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4">
            <a:extLst>
              <a:ext uri="{FF2B5EF4-FFF2-40B4-BE49-F238E27FC236}">
                <a16:creationId xmlns="" xmlns:a16="http://schemas.microsoft.com/office/drawing/2014/main" id="{549D845D-9A57-49AC-9523-BB0D6DA6FE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="" xmlns:a16="http://schemas.microsoft.com/office/drawing/2014/main" id="{3348EFE1-9D21-4DC0-8EC9-C887670613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="" xmlns:a16="http://schemas.microsoft.com/office/drawing/2014/main" id="{D9CD0CF4-76F6-470E-A8EF-DD74FC196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="" xmlns:a16="http://schemas.microsoft.com/office/drawing/2014/main" id="{71645EB6-7E0C-491E-9A5B-C25E80A64A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="" xmlns:a16="http://schemas.microsoft.com/office/drawing/2014/main" id="{D20E5CAC-62A4-48E1-9F9F-1F8176683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53A11D2-F06B-447E-96A7-27A21A8FA6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FFD075-8218-4A77-99FB-EE6C9B44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Fallacies</a:t>
            </a:r>
          </a:p>
        </p:txBody>
      </p:sp>
      <p:pic>
        <p:nvPicPr>
          <p:cNvPr id="7" name="Graphic 6" descr="Error">
            <a:extLst>
              <a:ext uri="{FF2B5EF4-FFF2-40B4-BE49-F238E27FC236}">
                <a16:creationId xmlns="" xmlns:a16="http://schemas.microsoft.com/office/drawing/2014/main" id="{92C44897-3754-4AA8-A6C5-85B2F17C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10C6F8-796F-4F8F-968C-ED4460E2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1"/>
            <a:ext cx="5471529" cy="1183027"/>
          </a:xfrm>
        </p:spPr>
        <p:txBody>
          <a:bodyPr>
            <a:normAutofit/>
          </a:bodyPr>
          <a:lstStyle/>
          <a:p>
            <a:r>
              <a:rPr lang="en-US" sz="2200" dirty="0"/>
              <a:t>Flaws within the logic or argument; must be avoided in order to create </a:t>
            </a:r>
            <a:r>
              <a:rPr lang="en-US" sz="2200" dirty="0" smtClean="0"/>
              <a:t>an </a:t>
            </a:r>
            <a:r>
              <a:rPr lang="en-US" sz="2200" dirty="0"/>
              <a:t>argument that cannot be refuted.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B6B1337-A3DF-49C2-9D7A-1483DA36A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51" y="3677478"/>
            <a:ext cx="5098774" cy="29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4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E1E276-E96A-4052-94F6-160A9EA3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Fallacies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67DFA3D-1C24-486C-86B3-90E1820EA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064076"/>
              </p:ext>
            </p:extLst>
          </p:nvPr>
        </p:nvGraphicFramePr>
        <p:xfrm>
          <a:off x="639418" y="1401417"/>
          <a:ext cx="10515600" cy="492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52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5FBD40-F7D0-43BD-A360-02E3B212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Pathos: Appealing to your Audience’s Emotions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577D1452-F0B7-431E-9A24-D3F7103D85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20">
            <a:extLst>
              <a:ext uri="{FF2B5EF4-FFF2-40B4-BE49-F238E27FC236}">
                <a16:creationId xmlns="" xmlns:a16="http://schemas.microsoft.com/office/drawing/2014/main" id="{A660F4F9-5DF5-4F15-BE6A-CD8648BB11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B24FF440-6F3C-40C3-B9A7-7C8966E40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2" r="10081" b="-2"/>
          <a:stretch/>
        </p:blipFill>
        <p:spPr>
          <a:xfrm>
            <a:off x="744142" y="1063789"/>
            <a:ext cx="6064660" cy="4730422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10694F-7A18-41B0-85C6-055C21EF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Evoking </a:t>
            </a:r>
            <a:r>
              <a:rPr lang="en-US" sz="2400" dirty="0"/>
              <a:t>either positive or negative emotions in your audience to sway them towards your point of view</a:t>
            </a:r>
          </a:p>
        </p:txBody>
      </p:sp>
    </p:spTree>
    <p:extLst>
      <p:ext uri="{BB962C8B-B14F-4D97-AF65-F5344CB8AC3E}">
        <p14:creationId xmlns:p14="http://schemas.microsoft.com/office/powerpoint/2010/main" val="72901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DB1072-EA6E-4CED-B5FB-AFC05B61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Pathos: Appealing to your Audience’s Emotions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DDD979C-EB42-487C-8BBA-8B51D665D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836436"/>
              </p:ext>
            </p:extLst>
          </p:nvPr>
        </p:nvGraphicFramePr>
        <p:xfrm>
          <a:off x="838200" y="365760"/>
          <a:ext cx="1051560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4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3">
      <a:majorFont>
        <a:latin typeface="AR ESSENCE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564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PERSUASIVE SPEAKING</vt:lpstr>
      <vt:lpstr>THREE MODES OF PERSUASIVE SPEAKING</vt:lpstr>
      <vt:lpstr>Logos: Developing Arguments that Support your Proposition</vt:lpstr>
      <vt:lpstr>Arguments</vt:lpstr>
      <vt:lpstr>ARGUMENTS</vt:lpstr>
      <vt:lpstr>Fallacies</vt:lpstr>
      <vt:lpstr>Fallacies</vt:lpstr>
      <vt:lpstr>Pathos: Appealing to your Audience’s Emotions</vt:lpstr>
      <vt:lpstr>Pathos: Appealing to your Audience’s Emotions</vt:lpstr>
      <vt:lpstr>Ethos: Establishing Credibility and Goodwill</vt:lpstr>
      <vt:lpstr>Ethos: Establishing Credibility and Goodwill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PERSUASIVE SPEAKING</dc:title>
  <dc:creator>Zunera Malik</dc:creator>
  <cp:lastModifiedBy>arfan</cp:lastModifiedBy>
  <cp:revision>8</cp:revision>
  <dcterms:created xsi:type="dcterms:W3CDTF">2020-03-30T21:28:36Z</dcterms:created>
  <dcterms:modified xsi:type="dcterms:W3CDTF">2020-04-01T10:55:45Z</dcterms:modified>
</cp:coreProperties>
</file>