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1" r:id="rId5"/>
    <p:sldId id="257" r:id="rId6"/>
    <p:sldId id="262" r:id="rId7"/>
    <p:sldId id="258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8571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45C2-BC03-4AE0-897B-5947D52923A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9B90-89B8-44D5-81F6-4F34A259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600" dirty="0" smtClean="0"/>
              <a:t>Pronunciation of </a:t>
            </a:r>
            <a:r>
              <a:rPr lang="en-US" sz="4600" b="1" i="1" dirty="0" smtClean="0"/>
              <a:t>–</a:t>
            </a:r>
            <a:r>
              <a:rPr lang="en-US" sz="4600" b="1" i="1" dirty="0" err="1" smtClean="0"/>
              <a:t>ed</a:t>
            </a:r>
            <a:r>
              <a:rPr lang="en-US" sz="4600" b="1" i="1" dirty="0" smtClean="0"/>
              <a:t> </a:t>
            </a:r>
            <a:r>
              <a:rPr lang="en-US" sz="4600" dirty="0" smtClean="0"/>
              <a:t>past tenses</a:t>
            </a:r>
            <a:endParaRPr lang="en-US" sz="4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Pronunciation of </a:t>
            </a:r>
            <a:r>
              <a:rPr lang="en-US" sz="4000" b="1" u="sng" dirty="0" smtClean="0"/>
              <a:t>–</a:t>
            </a:r>
            <a:r>
              <a:rPr lang="en-US" sz="4000" b="1" u="sng" dirty="0" err="1" smtClean="0"/>
              <a:t>ed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/d/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Arrive-----------------------------Arrived.</a:t>
            </a:r>
          </a:p>
          <a:p>
            <a:r>
              <a:rPr lang="en-US" dirty="0" smtClean="0"/>
              <a:t>Enjoy------------------------------Enjoyed.</a:t>
            </a:r>
          </a:p>
          <a:p>
            <a:r>
              <a:rPr lang="en-US" dirty="0" smtClean="0"/>
              <a:t>Call---------------------------------Called.</a:t>
            </a:r>
          </a:p>
          <a:p>
            <a:r>
              <a:rPr lang="en-US" dirty="0" smtClean="0"/>
              <a:t>Pulled------------------------------Pulled.</a:t>
            </a:r>
          </a:p>
          <a:p>
            <a:r>
              <a:rPr lang="en-US" dirty="0" smtClean="0"/>
              <a:t>Listen-------------------------------Listened.</a:t>
            </a:r>
          </a:p>
          <a:p>
            <a:r>
              <a:rPr lang="en-US" dirty="0" smtClean="0"/>
              <a:t>Harm-------------------------------Harmed.</a:t>
            </a:r>
          </a:p>
          <a:p>
            <a:r>
              <a:rPr lang="en-US" dirty="0" smtClean="0"/>
              <a:t>Consider---------------------------Considered.</a:t>
            </a:r>
          </a:p>
          <a:p>
            <a:r>
              <a:rPr lang="en-US" dirty="0" smtClean="0"/>
              <a:t>Change-----------------------------Changed.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Pronunciation of </a:t>
            </a:r>
            <a:r>
              <a:rPr lang="en-US" sz="4000" b="1" u="sng" dirty="0" smtClean="0"/>
              <a:t>–</a:t>
            </a:r>
            <a:r>
              <a:rPr lang="en-US" sz="4000" b="1" u="sng" dirty="0" err="1" smtClean="0"/>
              <a:t>ed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ɪ</a:t>
            </a:r>
            <a:r>
              <a:rPr lang="en-US" sz="49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Demand------------------------------Demanded.</a:t>
            </a:r>
          </a:p>
          <a:p>
            <a:r>
              <a:rPr lang="en-US" dirty="0" smtClean="0"/>
              <a:t>Count---------------------------------Counted.</a:t>
            </a:r>
          </a:p>
          <a:p>
            <a:r>
              <a:rPr lang="en-US" i="1" dirty="0"/>
              <a:t>Recommend </a:t>
            </a:r>
            <a:r>
              <a:rPr lang="en-US" dirty="0" smtClean="0"/>
              <a:t>------------------------Recommended.</a:t>
            </a:r>
          </a:p>
          <a:p>
            <a:r>
              <a:rPr lang="en-US" dirty="0" smtClean="0"/>
              <a:t>Contact-------------------------------Contacted.</a:t>
            </a:r>
          </a:p>
          <a:p>
            <a:r>
              <a:rPr lang="en-US" dirty="0" smtClean="0"/>
              <a:t>Invent---------------------------------Invented.</a:t>
            </a:r>
          </a:p>
          <a:p>
            <a:r>
              <a:rPr lang="en-US" dirty="0" smtClean="0"/>
              <a:t>Scold----------------------------------Scolded.</a:t>
            </a:r>
          </a:p>
          <a:p>
            <a:r>
              <a:rPr lang="en-US" dirty="0" smtClean="0"/>
              <a:t>Vote-----------------------------------Voted.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focus of this </a:t>
            </a:r>
            <a:r>
              <a:rPr lang="en-US" dirty="0" smtClean="0"/>
              <a:t>lesson </a:t>
            </a:r>
            <a:r>
              <a:rPr lang="en-US" dirty="0"/>
              <a:t>is the correct pronunciation of past tense regular verbs.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English Verbs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English verbs can take two forms:</a:t>
            </a:r>
          </a:p>
          <a:p>
            <a:endParaRPr lang="en-US" sz="3600" dirty="0" smtClean="0"/>
          </a:p>
          <a:p>
            <a:pPr lvl="1"/>
            <a:r>
              <a:rPr lang="en-US" sz="3200" dirty="0" smtClean="0"/>
              <a:t>Regular Verbs</a:t>
            </a:r>
          </a:p>
          <a:p>
            <a:pPr lvl="1"/>
            <a:r>
              <a:rPr lang="en-US" sz="3200" dirty="0" smtClean="0"/>
              <a:t>Irregular Verbs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8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vs. Irregular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The past tense of a regular verb is formed by adding an </a:t>
            </a:r>
            <a:r>
              <a:rPr lang="en-US" b="1" i="1" dirty="0" smtClean="0">
                <a:solidFill>
                  <a:srgbClr val="FF0000"/>
                </a:solidFill>
              </a:rPr>
              <a:t>–</a:t>
            </a:r>
            <a:r>
              <a:rPr lang="en-US" b="1" i="1" dirty="0" err="1" smtClean="0">
                <a:solidFill>
                  <a:srgbClr val="FF0000"/>
                </a:solidFill>
              </a:rPr>
              <a:t>ed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ending. For example: 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Walk	Walked		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Roll	Rolled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past tense of irregular verbs is formed in many different ways. For example: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Go	Went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Write	Wrote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Put	Put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 tense of regular verbs is pronounced in 03 different ways: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/t/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/d/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/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ɪd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382000" cy="65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5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89"/>
            <a:ext cx="8229600" cy="951411"/>
          </a:xfrm>
        </p:spPr>
        <p:txBody>
          <a:bodyPr>
            <a:noAutofit/>
          </a:bodyPr>
          <a:lstStyle/>
          <a:p>
            <a:r>
              <a:rPr lang="en-US" sz="3600" dirty="0" smtClean="0"/>
              <a:t>Here is a chart for the pronunciation of the –</a:t>
            </a:r>
            <a:r>
              <a:rPr lang="en-US" sz="3600" dirty="0" err="1" smtClean="0"/>
              <a:t>ed</a:t>
            </a:r>
            <a:r>
              <a:rPr lang="en-US" sz="3600" dirty="0" smtClean="0"/>
              <a:t> endings.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709781"/>
              </p:ext>
            </p:extLst>
          </p:nvPr>
        </p:nvGraphicFramePr>
        <p:xfrm>
          <a:off x="716583" y="1066800"/>
          <a:ext cx="7848600" cy="480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217"/>
                <a:gridCol w="2057400"/>
                <a:gridCol w="1524000"/>
                <a:gridCol w="2392983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/t/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/</a:t>
                      </a:r>
                      <a:r>
                        <a:rPr lang="en-US" sz="3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ɪd</a:t>
                      </a: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/d/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/>
                </a:tc>
              </a:tr>
              <a:tr h="416052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/p/</a:t>
                      </a:r>
                    </a:p>
                    <a:p>
                      <a:pPr algn="ctr"/>
                      <a:r>
                        <a:rPr lang="en-US" sz="3200" b="1" dirty="0" smtClean="0"/>
                        <a:t>/k/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tʃ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/f/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/θ/</a:t>
                      </a:r>
                    </a:p>
                    <a:p>
                      <a:pPr algn="ctr"/>
                      <a:r>
                        <a:rPr lang="en-US" sz="3200" b="1" dirty="0" smtClean="0"/>
                        <a:t>/s/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/ʃ/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/t/</a:t>
                      </a:r>
                    </a:p>
                    <a:p>
                      <a:pPr algn="ctr"/>
                      <a:r>
                        <a:rPr lang="en-US" sz="4000" b="1" dirty="0" smtClean="0"/>
                        <a:t>/d/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Rest of the sounds</a:t>
                      </a:r>
                    </a:p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/>
                        <a:t>/r/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/</a:t>
                      </a:r>
                      <a:r>
                        <a:rPr lang="en-US" sz="3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j/</a:t>
                      </a:r>
                    </a:p>
                    <a:p>
                      <a:pPr algn="ctr"/>
                      <a:r>
                        <a:rPr lang="en-US" sz="4000" b="1" dirty="0" smtClean="0"/>
                        <a:t>/h/</a:t>
                      </a:r>
                    </a:p>
                    <a:p>
                      <a:pPr algn="ctr"/>
                      <a:r>
                        <a:rPr lang="en-US" sz="4000" b="1" dirty="0" smtClean="0"/>
                        <a:t>/w/</a:t>
                      </a:r>
                      <a:endParaRPr lang="en-US" sz="4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-919490" y="3360937"/>
            <a:ext cx="37338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rgbClr val="FF0000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Voiceless sounds</a:t>
            </a:r>
            <a:endParaRPr lang="en-US" sz="2800" b="1" dirty="0">
              <a:ln w="1905"/>
              <a:gradFill>
                <a:gsLst>
                  <a:gs pos="0">
                    <a:srgbClr val="FF0000"/>
                  </a:gs>
                  <a:gs pos="100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9599" y="6096000"/>
            <a:ext cx="70097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Sounds with vocal chord vibration are </a:t>
            </a:r>
            <a:r>
              <a:rPr lang="en-US" sz="2400" b="1" dirty="0">
                <a:solidFill>
                  <a:srgbClr val="C00000"/>
                </a:solidFill>
              </a:rPr>
              <a:t>voiced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and sounds without vocal chord vibration are </a:t>
            </a:r>
            <a:r>
              <a:rPr lang="en-US" sz="2000" b="1" dirty="0">
                <a:solidFill>
                  <a:srgbClr val="C00000"/>
                </a:solidFill>
              </a:rPr>
              <a:t>voiceless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6221045" y="3364915"/>
            <a:ext cx="39014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rgbClr val="FF0000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These sounds, in British English, never occur in word-final position.</a:t>
            </a:r>
            <a:endParaRPr lang="en-US" b="1" dirty="0">
              <a:ln w="1905"/>
              <a:gradFill>
                <a:gsLst>
                  <a:gs pos="0">
                    <a:srgbClr val="FF0000"/>
                  </a:gs>
                  <a:gs pos="100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81355" y="3488357"/>
            <a:ext cx="413004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rgbClr val="FF0000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 we have any of these 7 sounds in word-final position, -</a:t>
            </a:r>
            <a:r>
              <a:rPr lang="en-US" b="1" dirty="0" err="1" smtClean="0">
                <a:ln w="1905"/>
                <a:gradFill>
                  <a:gsLst>
                    <a:gs pos="0">
                      <a:srgbClr val="FF0000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</a:t>
            </a:r>
            <a:r>
              <a:rPr lang="en-US" b="1" dirty="0" smtClean="0">
                <a:ln w="1905"/>
                <a:gradFill>
                  <a:gsLst>
                    <a:gs pos="0">
                      <a:srgbClr val="FF0000"/>
                    </a:gs>
                    <a:gs pos="100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is pronounced as /t/.</a:t>
            </a:r>
            <a:endParaRPr lang="en-US" b="1" dirty="0">
              <a:ln w="1905"/>
              <a:gradFill>
                <a:gsLst>
                  <a:gs pos="0">
                    <a:srgbClr val="FF0000"/>
                  </a:gs>
                  <a:gs pos="100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1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Past Tense Pronunciation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Pronunciation of </a:t>
            </a:r>
            <a:r>
              <a:rPr lang="en-US" sz="4000" b="1" u="sng" dirty="0" smtClean="0"/>
              <a:t>–</a:t>
            </a:r>
            <a:r>
              <a:rPr lang="en-US" sz="4000" b="1" u="sng" dirty="0" err="1" smtClean="0"/>
              <a:t>ed</a:t>
            </a:r>
            <a:r>
              <a:rPr lang="en-US" dirty="0" smtClean="0"/>
              <a:t>    </a:t>
            </a:r>
            <a:br>
              <a:rPr lang="en-US" dirty="0" smtClean="0"/>
            </a:b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>/t/</a:t>
            </a:r>
            <a:endParaRPr lang="en-US" sz="4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Rush-----------------------------Rushed.</a:t>
            </a:r>
          </a:p>
          <a:p>
            <a:r>
              <a:rPr lang="en-US" dirty="0" smtClean="0"/>
              <a:t>Look-----------------------------Looked.</a:t>
            </a:r>
          </a:p>
          <a:p>
            <a:r>
              <a:rPr lang="en-US" dirty="0" smtClean="0"/>
              <a:t>Slap------------------------------Slapped.</a:t>
            </a:r>
          </a:p>
          <a:p>
            <a:r>
              <a:rPr lang="en-US" dirty="0" smtClean="0"/>
              <a:t>Knock----------------------------Knocked.</a:t>
            </a:r>
          </a:p>
          <a:p>
            <a:r>
              <a:rPr lang="en-US" dirty="0" smtClean="0"/>
              <a:t>Snatch---------------------------Snatched.</a:t>
            </a:r>
          </a:p>
          <a:p>
            <a:r>
              <a:rPr lang="en-US" dirty="0" smtClean="0"/>
              <a:t>Discuss--------------------------Discussed.</a:t>
            </a:r>
          </a:p>
          <a:p>
            <a:r>
              <a:rPr lang="en-US" dirty="0" smtClean="0"/>
              <a:t>Help------------------------------Helped.</a:t>
            </a:r>
          </a:p>
          <a:p>
            <a:r>
              <a:rPr lang="en-US" dirty="0" smtClean="0"/>
              <a:t>Laugh----------------------------Laughed.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774</TotalTime>
  <Words>275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Pronunciation of –ed past tenses</vt:lpstr>
      <vt:lpstr>The focus of this lesson is the correct pronunciation of past tense regular verbs. </vt:lpstr>
      <vt:lpstr>English Verbs</vt:lpstr>
      <vt:lpstr>Regular vs. Irregular Verbs</vt:lpstr>
      <vt:lpstr>Past tense of regular verbs is pronounced in 03 different ways:</vt:lpstr>
      <vt:lpstr>PowerPoint Presentation</vt:lpstr>
      <vt:lpstr>Here is a chart for the pronunciation of the –ed endings.</vt:lpstr>
      <vt:lpstr>Examples of Past Tense Pronunciation</vt:lpstr>
      <vt:lpstr>Pronunciation of –ed     /t/</vt:lpstr>
      <vt:lpstr>Pronunciation of –ed     /d/</vt:lpstr>
      <vt:lpstr>Pronunciation of –ed     /ɪd/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of –ed past tenses</dc:title>
  <dc:creator>SHAHZAD</dc:creator>
  <cp:lastModifiedBy>SHAHZAD</cp:lastModifiedBy>
  <cp:revision>24</cp:revision>
  <dcterms:created xsi:type="dcterms:W3CDTF">2020-03-25T06:37:27Z</dcterms:created>
  <dcterms:modified xsi:type="dcterms:W3CDTF">2020-03-26T03:37:47Z</dcterms:modified>
</cp:coreProperties>
</file>