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8" r:id="rId5"/>
    <p:sldId id="297" r:id="rId6"/>
    <p:sldId id="259" r:id="rId7"/>
    <p:sldId id="260" r:id="rId8"/>
    <p:sldId id="261" r:id="rId9"/>
    <p:sldId id="262" r:id="rId10"/>
    <p:sldId id="263" r:id="rId11"/>
    <p:sldId id="264" r:id="rId12"/>
    <p:sldId id="299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90" r:id="rId23"/>
    <p:sldId id="291" r:id="rId24"/>
    <p:sldId id="292" r:id="rId25"/>
    <p:sldId id="293" r:id="rId26"/>
    <p:sldId id="294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B7A5-E486-4015-9C6F-085F9CEA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D106-EEC8-47BD-BB22-6FDFE16C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3B90-965B-46DA-8923-1BC065A7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9BF7-0BE1-45EA-96D3-2A1F81B7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50C2-E431-47A5-9719-E63CA986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6898-8FAF-4C2F-A820-9467588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630FF-AEAE-4573-9A49-8922A1B5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A62A-5DA6-45EF-AF57-D7D0A219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E646-0C56-4A5B-8135-2988CE24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CCCF-5DA4-460A-B9B3-F11610CC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A3761-EB6F-41EE-9141-5BC9A0AF0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2E06-A85F-4233-A0E7-27A10E6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BE33-0FFF-4AC6-B66A-D03800B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F57B-4C31-448D-BC47-ED624CD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F22B-A9AB-4524-98F1-E785465A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6997-74F7-4CA1-AB55-C57D8270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53CC-F88C-4C62-9E4C-80FE78AD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31F3-A8B6-43D7-8D8F-A6A81A3A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B69-26C7-460C-A773-9DEF9518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60A8-B0EA-4C3D-9B79-84C573CA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8FA-F7B6-453D-94B8-9AC3C1DD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D1FA-F68F-4891-8335-07EB2986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CF90-E87C-4B7F-8049-88593149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690E-4521-453E-BEAB-CD760BCB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AF59-FA7D-435C-AB3C-6C941F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0AF2-C3FC-4285-A92E-340A90C6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4389-95EE-4F52-BE75-556350263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D74A-79F1-41C8-919A-A68EBF5F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8CA3-3ED5-4C6B-8691-E49426E4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3820D-2CE1-4599-A9C8-E082B42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20B47-1B01-400F-B673-348BCECB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3B8-E389-421A-A405-8B39431A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A68E4-A2FD-472C-8CB3-81F7673C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7920-57EA-442C-87A7-EA3A452A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9F8A0-8C1D-4BC2-8B98-D7384A335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50694-16E1-49BE-A1E8-4867A52E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37840-E2EA-4194-9EE0-32A32716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AAF5A-6A33-4F43-8B81-1318D0CF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D73AE-E3D5-4348-A375-DD36672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BCE-AF82-4789-A9B5-F7DA7408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A9FB2-3163-429D-8AD6-9D19E56D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4B09-8A36-46A2-937A-A39E3CF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61541-B2D5-4917-8D1E-E64C824C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F3F5-D21E-43BB-8A9A-EEB7FBAC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9E608-4DB7-4B30-AD5B-2EDD130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1057-9B30-4899-8EE6-93E268AE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4D1-19D9-4424-B6E2-28E85E07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3E4C-D421-43CF-B683-94CAF2F1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A7550-A47F-457A-8935-D659D12A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289FD-090D-47B2-8F86-3B77FDF6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07C7-8812-4904-836A-5ECEAAF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57BB-D2B6-4C7E-870B-454AE76B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1265-4394-40EF-9A4F-BB42661F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37014-0331-48F6-8C7D-B37EFEFD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828D-F01E-4F64-939E-3B9CC891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C881-FCCC-492C-BAAA-DE4A0C54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8132D-E08C-4ADF-9399-4CC23587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1046-F7DB-4488-B16D-EBA64F95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53911-ABA1-480E-9783-F0E86738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431A-5C0D-45F2-AD1F-3D829592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E1B9-0A0E-4655-BF49-5EFA5D4E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6332-A31B-434D-B1BE-464F83FE131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7044-97C7-4C23-8BB2-DB185B1D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9FE6-7EEF-4779-AAF7-8765B99B5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9CAC-7291-4546-8355-3D6E4D7B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control" Target="../activeX/activeX14.xml"/><Relationship Id="rId7" Type="http://schemas.openxmlformats.org/officeDocument/2006/relationships/image" Target="../media/image21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16.xml"/><Relationship Id="rId7" Type="http://schemas.openxmlformats.org/officeDocument/2006/relationships/image" Target="../media/image25.wmf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3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4.xml"/><Relationship Id="rId7" Type="http://schemas.openxmlformats.org/officeDocument/2006/relationships/image" Target="../media/image5.wmf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7.xml"/><Relationship Id="rId4" Type="http://schemas.openxmlformats.org/officeDocument/2006/relationships/control" Target="../activeX/activeX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C62BCF-ABD1-407A-AF4F-40C2B480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37828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5" name="Action Button: Go Hom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61DD634-890E-469D-B146-D71E8E3D29F6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C2C1C7-662C-4F8A-B22D-7EABFBE8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69049"/>
              </p:ext>
            </p:extLst>
          </p:nvPr>
        </p:nvGraphicFramePr>
        <p:xfrm>
          <a:off x="781235" y="1205096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31DAF4-F55A-4658-B52B-4EF782496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11831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Lists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6FEFBD-DF6F-4ED4-B454-7129E33463A6}"/>
              </a:ext>
            </a:extLst>
          </p:cNvPr>
          <p:cNvSpPr/>
          <p:nvPr/>
        </p:nvSpPr>
        <p:spPr>
          <a:xfrm>
            <a:off x="783206" y="125363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Word Lists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8B3B09-D174-4B30-9CFA-CD6F992D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05374"/>
              </p:ext>
            </p:extLst>
          </p:nvPr>
        </p:nvGraphicFramePr>
        <p:xfrm>
          <a:off x="2745174" y="1590977"/>
          <a:ext cx="73734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663496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8901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4613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9384731"/>
                    </a:ext>
                  </a:extLst>
                </a:gridCol>
                <a:gridCol w="871012">
                  <a:extLst>
                    <a:ext uri="{9D8B030D-6E8A-4147-A177-3AD203B41FA5}">
                      <a16:colId xmlns:a16="http://schemas.microsoft.com/office/drawing/2014/main" val="3763780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Level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Year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2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2018_G1_E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2018_G2_E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2018_G1_S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2018_G2_S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2018_G1_E1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2018_G2_E1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2018_G1_S1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2018_G2_S2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87086"/>
                  </a:ext>
                </a:extLst>
              </a:tr>
            </a:tbl>
          </a:graphicData>
        </a:graphic>
      </p:graphicFrame>
      <p:sp>
        <p:nvSpPr>
          <p:cNvPr id="12" name="Cross 11">
            <a:extLst>
              <a:ext uri="{FF2B5EF4-FFF2-40B4-BE49-F238E27FC236}">
                <a16:creationId xmlns:a16="http://schemas.microsoft.com/office/drawing/2014/main" id="{316A4DD4-7940-432E-AEB9-5B7D6D830AC2}"/>
              </a:ext>
            </a:extLst>
          </p:cNvPr>
          <p:cNvSpPr/>
          <p:nvPr/>
        </p:nvSpPr>
        <p:spPr>
          <a:xfrm>
            <a:off x="9481348" y="1637977"/>
            <a:ext cx="215532" cy="226336"/>
          </a:xfrm>
          <a:prstGeom prst="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3" name="ComboBox1" r:id="rId2" imgW="1851840" imgH="281880"/>
        </mc:Choice>
        <mc:Fallback>
          <p:control name="ComboBox1" r:id="rId2" imgW="1851840" imgH="281880">
            <p:pic>
              <p:nvPicPr>
                <p:cNvPr id="8" name="ComboBox1">
                  <a:extLst>
                    <a:ext uri="{FF2B5EF4-FFF2-40B4-BE49-F238E27FC236}">
                      <a16:creationId xmlns:a16="http://schemas.microsoft.com/office/drawing/2014/main" id="{0A6CA2C1-7A69-46A4-A731-E24759E2421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727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8183E-25A0-43C6-86AC-9AACAAF56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56940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4E04A3-7A04-43AE-AB57-E651E80C8295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B3D2D4-E6D2-425A-88A3-ED4482510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95859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5195CB-F9B9-4AE7-B282-F331FE93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03214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Summary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F7DF1B-CADB-45D4-963F-5960B1CD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45" y="1663858"/>
            <a:ext cx="7000875" cy="15811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574AC6-6663-49D5-B8E2-970BD6AEA1FA}"/>
              </a:ext>
            </a:extLst>
          </p:cNvPr>
          <p:cNvSpPr/>
          <p:nvPr/>
        </p:nvSpPr>
        <p:spPr>
          <a:xfrm>
            <a:off x="781233" y="2772846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All 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822B4-700D-4741-912D-6E8EF4B62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820" y="3245008"/>
            <a:ext cx="1981200" cy="5334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8227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537512AA-9355-4017-988C-C9ACCCFBD7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8613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B99AA3-9A40-4884-8AD2-0637F141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7465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834D16-0015-4AEB-9C32-2167973C1122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EDE5A-C87B-40B0-828C-8E50AE9E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3160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Teachers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41945-277D-4E75-958F-5927DE5A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591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51E7AE-6BDD-456A-83F0-3DB9B2CD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74654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10" name="Action Button: Go Hom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19C236-4438-46B6-B6DA-18123702B607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8D54AF-C135-40AA-B813-9B99B2B0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61610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05EC5D8-1D46-4D62-B6A0-170E4FFF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29410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Result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85B5D4E-8817-4DC9-BAA1-0C1608DFF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145" y="2350436"/>
            <a:ext cx="7096125" cy="15716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C63BC5-1DA3-4720-9D2D-D86EE2FC7D08}"/>
              </a:ext>
            </a:extLst>
          </p:cNvPr>
          <p:cNvSpPr/>
          <p:nvPr/>
        </p:nvSpPr>
        <p:spPr>
          <a:xfrm>
            <a:off x="781233" y="2772846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D56EE7-51B9-44BC-8BAB-FFCC80ADADB6}"/>
              </a:ext>
            </a:extLst>
          </p:cNvPr>
          <p:cNvSpPr/>
          <p:nvPr/>
        </p:nvSpPr>
        <p:spPr>
          <a:xfrm>
            <a:off x="9224792" y="3922061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6F4EDE-DCED-4642-B763-EE9EA7F52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145" y="1674161"/>
            <a:ext cx="3305175" cy="67627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9279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CA07D801-90E7-4B37-BA40-C12B4A87998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80" name="ComboBox2" r:id="rId3" imgW="1851840" imgH="281880"/>
        </mc:Choice>
        <mc:Fallback>
          <p:control name="ComboBox2" r:id="rId3" imgW="1851840" imgH="281880">
            <p:pic>
              <p:nvPicPr>
                <p:cNvPr id="13" name="ComboBox2">
                  <a:extLst>
                    <a:ext uri="{FF2B5EF4-FFF2-40B4-BE49-F238E27FC236}">
                      <a16:creationId xmlns:a16="http://schemas.microsoft.com/office/drawing/2014/main" id="{655FFDA7-016B-4357-AB22-60AB38D91E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64101" y="1308781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8854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530C6F-C342-4DCF-92CB-4BFE60562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57020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502EB0-C325-4E5E-B507-F61DAF8B09F7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463D31-34E9-4A2D-AAE5-5D3DF7594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6424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83DB9E-1B13-4E5B-BEE0-F028E189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04738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Report                                         Officer:                              Campus:                               	  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429ED92-230D-4DC3-A49F-B7CE98287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677" y="1719261"/>
            <a:ext cx="8129740" cy="4637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A3372-59FC-4384-8F7B-369BECA2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057" y="5615229"/>
            <a:ext cx="7648514" cy="12427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96BEB6-69E7-4252-A89D-35ED465F20A8}"/>
              </a:ext>
            </a:extLst>
          </p:cNvPr>
          <p:cNvSpPr/>
          <p:nvPr/>
        </p:nvSpPr>
        <p:spPr>
          <a:xfrm>
            <a:off x="3062796" y="5620827"/>
            <a:ext cx="639192" cy="3094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SSO-North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5B627-40DF-4F10-9000-C3698232E8E9}"/>
              </a:ext>
            </a:extLst>
          </p:cNvPr>
          <p:cNvSpPr/>
          <p:nvPr/>
        </p:nvSpPr>
        <p:spPr>
          <a:xfrm>
            <a:off x="3741464" y="5615229"/>
            <a:ext cx="967666" cy="3094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203- </a:t>
            </a:r>
            <a:r>
              <a:rPr lang="en-US" sz="1200" dirty="0" err="1"/>
              <a:t>Mading</a:t>
            </a:r>
            <a:r>
              <a:rPr lang="en-US" sz="1200" dirty="0"/>
              <a:t> Elementary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FB9A99-A8BA-48C3-A56C-243C529D7198}"/>
              </a:ext>
            </a:extLst>
          </p:cNvPr>
          <p:cNvSpPr/>
          <p:nvPr/>
        </p:nvSpPr>
        <p:spPr>
          <a:xfrm>
            <a:off x="781233" y="3429000"/>
            <a:ext cx="1869224" cy="8056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    School Report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22" name="ComboBox1" r:id="rId2" imgW="1722240" imgH="281880"/>
        </mc:Choice>
        <mc:Fallback>
          <p:control name="ComboBox1" r:id="rId2" imgW="1722240" imgH="281880">
            <p:pic>
              <p:nvPicPr>
                <p:cNvPr id="7" name="ComboBox1">
                  <a:extLst>
                    <a:ext uri="{FF2B5EF4-FFF2-40B4-BE49-F238E27FC236}">
                      <a16:creationId xmlns:a16="http://schemas.microsoft.com/office/drawing/2014/main" id="{49A62ABE-2546-473E-90AA-11393697E0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2766" y="1282147"/>
                  <a:ext cx="1724028" cy="2808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23" name="ComboBox2" r:id="rId3" imgW="1455480" imgH="281880"/>
        </mc:Choice>
        <mc:Fallback>
          <p:control name="ComboBox2" r:id="rId3" imgW="1455480" imgH="281880">
            <p:pic>
              <p:nvPicPr>
                <p:cNvPr id="8" name="ComboBox2">
                  <a:extLst>
                    <a:ext uri="{FF2B5EF4-FFF2-40B4-BE49-F238E27FC236}">
                      <a16:creationId xmlns:a16="http://schemas.microsoft.com/office/drawing/2014/main" id="{D29B72E0-CCB7-4751-AC8E-3801A5A03E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5098" y="1282147"/>
                  <a:ext cx="1458405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9103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C34C2B-0218-4A58-BC0B-12D2A681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3400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F24214-4563-4BAD-96CD-EC9CED66FB45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7CF8EF-D67C-405F-9586-C93BB0717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61714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9A8B2-B1FD-4229-9684-CEBD849B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224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Report                                         Officer:                              Campus:                               	  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14C7A26-260F-4F0E-8DD8-7FDA73FC4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677" y="1719261"/>
            <a:ext cx="8129740" cy="4637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3E9828-F2FB-474B-AFC4-8DA9D735457C}"/>
              </a:ext>
            </a:extLst>
          </p:cNvPr>
          <p:cNvSpPr/>
          <p:nvPr/>
        </p:nvSpPr>
        <p:spPr>
          <a:xfrm>
            <a:off x="781233" y="3429000"/>
            <a:ext cx="1869224" cy="8056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    School Report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30" name="ComboBox1" r:id="rId2" imgW="1722240" imgH="281880"/>
        </mc:Choice>
        <mc:Fallback>
          <p:control name="ComboBox1" r:id="rId2" imgW="17222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C58CF3C9-DA9C-4508-AAB5-12C43FD084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2766" y="1282147"/>
                  <a:ext cx="1724028" cy="2808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31" name="ComboBox2" r:id="rId3" imgW="1455480" imgH="281880"/>
        </mc:Choice>
        <mc:Fallback>
          <p:control name="ComboBox2" r:id="rId3" imgW="1455480" imgH="281880">
            <p:pic>
              <p:nvPicPr>
                <p:cNvPr id="7" name="ComboBox2">
                  <a:extLst>
                    <a:ext uri="{FF2B5EF4-FFF2-40B4-BE49-F238E27FC236}">
                      <a16:creationId xmlns:a16="http://schemas.microsoft.com/office/drawing/2014/main" id="{F2F469CF-0A8B-4DB2-A3AA-6749357651A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5098" y="1282147"/>
                  <a:ext cx="1458405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5606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BE2832-1589-4216-AF44-D2F259B2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05545"/>
              </p:ext>
            </p:extLst>
          </p:nvPr>
        </p:nvGraphicFramePr>
        <p:xfrm>
          <a:off x="816746" y="737421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0D5F89-61A1-43F0-BB5D-439B645008FB}"/>
              </a:ext>
            </a:extLst>
          </p:cNvPr>
          <p:cNvSpPr/>
          <p:nvPr/>
        </p:nvSpPr>
        <p:spPr>
          <a:xfrm>
            <a:off x="932157" y="831653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A502AB-AA1C-4179-A2F7-C5C1374C8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45199"/>
              </p:ext>
            </p:extLst>
          </p:nvPr>
        </p:nvGraphicFramePr>
        <p:xfrm>
          <a:off x="816745" y="1240024"/>
          <a:ext cx="1908699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33D3F4-B6DE-473C-A0CD-5B6B5F676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9294"/>
              </p:ext>
            </p:extLst>
          </p:nvPr>
        </p:nvGraphicFramePr>
        <p:xfrm>
          <a:off x="2782656" y="1254929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                                                    Officer:                              Campus:                               	  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1D8FF39-4C1D-4BC4-9994-1F4C8C362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64" y="1652554"/>
            <a:ext cx="8129740" cy="46371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64969E-F80E-473F-8C82-704C5EA4D48E}"/>
              </a:ext>
            </a:extLst>
          </p:cNvPr>
          <p:cNvSpPr/>
          <p:nvPr/>
        </p:nvSpPr>
        <p:spPr>
          <a:xfrm>
            <a:off x="7111014" y="1299903"/>
            <a:ext cx="1411549" cy="280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SSO – North 2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60" name="ComboBox1" r:id="rId2" imgW="1722240" imgH="281880"/>
        </mc:Choice>
        <mc:Fallback>
          <p:control name="ComboBox1" r:id="rId2" imgW="17222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013B2814-8BF9-4A02-ABEE-F4CF67757F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58277" y="1299903"/>
                  <a:ext cx="1724028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549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F5269F-A9A9-4F7D-A8AD-2D64A0D16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93317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B31A7-E8C7-46FE-A5E3-0C05823A38A7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9A4F8-E09C-422A-B83F-96FDC4154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35476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0A1918-29BC-4253-AE61-464A2D8B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71901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67782-A8C2-4D17-BC94-9EC0937414BB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C6FAD-015B-4201-AA9D-451C30D1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728787"/>
            <a:ext cx="6029325" cy="15716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EFB63F-8136-4642-AAA3-EACD5B2C620D}"/>
              </a:ext>
            </a:extLst>
          </p:cNvPr>
          <p:cNvSpPr/>
          <p:nvPr/>
        </p:nvSpPr>
        <p:spPr>
          <a:xfrm>
            <a:off x="781234" y="122226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36917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AAA8AD-207E-4800-B346-F80CFB9FF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70437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B46341-B661-4B4B-B1B9-EFACB1437A2D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BA7C60-CDA3-4174-A55E-EFBA82D8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64559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89E70-A207-437C-AD25-6018CA73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3674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 – Bird, Big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14EF2-0431-4BE4-B2FE-46EA69693169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CBAE-959C-4E17-8B5C-15B9FCB6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85463"/>
            <a:ext cx="3629025" cy="14097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619D76-0D96-4453-BCF9-53F7B0F256A2}"/>
              </a:ext>
            </a:extLst>
          </p:cNvPr>
          <p:cNvSpPr/>
          <p:nvPr/>
        </p:nvSpPr>
        <p:spPr>
          <a:xfrm>
            <a:off x="781233" y="1257207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CC016BC-F83F-45BF-966F-691EE2614E7B}"/>
              </a:ext>
            </a:extLst>
          </p:cNvPr>
          <p:cNvSpPr/>
          <p:nvPr/>
        </p:nvSpPr>
        <p:spPr>
          <a:xfrm>
            <a:off x="4332302" y="3095163"/>
            <a:ext cx="1979721" cy="3338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Go back to Teachers List</a:t>
            </a:r>
          </a:p>
        </p:txBody>
      </p:sp>
    </p:spTree>
    <p:extLst>
      <p:ext uri="{BB962C8B-B14F-4D97-AF65-F5344CB8AC3E}">
        <p14:creationId xmlns:p14="http://schemas.microsoft.com/office/powerpoint/2010/main" val="249962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BD730A-0D7D-409B-AD56-150C105BC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96529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574BE8-7CDE-4148-B6BB-8E278D05074F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BF0DD6-4622-4F5F-8E80-D9F0101CA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1083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C8925E-5EA8-49A0-99BB-A4793E23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39721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6EA0FC-544F-42A2-A294-7F44829AF448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73C986-19F3-4954-9637-1C491C141C10}"/>
              </a:ext>
            </a:extLst>
          </p:cNvPr>
          <p:cNvSpPr/>
          <p:nvPr/>
        </p:nvSpPr>
        <p:spPr>
          <a:xfrm>
            <a:off x="775385" y="166557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47E31-B451-4E28-81BA-3487FAE7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20068"/>
            <a:ext cx="5838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1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2B73C2-4FD6-4AD3-A6FA-352355BAD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22996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36FCC2-4F52-4A2F-AE29-7FCDE565E2F4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F85D8-C27D-4529-B177-4CC409C2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29044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A105FE-E76F-4367-B551-34124893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98389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Summary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902964-8580-4844-9BE6-57F70E85F240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F18C0-791D-4232-A57A-A91723F5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52988"/>
            <a:ext cx="7000875" cy="15811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D11343-8233-4570-A6D2-EAC97726FFD7}"/>
              </a:ext>
            </a:extLst>
          </p:cNvPr>
          <p:cNvSpPr/>
          <p:nvPr/>
        </p:nvSpPr>
        <p:spPr>
          <a:xfrm>
            <a:off x="4875321" y="1857358"/>
            <a:ext cx="1312415" cy="148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Northside HS - 003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6371C-E46A-4ACB-9879-66C4F4B40608}"/>
              </a:ext>
            </a:extLst>
          </p:cNvPr>
          <p:cNvSpPr/>
          <p:nvPr/>
        </p:nvSpPr>
        <p:spPr>
          <a:xfrm>
            <a:off x="775385" y="166557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198A19-6094-4EB7-8ED9-A5946FBB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0" y="3245008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057FA0-0D7A-458C-9C36-CD5C287FE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76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A9C31B-E100-441D-BFAD-108519F80A97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9F1508-1E7A-4EAC-B728-73BEA0530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3732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58E19-AD9F-4B58-812E-E3570D5B7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05372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Result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B2572F-0A13-4142-A82F-2B5999063900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F7250-3BF9-4023-AEB4-2D3C8DF1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82" y="2341853"/>
            <a:ext cx="7096125" cy="1571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C0B6B1-C624-410F-9693-9B269D1F822D}"/>
              </a:ext>
            </a:extLst>
          </p:cNvPr>
          <p:cNvSpPr/>
          <p:nvPr/>
        </p:nvSpPr>
        <p:spPr>
          <a:xfrm>
            <a:off x="775385" y="166557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BDDCBE-0600-452C-A349-854EDF9F7345}"/>
              </a:ext>
            </a:extLst>
          </p:cNvPr>
          <p:cNvSpPr/>
          <p:nvPr/>
        </p:nvSpPr>
        <p:spPr>
          <a:xfrm>
            <a:off x="9232729" y="3913478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84BD3-985E-407B-861F-55B80951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6" y="1665578"/>
            <a:ext cx="3305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4D318E-59BD-42CF-98FA-71F2BC74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5305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092221-35E9-465F-8E2A-54966B46B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9640"/>
              </p:ext>
            </p:extLst>
          </p:nvPr>
        </p:nvGraphicFramePr>
        <p:xfrm>
          <a:off x="781235" y="1205096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6123FB-8FC1-41DD-AC81-3A1893CF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1225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6A9891-6135-4942-9A60-52738384F9DF}"/>
              </a:ext>
            </a:extLst>
          </p:cNvPr>
          <p:cNvSpPr/>
          <p:nvPr/>
        </p:nvSpPr>
        <p:spPr>
          <a:xfrm>
            <a:off x="783206" y="125363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Word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B9E06-7279-44C5-9EBF-8ABBD94B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46" y="1608013"/>
            <a:ext cx="3305175" cy="30194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2227F2-24AA-4D80-89D5-AD15069EAA55}"/>
              </a:ext>
            </a:extLst>
          </p:cNvPr>
          <p:cNvSpPr/>
          <p:nvPr/>
        </p:nvSpPr>
        <p:spPr>
          <a:xfrm>
            <a:off x="5548544" y="4627438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9" name="Action Button: Go Hom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93BDEC-73D0-43F0-9BA6-037561236FD5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74" name="ComboBox1" r:id="rId2" imgW="1851840" imgH="281880"/>
        </mc:Choice>
        <mc:Fallback>
          <p:control name="ComboBox1" r:id="rId2" imgW="1851840" imgH="281880">
            <p:pic>
              <p:nvPicPr>
                <p:cNvPr id="5" name="ComboBox1">
                  <a:extLst>
                    <a:ext uri="{FF2B5EF4-FFF2-40B4-BE49-F238E27FC236}">
                      <a16:creationId xmlns:a16="http://schemas.microsoft.com/office/drawing/2014/main" id="{28F2B819-3AC2-41DC-9AF8-2A41E49588B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1713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534D65-4AE2-487F-A1D3-AC9E753BC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5347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Cecilia Gonzales(Principal)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5AC90D-01F1-4F97-8E70-DA55CD50A638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24F882-6713-4513-8B14-DFDCBC3C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78178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224C78-D34C-462B-ADC4-D82132563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22978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Report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85F12-D0FE-49C3-B589-2FA207527046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7318A-418E-47F6-AAA0-03206336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28" y="1721713"/>
            <a:ext cx="7553325" cy="40005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2C9FA-DCFE-41C3-99E1-197B142848D5}"/>
              </a:ext>
            </a:extLst>
          </p:cNvPr>
          <p:cNvSpPr/>
          <p:nvPr/>
        </p:nvSpPr>
        <p:spPr>
          <a:xfrm>
            <a:off x="3038428" y="3242569"/>
            <a:ext cx="1125199" cy="479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003-Northside High School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5008EC-B9A7-49D1-88BB-1CCC1BD9E8C4}"/>
              </a:ext>
            </a:extLst>
          </p:cNvPr>
          <p:cNvSpPr/>
          <p:nvPr/>
        </p:nvSpPr>
        <p:spPr>
          <a:xfrm>
            <a:off x="800971" y="2212759"/>
            <a:ext cx="1869224" cy="8056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    School Report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9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B53A6C-9CB0-463A-89E2-83967835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9326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4937349-9A70-40E3-89ED-5FFAAB442FCA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4D7E9F-31B5-4735-B609-3A0BEB59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3430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A31739-D73D-452D-88C3-1C95FAA6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84182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777989-F83D-4BE0-84C1-67C7A624DA83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B6775-E0F6-464C-8D4C-9743B464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728787"/>
            <a:ext cx="6029325" cy="15716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1B755-0BDE-4071-B803-8DD558124765}"/>
              </a:ext>
            </a:extLst>
          </p:cNvPr>
          <p:cNvSpPr/>
          <p:nvPr/>
        </p:nvSpPr>
        <p:spPr>
          <a:xfrm>
            <a:off x="781234" y="1212817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37346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AD5036-223B-4B71-8981-19F999D3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61075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915B6A-B1C5-41E3-9113-DF8F4E1DF35A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5DBCA-40E9-41B1-A3BB-AA32FA7F0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76827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11244-6CBE-4959-BE86-2B8B936C6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67442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C79A1-A3DD-40C4-96AE-672873FC3E2A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975FA-7206-4B80-B320-E76B3A95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85463"/>
            <a:ext cx="3629025" cy="1409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1F5FCC-87BF-41FD-93B0-6CA901F03EB8}"/>
              </a:ext>
            </a:extLst>
          </p:cNvPr>
          <p:cNvSpPr/>
          <p:nvPr/>
        </p:nvSpPr>
        <p:spPr>
          <a:xfrm>
            <a:off x="781234" y="1212817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88685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0EC86B-B292-49BB-B284-98BD540B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84580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A72825-1411-4E8C-8575-DE37804BAFBE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755D1-B696-45BD-94EF-42EBA087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51619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B022EF-8EAC-456F-B4AB-892C03AC1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3206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5B7133-E626-4470-B18C-BBDF405319A8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D1AEF-61B0-43A8-AC43-0BA19C0D3E3C}"/>
              </a:ext>
            </a:extLst>
          </p:cNvPr>
          <p:cNvSpPr/>
          <p:nvPr/>
        </p:nvSpPr>
        <p:spPr>
          <a:xfrm>
            <a:off x="781234" y="1727721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6D78D-57CF-4406-9DC2-93BCE6A1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20068"/>
            <a:ext cx="5838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106A45-E08F-498E-AE19-9E2B947C9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91007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23206B-3BAD-4953-81AB-E8166585F8D4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620648-41BA-4DA4-B7E9-4B304647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91933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27500C-E787-4676-A8A2-10CE51C8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90708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Summary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F9A8B-BF19-43EF-AC3D-1FBAA7012940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745D9-FB3B-4CF6-A6AF-F34D6451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52988"/>
            <a:ext cx="7000875" cy="15811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E56A08-7BDE-453F-AEF8-CB242B50908B}"/>
              </a:ext>
            </a:extLst>
          </p:cNvPr>
          <p:cNvSpPr/>
          <p:nvPr/>
        </p:nvSpPr>
        <p:spPr>
          <a:xfrm>
            <a:off x="4875321" y="1857358"/>
            <a:ext cx="1312415" cy="148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Northside HS - 003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B39B1E-2307-4437-8949-B4A37B270015}"/>
              </a:ext>
            </a:extLst>
          </p:cNvPr>
          <p:cNvSpPr/>
          <p:nvPr/>
        </p:nvSpPr>
        <p:spPr>
          <a:xfrm>
            <a:off x="781234" y="1727721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1992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C5D93D-4BEF-4098-A669-EC9CC79AB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8933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EC5521-1CA9-4F98-9220-E8FAC7E1BFA9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1B73F5-C120-414E-AA91-67700B5B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96699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93EA6-CC24-4070-9D03-7CCCFD23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02905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Result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B3AEE2-7D2F-4293-874F-6D9516801FD1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C8721-F5BD-476A-878D-D6193FF5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2349874"/>
            <a:ext cx="7096125" cy="1571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9A8A0-B6C9-4C99-A6A2-FB52E2C3BD12}"/>
              </a:ext>
            </a:extLst>
          </p:cNvPr>
          <p:cNvSpPr/>
          <p:nvPr/>
        </p:nvSpPr>
        <p:spPr>
          <a:xfrm>
            <a:off x="781234" y="1727721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65753-581F-4B6B-839C-BCA2499D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642309"/>
            <a:ext cx="3305175" cy="6762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88D747-2077-48CB-A110-1303836E90F7}"/>
              </a:ext>
            </a:extLst>
          </p:cNvPr>
          <p:cNvSpPr/>
          <p:nvPr/>
        </p:nvSpPr>
        <p:spPr>
          <a:xfrm>
            <a:off x="9224792" y="3921499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704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BCEB1F-9027-4FDF-B0B5-7A0BC647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1116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      School Coordinator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FC5359-65BE-405D-B55C-A024C348A0A0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23288-A2BF-4A89-9F44-DFE30549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79854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F41D70-9FAB-41D5-9011-FE313C4DF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68224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Report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22D2F1-4BE9-458E-8F69-E63A5F04C4A1}"/>
              </a:ext>
            </a:extLst>
          </p:cNvPr>
          <p:cNvSpPr/>
          <p:nvPr/>
        </p:nvSpPr>
        <p:spPr>
          <a:xfrm>
            <a:off x="8913187" y="127770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Northside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14C01-8FA1-4A36-90ED-58991525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28" y="1721713"/>
            <a:ext cx="7553325" cy="40005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344A9-5001-42C2-ACC0-00022FF6ECC4}"/>
              </a:ext>
            </a:extLst>
          </p:cNvPr>
          <p:cNvSpPr/>
          <p:nvPr/>
        </p:nvSpPr>
        <p:spPr>
          <a:xfrm>
            <a:off x="3038428" y="3242569"/>
            <a:ext cx="1125199" cy="479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003-Northside High School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336C85-1BAB-4B1E-94AE-27950C6CC4EA}"/>
              </a:ext>
            </a:extLst>
          </p:cNvPr>
          <p:cNvSpPr/>
          <p:nvPr/>
        </p:nvSpPr>
        <p:spPr>
          <a:xfrm>
            <a:off x="800971" y="2212759"/>
            <a:ext cx="1869224" cy="8056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    School Report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5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8F9526-4B2A-4F6F-BC67-B6470B9AA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46802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FB92D4-5D75-4BA0-921D-D52E72DDD227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5AD142-7B8F-48E3-9C0A-AD8F17A7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4240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89EA6E-005D-4240-A38C-17E2E22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36580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	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F76AF2-3267-4AB4-8037-3B25180474EB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AEB18-00B3-42C2-8E22-FC2A610463EC}"/>
              </a:ext>
            </a:extLst>
          </p:cNvPr>
          <p:cNvSpPr/>
          <p:nvPr/>
        </p:nvSpPr>
        <p:spPr>
          <a:xfrm>
            <a:off x="781233" y="122544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06AAB-7828-43E8-AB0F-D91BFB6D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20068"/>
            <a:ext cx="5838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AC34C-31D9-42C2-A130-6036164A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70744"/>
            <a:ext cx="7000875" cy="15811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B7BFB1-2D4E-42F9-BF7E-0B95E7CD7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21715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38ACC4-1125-469B-8D61-17D15C4AC91B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662F40-C958-47AF-8694-196125744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78099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FE7F4D-8943-4717-9846-23521B285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72724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Summary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2D09-9D64-4D29-9B51-9D7D5021331C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AB5F0F-F0E5-43CF-8F32-A1BACB8C99C2}"/>
              </a:ext>
            </a:extLst>
          </p:cNvPr>
          <p:cNvSpPr/>
          <p:nvPr/>
        </p:nvSpPr>
        <p:spPr>
          <a:xfrm>
            <a:off x="781233" y="122544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AAB91-10B8-447E-A67C-2BC18FAC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0" y="3245008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232C7A-8989-4E8D-86E6-75AD37A4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22603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4F6C55-BFC9-4CC8-B468-A5F6E95B505D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24950-E509-46D5-A556-5432442B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48181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03758E-EF7C-4D66-8E4B-DE72B299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35671"/>
              </p:ext>
            </p:extLst>
          </p:nvPr>
        </p:nvGraphicFramePr>
        <p:xfrm>
          <a:off x="2747145" y="1263806"/>
          <a:ext cx="907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Result	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11317B-D2EE-4E14-A8A4-33CF9AA0805B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FFC8A-61A3-4F77-B6E3-8A00DF85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91" y="2344535"/>
            <a:ext cx="7096125" cy="1571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A7BA9E-F86E-40FA-958B-FF6DE7BFC62B}"/>
              </a:ext>
            </a:extLst>
          </p:cNvPr>
          <p:cNvSpPr/>
          <p:nvPr/>
        </p:nvSpPr>
        <p:spPr>
          <a:xfrm>
            <a:off x="781233" y="122544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1644D1-04DB-4637-9B1C-ED83F2576242}"/>
              </a:ext>
            </a:extLst>
          </p:cNvPr>
          <p:cNvSpPr/>
          <p:nvPr/>
        </p:nvSpPr>
        <p:spPr>
          <a:xfrm>
            <a:off x="9241838" y="3916160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BBCB59-7EF5-4F1B-AE94-C44D5897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91" y="1677821"/>
            <a:ext cx="3305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DD9437-EBDD-4B5D-A556-AE901FFCB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0202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3C446D-C0AC-4B7C-B629-D483C1CBE1A7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38D148-F2A5-430C-925C-AF03E5EA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3147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9B1CD7-A2EC-4997-A3E9-D883EF11C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32511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B90A82-DB3B-41E9-BE50-9BCEEE6D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75228"/>
              </p:ext>
            </p:extLst>
          </p:nvPr>
        </p:nvGraphicFramePr>
        <p:xfrm>
          <a:off x="2747145" y="1620068"/>
          <a:ext cx="5629429" cy="470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429">
                  <a:extLst>
                    <a:ext uri="{9D8B030D-6E8A-4147-A177-3AD203B41FA5}">
                      <a16:colId xmlns:a16="http://schemas.microsoft.com/office/drawing/2014/main" val="2595141329"/>
                    </a:ext>
                  </a:extLst>
                </a:gridCol>
              </a:tblGrid>
              <a:tr h="405943">
                <a:tc>
                  <a:txBody>
                    <a:bodyPr/>
                    <a:lstStyle/>
                    <a:p>
                      <a:r>
                        <a:rPr lang="en-US" dirty="0"/>
                        <a:t>Word List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53010"/>
                  </a:ext>
                </a:extLst>
              </a:tr>
              <a:tr h="4294796">
                <a:tc>
                  <a:txBody>
                    <a:bodyPr/>
                    <a:lstStyle/>
                    <a:p>
                      <a:r>
                        <a:rPr lang="en-US" sz="1200" dirty="0"/>
                        <a:t>       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School Year</a:t>
                      </a:r>
                      <a:r>
                        <a:rPr lang="en-US" sz="1200" dirty="0"/>
                        <a:t>  :                      2018                                  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List Name: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       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Grade Level 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       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Language    : </a:t>
                      </a:r>
                      <a:r>
                        <a:rPr lang="en-US" sz="1200" dirty="0"/>
                        <a:t>  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228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519AE9-7D8C-4A0E-B820-387C2AE7C524}"/>
              </a:ext>
            </a:extLst>
          </p:cNvPr>
          <p:cNvSpPr/>
          <p:nvPr/>
        </p:nvSpPr>
        <p:spPr>
          <a:xfrm>
            <a:off x="6924713" y="2048147"/>
            <a:ext cx="1339241" cy="302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Created on save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1F6CEF-CFF7-4412-932B-1211DE358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62631"/>
              </p:ext>
            </p:extLst>
          </p:nvPr>
        </p:nvGraphicFramePr>
        <p:xfrm>
          <a:off x="3028912" y="3413063"/>
          <a:ext cx="26516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75">
                  <a:extLst>
                    <a:ext uri="{9D8B030D-6E8A-4147-A177-3AD203B41FA5}">
                      <a16:colId xmlns:a16="http://schemas.microsoft.com/office/drawing/2014/main" val="3341756521"/>
                    </a:ext>
                  </a:extLst>
                </a:gridCol>
                <a:gridCol w="1090458">
                  <a:extLst>
                    <a:ext uri="{9D8B030D-6E8A-4147-A177-3AD203B41FA5}">
                      <a16:colId xmlns:a16="http://schemas.microsoft.com/office/drawing/2014/main" val="538422771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765173583"/>
                    </a:ext>
                  </a:extLst>
                </a:gridCol>
              </a:tblGrid>
              <a:tr h="315676">
                <a:tc>
                  <a:txBody>
                    <a:bodyPr/>
                    <a:lstStyle/>
                    <a:p>
                      <a:r>
                        <a:rPr lang="en-US" sz="1200" b="1" dirty="0"/>
                        <a:t>Order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                  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64245"/>
                  </a:ext>
                </a:extLst>
              </a:tr>
              <a:tr h="31487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Edit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6473"/>
                  </a:ext>
                </a:extLst>
              </a:tr>
              <a:tr h="31487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06018"/>
                  </a:ext>
                </a:extLst>
              </a:tr>
              <a:tr h="3148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45571"/>
                  </a:ext>
                </a:extLst>
              </a:tr>
              <a:tr h="3148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4960"/>
                  </a:ext>
                </a:extLst>
              </a:tr>
              <a:tr h="314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24982"/>
                  </a:ext>
                </a:extLst>
              </a:tr>
            </a:tbl>
          </a:graphicData>
        </a:graphic>
      </p:graphicFrame>
      <p:sp>
        <p:nvSpPr>
          <p:cNvPr id="12" name="Plus Sign 11">
            <a:extLst>
              <a:ext uri="{FF2B5EF4-FFF2-40B4-BE49-F238E27FC236}">
                <a16:creationId xmlns:a16="http://schemas.microsoft.com/office/drawing/2014/main" id="{7271EF6A-EC65-467F-B906-AF3DAFAE5BAF}"/>
              </a:ext>
            </a:extLst>
          </p:cNvPr>
          <p:cNvSpPr/>
          <p:nvPr/>
        </p:nvSpPr>
        <p:spPr>
          <a:xfrm>
            <a:off x="5066512" y="3434733"/>
            <a:ext cx="245946" cy="334272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Blank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56828B8-C878-4D93-BBC0-C0C8985A3FAA}"/>
              </a:ext>
            </a:extLst>
          </p:cNvPr>
          <p:cNvSpPr/>
          <p:nvPr/>
        </p:nvSpPr>
        <p:spPr>
          <a:xfrm>
            <a:off x="7625931" y="5734388"/>
            <a:ext cx="617447" cy="3024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</a:p>
        </p:txBody>
      </p:sp>
      <p:sp>
        <p:nvSpPr>
          <p:cNvPr id="14" name="Action Button: Blank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24313CB-2230-40E0-BD86-88DD1EB4EACF}"/>
              </a:ext>
            </a:extLst>
          </p:cNvPr>
          <p:cNvSpPr/>
          <p:nvPr/>
        </p:nvSpPr>
        <p:spPr>
          <a:xfrm>
            <a:off x="6501905" y="5743852"/>
            <a:ext cx="827860" cy="292963"/>
          </a:xfrm>
          <a:prstGeom prst="actionButtonBlan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3147FF4-10FD-4639-BF52-650D16E04660}"/>
              </a:ext>
            </a:extLst>
          </p:cNvPr>
          <p:cNvSpPr/>
          <p:nvPr/>
        </p:nvSpPr>
        <p:spPr>
          <a:xfrm>
            <a:off x="5312459" y="3850475"/>
            <a:ext cx="164475" cy="2876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FCDA2FA-738C-455C-9339-CE92FC91126C}"/>
              </a:ext>
            </a:extLst>
          </p:cNvPr>
          <p:cNvSpPr/>
          <p:nvPr/>
        </p:nvSpPr>
        <p:spPr>
          <a:xfrm>
            <a:off x="5312458" y="4183111"/>
            <a:ext cx="164475" cy="2876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F9BFB48-3829-42B9-ACDF-CE4774DDE688}"/>
              </a:ext>
            </a:extLst>
          </p:cNvPr>
          <p:cNvSpPr/>
          <p:nvPr/>
        </p:nvSpPr>
        <p:spPr>
          <a:xfrm>
            <a:off x="5300422" y="4575548"/>
            <a:ext cx="164475" cy="2876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8448EC8-22C7-452D-BEF4-FBFD0D2C7C18}"/>
              </a:ext>
            </a:extLst>
          </p:cNvPr>
          <p:cNvSpPr/>
          <p:nvPr/>
        </p:nvSpPr>
        <p:spPr>
          <a:xfrm>
            <a:off x="5300422" y="4924121"/>
            <a:ext cx="164475" cy="2876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B330D9-1A14-4A54-B4F3-164650B6CDEA}"/>
              </a:ext>
            </a:extLst>
          </p:cNvPr>
          <p:cNvSpPr/>
          <p:nvPr/>
        </p:nvSpPr>
        <p:spPr>
          <a:xfrm>
            <a:off x="783206" y="125363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Word Lists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50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4D6AFBE6-4A3B-4232-A6AA-BBCB77F885A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51" name="ComboBox2" r:id="rId3" imgW="1287720" imgH="304920"/>
        </mc:Choice>
        <mc:Fallback>
          <p:control name="ComboBox2" r:id="rId3" imgW="1287720" imgH="304920">
            <p:pic>
              <p:nvPicPr>
                <p:cNvPr id="15" name="ComboBox2">
                  <a:extLst>
                    <a:ext uri="{FF2B5EF4-FFF2-40B4-BE49-F238E27FC236}">
                      <a16:creationId xmlns:a16="http://schemas.microsoft.com/office/drawing/2014/main" id="{1B2F15F2-142C-4339-AEA4-66284CFFB94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8497" y="2412719"/>
                  <a:ext cx="1285058" cy="30242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52" name="ComboBox3" r:id="rId4" imgW="1287720" imgH="304920"/>
        </mc:Choice>
        <mc:Fallback>
          <p:control name="ComboBox3" r:id="rId4" imgW="1287720" imgH="304920">
            <p:pic>
              <p:nvPicPr>
                <p:cNvPr id="16" name="ComboBox3">
                  <a:extLst>
                    <a:ext uri="{FF2B5EF4-FFF2-40B4-BE49-F238E27FC236}">
                      <a16:creationId xmlns:a16="http://schemas.microsoft.com/office/drawing/2014/main" id="{4C125196-A822-40D4-AF20-811CD35FFC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8497" y="2818286"/>
                  <a:ext cx="1285058" cy="30242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62786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25F81C-90EB-4C08-B1AD-BA2D073D3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18117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B7E828-75DF-41D4-9CB5-806AAE7F5CA9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A96741-6DAD-4F53-9AA9-AE55F076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5343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6A09E-AEA1-48EF-85B5-4F2C70C6D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79789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Window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EFF9B7-FEAB-4359-B0F7-6DCC85EE86EB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14C5B-D45D-46E6-83DA-3C01326B3091}"/>
              </a:ext>
            </a:extLst>
          </p:cNvPr>
          <p:cNvSpPr/>
          <p:nvPr/>
        </p:nvSpPr>
        <p:spPr>
          <a:xfrm>
            <a:off x="781233" y="171429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Test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4A6D9-82FB-42E2-A306-E2D6CD3C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73533"/>
            <a:ext cx="6010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5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C46EA-4551-4A2B-8E1E-F71BCE440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7233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0B77C9-C85E-42BA-9518-104448F8CF55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BCF9F-683A-4231-BC7D-C4479708F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55462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6FEEBA-2430-4A43-BEB2-F7ACAF8C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28096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Window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140887-F29C-47FF-9416-DA692E2AA308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166F5-7E99-45FA-90B5-A37855D9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21" y="1631499"/>
            <a:ext cx="8753475" cy="46958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C9A1B3-C6EB-46FE-858E-1793FE2F7467}"/>
              </a:ext>
            </a:extLst>
          </p:cNvPr>
          <p:cNvSpPr/>
          <p:nvPr/>
        </p:nvSpPr>
        <p:spPr>
          <a:xfrm>
            <a:off x="781233" y="1714298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Test Window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F952F7-DB29-489A-9725-EF722B627262}"/>
              </a:ext>
            </a:extLst>
          </p:cNvPr>
          <p:cNvSpPr/>
          <p:nvPr/>
        </p:nvSpPr>
        <p:spPr>
          <a:xfrm>
            <a:off x="2965141" y="1864735"/>
            <a:ext cx="1677880" cy="275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2018 - Summer</a:t>
            </a:r>
          </a:p>
        </p:txBody>
      </p:sp>
    </p:spTree>
    <p:extLst>
      <p:ext uri="{BB962C8B-B14F-4D97-AF65-F5344CB8AC3E}">
        <p14:creationId xmlns:p14="http://schemas.microsoft.com/office/powerpoint/2010/main" val="155485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F6E2B-A60C-41A9-83DC-886D6DDA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3225622"/>
            <a:ext cx="8953500" cy="37528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7C4F7-3F4F-4D4A-BB8F-AD02C92A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06862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5" name="Action Button: Go Hom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0F5B9A-552D-46D1-A7BC-FDCC5C1DA2D5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5A1FB0-2438-4197-8CAF-25F41D5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91359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D2BC23-7EDE-44B8-91C7-8494AAD0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17932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	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8D7E29-9360-4081-9EF4-292B82B3325F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47903-759C-4476-91D8-23A22BB9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13" y="1670158"/>
            <a:ext cx="8061664" cy="1219200"/>
          </a:xfrm>
          <a:prstGeom prst="rect">
            <a:avLst/>
          </a:prstGeom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96E84C5-3BEE-4C18-B6F3-65C168B4F242}"/>
              </a:ext>
            </a:extLst>
          </p:cNvPr>
          <p:cNvSpPr/>
          <p:nvPr/>
        </p:nvSpPr>
        <p:spPr>
          <a:xfrm>
            <a:off x="8487052" y="4832600"/>
            <a:ext cx="1322773" cy="233039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EDA0AE8-D16A-4F5F-92D0-C54C4E5868EA}"/>
              </a:ext>
            </a:extLst>
          </p:cNvPr>
          <p:cNvSpPr/>
          <p:nvPr/>
        </p:nvSpPr>
        <p:spPr>
          <a:xfrm>
            <a:off x="3551068" y="2130641"/>
            <a:ext cx="798990" cy="22194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A0591-E633-40ED-A600-ECE7EA4B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602" y="2688847"/>
            <a:ext cx="7309883" cy="571500"/>
          </a:xfrm>
          <a:prstGeom prst="rect">
            <a:avLst/>
          </a:prstGeom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09B41F3-4430-486B-B6C3-56EA71B8A28B}"/>
              </a:ext>
            </a:extLst>
          </p:cNvPr>
          <p:cNvSpPr/>
          <p:nvPr/>
        </p:nvSpPr>
        <p:spPr>
          <a:xfrm>
            <a:off x="8549196" y="5789016"/>
            <a:ext cx="568172" cy="673928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28180-7ACB-4F1E-803B-3B8D79A9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00" y="3216744"/>
            <a:ext cx="8953500" cy="375285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DF7DB2-886F-4EB0-83C9-C9A29B264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06862"/>
              </p:ext>
            </p:extLst>
          </p:nvPr>
        </p:nvGraphicFramePr>
        <p:xfrm>
          <a:off x="798990" y="737420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0E1B16-EFCB-4694-8D70-E65B93E3C04E}"/>
              </a:ext>
            </a:extLst>
          </p:cNvPr>
          <p:cNvSpPr/>
          <p:nvPr/>
        </p:nvSpPr>
        <p:spPr>
          <a:xfrm>
            <a:off x="914401" y="831652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4A42E05-AE74-4215-A734-63B023B7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9049"/>
              </p:ext>
            </p:extLst>
          </p:nvPr>
        </p:nvGraphicFramePr>
        <p:xfrm>
          <a:off x="798989" y="1240023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C4FBEA-30C5-4317-9099-11895818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22301"/>
              </p:ext>
            </p:extLst>
          </p:nvPr>
        </p:nvGraphicFramePr>
        <p:xfrm>
          <a:off x="2764900" y="1254928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Summary Report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5F9C82-6FEC-45FF-A406-33AD289C6DA1}"/>
              </a:ext>
            </a:extLst>
          </p:cNvPr>
          <p:cNvSpPr/>
          <p:nvPr/>
        </p:nvSpPr>
        <p:spPr>
          <a:xfrm>
            <a:off x="8912180" y="1290440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8773E5-CB03-4DFF-8CB9-F629390C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68" y="1661280"/>
            <a:ext cx="8061664" cy="1219200"/>
          </a:xfrm>
          <a:prstGeom prst="rect">
            <a:avLst/>
          </a:prstGeom>
        </p:spPr>
      </p:pic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9DEC583-C8BC-4E28-98B9-C0A4A14271FD}"/>
              </a:ext>
            </a:extLst>
          </p:cNvPr>
          <p:cNvSpPr/>
          <p:nvPr/>
        </p:nvSpPr>
        <p:spPr>
          <a:xfrm>
            <a:off x="8504807" y="4823722"/>
            <a:ext cx="1322773" cy="233039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B7D40D8-770D-4825-BEFF-EF852D191858}"/>
              </a:ext>
            </a:extLst>
          </p:cNvPr>
          <p:cNvSpPr/>
          <p:nvPr/>
        </p:nvSpPr>
        <p:spPr>
          <a:xfrm>
            <a:off x="3568823" y="2121763"/>
            <a:ext cx="798990" cy="22194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CB317D-5350-4B21-A9C1-87F0FDE9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57" y="2679969"/>
            <a:ext cx="7309883" cy="571500"/>
          </a:xfrm>
          <a:prstGeom prst="rect">
            <a:avLst/>
          </a:prstGeom>
        </p:spPr>
      </p:pic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A720E4A-443E-407D-AD52-1A51A53107CE}"/>
              </a:ext>
            </a:extLst>
          </p:cNvPr>
          <p:cNvSpPr/>
          <p:nvPr/>
        </p:nvSpPr>
        <p:spPr>
          <a:xfrm>
            <a:off x="8566951" y="5780138"/>
            <a:ext cx="568172" cy="673928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5E1DD5-B947-4C72-9372-1B7782F83122}"/>
              </a:ext>
            </a:extLst>
          </p:cNvPr>
          <p:cNvSpPr/>
          <p:nvPr/>
        </p:nvSpPr>
        <p:spPr>
          <a:xfrm>
            <a:off x="794055" y="2136190"/>
            <a:ext cx="1961967" cy="23059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tx1"/>
                </a:solidFill>
              </a:rPr>
              <a:t>Student Summary    	Report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Missed 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Words Report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Missed        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Words Report</a:t>
            </a:r>
          </a:p>
        </p:txBody>
      </p:sp>
    </p:spTree>
    <p:extLst>
      <p:ext uri="{BB962C8B-B14F-4D97-AF65-F5344CB8AC3E}">
        <p14:creationId xmlns:p14="http://schemas.microsoft.com/office/powerpoint/2010/main" val="2253949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0F7EC-FD34-421A-8FEE-4DE3BAE2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38039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2CD512-A173-4C52-89CB-0164A32FF841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883129-F90C-4609-8829-0C358E52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74389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	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69035-D4C1-432C-91B7-5DD15608EF87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F9735-B29A-4385-B23F-E92BFC97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4" y="2689048"/>
            <a:ext cx="6438900" cy="40195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B955FA-19DE-4077-A8FB-B6E54E3E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38039"/>
              </p:ext>
            </p:extLst>
          </p:nvPr>
        </p:nvGraphicFramePr>
        <p:xfrm>
          <a:off x="724023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10" name="Action Button: Go Hom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726DF3-B38C-4CC8-855C-218844B126C2}"/>
              </a:ext>
            </a:extLst>
          </p:cNvPr>
          <p:cNvSpPr/>
          <p:nvPr/>
        </p:nvSpPr>
        <p:spPr>
          <a:xfrm>
            <a:off x="839434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492AF5-E9D7-4003-8848-19A9E678E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9202"/>
              </p:ext>
            </p:extLst>
          </p:nvPr>
        </p:nvGraphicFramePr>
        <p:xfrm>
          <a:off x="724022" y="1264974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FF09F-179F-4A93-9F3A-0A907A711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3431"/>
              </p:ext>
            </p:extLst>
          </p:nvPr>
        </p:nvGraphicFramePr>
        <p:xfrm>
          <a:off x="2689933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Missed Words Report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CF48CC-8CB3-4225-BED6-BDA7E9068646}"/>
              </a:ext>
            </a:extLst>
          </p:cNvPr>
          <p:cNvSpPr/>
          <p:nvPr/>
        </p:nvSpPr>
        <p:spPr>
          <a:xfrm>
            <a:off x="8837213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F63DB88-CFBD-4938-A50C-D70EE988A55C}"/>
              </a:ext>
            </a:extLst>
          </p:cNvPr>
          <p:cNvSpPr/>
          <p:nvPr/>
        </p:nvSpPr>
        <p:spPr>
          <a:xfrm>
            <a:off x="7704832" y="4233538"/>
            <a:ext cx="1322773" cy="233039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F026D0-F852-4022-ABAF-7BBAB40E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33" y="1723154"/>
            <a:ext cx="8079976" cy="1076325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AA115AB-F551-4115-A339-47F03C632B46}"/>
              </a:ext>
            </a:extLst>
          </p:cNvPr>
          <p:cNvSpPr/>
          <p:nvPr/>
        </p:nvSpPr>
        <p:spPr>
          <a:xfrm>
            <a:off x="6933460" y="2068497"/>
            <a:ext cx="1903753" cy="275208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111111118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403D16-9F71-4FE9-8862-8BCF84DC3290}"/>
              </a:ext>
            </a:extLst>
          </p:cNvPr>
          <p:cNvSpPr/>
          <p:nvPr/>
        </p:nvSpPr>
        <p:spPr>
          <a:xfrm>
            <a:off x="794055" y="2136190"/>
            <a:ext cx="1961967" cy="23059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Student Summary    	Report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Student Missed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Words Report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Missed        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Words Report</a:t>
            </a:r>
          </a:p>
        </p:txBody>
      </p:sp>
    </p:spTree>
    <p:extLst>
      <p:ext uri="{BB962C8B-B14F-4D97-AF65-F5344CB8AC3E}">
        <p14:creationId xmlns:p14="http://schemas.microsoft.com/office/powerpoint/2010/main" val="130383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C4409-1883-476C-AD9A-E906D96D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5" y="1634646"/>
            <a:ext cx="3120995" cy="509809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000459-8A6F-461C-A485-78815134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6005"/>
              </p:ext>
            </p:extLst>
          </p:nvPr>
        </p:nvGraphicFramePr>
        <p:xfrm>
          <a:off x="781235" y="746298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         Cessna Pierce(Teacher)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53732B-2902-4E7D-A314-EBEC6DD0A303}"/>
              </a:ext>
            </a:extLst>
          </p:cNvPr>
          <p:cNvSpPr/>
          <p:nvPr/>
        </p:nvSpPr>
        <p:spPr>
          <a:xfrm>
            <a:off x="896646" y="840530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063F87-7F95-45F3-AC7D-D48C67A41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65581"/>
              </p:ext>
            </p:extLst>
          </p:nvPr>
        </p:nvGraphicFramePr>
        <p:xfrm>
          <a:off x="781234" y="1248901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Students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Window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F7C9C7-EB79-40A7-A674-FEC9069C4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94742"/>
              </p:ext>
            </p:extLst>
          </p:nvPr>
        </p:nvGraphicFramePr>
        <p:xfrm>
          <a:off x="2747145" y="1263806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Missed Words Report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80A5D2-04A2-4172-B48F-C1727B12233D}"/>
              </a:ext>
            </a:extLst>
          </p:cNvPr>
          <p:cNvSpPr/>
          <p:nvPr/>
        </p:nvSpPr>
        <p:spPr>
          <a:xfrm>
            <a:off x="8894425" y="1299318"/>
            <a:ext cx="2086252" cy="289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Lyons Elementary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84EB544-7606-4550-8D18-A4220B21F2A2}"/>
              </a:ext>
            </a:extLst>
          </p:cNvPr>
          <p:cNvSpPr/>
          <p:nvPr/>
        </p:nvSpPr>
        <p:spPr>
          <a:xfrm>
            <a:off x="4345617" y="2298162"/>
            <a:ext cx="1322773" cy="233039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Cessna Pierce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C77B24-8F3C-40AE-891E-27A6478DDBB5}"/>
              </a:ext>
            </a:extLst>
          </p:cNvPr>
          <p:cNvSpPr/>
          <p:nvPr/>
        </p:nvSpPr>
        <p:spPr>
          <a:xfrm>
            <a:off x="794055" y="2136190"/>
            <a:ext cx="1961967" cy="23059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Reports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Student Summary    	Report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Missed 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Words Report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School Missed       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Words Report</a:t>
            </a:r>
          </a:p>
        </p:txBody>
      </p:sp>
    </p:spTree>
    <p:extLst>
      <p:ext uri="{BB962C8B-B14F-4D97-AF65-F5344CB8AC3E}">
        <p14:creationId xmlns:p14="http://schemas.microsoft.com/office/powerpoint/2010/main" val="153310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69861F-4001-4AE7-B011-9D3C2B27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70107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C3BCBC-B53A-4903-A78B-42370B8D52E7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A4E3B1-0CD0-4E6F-8817-1167A191B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1761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DA48E9-46C6-418A-83C6-DD58CBCB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16279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Administration Window(s)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C5ABE8-F033-41A0-90B1-14607799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86042"/>
              </p:ext>
            </p:extLst>
          </p:nvPr>
        </p:nvGraphicFramePr>
        <p:xfrm>
          <a:off x="2747145" y="1620068"/>
          <a:ext cx="8119123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46">
                  <a:extLst>
                    <a:ext uri="{9D8B030D-6E8A-4147-A177-3AD203B41FA5}">
                      <a16:colId xmlns:a16="http://schemas.microsoft.com/office/drawing/2014/main" val="2288379078"/>
                    </a:ext>
                  </a:extLst>
                </a:gridCol>
                <a:gridCol w="708379">
                  <a:extLst>
                    <a:ext uri="{9D8B030D-6E8A-4147-A177-3AD203B41FA5}">
                      <a16:colId xmlns:a16="http://schemas.microsoft.com/office/drawing/2014/main" val="2729557915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919261053"/>
                    </a:ext>
                  </a:extLst>
                </a:gridCol>
                <a:gridCol w="1026770">
                  <a:extLst>
                    <a:ext uri="{9D8B030D-6E8A-4147-A177-3AD203B41FA5}">
                      <a16:colId xmlns:a16="http://schemas.microsoft.com/office/drawing/2014/main" val="4273827000"/>
                    </a:ext>
                  </a:extLst>
                </a:gridCol>
                <a:gridCol w="779343">
                  <a:extLst>
                    <a:ext uri="{9D8B030D-6E8A-4147-A177-3AD203B41FA5}">
                      <a16:colId xmlns:a16="http://schemas.microsoft.com/office/drawing/2014/main" val="2914942304"/>
                    </a:ext>
                  </a:extLst>
                </a:gridCol>
                <a:gridCol w="1121684">
                  <a:extLst>
                    <a:ext uri="{9D8B030D-6E8A-4147-A177-3AD203B41FA5}">
                      <a16:colId xmlns:a16="http://schemas.microsoft.com/office/drawing/2014/main" val="1098611927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1722525860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2188717796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9993857"/>
                    </a:ext>
                  </a:extLst>
                </a:gridCol>
              </a:tblGrid>
              <a:tr h="440054">
                <a:tc>
                  <a:txBody>
                    <a:bodyPr/>
                    <a:lstStyle/>
                    <a:p>
                      <a:r>
                        <a:rPr lang="en-US" sz="1400" dirty="0"/>
                        <a:t>School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English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Spanish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1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9/4/2017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9/15/2017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2018_G1_E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2018_G1_S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2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11/13/2017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11/24/2017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2018_G2_E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2018_G2_S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1/26/2018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2018_G2_E1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2018_G2_S1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4/16/2018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4/27/2018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2018_G1_E1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2018_G1_S1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29900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1AA4FA-C0E7-48C0-9D59-B3A482F92282}"/>
              </a:ext>
            </a:extLst>
          </p:cNvPr>
          <p:cNvSpPr/>
          <p:nvPr/>
        </p:nvSpPr>
        <p:spPr>
          <a:xfrm>
            <a:off x="781233" y="170790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Admin Window</a:t>
            </a: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B751B27A-1176-40DE-A96A-181B590DB080}"/>
              </a:ext>
            </a:extLst>
          </p:cNvPr>
          <p:cNvSpPr/>
          <p:nvPr/>
        </p:nvSpPr>
        <p:spPr>
          <a:xfrm>
            <a:off x="10416725" y="1764413"/>
            <a:ext cx="215532" cy="226336"/>
          </a:xfrm>
          <a:prstGeom prst="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07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95E5C923-33A0-4C74-9C0F-829B51287C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348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B96154-B540-4DA3-B88B-4B36C50C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04623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461A47-9D62-4EAE-A85A-E70CA8B6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39371"/>
              </p:ext>
            </p:extLst>
          </p:nvPr>
        </p:nvGraphicFramePr>
        <p:xfrm>
          <a:off x="781235" y="1205096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Word Lists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FCBE35-B02B-4B75-A12E-5BDFDFD2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41514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Administration Window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6A4548-ADD9-42CF-8DE7-1DB9AFAA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46" y="1608013"/>
            <a:ext cx="3305175" cy="30194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1165D-018A-4155-9A3A-E2C2A8C75168}"/>
              </a:ext>
            </a:extLst>
          </p:cNvPr>
          <p:cNvSpPr/>
          <p:nvPr/>
        </p:nvSpPr>
        <p:spPr>
          <a:xfrm>
            <a:off x="5548544" y="4627438"/>
            <a:ext cx="618478" cy="370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9" name="Action Button: Go Hom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40F481-4CBB-460E-BE31-528E97BF7BA1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FBF14-A921-4F28-80C3-6C0794D03869}"/>
              </a:ext>
            </a:extLst>
          </p:cNvPr>
          <p:cNvSpPr/>
          <p:nvPr/>
        </p:nvSpPr>
        <p:spPr>
          <a:xfrm>
            <a:off x="781233" y="170790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Admin Window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94" name="ComboBox1" r:id="rId2" imgW="1851840" imgH="281880"/>
        </mc:Choice>
        <mc:Fallback>
          <p:control name="ComboBox1" r:id="rId2" imgW="1851840" imgH="281880">
            <p:pic>
              <p:nvPicPr>
                <p:cNvPr id="5" name="ComboBox1">
                  <a:extLst>
                    <a:ext uri="{FF2B5EF4-FFF2-40B4-BE49-F238E27FC236}">
                      <a16:creationId xmlns:a16="http://schemas.microsoft.com/office/drawing/2014/main" id="{8244C569-7C2F-45A9-828E-2B06FE466F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0065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4121E-E3D3-4C0A-B600-EF85CDA9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27028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D0C7C56-2672-45ED-969D-EE898945CB40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8741E-99AF-469B-910B-E3483E846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69594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47F86A-00EF-48B0-8942-5B41C3CD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10253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Administration Period Creation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33A75-7CFA-4792-8466-9C380A30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45" y="1620068"/>
            <a:ext cx="3571875" cy="3352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36B606-D282-474D-9C26-66980A9FCD12}"/>
              </a:ext>
            </a:extLst>
          </p:cNvPr>
          <p:cNvSpPr/>
          <p:nvPr/>
        </p:nvSpPr>
        <p:spPr>
          <a:xfrm>
            <a:off x="781233" y="1718843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Admin Window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E58F7-7A00-47AF-B3CE-205433E6352D}"/>
              </a:ext>
            </a:extLst>
          </p:cNvPr>
          <p:cNvSpPr/>
          <p:nvPr/>
        </p:nvSpPr>
        <p:spPr>
          <a:xfrm>
            <a:off x="2867488" y="1718844"/>
            <a:ext cx="976544" cy="12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8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B38788EC-D6AF-452E-990F-CCE38A4E05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1913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FD37C-94B5-47B7-B018-D7F0D015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33194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8CAB31-E495-499A-966B-937E17E2D2B0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1B10FF-2A04-4C83-B239-8B480B7E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07868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B72A32-8FA1-4574-B416-AEF5E3BC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12569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305B614-8917-401D-9F97-2B191428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45" y="1728787"/>
            <a:ext cx="6029325" cy="15716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E1860-6C75-4986-983C-546416666DBC}"/>
              </a:ext>
            </a:extLst>
          </p:cNvPr>
          <p:cNvSpPr/>
          <p:nvPr/>
        </p:nvSpPr>
        <p:spPr>
          <a:xfrm>
            <a:off x="783206" y="2249924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51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7F668820-B579-4C0E-AC7A-52ECE4B12E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415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1CAF4-25BF-46CD-A4DA-DB5CBA9B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45" y="1685463"/>
            <a:ext cx="3629025" cy="1409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FFF76-F453-4913-AC27-DA754932E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35221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5" name="Action Button: Go Hom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E36031-1CDA-4B5C-9FE9-F4922870DF10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915FD9-AFBA-4E38-9BD2-84A13CE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93592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Students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FC3987-B7FF-4487-B7D6-C441AA4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7849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 List- Student Summary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F63F36E-1DA3-44BA-B72B-D93A9E8BF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401" y="1685463"/>
            <a:ext cx="1924050" cy="1828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39EB4D-18B2-4524-A027-E7B36B43AD81}"/>
              </a:ext>
            </a:extLst>
          </p:cNvPr>
          <p:cNvSpPr/>
          <p:nvPr/>
        </p:nvSpPr>
        <p:spPr>
          <a:xfrm>
            <a:off x="783206" y="2249924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Teachers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76" name="ComboBox1" r:id="rId2" imgW="1851840" imgH="281880"/>
        </mc:Choice>
        <mc:Fallback>
          <p:control name="ComboBox1" r:id="rId2" imgW="1851840" imgH="281880">
            <p:pic>
              <p:nvPicPr>
                <p:cNvPr id="8" name="ComboBox1">
                  <a:extLst>
                    <a:ext uri="{FF2B5EF4-FFF2-40B4-BE49-F238E27FC236}">
                      <a16:creationId xmlns:a16="http://schemas.microsoft.com/office/drawing/2014/main" id="{89D27CFE-1033-46F1-B045-3A556EE4BA1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88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840189-A80E-4EC3-9245-3960D075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10102"/>
              </p:ext>
            </p:extLst>
          </p:nvPr>
        </p:nvGraphicFramePr>
        <p:xfrm>
          <a:off x="781235" y="719665"/>
          <a:ext cx="11043821" cy="5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821">
                  <a:extLst>
                    <a:ext uri="{9D8B030D-6E8A-4147-A177-3AD203B41FA5}">
                      <a16:colId xmlns:a16="http://schemas.microsoft.com/office/drawing/2014/main" val="581517104"/>
                    </a:ext>
                  </a:extLst>
                </a:gridCol>
              </a:tblGrid>
              <a:tr h="505453">
                <a:tc>
                  <a:txBody>
                    <a:bodyPr/>
                    <a:lstStyle/>
                    <a:p>
                      <a:r>
                        <a:rPr lang="en-US" dirty="0"/>
                        <a:t>            HFWE	High Frequency Word Evaluation						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141"/>
                  </a:ext>
                </a:extLst>
              </a:tr>
            </a:tbl>
          </a:graphicData>
        </a:graphic>
      </p:graphicFrame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533B0AB-AE97-4CD9-8C62-9085E2C2D2DE}"/>
              </a:ext>
            </a:extLst>
          </p:cNvPr>
          <p:cNvSpPr/>
          <p:nvPr/>
        </p:nvSpPr>
        <p:spPr>
          <a:xfrm>
            <a:off x="896646" y="813897"/>
            <a:ext cx="514904" cy="349078"/>
          </a:xfrm>
          <a:prstGeom prst="actionButtonHo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01CE0-BBFB-43CD-8511-FA18725F8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77539"/>
              </p:ext>
            </p:extLst>
          </p:nvPr>
        </p:nvGraphicFramePr>
        <p:xfrm>
          <a:off x="781234" y="1222268"/>
          <a:ext cx="1908699" cy="310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9">
                  <a:extLst>
                    <a:ext uri="{9D8B030D-6E8A-4147-A177-3AD203B41FA5}">
                      <a16:colId xmlns:a16="http://schemas.microsoft.com/office/drawing/2014/main" val="1919065085"/>
                    </a:ext>
                  </a:extLst>
                </a:gridCol>
              </a:tblGrid>
              <a:tr h="310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Words List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Admin Window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Teachers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Reports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173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A95F4D-1362-450A-99B9-5D9CC0CA6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39775"/>
              </p:ext>
            </p:extLst>
          </p:nvPr>
        </p:nvGraphicFramePr>
        <p:xfrm>
          <a:off x="2747145" y="1237173"/>
          <a:ext cx="9077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11">
                  <a:extLst>
                    <a:ext uri="{9D8B030D-6E8A-4147-A177-3AD203B41FA5}">
                      <a16:colId xmlns:a16="http://schemas.microsoft.com/office/drawing/2014/main" val="2568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 List								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HISD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2026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4A71E2-CFFE-4707-B26D-E68C756E0CB8}"/>
              </a:ext>
            </a:extLst>
          </p:cNvPr>
          <p:cNvSpPr/>
          <p:nvPr/>
        </p:nvSpPr>
        <p:spPr>
          <a:xfrm>
            <a:off x="781233" y="2772846"/>
            <a:ext cx="1908699" cy="5054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All 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315F6-98F6-49D4-9EBC-74E88FCE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45" y="1620068"/>
            <a:ext cx="5838825" cy="311467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7199" name="ComboBox1" r:id="rId2" imgW="1851840" imgH="281880"/>
        </mc:Choice>
        <mc:Fallback>
          <p:control name="ComboBox1" r:id="rId2" imgW="1851840" imgH="281880">
            <p:pic>
              <p:nvPicPr>
                <p:cNvPr id="6" name="ComboBox1">
                  <a:extLst>
                    <a:ext uri="{FF2B5EF4-FFF2-40B4-BE49-F238E27FC236}">
                      <a16:creationId xmlns:a16="http://schemas.microsoft.com/office/drawing/2014/main" id="{D3D49EF9-FD8D-48B8-B8F3-AB984F18ACF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4101" y="1282148"/>
                  <a:ext cx="1855419" cy="2808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017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686</Words>
  <Application>Microsoft Office PowerPoint</Application>
  <PresentationFormat>Widescreen</PresentationFormat>
  <Paragraphs>501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Morthala, Praveen</dc:creator>
  <cp:lastModifiedBy>Morthala, Praveen</cp:lastModifiedBy>
  <cp:revision>73</cp:revision>
  <dcterms:created xsi:type="dcterms:W3CDTF">2018-02-21T00:38:22Z</dcterms:created>
  <dcterms:modified xsi:type="dcterms:W3CDTF">2018-02-23T21:50:48Z</dcterms:modified>
</cp:coreProperties>
</file>