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2378-CF88-4D6E-823F-682299FA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6A9F-5FF7-420B-B000-29809A7FA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A066-B07B-40EE-ACE4-B78E7D67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1AEB-E334-442E-8EC3-BD15F774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852A-7F5E-48D3-9F19-D7D56844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624B-A61C-4F0B-98FA-CB1285DD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E89F4-5394-4B85-B11B-7833ECDB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E3E0-D6E5-4BFF-80F1-0E4CC923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26D0-BBE5-4FB4-9DCC-60B58E10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CFA8-A255-4E8D-B774-19843189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21C4C-7AAD-4F8D-A2BE-787CA270E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0A9A0-0668-4F42-91CE-F1134E1C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16871-86A4-42ED-A8B7-3FC4FBEE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C640-1F38-4DB5-9D11-18F13398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692D-908D-4E19-BA6E-C954F864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C562-A4A5-41D7-A315-8A2132AE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B54B-237A-4EE1-8392-7AD789C9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F922-7332-4632-BA17-71512C00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1BD4-5AA2-4F13-85D7-FDFD6905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FFF7-08AF-4A5C-901B-676D3AA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E3FB-05A7-4ED7-9C77-3131D6B2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9E6C6-57AE-45C2-AD65-DAC77AF2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E9FC-ACE3-4A2D-BCD0-21323070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2413-2CFB-484E-8382-63BF69B2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3A2E-B1D8-43BB-9460-2994C479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2BF2-68CA-49AD-BCEA-45F8095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D835-5E5C-4D33-AF8A-D21B5730B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A15D-003F-4939-A605-0502F3DCC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CCA33-B05A-4AD3-BF79-4F55C987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8DD2B-CE45-472E-AC0C-DDD86B9E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9089-E263-40D0-B2AA-C0D1D087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3BBE-2ED6-4302-BE0A-2F3C5596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D06C3-2BC0-4DD8-BA86-83222F74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7EB59-C00C-47E1-BA20-0C7FCA56F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8317C-66A2-4C23-AD96-9744497C3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AE311-78B6-4933-AE98-1873B9776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00A2C-D54E-4D9C-9A6C-144F5058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C50CB-BECC-4D0A-A130-110EA7F9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52696-CD1D-488B-AFA8-CF0D474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8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E64D-A167-49C2-874D-288B0A19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A32F-4286-4EDF-AB69-DE9646B1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7AB59-6860-432E-99E9-30053E04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1212D-1AE5-40DB-8215-33AC7CA9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F4490-8278-45D1-8D6F-030E9880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CA626-89FE-41A4-8C88-C8045FDE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3DC9E-7E95-47CC-9634-C76F7F64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D341-9DB9-426A-BC30-965B1854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0FE9-7D5C-44C3-89B1-F6A001A9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9F65A-C3EE-444E-BAFF-8822D7D4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B8497-DBAE-4DEF-BDE7-DEEFB863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04491-FA2D-435B-B963-F1DFA152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8349-B4C4-4BC4-BA93-3E87095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213F-0F46-40CE-A67C-0520C959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B954C-2183-4DB0-8B7B-AE1ED9790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45C0-8CDF-4233-8C29-5B5C2512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581C-742B-4184-85BF-155A96E5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8BF13-288B-49D1-85B3-48471475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55A7D-C1C0-4E54-9789-DB27E8B1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1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5A7A2-10BD-4FAF-956B-CB5E9F98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0F833-F563-4933-9371-FFB051CE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958D-1C60-43CB-B5F4-9AF520ABC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91B6-3129-4CCA-A7AC-6E0BAE557B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1361-AC30-4689-8A79-9AFA21331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AE75-A266-450C-9BFC-30C586719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EFD6-3001-4403-8DD3-CA84287D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EF3F-9659-4BED-969A-0CA1D903E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DAS Test1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9CED-3230-4673-A79F-224632553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2CCA-9C34-4444-A262-C3408E2A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5C114-CD39-4668-B6AE-7EDAF7D309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9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2270-0D39-4E50-8862-EC6C6F8E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655697-EFBE-42B7-9DE1-914889642F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4D4D-483D-4599-AAAB-4AB3EE69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01B003-364D-45FB-A34F-855162742B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839" y="1825625"/>
            <a:ext cx="101383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1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9E24-B9E6-4D58-90B4-230C694C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29CB90-EBF0-4F8A-B2B8-35848CA1A0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BC31-C5A1-430B-9AD3-47E26F99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E8BEC-27DE-4A0A-A4C2-3F368B3822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0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3BF1-5F8D-49F6-8011-C041EC18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21F91A-CB36-498F-8615-914418447D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8C9-4CF6-42B8-AB73-7D61B140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BDBA9-378F-45B8-BC0D-BB25657E6A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4C8F-5B7C-45CF-8E8E-E9667C76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2A1CC1-E055-4F28-A2F0-A7025C5253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0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6FF5-5ECC-4D8F-97AE-506C9142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0DE38E-0103-4D1D-9992-22F245DD7E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DAS Test1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Koshy, Jibin</dc:creator>
  <cp:lastModifiedBy>Koshy, Jibin</cp:lastModifiedBy>
  <cp:revision>9</cp:revision>
  <dcterms:created xsi:type="dcterms:W3CDTF">2018-03-09T16:48:18Z</dcterms:created>
  <dcterms:modified xsi:type="dcterms:W3CDTF">2018-03-09T16:56:41Z</dcterms:modified>
</cp:coreProperties>
</file>