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E4CD-ABD4-5447-1BBE-FC1A8475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E0CDA-58EA-F0D3-7BE6-CC631C0C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F700F-B092-C0B3-2EA5-4C101EEC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030D-7EC7-40A3-8DF9-B408119F0822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0D9F-541C-CF96-0613-1E612596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D976-ADFB-E6C9-B1F9-1DCDD8E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B4C8-9613-4768-B5EA-AE40E5374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66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BF27-F126-872B-76E9-AA27CF43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68309-59BC-6313-664D-DE9416E2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5F629-2AAF-11D1-6AC2-73BF20C7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030D-7EC7-40A3-8DF9-B408119F0822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7CB5-5173-C795-2F81-56F2AB9E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DE55-9A34-7F3C-7BEC-8F18E229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B4C8-9613-4768-B5EA-AE40E5374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1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9CBEA-431E-788C-69DF-9D0931AE3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92125-4E3D-6C5D-70E0-B87C4E05E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4586-7F87-4A5A-80B6-E409111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030D-7EC7-40A3-8DF9-B408119F0822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FF92-6245-9D07-A941-FB9CCC41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FBBA-816C-69F6-5B88-9671DFBA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B4C8-9613-4768-B5EA-AE40E5374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4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273E-81B7-18A0-7DDA-574B9A1A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248F-0729-A978-A2BC-B9E635777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24972-B0CA-D038-1D97-A28DFDE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030D-7EC7-40A3-8DF9-B408119F0822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AD50-295B-F8FE-1181-714D8D86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7BE3-5B75-47FB-37E1-4391E946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B4C8-9613-4768-B5EA-AE40E5374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3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0989-E454-31EF-8902-6A181568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D12F5-7F2C-43C9-D67B-C794EFBD9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A32BA-D3A7-6706-38EC-CBF71F5E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030D-7EC7-40A3-8DF9-B408119F0822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77D2-373A-7357-5415-E3138A21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E285-9F0A-1C94-737A-027858BE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B4C8-9613-4768-B5EA-AE40E5374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79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11CC-2BBC-16DA-16DD-829CFF90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40B0-756D-B14F-7A08-E87B8EFC9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387E1-9933-7C03-D139-1DD7CAB67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D0609-3B94-5867-49CD-01140E68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030D-7EC7-40A3-8DF9-B408119F0822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829B6-8B89-9A1B-3202-B5E8B3F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75B4A-F67C-BC6D-7690-FBD19B60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B4C8-9613-4768-B5EA-AE40E5374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07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D547-9728-8106-8BE2-6017745C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18942-1782-CCBE-3047-C8ACC1D0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3725C-7DF7-15D1-216A-0CD0005C9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2978D-6A36-31D1-C8BA-A47FBFCF6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C0A9-AEA5-3579-CB75-1A7A3B715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4E2FB-48BE-1107-7788-AF86B395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030D-7EC7-40A3-8DF9-B408119F0822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9C3EB-B0DF-0652-F27B-243AF722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18D7-6851-79FE-08F5-8FACF313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B4C8-9613-4768-B5EA-AE40E5374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9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6CF2-6850-C2B1-1B69-26CB553D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D9292-873A-AD2C-6B17-9EB54D34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030D-7EC7-40A3-8DF9-B408119F0822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D5DF1-FE35-4C04-DAC0-3D7F93E9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27F2F-450B-20BA-899D-64581DBE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B4C8-9613-4768-B5EA-AE40E5374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32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25D55-A07A-6711-444A-97861D53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030D-7EC7-40A3-8DF9-B408119F0822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43FDE-826B-39A4-09A4-3BF7DCC4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AB605-2677-C244-8C6F-AF3459A5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B4C8-9613-4768-B5EA-AE40E5374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28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C6E8-ED49-D2BB-3A0E-8D710981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C197-4941-7C34-D682-5B30BC68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67167-73BE-FBB5-DB11-C02C805C7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833E2-A744-144B-1F1C-E7591306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030D-7EC7-40A3-8DF9-B408119F0822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03F5-972E-149A-E259-8A44C057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3A7E9-F698-822B-C838-5D06BEF4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B4C8-9613-4768-B5EA-AE40E5374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2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6A6E-5825-C560-3F48-9DACD816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85EAC-9717-4F22-641B-2E8A58637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2CACB-5C41-B637-CA45-93B7CAE2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677AA-3BE9-4113-B0CE-D01E1C66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030D-7EC7-40A3-8DF9-B408119F0822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CCB78-CAEA-62D8-1DC9-5A1921A1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EE57B-6C9C-6CA6-0524-CD24DC3E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B4C8-9613-4768-B5EA-AE40E5374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9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47F03-0B6B-84D1-C6D4-CD51E84C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D3B1B-A927-CAFA-037B-D1261BC7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FF9C-F0EA-D037-2F94-6CAD99C53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7030D-7EC7-40A3-8DF9-B408119F0822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2389-9F01-A46C-E88D-5901DE2C4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995EC-5B33-D682-ECDC-883186E6B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EB4C8-9613-4768-B5EA-AE40E5374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lection of different bags&#10;&#10;Description automatically generated">
            <a:extLst>
              <a:ext uri="{FF2B5EF4-FFF2-40B4-BE49-F238E27FC236}">
                <a16:creationId xmlns:a16="http://schemas.microsoft.com/office/drawing/2014/main" id="{BEDF4D66-0F41-D52F-D8CD-CD6369902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0" b="69030"/>
          <a:stretch/>
        </p:blipFill>
        <p:spPr>
          <a:xfrm>
            <a:off x="-1113738" y="1857655"/>
            <a:ext cx="3733113" cy="2057509"/>
          </a:xfrm>
          <a:prstGeom prst="rect">
            <a:avLst/>
          </a:prstGeom>
        </p:spPr>
      </p:pic>
      <p:pic>
        <p:nvPicPr>
          <p:cNvPr id="7" name="Picture 6" descr="A collection of different bags&#10;&#10;Description automatically generated">
            <a:extLst>
              <a:ext uri="{FF2B5EF4-FFF2-40B4-BE49-F238E27FC236}">
                <a16:creationId xmlns:a16="http://schemas.microsoft.com/office/drawing/2014/main" id="{44198A5E-B2B9-8755-84F0-7813A344C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7" t="29823" r="1434" b="35768"/>
          <a:stretch/>
        </p:blipFill>
        <p:spPr>
          <a:xfrm>
            <a:off x="9470960" y="1857655"/>
            <a:ext cx="367665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057EF1-7895-854E-213A-8D735ACDE282}"/>
              </a:ext>
            </a:extLst>
          </p:cNvPr>
          <p:cNvSpPr txBox="1"/>
          <p:nvPr/>
        </p:nvSpPr>
        <p:spPr>
          <a:xfrm>
            <a:off x="2619375" y="2286000"/>
            <a:ext cx="9934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accent5">
                    <a:lumMod val="50000"/>
                  </a:schemeClr>
                </a:solidFill>
                <a:latin typeface="Mandoul Brush PERSONAL USE ONLY" pitchFamily="50" charset="0"/>
                <a:ea typeface="Mandoul Brush PERSONAL USE ONLY" pitchFamily="50" charset="0"/>
              </a:rPr>
              <a:t>Bootspace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latin typeface="Mandoul Brush PERSONAL USE ONLY" pitchFamily="50" charset="0"/>
                <a:ea typeface="Mandoul Brush PERSONAL USE ONLY" pitchFamily="50" charset="0"/>
              </a:rPr>
              <a:t> </a:t>
            </a:r>
            <a:r>
              <a:rPr lang="en-US" sz="6600" b="1" dirty="0" err="1">
                <a:solidFill>
                  <a:schemeClr val="accent5">
                    <a:lumMod val="50000"/>
                  </a:schemeClr>
                </a:solidFill>
                <a:latin typeface="Mandoul Brush PERSONAL USE ONLY" pitchFamily="50" charset="0"/>
                <a:ea typeface="Mandoul Brush PERSONAL USE ONLY" pitchFamily="50" charset="0"/>
              </a:rPr>
              <a:t>Organiser</a:t>
            </a:r>
            <a:endParaRPr lang="en-IN" sz="6600" b="1" dirty="0">
              <a:solidFill>
                <a:schemeClr val="accent5">
                  <a:lumMod val="50000"/>
                </a:schemeClr>
              </a:solidFill>
              <a:latin typeface="Mandoul Brush PERSONAL USE ONLY" pitchFamily="50" charset="0"/>
              <a:ea typeface="Mandoul Brush PERSONAL USE ONL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8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Mandoul Brush PERSONAL USE ONLY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Judith Raphael</dc:creator>
  <cp:lastModifiedBy>Mary Judith Raphael</cp:lastModifiedBy>
  <cp:revision>1</cp:revision>
  <dcterms:created xsi:type="dcterms:W3CDTF">2024-01-25T01:27:42Z</dcterms:created>
  <dcterms:modified xsi:type="dcterms:W3CDTF">2024-01-25T03:59:42Z</dcterms:modified>
</cp:coreProperties>
</file>