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2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Martin Fowler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介绍敏捷性软件开发方法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你得在这两种方法中作选择：基于测度的管理，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或是委托式管理。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基于测度的管理是非常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的、重复性的工作，知识要求低并且易于测度输出 －－ 这恰恰与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软件开发相反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9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zh-CN" altLang="en-US" sz="4800" dirty="0" smtClean="0"/>
              <a:t>谢谢！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17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69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方正姚体</vt:lpstr>
      <vt:lpstr>华文新魏</vt:lpstr>
      <vt:lpstr>微软雅黑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新方法学</vt:lpstr>
      <vt:lpstr>printf(“谢谢！”);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Jiyang</dc:creator>
  <cp:lastModifiedBy>Jiyang</cp:lastModifiedBy>
  <cp:revision>4</cp:revision>
  <dcterms:created xsi:type="dcterms:W3CDTF">2013-10-31T16:04:09Z</dcterms:created>
  <dcterms:modified xsi:type="dcterms:W3CDTF">2013-10-31T16:53:39Z</dcterms:modified>
</cp:coreProperties>
</file>