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安卓发展过程讨论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Godplayer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2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35896" y="1026183"/>
            <a:ext cx="973908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ndy </a:t>
            </a:r>
            <a:r>
              <a:rPr lang="en-US" altLang="zh-CN" sz="3200" b="1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R</a:t>
            </a:r>
            <a:r>
              <a:rPr kumimoji="0" lang="en-US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ubin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苹果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1990        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桌面系统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Quadra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和历史上第一个软件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Modem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微软   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1997       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机器人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Danger       2000       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sidekick</a:t>
            </a: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 bmk="OLE_LINK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Android</a:t>
            </a:r>
            <a:r>
              <a:rPr kumimoji="0" lang="en-US" altLang="zh-CN" sz="2400" b="0" i="0" u="none" strike="noStrike" cap="none" normalizeH="0" dirty="0" smtClean="0" bmk="OLE_LINK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2003        </a:t>
            </a:r>
            <a:r>
              <a:rPr kumimoji="0" lang="en-US" altLang="zh-CN" sz="2400" b="1" i="0" u="none" strike="noStrike" cap="none" normalizeH="0" dirty="0" smtClean="0" bmk="OLE_LINK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</a:rPr>
              <a:t>一款对所有软件开发者开放的移动平台</a:t>
            </a:r>
            <a:endParaRPr lang="en-US" altLang="zh-CN" sz="2000" b="1" dirty="0" smtClean="0">
              <a:latin typeface="宋体" pitchFamily="2" charset="-122"/>
              <a:ea typeface="宋体" pitchFamily="2" charset="-122"/>
            </a:endParaRPr>
          </a:p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Google        2005          Android</a:t>
            </a:r>
            <a:endParaRPr kumimoji="0" lang="zh-CN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89" y="203200"/>
            <a:ext cx="8510209" cy="943429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简史</a:t>
            </a:r>
            <a:endParaRPr lang="zh-CN" altLang="en-US" dirty="0"/>
          </a:p>
        </p:txBody>
      </p:sp>
      <p:pic>
        <p:nvPicPr>
          <p:cNvPr id="8" name="图片 7" descr="Andy-Rubins-robo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0829" y="1710797"/>
            <a:ext cx="2474698" cy="3654305"/>
          </a:xfrm>
          <a:prstGeom prst="rect">
            <a:avLst/>
          </a:prstGeom>
        </p:spPr>
      </p:pic>
      <p:pic>
        <p:nvPicPr>
          <p:cNvPr id="9" name="图片 8" descr="sidekick_lx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2325" y="2202023"/>
            <a:ext cx="4550816" cy="2967133"/>
          </a:xfrm>
          <a:prstGeom prst="rect">
            <a:avLst/>
          </a:prstGeom>
        </p:spPr>
      </p:pic>
      <p:pic>
        <p:nvPicPr>
          <p:cNvPr id="4099" name="Picture 3" descr="D:\hqq\course\thu7\software engineering\1ad5ad6eddc451daf5225d8cb6fd5266d116328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5632" y="1135331"/>
            <a:ext cx="3537931" cy="4192448"/>
          </a:xfrm>
          <a:prstGeom prst="rect">
            <a:avLst/>
          </a:prstGeom>
          <a:noFill/>
        </p:spPr>
      </p:pic>
      <p:pic>
        <p:nvPicPr>
          <p:cNvPr id="11" name="图片 10" descr="捕获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317" y="1423378"/>
            <a:ext cx="6211700" cy="4025700"/>
          </a:xfrm>
          <a:prstGeom prst="rect">
            <a:avLst/>
          </a:prstGeom>
        </p:spPr>
      </p:pic>
      <p:pic>
        <p:nvPicPr>
          <p:cNvPr id="12" name="图片 11" descr="index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458" y="1690299"/>
            <a:ext cx="5551958" cy="3460199"/>
          </a:xfrm>
          <a:prstGeom prst="rect">
            <a:avLst/>
          </a:prstGeom>
        </p:spPr>
      </p:pic>
      <p:pic>
        <p:nvPicPr>
          <p:cNvPr id="13" name="图片 12" descr="6c224f4a20a44623d342ccb49822720e0df3d7ca7acbf760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500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</a:t>
            </a:r>
            <a:r>
              <a:rPr lang="zh-CN" altLang="en-US" dirty="0" smtClean="0"/>
              <a:t>卓软件过程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初期：原型模型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成立“开放手持设备联盟”（</a:t>
            </a:r>
            <a:r>
              <a:rPr lang="en-US" altLang="zh-CN" sz="2000" dirty="0" smtClean="0"/>
              <a:t>OHA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/>
              <a:t>内</a:t>
            </a:r>
            <a:r>
              <a:rPr lang="zh-CN" altLang="en-US" sz="2000" dirty="0" smtClean="0"/>
              <a:t>测版本“阿童木”和“</a:t>
            </a:r>
            <a:r>
              <a:rPr lang="zh-CN" altLang="en-US" sz="2000" dirty="0"/>
              <a:t>发条机器人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659" y="556593"/>
            <a:ext cx="2690592" cy="31076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9" y="3734660"/>
            <a:ext cx="4387297" cy="2599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181" y="3772037"/>
            <a:ext cx="4037358" cy="22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安卓软件过程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发布：敏捷开发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发布周期间隔短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跟随客户需求变化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OHA</a:t>
            </a:r>
            <a:r>
              <a:rPr lang="zh-CN" altLang="en-US" sz="2000" dirty="0" smtClean="0"/>
              <a:t>紧密联系客户和设计人员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10" y="4881562"/>
            <a:ext cx="8572500" cy="1362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51" y="21203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0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方法学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Martin Fowler</a:t>
            </a: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介绍敏捷性软件开发方法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适应性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你得在这两种方法中作选择：基于测度的管理，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或是委托式管理。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基于测度的管理是非常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适合简单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的、重复性的工作，知识要求低并且易于测度输出 －－ 这恰恰与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软件开发相反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689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</a:t>
            </a:r>
            <a:r>
              <a:rPr lang="zh-CN" altLang="en-US" sz="4800" dirty="0" smtClean="0"/>
              <a:t>谢谢！</a:t>
            </a:r>
            <a:r>
              <a:rPr lang="en-US" altLang="zh-CN" dirty="0" smtClean="0"/>
              <a:t>”);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9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158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 Unicode MS</vt:lpstr>
      <vt:lpstr>方正姚体</vt:lpstr>
      <vt:lpstr>华文新魏</vt:lpstr>
      <vt:lpstr>宋体</vt:lpstr>
      <vt:lpstr>微软雅黑</vt:lpstr>
      <vt:lpstr>Arial</vt:lpstr>
      <vt:lpstr>Calibri</vt:lpstr>
      <vt:lpstr>Times New Roman</vt:lpstr>
      <vt:lpstr>Trebuchet MS</vt:lpstr>
      <vt:lpstr>Wingdings</vt:lpstr>
      <vt:lpstr>Wingdings 3</vt:lpstr>
      <vt:lpstr>Facet</vt:lpstr>
      <vt:lpstr>安卓发展过程讨论</vt:lpstr>
      <vt:lpstr>Android简史</vt:lpstr>
      <vt:lpstr>安卓软件过程</vt:lpstr>
      <vt:lpstr>安卓软件过程</vt:lpstr>
      <vt:lpstr>新方法学</vt:lpstr>
      <vt:lpstr>printf(“谢谢！”);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Jiyang</dc:creator>
  <cp:lastModifiedBy>Jiyang</cp:lastModifiedBy>
  <cp:revision>19</cp:revision>
  <dcterms:created xsi:type="dcterms:W3CDTF">2013-10-31T16:04:09Z</dcterms:created>
  <dcterms:modified xsi:type="dcterms:W3CDTF">2013-11-01T06:24:13Z</dcterms:modified>
</cp:coreProperties>
</file>