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80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方正姚体</vt:lpstr>
      <vt:lpstr>华文新魏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Jiyang</dc:creator>
  <cp:lastModifiedBy>Jiyang</cp:lastModifiedBy>
  <cp:revision>1</cp:revision>
  <dcterms:created xsi:type="dcterms:W3CDTF">2013-10-31T16:04:09Z</dcterms:created>
  <dcterms:modified xsi:type="dcterms:W3CDTF">2013-10-31T16:04:39Z</dcterms:modified>
</cp:coreProperties>
</file>