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omments/modernComment_108_C2F9635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0" r:id="rId9"/>
    <p:sldId id="257" r:id="rId10"/>
    <p:sldId id="258" r:id="rId11"/>
    <p:sldId id="259" r:id="rId12"/>
    <p:sldId id="262" r:id="rId13"/>
    <p:sldId id="260" r:id="rId14"/>
    <p:sldId id="263" r:id="rId15"/>
    <p:sldId id="264" r:id="rId16"/>
    <p:sldId id="269" r:id="rId17"/>
    <p:sldId id="266" r:id="rId18"/>
    <p:sldId id="265" r:id="rId19"/>
    <p:sldId id="267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5757A2-1731-43AE-8AB1-61BE0B8E83E2}">
          <p14:sldIdLst>
            <p14:sldId id="256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21Nov2024 back up" id="{7F70DE2A-E6E9-4CD8-B33D-121529B28367}">
          <p14:sldIdLst>
            <p14:sldId id="270"/>
            <p14:sldId id="257"/>
            <p14:sldId id="258"/>
            <p14:sldId id="259"/>
            <p14:sldId id="262"/>
            <p14:sldId id="260"/>
            <p14:sldId id="263"/>
            <p14:sldId id="264"/>
            <p14:sldId id="269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8E0A39-E9E3-885E-BCE2-ED9833A6E6B7}" name="Ren, Jiyang" initials="RJ" userId="S::klqq210@astrazeneca.net::5e97f8b1-e6e2-4990-b369-e9ed71155d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02F6-1050-4A8C-82CE-F479B6F576B2}" v="6" dt="2024-12-12T06:58:20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, Jiyang" userId="5e97f8b1-e6e2-4990-b369-e9ed71155d80" providerId="ADAL" clId="{E9B800E2-861D-4042-9363-E95C5B2F26A9}"/>
    <pc:docChg chg="undo redo custSel addSld delSld modSld sldOrd">
      <pc:chgData name="Ren, Jiyang" userId="5e97f8b1-e6e2-4990-b369-e9ed71155d80" providerId="ADAL" clId="{E9B800E2-861D-4042-9363-E95C5B2F26A9}" dt="2024-11-21T09:12:23.117" v="2691"/>
      <pc:docMkLst>
        <pc:docMk/>
      </pc:docMkLst>
      <pc:sldChg chg="addSp delSp modSp new mod">
        <pc:chgData name="Ren, Jiyang" userId="5e97f8b1-e6e2-4990-b369-e9ed71155d80" providerId="ADAL" clId="{E9B800E2-861D-4042-9363-E95C5B2F26A9}" dt="2024-11-21T09:11:25.088" v="2636"/>
        <pc:sldMkLst>
          <pc:docMk/>
          <pc:sldMk cId="715560944" sldId="256"/>
        </pc:sldMkLst>
        <pc:spChg chg="mod">
          <ac:chgData name="Ren, Jiyang" userId="5e97f8b1-e6e2-4990-b369-e9ed71155d80" providerId="ADAL" clId="{E9B800E2-861D-4042-9363-E95C5B2F26A9}" dt="2024-11-19T08:01:21.451" v="19" actId="20577"/>
          <ac:spMkLst>
            <pc:docMk/>
            <pc:sldMk cId="715560944" sldId="256"/>
            <ac:spMk id="2" creationId="{60B62E89-955F-8EB0-93D0-367631A01D7C}"/>
          </ac:spMkLst>
        </pc:spChg>
        <pc:spChg chg="mod">
          <ac:chgData name="Ren, Jiyang" userId="5e97f8b1-e6e2-4990-b369-e9ed71155d80" providerId="ADAL" clId="{E9B800E2-861D-4042-9363-E95C5B2F26A9}" dt="2024-11-19T08:01:38.668" v="41" actId="20577"/>
          <ac:spMkLst>
            <pc:docMk/>
            <pc:sldMk cId="715560944" sldId="256"/>
            <ac:spMk id="3" creationId="{16463284-00CC-30F4-E3ED-014FCD63AD58}"/>
          </ac:spMkLst>
        </pc:spChg>
        <pc:spChg chg="add del mod">
          <ac:chgData name="Ren, Jiyang" userId="5e97f8b1-e6e2-4990-b369-e9ed71155d80" providerId="ADAL" clId="{E9B800E2-861D-4042-9363-E95C5B2F26A9}" dt="2024-11-21T09:11:25.014" v="2591"/>
          <ac:spMkLst>
            <pc:docMk/>
            <pc:sldMk cId="715560944" sldId="256"/>
            <ac:spMk id="4" creationId="{C37632BD-452B-F12A-6447-A4C4E9B26E5A}"/>
          </ac:spMkLst>
        </pc:spChg>
        <pc:spChg chg="add del mod">
          <ac:chgData name="Ren, Jiyang" userId="5e97f8b1-e6e2-4990-b369-e9ed71155d80" providerId="ADAL" clId="{E9B800E2-861D-4042-9363-E95C5B2F26A9}" dt="2024-11-21T09:11:25.025" v="2596"/>
          <ac:spMkLst>
            <pc:docMk/>
            <pc:sldMk cId="715560944" sldId="256"/>
            <ac:spMk id="5" creationId="{26B7ED2E-E9BA-8E08-066F-63DD13B898F5}"/>
          </ac:spMkLst>
        </pc:spChg>
        <pc:spChg chg="add del mod">
          <ac:chgData name="Ren, Jiyang" userId="5e97f8b1-e6e2-4990-b369-e9ed71155d80" providerId="ADAL" clId="{E9B800E2-861D-4042-9363-E95C5B2F26A9}" dt="2024-11-21T09:11:25.025" v="2601"/>
          <ac:spMkLst>
            <pc:docMk/>
            <pc:sldMk cId="715560944" sldId="256"/>
            <ac:spMk id="6" creationId="{69E298EE-6D5D-6EBA-6513-E35C9D38B513}"/>
          </ac:spMkLst>
        </pc:spChg>
        <pc:spChg chg="add del mod">
          <ac:chgData name="Ren, Jiyang" userId="5e97f8b1-e6e2-4990-b369-e9ed71155d80" providerId="ADAL" clId="{E9B800E2-861D-4042-9363-E95C5B2F26A9}" dt="2024-11-21T09:11:25.041" v="2606"/>
          <ac:spMkLst>
            <pc:docMk/>
            <pc:sldMk cId="715560944" sldId="256"/>
            <ac:spMk id="7" creationId="{D0D9A69E-0519-1F2D-8A47-03D95040EF8F}"/>
          </ac:spMkLst>
        </pc:spChg>
        <pc:spChg chg="add del mod">
          <ac:chgData name="Ren, Jiyang" userId="5e97f8b1-e6e2-4990-b369-e9ed71155d80" providerId="ADAL" clId="{E9B800E2-861D-4042-9363-E95C5B2F26A9}" dt="2024-11-21T09:11:25.041" v="2611"/>
          <ac:spMkLst>
            <pc:docMk/>
            <pc:sldMk cId="715560944" sldId="256"/>
            <ac:spMk id="8" creationId="{7F446559-9718-CFC0-D823-BD0EBA6446B3}"/>
          </ac:spMkLst>
        </pc:spChg>
        <pc:spChg chg="add del mod">
          <ac:chgData name="Ren, Jiyang" userId="5e97f8b1-e6e2-4990-b369-e9ed71155d80" providerId="ADAL" clId="{E9B800E2-861D-4042-9363-E95C5B2F26A9}" dt="2024-11-21T09:11:25.056" v="2616"/>
          <ac:spMkLst>
            <pc:docMk/>
            <pc:sldMk cId="715560944" sldId="256"/>
            <ac:spMk id="9" creationId="{DCFB5988-0695-FFC0-3992-B9B7C6DB5DD2}"/>
          </ac:spMkLst>
        </pc:spChg>
        <pc:spChg chg="add del mod">
          <ac:chgData name="Ren, Jiyang" userId="5e97f8b1-e6e2-4990-b369-e9ed71155d80" providerId="ADAL" clId="{E9B800E2-861D-4042-9363-E95C5B2F26A9}" dt="2024-11-21T09:11:25.056" v="2621"/>
          <ac:spMkLst>
            <pc:docMk/>
            <pc:sldMk cId="715560944" sldId="256"/>
            <ac:spMk id="10" creationId="{A5F9D40F-7293-14CF-C9EF-F54FD1325951}"/>
          </ac:spMkLst>
        </pc:spChg>
        <pc:spChg chg="add del mod">
          <ac:chgData name="Ren, Jiyang" userId="5e97f8b1-e6e2-4990-b369-e9ed71155d80" providerId="ADAL" clId="{E9B800E2-861D-4042-9363-E95C5B2F26A9}" dt="2024-11-21T09:11:25.072" v="2626"/>
          <ac:spMkLst>
            <pc:docMk/>
            <pc:sldMk cId="715560944" sldId="256"/>
            <ac:spMk id="11" creationId="{70DB3236-A161-3A21-6100-4ABA6064770C}"/>
          </ac:spMkLst>
        </pc:spChg>
        <pc:spChg chg="add del mod">
          <ac:chgData name="Ren, Jiyang" userId="5e97f8b1-e6e2-4990-b369-e9ed71155d80" providerId="ADAL" clId="{E9B800E2-861D-4042-9363-E95C5B2F26A9}" dt="2024-11-21T09:11:25.081" v="2631"/>
          <ac:spMkLst>
            <pc:docMk/>
            <pc:sldMk cId="715560944" sldId="256"/>
            <ac:spMk id="12" creationId="{BA19AF63-4FF5-5D3F-BD35-BE6F98836011}"/>
          </ac:spMkLst>
        </pc:spChg>
        <pc:spChg chg="add del mod">
          <ac:chgData name="Ren, Jiyang" userId="5e97f8b1-e6e2-4990-b369-e9ed71155d80" providerId="ADAL" clId="{E9B800E2-861D-4042-9363-E95C5B2F26A9}" dt="2024-11-21T09:11:25.088" v="2636"/>
          <ac:spMkLst>
            <pc:docMk/>
            <pc:sldMk cId="715560944" sldId="256"/>
            <ac:spMk id="13" creationId="{BA89CD3F-E9D9-AB5B-8CB6-DC954BE2980C}"/>
          </ac:spMkLst>
        </pc:spChg>
      </pc:sldChg>
      <pc:sldChg chg="addSp modSp new mod">
        <pc:chgData name="Ren, Jiyang" userId="5e97f8b1-e6e2-4990-b369-e9ed71155d80" providerId="ADAL" clId="{E9B800E2-861D-4042-9363-E95C5B2F26A9}" dt="2024-11-21T09:02:28.419" v="2586" actId="20578"/>
        <pc:sldMkLst>
          <pc:docMk/>
          <pc:sldMk cId="3206565302" sldId="257"/>
        </pc:sldMkLst>
        <pc:spChg chg="mod">
          <ac:chgData name="Ren, Jiyang" userId="5e97f8b1-e6e2-4990-b369-e9ed71155d80" providerId="ADAL" clId="{E9B800E2-861D-4042-9363-E95C5B2F26A9}" dt="2024-11-19T08:02:04.485" v="63" actId="20577"/>
          <ac:spMkLst>
            <pc:docMk/>
            <pc:sldMk cId="3206565302" sldId="257"/>
            <ac:spMk id="2" creationId="{449BB849-2082-CF1A-8437-D358F8F0A03C}"/>
          </ac:spMkLst>
        </pc:spChg>
        <pc:spChg chg="mod">
          <ac:chgData name="Ren, Jiyang" userId="5e97f8b1-e6e2-4990-b369-e9ed71155d80" providerId="ADAL" clId="{E9B800E2-861D-4042-9363-E95C5B2F26A9}" dt="2024-11-21T09:02:28.419" v="2586" actId="20578"/>
          <ac:spMkLst>
            <pc:docMk/>
            <pc:sldMk cId="3206565302" sldId="257"/>
            <ac:spMk id="3" creationId="{166B34E8-C7CF-0F25-7D98-8171D5D190C6}"/>
          </ac:spMkLst>
        </pc:spChg>
        <pc:graphicFrameChg chg="add mod modGraphic">
          <ac:chgData name="Ren, Jiyang" userId="5e97f8b1-e6e2-4990-b369-e9ed71155d80" providerId="ADAL" clId="{E9B800E2-861D-4042-9363-E95C5B2F26A9}" dt="2024-11-19T08:16:15.635" v="420" actId="1076"/>
          <ac:graphicFrameMkLst>
            <pc:docMk/>
            <pc:sldMk cId="3206565302" sldId="257"/>
            <ac:graphicFrameMk id="4" creationId="{47DCEC9D-1576-44BA-8391-01180AF8FB75}"/>
          </ac:graphicFrameMkLst>
        </pc:graphicFrameChg>
      </pc:sldChg>
      <pc:sldChg chg="addSp modSp new mod">
        <pc:chgData name="Ren, Jiyang" userId="5e97f8b1-e6e2-4990-b369-e9ed71155d80" providerId="ADAL" clId="{E9B800E2-861D-4042-9363-E95C5B2F26A9}" dt="2024-11-19T08:17:52.763" v="467" actId="20577"/>
        <pc:sldMkLst>
          <pc:docMk/>
          <pc:sldMk cId="4067187595" sldId="258"/>
        </pc:sldMkLst>
        <pc:spChg chg="mod">
          <ac:chgData name="Ren, Jiyang" userId="5e97f8b1-e6e2-4990-b369-e9ed71155d80" providerId="ADAL" clId="{E9B800E2-861D-4042-9363-E95C5B2F26A9}" dt="2024-11-19T08:13:29.640" v="361" actId="20577"/>
          <ac:spMkLst>
            <pc:docMk/>
            <pc:sldMk cId="4067187595" sldId="258"/>
            <ac:spMk id="2" creationId="{2AC99D11-741C-ACCD-4815-06E3B8CD3F4C}"/>
          </ac:spMkLst>
        </pc:spChg>
        <pc:spChg chg="mod">
          <ac:chgData name="Ren, Jiyang" userId="5e97f8b1-e6e2-4990-b369-e9ed71155d80" providerId="ADAL" clId="{E9B800E2-861D-4042-9363-E95C5B2F26A9}" dt="2024-11-19T08:15:32.387" v="417" actId="20577"/>
          <ac:spMkLst>
            <pc:docMk/>
            <pc:sldMk cId="4067187595" sldId="258"/>
            <ac:spMk id="3" creationId="{5417E867-D908-9D86-688F-B47A961707FC}"/>
          </ac:spMkLst>
        </pc:spChg>
        <pc:graphicFrameChg chg="add mod modGraphic">
          <ac:chgData name="Ren, Jiyang" userId="5e97f8b1-e6e2-4990-b369-e9ed71155d80" providerId="ADAL" clId="{E9B800E2-861D-4042-9363-E95C5B2F26A9}" dt="2024-11-19T08:17:52.763" v="467" actId="20577"/>
          <ac:graphicFrameMkLst>
            <pc:docMk/>
            <pc:sldMk cId="4067187595" sldId="258"/>
            <ac:graphicFrameMk id="4" creationId="{DD2AA1ED-8C56-ACD7-D4C4-D2BCF8FC6B18}"/>
          </ac:graphicFrameMkLst>
        </pc:graphicFrameChg>
      </pc:sldChg>
      <pc:sldChg chg="addSp delSp modSp new mod">
        <pc:chgData name="Ren, Jiyang" userId="5e97f8b1-e6e2-4990-b369-e9ed71155d80" providerId="ADAL" clId="{E9B800E2-861D-4042-9363-E95C5B2F26A9}" dt="2024-11-19T08:35:02.515" v="952" actId="478"/>
        <pc:sldMkLst>
          <pc:docMk/>
          <pc:sldMk cId="3661682399" sldId="259"/>
        </pc:sldMkLst>
        <pc:spChg chg="mod">
          <ac:chgData name="Ren, Jiyang" userId="5e97f8b1-e6e2-4990-b369-e9ed71155d80" providerId="ADAL" clId="{E9B800E2-861D-4042-9363-E95C5B2F26A9}" dt="2024-11-19T08:19:00.941" v="493" actId="20577"/>
          <ac:spMkLst>
            <pc:docMk/>
            <pc:sldMk cId="3661682399" sldId="259"/>
            <ac:spMk id="2" creationId="{E0932AF0-E2D7-F103-BFCE-3538ACE8210E}"/>
          </ac:spMkLst>
        </pc:spChg>
        <pc:spChg chg="del">
          <ac:chgData name="Ren, Jiyang" userId="5e97f8b1-e6e2-4990-b369-e9ed71155d80" providerId="ADAL" clId="{E9B800E2-861D-4042-9363-E95C5B2F26A9}" dt="2024-11-19T08:19:17.563" v="494"/>
          <ac:spMkLst>
            <pc:docMk/>
            <pc:sldMk cId="3661682399" sldId="259"/>
            <ac:spMk id="3" creationId="{567979A5-BD34-8262-CE85-3B9E892728E4}"/>
          </ac:spMkLst>
        </pc:spChg>
        <pc:spChg chg="add del mod">
          <ac:chgData name="Ren, Jiyang" userId="5e97f8b1-e6e2-4990-b369-e9ed71155d80" providerId="ADAL" clId="{E9B800E2-861D-4042-9363-E95C5B2F26A9}" dt="2024-11-19T08:35:02.515" v="952" actId="478"/>
          <ac:spMkLst>
            <pc:docMk/>
            <pc:sldMk cId="3661682399" sldId="259"/>
            <ac:spMk id="41" creationId="{7A0B00AF-EBF1-CEEA-31D4-1BA0BBFEAB9F}"/>
          </ac:spMkLst>
        </pc:spChg>
        <pc:picChg chg="add mod">
          <ac:chgData name="Ren, Jiyang" userId="5e97f8b1-e6e2-4990-b369-e9ed71155d80" providerId="ADAL" clId="{E9B800E2-861D-4042-9363-E95C5B2F26A9}" dt="2024-11-19T08:32:21.664" v="852" actId="1076"/>
          <ac:picMkLst>
            <pc:docMk/>
            <pc:sldMk cId="3661682399" sldId="259"/>
            <ac:picMk id="4" creationId="{BFDF4284-88E5-C7A7-C9E3-949E19FF9DE6}"/>
          </ac:picMkLst>
        </pc:picChg>
        <pc:picChg chg="add mod">
          <ac:chgData name="Ren, Jiyang" userId="5e97f8b1-e6e2-4990-b369-e9ed71155d80" providerId="ADAL" clId="{E9B800E2-861D-4042-9363-E95C5B2F26A9}" dt="2024-11-19T08:19:37.453" v="497" actId="1076"/>
          <ac:picMkLst>
            <pc:docMk/>
            <pc:sldMk cId="3661682399" sldId="259"/>
            <ac:picMk id="5" creationId="{65A17A6E-F8E4-4036-ABC8-C7D35AC22715}"/>
          </ac:picMkLst>
        </pc:picChg>
        <pc:inkChg chg="add del">
          <ac:chgData name="Ren, Jiyang" userId="5e97f8b1-e6e2-4990-b369-e9ed71155d80" providerId="ADAL" clId="{E9B800E2-861D-4042-9363-E95C5B2F26A9}" dt="2024-11-19T08:20:26.932" v="501" actId="9405"/>
          <ac:inkMkLst>
            <pc:docMk/>
            <pc:sldMk cId="3661682399" sldId="259"/>
            <ac:inkMk id="6" creationId="{2547AF6A-8DDD-7BA8-C6DD-2C513E7BB199}"/>
          </ac:inkMkLst>
        </pc:inkChg>
        <pc:inkChg chg="add del">
          <ac:chgData name="Ren, Jiyang" userId="5e97f8b1-e6e2-4990-b369-e9ed71155d80" providerId="ADAL" clId="{E9B800E2-861D-4042-9363-E95C5B2F26A9}" dt="2024-11-19T08:20:26.212" v="500" actId="9405"/>
          <ac:inkMkLst>
            <pc:docMk/>
            <pc:sldMk cId="3661682399" sldId="259"/>
            <ac:inkMk id="7" creationId="{F1729277-8033-6ECF-FCFF-CB33F6C47165}"/>
          </ac:inkMkLst>
        </pc:inkChg>
        <pc:inkChg chg="add del">
          <ac:chgData name="Ren, Jiyang" userId="5e97f8b1-e6e2-4990-b369-e9ed71155d80" providerId="ADAL" clId="{E9B800E2-861D-4042-9363-E95C5B2F26A9}" dt="2024-11-19T08:21:12.608" v="511" actId="9405"/>
          <ac:inkMkLst>
            <pc:docMk/>
            <pc:sldMk cId="3661682399" sldId="259"/>
            <ac:inkMk id="8" creationId="{8DF200E8-4A9A-AF15-8A1F-F6CDBAD2E28B}"/>
          </ac:inkMkLst>
        </pc:inkChg>
        <pc:inkChg chg="add del">
          <ac:chgData name="Ren, Jiyang" userId="5e97f8b1-e6e2-4990-b369-e9ed71155d80" providerId="ADAL" clId="{E9B800E2-861D-4042-9363-E95C5B2F26A9}" dt="2024-11-19T08:21:12.231" v="510" actId="9405"/>
          <ac:inkMkLst>
            <pc:docMk/>
            <pc:sldMk cId="3661682399" sldId="259"/>
            <ac:inkMk id="9" creationId="{111FF883-7D69-BB86-1039-933E434025B1}"/>
          </ac:inkMkLst>
        </pc:inkChg>
        <pc:inkChg chg="add del">
          <ac:chgData name="Ren, Jiyang" userId="5e97f8b1-e6e2-4990-b369-e9ed71155d80" providerId="ADAL" clId="{E9B800E2-861D-4042-9363-E95C5B2F26A9}" dt="2024-11-19T08:21:11.788" v="509" actId="9405"/>
          <ac:inkMkLst>
            <pc:docMk/>
            <pc:sldMk cId="3661682399" sldId="259"/>
            <ac:inkMk id="10" creationId="{28F2C464-2AC3-8390-BF9A-5826CE372C6E}"/>
          </ac:inkMkLst>
        </pc:inkChg>
        <pc:inkChg chg="add del">
          <ac:chgData name="Ren, Jiyang" userId="5e97f8b1-e6e2-4990-b369-e9ed71155d80" providerId="ADAL" clId="{E9B800E2-861D-4042-9363-E95C5B2F26A9}" dt="2024-11-19T08:21:11.598" v="508" actId="9405"/>
          <ac:inkMkLst>
            <pc:docMk/>
            <pc:sldMk cId="3661682399" sldId="259"/>
            <ac:inkMk id="11" creationId="{B42477E5-B221-399A-92FE-F6E1976513F5}"/>
          </ac:inkMkLst>
        </pc:inkChg>
        <pc:inkChg chg="add del">
          <ac:chgData name="Ren, Jiyang" userId="5e97f8b1-e6e2-4990-b369-e9ed71155d80" providerId="ADAL" clId="{E9B800E2-861D-4042-9363-E95C5B2F26A9}" dt="2024-11-19T08:21:07.271" v="507" actId="9405"/>
          <ac:inkMkLst>
            <pc:docMk/>
            <pc:sldMk cId="3661682399" sldId="259"/>
            <ac:inkMk id="12" creationId="{B75A920D-9FDE-16C9-C0CD-7A0A6CFCDD22}"/>
          </ac:inkMkLst>
        </pc:inkChg>
        <pc:inkChg chg="add del">
          <ac:chgData name="Ren, Jiyang" userId="5e97f8b1-e6e2-4990-b369-e9ed71155d80" providerId="ADAL" clId="{E9B800E2-861D-4042-9363-E95C5B2F26A9}" dt="2024-11-19T08:21:43.005" v="521" actId="9405"/>
          <ac:inkMkLst>
            <pc:docMk/>
            <pc:sldMk cId="3661682399" sldId="259"/>
            <ac:inkMk id="13" creationId="{F05CF706-5513-239B-FF87-F53345B4B111}"/>
          </ac:inkMkLst>
        </pc:inkChg>
        <pc:inkChg chg="add del">
          <ac:chgData name="Ren, Jiyang" userId="5e97f8b1-e6e2-4990-b369-e9ed71155d80" providerId="ADAL" clId="{E9B800E2-861D-4042-9363-E95C5B2F26A9}" dt="2024-11-19T08:21:41.673" v="520" actId="9405"/>
          <ac:inkMkLst>
            <pc:docMk/>
            <pc:sldMk cId="3661682399" sldId="259"/>
            <ac:inkMk id="14" creationId="{107043C8-3C82-1501-7108-96FE5C3E39A8}"/>
          </ac:inkMkLst>
        </pc:inkChg>
        <pc:inkChg chg="add del">
          <ac:chgData name="Ren, Jiyang" userId="5e97f8b1-e6e2-4990-b369-e9ed71155d80" providerId="ADAL" clId="{E9B800E2-861D-4042-9363-E95C5B2F26A9}" dt="2024-11-19T08:21:41.182" v="519" actId="9405"/>
          <ac:inkMkLst>
            <pc:docMk/>
            <pc:sldMk cId="3661682399" sldId="259"/>
            <ac:inkMk id="15" creationId="{CB1376D0-9E86-781D-59C6-ADB522B53BAE}"/>
          </ac:inkMkLst>
        </pc:inkChg>
        <pc:inkChg chg="add del">
          <ac:chgData name="Ren, Jiyang" userId="5e97f8b1-e6e2-4990-b369-e9ed71155d80" providerId="ADAL" clId="{E9B800E2-861D-4042-9363-E95C5B2F26A9}" dt="2024-11-19T08:21:40.913" v="518" actId="9405"/>
          <ac:inkMkLst>
            <pc:docMk/>
            <pc:sldMk cId="3661682399" sldId="259"/>
            <ac:inkMk id="16" creationId="{C0435C01-3010-8A97-6D5D-271FB2FEF82C}"/>
          </ac:inkMkLst>
        </pc:inkChg>
        <pc:inkChg chg="add del">
          <ac:chgData name="Ren, Jiyang" userId="5e97f8b1-e6e2-4990-b369-e9ed71155d80" providerId="ADAL" clId="{E9B800E2-861D-4042-9363-E95C5B2F26A9}" dt="2024-11-19T08:21:40.721" v="517" actId="9405"/>
          <ac:inkMkLst>
            <pc:docMk/>
            <pc:sldMk cId="3661682399" sldId="259"/>
            <ac:inkMk id="17" creationId="{529D01C5-317B-B436-6B74-2A52808EEB31}"/>
          </ac:inkMkLst>
        </pc:inkChg>
        <pc:inkChg chg="add">
          <ac:chgData name="Ren, Jiyang" userId="5e97f8b1-e6e2-4990-b369-e9ed71155d80" providerId="ADAL" clId="{E9B800E2-861D-4042-9363-E95C5B2F26A9}" dt="2024-11-19T08:21:51.267" v="522" actId="9405"/>
          <ac:inkMkLst>
            <pc:docMk/>
            <pc:sldMk cId="3661682399" sldId="259"/>
            <ac:inkMk id="18" creationId="{1F6FBA3D-061F-BC9B-2ABC-A95A1733A63F}"/>
          </ac:inkMkLst>
        </pc:inkChg>
        <pc:inkChg chg="add">
          <ac:chgData name="Ren, Jiyang" userId="5e97f8b1-e6e2-4990-b369-e9ed71155d80" providerId="ADAL" clId="{E9B800E2-861D-4042-9363-E95C5B2F26A9}" dt="2024-11-19T08:21:52.451" v="523" actId="9405"/>
          <ac:inkMkLst>
            <pc:docMk/>
            <pc:sldMk cId="3661682399" sldId="259"/>
            <ac:inkMk id="19" creationId="{25DE9706-8CE3-722D-B122-8877AC931A22}"/>
          </ac:inkMkLst>
        </pc:inkChg>
        <pc:inkChg chg="add del">
          <ac:chgData name="Ren, Jiyang" userId="5e97f8b1-e6e2-4990-b369-e9ed71155d80" providerId="ADAL" clId="{E9B800E2-861D-4042-9363-E95C5B2F26A9}" dt="2024-11-19T08:21:57.860" v="525" actId="9405"/>
          <ac:inkMkLst>
            <pc:docMk/>
            <pc:sldMk cId="3661682399" sldId="259"/>
            <ac:inkMk id="20" creationId="{A49ED415-3541-192F-C0A5-AB4D616E3DB4}"/>
          </ac:inkMkLst>
        </pc:inkChg>
        <pc:inkChg chg="add mod">
          <ac:chgData name="Ren, Jiyang" userId="5e97f8b1-e6e2-4990-b369-e9ed71155d80" providerId="ADAL" clId="{E9B800E2-861D-4042-9363-E95C5B2F26A9}" dt="2024-11-19T08:28:37.663" v="600" actId="1076"/>
          <ac:inkMkLst>
            <pc:docMk/>
            <pc:sldMk cId="3661682399" sldId="259"/>
            <ac:inkMk id="21" creationId="{29F6CD89-9FF8-4576-1762-5772648A3FC6}"/>
          </ac:inkMkLst>
        </pc:inkChg>
        <pc:inkChg chg="add">
          <ac:chgData name="Ren, Jiyang" userId="5e97f8b1-e6e2-4990-b369-e9ed71155d80" providerId="ADAL" clId="{E9B800E2-861D-4042-9363-E95C5B2F26A9}" dt="2024-11-19T08:22:03.438" v="527" actId="9405"/>
          <ac:inkMkLst>
            <pc:docMk/>
            <pc:sldMk cId="3661682399" sldId="259"/>
            <ac:inkMk id="22" creationId="{DEA2E01A-A9CC-51E0-0E33-9BBE7BD8278E}"/>
          </ac:inkMkLst>
        </pc:inkChg>
        <pc:inkChg chg="add">
          <ac:chgData name="Ren, Jiyang" userId="5e97f8b1-e6e2-4990-b369-e9ed71155d80" providerId="ADAL" clId="{E9B800E2-861D-4042-9363-E95C5B2F26A9}" dt="2024-11-19T08:22:18.637" v="528" actId="9405"/>
          <ac:inkMkLst>
            <pc:docMk/>
            <pc:sldMk cId="3661682399" sldId="259"/>
            <ac:inkMk id="23" creationId="{97E34587-C4AC-7FB3-40F7-2B7C6CBF8E0F}"/>
          </ac:inkMkLst>
        </pc:inkChg>
        <pc:inkChg chg="add">
          <ac:chgData name="Ren, Jiyang" userId="5e97f8b1-e6e2-4990-b369-e9ed71155d80" providerId="ADAL" clId="{E9B800E2-861D-4042-9363-E95C5B2F26A9}" dt="2024-11-19T08:22:21.248" v="529" actId="9405"/>
          <ac:inkMkLst>
            <pc:docMk/>
            <pc:sldMk cId="3661682399" sldId="259"/>
            <ac:inkMk id="24" creationId="{0ABE0A95-BC0B-5A8E-BB5A-553539B90375}"/>
          </ac:inkMkLst>
        </pc:inkChg>
        <pc:inkChg chg="add">
          <ac:chgData name="Ren, Jiyang" userId="5e97f8b1-e6e2-4990-b369-e9ed71155d80" providerId="ADAL" clId="{E9B800E2-861D-4042-9363-E95C5B2F26A9}" dt="2024-11-19T08:23:18.812" v="530" actId="9405"/>
          <ac:inkMkLst>
            <pc:docMk/>
            <pc:sldMk cId="3661682399" sldId="259"/>
            <ac:inkMk id="25" creationId="{B69403BB-0445-9A7D-9B2F-ED84CCE0D6F2}"/>
          </ac:inkMkLst>
        </pc:inkChg>
        <pc:inkChg chg="add">
          <ac:chgData name="Ren, Jiyang" userId="5e97f8b1-e6e2-4990-b369-e9ed71155d80" providerId="ADAL" clId="{E9B800E2-861D-4042-9363-E95C5B2F26A9}" dt="2024-11-19T08:23:24.330" v="531" actId="9405"/>
          <ac:inkMkLst>
            <pc:docMk/>
            <pc:sldMk cId="3661682399" sldId="259"/>
            <ac:inkMk id="26" creationId="{D550A390-BCE3-C888-A08A-F6961C9E0ADC}"/>
          </ac:inkMkLst>
        </pc:inkChg>
        <pc:inkChg chg="add">
          <ac:chgData name="Ren, Jiyang" userId="5e97f8b1-e6e2-4990-b369-e9ed71155d80" providerId="ADAL" clId="{E9B800E2-861D-4042-9363-E95C5B2F26A9}" dt="2024-11-19T08:23:26.549" v="532" actId="9405"/>
          <ac:inkMkLst>
            <pc:docMk/>
            <pc:sldMk cId="3661682399" sldId="259"/>
            <ac:inkMk id="27" creationId="{8408C09E-1BBA-1446-5D94-2DB01122E2FD}"/>
          </ac:inkMkLst>
        </pc:inkChg>
        <pc:inkChg chg="add">
          <ac:chgData name="Ren, Jiyang" userId="5e97f8b1-e6e2-4990-b369-e9ed71155d80" providerId="ADAL" clId="{E9B800E2-861D-4042-9363-E95C5B2F26A9}" dt="2024-11-19T08:23:36.843" v="533" actId="9405"/>
          <ac:inkMkLst>
            <pc:docMk/>
            <pc:sldMk cId="3661682399" sldId="259"/>
            <ac:inkMk id="28" creationId="{4B9AD5EF-2181-AE39-D428-E7178C9C8DD9}"/>
          </ac:inkMkLst>
        </pc:inkChg>
        <pc:inkChg chg="add">
          <ac:chgData name="Ren, Jiyang" userId="5e97f8b1-e6e2-4990-b369-e9ed71155d80" providerId="ADAL" clId="{E9B800E2-861D-4042-9363-E95C5B2F26A9}" dt="2024-11-19T08:23:38.826" v="534" actId="9405"/>
          <ac:inkMkLst>
            <pc:docMk/>
            <pc:sldMk cId="3661682399" sldId="259"/>
            <ac:inkMk id="29" creationId="{C101A42B-74C8-BCA7-F95A-CCB87396E640}"/>
          </ac:inkMkLst>
        </pc:inkChg>
        <pc:inkChg chg="add">
          <ac:chgData name="Ren, Jiyang" userId="5e97f8b1-e6e2-4990-b369-e9ed71155d80" providerId="ADAL" clId="{E9B800E2-861D-4042-9363-E95C5B2F26A9}" dt="2024-11-19T08:23:40.483" v="535" actId="9405"/>
          <ac:inkMkLst>
            <pc:docMk/>
            <pc:sldMk cId="3661682399" sldId="259"/>
            <ac:inkMk id="30" creationId="{D44D5197-D346-0A52-5A97-C956048FAFC6}"/>
          </ac:inkMkLst>
        </pc:inkChg>
        <pc:inkChg chg="add">
          <ac:chgData name="Ren, Jiyang" userId="5e97f8b1-e6e2-4990-b369-e9ed71155d80" providerId="ADAL" clId="{E9B800E2-861D-4042-9363-E95C5B2F26A9}" dt="2024-11-19T08:23:42.016" v="536" actId="9405"/>
          <ac:inkMkLst>
            <pc:docMk/>
            <pc:sldMk cId="3661682399" sldId="259"/>
            <ac:inkMk id="31" creationId="{2FB2DBA5-A0D8-95E5-3F83-7CC86B12116B}"/>
          </ac:inkMkLst>
        </pc:inkChg>
        <pc:inkChg chg="add">
          <ac:chgData name="Ren, Jiyang" userId="5e97f8b1-e6e2-4990-b369-e9ed71155d80" providerId="ADAL" clId="{E9B800E2-861D-4042-9363-E95C5B2F26A9}" dt="2024-11-19T08:24:03.268" v="537" actId="9405"/>
          <ac:inkMkLst>
            <pc:docMk/>
            <pc:sldMk cId="3661682399" sldId="259"/>
            <ac:inkMk id="32" creationId="{4A7CCBD6-B026-2C28-FD03-1155B5F151B2}"/>
          </ac:inkMkLst>
        </pc:inkChg>
        <pc:inkChg chg="add">
          <ac:chgData name="Ren, Jiyang" userId="5e97f8b1-e6e2-4990-b369-e9ed71155d80" providerId="ADAL" clId="{E9B800E2-861D-4042-9363-E95C5B2F26A9}" dt="2024-11-19T08:24:05.095" v="538" actId="9405"/>
          <ac:inkMkLst>
            <pc:docMk/>
            <pc:sldMk cId="3661682399" sldId="259"/>
            <ac:inkMk id="33" creationId="{4BF8DCB5-EE54-63C0-3704-A31EB97B354D}"/>
          </ac:inkMkLst>
        </pc:inkChg>
        <pc:inkChg chg="add">
          <ac:chgData name="Ren, Jiyang" userId="5e97f8b1-e6e2-4990-b369-e9ed71155d80" providerId="ADAL" clId="{E9B800E2-861D-4042-9363-E95C5B2F26A9}" dt="2024-11-19T08:24:06.557" v="539" actId="9405"/>
          <ac:inkMkLst>
            <pc:docMk/>
            <pc:sldMk cId="3661682399" sldId="259"/>
            <ac:inkMk id="34" creationId="{AD8A165F-7A94-F8DA-CB76-8EE1AD0A0291}"/>
          </ac:inkMkLst>
        </pc:inkChg>
        <pc:inkChg chg="add del">
          <ac:chgData name="Ren, Jiyang" userId="5e97f8b1-e6e2-4990-b369-e9ed71155d80" providerId="ADAL" clId="{E9B800E2-861D-4042-9363-E95C5B2F26A9}" dt="2024-11-19T08:24:15.168" v="543" actId="9405"/>
          <ac:inkMkLst>
            <pc:docMk/>
            <pc:sldMk cId="3661682399" sldId="259"/>
            <ac:inkMk id="35" creationId="{DA2F4690-A821-D2FB-F9EF-557AFF286772}"/>
          </ac:inkMkLst>
        </pc:inkChg>
        <pc:inkChg chg="add del">
          <ac:chgData name="Ren, Jiyang" userId="5e97f8b1-e6e2-4990-b369-e9ed71155d80" providerId="ADAL" clId="{E9B800E2-861D-4042-9363-E95C5B2F26A9}" dt="2024-11-19T08:24:14.676" v="542" actId="9405"/>
          <ac:inkMkLst>
            <pc:docMk/>
            <pc:sldMk cId="3661682399" sldId="259"/>
            <ac:inkMk id="36" creationId="{0AF1527C-90E1-5F4C-7784-F509FFB97BB2}"/>
          </ac:inkMkLst>
        </pc:inkChg>
        <pc:inkChg chg="add">
          <ac:chgData name="Ren, Jiyang" userId="5e97f8b1-e6e2-4990-b369-e9ed71155d80" providerId="ADAL" clId="{E9B800E2-861D-4042-9363-E95C5B2F26A9}" dt="2024-11-19T08:24:20.057" v="544" actId="9405"/>
          <ac:inkMkLst>
            <pc:docMk/>
            <pc:sldMk cId="3661682399" sldId="259"/>
            <ac:inkMk id="37" creationId="{BD1BC90F-1029-7B12-A8B5-8FE0734B0C07}"/>
          </ac:inkMkLst>
        </pc:inkChg>
        <pc:inkChg chg="add">
          <ac:chgData name="Ren, Jiyang" userId="5e97f8b1-e6e2-4990-b369-e9ed71155d80" providerId="ADAL" clId="{E9B800E2-861D-4042-9363-E95C5B2F26A9}" dt="2024-11-19T08:24:21.720" v="545" actId="9405"/>
          <ac:inkMkLst>
            <pc:docMk/>
            <pc:sldMk cId="3661682399" sldId="259"/>
            <ac:inkMk id="38" creationId="{AB5CA2DD-46A7-CD3F-AE07-7EFDEFE23AF3}"/>
          </ac:inkMkLst>
        </pc:inkChg>
        <pc:inkChg chg="add">
          <ac:chgData name="Ren, Jiyang" userId="5e97f8b1-e6e2-4990-b369-e9ed71155d80" providerId="ADAL" clId="{E9B800E2-861D-4042-9363-E95C5B2F26A9}" dt="2024-11-19T08:24:25.110" v="546" actId="9405"/>
          <ac:inkMkLst>
            <pc:docMk/>
            <pc:sldMk cId="3661682399" sldId="259"/>
            <ac:inkMk id="39" creationId="{4731F936-DEC1-6076-9FC7-ECCBD5BEA728}"/>
          </ac:inkMkLst>
        </pc:inkChg>
        <pc:inkChg chg="add">
          <ac:chgData name="Ren, Jiyang" userId="5e97f8b1-e6e2-4990-b369-e9ed71155d80" providerId="ADAL" clId="{E9B800E2-861D-4042-9363-E95C5B2F26A9}" dt="2024-11-19T08:24:38.070" v="547" actId="9405"/>
          <ac:inkMkLst>
            <pc:docMk/>
            <pc:sldMk cId="3661682399" sldId="259"/>
            <ac:inkMk id="40" creationId="{5410B085-F30A-11E5-E7AF-35F05AA38384}"/>
          </ac:inkMkLst>
        </pc:inkChg>
      </pc:sldChg>
      <pc:sldChg chg="addSp delSp modSp new mod">
        <pc:chgData name="Ren, Jiyang" userId="5e97f8b1-e6e2-4990-b369-e9ed71155d80" providerId="ADAL" clId="{E9B800E2-861D-4042-9363-E95C5B2F26A9}" dt="2024-11-19T09:03:46.556" v="2115" actId="1076"/>
        <pc:sldMkLst>
          <pc:docMk/>
          <pc:sldMk cId="3532553361" sldId="260"/>
        </pc:sldMkLst>
        <pc:spChg chg="mod">
          <ac:chgData name="Ren, Jiyang" userId="5e97f8b1-e6e2-4990-b369-e9ed71155d80" providerId="ADAL" clId="{E9B800E2-861D-4042-9363-E95C5B2F26A9}" dt="2024-11-19T08:26:51.142" v="585" actId="20577"/>
          <ac:spMkLst>
            <pc:docMk/>
            <pc:sldMk cId="3532553361" sldId="260"/>
            <ac:spMk id="2" creationId="{957D0717-B00C-DC0C-4C52-CBEBB763D12E}"/>
          </ac:spMkLst>
        </pc:spChg>
        <pc:spChg chg="del">
          <ac:chgData name="Ren, Jiyang" userId="5e97f8b1-e6e2-4990-b369-e9ed71155d80" providerId="ADAL" clId="{E9B800E2-861D-4042-9363-E95C5B2F26A9}" dt="2024-11-19T08:27:33.615" v="588"/>
          <ac:spMkLst>
            <pc:docMk/>
            <pc:sldMk cId="3532553361" sldId="260"/>
            <ac:spMk id="3" creationId="{FFF76343-B1D0-E1B3-3480-C3F60DDB3157}"/>
          </ac:spMkLst>
        </pc:spChg>
        <pc:picChg chg="add mod">
          <ac:chgData name="Ren, Jiyang" userId="5e97f8b1-e6e2-4990-b369-e9ed71155d80" providerId="ADAL" clId="{E9B800E2-861D-4042-9363-E95C5B2F26A9}" dt="2024-11-19T08:33:37.184" v="856" actId="1076"/>
          <ac:picMkLst>
            <pc:docMk/>
            <pc:sldMk cId="3532553361" sldId="260"/>
            <ac:picMk id="4" creationId="{D3DD1C3C-65D3-9EED-5A73-B785D453793C}"/>
          </ac:picMkLst>
        </pc:picChg>
        <pc:picChg chg="add mod">
          <ac:chgData name="Ren, Jiyang" userId="5e97f8b1-e6e2-4990-b369-e9ed71155d80" providerId="ADAL" clId="{E9B800E2-861D-4042-9363-E95C5B2F26A9}" dt="2024-11-19T09:03:46.556" v="2115" actId="1076"/>
          <ac:picMkLst>
            <pc:docMk/>
            <pc:sldMk cId="3532553361" sldId="260"/>
            <ac:picMk id="5" creationId="{318FFDAF-7509-6FCD-400F-CA1962B93015}"/>
          </ac:picMkLst>
        </pc:picChg>
      </pc:sldChg>
      <pc:sldChg chg="add del">
        <pc:chgData name="Ren, Jiyang" userId="5e97f8b1-e6e2-4990-b369-e9ed71155d80" providerId="ADAL" clId="{E9B800E2-861D-4042-9363-E95C5B2F26A9}" dt="2024-11-19T08:33:56.426" v="859" actId="47"/>
        <pc:sldMkLst>
          <pc:docMk/>
          <pc:sldMk cId="3877763258" sldId="261"/>
        </pc:sldMkLst>
      </pc:sldChg>
      <pc:sldChg chg="addSp modSp new mod">
        <pc:chgData name="Ren, Jiyang" userId="5e97f8b1-e6e2-4990-b369-e9ed71155d80" providerId="ADAL" clId="{E9B800E2-861D-4042-9363-E95C5B2F26A9}" dt="2024-11-19T08:39:20.281" v="1037" actId="1076"/>
        <pc:sldMkLst>
          <pc:docMk/>
          <pc:sldMk cId="4028699596" sldId="262"/>
        </pc:sldMkLst>
        <pc:spChg chg="mod">
          <ac:chgData name="Ren, Jiyang" userId="5e97f8b1-e6e2-4990-b369-e9ed71155d80" providerId="ADAL" clId="{E9B800E2-861D-4042-9363-E95C5B2F26A9}" dt="2024-11-19T08:34:01.925" v="860"/>
          <ac:spMkLst>
            <pc:docMk/>
            <pc:sldMk cId="4028699596" sldId="262"/>
            <ac:spMk id="2" creationId="{6972BB2B-1E03-EC48-86D9-E1927BD03E4D}"/>
          </ac:spMkLst>
        </pc:spChg>
        <pc:spChg chg="mod">
          <ac:chgData name="Ren, Jiyang" userId="5e97f8b1-e6e2-4990-b369-e9ed71155d80" providerId="ADAL" clId="{E9B800E2-861D-4042-9363-E95C5B2F26A9}" dt="2024-11-19T08:39:15.245" v="1035" actId="20577"/>
          <ac:spMkLst>
            <pc:docMk/>
            <pc:sldMk cId="4028699596" sldId="262"/>
            <ac:spMk id="3" creationId="{AA244E2C-CCAA-EC64-1D12-9D0D3E72470A}"/>
          </ac:spMkLst>
        </pc:spChg>
        <pc:picChg chg="add mod">
          <ac:chgData name="Ren, Jiyang" userId="5e97f8b1-e6e2-4990-b369-e9ed71155d80" providerId="ADAL" clId="{E9B800E2-861D-4042-9363-E95C5B2F26A9}" dt="2024-11-19T08:39:20.281" v="1037" actId="1076"/>
          <ac:picMkLst>
            <pc:docMk/>
            <pc:sldMk cId="4028699596" sldId="262"/>
            <ac:picMk id="5" creationId="{B1D58D59-58CA-8B56-48C2-4DC0D0880D6E}"/>
          </ac:picMkLst>
        </pc:picChg>
        <pc:picChg chg="add mod">
          <ac:chgData name="Ren, Jiyang" userId="5e97f8b1-e6e2-4990-b369-e9ed71155d80" providerId="ADAL" clId="{E9B800E2-861D-4042-9363-E95C5B2F26A9}" dt="2024-11-19T08:37:10.215" v="985" actId="1076"/>
          <ac:picMkLst>
            <pc:docMk/>
            <pc:sldMk cId="4028699596" sldId="262"/>
            <ac:picMk id="7" creationId="{BEAFB0AA-6EF7-803C-A639-521B5993EC0C}"/>
          </ac:picMkLst>
        </pc:picChg>
        <pc:picChg chg="add mod">
          <ac:chgData name="Ren, Jiyang" userId="5e97f8b1-e6e2-4990-b369-e9ed71155d80" providerId="ADAL" clId="{E9B800E2-861D-4042-9363-E95C5B2F26A9}" dt="2024-11-19T08:39:18.499" v="1036" actId="1076"/>
          <ac:picMkLst>
            <pc:docMk/>
            <pc:sldMk cId="4028699596" sldId="262"/>
            <ac:picMk id="9" creationId="{FD9C6762-FD40-9575-53DC-C4CDCB24EC5D}"/>
          </ac:picMkLst>
        </pc:picChg>
      </pc:sldChg>
      <pc:sldChg chg="addSp modSp new mod">
        <pc:chgData name="Ren, Jiyang" userId="5e97f8b1-e6e2-4990-b369-e9ed71155d80" providerId="ADAL" clId="{E9B800E2-861D-4042-9363-E95C5B2F26A9}" dt="2024-11-19T09:02:11.230" v="2114" actId="1076"/>
        <pc:sldMkLst>
          <pc:docMk/>
          <pc:sldMk cId="2798077168" sldId="263"/>
        </pc:sldMkLst>
        <pc:spChg chg="mod">
          <ac:chgData name="Ren, Jiyang" userId="5e97f8b1-e6e2-4990-b369-e9ed71155d80" providerId="ADAL" clId="{E9B800E2-861D-4042-9363-E95C5B2F26A9}" dt="2024-11-19T08:47:23.005" v="1411" actId="20577"/>
          <ac:spMkLst>
            <pc:docMk/>
            <pc:sldMk cId="2798077168" sldId="263"/>
            <ac:spMk id="2" creationId="{7D6E7F26-13C2-0C89-4CC8-F219A471B9BB}"/>
          </ac:spMkLst>
        </pc:spChg>
        <pc:spChg chg="mod">
          <ac:chgData name="Ren, Jiyang" userId="5e97f8b1-e6e2-4990-b369-e9ed71155d80" providerId="ADAL" clId="{E9B800E2-861D-4042-9363-E95C5B2F26A9}" dt="2024-11-19T09:02:07.807" v="2113" actId="20577"/>
          <ac:spMkLst>
            <pc:docMk/>
            <pc:sldMk cId="2798077168" sldId="263"/>
            <ac:spMk id="3" creationId="{AFD0340C-11E0-21D1-DEAD-7AEF85771C29}"/>
          </ac:spMkLst>
        </pc:spChg>
        <pc:picChg chg="add mod">
          <ac:chgData name="Ren, Jiyang" userId="5e97f8b1-e6e2-4990-b369-e9ed71155d80" providerId="ADAL" clId="{E9B800E2-861D-4042-9363-E95C5B2F26A9}" dt="2024-11-19T09:02:11.230" v="2114" actId="1076"/>
          <ac:picMkLst>
            <pc:docMk/>
            <pc:sldMk cId="2798077168" sldId="263"/>
            <ac:picMk id="5" creationId="{3A7405A9-DDC3-A570-8611-EBEBA6582056}"/>
          </ac:picMkLst>
        </pc:picChg>
      </pc:sldChg>
      <pc:sldChg chg="addSp delSp modSp new mod ord addCm">
        <pc:chgData name="Ren, Jiyang" userId="5e97f8b1-e6e2-4990-b369-e9ed71155d80" providerId="ADAL" clId="{E9B800E2-861D-4042-9363-E95C5B2F26A9}" dt="2024-11-21T09:12:23.117" v="2691"/>
        <pc:sldMkLst>
          <pc:docMk/>
          <pc:sldMk cId="3271123806" sldId="264"/>
        </pc:sldMkLst>
        <pc:spChg chg="mod">
          <ac:chgData name="Ren, Jiyang" userId="5e97f8b1-e6e2-4990-b369-e9ed71155d80" providerId="ADAL" clId="{E9B800E2-861D-4042-9363-E95C5B2F26A9}" dt="2024-11-19T08:53:26.448" v="1937" actId="20577"/>
          <ac:spMkLst>
            <pc:docMk/>
            <pc:sldMk cId="3271123806" sldId="264"/>
            <ac:spMk id="2" creationId="{68809998-CBF4-531C-9523-67980AA59A9D}"/>
          </ac:spMkLst>
        </pc:spChg>
        <pc:spChg chg="del">
          <ac:chgData name="Ren, Jiyang" userId="5e97f8b1-e6e2-4990-b369-e9ed71155d80" providerId="ADAL" clId="{E9B800E2-861D-4042-9363-E95C5B2F26A9}" dt="2024-11-19T08:53:42.226" v="1938" actId="3680"/>
          <ac:spMkLst>
            <pc:docMk/>
            <pc:sldMk cId="3271123806" sldId="264"/>
            <ac:spMk id="3" creationId="{EAB9A494-663C-8C5F-EB20-1F50EBD1DD53}"/>
          </ac:spMkLst>
        </pc:spChg>
        <pc:graphicFrameChg chg="add mod ord modGraphic">
          <ac:chgData name="Ren, Jiyang" userId="5e97f8b1-e6e2-4990-b369-e9ed71155d80" providerId="ADAL" clId="{E9B800E2-861D-4042-9363-E95C5B2F26A9}" dt="2024-11-21T09:11:54.661" v="2690" actId="13926"/>
          <ac:graphicFrameMkLst>
            <pc:docMk/>
            <pc:sldMk cId="3271123806" sldId="264"/>
            <ac:graphicFrameMk id="4" creationId="{29415E90-25EB-48F6-C135-F006318C11C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n, Jiyang" userId="5e97f8b1-e6e2-4990-b369-e9ed71155d80" providerId="ADAL" clId="{E9B800E2-861D-4042-9363-E95C5B2F26A9}" dt="2024-11-21T09:12:23.117" v="2691"/>
              <pc2:cmMkLst xmlns:pc2="http://schemas.microsoft.com/office/powerpoint/2019/9/main/command">
                <pc:docMk/>
                <pc:sldMk cId="3271123806" sldId="264"/>
                <pc2:cmMk id="{8ED6A283-FFCC-45DB-A641-22D8E3A9BBFB}"/>
              </pc2:cmMkLst>
            </pc226:cmChg>
          </p:ext>
        </pc:extLst>
      </pc:sldChg>
      <pc:sldChg chg="addSp modSp new mod">
        <pc:chgData name="Ren, Jiyang" userId="5e97f8b1-e6e2-4990-b369-e9ed71155d80" providerId="ADAL" clId="{E9B800E2-861D-4042-9363-E95C5B2F26A9}" dt="2024-11-20T02:37:08.252" v="2210" actId="1076"/>
        <pc:sldMkLst>
          <pc:docMk/>
          <pc:sldMk cId="1728929623" sldId="265"/>
        </pc:sldMkLst>
        <pc:spChg chg="mod">
          <ac:chgData name="Ren, Jiyang" userId="5e97f8b1-e6e2-4990-b369-e9ed71155d80" providerId="ADAL" clId="{E9B800E2-861D-4042-9363-E95C5B2F26A9}" dt="2024-11-20T01:54:37.950" v="2168" actId="20577"/>
          <ac:spMkLst>
            <pc:docMk/>
            <pc:sldMk cId="1728929623" sldId="265"/>
            <ac:spMk id="2" creationId="{9D69E66C-4F3C-4C60-63A0-2B214E68AFED}"/>
          </ac:spMkLst>
        </pc:spChg>
        <pc:picChg chg="add mod">
          <ac:chgData name="Ren, Jiyang" userId="5e97f8b1-e6e2-4990-b369-e9ed71155d80" providerId="ADAL" clId="{E9B800E2-861D-4042-9363-E95C5B2F26A9}" dt="2024-11-20T02:35:41.111" v="2203" actId="1076"/>
          <ac:picMkLst>
            <pc:docMk/>
            <pc:sldMk cId="1728929623" sldId="265"/>
            <ac:picMk id="5" creationId="{B41638D2-1C9B-AC1E-FADC-035D0C57F24B}"/>
          </ac:picMkLst>
        </pc:picChg>
        <pc:picChg chg="add mod">
          <ac:chgData name="Ren, Jiyang" userId="5e97f8b1-e6e2-4990-b369-e9ed71155d80" providerId="ADAL" clId="{E9B800E2-861D-4042-9363-E95C5B2F26A9}" dt="2024-11-20T02:36:41.931" v="2208" actId="1076"/>
          <ac:picMkLst>
            <pc:docMk/>
            <pc:sldMk cId="1728929623" sldId="265"/>
            <ac:picMk id="7" creationId="{49CFCA90-235F-E847-CFA3-FC06A7604EB7}"/>
          </ac:picMkLst>
        </pc:picChg>
        <pc:picChg chg="add mod">
          <ac:chgData name="Ren, Jiyang" userId="5e97f8b1-e6e2-4990-b369-e9ed71155d80" providerId="ADAL" clId="{E9B800E2-861D-4042-9363-E95C5B2F26A9}" dt="2024-11-20T02:37:08.252" v="2210" actId="1076"/>
          <ac:picMkLst>
            <pc:docMk/>
            <pc:sldMk cId="1728929623" sldId="265"/>
            <ac:picMk id="9" creationId="{6867E297-840C-FDD2-1889-3550317EFDAA}"/>
          </ac:picMkLst>
        </pc:picChg>
      </pc:sldChg>
      <pc:sldChg chg="addSp delSp modSp new mod ord setBg">
        <pc:chgData name="Ren, Jiyang" userId="5e97f8b1-e6e2-4990-b369-e9ed71155d80" providerId="ADAL" clId="{E9B800E2-861D-4042-9363-E95C5B2F26A9}" dt="2024-11-20T02:36:38.230" v="2207" actId="1076"/>
        <pc:sldMkLst>
          <pc:docMk/>
          <pc:sldMk cId="4147042355" sldId="266"/>
        </pc:sldMkLst>
        <pc:spChg chg="mod">
          <ac:chgData name="Ren, Jiyang" userId="5e97f8b1-e6e2-4990-b369-e9ed71155d80" providerId="ADAL" clId="{E9B800E2-861D-4042-9363-E95C5B2F26A9}" dt="2024-11-20T02:30:29.915" v="2189" actId="26606"/>
          <ac:spMkLst>
            <pc:docMk/>
            <pc:sldMk cId="4147042355" sldId="266"/>
            <ac:spMk id="2" creationId="{393FFF6F-8E52-5D7F-EE4A-EA0338B6AA63}"/>
          </ac:spMkLst>
        </pc:spChg>
        <pc:spChg chg="add del">
          <ac:chgData name="Ren, Jiyang" userId="5e97f8b1-e6e2-4990-b369-e9ed71155d80" providerId="ADAL" clId="{E9B800E2-861D-4042-9363-E95C5B2F26A9}" dt="2024-11-20T02:30:29.915" v="2189" actId="26606"/>
          <ac:spMkLst>
            <pc:docMk/>
            <pc:sldMk cId="4147042355" sldId="266"/>
            <ac:spMk id="3" creationId="{12D216ED-F582-1E0B-9FAD-E89D899FC15D}"/>
          </ac:spMkLst>
        </pc:spChg>
        <pc:spChg chg="add del">
          <ac:chgData name="Ren, Jiyang" userId="5e97f8b1-e6e2-4990-b369-e9ed71155d80" providerId="ADAL" clId="{E9B800E2-861D-4042-9363-E95C5B2F26A9}" dt="2024-11-20T02:30:29.915" v="2189" actId="26606"/>
          <ac:spMkLst>
            <pc:docMk/>
            <pc:sldMk cId="4147042355" sldId="266"/>
            <ac:spMk id="10" creationId="{A4AC5506-6312-4701-8D3C-40187889A947}"/>
          </ac:spMkLst>
        </pc:spChg>
        <pc:picChg chg="add mod">
          <ac:chgData name="Ren, Jiyang" userId="5e97f8b1-e6e2-4990-b369-e9ed71155d80" providerId="ADAL" clId="{E9B800E2-861D-4042-9363-E95C5B2F26A9}" dt="2024-11-20T02:35:36.384" v="2202" actId="1076"/>
          <ac:picMkLst>
            <pc:docMk/>
            <pc:sldMk cId="4147042355" sldId="266"/>
            <ac:picMk id="5" creationId="{53E10519-1113-8A14-4A9A-456BF9FE571A}"/>
          </ac:picMkLst>
        </pc:picChg>
        <pc:picChg chg="add mod">
          <ac:chgData name="Ren, Jiyang" userId="5e97f8b1-e6e2-4990-b369-e9ed71155d80" providerId="ADAL" clId="{E9B800E2-861D-4042-9363-E95C5B2F26A9}" dt="2024-11-20T02:36:27.611" v="2206" actId="1076"/>
          <ac:picMkLst>
            <pc:docMk/>
            <pc:sldMk cId="4147042355" sldId="266"/>
            <ac:picMk id="7" creationId="{32DA849B-CCA5-32F1-A67A-4571993B728C}"/>
          </ac:picMkLst>
        </pc:picChg>
        <pc:picChg chg="add mod">
          <ac:chgData name="Ren, Jiyang" userId="5e97f8b1-e6e2-4990-b369-e9ed71155d80" providerId="ADAL" clId="{E9B800E2-861D-4042-9363-E95C5B2F26A9}" dt="2024-11-20T02:36:38.230" v="2207" actId="1076"/>
          <ac:picMkLst>
            <pc:docMk/>
            <pc:sldMk cId="4147042355" sldId="266"/>
            <ac:picMk id="9" creationId="{BA37A161-B522-7475-A54B-9A84552BCC87}"/>
          </ac:picMkLst>
        </pc:picChg>
      </pc:sldChg>
      <pc:sldChg chg="addSp modSp new mod">
        <pc:chgData name="Ren, Jiyang" userId="5e97f8b1-e6e2-4990-b369-e9ed71155d80" providerId="ADAL" clId="{E9B800E2-861D-4042-9363-E95C5B2F26A9}" dt="2024-11-20T02:40:03.575" v="2220" actId="1076"/>
        <pc:sldMkLst>
          <pc:docMk/>
          <pc:sldMk cId="2793487401" sldId="267"/>
        </pc:sldMkLst>
        <pc:spChg chg="mod">
          <ac:chgData name="Ren, Jiyang" userId="5e97f8b1-e6e2-4990-b369-e9ed71155d80" providerId="ADAL" clId="{E9B800E2-861D-4042-9363-E95C5B2F26A9}" dt="2024-11-20T01:55:17.652" v="2177"/>
          <ac:spMkLst>
            <pc:docMk/>
            <pc:sldMk cId="2793487401" sldId="267"/>
            <ac:spMk id="2" creationId="{9BB7F7AB-0E00-0288-3D6E-BDB49B9D1D42}"/>
          </ac:spMkLst>
        </pc:spChg>
        <pc:picChg chg="add mod">
          <ac:chgData name="Ren, Jiyang" userId="5e97f8b1-e6e2-4990-b369-e9ed71155d80" providerId="ADAL" clId="{E9B800E2-861D-4042-9363-E95C5B2F26A9}" dt="2024-11-20T02:38:54.116" v="2216" actId="1076"/>
          <ac:picMkLst>
            <pc:docMk/>
            <pc:sldMk cId="2793487401" sldId="267"/>
            <ac:picMk id="5" creationId="{94B16473-C514-D4AB-B0E5-5AC398F2BC05}"/>
          </ac:picMkLst>
        </pc:picChg>
        <pc:picChg chg="add mod">
          <ac:chgData name="Ren, Jiyang" userId="5e97f8b1-e6e2-4990-b369-e9ed71155d80" providerId="ADAL" clId="{E9B800E2-861D-4042-9363-E95C5B2F26A9}" dt="2024-11-20T02:39:26.826" v="2218" actId="1076"/>
          <ac:picMkLst>
            <pc:docMk/>
            <pc:sldMk cId="2793487401" sldId="267"/>
            <ac:picMk id="7" creationId="{9C003AED-2242-A750-7032-53B47FEFA650}"/>
          </ac:picMkLst>
        </pc:picChg>
        <pc:picChg chg="add mod">
          <ac:chgData name="Ren, Jiyang" userId="5e97f8b1-e6e2-4990-b369-e9ed71155d80" providerId="ADAL" clId="{E9B800E2-861D-4042-9363-E95C5B2F26A9}" dt="2024-11-20T02:40:03.575" v="2220" actId="1076"/>
          <ac:picMkLst>
            <pc:docMk/>
            <pc:sldMk cId="2793487401" sldId="267"/>
            <ac:picMk id="9" creationId="{3575CD0A-63ED-FD64-15B6-7D23D7815B02}"/>
          </ac:picMkLst>
        </pc:picChg>
      </pc:sldChg>
      <pc:sldChg chg="addSp modSp new mod">
        <pc:chgData name="Ren, Jiyang" userId="5e97f8b1-e6e2-4990-b369-e9ed71155d80" providerId="ADAL" clId="{E9B800E2-861D-4042-9363-E95C5B2F26A9}" dt="2024-11-20T02:42:33.824" v="2228" actId="1076"/>
        <pc:sldMkLst>
          <pc:docMk/>
          <pc:sldMk cId="135012467" sldId="268"/>
        </pc:sldMkLst>
        <pc:spChg chg="mod">
          <ac:chgData name="Ren, Jiyang" userId="5e97f8b1-e6e2-4990-b369-e9ed71155d80" providerId="ADAL" clId="{E9B800E2-861D-4042-9363-E95C5B2F26A9}" dt="2024-11-20T01:55:34.948" v="2184" actId="20577"/>
          <ac:spMkLst>
            <pc:docMk/>
            <pc:sldMk cId="135012467" sldId="268"/>
            <ac:spMk id="2" creationId="{B0925374-B2DD-E5AD-E6DE-36E63B054260}"/>
          </ac:spMkLst>
        </pc:spChg>
        <pc:picChg chg="add mod">
          <ac:chgData name="Ren, Jiyang" userId="5e97f8b1-e6e2-4990-b369-e9ed71155d80" providerId="ADAL" clId="{E9B800E2-861D-4042-9363-E95C5B2F26A9}" dt="2024-11-20T02:41:25.487" v="2224" actId="1076"/>
          <ac:picMkLst>
            <pc:docMk/>
            <pc:sldMk cId="135012467" sldId="268"/>
            <ac:picMk id="5" creationId="{8D8D86A3-E8F4-7C21-8CAA-05C9D4F8175F}"/>
          </ac:picMkLst>
        </pc:picChg>
        <pc:picChg chg="add mod">
          <ac:chgData name="Ren, Jiyang" userId="5e97f8b1-e6e2-4990-b369-e9ed71155d80" providerId="ADAL" clId="{E9B800E2-861D-4042-9363-E95C5B2F26A9}" dt="2024-11-20T02:41:48.357" v="2226" actId="1076"/>
          <ac:picMkLst>
            <pc:docMk/>
            <pc:sldMk cId="135012467" sldId="268"/>
            <ac:picMk id="7" creationId="{99678E0B-3225-7DCD-644A-DFC64B3D8C5C}"/>
          </ac:picMkLst>
        </pc:picChg>
        <pc:picChg chg="add mod">
          <ac:chgData name="Ren, Jiyang" userId="5e97f8b1-e6e2-4990-b369-e9ed71155d80" providerId="ADAL" clId="{E9B800E2-861D-4042-9363-E95C5B2F26A9}" dt="2024-11-20T02:42:33.824" v="2228" actId="1076"/>
          <ac:picMkLst>
            <pc:docMk/>
            <pc:sldMk cId="135012467" sldId="268"/>
            <ac:picMk id="9" creationId="{7E6E7471-2BE7-8C28-214D-0D46DF4384B0}"/>
          </ac:picMkLst>
        </pc:picChg>
      </pc:sldChg>
      <pc:sldChg chg="modSp new mod">
        <pc:chgData name="Ren, Jiyang" userId="5e97f8b1-e6e2-4990-b369-e9ed71155d80" providerId="ADAL" clId="{E9B800E2-861D-4042-9363-E95C5B2F26A9}" dt="2024-11-20T02:47:43.705" v="2585" actId="20577"/>
        <pc:sldMkLst>
          <pc:docMk/>
          <pc:sldMk cId="3179842700" sldId="269"/>
        </pc:sldMkLst>
        <pc:spChg chg="mod">
          <ac:chgData name="Ren, Jiyang" userId="5e97f8b1-e6e2-4990-b369-e9ed71155d80" providerId="ADAL" clId="{E9B800E2-861D-4042-9363-E95C5B2F26A9}" dt="2024-11-20T02:46:25.617" v="2551" actId="20577"/>
          <ac:spMkLst>
            <pc:docMk/>
            <pc:sldMk cId="3179842700" sldId="269"/>
            <ac:spMk id="2" creationId="{8A51A9A9-7A1E-FF67-94C3-616E11658222}"/>
          </ac:spMkLst>
        </pc:spChg>
        <pc:spChg chg="mod">
          <ac:chgData name="Ren, Jiyang" userId="5e97f8b1-e6e2-4990-b369-e9ed71155d80" providerId="ADAL" clId="{E9B800E2-861D-4042-9363-E95C5B2F26A9}" dt="2024-11-20T02:47:43.705" v="2585" actId="20577"/>
          <ac:spMkLst>
            <pc:docMk/>
            <pc:sldMk cId="3179842700" sldId="269"/>
            <ac:spMk id="3" creationId="{1A8C2581-54D5-7B5E-E23B-4131B0C315F5}"/>
          </ac:spMkLst>
        </pc:spChg>
      </pc:sldChg>
    </pc:docChg>
  </pc:docChgLst>
  <pc:docChgLst>
    <pc:chgData name="Ren, Jiyang" userId="5e97f8b1-e6e2-4990-b369-e9ed71155d80" providerId="ADAL" clId="{2CFB02F6-1050-4A8C-82CE-F479B6F576B2}"/>
    <pc:docChg chg="undo custSel addSld modSld addSection modSection">
      <pc:chgData name="Ren, Jiyang" userId="5e97f8b1-e6e2-4990-b369-e9ed71155d80" providerId="ADAL" clId="{2CFB02F6-1050-4A8C-82CE-F479B6F576B2}" dt="2024-12-12T06:59:18.624" v="1039" actId="20577"/>
      <pc:docMkLst>
        <pc:docMk/>
      </pc:docMkLst>
      <pc:sldChg chg="modSp mod">
        <pc:chgData name="Ren, Jiyang" userId="5e97f8b1-e6e2-4990-b369-e9ed71155d80" providerId="ADAL" clId="{2CFB02F6-1050-4A8C-82CE-F479B6F576B2}" dt="2024-12-10T07:46:31.163" v="21" actId="20577"/>
        <pc:sldMkLst>
          <pc:docMk/>
          <pc:sldMk cId="715560944" sldId="256"/>
        </pc:sldMkLst>
        <pc:spChg chg="mod">
          <ac:chgData name="Ren, Jiyang" userId="5e97f8b1-e6e2-4990-b369-e9ed71155d80" providerId="ADAL" clId="{2CFB02F6-1050-4A8C-82CE-F479B6F576B2}" dt="2024-12-10T07:46:31.163" v="21" actId="20577"/>
          <ac:spMkLst>
            <pc:docMk/>
            <pc:sldMk cId="715560944" sldId="256"/>
            <ac:spMk id="3" creationId="{16463284-00CC-30F4-E3ED-014FCD63AD58}"/>
          </ac:spMkLst>
        </pc:spChg>
      </pc:sldChg>
      <pc:sldChg chg="modSp mod">
        <pc:chgData name="Ren, Jiyang" userId="5e97f8b1-e6e2-4990-b369-e9ed71155d80" providerId="ADAL" clId="{2CFB02F6-1050-4A8C-82CE-F479B6F576B2}" dt="2024-12-10T08:05:35.966" v="325" actId="14734"/>
        <pc:sldMkLst>
          <pc:docMk/>
          <pc:sldMk cId="3271123806" sldId="264"/>
        </pc:sldMkLst>
        <pc:graphicFrameChg chg="modGraphic">
          <ac:chgData name="Ren, Jiyang" userId="5e97f8b1-e6e2-4990-b369-e9ed71155d80" providerId="ADAL" clId="{2CFB02F6-1050-4A8C-82CE-F479B6F576B2}" dt="2024-12-10T08:05:35.966" v="325" actId="14734"/>
          <ac:graphicFrameMkLst>
            <pc:docMk/>
            <pc:sldMk cId="3271123806" sldId="264"/>
            <ac:graphicFrameMk id="4" creationId="{29415E90-25EB-48F6-C135-F006318C11CB}"/>
          </ac:graphicFrameMkLst>
        </pc:graphicFrameChg>
      </pc:sldChg>
      <pc:sldChg chg="modSp add mod">
        <pc:chgData name="Ren, Jiyang" userId="5e97f8b1-e6e2-4990-b369-e9ed71155d80" providerId="ADAL" clId="{2CFB02F6-1050-4A8C-82CE-F479B6F576B2}" dt="2024-12-10T07:45:56.361" v="10" actId="20577"/>
        <pc:sldMkLst>
          <pc:docMk/>
          <pc:sldMk cId="689697002" sldId="270"/>
        </pc:sldMkLst>
        <pc:spChg chg="mod">
          <ac:chgData name="Ren, Jiyang" userId="5e97f8b1-e6e2-4990-b369-e9ed71155d80" providerId="ADAL" clId="{2CFB02F6-1050-4A8C-82CE-F479B6F576B2}" dt="2024-12-10T07:45:52.970" v="9" actId="20577"/>
          <ac:spMkLst>
            <pc:docMk/>
            <pc:sldMk cId="689697002" sldId="270"/>
            <ac:spMk id="2" creationId="{60B62E89-955F-8EB0-93D0-367631A01D7C}"/>
          </ac:spMkLst>
        </pc:spChg>
        <pc:spChg chg="mod">
          <ac:chgData name="Ren, Jiyang" userId="5e97f8b1-e6e2-4990-b369-e9ed71155d80" providerId="ADAL" clId="{2CFB02F6-1050-4A8C-82CE-F479B6F576B2}" dt="2024-12-10T07:45:56.361" v="10" actId="20577"/>
          <ac:spMkLst>
            <pc:docMk/>
            <pc:sldMk cId="689697002" sldId="270"/>
            <ac:spMk id="3" creationId="{16463284-00CC-30F4-E3ED-014FCD63AD58}"/>
          </ac:spMkLst>
        </pc:spChg>
      </pc:sldChg>
      <pc:sldChg chg="modSp new mod">
        <pc:chgData name="Ren, Jiyang" userId="5e97f8b1-e6e2-4990-b369-e9ed71155d80" providerId="ADAL" clId="{2CFB02F6-1050-4A8C-82CE-F479B6F576B2}" dt="2024-12-12T02:59:42.008" v="737" actId="20577"/>
        <pc:sldMkLst>
          <pc:docMk/>
          <pc:sldMk cId="721669344" sldId="271"/>
        </pc:sldMkLst>
        <pc:spChg chg="mod">
          <ac:chgData name="Ren, Jiyang" userId="5e97f8b1-e6e2-4990-b369-e9ed71155d80" providerId="ADAL" clId="{2CFB02F6-1050-4A8C-82CE-F479B6F576B2}" dt="2024-12-10T07:47:29.529" v="46" actId="20577"/>
          <ac:spMkLst>
            <pc:docMk/>
            <pc:sldMk cId="721669344" sldId="271"/>
            <ac:spMk id="2" creationId="{10F5A9B0-338C-2F9E-3BC0-14C7B436484A}"/>
          </ac:spMkLst>
        </pc:spChg>
        <pc:spChg chg="mod">
          <ac:chgData name="Ren, Jiyang" userId="5e97f8b1-e6e2-4990-b369-e9ed71155d80" providerId="ADAL" clId="{2CFB02F6-1050-4A8C-82CE-F479B6F576B2}" dt="2024-12-12T02:59:42.008" v="737" actId="20577"/>
          <ac:spMkLst>
            <pc:docMk/>
            <pc:sldMk cId="721669344" sldId="271"/>
            <ac:spMk id="3" creationId="{9E7412FE-238D-4C4E-51AA-3BB88248BF7A}"/>
          </ac:spMkLst>
        </pc:spChg>
      </pc:sldChg>
      <pc:sldChg chg="modSp add mod">
        <pc:chgData name="Ren, Jiyang" userId="5e97f8b1-e6e2-4990-b369-e9ed71155d80" providerId="ADAL" clId="{2CFB02F6-1050-4A8C-82CE-F479B6F576B2}" dt="2024-12-12T06:59:18.624" v="1039" actId="20577"/>
        <pc:sldMkLst>
          <pc:docMk/>
          <pc:sldMk cId="3849354704" sldId="272"/>
        </pc:sldMkLst>
        <pc:spChg chg="mod">
          <ac:chgData name="Ren, Jiyang" userId="5e97f8b1-e6e2-4990-b369-e9ed71155d80" providerId="ADAL" clId="{2CFB02F6-1050-4A8C-82CE-F479B6F576B2}" dt="2024-12-12T06:59:06.788" v="1009" actId="20577"/>
          <ac:spMkLst>
            <pc:docMk/>
            <pc:sldMk cId="3849354704" sldId="272"/>
            <ac:spMk id="2" creationId="{10F5A9B0-338C-2F9E-3BC0-14C7B436484A}"/>
          </ac:spMkLst>
        </pc:spChg>
        <pc:spChg chg="mod">
          <ac:chgData name="Ren, Jiyang" userId="5e97f8b1-e6e2-4990-b369-e9ed71155d80" providerId="ADAL" clId="{2CFB02F6-1050-4A8C-82CE-F479B6F576B2}" dt="2024-12-12T06:59:18.624" v="1039" actId="20577"/>
          <ac:spMkLst>
            <pc:docMk/>
            <pc:sldMk cId="3849354704" sldId="272"/>
            <ac:spMk id="3" creationId="{9E7412FE-238D-4C4E-51AA-3BB88248BF7A}"/>
          </ac:spMkLst>
        </pc:spChg>
      </pc:sldChg>
      <pc:sldChg chg="modSp add mod">
        <pc:chgData name="Ren, Jiyang" userId="5e97f8b1-e6e2-4990-b369-e9ed71155d80" providerId="ADAL" clId="{2CFB02F6-1050-4A8C-82CE-F479B6F576B2}" dt="2024-12-12T06:57:46.861" v="917" actId="20577"/>
        <pc:sldMkLst>
          <pc:docMk/>
          <pc:sldMk cId="2570143798" sldId="273"/>
        </pc:sldMkLst>
        <pc:spChg chg="mod">
          <ac:chgData name="Ren, Jiyang" userId="5e97f8b1-e6e2-4990-b369-e9ed71155d80" providerId="ADAL" clId="{2CFB02F6-1050-4A8C-82CE-F479B6F576B2}" dt="2024-12-12T06:57:44.275" v="916"/>
          <ac:spMkLst>
            <pc:docMk/>
            <pc:sldMk cId="2570143798" sldId="273"/>
            <ac:spMk id="2" creationId="{10F5A9B0-338C-2F9E-3BC0-14C7B436484A}"/>
          </ac:spMkLst>
        </pc:spChg>
        <pc:spChg chg="mod">
          <ac:chgData name="Ren, Jiyang" userId="5e97f8b1-e6e2-4990-b369-e9ed71155d80" providerId="ADAL" clId="{2CFB02F6-1050-4A8C-82CE-F479B6F576B2}" dt="2024-12-12T06:57:46.861" v="917" actId="20577"/>
          <ac:spMkLst>
            <pc:docMk/>
            <pc:sldMk cId="2570143798" sldId="273"/>
            <ac:spMk id="3" creationId="{9E7412FE-238D-4C4E-51AA-3BB88248BF7A}"/>
          </ac:spMkLst>
        </pc:spChg>
      </pc:sldChg>
      <pc:sldChg chg="modSp add mod">
        <pc:chgData name="Ren, Jiyang" userId="5e97f8b1-e6e2-4990-b369-e9ed71155d80" providerId="ADAL" clId="{2CFB02F6-1050-4A8C-82CE-F479B6F576B2}" dt="2024-12-12T06:58:03.665" v="936" actId="20577"/>
        <pc:sldMkLst>
          <pc:docMk/>
          <pc:sldMk cId="2302145715" sldId="274"/>
        </pc:sldMkLst>
        <pc:spChg chg="mod">
          <ac:chgData name="Ren, Jiyang" userId="5e97f8b1-e6e2-4990-b369-e9ed71155d80" providerId="ADAL" clId="{2CFB02F6-1050-4A8C-82CE-F479B6F576B2}" dt="2024-12-12T06:58:03.665" v="936" actId="20577"/>
          <ac:spMkLst>
            <pc:docMk/>
            <pc:sldMk cId="2302145715" sldId="274"/>
            <ac:spMk id="2" creationId="{10F5A9B0-338C-2F9E-3BC0-14C7B436484A}"/>
          </ac:spMkLst>
        </pc:spChg>
      </pc:sldChg>
      <pc:sldChg chg="addSp delSp modSp add mod">
        <pc:chgData name="Ren, Jiyang" userId="5e97f8b1-e6e2-4990-b369-e9ed71155d80" providerId="ADAL" clId="{2CFB02F6-1050-4A8C-82CE-F479B6F576B2}" dt="2024-12-12T06:58:19.256" v="942" actId="22"/>
        <pc:sldMkLst>
          <pc:docMk/>
          <pc:sldMk cId="2995225770" sldId="275"/>
        </pc:sldMkLst>
        <pc:spChg chg="mod">
          <ac:chgData name="Ren, Jiyang" userId="5e97f8b1-e6e2-4990-b369-e9ed71155d80" providerId="ADAL" clId="{2CFB02F6-1050-4A8C-82CE-F479B6F576B2}" dt="2024-12-12T06:58:14.800" v="940"/>
          <ac:spMkLst>
            <pc:docMk/>
            <pc:sldMk cId="2995225770" sldId="275"/>
            <ac:spMk id="2" creationId="{10F5A9B0-338C-2F9E-3BC0-14C7B436484A}"/>
          </ac:spMkLst>
        </pc:spChg>
        <pc:spChg chg="add del">
          <ac:chgData name="Ren, Jiyang" userId="5e97f8b1-e6e2-4990-b369-e9ed71155d80" providerId="ADAL" clId="{2CFB02F6-1050-4A8C-82CE-F479B6F576B2}" dt="2024-12-12T06:58:19.256" v="942" actId="22"/>
          <ac:spMkLst>
            <pc:docMk/>
            <pc:sldMk cId="2995225770" sldId="275"/>
            <ac:spMk id="5" creationId="{1984ECC9-E765-23D8-98CF-92A765F70EE3}"/>
          </ac:spMkLst>
        </pc:spChg>
      </pc:sldChg>
      <pc:sldChg chg="modSp add mod">
        <pc:chgData name="Ren, Jiyang" userId="5e97f8b1-e6e2-4990-b369-e9ed71155d80" providerId="ADAL" clId="{2CFB02F6-1050-4A8C-82CE-F479B6F576B2}" dt="2024-12-12T06:58:24.222" v="946" actId="20577"/>
        <pc:sldMkLst>
          <pc:docMk/>
          <pc:sldMk cId="2952666695" sldId="276"/>
        </pc:sldMkLst>
        <pc:spChg chg="mod">
          <ac:chgData name="Ren, Jiyang" userId="5e97f8b1-e6e2-4990-b369-e9ed71155d80" providerId="ADAL" clId="{2CFB02F6-1050-4A8C-82CE-F479B6F576B2}" dt="2024-12-12T06:58:24.222" v="946" actId="20577"/>
          <ac:spMkLst>
            <pc:docMk/>
            <pc:sldMk cId="2952666695" sldId="276"/>
            <ac:spMk id="2" creationId="{10F5A9B0-338C-2F9E-3BC0-14C7B436484A}"/>
          </ac:spMkLst>
        </pc:spChg>
      </pc:sldChg>
    </pc:docChg>
  </pc:docChgLst>
</pc:chgInfo>
</file>

<file path=ppt/comments/modernComment_108_C2F963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D6A283-FFCC-45DB-A641-22D8E3A9BBFB}" authorId="{558E0A39-E9E3-885E-BCE2-ED9833A6E6B7}" created="2024-11-21T09:12:23.0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71123806" sldId="264"/>
      <ac:graphicFrameMk id="4" creationId="{29415E90-25EB-48F6-C135-F006318C11CB}"/>
      <ac:tblMk/>
      <ac:tcMk rowId="4058583700" colId="2530910556"/>
      <ac:txMk cp="0" len="11">
        <ac:context len="12" hash="157092242"/>
      </ac:txMk>
    </ac:txMkLst>
    <p188:pos x="1486199" y="1937450"/>
    <p188:txBody>
      <a:bodyPr/>
      <a:lstStyle/>
      <a:p>
        <a:r>
          <a:rPr lang="zh-CN" altLang="en-US"/>
          <a:t>It has significant different between trt and control in ET.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1:51.2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1,'130'8,"-16"1,83 0,63 0,877-9,-1120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36.8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1,'570'0,"-547"1,38 7,17 1,-36-11,-28 1,0 1,0 0,-1 1,21 3,-23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38.8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0,'5'1,"0"0,-1 1,1-1,-1 1,1 0,-1 0,7 4,12 5,5-2,1-2,0-2,1 0,-1-2,46-1,27 4,265 2,-226-10,-115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40.4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38,'17'-1,"0"-1,0 0,20-7,23-3,75 2,169 9,-146 3,544-2,-677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42.0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0,'80'8,"-9"0,653-4,-386-6,821 2,-1144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03.2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1,'172'9,"-16"-1,483-7,-334-2,-288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05.0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1,'1597'0,"-1565"0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06.5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1,'112'0,"349"11,52-2,-313-11,-180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20.0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0,'239'18,"0"0,95-19,-319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21.7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2,'155'-2,"166"4,-202 7,48 0,-82-11,86 4,-122 8,-37-7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25.1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0,'309'26,"-72"-3,462-17,-393-8,864 2,-1150-1,38-7,-38 4,37-1,134-8,-155 10,38 1,-59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1:52.4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19,'664'14,"-587"-14,0-3,129-21,-164 19,-27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4:38.06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8,'2770'0,"-2732"-3,-27-1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2:01.2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38,'30'1,"34"7,19 0,118-7,253-30,-40 4,3 24,-198 2,-96 8,-8-1,643-6,-390-3,-351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2:03.4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73,'14'0,"756"-25,206-22,2 48,-913 2,69 12,46 2,268-16,-216-2,-115 10,-13 0,179 5,91-8,-214-8,-136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2:18.6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1,'919'0,"-803"9,2 0,-21-10,-79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2:21.2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1,'375'10,"152"-1,-325-11,-181 1,38-7,17-1,-33 9,-26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18.8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73,'44'-2,"68"-12,10-1,97-6,-72 6,214 10,-204 7,-32 7,1 1,-96-9,35 6,21 2,281-10,-317-5,-45 4,0 0,0 1,0 0,1 1,-1-1,0 1,1 0,-1 0,1 1,-1-1,0 1,1 1,-1-1,6 3,-2 0,-1 0,1-1,0 0,-1-1,14 2,-4-2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24.3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1,'96'0,"414"14,-299-10,-182 0,42 10,-47-8,0-2,0 0,29 0,422-5,-460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08:23:26.5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1,'1676'0,"-1649"1,37 7,21 1,-17-9,-50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5A37-A45B-468D-48AD-2BCD05C6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7787E-E49C-BE9C-DF0E-8F58660F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E251C-D7BB-2DE6-D249-01343484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57FA6-D910-2AFC-B172-81C8E99B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D9B9C-EA21-FDC4-18F4-0FDB6983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EE80-0AA6-42D4-1C9F-52C8EB5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CDD76-CACB-65E3-0BF8-1AF86FEF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C6E84-C981-8710-8C53-7BAE92FF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5315E-E4D3-F0EC-EBB5-788DFD3A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BF0A4-5DA3-0F3E-0137-84AA9C83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F5D00-C9E2-68F2-A9EB-FF31ACB7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DC2B3-B4F0-F9E3-2604-97625F27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8D074-A6DA-87AA-3177-B89FDEA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18E7-62BE-C240-01FC-5FDE9878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A8B81-1E3E-521E-BD23-AC7F9729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5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F497F-FFFD-A01B-1DED-59C86B60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D6D7-8CF7-D89D-1EA7-A0EA762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F9DC1-9358-3D9A-AFCC-7428F1B2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4046-B6A2-3C49-905A-B9E28D89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5854F-6CED-9DEE-C6D5-C78635D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F997B-3DC9-C4CA-0177-A80243A7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C54AF-0429-14CE-51CA-59B0E45B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488B5-A05C-A55C-BC96-CD2EF5B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189D6-6C58-ED1C-7F1C-3B26CF0C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7BDD6-B111-728F-0212-62CCA601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8FF61-183B-D882-6596-253BEF99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A3882-E20A-EB9D-72D2-7E153342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2424E-03BF-F374-28E2-3B097352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83DA4-6E6A-3E94-5731-AC4E32B4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BC467-6C10-0437-13AD-E30AB9AB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809D2-D784-06B8-7254-58FB80AD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769D-6EFE-E5BA-8AD4-087ED24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401B9-D705-79C8-2C7C-2F84C11B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5CC30-8532-D3C6-A84D-4DBB85BEB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284194-7B07-FDC2-902B-342119DCB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F4C14A-6A72-7ACA-327C-D7588DA1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E16CFD-CEEB-7664-A3FC-50AD9B6F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FF5D49-7B8D-828B-EF2E-9E38EB31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B320DF-0FD3-6C24-6577-4586F4D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6EA39-2469-7B65-3B17-896B5C44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08A74-52FB-3307-AD7C-625B548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9FB4B-52AC-8456-9B08-FD53CF27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09465E-4D09-641B-9073-85B6E98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9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B05AA-4B7E-1C1A-803E-240C0B0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9AE46-6941-F041-B483-82249BBA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C0B03-30BA-8F69-F527-B28D0A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8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E2CE8-DFAE-7C89-26C3-CA9C2BDA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67E36-0EB5-4653-2C1D-3D30E99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31B69-60CE-9F0D-AF1D-D5F785DC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83E6F-6449-3F45-A28B-F07ECACA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64E55-0040-AA34-04A9-1FE0613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7559E-8CE3-4513-F78C-FB1590F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1C233-9A8C-0D03-2226-861C154A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C7212F-898F-47E8-9CE7-B5E28727D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D8A9E-0889-4A98-0162-1B19DAD2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C4CAA-15D7-01E6-9675-12A0759D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4FFAB-3D03-3DAF-66DD-C4C7DBEC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8FDDE-F071-6E32-4803-4C747001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7F1BD1-B726-67FA-F09D-3135C755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14B02-50BC-B01B-1AA1-0098C03C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BACFC-0814-A437-3B9F-0EA35F0F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E766-153C-42D6-8742-3E51D0D5196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B1B64-28CA-D6B6-0F21-BE3AE7A31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1BAEA-6603-8899-0369-D46076EF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D595-E260-40E6-8119-551924CF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C2F9635E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2E89-955F-8EB0-93D0-367631A01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Case study MAJIC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63284-00CC-30F4-E3ED-014FCD63A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Jiyang 16Dec2024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56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9D11-741C-ACCD-4815-06E3B8CD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7E867-D908-9D86-688F-B47A9617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Primary outcome: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complete response (CR) rate within 1 year</a:t>
            </a:r>
            <a:endParaRPr lang="en-US" altLang="zh-CN" sz="1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2AA1ED-8C56-ACD7-D4C4-D2BCF8FC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54526"/>
              </p:ext>
            </p:extLst>
          </p:nvPr>
        </p:nvGraphicFramePr>
        <p:xfrm>
          <a:off x="2032000" y="245581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9425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0448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3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0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Treatment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40/93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27/58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8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23/87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23/52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1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8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32AF0-E2D7-F103-BFCE-3538ACE8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Covariate generating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DF4284-88E5-C7A7-C9E3-949E19FF9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072" y="1816916"/>
            <a:ext cx="5429965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A17A6E-F8E4-4036-ABC8-C7D35AC2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08" y="862194"/>
            <a:ext cx="5274310" cy="5306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F6FBA3D-061F-BC9B-2ABC-A95A1733A63F}"/>
                  </a:ext>
                </a:extLst>
              </p14:cNvPr>
              <p14:cNvContentPartPr/>
              <p14:nvPr/>
            </p14:nvContentPartPr>
            <p14:xfrm>
              <a:off x="939620" y="2241420"/>
              <a:ext cx="668160" cy="133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F6FBA3D-061F-BC9B-2ABC-A95A1733A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980" y="2169780"/>
                <a:ext cx="739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5DE9706-8CE3-722D-B122-8877AC931A22}"/>
                  </a:ext>
                </a:extLst>
              </p14:cNvPr>
              <p14:cNvContentPartPr/>
              <p14:nvPr/>
            </p14:nvContentPartPr>
            <p14:xfrm>
              <a:off x="920540" y="2387220"/>
              <a:ext cx="389520" cy="122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5DE9706-8CE3-722D-B122-8877AC931A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4540" y="2315220"/>
                <a:ext cx="46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9F6CD89-9FF8-4576-1762-5772648A3FC6}"/>
                  </a:ext>
                </a:extLst>
              </p14:cNvPr>
              <p14:cNvContentPartPr/>
              <p14:nvPr/>
            </p14:nvContentPartPr>
            <p14:xfrm>
              <a:off x="958700" y="3402780"/>
              <a:ext cx="1175040" cy="201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9F6CD89-9FF8-4576-1762-5772648A3F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2700" y="3331140"/>
                <a:ext cx="1246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EA2E01A-A9CC-51E0-0E33-9BBE7BD8278E}"/>
                  </a:ext>
                </a:extLst>
              </p14:cNvPr>
              <p14:cNvContentPartPr/>
              <p14:nvPr/>
            </p14:nvContentPartPr>
            <p14:xfrm>
              <a:off x="946100" y="3510780"/>
              <a:ext cx="1749240" cy="270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EA2E01A-A9CC-51E0-0E33-9BBE7BD827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0100" y="3439140"/>
                <a:ext cx="1820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7E34587-C4AC-7FB3-40F7-2B7C6CBF8E0F}"/>
                  </a:ext>
                </a:extLst>
              </p14:cNvPr>
              <p14:cNvContentPartPr/>
              <p14:nvPr/>
            </p14:nvContentPartPr>
            <p14:xfrm>
              <a:off x="958700" y="4959060"/>
              <a:ext cx="456840" cy="68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7E34587-C4AC-7FB3-40F7-2B7C6CBF8E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700" y="4887420"/>
                <a:ext cx="528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0ABE0A95-BC0B-5A8E-BB5A-553539B90375}"/>
                  </a:ext>
                </a:extLst>
              </p14:cNvPr>
              <p14:cNvContentPartPr/>
              <p14:nvPr/>
            </p14:nvContentPartPr>
            <p14:xfrm>
              <a:off x="971300" y="4838460"/>
              <a:ext cx="475560" cy="75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0ABE0A95-BC0B-5A8E-BB5A-553539B903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660" y="4766460"/>
                <a:ext cx="547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69403BB-0445-9A7D-9B2F-ED84CCE0D6F2}"/>
                  </a:ext>
                </a:extLst>
              </p14:cNvPr>
              <p14:cNvContentPartPr/>
              <p14:nvPr/>
            </p14:nvContentPartPr>
            <p14:xfrm>
              <a:off x="958700" y="4551900"/>
              <a:ext cx="784800" cy="266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69403BB-0445-9A7D-9B2F-ED84CCE0D6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2700" y="4480260"/>
                <a:ext cx="856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550A390-BCE3-C888-A08A-F6961C9E0ADC}"/>
                  </a:ext>
                </a:extLst>
              </p14:cNvPr>
              <p14:cNvContentPartPr/>
              <p14:nvPr/>
            </p14:nvContentPartPr>
            <p14:xfrm>
              <a:off x="971300" y="5231940"/>
              <a:ext cx="551880" cy="198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550A390-BCE3-C888-A08A-F6961C9E0A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5660" y="5160300"/>
                <a:ext cx="6235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408C09E-1BBA-1446-5D94-2DB01122E2FD}"/>
                  </a:ext>
                </a:extLst>
              </p14:cNvPr>
              <p14:cNvContentPartPr/>
              <p14:nvPr/>
            </p14:nvContentPartPr>
            <p14:xfrm>
              <a:off x="939620" y="5365500"/>
              <a:ext cx="698040" cy="68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408C09E-1BBA-1446-5D94-2DB01122E2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980" y="5293860"/>
                <a:ext cx="769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B9AD5EF-2181-AE39-D428-E7178C9C8DD9}"/>
                  </a:ext>
                </a:extLst>
              </p14:cNvPr>
              <p14:cNvContentPartPr/>
              <p14:nvPr/>
            </p14:nvContentPartPr>
            <p14:xfrm>
              <a:off x="6495860" y="1206420"/>
              <a:ext cx="315360" cy="9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B9AD5EF-2181-AE39-D428-E7178C9C8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0220" y="1134780"/>
                <a:ext cx="387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101A42B-74C8-BCA7-F95A-CCB87396E640}"/>
                  </a:ext>
                </a:extLst>
              </p14:cNvPr>
              <p14:cNvContentPartPr/>
              <p14:nvPr/>
            </p14:nvContentPartPr>
            <p14:xfrm>
              <a:off x="6502340" y="1390380"/>
              <a:ext cx="332280" cy="26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101A42B-74C8-BCA7-F95A-CCB87396E6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6340" y="1318380"/>
                <a:ext cx="403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D44D5197-D346-0A52-5A97-C956048FAFC6}"/>
                  </a:ext>
                </a:extLst>
              </p14:cNvPr>
              <p14:cNvContentPartPr/>
              <p14:nvPr/>
            </p14:nvContentPartPr>
            <p14:xfrm>
              <a:off x="6489740" y="1713300"/>
              <a:ext cx="529920" cy="140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D44D5197-D346-0A52-5A97-C956048FAF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3740" y="1641660"/>
                <a:ext cx="601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FB2DBA5-A0D8-95E5-3F83-7CC86B12116B}"/>
                  </a:ext>
                </a:extLst>
              </p14:cNvPr>
              <p14:cNvContentPartPr/>
              <p14:nvPr/>
            </p14:nvContentPartPr>
            <p14:xfrm>
              <a:off x="6482900" y="2317740"/>
              <a:ext cx="859680" cy="75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FB2DBA5-A0D8-95E5-3F83-7CC86B1211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7260" y="2245740"/>
                <a:ext cx="931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A7CCBD6-B026-2C28-FD03-1155B5F151B2}"/>
                  </a:ext>
                </a:extLst>
              </p14:cNvPr>
              <p14:cNvContentPartPr/>
              <p14:nvPr/>
            </p14:nvContentPartPr>
            <p14:xfrm>
              <a:off x="6482900" y="2850900"/>
              <a:ext cx="464400" cy="68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A7CCBD6-B026-2C28-FD03-1155B5F151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47260" y="2779260"/>
                <a:ext cx="536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BF8DCB5-EE54-63C0-3704-A31EB97B354D}"/>
                  </a:ext>
                </a:extLst>
              </p14:cNvPr>
              <p14:cNvContentPartPr/>
              <p14:nvPr/>
            </p14:nvContentPartPr>
            <p14:xfrm>
              <a:off x="6464180" y="3022260"/>
              <a:ext cx="58644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BF8DCB5-EE54-63C0-3704-A31EB97B35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28180" y="2950620"/>
                <a:ext cx="658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AD8A165F-7A94-F8DA-CB76-8EE1AD0A0291}"/>
                  </a:ext>
                </a:extLst>
              </p14:cNvPr>
              <p14:cNvContentPartPr/>
              <p14:nvPr/>
            </p14:nvContentPartPr>
            <p14:xfrm>
              <a:off x="6489740" y="3231780"/>
              <a:ext cx="470160" cy="75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AD8A165F-7A94-F8DA-CB76-8EE1AD0A02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3740" y="3160140"/>
                <a:ext cx="541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BD1BC90F-1029-7B12-A8B5-8FE0734B0C07}"/>
                  </a:ext>
                </a:extLst>
              </p14:cNvPr>
              <p14:cNvContentPartPr/>
              <p14:nvPr/>
            </p14:nvContentPartPr>
            <p14:xfrm>
              <a:off x="6546620" y="3727500"/>
              <a:ext cx="298080" cy="133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BD1BC90F-1029-7B12-A8B5-8FE0734B0C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10980" y="3655500"/>
                <a:ext cx="369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B5CA2DD-46A7-CD3F-AE07-7EFDEFE23AF3}"/>
                  </a:ext>
                </a:extLst>
              </p14:cNvPr>
              <p14:cNvContentPartPr/>
              <p14:nvPr/>
            </p14:nvContentPartPr>
            <p14:xfrm>
              <a:off x="6553100" y="3949260"/>
              <a:ext cx="388800" cy="1224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B5CA2DD-46A7-CD3F-AE07-7EFDEFE23A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17100" y="3877260"/>
                <a:ext cx="460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4731F936-DEC1-6076-9FC7-ECCBD5BEA728}"/>
                  </a:ext>
                </a:extLst>
              </p14:cNvPr>
              <p14:cNvContentPartPr/>
              <p14:nvPr/>
            </p14:nvContentPartPr>
            <p14:xfrm>
              <a:off x="6482900" y="4146540"/>
              <a:ext cx="1149480" cy="201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4731F936-DEC1-6076-9FC7-ECCBD5BEA7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47260" y="4074540"/>
                <a:ext cx="1221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5410B085-F30A-11E5-E7AF-35F05AA38384}"/>
                  </a:ext>
                </a:extLst>
              </p14:cNvPr>
              <p14:cNvContentPartPr/>
              <p14:nvPr/>
            </p14:nvContentPartPr>
            <p14:xfrm>
              <a:off x="958700" y="3908940"/>
              <a:ext cx="1015200" cy="28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5410B085-F30A-11E5-E7AF-35F05AA383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2700" y="3837300"/>
                <a:ext cx="108684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6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2BB2B-1E03-EC48-86D9-E1927BD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Covariate generating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44E2C-CCAA-EC64-1D12-9D0D3E72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For 0/1 variable, directly sample.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For continuous variable, use normal distribution and then truncated by the range. If the maximum (minimum) is less (larger) than the range value, set it to the range value.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For integer variable, directly sample.</a:t>
            </a:r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D58D59-58CA-8B56-48C2-4DC0D088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48" y="3740393"/>
            <a:ext cx="4248743" cy="981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AFB0AA-6EF7-803C-A639-521B5993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15" y="2165910"/>
            <a:ext cx="4048690" cy="590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9C6762-FD40-9575-53DC-C4CDCB24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970" y="5512117"/>
            <a:ext cx="695422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9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D0717-B00C-DC0C-4C52-CBEBB763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 generating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D1C3C-65D3-9EED-5A73-B785D453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189"/>
            <a:ext cx="5599506" cy="2348071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8FFDAF-7509-6FCD-400F-CA1962B93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7870" y="669290"/>
            <a:ext cx="4099497" cy="58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7F26-13C2-0C89-4CC8-F219A47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 generating (PV)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0340C-11E0-21D1-DEAD-7AEF8577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Use the fitted logistic model to calculate the logit value (log odds ratio).</a:t>
            </a:r>
          </a:p>
          <a:p>
            <a:pPr lvl="1"/>
            <a:r>
              <a:rPr lang="en-US" altLang="zh-CN" sz="1400" dirty="0"/>
              <a:t>logit=</a:t>
            </a:r>
            <a:r>
              <a:rPr lang="en-US" altLang="zh-CN" sz="1400" dirty="0" err="1">
                <a:highlight>
                  <a:srgbClr val="FFFF00"/>
                </a:highlight>
              </a:rPr>
              <a:t>intercept</a:t>
            </a:r>
            <a:r>
              <a:rPr lang="en-US" altLang="zh-CN" sz="1400" dirty="0" err="1"/>
              <a:t>+</a:t>
            </a:r>
            <a:r>
              <a:rPr lang="en-US" altLang="zh-CN" sz="1400" dirty="0" err="1">
                <a:highlight>
                  <a:srgbClr val="FFFF00"/>
                </a:highlight>
              </a:rPr>
              <a:t>treatment</a:t>
            </a:r>
            <a:r>
              <a:rPr lang="en-US" altLang="zh-CN" sz="1400" dirty="0"/>
              <a:t>*log(</a:t>
            </a:r>
            <a:r>
              <a:rPr lang="en-US" altLang="zh-CN" sz="1400" dirty="0">
                <a:highlight>
                  <a:srgbClr val="FFFF00"/>
                </a:highlight>
              </a:rPr>
              <a:t>2.03</a:t>
            </a:r>
            <a:r>
              <a:rPr lang="en-US" altLang="zh-CN" sz="1400" dirty="0"/>
              <a:t>)+age*log(1.01)+</a:t>
            </a:r>
            <a:r>
              <a:rPr lang="en-US" altLang="zh-CN" sz="1400" dirty="0" err="1"/>
              <a:t>haemoglobin</a:t>
            </a:r>
            <a:r>
              <a:rPr lang="en-US" altLang="zh-CN" sz="1400" dirty="0"/>
              <a:t>*log(1.02)+therapy*log(0.77)+sex*log(0.97)+thrombosis*log(0.63)+intolerant*log(0.94)+  </a:t>
            </a:r>
            <a:r>
              <a:rPr lang="en-US" altLang="zh-CN" sz="1400" dirty="0" err="1"/>
              <a:t>intoresis</a:t>
            </a:r>
            <a:r>
              <a:rPr lang="en-US" altLang="zh-CN" sz="1400" dirty="0"/>
              <a:t>*log(0.7)+</a:t>
            </a:r>
            <a:r>
              <a:rPr lang="en-US" altLang="zh-CN" sz="1400" dirty="0" err="1"/>
              <a:t>splemomegaly</a:t>
            </a:r>
            <a:r>
              <a:rPr lang="en-US" altLang="zh-CN" sz="1400" dirty="0"/>
              <a:t>*log(0.13)+splenectomy*log(1.26)</a:t>
            </a:r>
          </a:p>
          <a:p>
            <a:pPr lvl="1"/>
            <a:r>
              <a:rPr lang="en-US" altLang="zh-CN" sz="1400" dirty="0"/>
              <a:t>Intercept is the overall log odds ratio: log(63/117)</a:t>
            </a:r>
          </a:p>
          <a:p>
            <a:pPr lvl="1"/>
            <a:r>
              <a:rPr lang="en-US" altLang="zh-CN" sz="1400" dirty="0"/>
              <a:t>Each covariate (including treatment) is centered.</a:t>
            </a:r>
          </a:p>
          <a:p>
            <a:r>
              <a:rPr lang="en-US" altLang="zh-CN" sz="1800" dirty="0"/>
              <a:t>Use p=</a:t>
            </a:r>
            <a:r>
              <a:rPr lang="fr-FR" altLang="zh-CN" sz="1800" dirty="0" err="1"/>
              <a:t>exp</a:t>
            </a:r>
            <a:r>
              <a:rPr lang="fr-FR" altLang="zh-CN" sz="1800" dirty="0"/>
              <a:t>(</a:t>
            </a:r>
            <a:r>
              <a:rPr lang="en-US" altLang="zh-CN" sz="1800" dirty="0"/>
              <a:t>logit</a:t>
            </a:r>
            <a:r>
              <a:rPr lang="fr-FR" altLang="zh-CN" sz="1800" dirty="0"/>
              <a:t>)/(1+exp(</a:t>
            </a:r>
            <a:r>
              <a:rPr lang="en-US" altLang="zh-CN" sz="1800" dirty="0"/>
              <a:t>logit</a:t>
            </a:r>
            <a:r>
              <a:rPr lang="fr-FR" altLang="zh-CN" sz="1800" dirty="0"/>
              <a:t>)) as the CR rate for </a:t>
            </a:r>
            <a:r>
              <a:rPr lang="fr-FR" altLang="zh-CN" sz="1800" dirty="0" err="1"/>
              <a:t>each</a:t>
            </a:r>
            <a:r>
              <a:rPr lang="fr-FR" altLang="zh-CN" sz="1800" dirty="0"/>
              <a:t> patients.</a:t>
            </a:r>
          </a:p>
          <a:p>
            <a:r>
              <a:rPr lang="fr-FR" altLang="zh-CN" sz="1800" dirty="0"/>
              <a:t>Use Bernoulli distribution to </a:t>
            </a:r>
            <a:r>
              <a:rPr lang="fr-FR" altLang="zh-CN" sz="1800" dirty="0" err="1"/>
              <a:t>generate</a:t>
            </a:r>
            <a:r>
              <a:rPr lang="fr-FR" altLang="zh-CN" sz="1800" dirty="0"/>
              <a:t> CR </a:t>
            </a:r>
            <a:r>
              <a:rPr lang="fr-FR" altLang="zh-CN" sz="1800" dirty="0" err="1"/>
              <a:t>with</a:t>
            </a:r>
            <a:r>
              <a:rPr lang="fr-FR" altLang="zh-CN" sz="1800" dirty="0"/>
              <a:t> </a:t>
            </a:r>
            <a:r>
              <a:rPr lang="fr-FR" altLang="zh-CN" sz="1800" dirty="0" err="1"/>
              <a:t>probability</a:t>
            </a:r>
            <a:r>
              <a:rPr lang="fr-FR" altLang="zh-CN" sz="1800" dirty="0"/>
              <a:t> p.</a:t>
            </a:r>
          </a:p>
          <a:p>
            <a:r>
              <a:rPr lang="fr-FR" altLang="zh-CN" sz="1800" dirty="0"/>
              <a:t>To </a:t>
            </a:r>
            <a:r>
              <a:rPr lang="fr-FR" altLang="zh-CN" sz="1800" dirty="0" err="1"/>
              <a:t>make</a:t>
            </a:r>
            <a:r>
              <a:rPr lang="fr-FR" altLang="zh-CN" sz="1800" dirty="0"/>
              <a:t> sure the </a:t>
            </a:r>
            <a:r>
              <a:rPr lang="fr-FR" altLang="zh-CN" sz="1800" dirty="0" err="1"/>
              <a:t>response</a:t>
            </a:r>
            <a:r>
              <a:rPr lang="fr-FR" altLang="zh-CN" sz="1800" dirty="0"/>
              <a:t> </a:t>
            </a:r>
            <a:r>
              <a:rPr lang="fr-FR" altLang="zh-CN" sz="1800" dirty="0" err="1"/>
              <a:t>is</a:t>
            </a:r>
            <a:r>
              <a:rPr lang="fr-FR" altLang="zh-CN" sz="1800" dirty="0"/>
              <a:t> consistent </a:t>
            </a:r>
            <a:r>
              <a:rPr lang="fr-FR" altLang="zh-CN" sz="1800" dirty="0" err="1"/>
              <a:t>with</a:t>
            </a:r>
            <a:r>
              <a:rPr lang="fr-FR" altLang="zh-CN" sz="1800" dirty="0"/>
              <a:t> the </a:t>
            </a:r>
            <a:r>
              <a:rPr lang="fr-FR" altLang="zh-CN" sz="1800" dirty="0" err="1"/>
              <a:t>true</a:t>
            </a:r>
            <a:r>
              <a:rPr lang="fr-FR" altLang="zh-CN" sz="1800" dirty="0"/>
              <a:t> observation, do </a:t>
            </a:r>
            <a:r>
              <a:rPr lang="fr-FR" altLang="zh-CN" sz="1800" dirty="0" err="1"/>
              <a:t>some</a:t>
            </a:r>
            <a:r>
              <a:rPr lang="fr-FR" altLang="zh-CN" sz="1800" dirty="0"/>
              <a:t> calibration.</a:t>
            </a:r>
          </a:p>
          <a:p>
            <a:pPr lvl="1"/>
            <a:r>
              <a:rPr lang="fr-FR" altLang="zh-CN" sz="1400" dirty="0"/>
              <a:t>For </a:t>
            </a:r>
            <a:r>
              <a:rPr lang="fr-FR" altLang="zh-CN" sz="1400" dirty="0" err="1"/>
              <a:t>example</a:t>
            </a:r>
            <a:r>
              <a:rPr lang="fr-FR" altLang="zh-CN" sz="1400" dirty="0"/>
              <a:t>, the total CR in </a:t>
            </a:r>
            <a:r>
              <a:rPr lang="fr-FR" altLang="zh-CN" sz="1400" dirty="0" err="1"/>
              <a:t>treatment</a:t>
            </a:r>
            <a:r>
              <a:rPr lang="fr-FR" altLang="zh-CN" sz="1400" dirty="0"/>
              <a:t> </a:t>
            </a:r>
            <a:r>
              <a:rPr lang="fr-FR" altLang="zh-CN" sz="1400" dirty="0" err="1"/>
              <a:t>is</a:t>
            </a:r>
            <a:r>
              <a:rPr lang="fr-FR" altLang="zh-CN" sz="1400" dirty="0"/>
              <a:t> 40. In </a:t>
            </a:r>
            <a:r>
              <a:rPr lang="fr-FR" altLang="zh-CN" sz="1400" dirty="0" err="1"/>
              <a:t>generated</a:t>
            </a:r>
            <a:r>
              <a:rPr lang="fr-FR" altLang="zh-CN" sz="1400" dirty="0"/>
              <a:t> data, if </a:t>
            </a:r>
            <a:r>
              <a:rPr lang="fr-FR" altLang="zh-CN" sz="1400" dirty="0" err="1"/>
              <a:t>it</a:t>
            </a:r>
            <a:r>
              <a:rPr lang="fr-FR" altLang="zh-CN" sz="1400" dirty="0"/>
              <a:t> </a:t>
            </a:r>
            <a:r>
              <a:rPr lang="fr-FR" altLang="zh-CN" sz="1400" dirty="0" err="1"/>
              <a:t>is</a:t>
            </a:r>
            <a:r>
              <a:rPr lang="fr-FR" altLang="zh-CN" sz="1400" dirty="0"/>
              <a:t> </a:t>
            </a:r>
            <a:r>
              <a:rPr lang="fr-FR" altLang="zh-CN" sz="1400" dirty="0" err="1"/>
              <a:t>greater</a:t>
            </a:r>
            <a:r>
              <a:rPr lang="fr-FR" altLang="zh-CN" sz="1400" dirty="0"/>
              <a:t> </a:t>
            </a:r>
            <a:r>
              <a:rPr lang="fr-FR" altLang="zh-CN" sz="1400" dirty="0" err="1"/>
              <a:t>than</a:t>
            </a:r>
            <a:r>
              <a:rPr lang="fr-FR" altLang="zh-CN" sz="1400" dirty="0"/>
              <a:t> 40, for </a:t>
            </a:r>
            <a:r>
              <a:rPr lang="fr-FR" altLang="zh-CN" sz="1400" dirty="0" err="1"/>
              <a:t>example</a:t>
            </a:r>
            <a:r>
              <a:rPr lang="fr-FR" altLang="zh-CN" sz="1400" dirty="0"/>
              <a:t> 45, </a:t>
            </a:r>
            <a:r>
              <a:rPr lang="fr-FR" altLang="zh-CN" sz="1400" dirty="0" err="1"/>
              <a:t>then</a:t>
            </a:r>
            <a:r>
              <a:rPr lang="fr-FR" altLang="zh-CN" sz="1400" dirty="0"/>
              <a:t> </a:t>
            </a:r>
            <a:r>
              <a:rPr lang="fr-FR" altLang="zh-CN" sz="1400" dirty="0" err="1"/>
              <a:t>rank</a:t>
            </a:r>
            <a:r>
              <a:rPr lang="fr-FR" altLang="zh-CN" sz="1400" dirty="0"/>
              <a:t> </a:t>
            </a:r>
            <a:r>
              <a:rPr lang="fr-FR" altLang="zh-CN" sz="1400" dirty="0" err="1"/>
              <a:t>their</a:t>
            </a:r>
            <a:r>
              <a:rPr lang="fr-FR" altLang="zh-CN" sz="1400" dirty="0"/>
              <a:t> </a:t>
            </a:r>
            <a:r>
              <a:rPr lang="fr-FR" altLang="zh-CN" sz="1400" dirty="0" err="1"/>
              <a:t>probability</a:t>
            </a:r>
            <a:r>
              <a:rPr lang="fr-FR" altLang="zh-CN" sz="1400" dirty="0"/>
              <a:t>, and </a:t>
            </a:r>
            <a:r>
              <a:rPr lang="fr-FR" altLang="zh-CN" sz="1400" dirty="0" err="1"/>
              <a:t>choose</a:t>
            </a:r>
            <a:r>
              <a:rPr lang="fr-FR" altLang="zh-CN" sz="1400" dirty="0"/>
              <a:t> the </a:t>
            </a:r>
            <a:r>
              <a:rPr lang="fr-FR" altLang="zh-CN" sz="1400" dirty="0" err="1"/>
              <a:t>lowest</a:t>
            </a:r>
            <a:r>
              <a:rPr lang="fr-FR" altLang="zh-CN" sz="1400" dirty="0"/>
              <a:t> 5 patients, </a:t>
            </a:r>
            <a:r>
              <a:rPr lang="fr-FR" altLang="zh-CN" sz="1400" dirty="0" err="1"/>
              <a:t>make</a:t>
            </a:r>
            <a:r>
              <a:rPr lang="fr-FR" altLang="zh-CN" sz="1400" dirty="0"/>
              <a:t> </a:t>
            </a:r>
            <a:r>
              <a:rPr lang="fr-FR" altLang="zh-CN" sz="1400" dirty="0" err="1"/>
              <a:t>them</a:t>
            </a:r>
            <a:r>
              <a:rPr lang="fr-FR" altLang="zh-CN" sz="1400" dirty="0"/>
              <a:t> CR=0.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405A9-DDC3-A570-8611-EBEBA658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38" y="4943073"/>
            <a:ext cx="7212998" cy="10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09998-CBF4-531C-9523-67980AA5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Covariate conclusion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415E90-25EB-48F6-C135-F006318C1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97850"/>
              </p:ext>
            </p:extLst>
          </p:nvPr>
        </p:nvGraphicFramePr>
        <p:xfrm>
          <a:off x="382358" y="1600880"/>
          <a:ext cx="11427283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69">
                  <a:extLst>
                    <a:ext uri="{9D8B030D-6E8A-4147-A177-3AD203B41FA5}">
                      <a16:colId xmlns:a16="http://schemas.microsoft.com/office/drawing/2014/main" val="2530910556"/>
                    </a:ext>
                  </a:extLst>
                </a:gridCol>
                <a:gridCol w="1632469">
                  <a:extLst>
                    <a:ext uri="{9D8B030D-6E8A-4147-A177-3AD203B41FA5}">
                      <a16:colId xmlns:a16="http://schemas.microsoft.com/office/drawing/2014/main" val="3927754804"/>
                    </a:ext>
                  </a:extLst>
                </a:gridCol>
                <a:gridCol w="1632469">
                  <a:extLst>
                    <a:ext uri="{9D8B030D-6E8A-4147-A177-3AD203B41FA5}">
                      <a16:colId xmlns:a16="http://schemas.microsoft.com/office/drawing/2014/main" val="4121555726"/>
                    </a:ext>
                  </a:extLst>
                </a:gridCol>
                <a:gridCol w="1632469">
                  <a:extLst>
                    <a:ext uri="{9D8B030D-6E8A-4147-A177-3AD203B41FA5}">
                      <a16:colId xmlns:a16="http://schemas.microsoft.com/office/drawing/2014/main" val="763462782"/>
                    </a:ext>
                  </a:extLst>
                </a:gridCol>
                <a:gridCol w="1632469">
                  <a:extLst>
                    <a:ext uri="{9D8B030D-6E8A-4147-A177-3AD203B41FA5}">
                      <a16:colId xmlns:a16="http://schemas.microsoft.com/office/drawing/2014/main" val="3706429750"/>
                    </a:ext>
                  </a:extLst>
                </a:gridCol>
                <a:gridCol w="1632469">
                  <a:extLst>
                    <a:ext uri="{9D8B030D-6E8A-4147-A177-3AD203B41FA5}">
                      <a16:colId xmlns:a16="http://schemas.microsoft.com/office/drawing/2014/main" val="4225538485"/>
                    </a:ext>
                  </a:extLst>
                </a:gridCol>
                <a:gridCol w="1632469">
                  <a:extLst>
                    <a:ext uri="{9D8B030D-6E8A-4147-A177-3AD203B41FA5}">
                      <a16:colId xmlns:a16="http://schemas.microsoft.com/office/drawing/2014/main" val="387888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Generate outcome of PV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Generate outcome of 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Covariate adjustment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Covariate adjustment 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Covariate adjustment 3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Covariate adjustment 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haemoglobin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8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therapy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thrombosis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5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intolerant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5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splemomegaly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8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splenectomy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platelets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2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JAK2 mutation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238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A9A9-7A1E-FF67-94C3-616E1165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C2581-54D5-7B5E-E23B-4131B0C3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Four cases use different set of covariate shown in the last page.</a:t>
            </a:r>
          </a:p>
          <a:p>
            <a:r>
              <a:rPr lang="en-US" altLang="zh-CN" sz="1800" dirty="0"/>
              <a:t>Will report the density curve of the posterior samples from MCMC</a:t>
            </a:r>
          </a:p>
          <a:p>
            <a:r>
              <a:rPr lang="en-US" altLang="zh-CN" sz="1800" dirty="0"/>
              <a:t>Will report the posterior mean, standard deviation, 95% credible interval, and standard deviation reduction compared with unadjusted BHM.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98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FFF6F-8E52-5D7F-EE4A-EA0338B6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 (intolerant</a:t>
            </a:r>
            <a:r>
              <a:rPr lang="zh-CN" altLang="en-US"/>
              <a:t> </a:t>
            </a:r>
            <a:r>
              <a:rPr lang="en-US" altLang="zh-CN"/>
              <a:t>only)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216ED-F582-1E0B-9FAD-E89D899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E10519-1113-8A14-4A9A-456BF9FE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62622"/>
            <a:ext cx="11353799" cy="3732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DA849B-CCA5-32F1-A67A-4571993B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95378"/>
            <a:ext cx="4934639" cy="1133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37A161-B522-7475-A54B-9A84552BC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163" y="5285851"/>
            <a:ext cx="496321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E66C-4F3C-4C60-63A0-2B214E68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</a:t>
            </a:r>
            <a:r>
              <a:rPr lang="en-US" altLang="zh-CN" dirty="0" err="1"/>
              <a:t>haemoglobin</a:t>
            </a:r>
            <a:r>
              <a:rPr lang="zh-CN" altLang="en-US" dirty="0"/>
              <a:t> </a:t>
            </a:r>
            <a:r>
              <a:rPr lang="en-US" altLang="zh-CN" dirty="0"/>
              <a:t>only)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C306A-3F25-3194-D01E-C010AC97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638D2-1C9B-AC1E-FADC-035D0C5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2" y="1548788"/>
            <a:ext cx="11363196" cy="3760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CFCA90-235F-E847-CFA3-FC06A760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9211"/>
            <a:ext cx="4953691" cy="1114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67E297-840C-FDD2-1889-3550317E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11" y="5304448"/>
            <a:ext cx="496321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F7AB-0E00-0288-3D6E-BDB49B9D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</a:t>
            </a:r>
            <a:r>
              <a:rPr lang="en-US" altLang="zh-CN" dirty="0" err="1"/>
              <a:t>haemoglobin</a:t>
            </a:r>
            <a:r>
              <a:rPr lang="zh-CN" altLang="en-US" dirty="0"/>
              <a:t> </a:t>
            </a:r>
            <a:r>
              <a:rPr lang="en-US" altLang="zh-CN" dirty="0"/>
              <a:t>+ intolerant)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EB669-B83E-F2CB-3E84-EE3EBF6D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B16473-C514-D4AB-B0E5-5AC398F2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4" y="1544692"/>
            <a:ext cx="11412352" cy="3768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003AED-2242-A750-7032-53B47FEF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13308"/>
            <a:ext cx="4925112" cy="1133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5CD0A-63ED-FD64-15B6-7D23D7815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90" y="5313308"/>
            <a:ext cx="493463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A9B0-338C-2F9E-3BC0-14C7B43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12FE-238D-4C4E-51AA-3BB88248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Linear model result (for log odds ratio)</a:t>
            </a:r>
          </a:p>
          <a:p>
            <a:pPr lvl="1"/>
            <a:r>
              <a:rPr lang="en-US" altLang="zh-CN" sz="1800" dirty="0"/>
              <a:t>use all covariate</a:t>
            </a:r>
          </a:p>
          <a:p>
            <a:pPr lvl="1"/>
            <a:r>
              <a:rPr lang="en-US" altLang="zh-CN" sz="1800" dirty="0"/>
              <a:t>use </a:t>
            </a:r>
            <a:r>
              <a:rPr lang="en-US" altLang="zh-CN" sz="1800" dirty="0" err="1"/>
              <a:t>haemoglobin</a:t>
            </a:r>
            <a:r>
              <a:rPr lang="en-US" altLang="zh-CN" sz="1800" dirty="0"/>
              <a:t> (imbalanced in ET)</a:t>
            </a:r>
          </a:p>
          <a:p>
            <a:pPr lvl="1"/>
            <a:r>
              <a:rPr lang="en-US" altLang="zh-CN" sz="1800" dirty="0"/>
              <a:t>use sex + JAK2</a:t>
            </a:r>
          </a:p>
          <a:p>
            <a:pPr lvl="1"/>
            <a:r>
              <a:rPr lang="en-US" altLang="zh-CN" sz="1800" dirty="0"/>
              <a:t>use sex + JAK2 + </a:t>
            </a:r>
            <a:r>
              <a:rPr lang="en-US" altLang="zh-CN" sz="1800" dirty="0" err="1"/>
              <a:t>haemoglobin</a:t>
            </a:r>
            <a:endParaRPr lang="en-US" altLang="zh-CN" sz="1800" dirty="0"/>
          </a:p>
          <a:p>
            <a:r>
              <a:rPr lang="en-US" altLang="zh-CN" sz="1800" dirty="0"/>
              <a:t>Logistic model result and the convergence status using MCMC plot</a:t>
            </a:r>
          </a:p>
          <a:p>
            <a:pPr lvl="1"/>
            <a:r>
              <a:rPr lang="en-US" altLang="zh-CN" sz="1800" dirty="0"/>
              <a:t>use all covariate</a:t>
            </a:r>
          </a:p>
          <a:p>
            <a:pPr lvl="1"/>
            <a:r>
              <a:rPr lang="en-US" altLang="zh-CN" sz="1800" dirty="0"/>
              <a:t>use </a:t>
            </a:r>
            <a:r>
              <a:rPr lang="en-US" altLang="zh-CN" sz="1800" dirty="0" err="1"/>
              <a:t>haemoglobin</a:t>
            </a:r>
            <a:r>
              <a:rPr lang="en-US" altLang="zh-CN" sz="1800" dirty="0"/>
              <a:t> (imbalanced in ET)</a:t>
            </a:r>
          </a:p>
          <a:p>
            <a:pPr lvl="1"/>
            <a:r>
              <a:rPr lang="en-US" altLang="zh-CN" sz="1800" dirty="0"/>
              <a:t>use sex + JAK2</a:t>
            </a:r>
          </a:p>
          <a:p>
            <a:pPr lvl="1"/>
            <a:r>
              <a:rPr lang="en-US" altLang="zh-CN" sz="1800" dirty="0"/>
              <a:t>use sex + JAK2 + </a:t>
            </a:r>
            <a:r>
              <a:rPr lang="en-US" altLang="zh-CN" sz="1800" dirty="0" err="1"/>
              <a:t>haemoglobin</a:t>
            </a:r>
            <a:endParaRPr lang="en-US" altLang="zh-CN" sz="1800" dirty="0"/>
          </a:p>
          <a:p>
            <a:r>
              <a:rPr lang="en-US" altLang="zh-CN" sz="1800" dirty="0"/>
              <a:t>Subgroup analysis to see whether treatment effects are different between these variables</a:t>
            </a:r>
          </a:p>
          <a:p>
            <a:r>
              <a:rPr lang="en-US" altLang="zh-CN" sz="1800" dirty="0"/>
              <a:t>Multivariable logistic regression to compare with the result in published paper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1669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5374-B2DD-E5AD-E6DE-36E63B05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(all)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51E58-A128-1ED0-80BA-409DC96D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8D86A3-E8F4-7C21-8CAA-05C9D4F8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4" y="1540595"/>
            <a:ext cx="11412352" cy="3776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678E0B-3225-7DCD-644A-DFC64B3D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17404"/>
            <a:ext cx="4944165" cy="1133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6E7471-2BE7-8C28-214D-0D46DF438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37" y="5312641"/>
            <a:ext cx="494416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A9B0-338C-2F9E-3BC0-14C7B43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odds ratio generating (PV)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12FE-238D-4C4E-51AA-3BB88248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Use the fitted logistic model to calculate the logit value (log odds ratio).</a:t>
            </a:r>
          </a:p>
          <a:p>
            <a:pPr lvl="1"/>
            <a:r>
              <a:rPr lang="en-US" altLang="zh-CN" sz="1400" dirty="0"/>
              <a:t>logit=</a:t>
            </a:r>
            <a:r>
              <a:rPr lang="en-US" altLang="zh-CN" sz="1400" dirty="0" err="1">
                <a:highlight>
                  <a:srgbClr val="FFFF00"/>
                </a:highlight>
              </a:rPr>
              <a:t>intercept</a:t>
            </a:r>
            <a:r>
              <a:rPr lang="en-US" altLang="zh-CN" sz="1400" dirty="0" err="1"/>
              <a:t>+</a:t>
            </a:r>
            <a:r>
              <a:rPr lang="en-US" altLang="zh-CN" sz="1400" dirty="0" err="1">
                <a:highlight>
                  <a:srgbClr val="FFFF00"/>
                </a:highlight>
              </a:rPr>
              <a:t>treatment</a:t>
            </a:r>
            <a:r>
              <a:rPr lang="en-US" altLang="zh-CN" sz="1400" dirty="0"/>
              <a:t>*log(</a:t>
            </a:r>
            <a:r>
              <a:rPr lang="en-US" altLang="zh-CN" sz="1400" dirty="0">
                <a:highlight>
                  <a:srgbClr val="FFFF00"/>
                </a:highlight>
              </a:rPr>
              <a:t>2.03</a:t>
            </a:r>
            <a:r>
              <a:rPr lang="en-US" altLang="zh-CN" sz="1400" dirty="0"/>
              <a:t>)+age*log(1.01)+</a:t>
            </a:r>
            <a:r>
              <a:rPr lang="en-US" altLang="zh-CN" sz="1400" dirty="0" err="1"/>
              <a:t>haemoglobin</a:t>
            </a:r>
            <a:r>
              <a:rPr lang="en-US" altLang="zh-CN" sz="1400" dirty="0"/>
              <a:t>*log(1.02)+therapy*log(0.77)+sex*log(0.97)+thrombosis*log(0.63)+intolerant*log(0.94)+  </a:t>
            </a:r>
            <a:r>
              <a:rPr lang="en-US" altLang="zh-CN" sz="1400" dirty="0" err="1"/>
              <a:t>intoresis</a:t>
            </a:r>
            <a:r>
              <a:rPr lang="en-US" altLang="zh-CN" sz="1400" dirty="0"/>
              <a:t>*log(0.7)+</a:t>
            </a:r>
            <a:r>
              <a:rPr lang="en-US" altLang="zh-CN" sz="1400" dirty="0" err="1"/>
              <a:t>splemomegaly</a:t>
            </a:r>
            <a:r>
              <a:rPr lang="en-US" altLang="zh-CN" sz="1400" dirty="0"/>
              <a:t>*log(0.13)+splenectomy*log(1.26)+</a:t>
            </a:r>
            <a:r>
              <a:rPr lang="en-US" altLang="zh-CN" sz="1400" dirty="0">
                <a:highlight>
                  <a:srgbClr val="FFFF00"/>
                </a:highlight>
              </a:rPr>
              <a:t>error</a:t>
            </a:r>
          </a:p>
          <a:p>
            <a:pPr lvl="1"/>
            <a:r>
              <a:rPr lang="en-US" altLang="zh-CN" sz="1400" dirty="0"/>
              <a:t>Intercept is the overall log odds ratio: log(63/117)</a:t>
            </a:r>
          </a:p>
          <a:p>
            <a:pPr lvl="1"/>
            <a:r>
              <a:rPr lang="en-US" altLang="zh-CN" sz="1400" dirty="0"/>
              <a:t>Each covariate (including treatment) is centered.</a:t>
            </a:r>
          </a:p>
          <a:p>
            <a:pPr lvl="1"/>
            <a:r>
              <a:rPr lang="en-US" altLang="zh-CN" sz="1400" dirty="0"/>
              <a:t>Gaussian error term with signal-to-noise equals </a:t>
            </a:r>
            <a:r>
              <a:rPr lang="en-US" altLang="zh-CN" sz="1400"/>
              <a:t>10.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4935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A9B0-338C-2F9E-3BC0-14C7B43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result (</a:t>
            </a:r>
            <a:r>
              <a:rPr lang="en-US" altLang="zh-CN" sz="4400" dirty="0" err="1"/>
              <a:t>haemoglobin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12FE-238D-4C4E-51AA-3BB88248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014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A9B0-338C-2F9E-3BC0-14C7B43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result (</a:t>
            </a:r>
            <a:r>
              <a:rPr lang="en-US" altLang="zh-CN" sz="4400" dirty="0"/>
              <a:t>sex + JAK2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12FE-238D-4C4E-51AA-3BB88248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21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A9B0-338C-2F9E-3BC0-14C7B43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result (</a:t>
            </a:r>
            <a:r>
              <a:rPr lang="en-US" altLang="zh-CN" sz="4400" dirty="0"/>
              <a:t>sex + JAK2 + </a:t>
            </a:r>
            <a:r>
              <a:rPr lang="en-US" altLang="zh-CN" sz="4400" dirty="0" err="1"/>
              <a:t>haemoglobin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12FE-238D-4C4E-51AA-3BB88248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52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A9B0-338C-2F9E-3BC0-14C7B436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result (</a:t>
            </a:r>
            <a:r>
              <a:rPr lang="en-US" altLang="zh-CN" sz="4400" dirty="0"/>
              <a:t>all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12FE-238D-4C4E-51AA-3BB88248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26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2E89-955F-8EB0-93D0-367631A01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 UP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63284-00CC-30F4-E3ED-014FCD63A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21Nov2024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69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B849-2082-CF1A-8437-D358F8F0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B34E8-C7CF-0F25-7D98-8171D5D1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MAJIC is a randomized, phase II trial evaluating the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longterm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comparative safety and activity of </a:t>
            </a:r>
            <a:r>
              <a:rPr lang="en-US" altLang="zh-CN" sz="1800" dirty="0" err="1">
                <a:effectLst/>
                <a:highlight>
                  <a:srgbClr val="FFFF00"/>
                </a:highlight>
                <a:latin typeface="等线" panose="02010600030101010101" pitchFamily="2" charset="-122"/>
                <a:cs typeface="Times New Roman" panose="02020603050405020304" pitchFamily="18" charset="0"/>
              </a:rPr>
              <a:t>ruxolitinib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versus Best Available Therapy (</a:t>
            </a:r>
            <a:r>
              <a:rPr lang="en-US" altLang="zh-CN" sz="1800" dirty="0">
                <a:effectLst/>
                <a:highlight>
                  <a:srgbClr val="FFFF00"/>
                </a:highlight>
                <a:latin typeface="等线" panose="02010600030101010101" pitchFamily="2" charset="-122"/>
                <a:cs typeface="Times New Roman" panose="02020603050405020304" pitchFamily="18" charset="0"/>
              </a:rPr>
              <a:t>BAT)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in two different populations (HC-INT/RES </a:t>
            </a:r>
            <a:r>
              <a:rPr lang="en-US" altLang="zh-CN" sz="1800" dirty="0">
                <a:effectLst/>
                <a:highlight>
                  <a:srgbClr val="FFFF00"/>
                </a:highlight>
                <a:latin typeface="等线" panose="02010600030101010101" pitchFamily="2" charset="-122"/>
                <a:cs typeface="Times New Roman" panose="02020603050405020304" pitchFamily="18" charset="0"/>
              </a:rPr>
              <a:t>ET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dirty="0">
                <a:effectLst/>
                <a:highlight>
                  <a:srgbClr val="FFFF00"/>
                </a:highlight>
                <a:latin typeface="等线" panose="02010600030101010101" pitchFamily="2" charset="-122"/>
                <a:cs typeface="Times New Roman" panose="02020603050405020304" pitchFamily="18" charset="0"/>
              </a:rPr>
              <a:t>PV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Indications: patients with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Polycythaemia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Vera (PV) or Essential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Thrombocythaemia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(ET) who have met criteria for resistance or intolerance of hydroxycarbamide (HC) therapy</a:t>
            </a:r>
          </a:p>
          <a:p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Target:</a:t>
            </a:r>
            <a:r>
              <a:rPr lang="zh-CN" altLang="en-US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JAK2 </a:t>
            </a:r>
          </a:p>
          <a:p>
            <a:pPr lvl="1"/>
            <a:r>
              <a:rPr lang="en-US" altLang="zh-CN" sz="1400" dirty="0">
                <a:latin typeface="等线" panose="02010600030101010101" pitchFamily="2" charset="-122"/>
                <a:cs typeface="Times New Roman" panose="02020603050405020304" pitchFamily="18" charset="0"/>
              </a:rPr>
              <a:t>PV is driven by JAK2 mutations, especially JAK2V617F mutation.</a:t>
            </a:r>
          </a:p>
          <a:p>
            <a:pPr lvl="1"/>
            <a:r>
              <a:rPr lang="en-US" altLang="zh-CN" sz="1400" dirty="0">
                <a:latin typeface="等线" panose="02010600030101010101" pitchFamily="2" charset="-122"/>
                <a:cs typeface="Times New Roman" panose="02020603050405020304" pitchFamily="18" charset="0"/>
              </a:rPr>
              <a:t>ET’s mutations (JAK2V617F, MPL, CALR mutation ……) also led to increased JAK2 signaling.</a:t>
            </a:r>
          </a:p>
          <a:p>
            <a:pPr lvl="1"/>
            <a:r>
              <a:rPr lang="en-US" altLang="zh-CN" sz="14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Ruxolitinib</a:t>
            </a:r>
            <a:r>
              <a:rPr lang="en-US" altLang="zh-CN" sz="1400" dirty="0">
                <a:latin typeface="等线" panose="02010600030101010101" pitchFamily="2" charset="-122"/>
                <a:cs typeface="Times New Roman" panose="02020603050405020304" pitchFamily="18" charset="0"/>
              </a:rPr>
              <a:t> is the JAK1/2 inhibitor</a:t>
            </a:r>
            <a:endParaRPr lang="zh-CN" altLang="zh-CN" sz="1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Treatment assignment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DCEC9D-1576-44BA-8391-01180AF8F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72387"/>
              </p:ext>
            </p:extLst>
          </p:nvPr>
        </p:nvGraphicFramePr>
        <p:xfrm>
          <a:off x="2032000" y="47691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553898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6654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5151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PV (stratified by sex)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 (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stratified by JAK2m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6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Treatment (</a:t>
                      </a:r>
                      <a:r>
                        <a:rPr lang="en-US" altLang="zh-CN" dirty="0" err="1"/>
                        <a:t>Rux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 (BAT)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5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6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765</Words>
  <Application>Microsoft Office PowerPoint</Application>
  <PresentationFormat>宽屏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Case study MAJIC</vt:lpstr>
      <vt:lpstr>Outline</vt:lpstr>
      <vt:lpstr>Log odds ratio generating (PV)</vt:lpstr>
      <vt:lpstr>Linear result (haemoglobin)</vt:lpstr>
      <vt:lpstr>Linear result (sex + JAK2)</vt:lpstr>
      <vt:lpstr>Linear result (sex + JAK2 + haemoglobin)</vt:lpstr>
      <vt:lpstr>Linear result (all)</vt:lpstr>
      <vt:lpstr>BACK UP</vt:lpstr>
      <vt:lpstr>Study introduction</vt:lpstr>
      <vt:lpstr>Outcome</vt:lpstr>
      <vt:lpstr>Covariate generating</vt:lpstr>
      <vt:lpstr>Covariate generating</vt:lpstr>
      <vt:lpstr>Outcome generating</vt:lpstr>
      <vt:lpstr>Outcome generating (PV)</vt:lpstr>
      <vt:lpstr>Covariate conclusion</vt:lpstr>
      <vt:lpstr>Analysis</vt:lpstr>
      <vt:lpstr>Result (intolerant only)</vt:lpstr>
      <vt:lpstr>Result (haemoglobin only)</vt:lpstr>
      <vt:lpstr>Result (haemoglobin + intolerant)</vt:lpstr>
      <vt:lpstr>Result (all)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MAJIC</dc:title>
  <dc:creator>Ren, Jiyang</dc:creator>
  <cp:lastModifiedBy>Ren, Jiyang</cp:lastModifiedBy>
  <cp:revision>1</cp:revision>
  <dcterms:created xsi:type="dcterms:W3CDTF">2024-11-19T08:01:11Z</dcterms:created>
  <dcterms:modified xsi:type="dcterms:W3CDTF">2024-12-12T06:59:19Z</dcterms:modified>
</cp:coreProperties>
</file>