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6" r:id="rId4"/>
    <p:sldMasterId id="2147483707" r:id="rId5"/>
    <p:sldMasterId id="214748370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2bc7ea4181_1_2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g22bc7ea4181_1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2bc7ea4181_1_6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22bc7ea4181_1_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2bc7ea4181_1_6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g22bc7ea4181_1_6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2bc7ea4181_1_6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g22bc7ea4181_1_6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1438fb8325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1438fb8325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1438fb8325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1438fb8325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2bc7ea4181_1_6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g22bc7ea4181_1_6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2bc7ea4181_1_5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22bc7ea4181_1_5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2bc7ea4181_1_5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g22bc7ea4181_1_5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1438fb832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1438fb832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2bc7ea4181_1_6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g22bc7ea4181_1_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1438fb8325_0_5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g21438fb8325_0_5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2bc7ea4181_1_5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22bc7ea4181_1_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1438fb8325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g21438fb8325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1438fb832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1438fb832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812030" y="3326130"/>
            <a:ext cx="370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sz="27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12031" y="4190168"/>
            <a:ext cx="3706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7116231" cy="379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ctrTitle"/>
          </p:nvPr>
        </p:nvSpPr>
        <p:spPr>
          <a:xfrm>
            <a:off x="5243513" y="1928426"/>
            <a:ext cx="31347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sz="27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1506"/>
            <a:ext cx="4407694" cy="390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18623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>
            <p:ph type="title"/>
          </p:nvPr>
        </p:nvSpPr>
        <p:spPr>
          <a:xfrm>
            <a:off x="4440127" y="864578"/>
            <a:ext cx="407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4" name="Google Shape;124;p12"/>
          <p:cNvCxnSpPr/>
          <p:nvPr/>
        </p:nvCxnSpPr>
        <p:spPr>
          <a:xfrm flipH="1" rot="10800000">
            <a:off x="1657350" y="0"/>
            <a:ext cx="1828800" cy="5143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4441691" y="1852136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2" type="body"/>
          </p:nvPr>
        </p:nvSpPr>
        <p:spPr>
          <a:xfrm>
            <a:off x="4441371" y="2099205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3" type="body"/>
          </p:nvPr>
        </p:nvSpPr>
        <p:spPr>
          <a:xfrm>
            <a:off x="4441691" y="2676983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4" type="body"/>
          </p:nvPr>
        </p:nvSpPr>
        <p:spPr>
          <a:xfrm>
            <a:off x="4441371" y="2924052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5" type="body"/>
          </p:nvPr>
        </p:nvSpPr>
        <p:spPr>
          <a:xfrm>
            <a:off x="4441691" y="3501830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6" type="body"/>
          </p:nvPr>
        </p:nvSpPr>
        <p:spPr>
          <a:xfrm>
            <a:off x="4441371" y="3748899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0" type="dt"/>
          </p:nvPr>
        </p:nvSpPr>
        <p:spPr>
          <a:xfrm>
            <a:off x="4439760" y="4767263"/>
            <a:ext cx="71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1" type="ftr"/>
          </p:nvPr>
        </p:nvSpPr>
        <p:spPr>
          <a:xfrm>
            <a:off x="5371466" y="4767263"/>
            <a:ext cx="243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025492" y="4767263"/>
            <a:ext cx="48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1547891" y="2298461"/>
            <a:ext cx="930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7" name="Google Shape;137;p13"/>
          <p:cNvSpPr txBox="1"/>
          <p:nvPr>
            <p:ph idx="2" type="body"/>
          </p:nvPr>
        </p:nvSpPr>
        <p:spPr>
          <a:xfrm>
            <a:off x="4106636" y="2298461"/>
            <a:ext cx="930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8" name="Google Shape;138;p13"/>
          <p:cNvSpPr txBox="1"/>
          <p:nvPr>
            <p:ph idx="3" type="body"/>
          </p:nvPr>
        </p:nvSpPr>
        <p:spPr>
          <a:xfrm>
            <a:off x="6665380" y="2298461"/>
            <a:ext cx="930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9" name="Google Shape;139;p13"/>
          <p:cNvSpPr txBox="1"/>
          <p:nvPr>
            <p:ph idx="4" type="body"/>
          </p:nvPr>
        </p:nvSpPr>
        <p:spPr>
          <a:xfrm>
            <a:off x="847274" y="3618141"/>
            <a:ext cx="2343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5" type="body"/>
          </p:nvPr>
        </p:nvSpPr>
        <p:spPr>
          <a:xfrm>
            <a:off x="3394696" y="3618141"/>
            <a:ext cx="23547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6" type="body"/>
          </p:nvPr>
        </p:nvSpPr>
        <p:spPr>
          <a:xfrm>
            <a:off x="5953658" y="3618141"/>
            <a:ext cx="2343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42" name="Google Shape;14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8856" y="1768505"/>
            <a:ext cx="18288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0469" y="1898878"/>
            <a:ext cx="1643063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9206" y="1815792"/>
            <a:ext cx="17430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/>
          <p:nvPr>
            <p:ph idx="7" type="body"/>
          </p:nvPr>
        </p:nvSpPr>
        <p:spPr>
          <a:xfrm>
            <a:off x="847274" y="3960572"/>
            <a:ext cx="2343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8" type="body"/>
          </p:nvPr>
        </p:nvSpPr>
        <p:spPr>
          <a:xfrm>
            <a:off x="3394696" y="3960572"/>
            <a:ext cx="23547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9" type="body"/>
          </p:nvPr>
        </p:nvSpPr>
        <p:spPr>
          <a:xfrm>
            <a:off x="5953658" y="3960572"/>
            <a:ext cx="2343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2200275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2200275" y="2082702"/>
            <a:ext cx="2943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14"/>
          <p:cNvSpPr txBox="1"/>
          <p:nvPr>
            <p:ph idx="2" type="body"/>
          </p:nvPr>
        </p:nvSpPr>
        <p:spPr>
          <a:xfrm>
            <a:off x="2200275" y="2875955"/>
            <a:ext cx="294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3" type="body"/>
          </p:nvPr>
        </p:nvSpPr>
        <p:spPr>
          <a:xfrm>
            <a:off x="5557630" y="2082702"/>
            <a:ext cx="295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6" name="Google Shape;156;p14"/>
          <p:cNvSpPr txBox="1"/>
          <p:nvPr>
            <p:ph idx="4" type="body"/>
          </p:nvPr>
        </p:nvSpPr>
        <p:spPr>
          <a:xfrm>
            <a:off x="5557630" y="2875955"/>
            <a:ext cx="29577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19339" y="0"/>
            <a:ext cx="3276025" cy="2934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5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4081416" cy="51435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3" name="Google Shape;163;p15"/>
          <p:cNvSpPr txBox="1"/>
          <p:nvPr>
            <p:ph type="title"/>
          </p:nvPr>
        </p:nvSpPr>
        <p:spPr>
          <a:xfrm>
            <a:off x="4440127" y="864578"/>
            <a:ext cx="40740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4441691" y="1852136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2" type="body"/>
          </p:nvPr>
        </p:nvSpPr>
        <p:spPr>
          <a:xfrm>
            <a:off x="4441371" y="2099205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3" type="body"/>
          </p:nvPr>
        </p:nvSpPr>
        <p:spPr>
          <a:xfrm>
            <a:off x="4441691" y="2676983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4" type="body"/>
          </p:nvPr>
        </p:nvSpPr>
        <p:spPr>
          <a:xfrm>
            <a:off x="4441371" y="2924052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5" type="body"/>
          </p:nvPr>
        </p:nvSpPr>
        <p:spPr>
          <a:xfrm>
            <a:off x="4441691" y="3501830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15"/>
          <p:cNvSpPr txBox="1"/>
          <p:nvPr>
            <p:ph idx="6" type="body"/>
          </p:nvPr>
        </p:nvSpPr>
        <p:spPr>
          <a:xfrm>
            <a:off x="4441371" y="3748899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/>
          <p:nvPr/>
        </p:nvSpPr>
        <p:spPr>
          <a:xfrm>
            <a:off x="0" y="2293262"/>
            <a:ext cx="9144000" cy="150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685799" y="2516034"/>
            <a:ext cx="548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2" type="body"/>
          </p:nvPr>
        </p:nvSpPr>
        <p:spPr>
          <a:xfrm>
            <a:off x="147447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3" type="body"/>
          </p:nvPr>
        </p:nvSpPr>
        <p:spPr>
          <a:xfrm>
            <a:off x="206541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4" type="body"/>
          </p:nvPr>
        </p:nvSpPr>
        <p:spPr>
          <a:xfrm>
            <a:off x="265635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5" type="body"/>
          </p:nvPr>
        </p:nvSpPr>
        <p:spPr>
          <a:xfrm>
            <a:off x="324729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idx="6" type="body"/>
          </p:nvPr>
        </p:nvSpPr>
        <p:spPr>
          <a:xfrm>
            <a:off x="685800" y="3219351"/>
            <a:ext cx="548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7" type="body"/>
          </p:nvPr>
        </p:nvSpPr>
        <p:spPr>
          <a:xfrm>
            <a:off x="383823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8" type="body"/>
          </p:nvPr>
        </p:nvSpPr>
        <p:spPr>
          <a:xfrm>
            <a:off x="442917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16"/>
          <p:cNvSpPr txBox="1"/>
          <p:nvPr>
            <p:ph idx="9" type="body"/>
          </p:nvPr>
        </p:nvSpPr>
        <p:spPr>
          <a:xfrm>
            <a:off x="502011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16"/>
          <p:cNvSpPr txBox="1"/>
          <p:nvPr>
            <p:ph idx="13" type="body"/>
          </p:nvPr>
        </p:nvSpPr>
        <p:spPr>
          <a:xfrm>
            <a:off x="679293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16"/>
          <p:cNvSpPr txBox="1"/>
          <p:nvPr>
            <p:ph idx="14" type="body"/>
          </p:nvPr>
        </p:nvSpPr>
        <p:spPr>
          <a:xfrm>
            <a:off x="561105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16"/>
          <p:cNvSpPr txBox="1"/>
          <p:nvPr>
            <p:ph idx="15" type="body"/>
          </p:nvPr>
        </p:nvSpPr>
        <p:spPr>
          <a:xfrm>
            <a:off x="620199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8" name="Google Shape;188;p16"/>
          <p:cNvSpPr txBox="1"/>
          <p:nvPr>
            <p:ph idx="16" type="body"/>
          </p:nvPr>
        </p:nvSpPr>
        <p:spPr>
          <a:xfrm>
            <a:off x="7383870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7" type="body"/>
          </p:nvPr>
        </p:nvSpPr>
        <p:spPr>
          <a:xfrm>
            <a:off x="7974814" y="2626614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16"/>
          <p:cNvSpPr txBox="1"/>
          <p:nvPr>
            <p:ph idx="18" type="body"/>
          </p:nvPr>
        </p:nvSpPr>
        <p:spPr>
          <a:xfrm>
            <a:off x="1477436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9" type="body"/>
          </p:nvPr>
        </p:nvSpPr>
        <p:spPr>
          <a:xfrm>
            <a:off x="2068202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20" type="body"/>
          </p:nvPr>
        </p:nvSpPr>
        <p:spPr>
          <a:xfrm>
            <a:off x="2658967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idx="21" type="body"/>
          </p:nvPr>
        </p:nvSpPr>
        <p:spPr>
          <a:xfrm>
            <a:off x="3249732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22" type="body"/>
          </p:nvPr>
        </p:nvSpPr>
        <p:spPr>
          <a:xfrm>
            <a:off x="3840497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23" type="body"/>
          </p:nvPr>
        </p:nvSpPr>
        <p:spPr>
          <a:xfrm>
            <a:off x="4431263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24" type="body"/>
          </p:nvPr>
        </p:nvSpPr>
        <p:spPr>
          <a:xfrm>
            <a:off x="5022028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25" type="body"/>
          </p:nvPr>
        </p:nvSpPr>
        <p:spPr>
          <a:xfrm>
            <a:off x="6794324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26" type="body"/>
          </p:nvPr>
        </p:nvSpPr>
        <p:spPr>
          <a:xfrm>
            <a:off x="5612793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idx="27" type="body"/>
          </p:nvPr>
        </p:nvSpPr>
        <p:spPr>
          <a:xfrm>
            <a:off x="6203558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28" type="body"/>
          </p:nvPr>
        </p:nvSpPr>
        <p:spPr>
          <a:xfrm>
            <a:off x="7385089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29" type="body"/>
          </p:nvPr>
        </p:nvSpPr>
        <p:spPr>
          <a:xfrm>
            <a:off x="7975854" y="3319272"/>
            <a:ext cx="4800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16"/>
          <p:cNvSpPr/>
          <p:nvPr/>
        </p:nvSpPr>
        <p:spPr>
          <a:xfrm>
            <a:off x="697230" y="3026089"/>
            <a:ext cx="7749600" cy="34200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>
            <p:ph idx="2" type="pic"/>
          </p:nvPr>
        </p:nvSpPr>
        <p:spPr>
          <a:xfrm>
            <a:off x="628650" y="1602582"/>
            <a:ext cx="7886700" cy="27732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11" name="Google Shape;211;p17"/>
          <p:cNvCxnSpPr/>
          <p:nvPr/>
        </p:nvCxnSpPr>
        <p:spPr>
          <a:xfrm flipH="1" rot="10800000">
            <a:off x="0" y="0"/>
            <a:ext cx="1943100" cy="571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17"/>
          <p:cNvCxnSpPr/>
          <p:nvPr/>
        </p:nvCxnSpPr>
        <p:spPr>
          <a:xfrm flipH="1">
            <a:off x="38" y="0"/>
            <a:ext cx="528600" cy="771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accent2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18"/>
          <p:cNvSpPr/>
          <p:nvPr>
            <p:ph idx="2" type="pic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7" name="Google Shape;217;p18"/>
          <p:cNvSpPr/>
          <p:nvPr>
            <p:ph idx="3" type="pic"/>
          </p:nvPr>
        </p:nvSpPr>
        <p:spPr>
          <a:xfrm>
            <a:off x="3169703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8" name="Google Shape;218;p18"/>
          <p:cNvSpPr/>
          <p:nvPr>
            <p:ph idx="4" type="pic"/>
          </p:nvPr>
        </p:nvSpPr>
        <p:spPr>
          <a:xfrm>
            <a:off x="503770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9" name="Google Shape;219;p18"/>
          <p:cNvSpPr/>
          <p:nvPr>
            <p:ph idx="5" type="pic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1125126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1" name="Google Shape;221;p18"/>
          <p:cNvSpPr txBox="1"/>
          <p:nvPr>
            <p:ph idx="6" type="body"/>
          </p:nvPr>
        </p:nvSpPr>
        <p:spPr>
          <a:xfrm>
            <a:off x="1042590" y="2836529"/>
            <a:ext cx="1543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2" name="Google Shape;222;p18"/>
          <p:cNvSpPr txBox="1"/>
          <p:nvPr>
            <p:ph idx="7" type="body"/>
          </p:nvPr>
        </p:nvSpPr>
        <p:spPr>
          <a:xfrm>
            <a:off x="2886946" y="2751795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3" name="Google Shape;223;p18"/>
          <p:cNvSpPr txBox="1"/>
          <p:nvPr>
            <p:ph idx="8" type="body"/>
          </p:nvPr>
        </p:nvSpPr>
        <p:spPr>
          <a:xfrm>
            <a:off x="2804410" y="2847541"/>
            <a:ext cx="1543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4" name="Google Shape;224;p18"/>
          <p:cNvSpPr txBox="1"/>
          <p:nvPr>
            <p:ph idx="9" type="body"/>
          </p:nvPr>
        </p:nvSpPr>
        <p:spPr>
          <a:xfrm>
            <a:off x="4754945" y="2751795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5" name="Google Shape;225;p18"/>
          <p:cNvSpPr txBox="1"/>
          <p:nvPr>
            <p:ph idx="13" type="body"/>
          </p:nvPr>
        </p:nvSpPr>
        <p:spPr>
          <a:xfrm>
            <a:off x="4663472" y="2847541"/>
            <a:ext cx="1543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6" name="Google Shape;226;p18"/>
          <p:cNvSpPr txBox="1"/>
          <p:nvPr>
            <p:ph idx="14" type="body"/>
          </p:nvPr>
        </p:nvSpPr>
        <p:spPr>
          <a:xfrm>
            <a:off x="6569855" y="2740784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7" name="Google Shape;227;p18"/>
          <p:cNvSpPr txBox="1"/>
          <p:nvPr>
            <p:ph idx="15" type="body"/>
          </p:nvPr>
        </p:nvSpPr>
        <p:spPr>
          <a:xfrm>
            <a:off x="6475824" y="2836529"/>
            <a:ext cx="1543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8" name="Google Shape;228;p18"/>
          <p:cNvSpPr/>
          <p:nvPr>
            <p:ph idx="16" type="pic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9" name="Google Shape;229;p18"/>
          <p:cNvSpPr/>
          <p:nvPr>
            <p:ph idx="17" type="pic"/>
          </p:nvPr>
        </p:nvSpPr>
        <p:spPr>
          <a:xfrm>
            <a:off x="3169703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0" name="Google Shape;230;p18"/>
          <p:cNvSpPr/>
          <p:nvPr>
            <p:ph idx="18" type="pic"/>
          </p:nvPr>
        </p:nvSpPr>
        <p:spPr>
          <a:xfrm>
            <a:off x="503770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1" name="Google Shape;231;p18"/>
          <p:cNvSpPr/>
          <p:nvPr>
            <p:ph idx="19" type="pic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2" name="Google Shape;232;p18"/>
          <p:cNvSpPr txBox="1"/>
          <p:nvPr>
            <p:ph idx="20" type="body"/>
          </p:nvPr>
        </p:nvSpPr>
        <p:spPr>
          <a:xfrm>
            <a:off x="1125126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3" name="Google Shape;233;p18"/>
          <p:cNvSpPr txBox="1"/>
          <p:nvPr>
            <p:ph idx="21" type="body"/>
          </p:nvPr>
        </p:nvSpPr>
        <p:spPr>
          <a:xfrm>
            <a:off x="1042590" y="4230656"/>
            <a:ext cx="1543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4" name="Google Shape;234;p18"/>
          <p:cNvSpPr txBox="1"/>
          <p:nvPr>
            <p:ph idx="22" type="body"/>
          </p:nvPr>
        </p:nvSpPr>
        <p:spPr>
          <a:xfrm>
            <a:off x="2886946" y="4145922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5" name="Google Shape;235;p18"/>
          <p:cNvSpPr txBox="1"/>
          <p:nvPr>
            <p:ph idx="23" type="body"/>
          </p:nvPr>
        </p:nvSpPr>
        <p:spPr>
          <a:xfrm>
            <a:off x="2804410" y="4241668"/>
            <a:ext cx="1543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18"/>
          <p:cNvSpPr txBox="1"/>
          <p:nvPr>
            <p:ph idx="24" type="body"/>
          </p:nvPr>
        </p:nvSpPr>
        <p:spPr>
          <a:xfrm>
            <a:off x="4754945" y="4145922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7" name="Google Shape;237;p18"/>
          <p:cNvSpPr txBox="1"/>
          <p:nvPr>
            <p:ph idx="25" type="body"/>
          </p:nvPr>
        </p:nvSpPr>
        <p:spPr>
          <a:xfrm>
            <a:off x="4672409" y="4241668"/>
            <a:ext cx="1543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8" name="Google Shape;238;p18"/>
          <p:cNvSpPr txBox="1"/>
          <p:nvPr>
            <p:ph idx="26" type="body"/>
          </p:nvPr>
        </p:nvSpPr>
        <p:spPr>
          <a:xfrm>
            <a:off x="6569855" y="4134911"/>
            <a:ext cx="1371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9" name="Google Shape;239;p18"/>
          <p:cNvSpPr txBox="1"/>
          <p:nvPr>
            <p:ph idx="27" type="body"/>
          </p:nvPr>
        </p:nvSpPr>
        <p:spPr>
          <a:xfrm>
            <a:off x="6475824" y="4230656"/>
            <a:ext cx="1543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0" name="Google Shape;24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5465"/>
            <a:ext cx="1543050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0" y="3885667"/>
            <a:ext cx="8572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806585" y="1778003"/>
            <a:ext cx="13923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8" name="Google Shape;248;p19"/>
          <p:cNvSpPr txBox="1"/>
          <p:nvPr>
            <p:ph idx="2" type="body"/>
          </p:nvPr>
        </p:nvSpPr>
        <p:spPr>
          <a:xfrm>
            <a:off x="628650" y="2841610"/>
            <a:ext cx="17481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9" name="Google Shape;249;p19"/>
          <p:cNvSpPr txBox="1"/>
          <p:nvPr>
            <p:ph idx="3" type="body"/>
          </p:nvPr>
        </p:nvSpPr>
        <p:spPr>
          <a:xfrm>
            <a:off x="628650" y="3348607"/>
            <a:ext cx="1748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0" name="Google Shape;250;p19"/>
          <p:cNvSpPr txBox="1"/>
          <p:nvPr>
            <p:ph idx="4" type="body"/>
          </p:nvPr>
        </p:nvSpPr>
        <p:spPr>
          <a:xfrm>
            <a:off x="628650" y="3840542"/>
            <a:ext cx="1748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5" type="body"/>
          </p:nvPr>
        </p:nvSpPr>
        <p:spPr>
          <a:xfrm>
            <a:off x="2854238" y="1778003"/>
            <a:ext cx="13923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6" type="body"/>
          </p:nvPr>
        </p:nvSpPr>
        <p:spPr>
          <a:xfrm>
            <a:off x="2671999" y="2841610"/>
            <a:ext cx="1756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3" name="Google Shape;253;p19"/>
          <p:cNvSpPr txBox="1"/>
          <p:nvPr>
            <p:ph idx="7" type="body"/>
          </p:nvPr>
        </p:nvSpPr>
        <p:spPr>
          <a:xfrm>
            <a:off x="2671999" y="3348607"/>
            <a:ext cx="1756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4" name="Google Shape;254;p19"/>
          <p:cNvSpPr txBox="1"/>
          <p:nvPr>
            <p:ph idx="8" type="body"/>
          </p:nvPr>
        </p:nvSpPr>
        <p:spPr>
          <a:xfrm>
            <a:off x="2671999" y="3840542"/>
            <a:ext cx="175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19"/>
          <p:cNvSpPr txBox="1"/>
          <p:nvPr>
            <p:ph idx="9" type="body"/>
          </p:nvPr>
        </p:nvSpPr>
        <p:spPr>
          <a:xfrm>
            <a:off x="4897588" y="1778003"/>
            <a:ext cx="13923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6" name="Google Shape;256;p19"/>
          <p:cNvSpPr txBox="1"/>
          <p:nvPr>
            <p:ph idx="13" type="body"/>
          </p:nvPr>
        </p:nvSpPr>
        <p:spPr>
          <a:xfrm>
            <a:off x="4723957" y="2841610"/>
            <a:ext cx="17481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7" name="Google Shape;257;p19"/>
          <p:cNvSpPr txBox="1"/>
          <p:nvPr>
            <p:ph idx="14" type="body"/>
          </p:nvPr>
        </p:nvSpPr>
        <p:spPr>
          <a:xfrm>
            <a:off x="4723957" y="3348607"/>
            <a:ext cx="1748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8" name="Google Shape;258;p19"/>
          <p:cNvSpPr txBox="1"/>
          <p:nvPr>
            <p:ph idx="15" type="body"/>
          </p:nvPr>
        </p:nvSpPr>
        <p:spPr>
          <a:xfrm>
            <a:off x="4723957" y="3840542"/>
            <a:ext cx="1748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idx="16" type="body"/>
          </p:nvPr>
        </p:nvSpPr>
        <p:spPr>
          <a:xfrm>
            <a:off x="6945241" y="1778003"/>
            <a:ext cx="1392300" cy="1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19"/>
          <p:cNvSpPr txBox="1"/>
          <p:nvPr>
            <p:ph idx="17" type="body"/>
          </p:nvPr>
        </p:nvSpPr>
        <p:spPr>
          <a:xfrm>
            <a:off x="6767305" y="2841343"/>
            <a:ext cx="17481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1" name="Google Shape;261;p19"/>
          <p:cNvSpPr txBox="1"/>
          <p:nvPr>
            <p:ph idx="18" type="body"/>
          </p:nvPr>
        </p:nvSpPr>
        <p:spPr>
          <a:xfrm>
            <a:off x="6767305" y="3348341"/>
            <a:ext cx="1748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262" name="Google Shape;262;p19"/>
          <p:cNvCxnSpPr/>
          <p:nvPr/>
        </p:nvCxnSpPr>
        <p:spPr>
          <a:xfrm flipH="1">
            <a:off x="-112" y="0"/>
            <a:ext cx="928800" cy="996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19"/>
          <p:cNvCxnSpPr/>
          <p:nvPr/>
        </p:nvCxnSpPr>
        <p:spPr>
          <a:xfrm flipH="1">
            <a:off x="113" y="0"/>
            <a:ext cx="2843100" cy="669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19"/>
          <p:cNvSpPr txBox="1"/>
          <p:nvPr>
            <p:ph idx="19" type="body"/>
          </p:nvPr>
        </p:nvSpPr>
        <p:spPr>
          <a:xfrm>
            <a:off x="6767305" y="3840275"/>
            <a:ext cx="1748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4107656" y="1253729"/>
            <a:ext cx="3833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4107656" y="2761910"/>
            <a:ext cx="38337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71" name="Google Shape;271;p20"/>
          <p:cNvCxnSpPr/>
          <p:nvPr/>
        </p:nvCxnSpPr>
        <p:spPr>
          <a:xfrm rot="10800000">
            <a:off x="75" y="657206"/>
            <a:ext cx="3571800" cy="12216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20"/>
          <p:cNvCxnSpPr/>
          <p:nvPr/>
        </p:nvCxnSpPr>
        <p:spPr>
          <a:xfrm rot="10800000">
            <a:off x="1978876" y="-28"/>
            <a:ext cx="1593000" cy="38898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932328" y="2082702"/>
            <a:ext cx="2161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932328" y="2875955"/>
            <a:ext cx="2161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3485749" y="2082702"/>
            <a:ext cx="2172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0" name="Google Shape;20;p3"/>
          <p:cNvSpPr txBox="1"/>
          <p:nvPr>
            <p:ph idx="4" type="body"/>
          </p:nvPr>
        </p:nvSpPr>
        <p:spPr>
          <a:xfrm>
            <a:off x="3485749" y="2875955"/>
            <a:ext cx="21726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5" type="body"/>
          </p:nvPr>
        </p:nvSpPr>
        <p:spPr>
          <a:xfrm>
            <a:off x="6049816" y="2082702"/>
            <a:ext cx="2161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" name="Google Shape;22;p3"/>
          <p:cNvSpPr txBox="1"/>
          <p:nvPr>
            <p:ph idx="6" type="body"/>
          </p:nvPr>
        </p:nvSpPr>
        <p:spPr>
          <a:xfrm>
            <a:off x="6049816" y="2875955"/>
            <a:ext cx="2161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flipH="1">
            <a:off x="-112" y="0"/>
            <a:ext cx="928800" cy="23289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" name="Google Shape;27;p3"/>
          <p:cNvCxnSpPr/>
          <p:nvPr/>
        </p:nvCxnSpPr>
        <p:spPr>
          <a:xfrm flipH="1">
            <a:off x="-18" y="0"/>
            <a:ext cx="1678800" cy="18573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ctrTitle"/>
          </p:nvPr>
        </p:nvSpPr>
        <p:spPr>
          <a:xfrm>
            <a:off x="4812030" y="3326130"/>
            <a:ext cx="3706328" cy="8416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sz="27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4812031" y="4190168"/>
            <a:ext cx="3706328" cy="297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85" name="Google Shape;285;p22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7116234" cy="379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932328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9" name="Google Shape;289;p23"/>
          <p:cNvSpPr txBox="1"/>
          <p:nvPr>
            <p:ph idx="2" type="body"/>
          </p:nvPr>
        </p:nvSpPr>
        <p:spPr>
          <a:xfrm>
            <a:off x="932328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0" name="Google Shape;290;p23"/>
          <p:cNvSpPr txBox="1"/>
          <p:nvPr>
            <p:ph idx="3" type="body"/>
          </p:nvPr>
        </p:nvSpPr>
        <p:spPr>
          <a:xfrm>
            <a:off x="3485749" y="2082702"/>
            <a:ext cx="217250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1" name="Google Shape;291;p23"/>
          <p:cNvSpPr txBox="1"/>
          <p:nvPr>
            <p:ph idx="4" type="body"/>
          </p:nvPr>
        </p:nvSpPr>
        <p:spPr>
          <a:xfrm>
            <a:off x="3485749" y="2875955"/>
            <a:ext cx="2172503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2" name="Google Shape;292;p23"/>
          <p:cNvSpPr txBox="1"/>
          <p:nvPr>
            <p:ph idx="5" type="body"/>
          </p:nvPr>
        </p:nvSpPr>
        <p:spPr>
          <a:xfrm>
            <a:off x="6049816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3" name="Google Shape;293;p23"/>
          <p:cNvSpPr txBox="1"/>
          <p:nvPr>
            <p:ph idx="6" type="body"/>
          </p:nvPr>
        </p:nvSpPr>
        <p:spPr>
          <a:xfrm>
            <a:off x="6049816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7" name="Google Shape;297;p23"/>
          <p:cNvCxnSpPr/>
          <p:nvPr/>
        </p:nvCxnSpPr>
        <p:spPr>
          <a:xfrm flipH="1">
            <a:off x="0" y="0"/>
            <a:ext cx="928688" cy="23288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23"/>
          <p:cNvCxnSpPr/>
          <p:nvPr/>
        </p:nvCxnSpPr>
        <p:spPr>
          <a:xfrm flipH="1">
            <a:off x="0" y="0"/>
            <a:ext cx="1678782" cy="18573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24"/>
          <p:cNvSpPr/>
          <p:nvPr>
            <p:ph idx="2" type="pic"/>
          </p:nvPr>
        </p:nvSpPr>
        <p:spPr>
          <a:xfrm>
            <a:off x="1115386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2" name="Google Shape;302;p24"/>
          <p:cNvSpPr/>
          <p:nvPr>
            <p:ph idx="3" type="pic"/>
          </p:nvPr>
        </p:nvSpPr>
        <p:spPr>
          <a:xfrm>
            <a:off x="2877685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3" name="Google Shape;303;p24"/>
          <p:cNvSpPr/>
          <p:nvPr>
            <p:ph idx="4" type="pic"/>
          </p:nvPr>
        </p:nvSpPr>
        <p:spPr>
          <a:xfrm>
            <a:off x="474568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4" name="Google Shape;304;p24"/>
          <p:cNvSpPr/>
          <p:nvPr>
            <p:ph idx="5" type="pic"/>
          </p:nvPr>
        </p:nvSpPr>
        <p:spPr>
          <a:xfrm>
            <a:off x="656059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1007436" y="3813393"/>
            <a:ext cx="1592807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6" name="Google Shape;306;p24"/>
          <p:cNvSpPr txBox="1"/>
          <p:nvPr>
            <p:ph idx="6" type="body"/>
          </p:nvPr>
        </p:nvSpPr>
        <p:spPr>
          <a:xfrm>
            <a:off x="2769735" y="3824405"/>
            <a:ext cx="1601816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7" name="Google Shape;307;p24"/>
          <p:cNvSpPr txBox="1"/>
          <p:nvPr>
            <p:ph idx="7" type="body"/>
          </p:nvPr>
        </p:nvSpPr>
        <p:spPr>
          <a:xfrm>
            <a:off x="4637733" y="3824405"/>
            <a:ext cx="1592807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8" name="Google Shape;308;p24"/>
          <p:cNvSpPr txBox="1"/>
          <p:nvPr>
            <p:ph idx="8" type="body"/>
          </p:nvPr>
        </p:nvSpPr>
        <p:spPr>
          <a:xfrm>
            <a:off x="6452644" y="3813393"/>
            <a:ext cx="1592807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09" name="Google Shape;309;p24"/>
          <p:cNvSpPr txBox="1"/>
          <p:nvPr>
            <p:ph idx="9" type="body"/>
          </p:nvPr>
        </p:nvSpPr>
        <p:spPr>
          <a:xfrm>
            <a:off x="1115386" y="4098086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0" name="Google Shape;310;p24"/>
          <p:cNvSpPr txBox="1"/>
          <p:nvPr>
            <p:ph idx="13" type="body"/>
          </p:nvPr>
        </p:nvSpPr>
        <p:spPr>
          <a:xfrm>
            <a:off x="2877685" y="4109097"/>
            <a:ext cx="139196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1" name="Google Shape;311;p24"/>
          <p:cNvSpPr txBox="1"/>
          <p:nvPr>
            <p:ph idx="14" type="body"/>
          </p:nvPr>
        </p:nvSpPr>
        <p:spPr>
          <a:xfrm>
            <a:off x="4745683" y="4109097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2" name="Google Shape;312;p24"/>
          <p:cNvSpPr txBox="1"/>
          <p:nvPr>
            <p:ph idx="15" type="body"/>
          </p:nvPr>
        </p:nvSpPr>
        <p:spPr>
          <a:xfrm>
            <a:off x="6560594" y="4098086"/>
            <a:ext cx="138413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3" name="Google Shape;31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6" name="Google Shape;316;p24"/>
          <p:cNvCxnSpPr/>
          <p:nvPr/>
        </p:nvCxnSpPr>
        <p:spPr>
          <a:xfrm rot="10800000">
            <a:off x="5500688" y="0"/>
            <a:ext cx="3643313" cy="5715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24"/>
          <p:cNvCxnSpPr/>
          <p:nvPr/>
        </p:nvCxnSpPr>
        <p:spPr>
          <a:xfrm>
            <a:off x="8615363" y="0"/>
            <a:ext cx="528638" cy="1293019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/>
          <p:nvPr/>
        </p:nvSpPr>
        <p:spPr>
          <a:xfrm>
            <a:off x="1585413" y="0"/>
            <a:ext cx="7558587" cy="51435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 txBox="1"/>
          <p:nvPr>
            <p:ph type="title"/>
          </p:nvPr>
        </p:nvSpPr>
        <p:spPr>
          <a:xfrm>
            <a:off x="628650" y="4132064"/>
            <a:ext cx="3061607" cy="439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1" name="Google Shape;321;p25"/>
          <p:cNvSpPr txBox="1"/>
          <p:nvPr>
            <p:ph idx="1" type="body"/>
          </p:nvPr>
        </p:nvSpPr>
        <p:spPr>
          <a:xfrm>
            <a:off x="111238" y="1110854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idx="2" type="body"/>
          </p:nvPr>
        </p:nvSpPr>
        <p:spPr>
          <a:xfrm>
            <a:off x="535781" y="1918097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3" name="Google Shape;323;p25"/>
          <p:cNvSpPr txBox="1"/>
          <p:nvPr>
            <p:ph idx="3" type="body"/>
          </p:nvPr>
        </p:nvSpPr>
        <p:spPr>
          <a:xfrm>
            <a:off x="990600" y="2725341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idx="4" type="body"/>
          </p:nvPr>
        </p:nvSpPr>
        <p:spPr>
          <a:xfrm>
            <a:off x="1428750" y="3532585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5" name="Google Shape;325;p25"/>
          <p:cNvSpPr txBox="1"/>
          <p:nvPr>
            <p:ph idx="5" type="body"/>
          </p:nvPr>
        </p:nvSpPr>
        <p:spPr>
          <a:xfrm>
            <a:off x="3301151" y="1195859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6" name="Google Shape;326;p25"/>
          <p:cNvSpPr txBox="1"/>
          <p:nvPr>
            <p:ph idx="6" type="body"/>
          </p:nvPr>
        </p:nvSpPr>
        <p:spPr>
          <a:xfrm>
            <a:off x="3739521" y="2011923"/>
            <a:ext cx="4154321" cy="7581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7" name="Google Shape;327;p25"/>
          <p:cNvSpPr txBox="1"/>
          <p:nvPr>
            <p:ph idx="7" type="body"/>
          </p:nvPr>
        </p:nvSpPr>
        <p:spPr>
          <a:xfrm>
            <a:off x="4182703" y="2816546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8" name="Google Shape;328;p25"/>
          <p:cNvSpPr txBox="1"/>
          <p:nvPr>
            <p:ph idx="8" type="body"/>
          </p:nvPr>
        </p:nvSpPr>
        <p:spPr>
          <a:xfrm>
            <a:off x="4631459" y="3618323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29" name="Google Shape;329;p25"/>
          <p:cNvCxnSpPr/>
          <p:nvPr/>
        </p:nvCxnSpPr>
        <p:spPr>
          <a:xfrm>
            <a:off x="3265136" y="3767950"/>
            <a:ext cx="1134908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25"/>
          <p:cNvCxnSpPr/>
          <p:nvPr/>
        </p:nvCxnSpPr>
        <p:spPr>
          <a:xfrm>
            <a:off x="2819938" y="2961338"/>
            <a:ext cx="1134908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25"/>
          <p:cNvCxnSpPr/>
          <p:nvPr/>
        </p:nvCxnSpPr>
        <p:spPr>
          <a:xfrm>
            <a:off x="2380090" y="2154515"/>
            <a:ext cx="1134908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p25"/>
          <p:cNvCxnSpPr/>
          <p:nvPr/>
        </p:nvCxnSpPr>
        <p:spPr>
          <a:xfrm>
            <a:off x="1939697" y="1347062"/>
            <a:ext cx="1134908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25"/>
          <p:cNvSpPr txBox="1"/>
          <p:nvPr>
            <p:ph idx="11" type="ftr"/>
          </p:nvPr>
        </p:nvSpPr>
        <p:spPr>
          <a:xfrm>
            <a:off x="4616867" y="4767263"/>
            <a:ext cx="1356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25"/>
          <p:cNvSpPr txBox="1"/>
          <p:nvPr>
            <p:ph idx="12" type="sldNum"/>
          </p:nvPr>
        </p:nvSpPr>
        <p:spPr>
          <a:xfrm>
            <a:off x="8108156" y="4767263"/>
            <a:ext cx="4071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1114425" y="1922342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9" name="Google Shape;339;p26"/>
          <p:cNvSpPr txBox="1"/>
          <p:nvPr>
            <p:ph idx="2" type="body"/>
          </p:nvPr>
        </p:nvSpPr>
        <p:spPr>
          <a:xfrm>
            <a:off x="1114248" y="2302761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0" name="Google Shape;340;p26"/>
          <p:cNvSpPr txBox="1"/>
          <p:nvPr>
            <p:ph idx="3" type="body"/>
          </p:nvPr>
        </p:nvSpPr>
        <p:spPr>
          <a:xfrm>
            <a:off x="5004753" y="1922342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1" name="Google Shape;341;p26"/>
          <p:cNvSpPr txBox="1"/>
          <p:nvPr>
            <p:ph idx="4" type="body"/>
          </p:nvPr>
        </p:nvSpPr>
        <p:spPr>
          <a:xfrm>
            <a:off x="5004857" y="2302761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2" name="Google Shape;342;p26"/>
          <p:cNvSpPr txBox="1"/>
          <p:nvPr>
            <p:ph idx="5" type="body"/>
          </p:nvPr>
        </p:nvSpPr>
        <p:spPr>
          <a:xfrm>
            <a:off x="1114424" y="3239573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3" name="Google Shape;343;p26"/>
          <p:cNvSpPr txBox="1"/>
          <p:nvPr>
            <p:ph idx="6" type="body"/>
          </p:nvPr>
        </p:nvSpPr>
        <p:spPr>
          <a:xfrm>
            <a:off x="1114809" y="3619992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4" name="Google Shape;344;p26"/>
          <p:cNvSpPr txBox="1"/>
          <p:nvPr>
            <p:ph idx="7" type="body"/>
          </p:nvPr>
        </p:nvSpPr>
        <p:spPr>
          <a:xfrm>
            <a:off x="5004473" y="3239573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5" name="Google Shape;345;p26"/>
          <p:cNvSpPr txBox="1"/>
          <p:nvPr>
            <p:ph idx="8" type="body"/>
          </p:nvPr>
        </p:nvSpPr>
        <p:spPr>
          <a:xfrm>
            <a:off x="5004857" y="3619992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6" name="Google Shape;346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9" name="Google Shape;349;p26"/>
          <p:cNvCxnSpPr/>
          <p:nvPr/>
        </p:nvCxnSpPr>
        <p:spPr>
          <a:xfrm>
            <a:off x="6516291" y="0"/>
            <a:ext cx="2627709" cy="17647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" name="Google Shape;350;p26"/>
          <p:cNvCxnSpPr/>
          <p:nvPr/>
        </p:nvCxnSpPr>
        <p:spPr>
          <a:xfrm>
            <a:off x="7290707" y="0"/>
            <a:ext cx="1853293" cy="20242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1" name="Google Shape;35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5465"/>
            <a:ext cx="1543050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0" y="3885667"/>
            <a:ext cx="8572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type="ctrTitle"/>
          </p:nvPr>
        </p:nvSpPr>
        <p:spPr>
          <a:xfrm>
            <a:off x="3200400" y="1211802"/>
            <a:ext cx="3134678" cy="11435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5" name="Google Shape;355;p27"/>
          <p:cNvSpPr txBox="1"/>
          <p:nvPr>
            <p:ph idx="1" type="subTitle"/>
          </p:nvPr>
        </p:nvSpPr>
        <p:spPr>
          <a:xfrm>
            <a:off x="3200400" y="2428577"/>
            <a:ext cx="3134678" cy="1503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7"/>
          <p:cNvSpPr txBox="1"/>
          <p:nvPr>
            <p:ph idx="10" type="dt"/>
          </p:nvPr>
        </p:nvSpPr>
        <p:spPr>
          <a:xfrm>
            <a:off x="3200400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8" name="Google Shape;358;p27"/>
          <p:cNvSpPr txBox="1"/>
          <p:nvPr>
            <p:ph idx="11" type="ftr"/>
          </p:nvPr>
        </p:nvSpPr>
        <p:spPr>
          <a:xfrm>
            <a:off x="4859791" y="4767263"/>
            <a:ext cx="1996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27"/>
          <p:cNvSpPr txBox="1"/>
          <p:nvPr>
            <p:ph idx="12" type="sldNum"/>
          </p:nvPr>
        </p:nvSpPr>
        <p:spPr>
          <a:xfrm>
            <a:off x="7184571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8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4116611" y="0"/>
            <a:ext cx="502738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 txBox="1"/>
          <p:nvPr>
            <p:ph type="title"/>
          </p:nvPr>
        </p:nvSpPr>
        <p:spPr>
          <a:xfrm>
            <a:off x="1000124" y="765334"/>
            <a:ext cx="2378869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3" name="Google Shape;363;p28"/>
          <p:cNvSpPr txBox="1"/>
          <p:nvPr>
            <p:ph idx="1" type="body"/>
          </p:nvPr>
        </p:nvSpPr>
        <p:spPr>
          <a:xfrm>
            <a:off x="1000124" y="2193131"/>
            <a:ext cx="2378869" cy="188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4" name="Google Shape;364;p28"/>
          <p:cNvSpPr txBox="1"/>
          <p:nvPr>
            <p:ph idx="10" type="dt"/>
          </p:nvPr>
        </p:nvSpPr>
        <p:spPr>
          <a:xfrm>
            <a:off x="1000125" y="4767263"/>
            <a:ext cx="7388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5" name="Google Shape;365;p28"/>
          <p:cNvSpPr txBox="1"/>
          <p:nvPr>
            <p:ph idx="11" type="ftr"/>
          </p:nvPr>
        </p:nvSpPr>
        <p:spPr>
          <a:xfrm>
            <a:off x="2002414" y="4767262"/>
            <a:ext cx="18621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6" name="Google Shape;366;p28"/>
          <p:cNvSpPr txBox="1"/>
          <p:nvPr>
            <p:ph idx="12" type="sldNum"/>
          </p:nvPr>
        </p:nvSpPr>
        <p:spPr>
          <a:xfrm>
            <a:off x="4152229" y="4767263"/>
            <a:ext cx="740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type="title"/>
          </p:nvPr>
        </p:nvSpPr>
        <p:spPr>
          <a:xfrm>
            <a:off x="1131570" y="3117304"/>
            <a:ext cx="23545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9" name="Google Shape;369;p29"/>
          <p:cNvSpPr txBox="1"/>
          <p:nvPr>
            <p:ph idx="1" type="body"/>
          </p:nvPr>
        </p:nvSpPr>
        <p:spPr>
          <a:xfrm>
            <a:off x="4441691" y="1147976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0" name="Google Shape;370;p29"/>
          <p:cNvSpPr txBox="1"/>
          <p:nvPr>
            <p:ph idx="2" type="body"/>
          </p:nvPr>
        </p:nvSpPr>
        <p:spPr>
          <a:xfrm>
            <a:off x="4441371" y="1395045"/>
            <a:ext cx="4073978" cy="4184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1" name="Google Shape;371;p29"/>
          <p:cNvSpPr txBox="1"/>
          <p:nvPr>
            <p:ph idx="3" type="body"/>
          </p:nvPr>
        </p:nvSpPr>
        <p:spPr>
          <a:xfrm>
            <a:off x="4441691" y="1972823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2" name="Google Shape;372;p29"/>
          <p:cNvSpPr txBox="1"/>
          <p:nvPr>
            <p:ph idx="4" type="body"/>
          </p:nvPr>
        </p:nvSpPr>
        <p:spPr>
          <a:xfrm>
            <a:off x="4441371" y="2219892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3" name="Google Shape;373;p29"/>
          <p:cNvSpPr txBox="1"/>
          <p:nvPr>
            <p:ph idx="5" type="body"/>
          </p:nvPr>
        </p:nvSpPr>
        <p:spPr>
          <a:xfrm>
            <a:off x="4441691" y="2797670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4" name="Google Shape;374;p29"/>
          <p:cNvSpPr txBox="1"/>
          <p:nvPr>
            <p:ph idx="6" type="body"/>
          </p:nvPr>
        </p:nvSpPr>
        <p:spPr>
          <a:xfrm>
            <a:off x="4441371" y="3044739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5" name="Google Shape;375;p29"/>
          <p:cNvSpPr txBox="1"/>
          <p:nvPr>
            <p:ph idx="7" type="body"/>
          </p:nvPr>
        </p:nvSpPr>
        <p:spPr>
          <a:xfrm>
            <a:off x="4440080" y="3622518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6" name="Google Shape;376;p29"/>
          <p:cNvSpPr txBox="1"/>
          <p:nvPr>
            <p:ph idx="8" type="body"/>
          </p:nvPr>
        </p:nvSpPr>
        <p:spPr>
          <a:xfrm>
            <a:off x="4439760" y="3869587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7" name="Google Shape;377;p29"/>
          <p:cNvSpPr txBox="1"/>
          <p:nvPr>
            <p:ph idx="10" type="dt"/>
          </p:nvPr>
        </p:nvSpPr>
        <p:spPr>
          <a:xfrm>
            <a:off x="4439760" y="4767263"/>
            <a:ext cx="7106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8" name="Google Shape;378;p29"/>
          <p:cNvSpPr txBox="1"/>
          <p:nvPr>
            <p:ph idx="11" type="ftr"/>
          </p:nvPr>
        </p:nvSpPr>
        <p:spPr>
          <a:xfrm>
            <a:off x="5371466" y="4767263"/>
            <a:ext cx="24329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9" name="Google Shape;379;p29"/>
          <p:cNvSpPr txBox="1"/>
          <p:nvPr>
            <p:ph idx="12" type="sldNum"/>
          </p:nvPr>
        </p:nvSpPr>
        <p:spPr>
          <a:xfrm>
            <a:off x="8025492" y="4767263"/>
            <a:ext cx="4898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29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3522" y="-1"/>
            <a:ext cx="3672551" cy="328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0215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1021556" y="2745581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84" name="Google Shape;384;p30"/>
          <p:cNvCxnSpPr/>
          <p:nvPr/>
        </p:nvCxnSpPr>
        <p:spPr>
          <a:xfrm>
            <a:off x="6822281" y="1122759"/>
            <a:ext cx="2321719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5" name="Google Shape;385;p30"/>
          <p:cNvCxnSpPr/>
          <p:nvPr/>
        </p:nvCxnSpPr>
        <p:spPr>
          <a:xfrm flipH="1">
            <a:off x="5214938" y="-19051"/>
            <a:ext cx="2843213" cy="5176838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7" name="Google Shape;387;p30"/>
          <p:cNvSpPr txBox="1"/>
          <p:nvPr>
            <p:ph idx="11" type="ftr"/>
          </p:nvPr>
        </p:nvSpPr>
        <p:spPr>
          <a:xfrm>
            <a:off x="3918347" y="4767263"/>
            <a:ext cx="13073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8" name="Google Shape;388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ctrTitle"/>
          </p:nvPr>
        </p:nvSpPr>
        <p:spPr>
          <a:xfrm>
            <a:off x="5243513" y="1928426"/>
            <a:ext cx="3134677" cy="1286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sz="27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91" name="Google Shape;39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1506"/>
            <a:ext cx="4407694" cy="390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1115386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4"/>
          <p:cNvSpPr/>
          <p:nvPr>
            <p:ph idx="3" type="pic"/>
          </p:nvPr>
        </p:nvSpPr>
        <p:spPr>
          <a:xfrm>
            <a:off x="2877685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4"/>
          <p:cNvSpPr/>
          <p:nvPr>
            <p:ph idx="4" type="pic"/>
          </p:nvPr>
        </p:nvSpPr>
        <p:spPr>
          <a:xfrm>
            <a:off x="4745684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4"/>
          <p:cNvSpPr/>
          <p:nvPr>
            <p:ph idx="5" type="pic"/>
          </p:nvPr>
        </p:nvSpPr>
        <p:spPr>
          <a:xfrm>
            <a:off x="6560594" y="2164556"/>
            <a:ext cx="1384200" cy="138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007436" y="3813393"/>
            <a:ext cx="1592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4"/>
          <p:cNvSpPr txBox="1"/>
          <p:nvPr>
            <p:ph idx="6" type="body"/>
          </p:nvPr>
        </p:nvSpPr>
        <p:spPr>
          <a:xfrm>
            <a:off x="2769735" y="3824405"/>
            <a:ext cx="1601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6" name="Google Shape;36;p4"/>
          <p:cNvSpPr txBox="1"/>
          <p:nvPr>
            <p:ph idx="7" type="body"/>
          </p:nvPr>
        </p:nvSpPr>
        <p:spPr>
          <a:xfrm>
            <a:off x="4637733" y="3824405"/>
            <a:ext cx="1592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4"/>
          <p:cNvSpPr txBox="1"/>
          <p:nvPr>
            <p:ph idx="8" type="body"/>
          </p:nvPr>
        </p:nvSpPr>
        <p:spPr>
          <a:xfrm>
            <a:off x="6452644" y="3813393"/>
            <a:ext cx="1592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" name="Google Shape;38;p4"/>
          <p:cNvSpPr txBox="1"/>
          <p:nvPr>
            <p:ph idx="9" type="body"/>
          </p:nvPr>
        </p:nvSpPr>
        <p:spPr>
          <a:xfrm>
            <a:off x="1115386" y="4098086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4"/>
          <p:cNvSpPr txBox="1"/>
          <p:nvPr>
            <p:ph idx="13" type="body"/>
          </p:nvPr>
        </p:nvSpPr>
        <p:spPr>
          <a:xfrm>
            <a:off x="2877685" y="4109097"/>
            <a:ext cx="1392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4"/>
          <p:cNvSpPr txBox="1"/>
          <p:nvPr>
            <p:ph idx="14" type="body"/>
          </p:nvPr>
        </p:nvSpPr>
        <p:spPr>
          <a:xfrm>
            <a:off x="4745683" y="4109097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4"/>
          <p:cNvSpPr txBox="1"/>
          <p:nvPr>
            <p:ph idx="15" type="body"/>
          </p:nvPr>
        </p:nvSpPr>
        <p:spPr>
          <a:xfrm>
            <a:off x="6560594" y="4098086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4"/>
          <p:cNvCxnSpPr/>
          <p:nvPr/>
        </p:nvCxnSpPr>
        <p:spPr>
          <a:xfrm rot="10800000">
            <a:off x="5500800" y="0"/>
            <a:ext cx="3643200" cy="5715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" name="Google Shape;46;p4"/>
          <p:cNvCxnSpPr/>
          <p:nvPr/>
        </p:nvCxnSpPr>
        <p:spPr>
          <a:xfrm>
            <a:off x="8615363" y="0"/>
            <a:ext cx="528600" cy="1293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1862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2"/>
          <p:cNvSpPr txBox="1"/>
          <p:nvPr>
            <p:ph type="title"/>
          </p:nvPr>
        </p:nvSpPr>
        <p:spPr>
          <a:xfrm>
            <a:off x="4440127" y="864578"/>
            <a:ext cx="4073978" cy="634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95" name="Google Shape;395;p32"/>
          <p:cNvCxnSpPr/>
          <p:nvPr/>
        </p:nvCxnSpPr>
        <p:spPr>
          <a:xfrm flipH="1" rot="10800000">
            <a:off x="1657350" y="0"/>
            <a:ext cx="1828800" cy="5143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4441691" y="1852136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7" name="Google Shape;397;p32"/>
          <p:cNvSpPr txBox="1"/>
          <p:nvPr>
            <p:ph idx="2" type="body"/>
          </p:nvPr>
        </p:nvSpPr>
        <p:spPr>
          <a:xfrm>
            <a:off x="4441371" y="2099205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8" name="Google Shape;398;p32"/>
          <p:cNvSpPr txBox="1"/>
          <p:nvPr>
            <p:ph idx="3" type="body"/>
          </p:nvPr>
        </p:nvSpPr>
        <p:spPr>
          <a:xfrm>
            <a:off x="4441691" y="2676983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9" name="Google Shape;399;p32"/>
          <p:cNvSpPr txBox="1"/>
          <p:nvPr>
            <p:ph idx="4" type="body"/>
          </p:nvPr>
        </p:nvSpPr>
        <p:spPr>
          <a:xfrm>
            <a:off x="4441371" y="2924052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0" name="Google Shape;400;p32"/>
          <p:cNvSpPr txBox="1"/>
          <p:nvPr>
            <p:ph idx="5" type="body"/>
          </p:nvPr>
        </p:nvSpPr>
        <p:spPr>
          <a:xfrm>
            <a:off x="4441691" y="3501830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1" name="Google Shape;401;p32"/>
          <p:cNvSpPr txBox="1"/>
          <p:nvPr>
            <p:ph idx="6" type="body"/>
          </p:nvPr>
        </p:nvSpPr>
        <p:spPr>
          <a:xfrm>
            <a:off x="4441371" y="3748899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2" name="Google Shape;402;p32"/>
          <p:cNvSpPr txBox="1"/>
          <p:nvPr>
            <p:ph idx="10" type="dt"/>
          </p:nvPr>
        </p:nvSpPr>
        <p:spPr>
          <a:xfrm>
            <a:off x="4439760" y="4767263"/>
            <a:ext cx="7106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3" name="Google Shape;403;p32"/>
          <p:cNvSpPr txBox="1"/>
          <p:nvPr>
            <p:ph idx="11" type="ftr"/>
          </p:nvPr>
        </p:nvSpPr>
        <p:spPr>
          <a:xfrm>
            <a:off x="5371466" y="4767263"/>
            <a:ext cx="24329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4" name="Google Shape;404;p32"/>
          <p:cNvSpPr txBox="1"/>
          <p:nvPr>
            <p:ph idx="12" type="sldNum"/>
          </p:nvPr>
        </p:nvSpPr>
        <p:spPr>
          <a:xfrm>
            <a:off x="8025492" y="4767263"/>
            <a:ext cx="4898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1" type="body"/>
          </p:nvPr>
        </p:nvSpPr>
        <p:spPr>
          <a:xfrm>
            <a:off x="1547891" y="2298461"/>
            <a:ext cx="930728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8" name="Google Shape;408;p33"/>
          <p:cNvSpPr txBox="1"/>
          <p:nvPr>
            <p:ph idx="2" type="body"/>
          </p:nvPr>
        </p:nvSpPr>
        <p:spPr>
          <a:xfrm>
            <a:off x="4106636" y="2298461"/>
            <a:ext cx="930728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9" name="Google Shape;409;p33"/>
          <p:cNvSpPr txBox="1"/>
          <p:nvPr>
            <p:ph idx="3" type="body"/>
          </p:nvPr>
        </p:nvSpPr>
        <p:spPr>
          <a:xfrm>
            <a:off x="6665381" y="2298461"/>
            <a:ext cx="930728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0" name="Google Shape;410;p33"/>
          <p:cNvSpPr txBox="1"/>
          <p:nvPr>
            <p:ph idx="4" type="body"/>
          </p:nvPr>
        </p:nvSpPr>
        <p:spPr>
          <a:xfrm>
            <a:off x="847274" y="3618141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1" name="Google Shape;411;p33"/>
          <p:cNvSpPr txBox="1"/>
          <p:nvPr>
            <p:ph idx="5" type="body"/>
          </p:nvPr>
        </p:nvSpPr>
        <p:spPr>
          <a:xfrm>
            <a:off x="3394696" y="3618141"/>
            <a:ext cx="2354609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2" name="Google Shape;412;p33"/>
          <p:cNvSpPr txBox="1"/>
          <p:nvPr>
            <p:ph idx="6" type="body"/>
          </p:nvPr>
        </p:nvSpPr>
        <p:spPr>
          <a:xfrm>
            <a:off x="5953658" y="3618141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413" name="Google Shape;41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8856" y="1768505"/>
            <a:ext cx="18288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0469" y="1898878"/>
            <a:ext cx="1643063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9206" y="1815792"/>
            <a:ext cx="17430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3"/>
          <p:cNvSpPr txBox="1"/>
          <p:nvPr>
            <p:ph idx="7" type="body"/>
          </p:nvPr>
        </p:nvSpPr>
        <p:spPr>
          <a:xfrm>
            <a:off x="847274" y="3960572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7" name="Google Shape;417;p33"/>
          <p:cNvSpPr txBox="1"/>
          <p:nvPr>
            <p:ph idx="8" type="body"/>
          </p:nvPr>
        </p:nvSpPr>
        <p:spPr>
          <a:xfrm>
            <a:off x="3394696" y="3960572"/>
            <a:ext cx="2354609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8" name="Google Shape;418;p33"/>
          <p:cNvSpPr txBox="1"/>
          <p:nvPr>
            <p:ph idx="9" type="body"/>
          </p:nvPr>
        </p:nvSpPr>
        <p:spPr>
          <a:xfrm>
            <a:off x="5953658" y="3960572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9" name="Google Shape;419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0" name="Google Shape;420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1" name="Google Shape;421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2200275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4" name="Google Shape;424;p34"/>
          <p:cNvSpPr txBox="1"/>
          <p:nvPr>
            <p:ph idx="1" type="body"/>
          </p:nvPr>
        </p:nvSpPr>
        <p:spPr>
          <a:xfrm>
            <a:off x="2200275" y="2082702"/>
            <a:ext cx="294322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5" name="Google Shape;425;p34"/>
          <p:cNvSpPr txBox="1"/>
          <p:nvPr>
            <p:ph idx="2" type="body"/>
          </p:nvPr>
        </p:nvSpPr>
        <p:spPr>
          <a:xfrm>
            <a:off x="2200275" y="2875955"/>
            <a:ext cx="2943225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6" name="Google Shape;426;p34"/>
          <p:cNvSpPr txBox="1"/>
          <p:nvPr>
            <p:ph idx="3" type="body"/>
          </p:nvPr>
        </p:nvSpPr>
        <p:spPr>
          <a:xfrm>
            <a:off x="5557630" y="2082702"/>
            <a:ext cx="295772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7" name="Google Shape;427;p34"/>
          <p:cNvSpPr txBox="1"/>
          <p:nvPr>
            <p:ph idx="4" type="body"/>
          </p:nvPr>
        </p:nvSpPr>
        <p:spPr>
          <a:xfrm>
            <a:off x="5557630" y="2875955"/>
            <a:ext cx="2957720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8" name="Google Shape;42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9" name="Google Shape;429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1" name="Google Shape;431;p34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19339" y="0"/>
            <a:ext cx="3276022" cy="293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5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4081416" cy="51435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34" name="Google Shape;434;p35"/>
          <p:cNvSpPr txBox="1"/>
          <p:nvPr>
            <p:ph type="title"/>
          </p:nvPr>
        </p:nvSpPr>
        <p:spPr>
          <a:xfrm>
            <a:off x="4440127" y="864578"/>
            <a:ext cx="4073978" cy="634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5" name="Google Shape;435;p35"/>
          <p:cNvSpPr txBox="1"/>
          <p:nvPr>
            <p:ph idx="1" type="body"/>
          </p:nvPr>
        </p:nvSpPr>
        <p:spPr>
          <a:xfrm>
            <a:off x="4441691" y="1852136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6" name="Google Shape;436;p35"/>
          <p:cNvSpPr txBox="1"/>
          <p:nvPr>
            <p:ph idx="2" type="body"/>
          </p:nvPr>
        </p:nvSpPr>
        <p:spPr>
          <a:xfrm>
            <a:off x="4441371" y="2099205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7" name="Google Shape;437;p35"/>
          <p:cNvSpPr txBox="1"/>
          <p:nvPr>
            <p:ph idx="3" type="body"/>
          </p:nvPr>
        </p:nvSpPr>
        <p:spPr>
          <a:xfrm>
            <a:off x="4441691" y="2676983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8" name="Google Shape;438;p35"/>
          <p:cNvSpPr txBox="1"/>
          <p:nvPr>
            <p:ph idx="4" type="body"/>
          </p:nvPr>
        </p:nvSpPr>
        <p:spPr>
          <a:xfrm>
            <a:off x="4441371" y="2924052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9" name="Google Shape;439;p35"/>
          <p:cNvSpPr txBox="1"/>
          <p:nvPr>
            <p:ph idx="5" type="body"/>
          </p:nvPr>
        </p:nvSpPr>
        <p:spPr>
          <a:xfrm>
            <a:off x="4441691" y="3501830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0" name="Google Shape;440;p35"/>
          <p:cNvSpPr txBox="1"/>
          <p:nvPr>
            <p:ph idx="6" type="body"/>
          </p:nvPr>
        </p:nvSpPr>
        <p:spPr>
          <a:xfrm>
            <a:off x="4441371" y="3748899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1" name="Google Shape;441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2" name="Google Shape;442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3" name="Google Shape;443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/>
          <p:nvPr/>
        </p:nvSpPr>
        <p:spPr>
          <a:xfrm>
            <a:off x="0" y="2293262"/>
            <a:ext cx="9143999" cy="1507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7" name="Google Shape;447;p36"/>
          <p:cNvSpPr txBox="1"/>
          <p:nvPr>
            <p:ph idx="1" type="body"/>
          </p:nvPr>
        </p:nvSpPr>
        <p:spPr>
          <a:xfrm>
            <a:off x="685799" y="2516034"/>
            <a:ext cx="5486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8" name="Google Shape;448;p36"/>
          <p:cNvSpPr txBox="1"/>
          <p:nvPr>
            <p:ph idx="2" type="body"/>
          </p:nvPr>
        </p:nvSpPr>
        <p:spPr>
          <a:xfrm>
            <a:off x="147447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9" name="Google Shape;449;p36"/>
          <p:cNvSpPr txBox="1"/>
          <p:nvPr>
            <p:ph idx="3" type="body"/>
          </p:nvPr>
        </p:nvSpPr>
        <p:spPr>
          <a:xfrm>
            <a:off x="206541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0" name="Google Shape;450;p36"/>
          <p:cNvSpPr txBox="1"/>
          <p:nvPr>
            <p:ph idx="4" type="body"/>
          </p:nvPr>
        </p:nvSpPr>
        <p:spPr>
          <a:xfrm>
            <a:off x="265635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1" name="Google Shape;451;p36"/>
          <p:cNvSpPr txBox="1"/>
          <p:nvPr>
            <p:ph idx="5" type="body"/>
          </p:nvPr>
        </p:nvSpPr>
        <p:spPr>
          <a:xfrm>
            <a:off x="324729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2" name="Google Shape;452;p36"/>
          <p:cNvSpPr txBox="1"/>
          <p:nvPr>
            <p:ph idx="6" type="body"/>
          </p:nvPr>
        </p:nvSpPr>
        <p:spPr>
          <a:xfrm>
            <a:off x="685800" y="3219351"/>
            <a:ext cx="5486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3" name="Google Shape;453;p36"/>
          <p:cNvSpPr txBox="1"/>
          <p:nvPr>
            <p:ph idx="7" type="body"/>
          </p:nvPr>
        </p:nvSpPr>
        <p:spPr>
          <a:xfrm>
            <a:off x="383823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4" name="Google Shape;454;p36"/>
          <p:cNvSpPr txBox="1"/>
          <p:nvPr>
            <p:ph idx="8" type="body"/>
          </p:nvPr>
        </p:nvSpPr>
        <p:spPr>
          <a:xfrm>
            <a:off x="442917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5" name="Google Shape;455;p36"/>
          <p:cNvSpPr txBox="1"/>
          <p:nvPr>
            <p:ph idx="9" type="body"/>
          </p:nvPr>
        </p:nvSpPr>
        <p:spPr>
          <a:xfrm>
            <a:off x="502011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6" name="Google Shape;456;p36"/>
          <p:cNvSpPr txBox="1"/>
          <p:nvPr>
            <p:ph idx="13" type="body"/>
          </p:nvPr>
        </p:nvSpPr>
        <p:spPr>
          <a:xfrm>
            <a:off x="679293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7" name="Google Shape;457;p36"/>
          <p:cNvSpPr txBox="1"/>
          <p:nvPr>
            <p:ph idx="14" type="body"/>
          </p:nvPr>
        </p:nvSpPr>
        <p:spPr>
          <a:xfrm>
            <a:off x="561105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8" name="Google Shape;458;p36"/>
          <p:cNvSpPr txBox="1"/>
          <p:nvPr>
            <p:ph idx="15" type="body"/>
          </p:nvPr>
        </p:nvSpPr>
        <p:spPr>
          <a:xfrm>
            <a:off x="620199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9" name="Google Shape;459;p36"/>
          <p:cNvSpPr txBox="1"/>
          <p:nvPr>
            <p:ph idx="16" type="body"/>
          </p:nvPr>
        </p:nvSpPr>
        <p:spPr>
          <a:xfrm>
            <a:off x="738387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0" name="Google Shape;460;p36"/>
          <p:cNvSpPr txBox="1"/>
          <p:nvPr>
            <p:ph idx="17" type="body"/>
          </p:nvPr>
        </p:nvSpPr>
        <p:spPr>
          <a:xfrm>
            <a:off x="7974814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1" name="Google Shape;461;p36"/>
          <p:cNvSpPr txBox="1"/>
          <p:nvPr>
            <p:ph idx="18" type="body"/>
          </p:nvPr>
        </p:nvSpPr>
        <p:spPr>
          <a:xfrm>
            <a:off x="1477436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2" name="Google Shape;462;p36"/>
          <p:cNvSpPr txBox="1"/>
          <p:nvPr>
            <p:ph idx="19" type="body"/>
          </p:nvPr>
        </p:nvSpPr>
        <p:spPr>
          <a:xfrm>
            <a:off x="2068202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3" name="Google Shape;463;p36"/>
          <p:cNvSpPr txBox="1"/>
          <p:nvPr>
            <p:ph idx="20" type="body"/>
          </p:nvPr>
        </p:nvSpPr>
        <p:spPr>
          <a:xfrm>
            <a:off x="2658967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4" name="Google Shape;464;p36"/>
          <p:cNvSpPr txBox="1"/>
          <p:nvPr>
            <p:ph idx="21" type="body"/>
          </p:nvPr>
        </p:nvSpPr>
        <p:spPr>
          <a:xfrm>
            <a:off x="3249732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5" name="Google Shape;465;p36"/>
          <p:cNvSpPr txBox="1"/>
          <p:nvPr>
            <p:ph idx="22" type="body"/>
          </p:nvPr>
        </p:nvSpPr>
        <p:spPr>
          <a:xfrm>
            <a:off x="3840497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6" name="Google Shape;466;p36"/>
          <p:cNvSpPr txBox="1"/>
          <p:nvPr>
            <p:ph idx="23" type="body"/>
          </p:nvPr>
        </p:nvSpPr>
        <p:spPr>
          <a:xfrm>
            <a:off x="4431263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7" name="Google Shape;467;p36"/>
          <p:cNvSpPr txBox="1"/>
          <p:nvPr>
            <p:ph idx="24" type="body"/>
          </p:nvPr>
        </p:nvSpPr>
        <p:spPr>
          <a:xfrm>
            <a:off x="5022028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8" name="Google Shape;468;p36"/>
          <p:cNvSpPr txBox="1"/>
          <p:nvPr>
            <p:ph idx="25" type="body"/>
          </p:nvPr>
        </p:nvSpPr>
        <p:spPr>
          <a:xfrm>
            <a:off x="6794324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9" name="Google Shape;469;p36"/>
          <p:cNvSpPr txBox="1"/>
          <p:nvPr>
            <p:ph idx="26" type="body"/>
          </p:nvPr>
        </p:nvSpPr>
        <p:spPr>
          <a:xfrm>
            <a:off x="5612793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0" name="Google Shape;470;p36"/>
          <p:cNvSpPr txBox="1"/>
          <p:nvPr>
            <p:ph idx="27" type="body"/>
          </p:nvPr>
        </p:nvSpPr>
        <p:spPr>
          <a:xfrm>
            <a:off x="6203558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1" name="Google Shape;471;p36"/>
          <p:cNvSpPr txBox="1"/>
          <p:nvPr>
            <p:ph idx="28" type="body"/>
          </p:nvPr>
        </p:nvSpPr>
        <p:spPr>
          <a:xfrm>
            <a:off x="7385089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2" name="Google Shape;472;p36"/>
          <p:cNvSpPr txBox="1"/>
          <p:nvPr>
            <p:ph idx="29" type="body"/>
          </p:nvPr>
        </p:nvSpPr>
        <p:spPr>
          <a:xfrm>
            <a:off x="7975854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3" name="Google Shape;473;p36"/>
          <p:cNvSpPr/>
          <p:nvPr/>
        </p:nvSpPr>
        <p:spPr>
          <a:xfrm>
            <a:off x="697230" y="3026089"/>
            <a:ext cx="7749540" cy="3428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5" name="Google Shape;475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6" name="Google Shape;476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/>
          <p:nvPr>
            <p:ph idx="2" type="pic"/>
          </p:nvPr>
        </p:nvSpPr>
        <p:spPr>
          <a:xfrm>
            <a:off x="628650" y="1602582"/>
            <a:ext cx="7886700" cy="2773234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0" name="Google Shape;480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1" name="Google Shape;481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82" name="Google Shape;482;p37"/>
          <p:cNvCxnSpPr/>
          <p:nvPr/>
        </p:nvCxnSpPr>
        <p:spPr>
          <a:xfrm flipH="1" rot="10800000">
            <a:off x="0" y="0"/>
            <a:ext cx="1943100" cy="571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3" name="Google Shape;483;p37"/>
          <p:cNvCxnSpPr/>
          <p:nvPr/>
        </p:nvCxnSpPr>
        <p:spPr>
          <a:xfrm flipH="1">
            <a:off x="0" y="0"/>
            <a:ext cx="528638" cy="770929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4" name="Google Shape;484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accent2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7" name="Google Shape;487;p38"/>
          <p:cNvSpPr/>
          <p:nvPr>
            <p:ph idx="2" type="pic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8" name="Google Shape;488;p38"/>
          <p:cNvSpPr/>
          <p:nvPr>
            <p:ph idx="3" type="pic"/>
          </p:nvPr>
        </p:nvSpPr>
        <p:spPr>
          <a:xfrm>
            <a:off x="3169703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89" name="Google Shape;489;p38"/>
          <p:cNvSpPr/>
          <p:nvPr>
            <p:ph idx="4" type="pic"/>
          </p:nvPr>
        </p:nvSpPr>
        <p:spPr>
          <a:xfrm>
            <a:off x="503770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90" name="Google Shape;490;p38"/>
          <p:cNvSpPr/>
          <p:nvPr>
            <p:ph idx="5" type="pic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91" name="Google Shape;491;p38"/>
          <p:cNvSpPr txBox="1"/>
          <p:nvPr>
            <p:ph idx="1" type="body"/>
          </p:nvPr>
        </p:nvSpPr>
        <p:spPr>
          <a:xfrm>
            <a:off x="1125126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2" name="Google Shape;492;p38"/>
          <p:cNvSpPr txBox="1"/>
          <p:nvPr>
            <p:ph idx="6" type="body"/>
          </p:nvPr>
        </p:nvSpPr>
        <p:spPr>
          <a:xfrm>
            <a:off x="1042590" y="2836529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3" name="Google Shape;493;p38"/>
          <p:cNvSpPr txBox="1"/>
          <p:nvPr>
            <p:ph idx="7" type="body"/>
          </p:nvPr>
        </p:nvSpPr>
        <p:spPr>
          <a:xfrm>
            <a:off x="2886947" y="2751795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4" name="Google Shape;494;p38"/>
          <p:cNvSpPr txBox="1"/>
          <p:nvPr>
            <p:ph idx="8" type="body"/>
          </p:nvPr>
        </p:nvSpPr>
        <p:spPr>
          <a:xfrm>
            <a:off x="2804410" y="2847541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5" name="Google Shape;495;p38"/>
          <p:cNvSpPr txBox="1"/>
          <p:nvPr>
            <p:ph idx="9" type="body"/>
          </p:nvPr>
        </p:nvSpPr>
        <p:spPr>
          <a:xfrm>
            <a:off x="4754945" y="2751795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6" name="Google Shape;496;p38"/>
          <p:cNvSpPr txBox="1"/>
          <p:nvPr>
            <p:ph idx="13" type="body"/>
          </p:nvPr>
        </p:nvSpPr>
        <p:spPr>
          <a:xfrm>
            <a:off x="4663472" y="2847541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7" name="Google Shape;497;p38"/>
          <p:cNvSpPr txBox="1"/>
          <p:nvPr>
            <p:ph idx="14" type="body"/>
          </p:nvPr>
        </p:nvSpPr>
        <p:spPr>
          <a:xfrm>
            <a:off x="6569855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8" name="Google Shape;498;p38"/>
          <p:cNvSpPr txBox="1"/>
          <p:nvPr>
            <p:ph idx="15" type="body"/>
          </p:nvPr>
        </p:nvSpPr>
        <p:spPr>
          <a:xfrm>
            <a:off x="6475824" y="2836529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9" name="Google Shape;499;p38"/>
          <p:cNvSpPr/>
          <p:nvPr>
            <p:ph idx="16" type="pic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0" name="Google Shape;500;p38"/>
          <p:cNvSpPr/>
          <p:nvPr>
            <p:ph idx="17" type="pic"/>
          </p:nvPr>
        </p:nvSpPr>
        <p:spPr>
          <a:xfrm>
            <a:off x="3169703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1" name="Google Shape;501;p38"/>
          <p:cNvSpPr/>
          <p:nvPr>
            <p:ph idx="18" type="pic"/>
          </p:nvPr>
        </p:nvSpPr>
        <p:spPr>
          <a:xfrm>
            <a:off x="503770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2" name="Google Shape;502;p38"/>
          <p:cNvSpPr/>
          <p:nvPr>
            <p:ph idx="19" type="pic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3" name="Google Shape;503;p38"/>
          <p:cNvSpPr txBox="1"/>
          <p:nvPr>
            <p:ph idx="20" type="body"/>
          </p:nvPr>
        </p:nvSpPr>
        <p:spPr>
          <a:xfrm>
            <a:off x="1125126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4" name="Google Shape;504;p38"/>
          <p:cNvSpPr txBox="1"/>
          <p:nvPr>
            <p:ph idx="21" type="body"/>
          </p:nvPr>
        </p:nvSpPr>
        <p:spPr>
          <a:xfrm>
            <a:off x="1042590" y="4230656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5" name="Google Shape;505;p38"/>
          <p:cNvSpPr txBox="1"/>
          <p:nvPr>
            <p:ph idx="22" type="body"/>
          </p:nvPr>
        </p:nvSpPr>
        <p:spPr>
          <a:xfrm>
            <a:off x="2886947" y="4145922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6" name="Google Shape;506;p38"/>
          <p:cNvSpPr txBox="1"/>
          <p:nvPr>
            <p:ph idx="23" type="body"/>
          </p:nvPr>
        </p:nvSpPr>
        <p:spPr>
          <a:xfrm>
            <a:off x="2804410" y="4241668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7" name="Google Shape;507;p38"/>
          <p:cNvSpPr txBox="1"/>
          <p:nvPr>
            <p:ph idx="24" type="body"/>
          </p:nvPr>
        </p:nvSpPr>
        <p:spPr>
          <a:xfrm>
            <a:off x="4754945" y="4145922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8" name="Google Shape;508;p38"/>
          <p:cNvSpPr txBox="1"/>
          <p:nvPr>
            <p:ph idx="25" type="body"/>
          </p:nvPr>
        </p:nvSpPr>
        <p:spPr>
          <a:xfrm>
            <a:off x="4672409" y="4241668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9" name="Google Shape;509;p38"/>
          <p:cNvSpPr txBox="1"/>
          <p:nvPr>
            <p:ph idx="26" type="body"/>
          </p:nvPr>
        </p:nvSpPr>
        <p:spPr>
          <a:xfrm>
            <a:off x="6569855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0" name="Google Shape;510;p38"/>
          <p:cNvSpPr txBox="1"/>
          <p:nvPr>
            <p:ph idx="27" type="body"/>
          </p:nvPr>
        </p:nvSpPr>
        <p:spPr>
          <a:xfrm>
            <a:off x="6475824" y="4230656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1" name="Google Shape;511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2" name="Google Shape;512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3" name="Google Shape;513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4" name="Google Shape;51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5465"/>
            <a:ext cx="1543050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0" y="3885667"/>
            <a:ext cx="8572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8" name="Google Shape;518;p39"/>
          <p:cNvSpPr txBox="1"/>
          <p:nvPr>
            <p:ph idx="1" type="body"/>
          </p:nvPr>
        </p:nvSpPr>
        <p:spPr>
          <a:xfrm>
            <a:off x="806585" y="1778003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9" name="Google Shape;519;p39"/>
          <p:cNvSpPr txBox="1"/>
          <p:nvPr>
            <p:ph idx="2" type="body"/>
          </p:nvPr>
        </p:nvSpPr>
        <p:spPr>
          <a:xfrm>
            <a:off x="628650" y="2841610"/>
            <a:ext cx="1748045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0" name="Google Shape;520;p39"/>
          <p:cNvSpPr txBox="1"/>
          <p:nvPr>
            <p:ph idx="3" type="body"/>
          </p:nvPr>
        </p:nvSpPr>
        <p:spPr>
          <a:xfrm>
            <a:off x="628650" y="3348607"/>
            <a:ext cx="1748045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1" name="Google Shape;521;p39"/>
          <p:cNvSpPr txBox="1"/>
          <p:nvPr>
            <p:ph idx="4" type="body"/>
          </p:nvPr>
        </p:nvSpPr>
        <p:spPr>
          <a:xfrm>
            <a:off x="628650" y="3840542"/>
            <a:ext cx="1748045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2" name="Google Shape;522;p39"/>
          <p:cNvSpPr txBox="1"/>
          <p:nvPr>
            <p:ph idx="5" type="body"/>
          </p:nvPr>
        </p:nvSpPr>
        <p:spPr>
          <a:xfrm>
            <a:off x="2854238" y="1778003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3" name="Google Shape;523;p39"/>
          <p:cNvSpPr txBox="1"/>
          <p:nvPr>
            <p:ph idx="6" type="body"/>
          </p:nvPr>
        </p:nvSpPr>
        <p:spPr>
          <a:xfrm>
            <a:off x="2671999" y="2841610"/>
            <a:ext cx="1756654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4" name="Google Shape;524;p39"/>
          <p:cNvSpPr txBox="1"/>
          <p:nvPr>
            <p:ph idx="7" type="body"/>
          </p:nvPr>
        </p:nvSpPr>
        <p:spPr>
          <a:xfrm>
            <a:off x="2671999" y="3348607"/>
            <a:ext cx="1756654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5" name="Google Shape;525;p39"/>
          <p:cNvSpPr txBox="1"/>
          <p:nvPr>
            <p:ph idx="8" type="body"/>
          </p:nvPr>
        </p:nvSpPr>
        <p:spPr>
          <a:xfrm>
            <a:off x="2671999" y="3840542"/>
            <a:ext cx="1756654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6" name="Google Shape;526;p39"/>
          <p:cNvSpPr txBox="1"/>
          <p:nvPr>
            <p:ph idx="9" type="body"/>
          </p:nvPr>
        </p:nvSpPr>
        <p:spPr>
          <a:xfrm>
            <a:off x="4897588" y="1778003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7" name="Google Shape;527;p39"/>
          <p:cNvSpPr txBox="1"/>
          <p:nvPr>
            <p:ph idx="13" type="body"/>
          </p:nvPr>
        </p:nvSpPr>
        <p:spPr>
          <a:xfrm>
            <a:off x="4723957" y="2841610"/>
            <a:ext cx="1748045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8" name="Google Shape;528;p39"/>
          <p:cNvSpPr txBox="1"/>
          <p:nvPr>
            <p:ph idx="14" type="body"/>
          </p:nvPr>
        </p:nvSpPr>
        <p:spPr>
          <a:xfrm>
            <a:off x="4723957" y="3348607"/>
            <a:ext cx="1748045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9" name="Google Shape;529;p39"/>
          <p:cNvSpPr txBox="1"/>
          <p:nvPr>
            <p:ph idx="15" type="body"/>
          </p:nvPr>
        </p:nvSpPr>
        <p:spPr>
          <a:xfrm>
            <a:off x="4723957" y="3840542"/>
            <a:ext cx="1748045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0" name="Google Shape;530;p39"/>
          <p:cNvSpPr txBox="1"/>
          <p:nvPr>
            <p:ph idx="16" type="body"/>
          </p:nvPr>
        </p:nvSpPr>
        <p:spPr>
          <a:xfrm>
            <a:off x="6945241" y="1778003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1" name="Google Shape;531;p39"/>
          <p:cNvSpPr txBox="1"/>
          <p:nvPr>
            <p:ph idx="17" type="body"/>
          </p:nvPr>
        </p:nvSpPr>
        <p:spPr>
          <a:xfrm>
            <a:off x="6767306" y="2841343"/>
            <a:ext cx="1748044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2" name="Google Shape;532;p39"/>
          <p:cNvSpPr txBox="1"/>
          <p:nvPr>
            <p:ph idx="18" type="body"/>
          </p:nvPr>
        </p:nvSpPr>
        <p:spPr>
          <a:xfrm>
            <a:off x="6767306" y="3348341"/>
            <a:ext cx="1748044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533" name="Google Shape;533;p39"/>
          <p:cNvCxnSpPr/>
          <p:nvPr/>
        </p:nvCxnSpPr>
        <p:spPr>
          <a:xfrm flipH="1">
            <a:off x="0" y="0"/>
            <a:ext cx="928688" cy="99604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4" name="Google Shape;534;p39"/>
          <p:cNvCxnSpPr/>
          <p:nvPr/>
        </p:nvCxnSpPr>
        <p:spPr>
          <a:xfrm flipH="1">
            <a:off x="0" y="0"/>
            <a:ext cx="2843212" cy="66913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5" name="Google Shape;535;p39"/>
          <p:cNvSpPr txBox="1"/>
          <p:nvPr>
            <p:ph idx="19" type="body"/>
          </p:nvPr>
        </p:nvSpPr>
        <p:spPr>
          <a:xfrm>
            <a:off x="6767306" y="3840275"/>
            <a:ext cx="1748044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6" name="Google Shape;536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7" name="Google Shape;537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8" name="Google Shape;538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"/>
          <p:cNvSpPr txBox="1"/>
          <p:nvPr>
            <p:ph type="title"/>
          </p:nvPr>
        </p:nvSpPr>
        <p:spPr>
          <a:xfrm>
            <a:off x="41076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1" name="Google Shape;541;p40"/>
          <p:cNvSpPr txBox="1"/>
          <p:nvPr>
            <p:ph idx="1" type="body"/>
          </p:nvPr>
        </p:nvSpPr>
        <p:spPr>
          <a:xfrm>
            <a:off x="4107656" y="2761910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42" name="Google Shape;542;p40"/>
          <p:cNvCxnSpPr/>
          <p:nvPr/>
        </p:nvCxnSpPr>
        <p:spPr>
          <a:xfrm rot="10800000">
            <a:off x="0" y="657225"/>
            <a:ext cx="3571875" cy="122158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3" name="Google Shape;543;p40"/>
          <p:cNvCxnSpPr/>
          <p:nvPr/>
        </p:nvCxnSpPr>
        <p:spPr>
          <a:xfrm rot="10800000">
            <a:off x="1978819" y="0"/>
            <a:ext cx="1593057" cy="3889772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4" name="Google Shape;544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5" name="Google Shape;545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6" name="Google Shape;546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/>
          <p:nvPr>
            <p:ph type="title"/>
          </p:nvPr>
        </p:nvSpPr>
        <p:spPr>
          <a:xfrm>
            <a:off x="1131570" y="3117304"/>
            <a:ext cx="23545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5" name="Google Shape;555;p42"/>
          <p:cNvSpPr txBox="1"/>
          <p:nvPr>
            <p:ph idx="1" type="body"/>
          </p:nvPr>
        </p:nvSpPr>
        <p:spPr>
          <a:xfrm>
            <a:off x="4441691" y="1147976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6" name="Google Shape;556;p42"/>
          <p:cNvSpPr txBox="1"/>
          <p:nvPr>
            <p:ph idx="2" type="body"/>
          </p:nvPr>
        </p:nvSpPr>
        <p:spPr>
          <a:xfrm>
            <a:off x="4441371" y="1395045"/>
            <a:ext cx="4073978" cy="4184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7" name="Google Shape;557;p42"/>
          <p:cNvSpPr txBox="1"/>
          <p:nvPr>
            <p:ph idx="3" type="body"/>
          </p:nvPr>
        </p:nvSpPr>
        <p:spPr>
          <a:xfrm>
            <a:off x="4441691" y="1972823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8" name="Google Shape;558;p42"/>
          <p:cNvSpPr txBox="1"/>
          <p:nvPr>
            <p:ph idx="4" type="body"/>
          </p:nvPr>
        </p:nvSpPr>
        <p:spPr>
          <a:xfrm>
            <a:off x="4441371" y="2219892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9" name="Google Shape;559;p42"/>
          <p:cNvSpPr txBox="1"/>
          <p:nvPr>
            <p:ph idx="5" type="body"/>
          </p:nvPr>
        </p:nvSpPr>
        <p:spPr>
          <a:xfrm>
            <a:off x="4441691" y="2797670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0" name="Google Shape;560;p42"/>
          <p:cNvSpPr txBox="1"/>
          <p:nvPr>
            <p:ph idx="6" type="body"/>
          </p:nvPr>
        </p:nvSpPr>
        <p:spPr>
          <a:xfrm>
            <a:off x="4441371" y="3044739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1" name="Google Shape;561;p42"/>
          <p:cNvSpPr txBox="1"/>
          <p:nvPr>
            <p:ph idx="7" type="body"/>
          </p:nvPr>
        </p:nvSpPr>
        <p:spPr>
          <a:xfrm>
            <a:off x="4440080" y="3622518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2" name="Google Shape;562;p42"/>
          <p:cNvSpPr txBox="1"/>
          <p:nvPr>
            <p:ph idx="8" type="body"/>
          </p:nvPr>
        </p:nvSpPr>
        <p:spPr>
          <a:xfrm>
            <a:off x="4439760" y="3869587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3" name="Google Shape;563;p42"/>
          <p:cNvSpPr txBox="1"/>
          <p:nvPr>
            <p:ph idx="10" type="dt"/>
          </p:nvPr>
        </p:nvSpPr>
        <p:spPr>
          <a:xfrm>
            <a:off x="4439760" y="4767263"/>
            <a:ext cx="7106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4" name="Google Shape;564;p42"/>
          <p:cNvSpPr txBox="1"/>
          <p:nvPr>
            <p:ph idx="11" type="ftr"/>
          </p:nvPr>
        </p:nvSpPr>
        <p:spPr>
          <a:xfrm>
            <a:off x="5371466" y="4767263"/>
            <a:ext cx="24329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5" name="Google Shape;565;p42"/>
          <p:cNvSpPr txBox="1"/>
          <p:nvPr>
            <p:ph idx="12" type="sldNum"/>
          </p:nvPr>
        </p:nvSpPr>
        <p:spPr>
          <a:xfrm>
            <a:off x="8025492" y="4767263"/>
            <a:ext cx="4898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3522" y="-1"/>
            <a:ext cx="3672551" cy="328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1585413" y="0"/>
            <a:ext cx="7558587" cy="51435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50" y="4132064"/>
            <a:ext cx="30615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11239" y="1110854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35781" y="1918097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body"/>
          </p:nvPr>
        </p:nvSpPr>
        <p:spPr>
          <a:xfrm>
            <a:off x="990600" y="2725341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body"/>
          </p:nvPr>
        </p:nvSpPr>
        <p:spPr>
          <a:xfrm>
            <a:off x="1428750" y="3532586"/>
            <a:ext cx="160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5" type="body"/>
          </p:nvPr>
        </p:nvSpPr>
        <p:spPr>
          <a:xfrm>
            <a:off x="3301151" y="1195859"/>
            <a:ext cx="41544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6" type="body"/>
          </p:nvPr>
        </p:nvSpPr>
        <p:spPr>
          <a:xfrm>
            <a:off x="3739521" y="2011923"/>
            <a:ext cx="41544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7" type="body"/>
          </p:nvPr>
        </p:nvSpPr>
        <p:spPr>
          <a:xfrm>
            <a:off x="4182703" y="2816546"/>
            <a:ext cx="41544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8" type="body"/>
          </p:nvPr>
        </p:nvSpPr>
        <p:spPr>
          <a:xfrm>
            <a:off x="4631459" y="3618323"/>
            <a:ext cx="41544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58" name="Google Shape;58;p5"/>
          <p:cNvCxnSpPr/>
          <p:nvPr/>
        </p:nvCxnSpPr>
        <p:spPr>
          <a:xfrm>
            <a:off x="3265136" y="3767950"/>
            <a:ext cx="11349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2819938" y="2961338"/>
            <a:ext cx="11349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2380090" y="2154515"/>
            <a:ext cx="11349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1939697" y="1347062"/>
            <a:ext cx="11349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4616867" y="4767263"/>
            <a:ext cx="1356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108156" y="4767263"/>
            <a:ext cx="40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3"/>
          <p:cNvSpPr txBox="1"/>
          <p:nvPr>
            <p:ph type="ctrTitle"/>
          </p:nvPr>
        </p:nvSpPr>
        <p:spPr>
          <a:xfrm>
            <a:off x="4812030" y="3326130"/>
            <a:ext cx="3706328" cy="8416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sz="27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9" name="Google Shape;569;p43"/>
          <p:cNvSpPr txBox="1"/>
          <p:nvPr>
            <p:ph idx="1" type="subTitle"/>
          </p:nvPr>
        </p:nvSpPr>
        <p:spPr>
          <a:xfrm>
            <a:off x="4812031" y="4190168"/>
            <a:ext cx="3706328" cy="297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70" name="Google Shape;570;p43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7116234" cy="379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4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4116611" y="0"/>
            <a:ext cx="502738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4"/>
          <p:cNvSpPr txBox="1"/>
          <p:nvPr>
            <p:ph type="title"/>
          </p:nvPr>
        </p:nvSpPr>
        <p:spPr>
          <a:xfrm>
            <a:off x="1000124" y="765334"/>
            <a:ext cx="2378869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4" name="Google Shape;574;p44"/>
          <p:cNvSpPr txBox="1"/>
          <p:nvPr>
            <p:ph idx="1" type="body"/>
          </p:nvPr>
        </p:nvSpPr>
        <p:spPr>
          <a:xfrm>
            <a:off x="1000124" y="2193131"/>
            <a:ext cx="2378869" cy="188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5" name="Google Shape;575;p44"/>
          <p:cNvSpPr txBox="1"/>
          <p:nvPr>
            <p:ph idx="10" type="dt"/>
          </p:nvPr>
        </p:nvSpPr>
        <p:spPr>
          <a:xfrm>
            <a:off x="1000125" y="4767263"/>
            <a:ext cx="7388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6" name="Google Shape;576;p44"/>
          <p:cNvSpPr txBox="1"/>
          <p:nvPr>
            <p:ph idx="11" type="ftr"/>
          </p:nvPr>
        </p:nvSpPr>
        <p:spPr>
          <a:xfrm>
            <a:off x="2002414" y="4767262"/>
            <a:ext cx="18621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7" name="Google Shape;577;p44"/>
          <p:cNvSpPr txBox="1"/>
          <p:nvPr>
            <p:ph idx="12" type="sldNum"/>
          </p:nvPr>
        </p:nvSpPr>
        <p:spPr>
          <a:xfrm>
            <a:off x="4152229" y="4767263"/>
            <a:ext cx="740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"/>
          <p:cNvSpPr/>
          <p:nvPr/>
        </p:nvSpPr>
        <p:spPr>
          <a:xfrm>
            <a:off x="1585413" y="0"/>
            <a:ext cx="7558587" cy="51435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5"/>
          <p:cNvSpPr txBox="1"/>
          <p:nvPr>
            <p:ph type="title"/>
          </p:nvPr>
        </p:nvSpPr>
        <p:spPr>
          <a:xfrm>
            <a:off x="628650" y="4132064"/>
            <a:ext cx="3061607" cy="439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1" name="Google Shape;581;p45"/>
          <p:cNvSpPr txBox="1"/>
          <p:nvPr>
            <p:ph idx="1" type="body"/>
          </p:nvPr>
        </p:nvSpPr>
        <p:spPr>
          <a:xfrm>
            <a:off x="111238" y="1110854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2" name="Google Shape;582;p45"/>
          <p:cNvSpPr txBox="1"/>
          <p:nvPr>
            <p:ph idx="2" type="body"/>
          </p:nvPr>
        </p:nvSpPr>
        <p:spPr>
          <a:xfrm>
            <a:off x="535781" y="1918097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3" name="Google Shape;583;p45"/>
          <p:cNvSpPr txBox="1"/>
          <p:nvPr>
            <p:ph idx="3" type="body"/>
          </p:nvPr>
        </p:nvSpPr>
        <p:spPr>
          <a:xfrm>
            <a:off x="990600" y="2725341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4" name="Google Shape;584;p45"/>
          <p:cNvSpPr txBox="1"/>
          <p:nvPr>
            <p:ph idx="4" type="body"/>
          </p:nvPr>
        </p:nvSpPr>
        <p:spPr>
          <a:xfrm>
            <a:off x="1428750" y="3532585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cap="none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5" name="Google Shape;585;p45"/>
          <p:cNvSpPr txBox="1"/>
          <p:nvPr>
            <p:ph idx="5" type="body"/>
          </p:nvPr>
        </p:nvSpPr>
        <p:spPr>
          <a:xfrm>
            <a:off x="3301151" y="1195859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6" name="Google Shape;586;p45"/>
          <p:cNvSpPr txBox="1"/>
          <p:nvPr>
            <p:ph idx="6" type="body"/>
          </p:nvPr>
        </p:nvSpPr>
        <p:spPr>
          <a:xfrm>
            <a:off x="3739521" y="2011923"/>
            <a:ext cx="4154321" cy="7581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7" name="Google Shape;587;p45"/>
          <p:cNvSpPr txBox="1"/>
          <p:nvPr>
            <p:ph idx="7" type="body"/>
          </p:nvPr>
        </p:nvSpPr>
        <p:spPr>
          <a:xfrm>
            <a:off x="4182703" y="2816546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8" name="Google Shape;588;p45"/>
          <p:cNvSpPr txBox="1"/>
          <p:nvPr>
            <p:ph idx="8" type="body"/>
          </p:nvPr>
        </p:nvSpPr>
        <p:spPr>
          <a:xfrm>
            <a:off x="4631459" y="3618323"/>
            <a:ext cx="4154321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589" name="Google Shape;589;p45"/>
          <p:cNvCxnSpPr/>
          <p:nvPr/>
        </p:nvCxnSpPr>
        <p:spPr>
          <a:xfrm>
            <a:off x="3265136" y="3767950"/>
            <a:ext cx="1134908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0" name="Google Shape;590;p45"/>
          <p:cNvCxnSpPr/>
          <p:nvPr/>
        </p:nvCxnSpPr>
        <p:spPr>
          <a:xfrm>
            <a:off x="2819938" y="2961338"/>
            <a:ext cx="1134908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1" name="Google Shape;591;p45"/>
          <p:cNvCxnSpPr/>
          <p:nvPr/>
        </p:nvCxnSpPr>
        <p:spPr>
          <a:xfrm>
            <a:off x="2380090" y="2154515"/>
            <a:ext cx="1134908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2" name="Google Shape;592;p45"/>
          <p:cNvCxnSpPr/>
          <p:nvPr/>
        </p:nvCxnSpPr>
        <p:spPr>
          <a:xfrm>
            <a:off x="1939697" y="1347062"/>
            <a:ext cx="1134908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4" name="Google Shape;594;p45"/>
          <p:cNvSpPr txBox="1"/>
          <p:nvPr>
            <p:ph idx="11" type="ftr"/>
          </p:nvPr>
        </p:nvSpPr>
        <p:spPr>
          <a:xfrm>
            <a:off x="4616867" y="4767263"/>
            <a:ext cx="135653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5" name="Google Shape;595;p45"/>
          <p:cNvSpPr txBox="1"/>
          <p:nvPr>
            <p:ph idx="12" type="sldNum"/>
          </p:nvPr>
        </p:nvSpPr>
        <p:spPr>
          <a:xfrm>
            <a:off x="8108156" y="4767263"/>
            <a:ext cx="4071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2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8" name="Google Shape;598;p46"/>
          <p:cNvSpPr txBox="1"/>
          <p:nvPr>
            <p:ph idx="1" type="body"/>
          </p:nvPr>
        </p:nvSpPr>
        <p:spPr>
          <a:xfrm>
            <a:off x="1114425" y="1922342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9" name="Google Shape;599;p46"/>
          <p:cNvSpPr txBox="1"/>
          <p:nvPr>
            <p:ph idx="2" type="body"/>
          </p:nvPr>
        </p:nvSpPr>
        <p:spPr>
          <a:xfrm>
            <a:off x="1114248" y="2302761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0" name="Google Shape;600;p46"/>
          <p:cNvSpPr txBox="1"/>
          <p:nvPr>
            <p:ph idx="3" type="body"/>
          </p:nvPr>
        </p:nvSpPr>
        <p:spPr>
          <a:xfrm>
            <a:off x="5004753" y="1922342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1" name="Google Shape;601;p46"/>
          <p:cNvSpPr txBox="1"/>
          <p:nvPr>
            <p:ph idx="4" type="body"/>
          </p:nvPr>
        </p:nvSpPr>
        <p:spPr>
          <a:xfrm>
            <a:off x="5004857" y="2302761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2" name="Google Shape;602;p46"/>
          <p:cNvSpPr txBox="1"/>
          <p:nvPr>
            <p:ph idx="5" type="body"/>
          </p:nvPr>
        </p:nvSpPr>
        <p:spPr>
          <a:xfrm>
            <a:off x="1114424" y="3239573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3" name="Google Shape;603;p46"/>
          <p:cNvSpPr txBox="1"/>
          <p:nvPr>
            <p:ph idx="6" type="body"/>
          </p:nvPr>
        </p:nvSpPr>
        <p:spPr>
          <a:xfrm>
            <a:off x="1114809" y="3619992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4" name="Google Shape;604;p46"/>
          <p:cNvSpPr txBox="1"/>
          <p:nvPr>
            <p:ph idx="7" type="body"/>
          </p:nvPr>
        </p:nvSpPr>
        <p:spPr>
          <a:xfrm>
            <a:off x="5004473" y="3239573"/>
            <a:ext cx="30239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5" name="Google Shape;605;p46"/>
          <p:cNvSpPr txBox="1"/>
          <p:nvPr>
            <p:ph idx="8" type="body"/>
          </p:nvPr>
        </p:nvSpPr>
        <p:spPr>
          <a:xfrm>
            <a:off x="5004857" y="3619992"/>
            <a:ext cx="3023273" cy="7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6" name="Google Shape;606;p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7" name="Google Shape;607;p4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8" name="Google Shape;608;p4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9" name="Google Shape;609;p46"/>
          <p:cNvCxnSpPr/>
          <p:nvPr/>
        </p:nvCxnSpPr>
        <p:spPr>
          <a:xfrm>
            <a:off x="6516291" y="0"/>
            <a:ext cx="2627709" cy="176471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0" name="Google Shape;610;p46"/>
          <p:cNvCxnSpPr/>
          <p:nvPr/>
        </p:nvCxnSpPr>
        <p:spPr>
          <a:xfrm>
            <a:off x="7290707" y="0"/>
            <a:ext cx="1853293" cy="20242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11" name="Google Shape;61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5465"/>
            <a:ext cx="1543050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0" y="3885667"/>
            <a:ext cx="8572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/>
          <p:nvPr>
            <p:ph type="title"/>
          </p:nvPr>
        </p:nvSpPr>
        <p:spPr>
          <a:xfrm>
            <a:off x="10215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5" name="Google Shape;615;p47"/>
          <p:cNvSpPr txBox="1"/>
          <p:nvPr>
            <p:ph idx="1" type="body"/>
          </p:nvPr>
        </p:nvSpPr>
        <p:spPr>
          <a:xfrm>
            <a:off x="1021556" y="2745581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16" name="Google Shape;616;p47"/>
          <p:cNvCxnSpPr/>
          <p:nvPr/>
        </p:nvCxnSpPr>
        <p:spPr>
          <a:xfrm>
            <a:off x="6822281" y="1122759"/>
            <a:ext cx="2321719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7" name="Google Shape;617;p47"/>
          <p:cNvCxnSpPr/>
          <p:nvPr/>
        </p:nvCxnSpPr>
        <p:spPr>
          <a:xfrm flipH="1">
            <a:off x="5214938" y="-19051"/>
            <a:ext cx="2843213" cy="5176838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8" name="Google Shape;618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9" name="Google Shape;619;p47"/>
          <p:cNvSpPr txBox="1"/>
          <p:nvPr>
            <p:ph idx="11" type="ftr"/>
          </p:nvPr>
        </p:nvSpPr>
        <p:spPr>
          <a:xfrm>
            <a:off x="3918347" y="4767263"/>
            <a:ext cx="13073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0" name="Google Shape;620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2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8"/>
          <p:cNvSpPr txBox="1"/>
          <p:nvPr>
            <p:ph type="ctrTitle"/>
          </p:nvPr>
        </p:nvSpPr>
        <p:spPr>
          <a:xfrm>
            <a:off x="5243513" y="1928426"/>
            <a:ext cx="3134677" cy="1286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rial"/>
              <a:buNone/>
              <a:defRPr sz="27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23" name="Google Shape;62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1506"/>
            <a:ext cx="4407694" cy="390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1862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9"/>
          <p:cNvSpPr txBox="1"/>
          <p:nvPr>
            <p:ph type="title"/>
          </p:nvPr>
        </p:nvSpPr>
        <p:spPr>
          <a:xfrm>
            <a:off x="4440127" y="864578"/>
            <a:ext cx="4073978" cy="634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27" name="Google Shape;627;p49"/>
          <p:cNvCxnSpPr/>
          <p:nvPr/>
        </p:nvCxnSpPr>
        <p:spPr>
          <a:xfrm flipH="1" rot="10800000">
            <a:off x="1657350" y="0"/>
            <a:ext cx="1828800" cy="5143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8" name="Google Shape;628;p49"/>
          <p:cNvSpPr txBox="1"/>
          <p:nvPr>
            <p:ph idx="1" type="body"/>
          </p:nvPr>
        </p:nvSpPr>
        <p:spPr>
          <a:xfrm>
            <a:off x="4441691" y="1852136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9" name="Google Shape;629;p49"/>
          <p:cNvSpPr txBox="1"/>
          <p:nvPr>
            <p:ph idx="2" type="body"/>
          </p:nvPr>
        </p:nvSpPr>
        <p:spPr>
          <a:xfrm>
            <a:off x="4441371" y="2099205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0" name="Google Shape;630;p49"/>
          <p:cNvSpPr txBox="1"/>
          <p:nvPr>
            <p:ph idx="3" type="body"/>
          </p:nvPr>
        </p:nvSpPr>
        <p:spPr>
          <a:xfrm>
            <a:off x="4441691" y="2676983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1" name="Google Shape;631;p49"/>
          <p:cNvSpPr txBox="1"/>
          <p:nvPr>
            <p:ph idx="4" type="body"/>
          </p:nvPr>
        </p:nvSpPr>
        <p:spPr>
          <a:xfrm>
            <a:off x="4441371" y="2924052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2" name="Google Shape;632;p49"/>
          <p:cNvSpPr txBox="1"/>
          <p:nvPr>
            <p:ph idx="5" type="body"/>
          </p:nvPr>
        </p:nvSpPr>
        <p:spPr>
          <a:xfrm>
            <a:off x="4441691" y="3501830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3" name="Google Shape;633;p49"/>
          <p:cNvSpPr txBox="1"/>
          <p:nvPr>
            <p:ph idx="6" type="body"/>
          </p:nvPr>
        </p:nvSpPr>
        <p:spPr>
          <a:xfrm>
            <a:off x="4441371" y="3748899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4" name="Google Shape;634;p49"/>
          <p:cNvSpPr txBox="1"/>
          <p:nvPr>
            <p:ph idx="10" type="dt"/>
          </p:nvPr>
        </p:nvSpPr>
        <p:spPr>
          <a:xfrm>
            <a:off x="4439760" y="4767263"/>
            <a:ext cx="7106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5" name="Google Shape;635;p49"/>
          <p:cNvSpPr txBox="1"/>
          <p:nvPr>
            <p:ph idx="11" type="ftr"/>
          </p:nvPr>
        </p:nvSpPr>
        <p:spPr>
          <a:xfrm>
            <a:off x="5371466" y="4767263"/>
            <a:ext cx="24329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6" name="Google Shape;636;p49"/>
          <p:cNvSpPr txBox="1"/>
          <p:nvPr>
            <p:ph idx="12" type="sldNum"/>
          </p:nvPr>
        </p:nvSpPr>
        <p:spPr>
          <a:xfrm>
            <a:off x="8025492" y="4767263"/>
            <a:ext cx="48985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9" name="Google Shape;639;p50"/>
          <p:cNvSpPr txBox="1"/>
          <p:nvPr>
            <p:ph idx="1" type="body"/>
          </p:nvPr>
        </p:nvSpPr>
        <p:spPr>
          <a:xfrm>
            <a:off x="932328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0" name="Google Shape;640;p50"/>
          <p:cNvSpPr txBox="1"/>
          <p:nvPr>
            <p:ph idx="2" type="body"/>
          </p:nvPr>
        </p:nvSpPr>
        <p:spPr>
          <a:xfrm>
            <a:off x="932328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1" name="Google Shape;641;p50"/>
          <p:cNvSpPr txBox="1"/>
          <p:nvPr>
            <p:ph idx="3" type="body"/>
          </p:nvPr>
        </p:nvSpPr>
        <p:spPr>
          <a:xfrm>
            <a:off x="3485749" y="2082702"/>
            <a:ext cx="217250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2" name="Google Shape;642;p50"/>
          <p:cNvSpPr txBox="1"/>
          <p:nvPr>
            <p:ph idx="4" type="body"/>
          </p:nvPr>
        </p:nvSpPr>
        <p:spPr>
          <a:xfrm>
            <a:off x="3485749" y="2875955"/>
            <a:ext cx="2172503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3" name="Google Shape;643;p50"/>
          <p:cNvSpPr txBox="1"/>
          <p:nvPr>
            <p:ph idx="5" type="body"/>
          </p:nvPr>
        </p:nvSpPr>
        <p:spPr>
          <a:xfrm>
            <a:off x="6049816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4" name="Google Shape;644;p50"/>
          <p:cNvSpPr txBox="1"/>
          <p:nvPr>
            <p:ph idx="6" type="body"/>
          </p:nvPr>
        </p:nvSpPr>
        <p:spPr>
          <a:xfrm>
            <a:off x="6049816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5" name="Google Shape;645;p5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6" name="Google Shape;646;p5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7" name="Google Shape;647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8" name="Google Shape;648;p50"/>
          <p:cNvCxnSpPr/>
          <p:nvPr/>
        </p:nvCxnSpPr>
        <p:spPr>
          <a:xfrm flipH="1">
            <a:off x="0" y="0"/>
            <a:ext cx="928688" cy="23288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p50"/>
          <p:cNvCxnSpPr/>
          <p:nvPr/>
        </p:nvCxnSpPr>
        <p:spPr>
          <a:xfrm flipH="1">
            <a:off x="0" y="0"/>
            <a:ext cx="1678782" cy="18573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2" name="Google Shape;652;p51"/>
          <p:cNvSpPr txBox="1"/>
          <p:nvPr>
            <p:ph idx="1" type="body"/>
          </p:nvPr>
        </p:nvSpPr>
        <p:spPr>
          <a:xfrm>
            <a:off x="1547891" y="2298461"/>
            <a:ext cx="930728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3" name="Google Shape;653;p51"/>
          <p:cNvSpPr txBox="1"/>
          <p:nvPr>
            <p:ph idx="2" type="body"/>
          </p:nvPr>
        </p:nvSpPr>
        <p:spPr>
          <a:xfrm>
            <a:off x="4106636" y="2298461"/>
            <a:ext cx="930728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4" name="Google Shape;654;p51"/>
          <p:cNvSpPr txBox="1"/>
          <p:nvPr>
            <p:ph idx="3" type="body"/>
          </p:nvPr>
        </p:nvSpPr>
        <p:spPr>
          <a:xfrm>
            <a:off x="6665381" y="2298461"/>
            <a:ext cx="930728" cy="617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  <a:defRPr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5" name="Google Shape;655;p51"/>
          <p:cNvSpPr txBox="1"/>
          <p:nvPr>
            <p:ph idx="4" type="body"/>
          </p:nvPr>
        </p:nvSpPr>
        <p:spPr>
          <a:xfrm>
            <a:off x="847274" y="3618141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6" name="Google Shape;656;p51"/>
          <p:cNvSpPr txBox="1"/>
          <p:nvPr>
            <p:ph idx="5" type="body"/>
          </p:nvPr>
        </p:nvSpPr>
        <p:spPr>
          <a:xfrm>
            <a:off x="3394696" y="3618141"/>
            <a:ext cx="2354609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7" name="Google Shape;657;p51"/>
          <p:cNvSpPr txBox="1"/>
          <p:nvPr>
            <p:ph idx="6" type="body"/>
          </p:nvPr>
        </p:nvSpPr>
        <p:spPr>
          <a:xfrm>
            <a:off x="5953658" y="3618141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58" name="Google Shape;65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8856" y="1768505"/>
            <a:ext cx="18288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0469" y="1898878"/>
            <a:ext cx="1643063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9206" y="1815792"/>
            <a:ext cx="17430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1"/>
          <p:cNvSpPr txBox="1"/>
          <p:nvPr>
            <p:ph idx="7" type="body"/>
          </p:nvPr>
        </p:nvSpPr>
        <p:spPr>
          <a:xfrm>
            <a:off x="847274" y="3960572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2" name="Google Shape;662;p51"/>
          <p:cNvSpPr txBox="1"/>
          <p:nvPr>
            <p:ph idx="8" type="body"/>
          </p:nvPr>
        </p:nvSpPr>
        <p:spPr>
          <a:xfrm>
            <a:off x="3394696" y="3960572"/>
            <a:ext cx="2354609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3" name="Google Shape;663;p51"/>
          <p:cNvSpPr txBox="1"/>
          <p:nvPr>
            <p:ph idx="9" type="body"/>
          </p:nvPr>
        </p:nvSpPr>
        <p:spPr>
          <a:xfrm>
            <a:off x="5953658" y="3960572"/>
            <a:ext cx="2343070" cy="3471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4" name="Google Shape;664;p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5" name="Google Shape;665;p5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6" name="Google Shape;666;p5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2"/>
          <p:cNvSpPr txBox="1"/>
          <p:nvPr>
            <p:ph type="title"/>
          </p:nvPr>
        </p:nvSpPr>
        <p:spPr>
          <a:xfrm>
            <a:off x="2200275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9" name="Google Shape;669;p52"/>
          <p:cNvSpPr txBox="1"/>
          <p:nvPr>
            <p:ph idx="1" type="body"/>
          </p:nvPr>
        </p:nvSpPr>
        <p:spPr>
          <a:xfrm>
            <a:off x="2200275" y="2082702"/>
            <a:ext cx="294322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0" name="Google Shape;670;p52"/>
          <p:cNvSpPr txBox="1"/>
          <p:nvPr>
            <p:ph idx="2" type="body"/>
          </p:nvPr>
        </p:nvSpPr>
        <p:spPr>
          <a:xfrm>
            <a:off x="2200275" y="2875955"/>
            <a:ext cx="2943225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1" name="Google Shape;671;p52"/>
          <p:cNvSpPr txBox="1"/>
          <p:nvPr>
            <p:ph idx="3" type="body"/>
          </p:nvPr>
        </p:nvSpPr>
        <p:spPr>
          <a:xfrm>
            <a:off x="5557630" y="2082702"/>
            <a:ext cx="295772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2" name="Google Shape;672;p52"/>
          <p:cNvSpPr txBox="1"/>
          <p:nvPr>
            <p:ph idx="4" type="body"/>
          </p:nvPr>
        </p:nvSpPr>
        <p:spPr>
          <a:xfrm>
            <a:off x="5557630" y="2875955"/>
            <a:ext cx="2957720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3" name="Google Shape;673;p5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4" name="Google Shape;674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5" name="Google Shape;675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6" name="Google Shape;676;p52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19339" y="0"/>
            <a:ext cx="3276022" cy="293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1413867" y="669133"/>
            <a:ext cx="631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1114425" y="1922342"/>
            <a:ext cx="30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2" type="body"/>
          </p:nvPr>
        </p:nvSpPr>
        <p:spPr>
          <a:xfrm>
            <a:off x="1114248" y="2302761"/>
            <a:ext cx="3023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3" type="body"/>
          </p:nvPr>
        </p:nvSpPr>
        <p:spPr>
          <a:xfrm>
            <a:off x="5004753" y="1922342"/>
            <a:ext cx="30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4" type="body"/>
          </p:nvPr>
        </p:nvSpPr>
        <p:spPr>
          <a:xfrm>
            <a:off x="5004857" y="2302761"/>
            <a:ext cx="3023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5" type="body"/>
          </p:nvPr>
        </p:nvSpPr>
        <p:spPr>
          <a:xfrm>
            <a:off x="1114424" y="3239573"/>
            <a:ext cx="30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6" type="body"/>
          </p:nvPr>
        </p:nvSpPr>
        <p:spPr>
          <a:xfrm>
            <a:off x="1114809" y="3619992"/>
            <a:ext cx="3023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7" type="body"/>
          </p:nvPr>
        </p:nvSpPr>
        <p:spPr>
          <a:xfrm>
            <a:off x="5004472" y="3239573"/>
            <a:ext cx="30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8" type="body"/>
          </p:nvPr>
        </p:nvSpPr>
        <p:spPr>
          <a:xfrm>
            <a:off x="5004857" y="3619992"/>
            <a:ext cx="3023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Google Shape;78;p6"/>
          <p:cNvCxnSpPr/>
          <p:nvPr/>
        </p:nvCxnSpPr>
        <p:spPr>
          <a:xfrm>
            <a:off x="6516291" y="0"/>
            <a:ext cx="2627700" cy="176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6"/>
          <p:cNvCxnSpPr/>
          <p:nvPr/>
        </p:nvCxnSpPr>
        <p:spPr>
          <a:xfrm>
            <a:off x="7290707" y="0"/>
            <a:ext cx="1853400" cy="202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0" name="Google Shape;8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5465"/>
            <a:ext cx="1543050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0" y="3885667"/>
            <a:ext cx="8572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drant">
  <p:cSld name="Quadrant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9" name="Google Shape;679;p53"/>
          <p:cNvSpPr txBox="1"/>
          <p:nvPr>
            <p:ph idx="1" type="body"/>
          </p:nvPr>
        </p:nvSpPr>
        <p:spPr>
          <a:xfrm>
            <a:off x="3931888" y="1199960"/>
            <a:ext cx="1280224" cy="36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0" name="Google Shape;680;p53"/>
          <p:cNvSpPr txBox="1"/>
          <p:nvPr>
            <p:ph idx="2" type="body"/>
          </p:nvPr>
        </p:nvSpPr>
        <p:spPr>
          <a:xfrm>
            <a:off x="2804049" y="1783839"/>
            <a:ext cx="887384" cy="36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1" name="Google Shape;681;p53"/>
          <p:cNvSpPr txBox="1"/>
          <p:nvPr>
            <p:ph idx="3" type="body"/>
          </p:nvPr>
        </p:nvSpPr>
        <p:spPr>
          <a:xfrm>
            <a:off x="5641702" y="1626947"/>
            <a:ext cx="1280224" cy="786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b="1" sz="1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2" name="Google Shape;682;p53"/>
          <p:cNvSpPr txBox="1"/>
          <p:nvPr>
            <p:ph idx="4" type="body"/>
          </p:nvPr>
        </p:nvSpPr>
        <p:spPr>
          <a:xfrm>
            <a:off x="691421" y="2646622"/>
            <a:ext cx="1045397" cy="36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3" name="Google Shape;683;p53"/>
          <p:cNvSpPr txBox="1"/>
          <p:nvPr>
            <p:ph idx="5" type="body"/>
          </p:nvPr>
        </p:nvSpPr>
        <p:spPr>
          <a:xfrm>
            <a:off x="7455337" y="2646622"/>
            <a:ext cx="1035511" cy="36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4" name="Google Shape;684;p53"/>
          <p:cNvSpPr txBox="1"/>
          <p:nvPr>
            <p:ph idx="6" type="body"/>
          </p:nvPr>
        </p:nvSpPr>
        <p:spPr>
          <a:xfrm>
            <a:off x="1978310" y="3475748"/>
            <a:ext cx="887384" cy="36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5" name="Google Shape;685;p53"/>
          <p:cNvSpPr txBox="1"/>
          <p:nvPr>
            <p:ph idx="7" type="body"/>
          </p:nvPr>
        </p:nvSpPr>
        <p:spPr>
          <a:xfrm>
            <a:off x="3131418" y="3344895"/>
            <a:ext cx="887384" cy="36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6" name="Google Shape;686;p53"/>
          <p:cNvSpPr txBox="1"/>
          <p:nvPr>
            <p:ph idx="8" type="body"/>
          </p:nvPr>
        </p:nvSpPr>
        <p:spPr>
          <a:xfrm>
            <a:off x="4914536" y="3241341"/>
            <a:ext cx="887384" cy="36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7" name="Google Shape;687;p53"/>
          <p:cNvSpPr txBox="1"/>
          <p:nvPr>
            <p:ph idx="9" type="body"/>
          </p:nvPr>
        </p:nvSpPr>
        <p:spPr>
          <a:xfrm>
            <a:off x="3931888" y="4101593"/>
            <a:ext cx="1280224" cy="36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8" name="Google Shape;688;p53"/>
          <p:cNvSpPr txBox="1"/>
          <p:nvPr>
            <p:ph idx="13" type="body"/>
          </p:nvPr>
        </p:nvSpPr>
        <p:spPr>
          <a:xfrm>
            <a:off x="5851393" y="3896755"/>
            <a:ext cx="887384" cy="369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89" name="Google Shape;689;p53"/>
          <p:cNvCxnSpPr>
            <a:endCxn id="683" idx="1"/>
          </p:cNvCxnSpPr>
          <p:nvPr/>
        </p:nvCxnSpPr>
        <p:spPr>
          <a:xfrm>
            <a:off x="1736737" y="2831131"/>
            <a:ext cx="5718600" cy="0"/>
          </a:xfrm>
          <a:prstGeom prst="straightConnector1">
            <a:avLst/>
          </a:prstGeom>
          <a:noFill/>
          <a:ln cap="flat" cmpd="sng" w="44450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0" name="Google Shape;690;p53"/>
          <p:cNvCxnSpPr/>
          <p:nvPr/>
        </p:nvCxnSpPr>
        <p:spPr>
          <a:xfrm flipH="1" rot="10800000">
            <a:off x="4572000" y="1568979"/>
            <a:ext cx="3508" cy="2532614"/>
          </a:xfrm>
          <a:prstGeom prst="straightConnector1">
            <a:avLst/>
          </a:prstGeom>
          <a:noFill/>
          <a:ln cap="flat" cmpd="sng" w="44450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1" name="Google Shape;691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2" name="Google Shape;692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3" name="Google Shape;693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54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4081416" cy="51435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96" name="Google Shape;696;p54"/>
          <p:cNvSpPr txBox="1"/>
          <p:nvPr>
            <p:ph type="title"/>
          </p:nvPr>
        </p:nvSpPr>
        <p:spPr>
          <a:xfrm>
            <a:off x="4440127" y="864578"/>
            <a:ext cx="4073978" cy="634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7" name="Google Shape;697;p54"/>
          <p:cNvSpPr txBox="1"/>
          <p:nvPr>
            <p:ph idx="1" type="body"/>
          </p:nvPr>
        </p:nvSpPr>
        <p:spPr>
          <a:xfrm>
            <a:off x="4441691" y="1852136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8" name="Google Shape;698;p54"/>
          <p:cNvSpPr txBox="1"/>
          <p:nvPr>
            <p:ph idx="2" type="body"/>
          </p:nvPr>
        </p:nvSpPr>
        <p:spPr>
          <a:xfrm>
            <a:off x="4441371" y="2099205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9" name="Google Shape;699;p54"/>
          <p:cNvSpPr txBox="1"/>
          <p:nvPr>
            <p:ph idx="3" type="body"/>
          </p:nvPr>
        </p:nvSpPr>
        <p:spPr>
          <a:xfrm>
            <a:off x="4441691" y="2676983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0" name="Google Shape;700;p54"/>
          <p:cNvSpPr txBox="1"/>
          <p:nvPr>
            <p:ph idx="4" type="body"/>
          </p:nvPr>
        </p:nvSpPr>
        <p:spPr>
          <a:xfrm>
            <a:off x="4441371" y="2924052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1" name="Google Shape;701;p54"/>
          <p:cNvSpPr txBox="1"/>
          <p:nvPr>
            <p:ph idx="5" type="body"/>
          </p:nvPr>
        </p:nvSpPr>
        <p:spPr>
          <a:xfrm>
            <a:off x="4441691" y="3501830"/>
            <a:ext cx="40749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2" name="Google Shape;702;p54"/>
          <p:cNvSpPr txBox="1"/>
          <p:nvPr>
            <p:ph idx="6" type="body"/>
          </p:nvPr>
        </p:nvSpPr>
        <p:spPr>
          <a:xfrm>
            <a:off x="4441371" y="3748899"/>
            <a:ext cx="4073978" cy="418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3" name="Google Shape;703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4" name="Google Shape;704;p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5" name="Google Shape;705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5"/>
          <p:cNvSpPr/>
          <p:nvPr/>
        </p:nvSpPr>
        <p:spPr>
          <a:xfrm>
            <a:off x="0" y="2293262"/>
            <a:ext cx="9143999" cy="1507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9" name="Google Shape;709;p55"/>
          <p:cNvSpPr txBox="1"/>
          <p:nvPr>
            <p:ph idx="1" type="body"/>
          </p:nvPr>
        </p:nvSpPr>
        <p:spPr>
          <a:xfrm>
            <a:off x="685799" y="2516034"/>
            <a:ext cx="5486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0" name="Google Shape;710;p55"/>
          <p:cNvSpPr txBox="1"/>
          <p:nvPr>
            <p:ph idx="2" type="body"/>
          </p:nvPr>
        </p:nvSpPr>
        <p:spPr>
          <a:xfrm>
            <a:off x="147447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1" name="Google Shape;711;p55"/>
          <p:cNvSpPr txBox="1"/>
          <p:nvPr>
            <p:ph idx="3" type="body"/>
          </p:nvPr>
        </p:nvSpPr>
        <p:spPr>
          <a:xfrm>
            <a:off x="206541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2" name="Google Shape;712;p55"/>
          <p:cNvSpPr txBox="1"/>
          <p:nvPr>
            <p:ph idx="4" type="body"/>
          </p:nvPr>
        </p:nvSpPr>
        <p:spPr>
          <a:xfrm>
            <a:off x="265635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3" name="Google Shape;713;p55"/>
          <p:cNvSpPr txBox="1"/>
          <p:nvPr>
            <p:ph idx="5" type="body"/>
          </p:nvPr>
        </p:nvSpPr>
        <p:spPr>
          <a:xfrm>
            <a:off x="324729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4" name="Google Shape;714;p55"/>
          <p:cNvSpPr txBox="1"/>
          <p:nvPr>
            <p:ph idx="6" type="body"/>
          </p:nvPr>
        </p:nvSpPr>
        <p:spPr>
          <a:xfrm>
            <a:off x="685800" y="3219351"/>
            <a:ext cx="5486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5" name="Google Shape;715;p55"/>
          <p:cNvSpPr txBox="1"/>
          <p:nvPr>
            <p:ph idx="7" type="body"/>
          </p:nvPr>
        </p:nvSpPr>
        <p:spPr>
          <a:xfrm>
            <a:off x="383823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6" name="Google Shape;716;p55"/>
          <p:cNvSpPr txBox="1"/>
          <p:nvPr>
            <p:ph idx="8" type="body"/>
          </p:nvPr>
        </p:nvSpPr>
        <p:spPr>
          <a:xfrm>
            <a:off x="442917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7" name="Google Shape;717;p55"/>
          <p:cNvSpPr txBox="1"/>
          <p:nvPr>
            <p:ph idx="9" type="body"/>
          </p:nvPr>
        </p:nvSpPr>
        <p:spPr>
          <a:xfrm>
            <a:off x="502011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8" name="Google Shape;718;p55"/>
          <p:cNvSpPr txBox="1"/>
          <p:nvPr>
            <p:ph idx="13" type="body"/>
          </p:nvPr>
        </p:nvSpPr>
        <p:spPr>
          <a:xfrm>
            <a:off x="679293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9" name="Google Shape;719;p55"/>
          <p:cNvSpPr txBox="1"/>
          <p:nvPr>
            <p:ph idx="14" type="body"/>
          </p:nvPr>
        </p:nvSpPr>
        <p:spPr>
          <a:xfrm>
            <a:off x="561105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0" name="Google Shape;720;p55"/>
          <p:cNvSpPr txBox="1"/>
          <p:nvPr>
            <p:ph idx="15" type="body"/>
          </p:nvPr>
        </p:nvSpPr>
        <p:spPr>
          <a:xfrm>
            <a:off x="620199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1" name="Google Shape;721;p55"/>
          <p:cNvSpPr txBox="1"/>
          <p:nvPr>
            <p:ph idx="16" type="body"/>
          </p:nvPr>
        </p:nvSpPr>
        <p:spPr>
          <a:xfrm>
            <a:off x="7383870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2" name="Google Shape;722;p55"/>
          <p:cNvSpPr txBox="1"/>
          <p:nvPr>
            <p:ph idx="17" type="body"/>
          </p:nvPr>
        </p:nvSpPr>
        <p:spPr>
          <a:xfrm>
            <a:off x="7974814" y="2626614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3" name="Google Shape;723;p55"/>
          <p:cNvSpPr txBox="1"/>
          <p:nvPr>
            <p:ph idx="18" type="body"/>
          </p:nvPr>
        </p:nvSpPr>
        <p:spPr>
          <a:xfrm>
            <a:off x="1477436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4" name="Google Shape;724;p55"/>
          <p:cNvSpPr txBox="1"/>
          <p:nvPr>
            <p:ph idx="19" type="body"/>
          </p:nvPr>
        </p:nvSpPr>
        <p:spPr>
          <a:xfrm>
            <a:off x="2068202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5" name="Google Shape;725;p55"/>
          <p:cNvSpPr txBox="1"/>
          <p:nvPr>
            <p:ph idx="20" type="body"/>
          </p:nvPr>
        </p:nvSpPr>
        <p:spPr>
          <a:xfrm>
            <a:off x="2658967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6" name="Google Shape;726;p55"/>
          <p:cNvSpPr txBox="1"/>
          <p:nvPr>
            <p:ph idx="21" type="body"/>
          </p:nvPr>
        </p:nvSpPr>
        <p:spPr>
          <a:xfrm>
            <a:off x="3249732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7" name="Google Shape;727;p55"/>
          <p:cNvSpPr txBox="1"/>
          <p:nvPr>
            <p:ph idx="22" type="body"/>
          </p:nvPr>
        </p:nvSpPr>
        <p:spPr>
          <a:xfrm>
            <a:off x="3840497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8" name="Google Shape;728;p55"/>
          <p:cNvSpPr txBox="1"/>
          <p:nvPr>
            <p:ph idx="23" type="body"/>
          </p:nvPr>
        </p:nvSpPr>
        <p:spPr>
          <a:xfrm>
            <a:off x="4431263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9" name="Google Shape;729;p55"/>
          <p:cNvSpPr txBox="1"/>
          <p:nvPr>
            <p:ph idx="24" type="body"/>
          </p:nvPr>
        </p:nvSpPr>
        <p:spPr>
          <a:xfrm>
            <a:off x="5022028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0" name="Google Shape;730;p55"/>
          <p:cNvSpPr txBox="1"/>
          <p:nvPr>
            <p:ph idx="25" type="body"/>
          </p:nvPr>
        </p:nvSpPr>
        <p:spPr>
          <a:xfrm>
            <a:off x="6794324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1" name="Google Shape;731;p55"/>
          <p:cNvSpPr txBox="1"/>
          <p:nvPr>
            <p:ph idx="26" type="body"/>
          </p:nvPr>
        </p:nvSpPr>
        <p:spPr>
          <a:xfrm>
            <a:off x="5612793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2" name="Google Shape;732;p55"/>
          <p:cNvSpPr txBox="1"/>
          <p:nvPr>
            <p:ph idx="27" type="body"/>
          </p:nvPr>
        </p:nvSpPr>
        <p:spPr>
          <a:xfrm>
            <a:off x="6203558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3" name="Google Shape;733;p55"/>
          <p:cNvSpPr txBox="1"/>
          <p:nvPr>
            <p:ph idx="28" type="body"/>
          </p:nvPr>
        </p:nvSpPr>
        <p:spPr>
          <a:xfrm>
            <a:off x="7385089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4" name="Google Shape;734;p55"/>
          <p:cNvSpPr txBox="1"/>
          <p:nvPr>
            <p:ph idx="29" type="body"/>
          </p:nvPr>
        </p:nvSpPr>
        <p:spPr>
          <a:xfrm>
            <a:off x="7975854" y="3319272"/>
            <a:ext cx="480060" cy="151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5" name="Google Shape;735;p55"/>
          <p:cNvSpPr/>
          <p:nvPr/>
        </p:nvSpPr>
        <p:spPr>
          <a:xfrm>
            <a:off x="697230" y="3026089"/>
            <a:ext cx="7749540" cy="3428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7" name="Google Shape;737;p5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8" name="Google Shape;738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6"/>
          <p:cNvSpPr/>
          <p:nvPr>
            <p:ph idx="2" type="pic"/>
          </p:nvPr>
        </p:nvSpPr>
        <p:spPr>
          <a:xfrm>
            <a:off x="628650" y="1602582"/>
            <a:ext cx="7886700" cy="2773234"/>
          </a:xfrm>
          <a:prstGeom prst="rect">
            <a:avLst/>
          </a:prstGeom>
          <a:noFill/>
          <a:ln>
            <a:noFill/>
          </a:ln>
        </p:spPr>
      </p:sp>
      <p:sp>
        <p:nvSpPr>
          <p:cNvPr id="741" name="Google Shape;741;p5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2" name="Google Shape;742;p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3" name="Google Shape;743;p5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44" name="Google Shape;744;p56"/>
          <p:cNvCxnSpPr/>
          <p:nvPr/>
        </p:nvCxnSpPr>
        <p:spPr>
          <a:xfrm flipH="1" rot="10800000">
            <a:off x="0" y="0"/>
            <a:ext cx="1943100" cy="571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5" name="Google Shape;745;p56"/>
          <p:cNvCxnSpPr/>
          <p:nvPr/>
        </p:nvCxnSpPr>
        <p:spPr>
          <a:xfrm flipH="1">
            <a:off x="0" y="0"/>
            <a:ext cx="528638" cy="770929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6" name="Google Shape;746;p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7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9" name="Google Shape;749;p57"/>
          <p:cNvSpPr/>
          <p:nvPr>
            <p:ph idx="2" type="pic"/>
          </p:nvPr>
        </p:nvSpPr>
        <p:spPr>
          <a:xfrm>
            <a:off x="1115386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0" name="Google Shape;750;p57"/>
          <p:cNvSpPr/>
          <p:nvPr>
            <p:ph idx="3" type="pic"/>
          </p:nvPr>
        </p:nvSpPr>
        <p:spPr>
          <a:xfrm>
            <a:off x="2877685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1" name="Google Shape;751;p57"/>
          <p:cNvSpPr/>
          <p:nvPr>
            <p:ph idx="4" type="pic"/>
          </p:nvPr>
        </p:nvSpPr>
        <p:spPr>
          <a:xfrm>
            <a:off x="474568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2" name="Google Shape;752;p57"/>
          <p:cNvSpPr/>
          <p:nvPr>
            <p:ph idx="5" type="pic"/>
          </p:nvPr>
        </p:nvSpPr>
        <p:spPr>
          <a:xfrm>
            <a:off x="656059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3" name="Google Shape;753;p57"/>
          <p:cNvSpPr txBox="1"/>
          <p:nvPr>
            <p:ph idx="1" type="body"/>
          </p:nvPr>
        </p:nvSpPr>
        <p:spPr>
          <a:xfrm>
            <a:off x="1007436" y="3813393"/>
            <a:ext cx="1592807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4" name="Google Shape;754;p57"/>
          <p:cNvSpPr txBox="1"/>
          <p:nvPr>
            <p:ph idx="6" type="body"/>
          </p:nvPr>
        </p:nvSpPr>
        <p:spPr>
          <a:xfrm>
            <a:off x="2769735" y="3824405"/>
            <a:ext cx="1601816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5" name="Google Shape;755;p57"/>
          <p:cNvSpPr txBox="1"/>
          <p:nvPr>
            <p:ph idx="7" type="body"/>
          </p:nvPr>
        </p:nvSpPr>
        <p:spPr>
          <a:xfrm>
            <a:off x="4637733" y="3824405"/>
            <a:ext cx="1592807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6" name="Google Shape;756;p57"/>
          <p:cNvSpPr txBox="1"/>
          <p:nvPr>
            <p:ph idx="8" type="body"/>
          </p:nvPr>
        </p:nvSpPr>
        <p:spPr>
          <a:xfrm>
            <a:off x="6452644" y="3813393"/>
            <a:ext cx="1592807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7" name="Google Shape;757;p57"/>
          <p:cNvSpPr txBox="1"/>
          <p:nvPr>
            <p:ph idx="9" type="body"/>
          </p:nvPr>
        </p:nvSpPr>
        <p:spPr>
          <a:xfrm>
            <a:off x="1115386" y="4098086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8" name="Google Shape;758;p57"/>
          <p:cNvSpPr txBox="1"/>
          <p:nvPr>
            <p:ph idx="13" type="body"/>
          </p:nvPr>
        </p:nvSpPr>
        <p:spPr>
          <a:xfrm>
            <a:off x="2877685" y="4109097"/>
            <a:ext cx="139196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59" name="Google Shape;759;p57"/>
          <p:cNvSpPr txBox="1"/>
          <p:nvPr>
            <p:ph idx="14" type="body"/>
          </p:nvPr>
        </p:nvSpPr>
        <p:spPr>
          <a:xfrm>
            <a:off x="4745683" y="4109097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60" name="Google Shape;760;p57"/>
          <p:cNvSpPr txBox="1"/>
          <p:nvPr>
            <p:ph idx="15" type="body"/>
          </p:nvPr>
        </p:nvSpPr>
        <p:spPr>
          <a:xfrm>
            <a:off x="6560594" y="4098086"/>
            <a:ext cx="138413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61" name="Google Shape;761;p5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2" name="Google Shape;762;p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3" name="Google Shape;763;p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4" name="Google Shape;764;p57"/>
          <p:cNvCxnSpPr/>
          <p:nvPr/>
        </p:nvCxnSpPr>
        <p:spPr>
          <a:xfrm rot="10800000">
            <a:off x="5500688" y="0"/>
            <a:ext cx="3643313" cy="5715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5" name="Google Shape;765;p57"/>
          <p:cNvCxnSpPr/>
          <p:nvPr/>
        </p:nvCxnSpPr>
        <p:spPr>
          <a:xfrm>
            <a:off x="8615363" y="0"/>
            <a:ext cx="528638" cy="1293019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accent2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8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8" name="Google Shape;768;p58"/>
          <p:cNvSpPr/>
          <p:nvPr>
            <p:ph idx="2" type="pic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69" name="Google Shape;769;p58"/>
          <p:cNvSpPr/>
          <p:nvPr>
            <p:ph idx="3" type="pic"/>
          </p:nvPr>
        </p:nvSpPr>
        <p:spPr>
          <a:xfrm>
            <a:off x="3169703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70" name="Google Shape;770;p58"/>
          <p:cNvSpPr/>
          <p:nvPr>
            <p:ph idx="4" type="pic"/>
          </p:nvPr>
        </p:nvSpPr>
        <p:spPr>
          <a:xfrm>
            <a:off x="503770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71" name="Google Shape;771;p58"/>
          <p:cNvSpPr/>
          <p:nvPr>
            <p:ph idx="5" type="pic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72" name="Google Shape;772;p58"/>
          <p:cNvSpPr txBox="1"/>
          <p:nvPr>
            <p:ph idx="1" type="body"/>
          </p:nvPr>
        </p:nvSpPr>
        <p:spPr>
          <a:xfrm>
            <a:off x="1125126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3" name="Google Shape;773;p58"/>
          <p:cNvSpPr txBox="1"/>
          <p:nvPr>
            <p:ph idx="6" type="body"/>
          </p:nvPr>
        </p:nvSpPr>
        <p:spPr>
          <a:xfrm>
            <a:off x="1042590" y="2836529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4" name="Google Shape;774;p58"/>
          <p:cNvSpPr txBox="1"/>
          <p:nvPr>
            <p:ph idx="7" type="body"/>
          </p:nvPr>
        </p:nvSpPr>
        <p:spPr>
          <a:xfrm>
            <a:off x="2886947" y="2751795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5" name="Google Shape;775;p58"/>
          <p:cNvSpPr txBox="1"/>
          <p:nvPr>
            <p:ph idx="8" type="body"/>
          </p:nvPr>
        </p:nvSpPr>
        <p:spPr>
          <a:xfrm>
            <a:off x="2804410" y="2847541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6" name="Google Shape;776;p58"/>
          <p:cNvSpPr txBox="1"/>
          <p:nvPr>
            <p:ph idx="9" type="body"/>
          </p:nvPr>
        </p:nvSpPr>
        <p:spPr>
          <a:xfrm>
            <a:off x="4754945" y="2751795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7" name="Google Shape;777;p58"/>
          <p:cNvSpPr txBox="1"/>
          <p:nvPr>
            <p:ph idx="13" type="body"/>
          </p:nvPr>
        </p:nvSpPr>
        <p:spPr>
          <a:xfrm>
            <a:off x="4663472" y="2847541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8" name="Google Shape;778;p58"/>
          <p:cNvSpPr txBox="1"/>
          <p:nvPr>
            <p:ph idx="14" type="body"/>
          </p:nvPr>
        </p:nvSpPr>
        <p:spPr>
          <a:xfrm>
            <a:off x="6569855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9" name="Google Shape;779;p58"/>
          <p:cNvSpPr txBox="1"/>
          <p:nvPr>
            <p:ph idx="15" type="body"/>
          </p:nvPr>
        </p:nvSpPr>
        <p:spPr>
          <a:xfrm>
            <a:off x="6475824" y="2836529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0" name="Google Shape;780;p58"/>
          <p:cNvSpPr/>
          <p:nvPr>
            <p:ph idx="16" type="pic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81" name="Google Shape;781;p58"/>
          <p:cNvSpPr/>
          <p:nvPr>
            <p:ph idx="17" type="pic"/>
          </p:nvPr>
        </p:nvSpPr>
        <p:spPr>
          <a:xfrm>
            <a:off x="3169703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82" name="Google Shape;782;p58"/>
          <p:cNvSpPr/>
          <p:nvPr>
            <p:ph idx="18" type="pic"/>
          </p:nvPr>
        </p:nvSpPr>
        <p:spPr>
          <a:xfrm>
            <a:off x="503770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83" name="Google Shape;783;p58"/>
          <p:cNvSpPr/>
          <p:nvPr>
            <p:ph idx="19" type="pic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84" name="Google Shape;784;p58"/>
          <p:cNvSpPr txBox="1"/>
          <p:nvPr>
            <p:ph idx="20" type="body"/>
          </p:nvPr>
        </p:nvSpPr>
        <p:spPr>
          <a:xfrm>
            <a:off x="1125126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5" name="Google Shape;785;p58"/>
          <p:cNvSpPr txBox="1"/>
          <p:nvPr>
            <p:ph idx="21" type="body"/>
          </p:nvPr>
        </p:nvSpPr>
        <p:spPr>
          <a:xfrm>
            <a:off x="1042590" y="4230656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6" name="Google Shape;786;p58"/>
          <p:cNvSpPr txBox="1"/>
          <p:nvPr>
            <p:ph idx="22" type="body"/>
          </p:nvPr>
        </p:nvSpPr>
        <p:spPr>
          <a:xfrm>
            <a:off x="2886947" y="4145922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7" name="Google Shape;787;p58"/>
          <p:cNvSpPr txBox="1"/>
          <p:nvPr>
            <p:ph idx="23" type="body"/>
          </p:nvPr>
        </p:nvSpPr>
        <p:spPr>
          <a:xfrm>
            <a:off x="2804410" y="4241668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8" name="Google Shape;788;p58"/>
          <p:cNvSpPr txBox="1"/>
          <p:nvPr>
            <p:ph idx="24" type="body"/>
          </p:nvPr>
        </p:nvSpPr>
        <p:spPr>
          <a:xfrm>
            <a:off x="4754945" y="4145922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9" name="Google Shape;789;p58"/>
          <p:cNvSpPr txBox="1"/>
          <p:nvPr>
            <p:ph idx="25" type="body"/>
          </p:nvPr>
        </p:nvSpPr>
        <p:spPr>
          <a:xfrm>
            <a:off x="4672409" y="4241668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0" name="Google Shape;790;p58"/>
          <p:cNvSpPr txBox="1"/>
          <p:nvPr>
            <p:ph idx="26" type="body"/>
          </p:nvPr>
        </p:nvSpPr>
        <p:spPr>
          <a:xfrm>
            <a:off x="6569855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1" name="Google Shape;791;p58"/>
          <p:cNvSpPr txBox="1"/>
          <p:nvPr>
            <p:ph idx="27" type="body"/>
          </p:nvPr>
        </p:nvSpPr>
        <p:spPr>
          <a:xfrm>
            <a:off x="6475824" y="4230656"/>
            <a:ext cx="154305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2" name="Google Shape;792;p5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3" name="Google Shape;793;p5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4" name="Google Shape;794;p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5" name="Google Shape;79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5465"/>
            <a:ext cx="1543050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0" y="3885667"/>
            <a:ext cx="8572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lt1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9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9" name="Google Shape;799;p59"/>
          <p:cNvSpPr txBox="1"/>
          <p:nvPr>
            <p:ph idx="1" type="body"/>
          </p:nvPr>
        </p:nvSpPr>
        <p:spPr>
          <a:xfrm>
            <a:off x="806585" y="1778003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0" name="Google Shape;800;p59"/>
          <p:cNvSpPr txBox="1"/>
          <p:nvPr>
            <p:ph idx="2" type="body"/>
          </p:nvPr>
        </p:nvSpPr>
        <p:spPr>
          <a:xfrm>
            <a:off x="628650" y="2841610"/>
            <a:ext cx="1748045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1" name="Google Shape;801;p59"/>
          <p:cNvSpPr txBox="1"/>
          <p:nvPr>
            <p:ph idx="3" type="body"/>
          </p:nvPr>
        </p:nvSpPr>
        <p:spPr>
          <a:xfrm>
            <a:off x="628650" y="3348607"/>
            <a:ext cx="1748045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2" name="Google Shape;802;p59"/>
          <p:cNvSpPr txBox="1"/>
          <p:nvPr>
            <p:ph idx="4" type="body"/>
          </p:nvPr>
        </p:nvSpPr>
        <p:spPr>
          <a:xfrm>
            <a:off x="628650" y="3840542"/>
            <a:ext cx="1748045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3" name="Google Shape;803;p59"/>
          <p:cNvSpPr txBox="1"/>
          <p:nvPr>
            <p:ph idx="5" type="body"/>
          </p:nvPr>
        </p:nvSpPr>
        <p:spPr>
          <a:xfrm>
            <a:off x="2854238" y="1778003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4" name="Google Shape;804;p59"/>
          <p:cNvSpPr txBox="1"/>
          <p:nvPr>
            <p:ph idx="6" type="body"/>
          </p:nvPr>
        </p:nvSpPr>
        <p:spPr>
          <a:xfrm>
            <a:off x="2671999" y="2841610"/>
            <a:ext cx="1756654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5" name="Google Shape;805;p59"/>
          <p:cNvSpPr txBox="1"/>
          <p:nvPr>
            <p:ph idx="7" type="body"/>
          </p:nvPr>
        </p:nvSpPr>
        <p:spPr>
          <a:xfrm>
            <a:off x="2671999" y="3348607"/>
            <a:ext cx="1756654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6" name="Google Shape;806;p59"/>
          <p:cNvSpPr txBox="1"/>
          <p:nvPr>
            <p:ph idx="8" type="body"/>
          </p:nvPr>
        </p:nvSpPr>
        <p:spPr>
          <a:xfrm>
            <a:off x="2671999" y="3840542"/>
            <a:ext cx="1756654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7" name="Google Shape;807;p59"/>
          <p:cNvSpPr txBox="1"/>
          <p:nvPr>
            <p:ph idx="9" type="body"/>
          </p:nvPr>
        </p:nvSpPr>
        <p:spPr>
          <a:xfrm>
            <a:off x="4897588" y="1778003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8" name="Google Shape;808;p59"/>
          <p:cNvSpPr txBox="1"/>
          <p:nvPr>
            <p:ph idx="13" type="body"/>
          </p:nvPr>
        </p:nvSpPr>
        <p:spPr>
          <a:xfrm>
            <a:off x="4723957" y="2841610"/>
            <a:ext cx="1748045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9" name="Google Shape;809;p59"/>
          <p:cNvSpPr txBox="1"/>
          <p:nvPr>
            <p:ph idx="14" type="body"/>
          </p:nvPr>
        </p:nvSpPr>
        <p:spPr>
          <a:xfrm>
            <a:off x="4723957" y="3348607"/>
            <a:ext cx="1748045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0" name="Google Shape;810;p59"/>
          <p:cNvSpPr txBox="1"/>
          <p:nvPr>
            <p:ph idx="15" type="body"/>
          </p:nvPr>
        </p:nvSpPr>
        <p:spPr>
          <a:xfrm>
            <a:off x="4723957" y="3840542"/>
            <a:ext cx="1748045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1" name="Google Shape;811;p59"/>
          <p:cNvSpPr txBox="1"/>
          <p:nvPr>
            <p:ph idx="16" type="body"/>
          </p:nvPr>
        </p:nvSpPr>
        <p:spPr>
          <a:xfrm>
            <a:off x="6945241" y="1778003"/>
            <a:ext cx="1392174" cy="1248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2" name="Google Shape;812;p59"/>
          <p:cNvSpPr txBox="1"/>
          <p:nvPr>
            <p:ph idx="17" type="body"/>
          </p:nvPr>
        </p:nvSpPr>
        <p:spPr>
          <a:xfrm>
            <a:off x="6767306" y="2841343"/>
            <a:ext cx="1748044" cy="6036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3" name="Google Shape;813;p59"/>
          <p:cNvSpPr txBox="1"/>
          <p:nvPr>
            <p:ph idx="18" type="body"/>
          </p:nvPr>
        </p:nvSpPr>
        <p:spPr>
          <a:xfrm>
            <a:off x="6767306" y="3348341"/>
            <a:ext cx="1748044" cy="3288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814" name="Google Shape;814;p59"/>
          <p:cNvCxnSpPr/>
          <p:nvPr/>
        </p:nvCxnSpPr>
        <p:spPr>
          <a:xfrm flipH="1">
            <a:off x="0" y="0"/>
            <a:ext cx="928688" cy="99604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5" name="Google Shape;815;p59"/>
          <p:cNvCxnSpPr/>
          <p:nvPr/>
        </p:nvCxnSpPr>
        <p:spPr>
          <a:xfrm flipH="1">
            <a:off x="0" y="0"/>
            <a:ext cx="2843212" cy="66913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6" name="Google Shape;816;p59"/>
          <p:cNvSpPr txBox="1"/>
          <p:nvPr>
            <p:ph idx="19" type="body"/>
          </p:nvPr>
        </p:nvSpPr>
        <p:spPr>
          <a:xfrm>
            <a:off x="6767306" y="3840275"/>
            <a:ext cx="1748044" cy="6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7" name="Google Shape;817;p5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8" name="Google Shape;818;p5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9" name="Google Shape;819;p5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0"/>
          <p:cNvSpPr txBox="1"/>
          <p:nvPr>
            <p:ph type="title"/>
          </p:nvPr>
        </p:nvSpPr>
        <p:spPr>
          <a:xfrm>
            <a:off x="41076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2" name="Google Shape;822;p60"/>
          <p:cNvSpPr txBox="1"/>
          <p:nvPr>
            <p:ph idx="1" type="body"/>
          </p:nvPr>
        </p:nvSpPr>
        <p:spPr>
          <a:xfrm>
            <a:off x="4107656" y="2761910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23" name="Google Shape;823;p60"/>
          <p:cNvCxnSpPr/>
          <p:nvPr/>
        </p:nvCxnSpPr>
        <p:spPr>
          <a:xfrm rot="10800000">
            <a:off x="0" y="657225"/>
            <a:ext cx="3571875" cy="122158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4" name="Google Shape;824;p60"/>
          <p:cNvCxnSpPr/>
          <p:nvPr/>
        </p:nvCxnSpPr>
        <p:spPr>
          <a:xfrm rot="10800000">
            <a:off x="1978819" y="0"/>
            <a:ext cx="1593057" cy="3889772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5" name="Google Shape;825;p6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6" name="Google Shape;826;p6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7" name="Google Shape;827;p6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2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1"/>
          <p:cNvSpPr txBox="1"/>
          <p:nvPr>
            <p:ph type="ctrTitle"/>
          </p:nvPr>
        </p:nvSpPr>
        <p:spPr>
          <a:xfrm>
            <a:off x="3200400" y="1211802"/>
            <a:ext cx="3134678" cy="11435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0" name="Google Shape;830;p61"/>
          <p:cNvSpPr txBox="1"/>
          <p:nvPr>
            <p:ph idx="1" type="subTitle"/>
          </p:nvPr>
        </p:nvSpPr>
        <p:spPr>
          <a:xfrm>
            <a:off x="3200400" y="2428577"/>
            <a:ext cx="3134678" cy="1503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831" name="Google Shape;83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61"/>
          <p:cNvSpPr txBox="1"/>
          <p:nvPr>
            <p:ph idx="10" type="dt"/>
          </p:nvPr>
        </p:nvSpPr>
        <p:spPr>
          <a:xfrm>
            <a:off x="3200400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3" name="Google Shape;833;p61"/>
          <p:cNvSpPr txBox="1"/>
          <p:nvPr>
            <p:ph idx="11" type="ftr"/>
          </p:nvPr>
        </p:nvSpPr>
        <p:spPr>
          <a:xfrm>
            <a:off x="4859791" y="4767263"/>
            <a:ext cx="1996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4" name="Google Shape;834;p61"/>
          <p:cNvSpPr txBox="1"/>
          <p:nvPr>
            <p:ph idx="12" type="sldNum"/>
          </p:nvPr>
        </p:nvSpPr>
        <p:spPr>
          <a:xfrm>
            <a:off x="7184571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ctrTitle"/>
          </p:nvPr>
        </p:nvSpPr>
        <p:spPr>
          <a:xfrm>
            <a:off x="3200400" y="1211802"/>
            <a:ext cx="3134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3200400" y="2428577"/>
            <a:ext cx="31347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7"/>
          <p:cNvSpPr txBox="1"/>
          <p:nvPr>
            <p:ph idx="10" type="dt"/>
          </p:nvPr>
        </p:nvSpPr>
        <p:spPr>
          <a:xfrm>
            <a:off x="3200400" y="4767263"/>
            <a:ext cx="133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4859791" y="4767263"/>
            <a:ext cx="19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7184571" y="4767263"/>
            <a:ext cx="133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8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4116611" y="0"/>
            <a:ext cx="50273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 txBox="1"/>
          <p:nvPr>
            <p:ph type="title"/>
          </p:nvPr>
        </p:nvSpPr>
        <p:spPr>
          <a:xfrm>
            <a:off x="1000124" y="765334"/>
            <a:ext cx="2379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1000124" y="2193131"/>
            <a:ext cx="23790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0" type="dt"/>
          </p:nvPr>
        </p:nvSpPr>
        <p:spPr>
          <a:xfrm>
            <a:off x="1000125" y="4767263"/>
            <a:ext cx="73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1" type="ftr"/>
          </p:nvPr>
        </p:nvSpPr>
        <p:spPr>
          <a:xfrm>
            <a:off x="2002414" y="4767262"/>
            <a:ext cx="186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4152229" y="4767263"/>
            <a:ext cx="74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1131570" y="3117304"/>
            <a:ext cx="2354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" type="body"/>
          </p:nvPr>
        </p:nvSpPr>
        <p:spPr>
          <a:xfrm>
            <a:off x="4441691" y="1147976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4441371" y="1395045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3" type="body"/>
          </p:nvPr>
        </p:nvSpPr>
        <p:spPr>
          <a:xfrm>
            <a:off x="4441691" y="1972823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4" type="body"/>
          </p:nvPr>
        </p:nvSpPr>
        <p:spPr>
          <a:xfrm>
            <a:off x="4441371" y="2219892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5" type="body"/>
          </p:nvPr>
        </p:nvSpPr>
        <p:spPr>
          <a:xfrm>
            <a:off x="4441691" y="2797670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6" type="body"/>
          </p:nvPr>
        </p:nvSpPr>
        <p:spPr>
          <a:xfrm>
            <a:off x="4441371" y="3044739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7" type="body"/>
          </p:nvPr>
        </p:nvSpPr>
        <p:spPr>
          <a:xfrm>
            <a:off x="4440080" y="3622518"/>
            <a:ext cx="407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8" type="body"/>
          </p:nvPr>
        </p:nvSpPr>
        <p:spPr>
          <a:xfrm>
            <a:off x="4439760" y="3869587"/>
            <a:ext cx="4074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0" type="dt"/>
          </p:nvPr>
        </p:nvSpPr>
        <p:spPr>
          <a:xfrm>
            <a:off x="4439760" y="4767263"/>
            <a:ext cx="71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1" type="ftr"/>
          </p:nvPr>
        </p:nvSpPr>
        <p:spPr>
          <a:xfrm>
            <a:off x="5371466" y="4767263"/>
            <a:ext cx="243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12" type="sldNum"/>
          </p:nvPr>
        </p:nvSpPr>
        <p:spPr>
          <a:xfrm>
            <a:off x="8025492" y="4767263"/>
            <a:ext cx="48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3522" y="-1"/>
            <a:ext cx="3672550" cy="328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021556" y="1253729"/>
            <a:ext cx="3833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21556" y="2745581"/>
            <a:ext cx="38337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13" name="Google Shape;113;p10"/>
          <p:cNvCxnSpPr/>
          <p:nvPr/>
        </p:nvCxnSpPr>
        <p:spPr>
          <a:xfrm>
            <a:off x="6822281" y="1122759"/>
            <a:ext cx="2321700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0"/>
          <p:cNvCxnSpPr/>
          <p:nvPr/>
        </p:nvCxnSpPr>
        <p:spPr>
          <a:xfrm flipH="1">
            <a:off x="5215050" y="-19051"/>
            <a:ext cx="2843100" cy="51768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1" type="ftr"/>
          </p:nvPr>
        </p:nvSpPr>
        <p:spPr>
          <a:xfrm>
            <a:off x="3918347" y="4767263"/>
            <a:ext cx="130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7.xml"/><Relationship Id="rId6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9" name="Google Shape;549;p4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0" name="Google Shape;550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1" name="Google Shape;551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2" name="Google Shape;552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2"/>
          <p:cNvSpPr txBox="1"/>
          <p:nvPr>
            <p:ph type="ctrTitle"/>
          </p:nvPr>
        </p:nvSpPr>
        <p:spPr>
          <a:xfrm>
            <a:off x="2734250" y="3226825"/>
            <a:ext cx="6061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800"/>
              <a:buFont typeface="Arial"/>
              <a:buNone/>
            </a:pPr>
            <a:r>
              <a:rPr b="1" lang="en" sz="3800">
                <a:solidFill>
                  <a:schemeClr val="dk1"/>
                </a:solidFill>
              </a:rPr>
              <a:t>Art Theater Data </a:t>
            </a:r>
            <a:r>
              <a:rPr b="1" lang="en" sz="3800">
                <a:solidFill>
                  <a:schemeClr val="dk1"/>
                </a:solidFill>
              </a:rPr>
              <a:t>Analysis</a:t>
            </a:r>
            <a:endParaRPr b="1" sz="38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2"/>
          <p:cNvSpPr txBox="1"/>
          <p:nvPr>
            <p:ph idx="1" type="subTitle"/>
          </p:nvPr>
        </p:nvSpPr>
        <p:spPr>
          <a:xfrm>
            <a:off x="5180150" y="4232675"/>
            <a:ext cx="11697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Jiyang Xu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        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1" name="Google Shape;8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1"/>
          <p:cNvSpPr txBox="1"/>
          <p:nvPr>
            <p:ph type="title"/>
          </p:nvPr>
        </p:nvSpPr>
        <p:spPr>
          <a:xfrm>
            <a:off x="1030925" y="262775"/>
            <a:ext cx="2428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700">
                <a:solidFill>
                  <a:schemeClr val="dk1"/>
                </a:solidFill>
              </a:rPr>
              <a:t>Key Features</a:t>
            </a:r>
            <a:endParaRPr b="1" sz="2700" u="sng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1"/>
          <p:cNvSpPr txBox="1"/>
          <p:nvPr>
            <p:ph idx="1" type="body"/>
          </p:nvPr>
        </p:nvSpPr>
        <p:spPr>
          <a:xfrm>
            <a:off x="30836" y="1144302"/>
            <a:ext cx="1736289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" sz="1600"/>
              <a:t>Eventname</a:t>
            </a:r>
            <a:endParaRPr sz="1600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71"/>
          <p:cNvSpPr txBox="1"/>
          <p:nvPr>
            <p:ph idx="2" type="body"/>
          </p:nvPr>
        </p:nvSpPr>
        <p:spPr>
          <a:xfrm>
            <a:off x="84773" y="1951196"/>
            <a:ext cx="2171224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" sz="1600"/>
              <a:t>Order Date</a:t>
            </a:r>
            <a:endParaRPr sz="16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1"/>
          <p:cNvSpPr txBox="1"/>
          <p:nvPr>
            <p:ph idx="3" type="body"/>
          </p:nvPr>
        </p:nvSpPr>
        <p:spPr>
          <a:xfrm>
            <a:off x="264149" y="2793575"/>
            <a:ext cx="2428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Adult &amp; Senior Citizen &amp; Student &amp; Other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1"/>
          <p:cNvSpPr txBox="1"/>
          <p:nvPr>
            <p:ph idx="4" type="body"/>
          </p:nvPr>
        </p:nvSpPr>
        <p:spPr>
          <a:xfrm>
            <a:off x="146689" y="3586179"/>
            <a:ext cx="3534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7416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Candy &amp; Popcorn &amp; Booze &amp; Non Alcoholic</a:t>
            </a:r>
            <a:endParaRPr sz="16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1"/>
          <p:cNvSpPr txBox="1"/>
          <p:nvPr>
            <p:ph idx="5" type="body"/>
          </p:nvPr>
        </p:nvSpPr>
        <p:spPr>
          <a:xfrm>
            <a:off x="3216125" y="1193003"/>
            <a:ext cx="5211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solidFill>
                  <a:schemeClr val="dk1"/>
                </a:solidFill>
              </a:rPr>
              <a:t>Name of the movie/event etc.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71"/>
          <p:cNvSpPr txBox="1"/>
          <p:nvPr>
            <p:ph idx="6" type="body"/>
          </p:nvPr>
        </p:nvSpPr>
        <p:spPr>
          <a:xfrm>
            <a:off x="3680950" y="1970020"/>
            <a:ext cx="4154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solidFill>
                  <a:schemeClr val="dk1"/>
                </a:solidFill>
              </a:rPr>
              <a:t>Date of this purchase record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1"/>
          <p:cNvSpPr txBox="1"/>
          <p:nvPr>
            <p:ph idx="7" type="body"/>
          </p:nvPr>
        </p:nvSpPr>
        <p:spPr>
          <a:xfrm>
            <a:off x="4165075" y="2781777"/>
            <a:ext cx="4154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solidFill>
                  <a:schemeClr val="dk1"/>
                </a:solidFill>
              </a:rPr>
              <a:t>Categorical: ticket type of this purchase record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1"/>
          <p:cNvSpPr txBox="1"/>
          <p:nvPr>
            <p:ph idx="8" type="body"/>
          </p:nvPr>
        </p:nvSpPr>
        <p:spPr>
          <a:xfrm>
            <a:off x="4502000" y="3586172"/>
            <a:ext cx="4641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solidFill>
                  <a:schemeClr val="dk1"/>
                </a:solidFill>
              </a:rPr>
              <a:t>Categorical: concession type of this purchase record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39" name="Google Shape;939;p71"/>
          <p:cNvSpPr txBox="1"/>
          <p:nvPr>
            <p:ph idx="12" type="sldNum"/>
          </p:nvPr>
        </p:nvSpPr>
        <p:spPr>
          <a:xfrm>
            <a:off x="4368641" y="4758690"/>
            <a:ext cx="4071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0" name="Google Shape;940;p71"/>
          <p:cNvCxnSpPr/>
          <p:nvPr/>
        </p:nvCxnSpPr>
        <p:spPr>
          <a:xfrm>
            <a:off x="3398598" y="4466123"/>
            <a:ext cx="110910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1" name="Google Shape;941;p71"/>
          <p:cNvSpPr txBox="1"/>
          <p:nvPr/>
        </p:nvSpPr>
        <p:spPr>
          <a:xfrm>
            <a:off x="1767116" y="4293052"/>
            <a:ext cx="1531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Main Genre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1"/>
          <p:cNvSpPr txBox="1"/>
          <p:nvPr/>
        </p:nvSpPr>
        <p:spPr>
          <a:xfrm>
            <a:off x="4607950" y="4316125"/>
            <a:ext cx="433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chemeClr val="dk1"/>
                </a:solidFill>
              </a:rPr>
              <a:t>Categorical: movie genre of this purchase record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43" name="Google Shape;94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7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949" name="Google Shape;949;p72"/>
          <p:cNvSpPr txBox="1"/>
          <p:nvPr/>
        </p:nvSpPr>
        <p:spPr>
          <a:xfrm>
            <a:off x="3418575" y="458950"/>
            <a:ext cx="2307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Testing (Chi-Square)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0" name="Google Shape;95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72"/>
          <p:cNvSpPr txBox="1"/>
          <p:nvPr>
            <p:ph idx="1" type="body"/>
          </p:nvPr>
        </p:nvSpPr>
        <p:spPr>
          <a:xfrm>
            <a:off x="932353" y="1618377"/>
            <a:ext cx="2161800" cy="6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Genre &amp; Ticket Type</a:t>
            </a:r>
            <a:endParaRPr b="1" sz="1600"/>
          </a:p>
        </p:txBody>
      </p:sp>
      <p:sp>
        <p:nvSpPr>
          <p:cNvPr id="952" name="Google Shape;952;p72"/>
          <p:cNvSpPr txBox="1"/>
          <p:nvPr>
            <p:ph idx="2" type="body"/>
          </p:nvPr>
        </p:nvSpPr>
        <p:spPr>
          <a:xfrm>
            <a:off x="932353" y="2411630"/>
            <a:ext cx="2161800" cy="149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categories significant at 0.01 level</a:t>
            </a:r>
            <a:endParaRPr sz="1400"/>
          </a:p>
        </p:txBody>
      </p:sp>
      <p:sp>
        <p:nvSpPr>
          <p:cNvPr id="953" name="Google Shape;953;p72"/>
          <p:cNvSpPr txBox="1"/>
          <p:nvPr>
            <p:ph idx="3" type="body"/>
          </p:nvPr>
        </p:nvSpPr>
        <p:spPr>
          <a:xfrm>
            <a:off x="3485774" y="1618377"/>
            <a:ext cx="2172600" cy="6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Genre &amp; Concession</a:t>
            </a:r>
            <a:endParaRPr b="1" sz="16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Type</a:t>
            </a:r>
            <a:endParaRPr b="1" sz="1600"/>
          </a:p>
        </p:txBody>
      </p:sp>
      <p:sp>
        <p:nvSpPr>
          <p:cNvPr id="954" name="Google Shape;954;p72"/>
          <p:cNvSpPr txBox="1"/>
          <p:nvPr>
            <p:ph idx="4" type="body"/>
          </p:nvPr>
        </p:nvSpPr>
        <p:spPr>
          <a:xfrm>
            <a:off x="3485774" y="2411630"/>
            <a:ext cx="2172600" cy="149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</a:t>
            </a:r>
            <a:r>
              <a:rPr lang="en" sz="1400"/>
              <a:t>categories </a:t>
            </a:r>
            <a:r>
              <a:rPr lang="en" sz="1400"/>
              <a:t>significant at 0.01 level</a:t>
            </a:r>
            <a:endParaRPr sz="1400"/>
          </a:p>
        </p:txBody>
      </p:sp>
      <p:sp>
        <p:nvSpPr>
          <p:cNvPr id="955" name="Google Shape;955;p72"/>
          <p:cNvSpPr txBox="1"/>
          <p:nvPr>
            <p:ph idx="5" type="body"/>
          </p:nvPr>
        </p:nvSpPr>
        <p:spPr>
          <a:xfrm>
            <a:off x="6049841" y="1618377"/>
            <a:ext cx="2161800" cy="6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Ticket Type &amp;</a:t>
            </a:r>
            <a:endParaRPr b="1" sz="16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Concession Type</a:t>
            </a:r>
            <a:endParaRPr b="1" sz="1600"/>
          </a:p>
        </p:txBody>
      </p:sp>
      <p:sp>
        <p:nvSpPr>
          <p:cNvPr id="956" name="Google Shape;956;p72"/>
          <p:cNvSpPr txBox="1"/>
          <p:nvPr>
            <p:ph idx="6" type="body"/>
          </p:nvPr>
        </p:nvSpPr>
        <p:spPr>
          <a:xfrm>
            <a:off x="6049841" y="2411630"/>
            <a:ext cx="2161800" cy="149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</a:t>
            </a:r>
            <a:r>
              <a:rPr lang="en" sz="1400"/>
              <a:t>categories</a:t>
            </a:r>
            <a:r>
              <a:rPr lang="en" sz="1400"/>
              <a:t> </a:t>
            </a:r>
            <a:r>
              <a:rPr lang="en" sz="1400"/>
              <a:t>significant at 0.01 level</a:t>
            </a:r>
            <a:endParaRPr sz="1400"/>
          </a:p>
        </p:txBody>
      </p:sp>
      <p:sp>
        <p:nvSpPr>
          <p:cNvPr id="957" name="Google Shape;957;p72"/>
          <p:cNvSpPr txBox="1"/>
          <p:nvPr/>
        </p:nvSpPr>
        <p:spPr>
          <a:xfrm>
            <a:off x="1817250" y="3910125"/>
            <a:ext cx="550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ticket type and concession type have strong relationship with genre.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type and concession type have strong relationship.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7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963" name="Google Shape;963;p73"/>
          <p:cNvSpPr txBox="1"/>
          <p:nvPr/>
        </p:nvSpPr>
        <p:spPr>
          <a:xfrm>
            <a:off x="2493163" y="503250"/>
            <a:ext cx="4382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1" lang="en" sz="2700">
                <a:solidFill>
                  <a:schemeClr val="dk1"/>
                </a:solidFill>
                <a:highlight>
                  <a:schemeClr val="lt1"/>
                </a:highlight>
              </a:rPr>
              <a:t>ing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highlight>
                  <a:schemeClr val="lt1"/>
                </a:highlight>
              </a:rPr>
              <a:t>(Multinomial Regression)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64" name="Google Shape;96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3"/>
          <p:cNvSpPr txBox="1"/>
          <p:nvPr/>
        </p:nvSpPr>
        <p:spPr>
          <a:xfrm>
            <a:off x="5518550" y="1643075"/>
            <a:ext cx="283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VGLM</a:t>
            </a:r>
            <a:r>
              <a:rPr lang="en" sz="1800"/>
              <a:t> library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vglm()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NNET</a:t>
            </a:r>
            <a:r>
              <a:rPr lang="en" sz="1800"/>
              <a:t> library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multinom()</a:t>
            </a:r>
            <a:endParaRPr sz="1800"/>
          </a:p>
        </p:txBody>
      </p:sp>
      <p:sp>
        <p:nvSpPr>
          <p:cNvPr id="966" name="Google Shape;966;p73"/>
          <p:cNvSpPr txBox="1"/>
          <p:nvPr/>
        </p:nvSpPr>
        <p:spPr>
          <a:xfrm>
            <a:off x="714975" y="1643075"/>
            <a:ext cx="3142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Response</a:t>
            </a:r>
            <a:r>
              <a:rPr lang="en" sz="1800"/>
              <a:t>: </a:t>
            </a:r>
            <a:r>
              <a:rPr lang="en" sz="1600"/>
              <a:t>main genre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Predictors</a:t>
            </a:r>
            <a:r>
              <a:rPr lang="en" sz="1800"/>
              <a:t>: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Ticket type: Adult, Senior Citizen, Student, Other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Candy, Popcorn, Non-Alcohol, Booze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7" name="Google Shape;967;p73"/>
          <p:cNvSpPr txBox="1"/>
          <p:nvPr/>
        </p:nvSpPr>
        <p:spPr>
          <a:xfrm>
            <a:off x="4500550" y="3572600"/>
            <a:ext cx="4607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Model: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Adult &amp; Senior.Citizen &amp; Student &amp; Other &amp; Popcorn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4"/>
          <p:cNvSpPr txBox="1"/>
          <p:nvPr>
            <p:ph type="title"/>
          </p:nvPr>
        </p:nvSpPr>
        <p:spPr>
          <a:xfrm>
            <a:off x="1413892" y="338708"/>
            <a:ext cx="6316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95959"/>
                </a:solidFill>
              </a:rPr>
              <a:t>Fun Facts</a:t>
            </a:r>
            <a:endParaRPr b="1" sz="2700">
              <a:solidFill>
                <a:srgbClr val="595959"/>
              </a:solidFill>
            </a:endParaRPr>
          </a:p>
        </p:txBody>
      </p:sp>
      <p:pic>
        <p:nvPicPr>
          <p:cNvPr id="973" name="Google Shape;97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74"/>
          <p:cNvSpPr txBox="1"/>
          <p:nvPr/>
        </p:nvSpPr>
        <p:spPr>
          <a:xfrm>
            <a:off x="986700" y="1332900"/>
            <a:ext cx="7170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“</a:t>
            </a:r>
            <a:r>
              <a:rPr b="1" lang="en" sz="1500">
                <a:solidFill>
                  <a:schemeClr val="dk1"/>
                </a:solidFill>
              </a:rPr>
              <a:t>Student</a:t>
            </a:r>
            <a:r>
              <a:rPr lang="en" sz="1500">
                <a:solidFill>
                  <a:schemeClr val="dk1"/>
                </a:solidFill>
              </a:rPr>
              <a:t>” audience group are willing to try a </a:t>
            </a:r>
            <a:r>
              <a:rPr b="1" lang="en" sz="1500">
                <a:solidFill>
                  <a:schemeClr val="dk1"/>
                </a:solidFill>
              </a:rPr>
              <a:t>variety</a:t>
            </a:r>
            <a:r>
              <a:rPr lang="en" sz="1500">
                <a:solidFill>
                  <a:schemeClr val="dk1"/>
                </a:solidFill>
              </a:rPr>
              <a:t> of movie genres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“</a:t>
            </a:r>
            <a:r>
              <a:rPr b="1" lang="en" sz="1500">
                <a:solidFill>
                  <a:schemeClr val="dk1"/>
                </a:solidFill>
              </a:rPr>
              <a:t>Student</a:t>
            </a:r>
            <a:r>
              <a:rPr lang="en" sz="1500">
                <a:solidFill>
                  <a:schemeClr val="dk1"/>
                </a:solidFill>
              </a:rPr>
              <a:t>” audience groups prefer “</a:t>
            </a:r>
            <a:r>
              <a:rPr b="1" lang="en" sz="1500">
                <a:solidFill>
                  <a:schemeClr val="dk1"/>
                </a:solidFill>
              </a:rPr>
              <a:t>Booze</a:t>
            </a:r>
            <a:r>
              <a:rPr lang="en" sz="1500">
                <a:solidFill>
                  <a:schemeClr val="dk1"/>
                </a:solidFill>
              </a:rPr>
              <a:t>” products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“</a:t>
            </a:r>
            <a:r>
              <a:rPr b="1" lang="en" sz="1500">
                <a:solidFill>
                  <a:schemeClr val="dk1"/>
                </a:solidFill>
              </a:rPr>
              <a:t>Adult</a:t>
            </a:r>
            <a:r>
              <a:rPr lang="en" sz="1500">
                <a:solidFill>
                  <a:schemeClr val="dk1"/>
                </a:solidFill>
              </a:rPr>
              <a:t>” audience group prefer “</a:t>
            </a:r>
            <a:r>
              <a:rPr b="1" lang="en" sz="1500">
                <a:solidFill>
                  <a:schemeClr val="dk1"/>
                </a:solidFill>
              </a:rPr>
              <a:t>Comedy</a:t>
            </a:r>
            <a:r>
              <a:rPr lang="en" sz="1500">
                <a:solidFill>
                  <a:schemeClr val="dk1"/>
                </a:solidFill>
              </a:rPr>
              <a:t>” &amp; “</a:t>
            </a:r>
            <a:r>
              <a:rPr b="1" lang="en" sz="1500">
                <a:solidFill>
                  <a:schemeClr val="dk1"/>
                </a:solidFill>
              </a:rPr>
              <a:t>Drama</a:t>
            </a:r>
            <a:r>
              <a:rPr lang="en" sz="1500">
                <a:solidFill>
                  <a:schemeClr val="dk1"/>
                </a:solidFill>
              </a:rPr>
              <a:t>” than other movies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</a:t>
            </a:r>
            <a:r>
              <a:rPr b="1" lang="en" sz="1500"/>
              <a:t>Other</a:t>
            </a:r>
            <a:r>
              <a:rPr lang="en" sz="1500"/>
              <a:t>” audience group tend to not prefer “</a:t>
            </a:r>
            <a:r>
              <a:rPr b="1" lang="en" sz="1500"/>
              <a:t>Drama</a:t>
            </a:r>
            <a:r>
              <a:rPr lang="en" sz="1500"/>
              <a:t>”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Audience for “</a:t>
            </a:r>
            <a:r>
              <a:rPr b="1" lang="en" sz="1500"/>
              <a:t>Crime</a:t>
            </a:r>
            <a:r>
              <a:rPr lang="en" sz="1500"/>
              <a:t>” movie tend to not prefer “</a:t>
            </a:r>
            <a:r>
              <a:rPr b="1" lang="en" sz="1500"/>
              <a:t>Candy</a:t>
            </a:r>
            <a:r>
              <a:rPr lang="en" sz="1500"/>
              <a:t>”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</a:t>
            </a:r>
            <a:r>
              <a:rPr b="1" lang="en" sz="1500"/>
              <a:t>Adventure</a:t>
            </a:r>
            <a:r>
              <a:rPr lang="en" sz="1500"/>
              <a:t>” movies audience do not prefer “</a:t>
            </a:r>
            <a:r>
              <a:rPr b="1" lang="en" sz="1500"/>
              <a:t>Booze</a:t>
            </a:r>
            <a:r>
              <a:rPr lang="en" sz="1500"/>
              <a:t>” than “</a:t>
            </a:r>
            <a:r>
              <a:rPr b="1" lang="en" sz="1500"/>
              <a:t>Candy</a:t>
            </a:r>
            <a:r>
              <a:rPr lang="en" sz="1500"/>
              <a:t>” and “</a:t>
            </a:r>
            <a:r>
              <a:rPr b="1" lang="en" sz="1500"/>
              <a:t>Popcorn</a:t>
            </a:r>
            <a:r>
              <a:rPr lang="en" sz="1500"/>
              <a:t>”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</a:t>
            </a:r>
            <a:r>
              <a:rPr b="1" lang="en" sz="1500"/>
              <a:t>Adult</a:t>
            </a:r>
            <a:r>
              <a:rPr lang="en" sz="1500"/>
              <a:t>” audience do not prefer prefer “</a:t>
            </a:r>
            <a:r>
              <a:rPr b="1" lang="en" sz="1500"/>
              <a:t>Animation</a:t>
            </a:r>
            <a:r>
              <a:rPr lang="en" sz="1500"/>
              <a:t>” 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…</a:t>
            </a:r>
            <a:endParaRPr sz="1500"/>
          </a:p>
        </p:txBody>
      </p:sp>
      <p:sp>
        <p:nvSpPr>
          <p:cNvPr id="975" name="Google Shape;975;p7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5"/>
          <p:cNvSpPr txBox="1"/>
          <p:nvPr>
            <p:ph type="title"/>
          </p:nvPr>
        </p:nvSpPr>
        <p:spPr>
          <a:xfrm>
            <a:off x="1413892" y="338708"/>
            <a:ext cx="6316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595959"/>
                </a:solidFill>
              </a:rPr>
              <a:t>Potential Improvements</a:t>
            </a:r>
            <a:endParaRPr b="1" sz="2700">
              <a:solidFill>
                <a:srgbClr val="595959"/>
              </a:solidFill>
            </a:endParaRPr>
          </a:p>
        </p:txBody>
      </p:sp>
      <p:sp>
        <p:nvSpPr>
          <p:cNvPr id="981" name="Google Shape;981;p75"/>
          <p:cNvSpPr txBox="1"/>
          <p:nvPr>
            <p:ph idx="1" type="body"/>
          </p:nvPr>
        </p:nvSpPr>
        <p:spPr>
          <a:xfrm>
            <a:off x="1979501" y="1600500"/>
            <a:ext cx="2318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More Advanced Model</a:t>
            </a:r>
            <a:endParaRPr b="1" sz="1600"/>
          </a:p>
        </p:txBody>
      </p:sp>
      <p:sp>
        <p:nvSpPr>
          <p:cNvPr id="982" name="Google Shape;982;p75"/>
          <p:cNvSpPr txBox="1"/>
          <p:nvPr>
            <p:ph idx="2" type="body"/>
          </p:nvPr>
        </p:nvSpPr>
        <p:spPr>
          <a:xfrm>
            <a:off x="2136091" y="2393755"/>
            <a:ext cx="2161800" cy="149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Machine Learning Models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Comparison </a:t>
            </a:r>
            <a:endParaRPr sz="1400"/>
          </a:p>
        </p:txBody>
      </p:sp>
      <p:sp>
        <p:nvSpPr>
          <p:cNvPr id="983" name="Google Shape;983;p75"/>
          <p:cNvSpPr txBox="1"/>
          <p:nvPr>
            <p:ph idx="3" type="body"/>
          </p:nvPr>
        </p:nvSpPr>
        <p:spPr>
          <a:xfrm>
            <a:off x="4689500" y="1600500"/>
            <a:ext cx="24900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More Business Insights</a:t>
            </a:r>
            <a:endParaRPr b="1" sz="1600"/>
          </a:p>
        </p:txBody>
      </p:sp>
      <p:sp>
        <p:nvSpPr>
          <p:cNvPr id="984" name="Google Shape;984;p75"/>
          <p:cNvSpPr txBox="1"/>
          <p:nvPr>
            <p:ph idx="4" type="body"/>
          </p:nvPr>
        </p:nvSpPr>
        <p:spPr>
          <a:xfrm>
            <a:off x="4689511" y="2393755"/>
            <a:ext cx="2172600" cy="149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more business strategy suggestions based on </a:t>
            </a:r>
            <a:r>
              <a:rPr lang="en" sz="1400"/>
              <a:t>analysis</a:t>
            </a:r>
            <a:r>
              <a:rPr lang="en" sz="1400"/>
              <a:t> </a:t>
            </a:r>
            <a:endParaRPr sz="1400"/>
          </a:p>
        </p:txBody>
      </p:sp>
      <p:pic>
        <p:nvPicPr>
          <p:cNvPr id="985" name="Google Shape;98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7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6"/>
          <p:cNvSpPr txBox="1"/>
          <p:nvPr>
            <p:ph type="ctrTitle"/>
          </p:nvPr>
        </p:nvSpPr>
        <p:spPr>
          <a:xfrm>
            <a:off x="3200375" y="967715"/>
            <a:ext cx="3134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b="1" lang="en" sz="3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3000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6"/>
          <p:cNvSpPr txBox="1"/>
          <p:nvPr>
            <p:ph idx="11" type="ftr"/>
          </p:nvPr>
        </p:nvSpPr>
        <p:spPr>
          <a:xfrm>
            <a:off x="3769655" y="4767263"/>
            <a:ext cx="1996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6"/>
          <p:cNvSpPr txBox="1"/>
          <p:nvPr>
            <p:ph idx="12" type="sldNum"/>
          </p:nvPr>
        </p:nvSpPr>
        <p:spPr>
          <a:xfrm>
            <a:off x="7184571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4" name="Google Shape;99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76"/>
          <p:cNvSpPr txBox="1"/>
          <p:nvPr/>
        </p:nvSpPr>
        <p:spPr>
          <a:xfrm>
            <a:off x="744875" y="3364050"/>
            <a:ext cx="804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5000+ Movies &amp; Multiple Genres Dataset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(2022, October 29). Kaggle. https://www.kaggle.com/datasets/rakkesharv/imdb-5000-movies-multiple-genres-dataset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3"/>
          <p:cNvSpPr txBox="1"/>
          <p:nvPr>
            <p:ph idx="11" type="ftr"/>
          </p:nvPr>
        </p:nvSpPr>
        <p:spPr>
          <a:xfrm>
            <a:off x="3900488" y="4767263"/>
            <a:ext cx="12377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47" name="Google Shape;847;p63"/>
          <p:cNvSpPr txBox="1"/>
          <p:nvPr/>
        </p:nvSpPr>
        <p:spPr>
          <a:xfrm>
            <a:off x="1543050" y="1090136"/>
            <a:ext cx="60579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800">
                <a:solidFill>
                  <a:schemeClr val="dk1"/>
                </a:solidFill>
              </a:rPr>
              <a:t>Main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Goals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introduction of </a:t>
            </a:r>
            <a:r>
              <a:rPr lang="en" sz="1500">
                <a:solidFill>
                  <a:schemeClr val="dk1"/>
                </a:solidFill>
              </a:rPr>
              <a:t>the target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visualizations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Data </a:t>
            </a:r>
            <a:r>
              <a:rPr b="1" lang="en" sz="1800">
                <a:solidFill>
                  <a:schemeClr val="dk1"/>
                </a:solidFill>
              </a:rPr>
              <a:t>Preprocessing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lang="en" sz="1500">
                <a:solidFill>
                  <a:schemeClr val="dk1"/>
                </a:solidFill>
              </a:rPr>
              <a:t> and organizing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chemeClr val="dk1"/>
                </a:solidFill>
              </a:rPr>
              <a:t>data sets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Statistical Tests &amp; Models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Rigorous statistical tests and models to address problem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Improvement &amp; Conclusion: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Conclusion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potential future improvements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3"/>
          <p:cNvSpPr txBox="1"/>
          <p:nvPr/>
        </p:nvSpPr>
        <p:spPr>
          <a:xfrm>
            <a:off x="3281839" y="426720"/>
            <a:ext cx="2579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9" name="Google Shape;8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55" name="Google Shape;855;p6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4"/>
          <p:cNvSpPr txBox="1"/>
          <p:nvPr/>
        </p:nvSpPr>
        <p:spPr>
          <a:xfrm>
            <a:off x="944164" y="1706404"/>
            <a:ext cx="7084219" cy="269849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4765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What is the </a:t>
            </a:r>
            <a:r>
              <a:rPr b="1" lang="en" sz="1500">
                <a:solidFill>
                  <a:schemeClr val="dk1"/>
                </a:solidFill>
              </a:rPr>
              <a:t>business trends</a:t>
            </a:r>
            <a:r>
              <a:rPr lang="en" sz="1500">
                <a:solidFill>
                  <a:schemeClr val="dk1"/>
                </a:solidFill>
              </a:rPr>
              <a:t> of the art theater since 2016 until it closes in 2019?</a:t>
            </a:r>
            <a:endParaRPr sz="15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Are the</a:t>
            </a:r>
            <a:r>
              <a:rPr b="1" lang="en" sz="1500">
                <a:solidFill>
                  <a:schemeClr val="dk1"/>
                </a:solidFill>
              </a:rPr>
              <a:t> movie genres</a:t>
            </a:r>
            <a:r>
              <a:rPr lang="en" sz="1500">
                <a:solidFill>
                  <a:schemeClr val="dk1"/>
                </a:solidFill>
              </a:rPr>
              <a:t> vary with </a:t>
            </a:r>
            <a:r>
              <a:rPr b="1" lang="en" sz="1500">
                <a:solidFill>
                  <a:schemeClr val="dk1"/>
                </a:solidFill>
              </a:rPr>
              <a:t>concession</a:t>
            </a:r>
            <a:r>
              <a:rPr lang="en" sz="1500">
                <a:solidFill>
                  <a:schemeClr val="dk1"/>
                </a:solidFill>
              </a:rPr>
              <a:t> types and </a:t>
            </a:r>
            <a:r>
              <a:rPr b="1" lang="en" sz="1500">
                <a:solidFill>
                  <a:schemeClr val="dk1"/>
                </a:solidFill>
              </a:rPr>
              <a:t>audience</a:t>
            </a:r>
            <a:r>
              <a:rPr lang="en" sz="1500">
                <a:solidFill>
                  <a:schemeClr val="dk1"/>
                </a:solidFill>
              </a:rPr>
              <a:t> group? Does these preferences and connections has influence on the closure? </a:t>
            </a:r>
            <a:r>
              <a:rPr lang="en" sz="15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What </a:t>
            </a:r>
            <a:r>
              <a:rPr b="1" lang="en" sz="1500">
                <a:solidFill>
                  <a:schemeClr val="dk1"/>
                </a:solidFill>
              </a:rPr>
              <a:t>insights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suggestions</a:t>
            </a:r>
            <a:r>
              <a:rPr lang="en" sz="1500">
                <a:solidFill>
                  <a:schemeClr val="dk1"/>
                </a:solidFill>
              </a:rPr>
              <a:t> could we learn from the "former glory" and business failure of the art theater for similar art house </a:t>
            </a:r>
            <a:r>
              <a:rPr lang="en" sz="1500">
                <a:solidFill>
                  <a:schemeClr val="dk1"/>
                </a:solidFill>
              </a:rPr>
              <a:t>theater</a:t>
            </a:r>
            <a:r>
              <a:rPr lang="en" sz="1500">
                <a:solidFill>
                  <a:schemeClr val="dk1"/>
                </a:solidFill>
              </a:rPr>
              <a:t> business?</a:t>
            </a:r>
            <a:endParaRPr sz="15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r>
              <a:t/>
            </a:r>
            <a:endParaRPr sz="15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64"/>
          <p:cNvSpPr txBox="1"/>
          <p:nvPr>
            <p:ph type="title"/>
          </p:nvPr>
        </p:nvSpPr>
        <p:spPr>
          <a:xfrm>
            <a:off x="804675" y="402200"/>
            <a:ext cx="73632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b="1" lang="en" sz="27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Problem Statement and </a:t>
            </a:r>
            <a:r>
              <a:rPr b="1" lang="en" sz="2700">
                <a:solidFill>
                  <a:srgbClr val="3F3F3F"/>
                </a:solidFill>
              </a:rPr>
              <a:t>Main</a:t>
            </a:r>
            <a:r>
              <a:rPr b="1" lang="en" sz="27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700">
                <a:solidFill>
                  <a:srgbClr val="3F3F3F"/>
                </a:solidFill>
              </a:rPr>
              <a:t>Goals</a:t>
            </a:r>
            <a:r>
              <a:rPr b="1" lang="en" sz="27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700" cap="none">
                <a:solidFill>
                  <a:srgbClr val="3F3F3F"/>
                </a:solidFill>
                <a:latin typeface="Times"/>
                <a:ea typeface="Times"/>
                <a:cs typeface="Times"/>
                <a:sym typeface="Times"/>
              </a:rPr>
              <a:t>               </a:t>
            </a:r>
            <a:endParaRPr b="1" sz="2700" cap="none">
              <a:solidFill>
                <a:srgbClr val="3F3F3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58" name="Google Shape;85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5"/>
          <p:cNvSpPr txBox="1"/>
          <p:nvPr/>
        </p:nvSpPr>
        <p:spPr>
          <a:xfrm>
            <a:off x="1518000" y="530675"/>
            <a:ext cx="61080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How Audience Group Distributed?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4" name="Google Shape;86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650" y="1259550"/>
            <a:ext cx="6140698" cy="379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6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6"/>
          <p:cNvSpPr txBox="1"/>
          <p:nvPr>
            <p:ph idx="1" type="body"/>
          </p:nvPr>
        </p:nvSpPr>
        <p:spPr>
          <a:xfrm>
            <a:off x="1007436" y="3813393"/>
            <a:ext cx="1592807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"/>
              <a:t>​</a:t>
            </a:r>
            <a:endParaRPr/>
          </a:p>
        </p:txBody>
      </p:sp>
      <p:sp>
        <p:nvSpPr>
          <p:cNvPr id="872" name="Google Shape;872;p66"/>
          <p:cNvSpPr txBox="1"/>
          <p:nvPr>
            <p:ph idx="9" type="body"/>
          </p:nvPr>
        </p:nvSpPr>
        <p:spPr>
          <a:xfrm>
            <a:off x="1115386" y="4098086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873" name="Google Shape;873;p6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74" name="Google Shape;874;p66"/>
          <p:cNvSpPr txBox="1"/>
          <p:nvPr>
            <p:ph type="title"/>
          </p:nvPr>
        </p:nvSpPr>
        <p:spPr>
          <a:xfrm>
            <a:off x="1070851" y="420075"/>
            <a:ext cx="70023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b="1" lang="en" sz="2700">
                <a:solidFill>
                  <a:schemeClr val="dk1"/>
                </a:solidFill>
              </a:rPr>
              <a:t>How Does Sales Distributed?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id="875" name="Google Shape;8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075" y="1184325"/>
            <a:ext cx="5697850" cy="352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7"/>
          <p:cNvSpPr txBox="1"/>
          <p:nvPr>
            <p:ph idx="1" type="body"/>
          </p:nvPr>
        </p:nvSpPr>
        <p:spPr>
          <a:xfrm>
            <a:off x="1007436" y="3813393"/>
            <a:ext cx="15927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"/>
              <a:t>​</a:t>
            </a:r>
            <a:endParaRPr/>
          </a:p>
        </p:txBody>
      </p:sp>
      <p:sp>
        <p:nvSpPr>
          <p:cNvPr id="882" name="Google Shape;882;p67"/>
          <p:cNvSpPr txBox="1"/>
          <p:nvPr>
            <p:ph idx="9" type="body"/>
          </p:nvPr>
        </p:nvSpPr>
        <p:spPr>
          <a:xfrm>
            <a:off x="1115386" y="4098086"/>
            <a:ext cx="1384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883" name="Google Shape;883;p6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84" name="Google Shape;884;p67"/>
          <p:cNvSpPr txBox="1"/>
          <p:nvPr>
            <p:ph type="title"/>
          </p:nvPr>
        </p:nvSpPr>
        <p:spPr>
          <a:xfrm>
            <a:off x="1070851" y="420075"/>
            <a:ext cx="70023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b="1" lang="en" sz="2700">
                <a:solidFill>
                  <a:schemeClr val="dk1"/>
                </a:solidFill>
              </a:rPr>
              <a:t>How Does Sales Distributed?</a:t>
            </a:r>
            <a:endParaRPr b="1" sz="2700">
              <a:solidFill>
                <a:schemeClr val="dk1"/>
              </a:solidFill>
            </a:endParaRPr>
          </a:p>
        </p:txBody>
      </p:sp>
      <p:pic>
        <p:nvPicPr>
          <p:cNvPr id="885" name="Google Shape;8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538" y="1510150"/>
            <a:ext cx="5116923" cy="31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3075" y="1194425"/>
            <a:ext cx="5697850" cy="35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8"/>
          <p:cNvSpPr txBox="1"/>
          <p:nvPr>
            <p:ph idx="1" type="body"/>
          </p:nvPr>
        </p:nvSpPr>
        <p:spPr>
          <a:xfrm>
            <a:off x="1007436" y="3813393"/>
            <a:ext cx="1592807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en"/>
              <a:t>​</a:t>
            </a:r>
            <a:endParaRPr/>
          </a:p>
        </p:txBody>
      </p:sp>
      <p:sp>
        <p:nvSpPr>
          <p:cNvPr id="893" name="Google Shape;893;p68"/>
          <p:cNvSpPr txBox="1"/>
          <p:nvPr>
            <p:ph idx="9" type="body"/>
          </p:nvPr>
        </p:nvSpPr>
        <p:spPr>
          <a:xfrm>
            <a:off x="1115386" y="4098086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894" name="Google Shape;894;p6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95" name="Google Shape;895;p68"/>
          <p:cNvSpPr txBox="1"/>
          <p:nvPr>
            <p:ph type="title"/>
          </p:nvPr>
        </p:nvSpPr>
        <p:spPr>
          <a:xfrm>
            <a:off x="910351" y="358575"/>
            <a:ext cx="73233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b="1" lang="en" sz="2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</a:t>
            </a:r>
            <a:r>
              <a:rPr b="1" lang="en" sz="2700">
                <a:solidFill>
                  <a:schemeClr val="dk1"/>
                </a:solidFill>
              </a:rPr>
              <a:t>Gross Profit</a:t>
            </a:r>
            <a:r>
              <a:rPr b="1" lang="en" sz="2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Distributed?</a:t>
            </a:r>
            <a:endParaRPr b="1" sz="2700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96" name="Google Shape;89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5" y="1184350"/>
            <a:ext cx="5697850" cy="352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625" y="1184350"/>
            <a:ext cx="4255104" cy="2629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68"/>
          <p:cNvSpPr/>
          <p:nvPr/>
        </p:nvSpPr>
        <p:spPr>
          <a:xfrm rot="-1755736">
            <a:off x="3373150" y="3505511"/>
            <a:ext cx="1784749" cy="23008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05" name="Google Shape;905;p69"/>
          <p:cNvSpPr txBox="1"/>
          <p:nvPr>
            <p:ph type="title"/>
          </p:nvPr>
        </p:nvSpPr>
        <p:spPr>
          <a:xfrm>
            <a:off x="1066651" y="358575"/>
            <a:ext cx="7010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b="1" lang="en" sz="2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</a:t>
            </a:r>
            <a:r>
              <a:rPr b="1" lang="en" sz="2700">
                <a:solidFill>
                  <a:schemeClr val="dk1"/>
                </a:solidFill>
              </a:rPr>
              <a:t>Gross Profit</a:t>
            </a:r>
            <a:r>
              <a:rPr b="1" lang="en" sz="2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Distribute</a:t>
            </a:r>
            <a:r>
              <a:rPr b="1" lang="en" sz="2700">
                <a:solidFill>
                  <a:schemeClr val="dk1"/>
                </a:solidFill>
              </a:rPr>
              <a:t>d</a:t>
            </a:r>
            <a:r>
              <a:rPr b="1" lang="en" sz="27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2700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06" name="Google Shape;9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075" y="1184025"/>
            <a:ext cx="5697849" cy="352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3075" y="1184025"/>
            <a:ext cx="5697850" cy="352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0"/>
          <p:cNvSpPr txBox="1"/>
          <p:nvPr>
            <p:ph type="title"/>
          </p:nvPr>
        </p:nvSpPr>
        <p:spPr>
          <a:xfrm>
            <a:off x="1413892" y="356583"/>
            <a:ext cx="6316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700">
                <a:solidFill>
                  <a:schemeClr val="dk1"/>
                </a:solidFill>
              </a:rPr>
              <a:t>Data Preprocessing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4" name="Google Shape;91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726" y="178600"/>
            <a:ext cx="634025" cy="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0"/>
          <p:cNvSpPr txBox="1"/>
          <p:nvPr>
            <p:ph idx="1" type="body"/>
          </p:nvPr>
        </p:nvSpPr>
        <p:spPr>
          <a:xfrm>
            <a:off x="932353" y="1618377"/>
            <a:ext cx="21618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Concession Sales</a:t>
            </a:r>
            <a:endParaRPr b="1"/>
          </a:p>
        </p:txBody>
      </p:sp>
      <p:sp>
        <p:nvSpPr>
          <p:cNvPr id="916" name="Google Shape;916;p70"/>
          <p:cNvSpPr txBox="1"/>
          <p:nvPr>
            <p:ph idx="2" type="body"/>
          </p:nvPr>
        </p:nvSpPr>
        <p:spPr>
          <a:xfrm>
            <a:off x="932353" y="2411630"/>
            <a:ext cx="2161800" cy="149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Wide format transformation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 by order time</a:t>
            </a:r>
            <a:endParaRPr sz="1400"/>
          </a:p>
        </p:txBody>
      </p:sp>
      <p:sp>
        <p:nvSpPr>
          <p:cNvPr id="917" name="Google Shape;917;p70"/>
          <p:cNvSpPr txBox="1"/>
          <p:nvPr>
            <p:ph idx="3" type="body"/>
          </p:nvPr>
        </p:nvSpPr>
        <p:spPr>
          <a:xfrm>
            <a:off x="3485774" y="1618377"/>
            <a:ext cx="21726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Ticket Sales</a:t>
            </a:r>
            <a:endParaRPr b="1"/>
          </a:p>
        </p:txBody>
      </p:sp>
      <p:sp>
        <p:nvSpPr>
          <p:cNvPr id="918" name="Google Shape;918;p70"/>
          <p:cNvSpPr txBox="1"/>
          <p:nvPr>
            <p:ph idx="4" type="body"/>
          </p:nvPr>
        </p:nvSpPr>
        <p:spPr>
          <a:xfrm>
            <a:off x="3485774" y="2411630"/>
            <a:ext cx="2172600" cy="149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Wide format transformation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 by order time and ticket type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70"/>
          <p:cNvSpPr txBox="1"/>
          <p:nvPr>
            <p:ph idx="5" type="body"/>
          </p:nvPr>
        </p:nvSpPr>
        <p:spPr>
          <a:xfrm>
            <a:off x="6049841" y="1618377"/>
            <a:ext cx="21618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Genres (External Dataset)</a:t>
            </a:r>
            <a:endParaRPr b="1"/>
          </a:p>
        </p:txBody>
      </p:sp>
      <p:sp>
        <p:nvSpPr>
          <p:cNvPr id="920" name="Google Shape;920;p70"/>
          <p:cNvSpPr txBox="1"/>
          <p:nvPr>
            <p:ph idx="6" type="body"/>
          </p:nvPr>
        </p:nvSpPr>
        <p:spPr>
          <a:xfrm>
            <a:off x="6049841" y="2411630"/>
            <a:ext cx="2161800" cy="149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Main movie genre</a:t>
            </a:r>
            <a:endParaRPr sz="1400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Movie title</a:t>
            </a:r>
            <a:endParaRPr sz="1400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Year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Etc. </a:t>
            </a:r>
            <a:endParaRPr sz="1400"/>
          </a:p>
        </p:txBody>
      </p:sp>
      <p:sp>
        <p:nvSpPr>
          <p:cNvPr id="921" name="Google Shape;921;p70"/>
          <p:cNvSpPr/>
          <p:nvPr/>
        </p:nvSpPr>
        <p:spPr>
          <a:xfrm rot="10800000">
            <a:off x="2851875" y="2759250"/>
            <a:ext cx="7737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0"/>
          <p:cNvSpPr txBox="1"/>
          <p:nvPr/>
        </p:nvSpPr>
        <p:spPr>
          <a:xfrm>
            <a:off x="2851875" y="2465200"/>
            <a:ext cx="7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923" name="Google Shape;923;p70"/>
          <p:cNvSpPr/>
          <p:nvPr/>
        </p:nvSpPr>
        <p:spPr>
          <a:xfrm rot="10800000">
            <a:off x="5276150" y="2759250"/>
            <a:ext cx="7737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0"/>
          <p:cNvSpPr txBox="1"/>
          <p:nvPr/>
        </p:nvSpPr>
        <p:spPr>
          <a:xfrm>
            <a:off x="5276150" y="2465200"/>
            <a:ext cx="7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925" name="Google Shape;925;p7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