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C022-DE24-4E5E-9A20-5DA0F7CE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1CCF2-1242-449D-B96E-1A89AC8C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28FF-4D77-4532-860D-6177A5F9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27F9-DB3C-4F70-8B8E-7ABA88A0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069D-EABC-4CCF-8404-3588260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65A6-8643-4189-914F-FE00956A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0BB78-A3B1-488E-B0AB-C3134978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65D7-14BD-47FC-9934-05010543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38FE-ADD6-4405-B637-6C0C778A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1B47-3E6E-4B79-BC95-4A661A1E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08136-C174-435C-86D6-E1BFBC096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4C1CB-AB0C-4EED-8659-4B7373890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BB0D-F9C8-46BB-B0F9-4BB17BF7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362F-D4E6-4818-98FF-F5A755A5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20F1-F296-453B-B00B-8CD9FB70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B1CE-AE83-41C5-B744-A02A4564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ED87-CBF3-4A67-BB4D-12CEC9E5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1AE8-EAF7-4B77-93BB-82CEBCBA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78AB-79FE-4B7A-9298-FF40B2D6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147E-2730-48E0-ADFF-8F712CD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BEE7-78F5-472F-A117-D101D8B9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A4C6-2F73-4DFE-BBF7-0273A4785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AEB9-7FB8-4293-895B-1FA97F76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1416-DDC9-4584-8AFC-355B8E1D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3A940-D7AC-4C18-BC28-CE005F1D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3313-5D31-468E-BDFA-90BBB3DD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9114-D822-41E7-938F-FF5A54AE0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92E0F-0759-468F-BB7C-D4A7BD353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0C16-948D-4F80-8B0A-E39589D9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64279-E512-40BE-9278-14ED6DB1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2C18A-509E-4EF4-8E6E-BD53A225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5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3A6C-7DC1-4D79-A0F0-9F2555AD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5B89-83F1-45B2-9B09-A358E5C1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A961F-B019-42F7-9EB0-CE25D7B3B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3D784-45A5-492C-AED4-9B21D2D36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079D2-BF11-44D0-8237-A131D1571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C48FE-6118-4774-9A1D-E8C31374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12177-EB9A-4AC9-8D49-21BBC3A3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7A34E-940B-431C-8894-0D6754A1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AE14-EB1E-4A72-A4D4-AC64BE73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4EC24-D264-4C88-9C38-A3AF25C3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3C01-6EFE-4361-80A1-20FAC471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0E08E-7AE6-406B-9470-3E1D5BD9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1CB6-55CD-47A8-8B3C-DFDFD7EF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2509D-D17F-4B63-B0E7-5B286519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6994B-A9AE-4710-BDE1-B407CBCA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9BAB-822F-49CD-99A6-04E430B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1843-4E2C-41B4-BAB7-DFF49D58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4F79-5369-496C-A3AB-447615FC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8504A-B0C4-4ADF-8E0E-670F635F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231B-900C-4591-9E7A-8B63857D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659EC-7AB7-49FE-AA7E-4FE80EDD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F15D-0664-4DB3-ACE7-4FB9A5B3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E4202-F129-45CF-991D-BA8D61B74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657B-B3C0-4DED-BCE2-432779CF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7B9B-C50D-4B09-806A-DD8700D4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CB68D-32DB-4501-BF8D-794BAD27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C7A7-75C8-4DD5-87F0-047B9BF4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7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957E2-F507-4B43-8543-F83F7E22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6CF12-4935-4365-8BCB-97A5FFAF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EA87-95B9-4F71-917A-9699F37B0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008B-9EF5-44DB-872F-4B674593FE0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6C00-EF94-4247-B74E-E8A6655DC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2123-D0CB-443B-95CA-780D22109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090AC-918C-41CB-9239-E6FC03DD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3DFE3A7-D699-41B2-A70B-306D9490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56" y="1216346"/>
            <a:ext cx="3937247" cy="3937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86C9825-C89A-4218-A502-DC77A8BF1FC2}"/>
              </a:ext>
            </a:extLst>
          </p:cNvPr>
          <p:cNvGrpSpPr/>
          <p:nvPr/>
        </p:nvGrpSpPr>
        <p:grpSpPr>
          <a:xfrm>
            <a:off x="2516523" y="1281442"/>
            <a:ext cx="3657600" cy="3657600"/>
            <a:chOff x="2516524" y="1281443"/>
            <a:chExt cx="3636393" cy="36472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44FC9A-C02C-4C02-A719-0DC3C3898108}"/>
                </a:ext>
              </a:extLst>
            </p:cNvPr>
            <p:cNvSpPr/>
            <p:nvPr/>
          </p:nvSpPr>
          <p:spPr>
            <a:xfrm>
              <a:off x="2516524" y="1281443"/>
              <a:ext cx="3636393" cy="3647257"/>
            </a:xfrm>
            <a:custGeom>
              <a:avLst/>
              <a:gdLst>
                <a:gd name="connsiteX0" fmla="*/ 695101 w 3636393"/>
                <a:gd name="connsiteY0" fmla="*/ 3180504 h 3647257"/>
                <a:gd name="connsiteX1" fmla="*/ 431447 w 3636393"/>
                <a:gd name="connsiteY1" fmla="*/ 2916850 h 3647257"/>
                <a:gd name="connsiteX2" fmla="*/ 695956 w 3636393"/>
                <a:gd name="connsiteY2" fmla="*/ 2652341 h 3647257"/>
                <a:gd name="connsiteX3" fmla="*/ 662791 w 3636393"/>
                <a:gd name="connsiteY3" fmla="*/ 2607229 h 3647257"/>
                <a:gd name="connsiteX4" fmla="*/ 476425 w 3636393"/>
                <a:gd name="connsiteY4" fmla="*/ 2179938 h 3647257"/>
                <a:gd name="connsiteX5" fmla="*/ 445693 w 3636393"/>
                <a:gd name="connsiteY5" fmla="*/ 1983768 h 3647257"/>
                <a:gd name="connsiteX6" fmla="*/ 0 w 3636393"/>
                <a:gd name="connsiteY6" fmla="*/ 1983768 h 3647257"/>
                <a:gd name="connsiteX7" fmla="*/ 0 w 3636393"/>
                <a:gd name="connsiteY7" fmla="*/ 1610905 h 3647257"/>
                <a:gd name="connsiteX8" fmla="*/ 459007 w 3636393"/>
                <a:gd name="connsiteY8" fmla="*/ 1610905 h 3647257"/>
                <a:gd name="connsiteX9" fmla="*/ 459296 w 3636393"/>
                <a:gd name="connsiteY9" fmla="*/ 1608809 h 3647257"/>
                <a:gd name="connsiteX10" fmla="*/ 699405 w 3636393"/>
                <a:gd name="connsiteY10" fmla="*/ 1048169 h 3647257"/>
                <a:gd name="connsiteX11" fmla="*/ 744526 w 3636393"/>
                <a:gd name="connsiteY11" fmla="*/ 991134 h 3647257"/>
                <a:gd name="connsiteX12" fmla="*/ 425060 w 3636393"/>
                <a:gd name="connsiteY12" fmla="*/ 671668 h 3647257"/>
                <a:gd name="connsiteX13" fmla="*/ 688714 w 3636393"/>
                <a:gd name="connsiteY13" fmla="*/ 408014 h 3647257"/>
                <a:gd name="connsiteX14" fmla="*/ 1017493 w 3636393"/>
                <a:gd name="connsiteY14" fmla="*/ 736793 h 3647257"/>
                <a:gd name="connsiteX15" fmla="*/ 1052925 w 3636393"/>
                <a:gd name="connsiteY15" fmla="*/ 710745 h 3647257"/>
                <a:gd name="connsiteX16" fmla="*/ 1593324 w 3636393"/>
                <a:gd name="connsiteY16" fmla="*/ 501770 h 3647257"/>
                <a:gd name="connsiteX17" fmla="*/ 1627951 w 3636393"/>
                <a:gd name="connsiteY17" fmla="*/ 497826 h 3647257"/>
                <a:gd name="connsiteX18" fmla="*/ 1627950 w 3636393"/>
                <a:gd name="connsiteY18" fmla="*/ 0 h 3647257"/>
                <a:gd name="connsiteX19" fmla="*/ 2000813 w 3636393"/>
                <a:gd name="connsiteY19" fmla="*/ 0 h 3647257"/>
                <a:gd name="connsiteX20" fmla="*/ 2000814 w 3636393"/>
                <a:gd name="connsiteY20" fmla="*/ 500268 h 3647257"/>
                <a:gd name="connsiteX21" fmla="*/ 2051345 w 3636393"/>
                <a:gd name="connsiteY21" fmla="*/ 507250 h 3647257"/>
                <a:gd name="connsiteX22" fmla="*/ 2435206 w 3636393"/>
                <a:gd name="connsiteY22" fmla="*/ 637946 h 3647257"/>
                <a:gd name="connsiteX23" fmla="*/ 2605163 w 3636393"/>
                <a:gd name="connsiteY23" fmla="*/ 743135 h 3647257"/>
                <a:gd name="connsiteX24" fmla="*/ 2938404 w 3636393"/>
                <a:gd name="connsiteY24" fmla="*/ 409893 h 3647257"/>
                <a:gd name="connsiteX25" fmla="*/ 3202058 w 3636393"/>
                <a:gd name="connsiteY25" fmla="*/ 673547 h 3647257"/>
                <a:gd name="connsiteX26" fmla="*/ 2875398 w 3636393"/>
                <a:gd name="connsiteY26" fmla="*/ 1000208 h 3647257"/>
                <a:gd name="connsiteX27" fmla="*/ 2949410 w 3636393"/>
                <a:gd name="connsiteY27" fmla="*/ 1100879 h 3647257"/>
                <a:gd name="connsiteX28" fmla="*/ 3135775 w 3636393"/>
                <a:gd name="connsiteY28" fmla="*/ 1528169 h 3647257"/>
                <a:gd name="connsiteX29" fmla="*/ 3146701 w 3636393"/>
                <a:gd name="connsiteY29" fmla="*/ 1597912 h 3647257"/>
                <a:gd name="connsiteX30" fmla="*/ 3636393 w 3636393"/>
                <a:gd name="connsiteY30" fmla="*/ 1597912 h 3647257"/>
                <a:gd name="connsiteX31" fmla="*/ 3636393 w 3636393"/>
                <a:gd name="connsiteY31" fmla="*/ 1970775 h 3647257"/>
                <a:gd name="connsiteX32" fmla="*/ 3168835 w 3636393"/>
                <a:gd name="connsiteY32" fmla="*/ 1970775 h 3647257"/>
                <a:gd name="connsiteX33" fmla="*/ 3168663 w 3636393"/>
                <a:gd name="connsiteY33" fmla="*/ 1985260 h 3647257"/>
                <a:gd name="connsiteX34" fmla="*/ 2930225 w 3636393"/>
                <a:gd name="connsiteY34" fmla="*/ 2635508 h 3647257"/>
                <a:gd name="connsiteX35" fmla="*/ 2924152 w 3636393"/>
                <a:gd name="connsiteY35" fmla="*/ 2643450 h 3647257"/>
                <a:gd name="connsiteX36" fmla="*/ 3187376 w 3636393"/>
                <a:gd name="connsiteY36" fmla="*/ 2906675 h 3647257"/>
                <a:gd name="connsiteX37" fmla="*/ 2923722 w 3636393"/>
                <a:gd name="connsiteY37" fmla="*/ 3170328 h 3647257"/>
                <a:gd name="connsiteX38" fmla="*/ 2669019 w 3636393"/>
                <a:gd name="connsiteY38" fmla="*/ 2915626 h 3647257"/>
                <a:gd name="connsiteX39" fmla="*/ 2615452 w 3636393"/>
                <a:gd name="connsiteY39" fmla="*/ 2958211 h 3647257"/>
                <a:gd name="connsiteX40" fmla="*/ 2067538 w 3636393"/>
                <a:gd name="connsiteY40" fmla="*/ 3197824 h 3647257"/>
                <a:gd name="connsiteX41" fmla="*/ 1986361 w 3636393"/>
                <a:gd name="connsiteY41" fmla="*/ 3209538 h 3647257"/>
                <a:gd name="connsiteX42" fmla="*/ 1986361 w 3636393"/>
                <a:gd name="connsiteY42" fmla="*/ 3647257 h 3647257"/>
                <a:gd name="connsiteX43" fmla="*/ 1613498 w 3636393"/>
                <a:gd name="connsiteY43" fmla="*/ 3647257 h 3647257"/>
                <a:gd name="connsiteX44" fmla="*/ 1613498 w 3636393"/>
                <a:gd name="connsiteY44" fmla="*/ 3207757 h 3647257"/>
                <a:gd name="connsiteX45" fmla="*/ 1544662 w 3636393"/>
                <a:gd name="connsiteY45" fmla="*/ 3197823 h 3647257"/>
                <a:gd name="connsiteX46" fmla="*/ 996748 w 3636393"/>
                <a:gd name="connsiteY46" fmla="*/ 2958211 h 3647257"/>
                <a:gd name="connsiteX47" fmla="*/ 954069 w 3636393"/>
                <a:gd name="connsiteY47" fmla="*/ 2921536 h 364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36393" h="3647257">
                  <a:moveTo>
                    <a:pt x="695101" y="3180504"/>
                  </a:moveTo>
                  <a:lnTo>
                    <a:pt x="431447" y="2916850"/>
                  </a:lnTo>
                  <a:lnTo>
                    <a:pt x="695956" y="2652341"/>
                  </a:lnTo>
                  <a:lnTo>
                    <a:pt x="662791" y="2607229"/>
                  </a:lnTo>
                  <a:cubicBezTo>
                    <a:pt x="575089" y="2474401"/>
                    <a:pt x="512968" y="2329653"/>
                    <a:pt x="476425" y="2179938"/>
                  </a:cubicBezTo>
                  <a:lnTo>
                    <a:pt x="445693" y="1983768"/>
                  </a:lnTo>
                  <a:lnTo>
                    <a:pt x="0" y="1983768"/>
                  </a:lnTo>
                  <a:lnTo>
                    <a:pt x="0" y="1610905"/>
                  </a:lnTo>
                  <a:lnTo>
                    <a:pt x="459007" y="1610905"/>
                  </a:lnTo>
                  <a:lnTo>
                    <a:pt x="459296" y="1608809"/>
                  </a:lnTo>
                  <a:cubicBezTo>
                    <a:pt x="495268" y="1410272"/>
                    <a:pt x="575304" y="1218151"/>
                    <a:pt x="699405" y="1048169"/>
                  </a:cubicBezTo>
                  <a:lnTo>
                    <a:pt x="744526" y="991134"/>
                  </a:lnTo>
                  <a:lnTo>
                    <a:pt x="425060" y="671668"/>
                  </a:lnTo>
                  <a:lnTo>
                    <a:pt x="688714" y="408014"/>
                  </a:lnTo>
                  <a:lnTo>
                    <a:pt x="1017493" y="736793"/>
                  </a:lnTo>
                  <a:lnTo>
                    <a:pt x="1052925" y="710745"/>
                  </a:lnTo>
                  <a:cubicBezTo>
                    <a:pt x="1218960" y="601119"/>
                    <a:pt x="1403620" y="531460"/>
                    <a:pt x="1593324" y="501770"/>
                  </a:cubicBezTo>
                  <a:lnTo>
                    <a:pt x="1627951" y="497826"/>
                  </a:lnTo>
                  <a:lnTo>
                    <a:pt x="1627950" y="0"/>
                  </a:lnTo>
                  <a:lnTo>
                    <a:pt x="2000813" y="0"/>
                  </a:lnTo>
                  <a:lnTo>
                    <a:pt x="2000814" y="500268"/>
                  </a:lnTo>
                  <a:lnTo>
                    <a:pt x="2051345" y="507250"/>
                  </a:lnTo>
                  <a:cubicBezTo>
                    <a:pt x="2183703" y="531231"/>
                    <a:pt x="2313209" y="574796"/>
                    <a:pt x="2435206" y="637946"/>
                  </a:cubicBezTo>
                  <a:lnTo>
                    <a:pt x="2605163" y="743135"/>
                  </a:lnTo>
                  <a:lnTo>
                    <a:pt x="2938404" y="409893"/>
                  </a:lnTo>
                  <a:lnTo>
                    <a:pt x="3202058" y="673547"/>
                  </a:lnTo>
                  <a:lnTo>
                    <a:pt x="2875398" y="1000208"/>
                  </a:lnTo>
                  <a:lnTo>
                    <a:pt x="2949410" y="1100879"/>
                  </a:lnTo>
                  <a:cubicBezTo>
                    <a:pt x="3037111" y="1233707"/>
                    <a:pt x="3099232" y="1378455"/>
                    <a:pt x="3135775" y="1528169"/>
                  </a:cubicBezTo>
                  <a:lnTo>
                    <a:pt x="3146701" y="1597912"/>
                  </a:lnTo>
                  <a:lnTo>
                    <a:pt x="3636393" y="1597912"/>
                  </a:lnTo>
                  <a:lnTo>
                    <a:pt x="3636393" y="1970775"/>
                  </a:lnTo>
                  <a:lnTo>
                    <a:pt x="3168835" y="1970775"/>
                  </a:lnTo>
                  <a:lnTo>
                    <a:pt x="3168663" y="1985260"/>
                  </a:lnTo>
                  <a:cubicBezTo>
                    <a:pt x="3146737" y="2214301"/>
                    <a:pt x="3067258" y="2438873"/>
                    <a:pt x="2930225" y="2635508"/>
                  </a:cubicBezTo>
                  <a:lnTo>
                    <a:pt x="2924152" y="2643450"/>
                  </a:lnTo>
                  <a:lnTo>
                    <a:pt x="3187376" y="2906675"/>
                  </a:lnTo>
                  <a:lnTo>
                    <a:pt x="2923722" y="3170328"/>
                  </a:lnTo>
                  <a:lnTo>
                    <a:pt x="2669019" y="2915626"/>
                  </a:lnTo>
                  <a:lnTo>
                    <a:pt x="2615452" y="2958211"/>
                  </a:lnTo>
                  <a:cubicBezTo>
                    <a:pt x="2449234" y="3080366"/>
                    <a:pt x="2261670" y="3160237"/>
                    <a:pt x="2067538" y="3197824"/>
                  </a:cubicBezTo>
                  <a:lnTo>
                    <a:pt x="1986361" y="3209538"/>
                  </a:lnTo>
                  <a:lnTo>
                    <a:pt x="1986361" y="3647257"/>
                  </a:lnTo>
                  <a:lnTo>
                    <a:pt x="1613498" y="3647257"/>
                  </a:lnTo>
                  <a:lnTo>
                    <a:pt x="1613498" y="3207757"/>
                  </a:lnTo>
                  <a:lnTo>
                    <a:pt x="1544662" y="3197823"/>
                  </a:lnTo>
                  <a:cubicBezTo>
                    <a:pt x="1350530" y="3160237"/>
                    <a:pt x="1162966" y="3080366"/>
                    <a:pt x="996748" y="2958211"/>
                  </a:cubicBezTo>
                  <a:lnTo>
                    <a:pt x="954069" y="2921536"/>
                  </a:lnTo>
                  <a:close/>
                </a:path>
              </a:pathLst>
            </a:custGeom>
            <a:gradFill flip="none" rotWithShape="1">
              <a:gsLst>
                <a:gs pos="54000">
                  <a:schemeClr val="tx1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AA0555-3F44-406B-8F96-9069650E8238}"/>
                </a:ext>
              </a:extLst>
            </p:cNvPr>
            <p:cNvSpPr/>
            <p:nvPr/>
          </p:nvSpPr>
          <p:spPr>
            <a:xfrm rot="6563472">
              <a:off x="3359441" y="2275640"/>
              <a:ext cx="720249" cy="584246"/>
            </a:xfrm>
            <a:custGeom>
              <a:avLst/>
              <a:gdLst>
                <a:gd name="connsiteX0" fmla="*/ 0 w 532660"/>
                <a:gd name="connsiteY0" fmla="*/ 259424 h 459669"/>
                <a:gd name="connsiteX1" fmla="*/ 0 w 532660"/>
                <a:gd name="connsiteY1" fmla="*/ 200243 h 459669"/>
                <a:gd name="connsiteX2" fmla="*/ 94697 w 532660"/>
                <a:gd name="connsiteY2" fmla="*/ 105546 h 459669"/>
                <a:gd name="connsiteX3" fmla="*/ 152397 w 532660"/>
                <a:gd name="connsiteY3" fmla="*/ 105546 h 459669"/>
                <a:gd name="connsiteX4" fmla="*/ 152397 w 532660"/>
                <a:gd name="connsiteY4" fmla="*/ 43404 h 459669"/>
                <a:gd name="connsiteX5" fmla="*/ 195801 w 532660"/>
                <a:gd name="connsiteY5" fmla="*/ 0 h 459669"/>
                <a:gd name="connsiteX6" fmla="*/ 222926 w 532660"/>
                <a:gd name="connsiteY6" fmla="*/ 0 h 459669"/>
                <a:gd name="connsiteX7" fmla="*/ 266330 w 532660"/>
                <a:gd name="connsiteY7" fmla="*/ 43404 h 459669"/>
                <a:gd name="connsiteX8" fmla="*/ 266330 w 532660"/>
                <a:gd name="connsiteY8" fmla="*/ 105546 h 459669"/>
                <a:gd name="connsiteX9" fmla="*/ 437963 w 532660"/>
                <a:gd name="connsiteY9" fmla="*/ 105546 h 459669"/>
                <a:gd name="connsiteX10" fmla="*/ 532660 w 532660"/>
                <a:gd name="connsiteY10" fmla="*/ 200243 h 459669"/>
                <a:gd name="connsiteX11" fmla="*/ 532660 w 532660"/>
                <a:gd name="connsiteY11" fmla="*/ 259424 h 459669"/>
                <a:gd name="connsiteX12" fmla="*/ 437963 w 532660"/>
                <a:gd name="connsiteY12" fmla="*/ 354121 h 459669"/>
                <a:gd name="connsiteX13" fmla="*/ 266330 w 532660"/>
                <a:gd name="connsiteY13" fmla="*/ 354121 h 459669"/>
                <a:gd name="connsiteX14" fmla="*/ 266330 w 532660"/>
                <a:gd name="connsiteY14" fmla="*/ 416265 h 459669"/>
                <a:gd name="connsiteX15" fmla="*/ 222926 w 532660"/>
                <a:gd name="connsiteY15" fmla="*/ 459669 h 459669"/>
                <a:gd name="connsiteX16" fmla="*/ 195801 w 532660"/>
                <a:gd name="connsiteY16" fmla="*/ 459669 h 459669"/>
                <a:gd name="connsiteX17" fmla="*/ 152397 w 532660"/>
                <a:gd name="connsiteY17" fmla="*/ 416265 h 459669"/>
                <a:gd name="connsiteX18" fmla="*/ 152397 w 532660"/>
                <a:gd name="connsiteY18" fmla="*/ 354121 h 459669"/>
                <a:gd name="connsiteX19" fmla="*/ 94697 w 532660"/>
                <a:gd name="connsiteY19" fmla="*/ 354121 h 459669"/>
                <a:gd name="connsiteX20" fmla="*/ 0 w 532660"/>
                <a:gd name="connsiteY20" fmla="*/ 259424 h 4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32660" h="459669">
                  <a:moveTo>
                    <a:pt x="0" y="259424"/>
                  </a:moveTo>
                  <a:lnTo>
                    <a:pt x="0" y="200243"/>
                  </a:lnTo>
                  <a:cubicBezTo>
                    <a:pt x="0" y="147943"/>
                    <a:pt x="42397" y="105546"/>
                    <a:pt x="94697" y="105546"/>
                  </a:cubicBezTo>
                  <a:lnTo>
                    <a:pt x="152397" y="105546"/>
                  </a:lnTo>
                  <a:lnTo>
                    <a:pt x="152397" y="43404"/>
                  </a:lnTo>
                  <a:cubicBezTo>
                    <a:pt x="152397" y="19433"/>
                    <a:pt x="171830" y="0"/>
                    <a:pt x="195801" y="0"/>
                  </a:cubicBezTo>
                  <a:lnTo>
                    <a:pt x="222926" y="0"/>
                  </a:lnTo>
                  <a:cubicBezTo>
                    <a:pt x="246897" y="0"/>
                    <a:pt x="266330" y="19433"/>
                    <a:pt x="266330" y="43404"/>
                  </a:cubicBezTo>
                  <a:lnTo>
                    <a:pt x="266330" y="105546"/>
                  </a:lnTo>
                  <a:lnTo>
                    <a:pt x="437963" y="105546"/>
                  </a:lnTo>
                  <a:cubicBezTo>
                    <a:pt x="490263" y="105546"/>
                    <a:pt x="532660" y="147943"/>
                    <a:pt x="532660" y="200243"/>
                  </a:cubicBezTo>
                  <a:lnTo>
                    <a:pt x="532660" y="259424"/>
                  </a:lnTo>
                  <a:cubicBezTo>
                    <a:pt x="532660" y="311724"/>
                    <a:pt x="490263" y="354121"/>
                    <a:pt x="437963" y="354121"/>
                  </a:cubicBezTo>
                  <a:lnTo>
                    <a:pt x="266330" y="354121"/>
                  </a:lnTo>
                  <a:lnTo>
                    <a:pt x="266330" y="416265"/>
                  </a:lnTo>
                  <a:cubicBezTo>
                    <a:pt x="266330" y="440236"/>
                    <a:pt x="246897" y="459669"/>
                    <a:pt x="222926" y="459669"/>
                  </a:cubicBezTo>
                  <a:lnTo>
                    <a:pt x="195801" y="459669"/>
                  </a:lnTo>
                  <a:cubicBezTo>
                    <a:pt x="171830" y="459669"/>
                    <a:pt x="152397" y="440236"/>
                    <a:pt x="152397" y="416265"/>
                  </a:cubicBezTo>
                  <a:lnTo>
                    <a:pt x="152397" y="354121"/>
                  </a:lnTo>
                  <a:lnTo>
                    <a:pt x="94697" y="354121"/>
                  </a:lnTo>
                  <a:cubicBezTo>
                    <a:pt x="42397" y="354121"/>
                    <a:pt x="0" y="311724"/>
                    <a:pt x="0" y="259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52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Jiyansh User</dc:creator>
  <cp:lastModifiedBy>Jiyansh User</cp:lastModifiedBy>
  <cp:revision>3</cp:revision>
  <dcterms:created xsi:type="dcterms:W3CDTF">2020-04-11T05:54:41Z</dcterms:created>
  <dcterms:modified xsi:type="dcterms:W3CDTF">2020-04-11T23:19:44Z</dcterms:modified>
</cp:coreProperties>
</file>