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Barl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23AC1B-FCC6-457E-B0E0-6577F10399AF}">
  <a:tblStyle styleId="{A523AC1B-FCC6-457E-B0E0-6577F10399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Barlow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Barlow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Barl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94fb4cd2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94fb4cd2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94fb4c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94fb4c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94fb4cd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94fb4cd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94fb4cd2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94fb4cd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94fb4cd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94fb4cd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94fb4cd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c94fb4cd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94fb4cd2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94fb4cd2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94fb4cd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94fb4cd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94fb4cd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94fb4cd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eFUSb6JOSWaSSeMjg1CxJHyaZbNtpWkBXUEa_Ws-6nk/edit#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hyperlink" Target="https://www.figma.com/file/4xOItieP4b6NBf0dl2QY69/Floor-plan-analysis?node-id=56%3A18&amp;t=bKBYQZNSA8jECfJc-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docs.google.com/spreadsheets/d/1CrF0sbdRVIg5A4mRIzdT_FKT6_L2P-md7vrQ5Ng8_l0/edit#gid=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figma.com/file/4nmEzOSncxa9UsIfDXTVry/Untitled?node-id=0%3A1&amp;t=z4s7e3FN4jq7GquR-0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Automated TestFit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Introduction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to be addressed</a:t>
            </a:r>
            <a:endParaRPr/>
          </a:p>
        </p:txBody>
      </p:sp>
      <p:graphicFrame>
        <p:nvGraphicFramePr>
          <p:cNvPr id="125" name="Google Shape;125;p22"/>
          <p:cNvGraphicFramePr/>
          <p:nvPr/>
        </p:nvGraphicFramePr>
        <p:xfrm>
          <a:off x="500075" y="15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{A523AC1B-FCC6-457E-B0E0-6577F10399AF}</a:tableStyleId>
              </a:tblPr>
              <a:tblGrid>
                <a:gridCol w="1714075"/>
                <a:gridCol w="3440925"/>
                <a:gridCol w="2826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Process</a:t>
                      </a:r>
                      <a:endParaRPr b="1"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Inputs</a:t>
                      </a:r>
                      <a:endParaRPr b="1"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Outputs</a:t>
                      </a:r>
                      <a:endParaRPr b="1"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Auto Circulation </a:t>
                      </a:r>
                      <a:endParaRPr b="1"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Building physical elements (points of interest) . for example entrance, fire exit, windows, water points, columns and walls.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Core and shell.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Program.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Auto Circulation (scoring and ranking top 3 options).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Auto Zone Fitting</a:t>
                      </a:r>
                      <a:endParaRPr b="1"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Building physical elements 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Programme Output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Proximity 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Adjacency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Space allocation (scoring and ranking top 3 options). 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Additional Intelligence (auto Learning)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Auto Block Fitting</a:t>
                      </a:r>
                      <a:endParaRPr b="1"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Section-wise Block List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Block intelligence data.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Proximity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1841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Adjacency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Secondary Circulation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Block allocation (scoring and ranking top 3 options ). 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Barlow"/>
                        <a:buChar char="●"/>
                      </a:pPr>
                      <a:r>
                        <a:rPr lang="en" sz="1100">
                          <a:latin typeface="Barlow"/>
                          <a:ea typeface="Barlow"/>
                          <a:cs typeface="Barlow"/>
                          <a:sym typeface="Barlow"/>
                        </a:rPr>
                        <a:t>Additional Intelligence (auto Learning).</a:t>
                      </a:r>
                      <a:endParaRPr sz="11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Value proposition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PRD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Save time on repeated test fit tasks,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Provide customers with a </a:t>
            </a:r>
            <a:r>
              <a:rPr b="1" lang="en" sz="20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one-click magic</a:t>
            </a: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automated test fit,</a:t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/>
              <a:buChar char="●"/>
            </a:pPr>
            <a:r>
              <a:rPr b="1" lang="en" sz="2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 data to drive design and test fit.</a:t>
            </a:r>
            <a:endParaRPr b="1"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: one-click magic.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00" y="1106900"/>
            <a:ext cx="5839348" cy="217262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1247773" y="1652629"/>
            <a:ext cx="840300" cy="29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</a:t>
            </a:r>
            <a:r>
              <a:rPr lang="en" sz="1000"/>
              <a:t>urrent state</a:t>
            </a:r>
            <a:endParaRPr sz="1000"/>
          </a:p>
        </p:txBody>
      </p:sp>
      <p:sp>
        <p:nvSpPr>
          <p:cNvPr id="69" name="Google Shape;69;p15"/>
          <p:cNvSpPr txBox="1"/>
          <p:nvPr/>
        </p:nvSpPr>
        <p:spPr>
          <a:xfrm>
            <a:off x="647700" y="3438525"/>
            <a:ext cx="105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Inputs</a:t>
            </a:r>
            <a:r>
              <a:rPr b="1" lang="en"/>
              <a:t>: </a:t>
            </a:r>
            <a:endParaRPr b="1"/>
          </a:p>
        </p:txBody>
      </p:sp>
      <p:sp>
        <p:nvSpPr>
          <p:cNvPr id="70" name="Google Shape;70;p15"/>
          <p:cNvSpPr txBox="1"/>
          <p:nvPr/>
        </p:nvSpPr>
        <p:spPr>
          <a:xfrm>
            <a:off x="6381750" y="3438525"/>
            <a:ext cx="10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>
            <a:off x="942975" y="3752850"/>
            <a:ext cx="272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Program,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Core, and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Shell.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467475" y="3752850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</a:t>
            </a:r>
            <a:r>
              <a:rPr lang="en"/>
              <a:t>optimal f</a:t>
            </a:r>
            <a:r>
              <a:rPr lang="en"/>
              <a:t>loor plans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design process is done manually ? 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200" y="1727923"/>
            <a:ext cx="3345548" cy="247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5400" y="1727925"/>
            <a:ext cx="1898201" cy="237734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575" y="942975"/>
            <a:ext cx="746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Architects and space planners use Bubble diagrams, and Adjecency matrices to define the best allocation of spaces in a floor plan.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52450" y="1857375"/>
            <a:ext cx="2720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Bubble diagram (domain knowledge term):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Graph network.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Adjacency matrix (domain </a:t>
            </a:r>
            <a:r>
              <a:rPr b="1" lang="en"/>
              <a:t>knowledge</a:t>
            </a:r>
            <a:r>
              <a:rPr b="1" lang="en"/>
              <a:t> term):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Adjacency matrix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Adjacency 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Adjacency, Proximity, Points of </a:t>
            </a:r>
            <a:r>
              <a:rPr lang="en"/>
              <a:t>interest</a:t>
            </a:r>
            <a:r>
              <a:rPr lang="en"/>
              <a:t>, Constraints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325" y="1084400"/>
            <a:ext cx="1830345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962025" y="1509750"/>
            <a:ext cx="521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Org: </a:t>
            </a:r>
            <a:r>
              <a:rPr lang="en"/>
              <a:t>Organization unit - consists of </a:t>
            </a:r>
            <a:r>
              <a:rPr lang="en"/>
              <a:t>multiple</a:t>
            </a:r>
            <a:r>
              <a:rPr lang="en"/>
              <a:t> zones.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Zone:</a:t>
            </a:r>
            <a:r>
              <a:rPr lang="en"/>
              <a:t> Group of blocks that serve a specific purpose.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Block: </a:t>
            </a:r>
            <a:r>
              <a:rPr lang="en"/>
              <a:t>Saltmine block. 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 of Interest (POI): </a:t>
            </a:r>
            <a:endParaRPr b="1"/>
          </a:p>
          <a:p>
            <a:pPr indent="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spatial object that is defined by (x,y) coordinates and has </a:t>
            </a:r>
            <a:r>
              <a:rPr lang="en"/>
              <a:t>constraints. For example: fire escape door (maximum 30 m from any point). 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962025" y="4125775"/>
            <a:ext cx="35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Adjacency</a:t>
            </a:r>
            <a:r>
              <a:rPr lang="en"/>
              <a:t>: priority (1 = low , 3 = high).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Proximity</a:t>
            </a:r>
            <a:r>
              <a:rPr lang="en"/>
              <a:t>: distance constraint (20-30 m). 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47675" y="1084400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Spatial components</a:t>
            </a:r>
            <a:endParaRPr b="1"/>
          </a:p>
        </p:txBody>
      </p:sp>
      <p:sp>
        <p:nvSpPr>
          <p:cNvPr id="91" name="Google Shape;91;p17"/>
          <p:cNvSpPr txBox="1"/>
          <p:nvPr/>
        </p:nvSpPr>
        <p:spPr>
          <a:xfrm>
            <a:off x="447675" y="3729000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Relations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adjacency and proximity are defined?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5" y="1303475"/>
            <a:ext cx="5637225" cy="26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075" y="1494725"/>
            <a:ext cx="2759050" cy="227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adjacency and proximity are defined?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943250"/>
            <a:ext cx="8267698" cy="2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342900" y="1543050"/>
            <a:ext cx="27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Example use case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driven approach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00" y="1017725"/>
            <a:ext cx="692472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676275" y="4648200"/>
            <a:ext cx="31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Example on the calculation logic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Suggested flow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10086" l="0" r="0" t="4436"/>
          <a:stretch/>
        </p:blipFill>
        <p:spPr>
          <a:xfrm>
            <a:off x="152400" y="952500"/>
            <a:ext cx="8839201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333750"/>
            <a:ext cx="5673533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