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65" r:id="rId3"/>
    <p:sldId id="263" r:id="rId4"/>
    <p:sldId id="264" r:id="rId5"/>
    <p:sldId id="261"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40" autoAdjust="0"/>
  </p:normalViewPr>
  <p:slideViewPr>
    <p:cSldViewPr snapToGrid="0">
      <p:cViewPr varScale="1">
        <p:scale>
          <a:sx n="101" d="100"/>
          <a:sy n="101" d="100"/>
        </p:scale>
        <p:origin x="126" y="28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10/2/2023</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10/2/2023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10/2/2023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10/2/2023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10/2/2023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10/2/2023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10/2/2023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10/2/2023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10/2/2023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10/2/2023</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10/2/2023</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10/2/2023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10/2/2023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10/2/2023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10/2/2023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10/2/2023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10/2/2023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10/2/2023</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worldometers.info/world-population/population-by-countr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orldometers.info/world-population/population-by-country/" TargetMode="External"/><Relationship Id="rId2" Type="http://schemas.openxmlformats.org/officeDocument/2006/relationships/hyperlink" Target="https://en.wikipedia.org/wiki/List_of_largest_cit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orldometers.info/world-population/population-by-country/" TargetMode="External"/><Relationship Id="rId2" Type="http://schemas.openxmlformats.org/officeDocument/2006/relationships/hyperlink" Target="https://en.wikipedia.org/wiki/List_of_countries_by_Human_Development_Inde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4F82-7B78-430C-95AB-AA47B2C09205}"/>
              </a:ext>
            </a:extLst>
          </p:cNvPr>
          <p:cNvSpPr>
            <a:spLocks noGrp="1"/>
          </p:cNvSpPr>
          <p:nvPr>
            <p:ph type="title"/>
          </p:nvPr>
        </p:nvSpPr>
        <p:spPr/>
        <p:txBody>
          <a:bodyPr/>
          <a:lstStyle/>
          <a:p>
            <a:r>
              <a:rPr lang="en-US" dirty="0"/>
              <a:t>Questions:</a:t>
            </a:r>
            <a:endParaRPr lang="en-IN" dirty="0"/>
          </a:p>
        </p:txBody>
      </p:sp>
      <p:sp>
        <p:nvSpPr>
          <p:cNvPr id="3" name="Content Placeholder 2">
            <a:extLst>
              <a:ext uri="{FF2B5EF4-FFF2-40B4-BE49-F238E27FC236}">
                <a16:creationId xmlns:a16="http://schemas.microsoft.com/office/drawing/2014/main" id="{89687B23-2BC9-42E7-BC9F-CF3D2E40438F}"/>
              </a:ext>
            </a:extLst>
          </p:cNvPr>
          <p:cNvSpPr>
            <a:spLocks noGrp="1"/>
          </p:cNvSpPr>
          <p:nvPr>
            <p:ph idx="1"/>
          </p:nvPr>
        </p:nvSpPr>
        <p:spPr/>
        <p:txBody>
          <a:bodyPr>
            <a:normAutofit/>
          </a:bodyPr>
          <a:lstStyle/>
          <a:p>
            <a:r>
              <a:rPr lang="en-US" dirty="0"/>
              <a:t>Q. Extract dataset of population of countries in 2023 from the link= </a:t>
            </a:r>
            <a:r>
              <a:rPr lang="en-US" dirty="0">
                <a:hlinkClick r:id="rId2"/>
              </a:rPr>
              <a:t>https://www.worldometers.info/world-population/population-by-country/</a:t>
            </a:r>
            <a:r>
              <a:rPr lang="en-US" dirty="0"/>
              <a:t> .Make a similar data frame of population of all the countries in 2022. Assume that area of all countries did not change over that year. The data frame must have the columns containing country’s name , population , area and  population density in 2022. Merge the datasets for 2022 and 2023 using the country name as the common key.</a:t>
            </a:r>
            <a:br>
              <a:rPr lang="en-US" dirty="0"/>
            </a:br>
            <a:r>
              <a:rPr lang="en-US" dirty="0"/>
              <a:t>(Hint: Find the population of 2022 using the % population change or net change and then Calculate the population density for each country in 2022 by dividing the population by the area.)</a:t>
            </a:r>
          </a:p>
          <a:p>
            <a:endParaRPr lang="en-US" dirty="0"/>
          </a:p>
        </p:txBody>
      </p:sp>
    </p:spTree>
    <p:extLst>
      <p:ext uri="{BB962C8B-B14F-4D97-AF65-F5344CB8AC3E}">
        <p14:creationId xmlns:p14="http://schemas.microsoft.com/office/powerpoint/2010/main" val="386561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1B72-1428-481B-946E-73D96603D31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C7150F7-B6A9-4FC4-9F26-423B22A2253C}"/>
              </a:ext>
            </a:extLst>
          </p:cNvPr>
          <p:cNvSpPr>
            <a:spLocks noGrp="1"/>
          </p:cNvSpPr>
          <p:nvPr>
            <p:ph idx="1"/>
          </p:nvPr>
        </p:nvSpPr>
        <p:spPr/>
        <p:txBody>
          <a:bodyPr/>
          <a:lstStyle/>
          <a:p>
            <a:r>
              <a:rPr lang="en-US" dirty="0"/>
              <a:t>Q. What was the impact on population of countries due to covid19 ?</a:t>
            </a:r>
          </a:p>
          <a:p>
            <a:r>
              <a:rPr lang="en-US" dirty="0"/>
              <a:t>Which year had more impact on which country?</a:t>
            </a:r>
          </a:p>
          <a:p>
            <a:r>
              <a:rPr lang="en-US" dirty="0"/>
              <a:t>Find out using the data of each country in year 2020, 2021 and 2022 ?</a:t>
            </a:r>
          </a:p>
          <a:p>
            <a:r>
              <a:rPr lang="en-US" dirty="0"/>
              <a:t>Arrange the countries in decreasing order of %yearly change for each year.</a:t>
            </a:r>
          </a:p>
          <a:p>
            <a:r>
              <a:rPr lang="en-US" dirty="0"/>
              <a:t>Now try to find the reason why those countries were affected from covid19 at different time ? Was is because of the poor medical condition or unavailability of vaccine in that country? </a:t>
            </a:r>
            <a:endParaRPr lang="en-IN" dirty="0"/>
          </a:p>
        </p:txBody>
      </p:sp>
    </p:spTree>
    <p:extLst>
      <p:ext uri="{BB962C8B-B14F-4D97-AF65-F5344CB8AC3E}">
        <p14:creationId xmlns:p14="http://schemas.microsoft.com/office/powerpoint/2010/main" val="297873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AFB5-AD6E-4699-A961-279C962264E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F0D2C51-07E2-4C8E-9199-8A59299D79AE}"/>
              </a:ext>
            </a:extLst>
          </p:cNvPr>
          <p:cNvSpPr>
            <a:spLocks noGrp="1"/>
          </p:cNvSpPr>
          <p:nvPr>
            <p:ph idx="1"/>
          </p:nvPr>
        </p:nvSpPr>
        <p:spPr/>
        <p:txBody>
          <a:bodyPr>
            <a:normAutofit fontScale="92500"/>
          </a:bodyPr>
          <a:lstStyle/>
          <a:p>
            <a:r>
              <a:rPr lang="en-US" sz="1200" dirty="0"/>
              <a:t>Q. From the Wikipedia link = </a:t>
            </a:r>
            <a:r>
              <a:rPr lang="en-US" sz="1200" dirty="0">
                <a:hlinkClick r:id="rId2"/>
              </a:rPr>
              <a:t>https://en.wikipedia.org/wiki/List_of_largest_cities</a:t>
            </a:r>
            <a:r>
              <a:rPr lang="en-US" sz="1200" dirty="0"/>
              <a:t> extract the table of largest cities in the world and compare their population densities of city proper, urban area and Metropolitan area separately with their country’s population density from the link= </a:t>
            </a:r>
            <a:r>
              <a:rPr lang="en-US" sz="1200" dirty="0">
                <a:hlinkClick r:id="rId3"/>
              </a:rPr>
              <a:t>https://www.worldometers.info/world-population/population-by-country/</a:t>
            </a:r>
            <a:r>
              <a:rPr lang="en-US" sz="1200" dirty="0"/>
              <a:t> . Make the following list of data frames including city name, country, population, area and population density as their columns :-</a:t>
            </a:r>
          </a:p>
          <a:p>
            <a:pPr marL="0" indent="0">
              <a:buNone/>
            </a:pPr>
            <a:r>
              <a:rPr lang="en-US" sz="1200" dirty="0"/>
              <a:t>           1 (</a:t>
            </a:r>
            <a:r>
              <a:rPr lang="en-US" sz="1200" dirty="0" err="1"/>
              <a:t>i</a:t>
            </a:r>
            <a:r>
              <a:rPr lang="en-US" sz="1200" dirty="0"/>
              <a:t>). The list of cities whose city proper population density is more than their original country’s population density.</a:t>
            </a:r>
          </a:p>
          <a:p>
            <a:pPr marL="0" indent="0">
              <a:buNone/>
            </a:pPr>
            <a:r>
              <a:rPr lang="en-US" sz="1200" dirty="0"/>
              <a:t>           1 (ii). The list of cities whose city proper population density is less than their original country’s population density.   </a:t>
            </a:r>
          </a:p>
          <a:p>
            <a:pPr marL="0" indent="0">
              <a:buNone/>
            </a:pPr>
            <a:r>
              <a:rPr lang="en-US" sz="1200" dirty="0"/>
              <a:t>           2 (</a:t>
            </a:r>
            <a:r>
              <a:rPr lang="en-US" sz="1200" dirty="0" err="1"/>
              <a:t>i</a:t>
            </a:r>
            <a:r>
              <a:rPr lang="en-US" sz="1200" dirty="0"/>
              <a:t>). The list of cities whose Urban area population density is more than their original country’s population density.</a:t>
            </a:r>
          </a:p>
          <a:p>
            <a:pPr marL="0" indent="0">
              <a:buNone/>
            </a:pPr>
            <a:r>
              <a:rPr lang="en-US" sz="1200" dirty="0"/>
              <a:t>           2 (ii). The list of cities whose Urban area population density is less than their original country’s population density. </a:t>
            </a:r>
          </a:p>
          <a:p>
            <a:pPr marL="0" indent="0">
              <a:buNone/>
            </a:pPr>
            <a:r>
              <a:rPr lang="en-US" sz="1200" dirty="0"/>
              <a:t>           3 (</a:t>
            </a:r>
            <a:r>
              <a:rPr lang="en-US" sz="1200" dirty="0" err="1"/>
              <a:t>i</a:t>
            </a:r>
            <a:r>
              <a:rPr lang="en-US" sz="1200" dirty="0"/>
              <a:t>). The list of cities whose metropolitan area population density is more than their original country’s population density.</a:t>
            </a:r>
          </a:p>
          <a:p>
            <a:pPr marL="0" indent="0">
              <a:buNone/>
            </a:pPr>
            <a:r>
              <a:rPr lang="en-US" sz="1200" dirty="0"/>
              <a:t>           3 (ii). The list of cities whose metropolitan area population density is less than their original country’s population density.   </a:t>
            </a:r>
            <a:endParaRPr lang="en-IN" sz="1200" dirty="0"/>
          </a:p>
        </p:txBody>
      </p:sp>
    </p:spTree>
    <p:extLst>
      <p:ext uri="{BB962C8B-B14F-4D97-AF65-F5344CB8AC3E}">
        <p14:creationId xmlns:p14="http://schemas.microsoft.com/office/powerpoint/2010/main" val="136106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F104-2D23-47BC-890A-5A2A3BCDEC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A2C5E3-ACB0-43C5-BAE0-53E23E4C8F91}"/>
              </a:ext>
            </a:extLst>
          </p:cNvPr>
          <p:cNvSpPr>
            <a:spLocks noGrp="1"/>
          </p:cNvSpPr>
          <p:nvPr>
            <p:ph idx="1"/>
          </p:nvPr>
        </p:nvSpPr>
        <p:spPr/>
        <p:txBody>
          <a:bodyPr/>
          <a:lstStyle/>
          <a:p>
            <a:r>
              <a:rPr lang="en-US" dirty="0"/>
              <a:t>Q. Using data from the Wikipedia link of HDI = (</a:t>
            </a:r>
            <a:r>
              <a:rPr lang="en-US" u="sng" dirty="0">
                <a:hlinkClick r:id="rId2"/>
              </a:rPr>
              <a:t>https://en.wikipedia.org/wiki/List_of_countries_by_Human_Development_Index</a:t>
            </a:r>
            <a:r>
              <a:rPr lang="en-US" dirty="0"/>
              <a:t>)  and population data from </a:t>
            </a:r>
            <a:r>
              <a:rPr lang="en-US" dirty="0" err="1"/>
              <a:t>worldometers</a:t>
            </a:r>
            <a:r>
              <a:rPr lang="en-US" dirty="0"/>
              <a:t> link= (</a:t>
            </a:r>
            <a:r>
              <a:rPr lang="en-US" dirty="0">
                <a:hlinkClick r:id="rId3"/>
              </a:rPr>
              <a:t>https://www.worldometers.info/world-population/population-by-country/</a:t>
            </a:r>
            <a:r>
              <a:rPr lang="en-US" dirty="0"/>
              <a:t>) create 2 different list of data frames for countries whose capital city has a higher Human Development Index (HDI) than the rest of the country and whose capital city has lower HDI than rest of the country. Data frame should include columns for country </a:t>
            </a:r>
            <a:r>
              <a:rPr lang="en-US" dirty="0" err="1"/>
              <a:t>name,country’s</a:t>
            </a:r>
            <a:r>
              <a:rPr lang="en-US" dirty="0"/>
              <a:t> population, capital, capital’s population, HDI of the country, and HDI of the capital of country.</a:t>
            </a:r>
          </a:p>
          <a:p>
            <a:r>
              <a:rPr lang="en-US" dirty="0"/>
              <a:t>How can you relate population with HDI? Or is there no relation?</a:t>
            </a:r>
            <a:endParaRPr lang="en-IN" dirty="0"/>
          </a:p>
        </p:txBody>
      </p:sp>
    </p:spTree>
    <p:extLst>
      <p:ext uri="{BB962C8B-B14F-4D97-AF65-F5344CB8AC3E}">
        <p14:creationId xmlns:p14="http://schemas.microsoft.com/office/powerpoint/2010/main" val="2097575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793F-6605-4573-8098-3734CF08A8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E273BE-BE1C-430C-A158-BE09F232CC94}"/>
              </a:ext>
            </a:extLst>
          </p:cNvPr>
          <p:cNvSpPr>
            <a:spLocks noGrp="1"/>
          </p:cNvSpPr>
          <p:nvPr>
            <p:ph idx="1"/>
          </p:nvPr>
        </p:nvSpPr>
        <p:spPr/>
        <p:txBody>
          <a:bodyPr>
            <a:normAutofit/>
          </a:bodyPr>
          <a:lstStyle/>
          <a:p>
            <a:r>
              <a:rPr lang="en-US" dirty="0"/>
              <a:t>Q. Determine which countries among the top 20 have a population density lower than 10 people per square kilometer, and how many of them are there?</a:t>
            </a:r>
          </a:p>
          <a:p>
            <a:r>
              <a:rPr lang="en-US" dirty="0"/>
              <a:t>Does less population density imply more life expectancy?</a:t>
            </a:r>
          </a:p>
          <a:p>
            <a:r>
              <a:rPr lang="en-US" dirty="0"/>
              <a:t>Calculate the net migration rate for all countries and identify whether it's a net sender or receiver of migrants. What factors might explain its net migration rate?</a:t>
            </a:r>
          </a:p>
          <a:p>
            <a:r>
              <a:rPr lang="en-US" dirty="0"/>
              <a:t> Among the top 30 countries in terms of population, which one has the highest urban population percentage, and what is that percentage?</a:t>
            </a:r>
          </a:p>
        </p:txBody>
      </p:sp>
    </p:spTree>
    <p:extLst>
      <p:ext uri="{BB962C8B-B14F-4D97-AF65-F5344CB8AC3E}">
        <p14:creationId xmlns:p14="http://schemas.microsoft.com/office/powerpoint/2010/main" val="377603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793F-6605-4573-8098-3734CF08A8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E273BE-BE1C-430C-A158-BE09F232CC94}"/>
              </a:ext>
            </a:extLst>
          </p:cNvPr>
          <p:cNvSpPr>
            <a:spLocks noGrp="1"/>
          </p:cNvSpPr>
          <p:nvPr>
            <p:ph idx="1"/>
          </p:nvPr>
        </p:nvSpPr>
        <p:spPr/>
        <p:txBody>
          <a:bodyPr>
            <a:normAutofit/>
          </a:bodyPr>
          <a:lstStyle/>
          <a:p>
            <a:r>
              <a:rPr lang="en-US" dirty="0"/>
              <a:t>Identify the 20 countries in the list with the lowest population and calculate their population density. Is this country's population density higher or lower than the global average?</a:t>
            </a:r>
          </a:p>
          <a:p>
            <a:r>
              <a:rPr lang="en-US" dirty="0"/>
              <a:t>Does less population imply less population density?</a:t>
            </a:r>
          </a:p>
        </p:txBody>
      </p:sp>
    </p:spTree>
    <p:extLst>
      <p:ext uri="{BB962C8B-B14F-4D97-AF65-F5344CB8AC3E}">
        <p14:creationId xmlns:p14="http://schemas.microsoft.com/office/powerpoint/2010/main" val="695264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740</TotalTime>
  <Words>716</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Questions: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dc:title>
  <dc:creator>Jiyanshu Dhaka</dc:creator>
  <cp:lastModifiedBy>Jiyanshu Dhaka</cp:lastModifiedBy>
  <cp:revision>23</cp:revision>
  <dcterms:created xsi:type="dcterms:W3CDTF">2023-10-01T18:36:21Z</dcterms:created>
  <dcterms:modified xsi:type="dcterms:W3CDTF">2023-10-02T18:08:13Z</dcterms:modified>
</cp:coreProperties>
</file>