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22/04/2016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798063"/>
            <a:ext cx="9032234" cy="2870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sz="1800" dirty="0" smtClean="0"/>
              <a:t>ecure work area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use cases(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 can view different activities performed by user while working from home and accordingly disable IP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25" y="2840930"/>
            <a:ext cx="6845910" cy="37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use cases(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 can view various approval status and </a:t>
            </a:r>
            <a:r>
              <a:rPr lang="en-US" dirty="0" err="1" smtClean="0"/>
              <a:t>Ips</a:t>
            </a:r>
            <a:r>
              <a:rPr lang="en-US" dirty="0" smtClean="0"/>
              <a:t> added to network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01" y="2418324"/>
            <a:ext cx="5353759" cy="4137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126" y="2413386"/>
            <a:ext cx="5348384" cy="41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7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use cases(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can raise Tickets for updating PHI , insurance and bill related information. Request is handled by Support team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27" y="2713672"/>
            <a:ext cx="4572000" cy="399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713671"/>
            <a:ext cx="6172200" cy="39909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04227" y="3910818"/>
            <a:ext cx="480647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6190"/>
            <a:ext cx="8946541" cy="4195481"/>
          </a:xfrm>
        </p:spPr>
        <p:txBody>
          <a:bodyPr/>
          <a:lstStyle/>
          <a:p>
            <a:r>
              <a:rPr lang="en-US" dirty="0" smtClean="0"/>
              <a:t>Work from home flexibility is increasing now a days to meet with the critical project deliverables and fix important issues.</a:t>
            </a:r>
          </a:p>
          <a:p>
            <a:r>
              <a:rPr lang="en-US" dirty="0" smtClean="0"/>
              <a:t>SWAN can be applied to any domain which would authenticate external </a:t>
            </a:r>
            <a:r>
              <a:rPr lang="en-US" dirty="0" err="1" smtClean="0"/>
              <a:t>ip</a:t>
            </a:r>
            <a:r>
              <a:rPr lang="en-US" dirty="0" smtClean="0"/>
              <a:t> and provide them a secure work area network.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5" y="3713930"/>
            <a:ext cx="3131419" cy="207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82" y="3610898"/>
            <a:ext cx="4499608" cy="22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86100" lvl="7" indent="0">
              <a:buNone/>
            </a:pPr>
            <a:r>
              <a:rPr lang="en-US" sz="2800" dirty="0" smtClean="0"/>
              <a:t>Thank you						</a:t>
            </a:r>
          </a:p>
          <a:p>
            <a:pPr marL="2628900" lvl="6" indent="0">
              <a:buNone/>
            </a:pPr>
            <a:r>
              <a:rPr lang="en-US" sz="2800" dirty="0" err="1" smtClean="0"/>
              <a:t>Vijayashree</a:t>
            </a:r>
            <a:r>
              <a:rPr lang="en-US" sz="2800" dirty="0" smtClean="0"/>
              <a:t> </a:t>
            </a:r>
            <a:r>
              <a:rPr lang="en-US" sz="2800" dirty="0" err="1" smtClean="0"/>
              <a:t>Uppili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4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Important use cases</a:t>
            </a:r>
          </a:p>
          <a:p>
            <a:r>
              <a:rPr lang="en-US" dirty="0" smtClean="0"/>
              <a:t>Scope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45" y="1853248"/>
            <a:ext cx="3572077" cy="35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1245"/>
            <a:ext cx="2343150" cy="1886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889" y="1627915"/>
            <a:ext cx="8946541" cy="4195481"/>
          </a:xfrm>
        </p:spPr>
        <p:txBody>
          <a:bodyPr/>
          <a:lstStyle/>
          <a:p>
            <a:r>
              <a:rPr lang="en-US" dirty="0"/>
              <a:t>Today’s world is in need of network which allows secure access of client network from </a:t>
            </a:r>
            <a:r>
              <a:rPr lang="en-US" dirty="0" smtClean="0"/>
              <a:t>anywhere</a:t>
            </a:r>
          </a:p>
          <a:p>
            <a:r>
              <a:rPr lang="en-US" dirty="0"/>
              <a:t>IT engineers are in search of jobs which provide them feasibility of working from </a:t>
            </a:r>
            <a:r>
              <a:rPr lang="en-US" dirty="0" smtClean="0"/>
              <a:t>home</a:t>
            </a:r>
          </a:p>
          <a:p>
            <a:r>
              <a:rPr lang="en-US" dirty="0" smtClean="0"/>
              <a:t>Accessing client data from home increases the risk of cyber attacks.</a:t>
            </a:r>
          </a:p>
          <a:p>
            <a:r>
              <a:rPr lang="en-US" dirty="0" smtClean="0"/>
              <a:t>Not feasible to provide company’s assets configured in secured network to everyone.</a:t>
            </a:r>
          </a:p>
          <a:p>
            <a:r>
              <a:rPr lang="en-US" dirty="0" smtClean="0"/>
              <a:t>Not defined work responsibilities for each individual may lead to internal threats and leak of valuable data in unsecured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070" y="4971245"/>
            <a:ext cx="2200275" cy="1886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46" y="5351976"/>
            <a:ext cx="7237927" cy="11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Authorizing </a:t>
            </a:r>
            <a:r>
              <a:rPr lang="en-US" dirty="0" err="1" smtClean="0"/>
              <a:t>ip</a:t>
            </a:r>
            <a:r>
              <a:rPr lang="en-US" dirty="0" smtClean="0"/>
              <a:t> of user.</a:t>
            </a:r>
          </a:p>
          <a:p>
            <a:r>
              <a:rPr lang="en-US" dirty="0" smtClean="0"/>
              <a:t>Adding </a:t>
            </a:r>
            <a:r>
              <a:rPr lang="en-US" dirty="0" err="1" smtClean="0"/>
              <a:t>ip</a:t>
            </a:r>
            <a:r>
              <a:rPr lang="en-US" dirty="0" smtClean="0"/>
              <a:t> into secure area network for defined time interval.</a:t>
            </a:r>
          </a:p>
          <a:p>
            <a:r>
              <a:rPr lang="en-US" dirty="0" smtClean="0"/>
              <a:t>Logging all activities of user and monitoring it in the given time duration.</a:t>
            </a:r>
          </a:p>
          <a:p>
            <a:r>
              <a:rPr lang="en-US" dirty="0" smtClean="0"/>
              <a:t>Giving user a feasibility to resolve issues and critical requirement from home.</a:t>
            </a:r>
          </a:p>
          <a:p>
            <a:r>
              <a:rPr lang="en-US" dirty="0" smtClean="0"/>
              <a:t>Pre defining user responsibility so that security breaches are minimum.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74" y="3142447"/>
            <a:ext cx="2343955" cy="34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13809" cy="6738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48" y="0"/>
            <a:ext cx="9404723" cy="140053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 Model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authentication when user logs in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38494"/>
            <a:ext cx="5947872" cy="3709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511" y="3324560"/>
            <a:ext cx="38576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93983" y="4176215"/>
            <a:ext cx="728528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use </a:t>
            </a:r>
            <a:r>
              <a:rPr lang="en-US" dirty="0" smtClean="0"/>
              <a:t>cases(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Raise Work from home request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01" y="2486025"/>
            <a:ext cx="3229634" cy="437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26" y="2486025"/>
            <a:ext cx="7718475" cy="43719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348111" y="3291840"/>
            <a:ext cx="1125415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981894" y="4278117"/>
            <a:ext cx="237220" cy="393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32946" y="3826412"/>
            <a:ext cx="1927177" cy="4517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50105" y="2715065"/>
            <a:ext cx="2799470" cy="1252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use cases(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admin approves the request followed by SOC approval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89" y="2830018"/>
            <a:ext cx="8985151" cy="36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5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use cases(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SOC Adds IP to network after validating</a:t>
            </a:r>
          </a:p>
          <a:p>
            <a:pPr marL="0" indent="0">
              <a:buNone/>
            </a:pPr>
            <a:r>
              <a:rPr lang="en-US" dirty="0" smtClean="0"/>
              <a:t>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18116"/>
            <a:ext cx="8946541" cy="41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5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297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SWAN</vt:lpstr>
      <vt:lpstr>Content</vt:lpstr>
      <vt:lpstr>Problem Statement</vt:lpstr>
      <vt:lpstr>Solution</vt:lpstr>
      <vt:lpstr>Object Model</vt:lpstr>
      <vt:lpstr>Important use cases</vt:lpstr>
      <vt:lpstr>Important use cases(cont)</vt:lpstr>
      <vt:lpstr>Important use cases(cont)</vt:lpstr>
      <vt:lpstr>Important use cases(cont)</vt:lpstr>
      <vt:lpstr>Important use cases(cont)</vt:lpstr>
      <vt:lpstr>Important use cases(cont)</vt:lpstr>
      <vt:lpstr>Important use cases(cont)</vt:lpstr>
      <vt:lpstr>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SWAN</dc:title>
  <dc:creator>Jiya</dc:creator>
  <cp:lastModifiedBy>Jiya</cp:lastModifiedBy>
  <cp:revision>25</cp:revision>
  <dcterms:created xsi:type="dcterms:W3CDTF">2016-04-22T04:40:57Z</dcterms:created>
  <dcterms:modified xsi:type="dcterms:W3CDTF">2016-04-22T08:13:32Z</dcterms:modified>
</cp:coreProperties>
</file>