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5F15-2DBC-4E01-BFCF-ECE663DF38D8}" type="datetimeFigureOut">
              <a:rPr lang="en-US" smtClean="0"/>
              <a:pPr/>
              <a:t>10/12/2014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hesoftwareguy7" TargetMode="External"/><Relationship Id="rId2" Type="http://schemas.openxmlformats.org/officeDocument/2006/relationships/hyperlink" Target="http://www.thesoftwareguy.i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lus.google.com/+ThesoftwareguyIn" TargetMode="External"/><Relationship Id="rId4" Type="http://schemas.openxmlformats.org/officeDocument/2006/relationships/hyperlink" Target="http://www.twitter.com/thesoftwareguy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How to create </a:t>
            </a:r>
            <a:r>
              <a:rPr lang="en-US" dirty="0" smtClean="0">
                <a:solidFill>
                  <a:srgbClr val="7030A0"/>
                </a:solidFill>
              </a:rPr>
              <a:t>twitter apps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for web applications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+mj-lt"/>
              </a:rPr>
              <a:t>  powered by:</a:t>
            </a:r>
            <a:endParaRPr lang="en-IN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026" name="Picture 2" descr="C:\Users\USER PC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338635"/>
            <a:ext cx="3229161" cy="876315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Login to the </a:t>
            </a:r>
            <a:r>
              <a:rPr lang="en-US" sz="3800" dirty="0" smtClean="0"/>
              <a:t>twitter apps site.</a:t>
            </a:r>
            <a:endParaRPr lang="en-IN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886200"/>
            <a:ext cx="6715172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://apps.twitter.com</a:t>
            </a:r>
            <a:r>
              <a:rPr lang="en-US" dirty="0" smtClean="0">
                <a:hlinkClick r:id="rId2"/>
              </a:rPr>
              <a:t>/</a:t>
            </a:r>
            <a:endParaRPr lang="en-IN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new app</a:t>
            </a:r>
            <a:endParaRPr lang="en-IN" sz="3200" dirty="0"/>
          </a:p>
        </p:txBody>
      </p:sp>
      <p:pic>
        <p:nvPicPr>
          <p:cNvPr id="3" name="Picture 3" descr="D:\softwareguy\twitter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4" y="2143116"/>
            <a:ext cx="8215338" cy="3643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Give application name, site URL and your call back URL and save it.</a:t>
            </a:r>
            <a:endParaRPr lang="en-IN" sz="2200" dirty="0"/>
          </a:p>
        </p:txBody>
      </p:sp>
      <p:pic>
        <p:nvPicPr>
          <p:cNvPr id="2052" name="Picture 4" descr="D:\softwareguy\twitter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4950"/>
            <a:ext cx="8258175" cy="4838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Get your consumer key and secret key in “Key and Access Tab”</a:t>
            </a:r>
            <a:endParaRPr lang="en-IN" sz="2200" dirty="0"/>
          </a:p>
        </p:txBody>
      </p:sp>
      <p:pic>
        <p:nvPicPr>
          <p:cNvPr id="3074" name="Picture 2" descr="D:\softwareguy\twitter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20975" cy="4498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Connect with us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928934"/>
            <a:ext cx="814393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website: 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www.thesoftwareguy.in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facebook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www.facebook.com/Thesoftwareguy7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twitter: </a:t>
            </a:r>
            <a:r>
              <a:rPr lang="en-US" sz="2800" dirty="0" smtClean="0">
                <a:solidFill>
                  <a:srgbClr val="00B0F0"/>
                </a:solidFill>
                <a:hlinkClick r:id="rId4"/>
              </a:rPr>
              <a:t>www.twitter.com/thesoftwareguy7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g</a:t>
            </a:r>
            <a:r>
              <a:rPr lang="en-US" sz="2800" dirty="0" err="1" smtClean="0">
                <a:solidFill>
                  <a:srgbClr val="00B0F0"/>
                </a:solidFill>
              </a:rPr>
              <a:t>oogle</a:t>
            </a:r>
            <a:r>
              <a:rPr lang="en-US" sz="2800" dirty="0" smtClean="0">
                <a:solidFill>
                  <a:srgbClr val="00B0F0"/>
                </a:solidFill>
              </a:rPr>
              <a:t> plus: </a:t>
            </a:r>
            <a:r>
              <a:rPr lang="en-US" sz="2800" dirty="0" smtClean="0">
                <a:solidFill>
                  <a:srgbClr val="00B0F0"/>
                </a:solidFill>
                <a:hlinkClick r:id="rId5"/>
              </a:rPr>
              <a:t>www.plus.google.com/+ThesoftwareguyIn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484</TotalTime>
  <Words>71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How to create twitter apps for web applications</vt:lpstr>
      <vt:lpstr>Login to the twitter apps site.</vt:lpstr>
      <vt:lpstr>Create a new app</vt:lpstr>
      <vt:lpstr>Give application name, site URL and your call back URL and save it.</vt:lpstr>
      <vt:lpstr>Get your consumer key and secret key in “Key and Access Tab”</vt:lpstr>
      <vt:lpstr>Connect with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Activate hidden themes in Windows 7</dc:title>
  <dc:creator>USER PC</dc:creator>
  <cp:lastModifiedBy>Shahrukh Khan</cp:lastModifiedBy>
  <cp:revision>97</cp:revision>
  <dcterms:created xsi:type="dcterms:W3CDTF">2014-02-10T14:44:40Z</dcterms:created>
  <dcterms:modified xsi:type="dcterms:W3CDTF">2014-10-12T17:07:50Z</dcterms:modified>
</cp:coreProperties>
</file>