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342" r:id="rId3"/>
    <p:sldId id="341" r:id="rId4"/>
    <p:sldId id="263" r:id="rId5"/>
    <p:sldId id="260" r:id="rId6"/>
    <p:sldId id="273" r:id="rId7"/>
    <p:sldId id="345" r:id="rId8"/>
    <p:sldId id="265" r:id="rId9"/>
    <p:sldId id="347" r:id="rId10"/>
    <p:sldId id="348" r:id="rId11"/>
    <p:sldId id="349" r:id="rId12"/>
    <p:sldId id="277" r:id="rId13"/>
    <p:sldId id="276" r:id="rId14"/>
  </p:sldIdLst>
  <p:sldSz cx="9144000" cy="5143500" type="screen16x9"/>
  <p:notesSz cx="6858000" cy="9144000"/>
  <p:embeddedFontLst>
    <p:embeddedFont>
      <p:font typeface="Advent Pro Medium" panose="020B0600000101010101" charset="0"/>
      <p:regular r:id="rId16"/>
      <p:bold r:id="rId17"/>
    </p:embeddedFont>
    <p:embeddedFont>
      <p:font typeface="Arial Black" panose="020B0A04020102020204" pitchFamily="34" charset="0"/>
      <p:bold r:id="rId18"/>
    </p:embeddedFont>
    <p:embeddedFont>
      <p:font typeface="HY궁서B" panose="02030600000101010101" pitchFamily="18" charset="-127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ato Black" panose="020F0502020204030203" pitchFamily="34" charset="0"/>
      <p:bold r:id="rId24"/>
      <p:boldItalic r:id="rId25"/>
    </p:embeddedFont>
    <p:embeddedFont>
      <p:font typeface="Orbitron" panose="020B0600000101010101" charset="0"/>
      <p:regular r:id="rId26"/>
      <p:bold r:id="rId27"/>
    </p:embeddedFont>
    <p:embeddedFont>
      <p:font typeface="Orbitron ExtraBold" panose="020B0600000101010101" charset="0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4149D0-E178-439C-859A-BF1603D6D3D1}">
  <a:tblStyle styleId="{AC4149D0-E178-439C-859A-BF1603D6D3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Google Shape;559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8" name="Google Shape;559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89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6" name="Google Shape;5746;g6edfa8031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7" name="Google Shape;5747;g6edfa8031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g6edfa80311_0_1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8" name="Google Shape;6058;g6edfa80311_0_1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2" name="Google Shape;6852;g6edfa80311_0_35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3" name="Google Shape;6853;g6edfa80311_0_35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5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0" name="Google Shape;5810;g6edfa80311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1" name="Google Shape;5811;g6edfa80311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7" name="Google Shape;6227;xl_extra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8" name="Google Shape;6228;xl_extra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1" name="Google Shape;6221;xl_extra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2" name="Google Shape;6222;xl_extra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6"/>
        </a:solidFill>
        <a:effectLst/>
      </p:bgPr>
    </p:bg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7" name="Google Shape;2327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2328" name="Google Shape;232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7" name="Google Shape;2657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2658" name="Google Shape;2658;p1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18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8" name="Google Shape;2988;p18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89" name="Google Shape;2989;p18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90" name="Google Shape;2990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2991" name="Google Shape;2991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7" name="Google Shape;2997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2998" name="Google Shape;2998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solidFill>
          <a:schemeClr val="accent6"/>
        </a:solidFill>
        <a:effectLst/>
      </p:bgPr>
    </p:bg>
    <p:spTree>
      <p:nvGrpSpPr>
        <p:cNvPr id="1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0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18" name="Google Shape;3018;p20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19" name="Google Shape;3019;p20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020" name="Google Shape;3020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3021" name="Google Shape;3021;p20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0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0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0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0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0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0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0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0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0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0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0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0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0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0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0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0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0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0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0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0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0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0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0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0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0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0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0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0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0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0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0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0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0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0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0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0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0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0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0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0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0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0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0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0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0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0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0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0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0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0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0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0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0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0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0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0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0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0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0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0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0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0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0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0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0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0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0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0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0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0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0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0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0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0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0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0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0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0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0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0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0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0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0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0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0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0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0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0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0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0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0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0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0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0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0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0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0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0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0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0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0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0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0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0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0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0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0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0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0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0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0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0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0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0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0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0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0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0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0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0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0" name="Google Shape;3350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3351" name="Google Shape;3351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3352" name="Google Shape;3352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0" name="Google Shape;3400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3401" name="Google Shape;3401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3402" name="Google Shape;3402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5" name="Google Shape;3405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3406" name="Google Shape;3406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9"/>
          <p:cNvSpPr txBox="1">
            <a:spLocks noGrp="1"/>
          </p:cNvSpPr>
          <p:nvPr>
            <p:ph type="subTitle" idx="1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sz="16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865" name="Google Shape;1865;p9"/>
          <p:cNvSpPr txBox="1">
            <a:spLocks noGrp="1"/>
          </p:cNvSpPr>
          <p:nvPr>
            <p:ph type="body" idx="2"/>
          </p:nvPr>
        </p:nvSpPr>
        <p:spPr>
          <a:xfrm>
            <a:off x="4090675" y="1964600"/>
            <a:ext cx="42912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66" name="Google Shape;1866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1868" name="Google Shape;1868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1872" name="Google Shape;1872;p9"/>
            <p:cNvSpPr/>
            <p:nvPr/>
          </p:nvSpPr>
          <p:spPr>
            <a:xfrm>
              <a:off x="4018325" y="4845575"/>
              <a:ext cx="209425" cy="418875"/>
            </a:xfrm>
            <a:custGeom>
              <a:avLst/>
              <a:gdLst/>
              <a:ahLst/>
              <a:cxnLst/>
              <a:rect l="l" t="t" r="r" b="b"/>
              <a:pathLst>
                <a:path w="8377" h="16755" extrusionOk="0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3390000" y="4845575"/>
              <a:ext cx="209500" cy="418875"/>
            </a:xfrm>
            <a:custGeom>
              <a:avLst/>
              <a:gdLst/>
              <a:ahLst/>
              <a:cxnLst/>
              <a:rect l="l" t="t" r="r" b="b"/>
              <a:pathLst>
                <a:path w="8380" h="16755" extrusionOk="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2761775" y="866450"/>
              <a:ext cx="2094300" cy="1675475"/>
            </a:xfrm>
            <a:custGeom>
              <a:avLst/>
              <a:gdLst/>
              <a:ahLst/>
              <a:cxnLst/>
              <a:rect l="l" t="t" r="r" b="b"/>
              <a:pathLst>
                <a:path w="83772" h="67019" extrusionOk="0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2971250" y="2332400"/>
              <a:ext cx="1675450" cy="1466100"/>
            </a:xfrm>
            <a:custGeom>
              <a:avLst/>
              <a:gdLst/>
              <a:ahLst/>
              <a:cxnLst/>
              <a:rect l="l" t="t" r="r" b="b"/>
              <a:pathLst>
                <a:path w="67018" h="58644" extrusionOk="0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018325" y="1285300"/>
              <a:ext cx="209425" cy="209425"/>
            </a:xfrm>
            <a:custGeom>
              <a:avLst/>
              <a:gdLst/>
              <a:ahLst/>
              <a:cxnLst/>
              <a:rect l="l" t="t" r="r" b="b"/>
              <a:pathLst>
                <a:path w="8377" h="8377" extrusionOk="0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390000" y="1285300"/>
              <a:ext cx="209500" cy="209425"/>
            </a:xfrm>
            <a:custGeom>
              <a:avLst/>
              <a:gdLst/>
              <a:ahLst/>
              <a:cxnLst/>
              <a:rect l="l" t="t" r="r" b="b"/>
              <a:pathLst>
                <a:path w="8380" h="8377" extrusionOk="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3599475" y="170407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437200" y="2751275"/>
              <a:ext cx="209500" cy="1466075"/>
            </a:xfrm>
            <a:custGeom>
              <a:avLst/>
              <a:gdLst/>
              <a:ahLst/>
              <a:cxnLst/>
              <a:rect l="l" t="t" r="r" b="b"/>
              <a:pathLst>
                <a:path w="8380" h="58643" extrusionOk="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2971250" y="2751275"/>
              <a:ext cx="209400" cy="1466075"/>
            </a:xfrm>
            <a:custGeom>
              <a:avLst/>
              <a:gdLst/>
              <a:ahLst/>
              <a:cxnLst/>
              <a:rect l="l" t="t" r="r" b="b"/>
              <a:pathLst>
                <a:path w="8376" h="58643" extrusionOk="0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18325" y="5264425"/>
              <a:ext cx="418900" cy="209500"/>
            </a:xfrm>
            <a:custGeom>
              <a:avLst/>
              <a:gdLst/>
              <a:ahLst/>
              <a:cxnLst/>
              <a:rect l="l" t="t" r="r" b="b"/>
              <a:pathLst>
                <a:path w="16756" h="8380" extrusionOk="0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3180625" y="5264425"/>
              <a:ext cx="418875" cy="209500"/>
            </a:xfrm>
            <a:custGeom>
              <a:avLst/>
              <a:gdLst/>
              <a:ahLst/>
              <a:cxnLst/>
              <a:rect l="l" t="t" r="r" b="b"/>
              <a:pathLst>
                <a:path w="16755" h="8380" extrusionOk="0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761775" y="238125"/>
              <a:ext cx="2094300" cy="1047200"/>
            </a:xfrm>
            <a:custGeom>
              <a:avLst/>
              <a:gdLst/>
              <a:ahLst/>
              <a:cxnLst/>
              <a:rect l="l" t="t" r="r" b="b"/>
              <a:pathLst>
                <a:path w="83772" h="41888" extrusionOk="0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180625" y="3798475"/>
              <a:ext cx="1256600" cy="1047125"/>
            </a:xfrm>
            <a:custGeom>
              <a:avLst/>
              <a:gdLst/>
              <a:ahLst/>
              <a:cxnLst/>
              <a:rect l="l" t="t" r="r" b="b"/>
              <a:pathLst>
                <a:path w="50264" h="41885" extrusionOk="0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617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646675" y="1494700"/>
              <a:ext cx="209400" cy="209400"/>
            </a:xfrm>
            <a:custGeom>
              <a:avLst/>
              <a:gdLst/>
              <a:ahLst/>
              <a:cxnLst/>
              <a:rect l="l" t="t" r="r" b="b"/>
              <a:pathLst>
                <a:path w="8376" h="8376" extrusionOk="0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accent6"/>
        </a:solidFill>
        <a:effectLst/>
      </p:bgPr>
    </p:bg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7" name="Google Shape;2287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2288" name="Google Shape;2288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2298" name="Google Shape;229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2" name="Google Shape;2302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2303" name="Google Shape;2303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7" name="Google Shape;2307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2308" name="Google Shape;2308;p1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2" name="Google Shape;2312;p15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3" name="Google Shape;2313;p15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14" name="Google Shape;2314;p15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Team</a:t>
            </a:r>
            <a:endParaRPr dirty="0"/>
          </a:p>
        </p:txBody>
      </p:sp>
      <p:grpSp>
        <p:nvGrpSpPr>
          <p:cNvPr id="5495" name="Google Shape;5495;p29"/>
          <p:cNvGrpSpPr/>
          <p:nvPr/>
        </p:nvGrpSpPr>
        <p:grpSpPr>
          <a:xfrm>
            <a:off x="2933218" y="1108096"/>
            <a:ext cx="924613" cy="792521"/>
            <a:chOff x="753950" y="238125"/>
            <a:chExt cx="6111125" cy="5238075"/>
          </a:xfrm>
        </p:grpSpPr>
        <p:sp>
          <p:nvSpPr>
            <p:cNvPr id="5496" name="Google Shape;5496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3" name="Google Shape;5523;p29"/>
          <p:cNvGrpSpPr/>
          <p:nvPr/>
        </p:nvGrpSpPr>
        <p:grpSpPr>
          <a:xfrm>
            <a:off x="4109693" y="1108096"/>
            <a:ext cx="924613" cy="792521"/>
            <a:chOff x="753950" y="238125"/>
            <a:chExt cx="6111125" cy="5238075"/>
          </a:xfrm>
        </p:grpSpPr>
        <p:sp>
          <p:nvSpPr>
            <p:cNvPr id="5524" name="Google Shape;5524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1" name="Google Shape;5551;p29"/>
          <p:cNvGrpSpPr/>
          <p:nvPr/>
        </p:nvGrpSpPr>
        <p:grpSpPr>
          <a:xfrm>
            <a:off x="5286168" y="1108096"/>
            <a:ext cx="924613" cy="792521"/>
            <a:chOff x="753950" y="238125"/>
            <a:chExt cx="6111125" cy="5238075"/>
          </a:xfrm>
        </p:grpSpPr>
        <p:sp>
          <p:nvSpPr>
            <p:cNvPr id="5552" name="Google Shape;5552;p29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9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9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9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9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9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9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9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9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9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9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9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9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9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9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9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9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9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9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9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9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9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9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9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5493;p29">
            <a:extLst>
              <a:ext uri="{FF2B5EF4-FFF2-40B4-BE49-F238E27FC236}">
                <a16:creationId xmlns:a16="http://schemas.microsoft.com/office/drawing/2014/main" id="{B00EDF7E-7C9B-4D78-9049-33FA61739DEB}"/>
              </a:ext>
            </a:extLst>
          </p:cNvPr>
          <p:cNvSpPr txBox="1">
            <a:spLocks/>
          </p:cNvSpPr>
          <p:nvPr/>
        </p:nvSpPr>
        <p:spPr>
          <a:xfrm>
            <a:off x="1" y="2343715"/>
            <a:ext cx="9144000" cy="97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Orbitron ExtraBold"/>
              <a:buNone/>
              <a:defRPr sz="52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dirty="0"/>
              <a:t>RETRO GAMES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49;p36">
            <a:extLst>
              <a:ext uri="{FF2B5EF4-FFF2-40B4-BE49-F238E27FC236}">
                <a16:creationId xmlns:a16="http://schemas.microsoft.com/office/drawing/2014/main" id="{CE60CED1-D3AC-4E75-81BC-499B9EF6F347}"/>
              </a:ext>
            </a:extLst>
          </p:cNvPr>
          <p:cNvSpPr txBox="1">
            <a:spLocks/>
          </p:cNvSpPr>
          <p:nvPr/>
        </p:nvSpPr>
        <p:spPr>
          <a:xfrm>
            <a:off x="3704676" y="213281"/>
            <a:ext cx="1734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sz="2100" dirty="0"/>
              <a:t>Layout-2</a:t>
            </a:r>
          </a:p>
        </p:txBody>
      </p:sp>
      <p:grpSp>
        <p:nvGrpSpPr>
          <p:cNvPr id="10" name="Google Shape;5754;p36">
            <a:extLst>
              <a:ext uri="{FF2B5EF4-FFF2-40B4-BE49-F238E27FC236}">
                <a16:creationId xmlns:a16="http://schemas.microsoft.com/office/drawing/2014/main" id="{8F92404D-FBDA-4FBC-A273-FA1204EA5607}"/>
              </a:ext>
            </a:extLst>
          </p:cNvPr>
          <p:cNvGrpSpPr/>
          <p:nvPr/>
        </p:nvGrpSpPr>
        <p:grpSpPr>
          <a:xfrm rot="-5400000">
            <a:off x="3520392" y="484571"/>
            <a:ext cx="242781" cy="161857"/>
            <a:chOff x="2500050" y="3730175"/>
            <a:chExt cx="2619000" cy="1746025"/>
          </a:xfrm>
        </p:grpSpPr>
        <p:sp>
          <p:nvSpPr>
            <p:cNvPr id="11" name="Google Shape;5755;p36">
              <a:extLst>
                <a:ext uri="{FF2B5EF4-FFF2-40B4-BE49-F238E27FC236}">
                  <a16:creationId xmlns:a16="http://schemas.microsoft.com/office/drawing/2014/main" id="{414DD9C9-2683-4203-AD3B-FFF130CD164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56;p36">
              <a:extLst>
                <a:ext uri="{FF2B5EF4-FFF2-40B4-BE49-F238E27FC236}">
                  <a16:creationId xmlns:a16="http://schemas.microsoft.com/office/drawing/2014/main" id="{A9369FC2-BF19-4305-84DE-D34591772E8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57;p36">
              <a:extLst>
                <a:ext uri="{FF2B5EF4-FFF2-40B4-BE49-F238E27FC236}">
                  <a16:creationId xmlns:a16="http://schemas.microsoft.com/office/drawing/2014/main" id="{F968C610-B1C8-4810-8E6C-0C4DAE0BAF4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58;p36">
              <a:extLst>
                <a:ext uri="{FF2B5EF4-FFF2-40B4-BE49-F238E27FC236}">
                  <a16:creationId xmlns:a16="http://schemas.microsoft.com/office/drawing/2014/main" id="{9FE8FB59-27C4-4A99-B1C9-7F181EDECD9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759;p36">
            <a:extLst>
              <a:ext uri="{FF2B5EF4-FFF2-40B4-BE49-F238E27FC236}">
                <a16:creationId xmlns:a16="http://schemas.microsoft.com/office/drawing/2014/main" id="{6017F5F7-3997-480C-915E-10445C3B88DF}"/>
              </a:ext>
            </a:extLst>
          </p:cNvPr>
          <p:cNvGrpSpPr/>
          <p:nvPr/>
        </p:nvGrpSpPr>
        <p:grpSpPr>
          <a:xfrm rot="5400000">
            <a:off x="5398856" y="484571"/>
            <a:ext cx="242781" cy="161857"/>
            <a:chOff x="2500050" y="3730175"/>
            <a:chExt cx="2619000" cy="1746025"/>
          </a:xfrm>
        </p:grpSpPr>
        <p:sp>
          <p:nvSpPr>
            <p:cNvPr id="16" name="Google Shape;5760;p36">
              <a:extLst>
                <a:ext uri="{FF2B5EF4-FFF2-40B4-BE49-F238E27FC236}">
                  <a16:creationId xmlns:a16="http://schemas.microsoft.com/office/drawing/2014/main" id="{30C90BEB-9BA6-4EBA-81A5-DF57FE12EE2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61;p36">
              <a:extLst>
                <a:ext uri="{FF2B5EF4-FFF2-40B4-BE49-F238E27FC236}">
                  <a16:creationId xmlns:a16="http://schemas.microsoft.com/office/drawing/2014/main" id="{8E4E0ABC-E1F3-4FBD-93FC-721AA1FDDDA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62;p36">
              <a:extLst>
                <a:ext uri="{FF2B5EF4-FFF2-40B4-BE49-F238E27FC236}">
                  <a16:creationId xmlns:a16="http://schemas.microsoft.com/office/drawing/2014/main" id="{2E6C90DF-F898-499C-A4A1-B33BA4761F5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63;p36">
              <a:extLst>
                <a:ext uri="{FF2B5EF4-FFF2-40B4-BE49-F238E27FC236}">
                  <a16:creationId xmlns:a16="http://schemas.microsoft.com/office/drawing/2014/main" id="{86F2AB68-A400-4F5D-884A-AA9B6B4AB023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3" name="그림 562">
            <a:extLst>
              <a:ext uri="{FF2B5EF4-FFF2-40B4-BE49-F238E27FC236}">
                <a16:creationId xmlns:a16="http://schemas.microsoft.com/office/drawing/2014/main" id="{F127FB94-4EEF-460A-A48B-7B30736B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33" y="893934"/>
            <a:ext cx="5594934" cy="371411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42A780-F3E5-4845-B84F-647B1FDED14D}"/>
              </a:ext>
            </a:extLst>
          </p:cNvPr>
          <p:cNvSpPr/>
          <p:nvPr/>
        </p:nvSpPr>
        <p:spPr>
          <a:xfrm>
            <a:off x="2908300" y="1136650"/>
            <a:ext cx="3238500" cy="3175000"/>
          </a:xfrm>
          <a:prstGeom prst="roundRect">
            <a:avLst/>
          </a:prstGeom>
          <a:solidFill>
            <a:srgbClr val="FFD96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4" name="사각형: 둥근 모서리 563">
            <a:extLst>
              <a:ext uri="{FF2B5EF4-FFF2-40B4-BE49-F238E27FC236}">
                <a16:creationId xmlns:a16="http://schemas.microsoft.com/office/drawing/2014/main" id="{0248D30E-7CC3-4B71-86A9-49F98F73061C}"/>
              </a:ext>
            </a:extLst>
          </p:cNvPr>
          <p:cNvSpPr/>
          <p:nvPr/>
        </p:nvSpPr>
        <p:spPr>
          <a:xfrm>
            <a:off x="982573" y="389410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 Zone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1F63F5-D9C4-49FC-83AA-1435D77E1556}"/>
              </a:ext>
            </a:extLst>
          </p:cNvPr>
          <p:cNvCxnSpPr/>
          <p:nvPr/>
        </p:nvCxnSpPr>
        <p:spPr>
          <a:xfrm>
            <a:off x="2123213" y="785981"/>
            <a:ext cx="785087" cy="547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사각형: 둥근 모서리 564">
            <a:extLst>
              <a:ext uri="{FF2B5EF4-FFF2-40B4-BE49-F238E27FC236}">
                <a16:creationId xmlns:a16="http://schemas.microsoft.com/office/drawing/2014/main" id="{C77FE938-1FBC-41CE-9386-291888EBF326}"/>
              </a:ext>
            </a:extLst>
          </p:cNvPr>
          <p:cNvSpPr/>
          <p:nvPr/>
        </p:nvSpPr>
        <p:spPr>
          <a:xfrm>
            <a:off x="6139927" y="936149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6" name="사각형: 둥근 모서리 565">
            <a:extLst>
              <a:ext uri="{FF2B5EF4-FFF2-40B4-BE49-F238E27FC236}">
                <a16:creationId xmlns:a16="http://schemas.microsoft.com/office/drawing/2014/main" id="{B38FB019-7DA6-4AEF-8617-AD873E37A933}"/>
              </a:ext>
            </a:extLst>
          </p:cNvPr>
          <p:cNvSpPr/>
          <p:nvPr/>
        </p:nvSpPr>
        <p:spPr>
          <a:xfrm>
            <a:off x="1632520" y="1732770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7" name="사각형: 둥근 모서리 566">
            <a:extLst>
              <a:ext uri="{FF2B5EF4-FFF2-40B4-BE49-F238E27FC236}">
                <a16:creationId xmlns:a16="http://schemas.microsoft.com/office/drawing/2014/main" id="{67CCA1E1-3A0F-4091-9F69-3C10BCF10981}"/>
              </a:ext>
            </a:extLst>
          </p:cNvPr>
          <p:cNvSpPr/>
          <p:nvPr/>
        </p:nvSpPr>
        <p:spPr>
          <a:xfrm>
            <a:off x="1632520" y="2371249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Reset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4" grpId="0" animBg="1"/>
      <p:bldP spid="565" grpId="0" animBg="1"/>
      <p:bldP spid="566" grpId="0" animBg="1"/>
      <p:bldP spid="5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49;p36">
            <a:extLst>
              <a:ext uri="{FF2B5EF4-FFF2-40B4-BE49-F238E27FC236}">
                <a16:creationId xmlns:a16="http://schemas.microsoft.com/office/drawing/2014/main" id="{CE60CED1-D3AC-4E75-81BC-499B9EF6F347}"/>
              </a:ext>
            </a:extLst>
          </p:cNvPr>
          <p:cNvSpPr txBox="1">
            <a:spLocks/>
          </p:cNvSpPr>
          <p:nvPr/>
        </p:nvSpPr>
        <p:spPr>
          <a:xfrm>
            <a:off x="3704676" y="213281"/>
            <a:ext cx="1734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sz="2100" dirty="0"/>
              <a:t>Layout-3</a:t>
            </a:r>
          </a:p>
        </p:txBody>
      </p:sp>
      <p:grpSp>
        <p:nvGrpSpPr>
          <p:cNvPr id="10" name="Google Shape;5754;p36">
            <a:extLst>
              <a:ext uri="{FF2B5EF4-FFF2-40B4-BE49-F238E27FC236}">
                <a16:creationId xmlns:a16="http://schemas.microsoft.com/office/drawing/2014/main" id="{8F92404D-FBDA-4FBC-A273-FA1204EA5607}"/>
              </a:ext>
            </a:extLst>
          </p:cNvPr>
          <p:cNvGrpSpPr/>
          <p:nvPr/>
        </p:nvGrpSpPr>
        <p:grpSpPr>
          <a:xfrm rot="-5400000">
            <a:off x="3520392" y="484571"/>
            <a:ext cx="242781" cy="161857"/>
            <a:chOff x="2500050" y="3730175"/>
            <a:chExt cx="2619000" cy="1746025"/>
          </a:xfrm>
        </p:grpSpPr>
        <p:sp>
          <p:nvSpPr>
            <p:cNvPr id="11" name="Google Shape;5755;p36">
              <a:extLst>
                <a:ext uri="{FF2B5EF4-FFF2-40B4-BE49-F238E27FC236}">
                  <a16:creationId xmlns:a16="http://schemas.microsoft.com/office/drawing/2014/main" id="{414DD9C9-2683-4203-AD3B-FFF130CD164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56;p36">
              <a:extLst>
                <a:ext uri="{FF2B5EF4-FFF2-40B4-BE49-F238E27FC236}">
                  <a16:creationId xmlns:a16="http://schemas.microsoft.com/office/drawing/2014/main" id="{A9369FC2-BF19-4305-84DE-D34591772E8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57;p36">
              <a:extLst>
                <a:ext uri="{FF2B5EF4-FFF2-40B4-BE49-F238E27FC236}">
                  <a16:creationId xmlns:a16="http://schemas.microsoft.com/office/drawing/2014/main" id="{F968C610-B1C8-4810-8E6C-0C4DAE0BAF4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58;p36">
              <a:extLst>
                <a:ext uri="{FF2B5EF4-FFF2-40B4-BE49-F238E27FC236}">
                  <a16:creationId xmlns:a16="http://schemas.microsoft.com/office/drawing/2014/main" id="{9FE8FB59-27C4-4A99-B1C9-7F181EDECD9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759;p36">
            <a:extLst>
              <a:ext uri="{FF2B5EF4-FFF2-40B4-BE49-F238E27FC236}">
                <a16:creationId xmlns:a16="http://schemas.microsoft.com/office/drawing/2014/main" id="{6017F5F7-3997-480C-915E-10445C3B88DF}"/>
              </a:ext>
            </a:extLst>
          </p:cNvPr>
          <p:cNvGrpSpPr/>
          <p:nvPr/>
        </p:nvGrpSpPr>
        <p:grpSpPr>
          <a:xfrm rot="5400000">
            <a:off x="5398856" y="484571"/>
            <a:ext cx="242781" cy="161857"/>
            <a:chOff x="2500050" y="3730175"/>
            <a:chExt cx="2619000" cy="1746025"/>
          </a:xfrm>
        </p:grpSpPr>
        <p:sp>
          <p:nvSpPr>
            <p:cNvPr id="16" name="Google Shape;5760;p36">
              <a:extLst>
                <a:ext uri="{FF2B5EF4-FFF2-40B4-BE49-F238E27FC236}">
                  <a16:creationId xmlns:a16="http://schemas.microsoft.com/office/drawing/2014/main" id="{30C90BEB-9BA6-4EBA-81A5-DF57FE12EE2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61;p36">
              <a:extLst>
                <a:ext uri="{FF2B5EF4-FFF2-40B4-BE49-F238E27FC236}">
                  <a16:creationId xmlns:a16="http://schemas.microsoft.com/office/drawing/2014/main" id="{8E4E0ABC-E1F3-4FBD-93FC-721AA1FDDDA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62;p36">
              <a:extLst>
                <a:ext uri="{FF2B5EF4-FFF2-40B4-BE49-F238E27FC236}">
                  <a16:creationId xmlns:a16="http://schemas.microsoft.com/office/drawing/2014/main" id="{2E6C90DF-F898-499C-A4A1-B33BA4761F5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63;p36">
              <a:extLst>
                <a:ext uri="{FF2B5EF4-FFF2-40B4-BE49-F238E27FC236}">
                  <a16:creationId xmlns:a16="http://schemas.microsoft.com/office/drawing/2014/main" id="{86F2AB68-A400-4F5D-884A-AA9B6B4AB023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D1BED11-AF26-4E24-B638-9ECFDC61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05" y="866903"/>
            <a:ext cx="5775190" cy="3832488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F9859E-2F25-48F1-8FD0-BC3C0B824CE1}"/>
              </a:ext>
            </a:extLst>
          </p:cNvPr>
          <p:cNvSpPr/>
          <p:nvPr/>
        </p:nvSpPr>
        <p:spPr>
          <a:xfrm>
            <a:off x="1684405" y="4197349"/>
            <a:ext cx="5775190" cy="50204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89C653-8567-4E89-90A6-3F7D0085E730}"/>
              </a:ext>
            </a:extLst>
          </p:cNvPr>
          <p:cNvSpPr/>
          <p:nvPr/>
        </p:nvSpPr>
        <p:spPr>
          <a:xfrm>
            <a:off x="1684405" y="866900"/>
            <a:ext cx="5775190" cy="332053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1E0D5B-5EAA-419F-B7D1-8A0F9F863213}"/>
              </a:ext>
            </a:extLst>
          </p:cNvPr>
          <p:cNvSpPr/>
          <p:nvPr/>
        </p:nvSpPr>
        <p:spPr>
          <a:xfrm>
            <a:off x="6266927" y="956069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944609-57DD-4E8E-9D02-9D55DB09C8E4}"/>
              </a:ext>
            </a:extLst>
          </p:cNvPr>
          <p:cNvSpPr/>
          <p:nvPr/>
        </p:nvSpPr>
        <p:spPr>
          <a:xfrm>
            <a:off x="1736434" y="956069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B3FE38-7C56-4785-A000-7366D211D7EE}"/>
              </a:ext>
            </a:extLst>
          </p:cNvPr>
          <p:cNvCxnSpPr>
            <a:cxnSpLocks/>
          </p:cNvCxnSpPr>
          <p:nvPr/>
        </p:nvCxnSpPr>
        <p:spPr>
          <a:xfrm flipV="1">
            <a:off x="1358900" y="3786431"/>
            <a:ext cx="377534" cy="68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3F1E6B-E54B-44B1-B232-6430DF94E6FD}"/>
              </a:ext>
            </a:extLst>
          </p:cNvPr>
          <p:cNvCxnSpPr>
            <a:cxnSpLocks/>
          </p:cNvCxnSpPr>
          <p:nvPr/>
        </p:nvCxnSpPr>
        <p:spPr>
          <a:xfrm flipV="1">
            <a:off x="1358900" y="4693755"/>
            <a:ext cx="492047" cy="114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95AB0B9-8D0B-4DFD-9682-3C4531DFA68D}"/>
              </a:ext>
            </a:extLst>
          </p:cNvPr>
          <p:cNvSpPr/>
          <p:nvPr/>
        </p:nvSpPr>
        <p:spPr>
          <a:xfrm>
            <a:off x="398373" y="4448369"/>
            <a:ext cx="1140640" cy="401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 Zone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FCB876-FBAE-433D-AFF9-3D1D8EE2A03D}"/>
              </a:ext>
            </a:extLst>
          </p:cNvPr>
          <p:cNvGrpSpPr/>
          <p:nvPr/>
        </p:nvGrpSpPr>
        <p:grpSpPr>
          <a:xfrm>
            <a:off x="2122198" y="1386271"/>
            <a:ext cx="4899604" cy="2370958"/>
            <a:chOff x="2122198" y="1386271"/>
            <a:chExt cx="4899604" cy="23709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FEEDD0-643D-4BCC-B96F-A386C925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2198" y="1386271"/>
              <a:ext cx="4899604" cy="2370958"/>
            </a:xfrm>
            <a:prstGeom prst="rect">
              <a:avLst/>
            </a:prstGeom>
          </p:spPr>
        </p:pic>
        <p:sp>
          <p:nvSpPr>
            <p:cNvPr id="6" name="Google Shape;6841;p53">
              <a:extLst>
                <a:ext uri="{FF2B5EF4-FFF2-40B4-BE49-F238E27FC236}">
                  <a16:creationId xmlns:a16="http://schemas.microsoft.com/office/drawing/2014/main" id="{01324118-7BA4-4A7B-B70E-A2172CE75E0B}"/>
                </a:ext>
              </a:extLst>
            </p:cNvPr>
            <p:cNvSpPr txBox="1">
              <a:spLocks/>
            </p:cNvSpPr>
            <p:nvPr/>
          </p:nvSpPr>
          <p:spPr>
            <a:xfrm>
              <a:off x="3152775" y="1877675"/>
              <a:ext cx="2838450" cy="138815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8000" dirty="0">
                  <a:solidFill>
                    <a:schemeClr val="accent1"/>
                  </a:solidFill>
                  <a:latin typeface="Arial Black" panose="020B0A04020102020204" pitchFamily="34" charset="0"/>
                </a:rPr>
                <a:t>Q&amp;A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62DE24-6E41-4D01-B4BD-BF9D861C3BEF}"/>
              </a:ext>
            </a:extLst>
          </p:cNvPr>
          <p:cNvGrpSpPr/>
          <p:nvPr/>
        </p:nvGrpSpPr>
        <p:grpSpPr>
          <a:xfrm>
            <a:off x="1397000" y="1386271"/>
            <a:ext cx="6350000" cy="2370958"/>
            <a:chOff x="1397000" y="1386271"/>
            <a:chExt cx="6350000" cy="23709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82C81E-226E-4A6E-A6C8-A5F356773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2198" y="1386271"/>
              <a:ext cx="4899604" cy="2370958"/>
            </a:xfrm>
            <a:prstGeom prst="rect">
              <a:avLst/>
            </a:prstGeom>
          </p:spPr>
        </p:pic>
        <p:sp>
          <p:nvSpPr>
            <p:cNvPr id="8" name="Google Shape;6841;p53">
              <a:extLst>
                <a:ext uri="{FF2B5EF4-FFF2-40B4-BE49-F238E27FC236}">
                  <a16:creationId xmlns:a16="http://schemas.microsoft.com/office/drawing/2014/main" id="{211A0A32-3B18-4234-AF12-A4D3E175FDAE}"/>
                </a:ext>
              </a:extLst>
            </p:cNvPr>
            <p:cNvSpPr txBox="1">
              <a:spLocks/>
            </p:cNvSpPr>
            <p:nvPr/>
          </p:nvSpPr>
          <p:spPr>
            <a:xfrm>
              <a:off x="1397000" y="1590000"/>
              <a:ext cx="6350000" cy="1963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8000" dirty="0">
                  <a:solidFill>
                    <a:schemeClr val="accent1"/>
                  </a:solidFill>
                  <a:latin typeface="Orbitron ExtraBold" panose="020B0600000101010101" charset="0"/>
                </a:rPr>
                <a:t>THANKS!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584;p30">
            <a:extLst>
              <a:ext uri="{FF2B5EF4-FFF2-40B4-BE49-F238E27FC236}">
                <a16:creationId xmlns:a16="http://schemas.microsoft.com/office/drawing/2014/main" id="{7DEDC6D2-CCE0-4AD0-AE16-BFA2FBCB9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8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46" name="Google Shape;5585;p30">
            <a:extLst>
              <a:ext uri="{FF2B5EF4-FFF2-40B4-BE49-F238E27FC236}">
                <a16:creationId xmlns:a16="http://schemas.microsoft.com/office/drawing/2014/main" id="{1E5C80DA-2B57-48C1-8342-7264ED12E678}"/>
              </a:ext>
            </a:extLst>
          </p:cNvPr>
          <p:cNvGrpSpPr/>
          <p:nvPr/>
        </p:nvGrpSpPr>
        <p:grpSpPr>
          <a:xfrm rot="-5400000">
            <a:off x="3222498" y="535371"/>
            <a:ext cx="242781" cy="161857"/>
            <a:chOff x="2500050" y="3730175"/>
            <a:chExt cx="2619000" cy="1746025"/>
          </a:xfrm>
        </p:grpSpPr>
        <p:sp>
          <p:nvSpPr>
            <p:cNvPr id="47" name="Google Shape;5586;p30">
              <a:extLst>
                <a:ext uri="{FF2B5EF4-FFF2-40B4-BE49-F238E27FC236}">
                  <a16:creationId xmlns:a16="http://schemas.microsoft.com/office/drawing/2014/main" id="{5B6B1E13-270A-4E61-9424-BBCBA238E82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87;p30">
              <a:extLst>
                <a:ext uri="{FF2B5EF4-FFF2-40B4-BE49-F238E27FC236}">
                  <a16:creationId xmlns:a16="http://schemas.microsoft.com/office/drawing/2014/main" id="{835098ED-A619-4A85-BB80-EBF47C38683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5588;p30">
              <a:extLst>
                <a:ext uri="{FF2B5EF4-FFF2-40B4-BE49-F238E27FC236}">
                  <a16:creationId xmlns:a16="http://schemas.microsoft.com/office/drawing/2014/main" id="{54464501-172E-4E85-A2F2-52638DCFF0C3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89;p30">
              <a:extLst>
                <a:ext uri="{FF2B5EF4-FFF2-40B4-BE49-F238E27FC236}">
                  <a16:creationId xmlns:a16="http://schemas.microsoft.com/office/drawing/2014/main" id="{E611BBA5-C117-469B-9E0A-EADF5F2BC51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590;p30">
            <a:extLst>
              <a:ext uri="{FF2B5EF4-FFF2-40B4-BE49-F238E27FC236}">
                <a16:creationId xmlns:a16="http://schemas.microsoft.com/office/drawing/2014/main" id="{77E140AA-9D97-4DE0-9729-C33C4AAAFF66}"/>
              </a:ext>
            </a:extLst>
          </p:cNvPr>
          <p:cNvGrpSpPr/>
          <p:nvPr/>
        </p:nvGrpSpPr>
        <p:grpSpPr>
          <a:xfrm rot="5400000">
            <a:off x="5678725" y="535371"/>
            <a:ext cx="242781" cy="161857"/>
            <a:chOff x="2500050" y="3730175"/>
            <a:chExt cx="2619000" cy="1746025"/>
          </a:xfrm>
        </p:grpSpPr>
        <p:sp>
          <p:nvSpPr>
            <p:cNvPr id="52" name="Google Shape;5591;p30">
              <a:extLst>
                <a:ext uri="{FF2B5EF4-FFF2-40B4-BE49-F238E27FC236}">
                  <a16:creationId xmlns:a16="http://schemas.microsoft.com/office/drawing/2014/main" id="{F7D78E67-3E97-4E17-990C-8B776A61F920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92;p30">
              <a:extLst>
                <a:ext uri="{FF2B5EF4-FFF2-40B4-BE49-F238E27FC236}">
                  <a16:creationId xmlns:a16="http://schemas.microsoft.com/office/drawing/2014/main" id="{2583406B-B9B7-4936-BC32-2C4B94C59309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93;p30">
              <a:extLst>
                <a:ext uri="{FF2B5EF4-FFF2-40B4-BE49-F238E27FC236}">
                  <a16:creationId xmlns:a16="http://schemas.microsoft.com/office/drawing/2014/main" id="{A7163C88-81C6-483F-B2E3-385B513F6603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94;p30">
              <a:extLst>
                <a:ext uri="{FF2B5EF4-FFF2-40B4-BE49-F238E27FC236}">
                  <a16:creationId xmlns:a16="http://schemas.microsoft.com/office/drawing/2014/main" id="{11E91C26-CF07-40C1-AECE-6AFEBDEA55FB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612;p31">
            <a:extLst>
              <a:ext uri="{FF2B5EF4-FFF2-40B4-BE49-F238E27FC236}">
                <a16:creationId xmlns:a16="http://schemas.microsoft.com/office/drawing/2014/main" id="{4E23E418-8D67-411E-B5B9-C438C30C3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6813" y="1707614"/>
            <a:ext cx="1763262" cy="67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1. Who</a:t>
            </a:r>
            <a:endParaRPr sz="28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0AA89C-004E-4B25-800A-C2E9F0B82B9A}"/>
              </a:ext>
            </a:extLst>
          </p:cNvPr>
          <p:cNvCxnSpPr/>
          <p:nvPr/>
        </p:nvCxnSpPr>
        <p:spPr>
          <a:xfrm>
            <a:off x="2892774" y="2047177"/>
            <a:ext cx="57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5612;p31">
            <a:extLst>
              <a:ext uri="{FF2B5EF4-FFF2-40B4-BE49-F238E27FC236}">
                <a16:creationId xmlns:a16="http://schemas.microsoft.com/office/drawing/2014/main" id="{3A7C6924-4248-40DC-A438-3D536516DB8B}"/>
              </a:ext>
            </a:extLst>
          </p:cNvPr>
          <p:cNvSpPr txBox="1">
            <a:spLocks/>
          </p:cNvSpPr>
          <p:nvPr/>
        </p:nvSpPr>
        <p:spPr>
          <a:xfrm>
            <a:off x="3663054" y="1707614"/>
            <a:ext cx="1971271" cy="6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en-US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2. What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4BF242E-DBB1-470E-93FE-DEF331126F74}"/>
              </a:ext>
            </a:extLst>
          </p:cNvPr>
          <p:cNvCxnSpPr/>
          <p:nvPr/>
        </p:nvCxnSpPr>
        <p:spPr>
          <a:xfrm>
            <a:off x="5514799" y="2047177"/>
            <a:ext cx="57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5612;p31">
            <a:extLst>
              <a:ext uri="{FF2B5EF4-FFF2-40B4-BE49-F238E27FC236}">
                <a16:creationId xmlns:a16="http://schemas.microsoft.com/office/drawing/2014/main" id="{017BCAED-06D6-48C1-9CF3-EF65EC1485A2}"/>
              </a:ext>
            </a:extLst>
          </p:cNvPr>
          <p:cNvSpPr txBox="1">
            <a:spLocks/>
          </p:cNvSpPr>
          <p:nvPr/>
        </p:nvSpPr>
        <p:spPr>
          <a:xfrm>
            <a:off x="6285079" y="1707614"/>
            <a:ext cx="1971271" cy="6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en-US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3. Where</a:t>
            </a:r>
          </a:p>
        </p:txBody>
      </p:sp>
      <p:sp>
        <p:nvSpPr>
          <p:cNvPr id="63" name="Google Shape;5612;p31">
            <a:extLst>
              <a:ext uri="{FF2B5EF4-FFF2-40B4-BE49-F238E27FC236}">
                <a16:creationId xmlns:a16="http://schemas.microsoft.com/office/drawing/2014/main" id="{4F4C7FEF-462B-477A-BC34-F67014BD3536}"/>
              </a:ext>
            </a:extLst>
          </p:cNvPr>
          <p:cNvSpPr txBox="1">
            <a:spLocks/>
          </p:cNvSpPr>
          <p:nvPr/>
        </p:nvSpPr>
        <p:spPr>
          <a:xfrm>
            <a:off x="986813" y="2842020"/>
            <a:ext cx="1763262" cy="6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en-US" altLang="ko-KR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4. When</a:t>
            </a:r>
            <a:endParaRPr lang="en-US" sz="28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69639EB-5412-4462-9151-52430176E183}"/>
              </a:ext>
            </a:extLst>
          </p:cNvPr>
          <p:cNvCxnSpPr/>
          <p:nvPr/>
        </p:nvCxnSpPr>
        <p:spPr>
          <a:xfrm>
            <a:off x="2892774" y="3181583"/>
            <a:ext cx="57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5612;p31">
            <a:extLst>
              <a:ext uri="{FF2B5EF4-FFF2-40B4-BE49-F238E27FC236}">
                <a16:creationId xmlns:a16="http://schemas.microsoft.com/office/drawing/2014/main" id="{AD8176A0-12EC-4D67-B43E-A463C07B7762}"/>
              </a:ext>
            </a:extLst>
          </p:cNvPr>
          <p:cNvSpPr txBox="1">
            <a:spLocks/>
          </p:cNvSpPr>
          <p:nvPr/>
        </p:nvSpPr>
        <p:spPr>
          <a:xfrm>
            <a:off x="3663054" y="2842020"/>
            <a:ext cx="1971271" cy="6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en-US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5. Why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3E8EAF6-2FB9-4564-AB1E-190F8A1D002E}"/>
              </a:ext>
            </a:extLst>
          </p:cNvPr>
          <p:cNvCxnSpPr/>
          <p:nvPr/>
        </p:nvCxnSpPr>
        <p:spPr>
          <a:xfrm>
            <a:off x="5514799" y="3181583"/>
            <a:ext cx="57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5612;p31">
            <a:extLst>
              <a:ext uri="{FF2B5EF4-FFF2-40B4-BE49-F238E27FC236}">
                <a16:creationId xmlns:a16="http://schemas.microsoft.com/office/drawing/2014/main" id="{3D742ECF-FF26-4D68-A361-CAB7E8789BC8}"/>
              </a:ext>
            </a:extLst>
          </p:cNvPr>
          <p:cNvSpPr txBox="1">
            <a:spLocks/>
          </p:cNvSpPr>
          <p:nvPr/>
        </p:nvSpPr>
        <p:spPr>
          <a:xfrm>
            <a:off x="6285079" y="2842020"/>
            <a:ext cx="1971271" cy="6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en-US" sz="2800" dirty="0">
                <a:latin typeface="HY궁서B" panose="02030600000101010101" pitchFamily="18" charset="-127"/>
                <a:ea typeface="HY궁서B" panose="02030600000101010101" pitchFamily="18" charset="-127"/>
              </a:rPr>
              <a:t>6. How</a:t>
            </a:r>
          </a:p>
        </p:txBody>
      </p:sp>
    </p:spTree>
    <p:extLst>
      <p:ext uri="{BB962C8B-B14F-4D97-AF65-F5344CB8AC3E}">
        <p14:creationId xmlns:p14="http://schemas.microsoft.com/office/powerpoint/2010/main" val="877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60" grpId="0"/>
      <p:bldP spid="62" grpId="0"/>
      <p:bldP spid="63" grpId="0"/>
      <p:bldP spid="65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0089396F-253E-4A70-AA3A-BA0F704D7BAB}"/>
              </a:ext>
            </a:extLst>
          </p:cNvPr>
          <p:cNvSpPr txBox="1">
            <a:spLocks/>
          </p:cNvSpPr>
          <p:nvPr/>
        </p:nvSpPr>
        <p:spPr>
          <a:xfrm>
            <a:off x="835559" y="620629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en-US" dirty="0"/>
              <a:t>1 to 50 </a:t>
            </a:r>
            <a:r>
              <a:rPr lang="ko-KR" altLang="en-US" dirty="0"/>
              <a:t>코딩</a:t>
            </a:r>
            <a:endParaRPr lang="en-US" dirty="0"/>
          </a:p>
        </p:txBody>
      </p:sp>
      <p:sp>
        <p:nvSpPr>
          <p:cNvPr id="17" name="Google Shape;5612;p31">
            <a:extLst>
              <a:ext uri="{FF2B5EF4-FFF2-40B4-BE49-F238E27FC236}">
                <a16:creationId xmlns:a16="http://schemas.microsoft.com/office/drawing/2014/main" id="{9CE95BAB-A964-4D64-83AC-37E3C5A701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559" y="228829"/>
            <a:ext cx="2474774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윤 다 영 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D658027-387C-48CE-A053-5E6BC4C6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03" y="1338141"/>
            <a:ext cx="455008" cy="1118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C02D89-71EE-4B83-ABF4-258A63D17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30" y="50647"/>
            <a:ext cx="447340" cy="10631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2EC1D1-A6BD-4DDE-BFA6-0F2A013F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4" y="50646"/>
            <a:ext cx="520346" cy="1235013"/>
          </a:xfrm>
          <a:prstGeom prst="rect">
            <a:avLst/>
          </a:prstGeom>
        </p:spPr>
      </p:pic>
      <p:sp>
        <p:nvSpPr>
          <p:cNvPr id="23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E436D41D-A339-4E12-8433-C486CAE059D3}"/>
              </a:ext>
            </a:extLst>
          </p:cNvPr>
          <p:cNvSpPr txBox="1">
            <a:spLocks/>
          </p:cNvSpPr>
          <p:nvPr/>
        </p:nvSpPr>
        <p:spPr>
          <a:xfrm>
            <a:off x="5219438" y="620629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ko-KR" altLang="en-US" dirty="0"/>
              <a:t>포토샵</a:t>
            </a:r>
            <a:r>
              <a:rPr lang="en-US" altLang="ko-KR" dirty="0"/>
              <a:t>, GUI </a:t>
            </a:r>
            <a:r>
              <a:rPr lang="ko-KR" altLang="en-US" dirty="0"/>
              <a:t>제작</a:t>
            </a:r>
            <a:endParaRPr lang="en-US" dirty="0"/>
          </a:p>
        </p:txBody>
      </p:sp>
      <p:sp>
        <p:nvSpPr>
          <p:cNvPr id="24" name="Google Shape;5612;p31">
            <a:extLst>
              <a:ext uri="{FF2B5EF4-FFF2-40B4-BE49-F238E27FC236}">
                <a16:creationId xmlns:a16="http://schemas.microsoft.com/office/drawing/2014/main" id="{A18B32DA-0291-4F37-89DB-8BF33951ACAD}"/>
              </a:ext>
            </a:extLst>
          </p:cNvPr>
          <p:cNvSpPr txBox="1">
            <a:spLocks/>
          </p:cNvSpPr>
          <p:nvPr/>
        </p:nvSpPr>
        <p:spPr>
          <a:xfrm>
            <a:off x="5219438" y="228829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 algn="ctr"/>
            <a:r>
              <a:rPr lang="ko-KR" altLang="en-US" dirty="0"/>
              <a:t>김 수 환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2610DC2-3241-4F32-9738-FA04A2BB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03" y="3976955"/>
            <a:ext cx="455008" cy="11180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673ECB9-47E9-4209-A7D5-8951FA38A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30" y="2689461"/>
            <a:ext cx="447340" cy="1063134"/>
          </a:xfrm>
          <a:prstGeom prst="rect">
            <a:avLst/>
          </a:prstGeom>
        </p:spPr>
      </p:pic>
      <p:sp>
        <p:nvSpPr>
          <p:cNvPr id="27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56FE50A3-BCC0-4AEC-82C8-5DAC0864F82F}"/>
              </a:ext>
            </a:extLst>
          </p:cNvPr>
          <p:cNvSpPr txBox="1">
            <a:spLocks/>
          </p:cNvSpPr>
          <p:nvPr/>
        </p:nvSpPr>
        <p:spPr>
          <a:xfrm>
            <a:off x="5219438" y="1797805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GUI </a:t>
            </a:r>
            <a:r>
              <a:rPr lang="ko-KR" altLang="en-US" dirty="0"/>
              <a:t>제작</a:t>
            </a:r>
            <a:endParaRPr lang="en-US" dirty="0"/>
          </a:p>
        </p:txBody>
      </p:sp>
      <p:sp>
        <p:nvSpPr>
          <p:cNvPr id="28" name="Google Shape;5612;p31">
            <a:extLst>
              <a:ext uri="{FF2B5EF4-FFF2-40B4-BE49-F238E27FC236}">
                <a16:creationId xmlns:a16="http://schemas.microsoft.com/office/drawing/2014/main" id="{9A2A6E04-1CE8-4AFF-959E-9BBC13DC87F4}"/>
              </a:ext>
            </a:extLst>
          </p:cNvPr>
          <p:cNvSpPr txBox="1">
            <a:spLocks/>
          </p:cNvSpPr>
          <p:nvPr/>
        </p:nvSpPr>
        <p:spPr>
          <a:xfrm>
            <a:off x="5219438" y="1406005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 algn="ctr"/>
            <a:r>
              <a:rPr lang="ko-KR" altLang="en-US" dirty="0"/>
              <a:t>신 동 찬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4D7B0983-92F6-4127-8B98-E9EF68691070}"/>
              </a:ext>
            </a:extLst>
          </p:cNvPr>
          <p:cNvSpPr txBox="1">
            <a:spLocks/>
          </p:cNvSpPr>
          <p:nvPr/>
        </p:nvSpPr>
        <p:spPr>
          <a:xfrm>
            <a:off x="5219438" y="3149796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ko-KR" altLang="en-US" dirty="0"/>
              <a:t>눈피하기 코딩</a:t>
            </a:r>
            <a:endParaRPr lang="en-US" dirty="0"/>
          </a:p>
        </p:txBody>
      </p:sp>
      <p:sp>
        <p:nvSpPr>
          <p:cNvPr id="30" name="Google Shape;5612;p31">
            <a:extLst>
              <a:ext uri="{FF2B5EF4-FFF2-40B4-BE49-F238E27FC236}">
                <a16:creationId xmlns:a16="http://schemas.microsoft.com/office/drawing/2014/main" id="{2DEB3C01-3120-48DE-8543-D70C43C0EC11}"/>
              </a:ext>
            </a:extLst>
          </p:cNvPr>
          <p:cNvSpPr txBox="1">
            <a:spLocks/>
          </p:cNvSpPr>
          <p:nvPr/>
        </p:nvSpPr>
        <p:spPr>
          <a:xfrm>
            <a:off x="5219438" y="2757996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 algn="ctr"/>
            <a:r>
              <a:rPr lang="ko-KR" altLang="en-US" dirty="0"/>
              <a:t>지 윤 배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Google Shape;5611;p31">
            <a:hlinkClick r:id="rId2" action="ppaction://hlinksldjump"/>
            <a:extLst>
              <a:ext uri="{FF2B5EF4-FFF2-40B4-BE49-F238E27FC236}">
                <a16:creationId xmlns:a16="http://schemas.microsoft.com/office/drawing/2014/main" id="{4052E11D-963E-4637-93AA-1138B09AFE6B}"/>
              </a:ext>
            </a:extLst>
          </p:cNvPr>
          <p:cNvSpPr txBox="1">
            <a:spLocks/>
          </p:cNvSpPr>
          <p:nvPr/>
        </p:nvSpPr>
        <p:spPr>
          <a:xfrm>
            <a:off x="5219438" y="4438827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ctr">
              <a:buFont typeface="Advent Pro Medium"/>
              <a:buNone/>
            </a:pPr>
            <a:r>
              <a:rPr lang="en-US" dirty="0"/>
              <a:t>PPT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  <a:endParaRPr lang="en-US" dirty="0"/>
          </a:p>
        </p:txBody>
      </p:sp>
      <p:sp>
        <p:nvSpPr>
          <p:cNvPr id="32" name="Google Shape;5612;p31">
            <a:extLst>
              <a:ext uri="{FF2B5EF4-FFF2-40B4-BE49-F238E27FC236}">
                <a16:creationId xmlns:a16="http://schemas.microsoft.com/office/drawing/2014/main" id="{CD356442-5B9E-4363-8093-2B07292DCB58}"/>
              </a:ext>
            </a:extLst>
          </p:cNvPr>
          <p:cNvSpPr txBox="1">
            <a:spLocks/>
          </p:cNvSpPr>
          <p:nvPr/>
        </p:nvSpPr>
        <p:spPr>
          <a:xfrm>
            <a:off x="5219438" y="4047027"/>
            <a:ext cx="2474774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 algn="ctr"/>
            <a:r>
              <a:rPr lang="ko-KR" altLang="en-US" dirty="0"/>
              <a:t>문 진 영 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5F8ABE2-E3BC-4AAC-9F9C-3CB7A2D5DE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1C4587"/>
              </a:clrFrom>
              <a:clrTo>
                <a:srgbClr val="1C4587">
                  <a:alpha val="0"/>
                </a:srgbClr>
              </a:clrTo>
            </a:clrChange>
          </a:blip>
          <a:stretch>
            <a:fillRect/>
          </a:stretch>
        </p:blipFill>
        <p:spPr>
          <a:xfrm rot="3103762">
            <a:off x="2012446" y="984398"/>
            <a:ext cx="1136904" cy="1235013"/>
          </a:xfrm>
          <a:prstGeom prst="rect">
            <a:avLst/>
          </a:prstGeom>
        </p:spPr>
      </p:pic>
      <p:sp>
        <p:nvSpPr>
          <p:cNvPr id="35" name="Google Shape;5612;p31">
            <a:extLst>
              <a:ext uri="{FF2B5EF4-FFF2-40B4-BE49-F238E27FC236}">
                <a16:creationId xmlns:a16="http://schemas.microsoft.com/office/drawing/2014/main" id="{C379FEB1-7E73-4FB7-B33F-47B2D3EE00C6}"/>
              </a:ext>
            </a:extLst>
          </p:cNvPr>
          <p:cNvSpPr txBox="1">
            <a:spLocks/>
          </p:cNvSpPr>
          <p:nvPr/>
        </p:nvSpPr>
        <p:spPr>
          <a:xfrm>
            <a:off x="1836756" y="1338141"/>
            <a:ext cx="1473577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rbitron"/>
              <a:buNone/>
              <a:defRPr sz="1600" b="1" i="0" u="none" strike="noStrike" cap="none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 algn="ctr"/>
            <a:r>
              <a:rPr lang="en-US" altLang="ko-KR" dirty="0">
                <a:solidFill>
                  <a:srgbClr val="0070C0"/>
                </a:solidFill>
              </a:rPr>
              <a:t>Who?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0415203D-4E06-403C-B8E5-E826DA6B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09" y="1148464"/>
            <a:ext cx="2799840" cy="333827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39B0402-5D37-4A4D-8FE3-E7C20F0B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23" y="1148463"/>
            <a:ext cx="3333983" cy="3342849"/>
          </a:xfrm>
          <a:prstGeom prst="rect">
            <a:avLst/>
          </a:prstGeom>
        </p:spPr>
      </p:pic>
      <p:sp>
        <p:nvSpPr>
          <p:cNvPr id="5749" name="Google Shape;5749;p36"/>
          <p:cNvSpPr txBox="1">
            <a:spLocks noGrp="1"/>
          </p:cNvSpPr>
          <p:nvPr>
            <p:ph type="title"/>
          </p:nvPr>
        </p:nvSpPr>
        <p:spPr>
          <a:xfrm>
            <a:off x="3906265" y="292625"/>
            <a:ext cx="1331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What?</a:t>
            </a:r>
            <a:endParaRPr dirty="0"/>
          </a:p>
        </p:txBody>
      </p:sp>
      <p:grpSp>
        <p:nvGrpSpPr>
          <p:cNvPr id="5754" name="Google Shape;5754;p36"/>
          <p:cNvGrpSpPr/>
          <p:nvPr/>
        </p:nvGrpSpPr>
        <p:grpSpPr>
          <a:xfrm rot="-5400000">
            <a:off x="3666551" y="535371"/>
            <a:ext cx="242781" cy="161857"/>
            <a:chOff x="2500050" y="3730175"/>
            <a:chExt cx="2619000" cy="1746025"/>
          </a:xfrm>
        </p:grpSpPr>
        <p:sp>
          <p:nvSpPr>
            <p:cNvPr id="5755" name="Google Shape;5755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9" name="Google Shape;5759;p36"/>
          <p:cNvGrpSpPr/>
          <p:nvPr/>
        </p:nvGrpSpPr>
        <p:grpSpPr>
          <a:xfrm rot="5400000">
            <a:off x="5234668" y="535371"/>
            <a:ext cx="242781" cy="161857"/>
            <a:chOff x="2500050" y="3730175"/>
            <a:chExt cx="2619000" cy="1746025"/>
          </a:xfrm>
        </p:grpSpPr>
        <p:sp>
          <p:nvSpPr>
            <p:cNvPr id="5760" name="Google Shape;5760;p3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9" name="Google Shape;5799;p36"/>
          <p:cNvSpPr/>
          <p:nvPr/>
        </p:nvSpPr>
        <p:spPr>
          <a:xfrm>
            <a:off x="529591" y="996713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0" name="Google Shape;5800;p36"/>
          <p:cNvSpPr/>
          <p:nvPr/>
        </p:nvSpPr>
        <p:spPr>
          <a:xfrm rot="10800000">
            <a:off x="3811006" y="4291433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1" name="Google Shape;5801;p36"/>
          <p:cNvSpPr/>
          <p:nvPr/>
        </p:nvSpPr>
        <p:spPr>
          <a:xfrm rot="5400000">
            <a:off x="7821449" y="952564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2" name="Google Shape;5802;p36"/>
          <p:cNvSpPr/>
          <p:nvPr/>
        </p:nvSpPr>
        <p:spPr>
          <a:xfrm rot="-5400000">
            <a:off x="5021609" y="4290835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5717;p33">
            <a:extLst>
              <a:ext uri="{FF2B5EF4-FFF2-40B4-BE49-F238E27FC236}">
                <a16:creationId xmlns:a16="http://schemas.microsoft.com/office/drawing/2014/main" id="{195B09B5-3480-4140-B3E2-FE10409CA8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1124" y="4693906"/>
            <a:ext cx="1176648" cy="323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to 50</a:t>
            </a:r>
            <a:endParaRPr dirty="0"/>
          </a:p>
        </p:txBody>
      </p:sp>
      <p:sp>
        <p:nvSpPr>
          <p:cNvPr id="70" name="Google Shape;5717;p33">
            <a:extLst>
              <a:ext uri="{FF2B5EF4-FFF2-40B4-BE49-F238E27FC236}">
                <a16:creationId xmlns:a16="http://schemas.microsoft.com/office/drawing/2014/main" id="{8FF4D2F9-EAB0-4002-A7EB-DB893256BD72}"/>
              </a:ext>
            </a:extLst>
          </p:cNvPr>
          <p:cNvSpPr txBox="1">
            <a:spLocks/>
          </p:cNvSpPr>
          <p:nvPr/>
        </p:nvSpPr>
        <p:spPr>
          <a:xfrm>
            <a:off x="6029105" y="4693906"/>
            <a:ext cx="1176648" cy="3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/>
            <a:r>
              <a:rPr lang="ko-KR" altLang="en-US" dirty="0"/>
              <a:t>똥피하기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9" grpId="0" animBg="1"/>
      <p:bldP spid="5800" grpId="0" animBg="1"/>
      <p:bldP spid="5801" grpId="0" animBg="1"/>
      <p:bldP spid="5802" grpId="0" animBg="1"/>
      <p:bldP spid="69" grpId="0" build="p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" name="Google Shape;5632;p3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Where?</a:t>
            </a:r>
            <a:endParaRPr dirty="0"/>
          </a:p>
        </p:txBody>
      </p:sp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3" name="Google Shape;6063;p46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064" name="Google Shape;6064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1" name="Google Shape;6091;p46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092" name="Google Shape;6092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9" name="Google Shape;6119;p46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120" name="Google Shape;6120;p46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6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46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46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46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6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6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6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6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6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46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46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46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6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6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46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46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6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6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6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6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6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6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7" name="Google Shape;6147;p46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Google Shape;6148;p46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9" name="Google Shape;6149;p46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0111DE-85C3-4767-A5F6-7D217F1B08CB}"/>
              </a:ext>
            </a:extLst>
          </p:cNvPr>
          <p:cNvCxnSpPr>
            <a:cxnSpLocks/>
          </p:cNvCxnSpPr>
          <p:nvPr/>
        </p:nvCxnSpPr>
        <p:spPr>
          <a:xfrm>
            <a:off x="1618617" y="2514600"/>
            <a:ext cx="7151091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07C935F-E823-4A45-ACF7-02A2C39937CE}"/>
              </a:ext>
            </a:extLst>
          </p:cNvPr>
          <p:cNvCxnSpPr>
            <a:cxnSpLocks/>
          </p:cNvCxnSpPr>
          <p:nvPr/>
        </p:nvCxnSpPr>
        <p:spPr>
          <a:xfrm flipV="1">
            <a:off x="1866268" y="1096962"/>
            <a:ext cx="0" cy="13795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5750;p36">
            <a:extLst>
              <a:ext uri="{FF2B5EF4-FFF2-40B4-BE49-F238E27FC236}">
                <a16:creationId xmlns:a16="http://schemas.microsoft.com/office/drawing/2014/main" id="{EF1B8C8B-763C-4D02-9A52-2CCB6D30E87E}"/>
              </a:ext>
            </a:extLst>
          </p:cNvPr>
          <p:cNvSpPr txBox="1">
            <a:spLocks/>
          </p:cNvSpPr>
          <p:nvPr/>
        </p:nvSpPr>
        <p:spPr>
          <a:xfrm>
            <a:off x="2073781" y="1013503"/>
            <a:ext cx="13979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 algn="l"/>
            <a:r>
              <a:rPr lang="en-US" altLang="ko-KR" sz="1600" dirty="0"/>
              <a:t>12.06~</a:t>
            </a:r>
            <a:endParaRPr lang="en-US" sz="1600" dirty="0"/>
          </a:p>
        </p:txBody>
      </p:sp>
      <p:sp>
        <p:nvSpPr>
          <p:cNvPr id="109" name="Google Shape;5751;p36">
            <a:extLst>
              <a:ext uri="{FF2B5EF4-FFF2-40B4-BE49-F238E27FC236}">
                <a16:creationId xmlns:a16="http://schemas.microsoft.com/office/drawing/2014/main" id="{9FA86F68-0638-44E8-AA7E-6656DB1222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3781" y="1326231"/>
            <a:ext cx="1619700" cy="39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프로젝트 시작</a:t>
            </a:r>
            <a:endParaRPr sz="1400" b="1" dirty="0">
              <a:solidFill>
                <a:schemeClr val="accent4"/>
              </a:solidFill>
            </a:endParaRPr>
          </a:p>
        </p:txBody>
      </p:sp>
      <p:sp>
        <p:nvSpPr>
          <p:cNvPr id="110" name="Google Shape;5751;p36">
            <a:extLst>
              <a:ext uri="{FF2B5EF4-FFF2-40B4-BE49-F238E27FC236}">
                <a16:creationId xmlns:a16="http://schemas.microsoft.com/office/drawing/2014/main" id="{2B20DF46-3191-45E1-92C2-33BB59817E40}"/>
              </a:ext>
            </a:extLst>
          </p:cNvPr>
          <p:cNvSpPr txBox="1">
            <a:spLocks/>
          </p:cNvSpPr>
          <p:nvPr/>
        </p:nvSpPr>
        <p:spPr>
          <a:xfrm>
            <a:off x="2073781" y="1683406"/>
            <a:ext cx="1619700" cy="83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게임 아이템 선정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/>
              <a:t>PPT </a:t>
            </a:r>
            <a:r>
              <a:rPr lang="ko-KR" altLang="en-US" sz="1200" dirty="0"/>
              <a:t>제작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기획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173FDBE-6E44-4CCC-84BD-862424D8D0FF}"/>
              </a:ext>
            </a:extLst>
          </p:cNvPr>
          <p:cNvCxnSpPr>
            <a:cxnSpLocks/>
          </p:cNvCxnSpPr>
          <p:nvPr/>
        </p:nvCxnSpPr>
        <p:spPr>
          <a:xfrm flipV="1">
            <a:off x="2958412" y="2546218"/>
            <a:ext cx="0" cy="13795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5750;p36">
            <a:extLst>
              <a:ext uri="{FF2B5EF4-FFF2-40B4-BE49-F238E27FC236}">
                <a16:creationId xmlns:a16="http://schemas.microsoft.com/office/drawing/2014/main" id="{D512EC37-1AEB-4243-9BD4-E23882D61C6B}"/>
              </a:ext>
            </a:extLst>
          </p:cNvPr>
          <p:cNvSpPr txBox="1">
            <a:spLocks/>
          </p:cNvSpPr>
          <p:nvPr/>
        </p:nvSpPr>
        <p:spPr>
          <a:xfrm>
            <a:off x="3165925" y="2609061"/>
            <a:ext cx="13979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 algn="l"/>
            <a:r>
              <a:rPr lang="en-US" altLang="ko-KR" sz="1600" dirty="0"/>
              <a:t>12.07~09</a:t>
            </a:r>
            <a:endParaRPr lang="en-US" sz="1600" dirty="0"/>
          </a:p>
        </p:txBody>
      </p:sp>
      <p:sp>
        <p:nvSpPr>
          <p:cNvPr id="114" name="Google Shape;5751;p36">
            <a:extLst>
              <a:ext uri="{FF2B5EF4-FFF2-40B4-BE49-F238E27FC236}">
                <a16:creationId xmlns:a16="http://schemas.microsoft.com/office/drawing/2014/main" id="{4983EC37-7E75-4494-A809-19831C387AB4}"/>
              </a:ext>
            </a:extLst>
          </p:cNvPr>
          <p:cNvSpPr txBox="1">
            <a:spLocks/>
          </p:cNvSpPr>
          <p:nvPr/>
        </p:nvSpPr>
        <p:spPr>
          <a:xfrm>
            <a:off x="3165925" y="2921789"/>
            <a:ext cx="16197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>
                <a:solidFill>
                  <a:schemeClr val="accent4"/>
                </a:solidFill>
              </a:rPr>
              <a:t>1 to 50 </a:t>
            </a:r>
            <a:r>
              <a:rPr lang="ko-KR" altLang="en-US" sz="1400" b="1" dirty="0">
                <a:solidFill>
                  <a:schemeClr val="accent4"/>
                </a:solidFill>
              </a:rPr>
              <a:t>게임 제작</a:t>
            </a:r>
          </a:p>
        </p:txBody>
      </p:sp>
      <p:sp>
        <p:nvSpPr>
          <p:cNvPr id="115" name="Google Shape;5751;p36">
            <a:extLst>
              <a:ext uri="{FF2B5EF4-FFF2-40B4-BE49-F238E27FC236}">
                <a16:creationId xmlns:a16="http://schemas.microsoft.com/office/drawing/2014/main" id="{42793373-3717-4B31-BC0A-A31BFD2F60E9}"/>
              </a:ext>
            </a:extLst>
          </p:cNvPr>
          <p:cNvSpPr txBox="1">
            <a:spLocks/>
          </p:cNvSpPr>
          <p:nvPr/>
        </p:nvSpPr>
        <p:spPr>
          <a:xfrm>
            <a:off x="3165925" y="3278964"/>
            <a:ext cx="1619700" cy="83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게임 코딩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dirty="0"/>
              <a:t>GUI 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게임 테스트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30D1B5A-E664-4849-9B8B-109776F6B016}"/>
              </a:ext>
            </a:extLst>
          </p:cNvPr>
          <p:cNvCxnSpPr>
            <a:cxnSpLocks/>
          </p:cNvCxnSpPr>
          <p:nvPr/>
        </p:nvCxnSpPr>
        <p:spPr>
          <a:xfrm flipV="1">
            <a:off x="4101468" y="1096962"/>
            <a:ext cx="0" cy="13795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Google Shape;5750;p36">
            <a:extLst>
              <a:ext uri="{FF2B5EF4-FFF2-40B4-BE49-F238E27FC236}">
                <a16:creationId xmlns:a16="http://schemas.microsoft.com/office/drawing/2014/main" id="{26FFD069-467D-4E38-9428-3917CEECBAD6}"/>
              </a:ext>
            </a:extLst>
          </p:cNvPr>
          <p:cNvSpPr txBox="1">
            <a:spLocks/>
          </p:cNvSpPr>
          <p:nvPr/>
        </p:nvSpPr>
        <p:spPr>
          <a:xfrm>
            <a:off x="4308981" y="1013503"/>
            <a:ext cx="13979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 algn="l"/>
            <a:r>
              <a:rPr lang="en-US" altLang="ko-KR" sz="1600" dirty="0"/>
              <a:t>12.10~13</a:t>
            </a:r>
            <a:endParaRPr lang="en-US" sz="1600" dirty="0"/>
          </a:p>
        </p:txBody>
      </p:sp>
      <p:sp>
        <p:nvSpPr>
          <p:cNvPr id="118" name="Google Shape;5751;p36">
            <a:extLst>
              <a:ext uri="{FF2B5EF4-FFF2-40B4-BE49-F238E27FC236}">
                <a16:creationId xmlns:a16="http://schemas.microsoft.com/office/drawing/2014/main" id="{C1C84DFD-0B41-4779-AA83-DB515EAB3738}"/>
              </a:ext>
            </a:extLst>
          </p:cNvPr>
          <p:cNvSpPr txBox="1">
            <a:spLocks/>
          </p:cNvSpPr>
          <p:nvPr/>
        </p:nvSpPr>
        <p:spPr>
          <a:xfrm>
            <a:off x="4308980" y="1326231"/>
            <a:ext cx="1723519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눈피하기 게임 제작</a:t>
            </a:r>
          </a:p>
        </p:txBody>
      </p:sp>
      <p:sp>
        <p:nvSpPr>
          <p:cNvPr id="119" name="Google Shape;5751;p36">
            <a:extLst>
              <a:ext uri="{FF2B5EF4-FFF2-40B4-BE49-F238E27FC236}">
                <a16:creationId xmlns:a16="http://schemas.microsoft.com/office/drawing/2014/main" id="{DCC8B7BC-CBA4-4269-ABB4-DE148DCE3707}"/>
              </a:ext>
            </a:extLst>
          </p:cNvPr>
          <p:cNvSpPr txBox="1">
            <a:spLocks/>
          </p:cNvSpPr>
          <p:nvPr/>
        </p:nvSpPr>
        <p:spPr>
          <a:xfrm>
            <a:off x="4308981" y="1683406"/>
            <a:ext cx="1619700" cy="83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ko-KR" altLang="en-US" sz="1200" dirty="0"/>
              <a:t>게임 코딩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altLang="ko-KR" sz="1200" dirty="0"/>
              <a:t>GUI 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ko-KR" altLang="en-US" sz="1200" dirty="0"/>
              <a:t>게임 테스트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5EF9F499-3F39-4CF9-A1FF-755AAE8FC490}"/>
              </a:ext>
            </a:extLst>
          </p:cNvPr>
          <p:cNvCxnSpPr>
            <a:cxnSpLocks/>
          </p:cNvCxnSpPr>
          <p:nvPr/>
        </p:nvCxnSpPr>
        <p:spPr>
          <a:xfrm flipV="1">
            <a:off x="5398499" y="2546218"/>
            <a:ext cx="0" cy="13795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oogle Shape;5750;p36">
            <a:extLst>
              <a:ext uri="{FF2B5EF4-FFF2-40B4-BE49-F238E27FC236}">
                <a16:creationId xmlns:a16="http://schemas.microsoft.com/office/drawing/2014/main" id="{3D548264-23E2-40CB-9B8F-B624D9F2E376}"/>
              </a:ext>
            </a:extLst>
          </p:cNvPr>
          <p:cNvSpPr txBox="1">
            <a:spLocks/>
          </p:cNvSpPr>
          <p:nvPr/>
        </p:nvSpPr>
        <p:spPr>
          <a:xfrm>
            <a:off x="5606012" y="2609061"/>
            <a:ext cx="13979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 algn="l"/>
            <a:r>
              <a:rPr lang="en-US" altLang="ko-KR" sz="1600" dirty="0"/>
              <a:t>12.14~15</a:t>
            </a:r>
            <a:endParaRPr lang="en-US" sz="1600" dirty="0"/>
          </a:p>
        </p:txBody>
      </p:sp>
      <p:sp>
        <p:nvSpPr>
          <p:cNvPr id="122" name="Google Shape;5751;p36">
            <a:extLst>
              <a:ext uri="{FF2B5EF4-FFF2-40B4-BE49-F238E27FC236}">
                <a16:creationId xmlns:a16="http://schemas.microsoft.com/office/drawing/2014/main" id="{6D9E5E0D-43CB-4A13-AC0C-30A54E156F24}"/>
              </a:ext>
            </a:extLst>
          </p:cNvPr>
          <p:cNvSpPr txBox="1">
            <a:spLocks/>
          </p:cNvSpPr>
          <p:nvPr/>
        </p:nvSpPr>
        <p:spPr>
          <a:xfrm>
            <a:off x="5606012" y="2921789"/>
            <a:ext cx="16197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>
                <a:solidFill>
                  <a:schemeClr val="accent4"/>
                </a:solidFill>
              </a:rPr>
              <a:t>2</a:t>
            </a:r>
            <a:r>
              <a:rPr lang="ko-KR" altLang="en-US" sz="1400" b="1" dirty="0">
                <a:solidFill>
                  <a:schemeClr val="accent4"/>
                </a:solidFill>
              </a:rPr>
              <a:t>가지 게임 패키지</a:t>
            </a:r>
          </a:p>
        </p:txBody>
      </p:sp>
      <p:sp>
        <p:nvSpPr>
          <p:cNvPr id="123" name="Google Shape;5751;p36">
            <a:extLst>
              <a:ext uri="{FF2B5EF4-FFF2-40B4-BE49-F238E27FC236}">
                <a16:creationId xmlns:a16="http://schemas.microsoft.com/office/drawing/2014/main" id="{063CA3FB-BEC8-473C-87EF-3B60BCEDA73A}"/>
              </a:ext>
            </a:extLst>
          </p:cNvPr>
          <p:cNvSpPr txBox="1">
            <a:spLocks/>
          </p:cNvSpPr>
          <p:nvPr/>
        </p:nvSpPr>
        <p:spPr>
          <a:xfrm>
            <a:off x="5606012" y="3278964"/>
            <a:ext cx="1619700" cy="83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하나의 프로그램으로 합치기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dirty="0"/>
              <a:t>버그 테스트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8001745-6056-47DA-8A83-0B8E3820E537}"/>
              </a:ext>
            </a:extLst>
          </p:cNvPr>
          <p:cNvCxnSpPr>
            <a:cxnSpLocks/>
          </p:cNvCxnSpPr>
          <p:nvPr/>
        </p:nvCxnSpPr>
        <p:spPr>
          <a:xfrm flipV="1">
            <a:off x="6787245" y="1096962"/>
            <a:ext cx="0" cy="13795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Google Shape;5750;p36">
            <a:extLst>
              <a:ext uri="{FF2B5EF4-FFF2-40B4-BE49-F238E27FC236}">
                <a16:creationId xmlns:a16="http://schemas.microsoft.com/office/drawing/2014/main" id="{01DDD4D7-3719-4450-BC9E-9E9B33D770A1}"/>
              </a:ext>
            </a:extLst>
          </p:cNvPr>
          <p:cNvSpPr txBox="1">
            <a:spLocks/>
          </p:cNvSpPr>
          <p:nvPr/>
        </p:nvSpPr>
        <p:spPr>
          <a:xfrm>
            <a:off x="6994758" y="1013503"/>
            <a:ext cx="1397900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Orbitron ExtraBold"/>
              <a:buNone/>
              <a:defRPr sz="48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pPr algn="l"/>
            <a:r>
              <a:rPr lang="en-US" altLang="ko-KR" sz="1600" dirty="0"/>
              <a:t>12.16~17</a:t>
            </a:r>
            <a:endParaRPr lang="en-US" sz="1600" dirty="0"/>
          </a:p>
        </p:txBody>
      </p:sp>
      <p:sp>
        <p:nvSpPr>
          <p:cNvPr id="126" name="Google Shape;5751;p36">
            <a:extLst>
              <a:ext uri="{FF2B5EF4-FFF2-40B4-BE49-F238E27FC236}">
                <a16:creationId xmlns:a16="http://schemas.microsoft.com/office/drawing/2014/main" id="{91D9BFCF-009C-431B-92EA-9CDFCF51B3D5}"/>
              </a:ext>
            </a:extLst>
          </p:cNvPr>
          <p:cNvSpPr txBox="1">
            <a:spLocks/>
          </p:cNvSpPr>
          <p:nvPr/>
        </p:nvSpPr>
        <p:spPr>
          <a:xfrm>
            <a:off x="6994757" y="1326231"/>
            <a:ext cx="1723519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프로젝트 종료</a:t>
            </a:r>
          </a:p>
        </p:txBody>
      </p:sp>
      <p:sp>
        <p:nvSpPr>
          <p:cNvPr id="127" name="Google Shape;5751;p36">
            <a:extLst>
              <a:ext uri="{FF2B5EF4-FFF2-40B4-BE49-F238E27FC236}">
                <a16:creationId xmlns:a16="http://schemas.microsoft.com/office/drawing/2014/main" id="{500BE9BC-4553-4F79-9606-1C77678AC5A6}"/>
              </a:ext>
            </a:extLst>
          </p:cNvPr>
          <p:cNvSpPr txBox="1">
            <a:spLocks/>
          </p:cNvSpPr>
          <p:nvPr/>
        </p:nvSpPr>
        <p:spPr>
          <a:xfrm>
            <a:off x="6994758" y="1683406"/>
            <a:ext cx="1619700" cy="83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ko-KR" altLang="en-US" sz="1200" dirty="0"/>
              <a:t>버그 테스트</a:t>
            </a:r>
            <a:endParaRPr lang="en-US" altLang="ko-KR" sz="1200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altLang="ko-KR" sz="1200" dirty="0"/>
              <a:t>PPT </a:t>
            </a:r>
            <a:r>
              <a:rPr lang="ko-KR" altLang="en-US" sz="1200" dirty="0"/>
              <a:t>발표</a:t>
            </a:r>
          </a:p>
        </p:txBody>
      </p:sp>
      <p:sp>
        <p:nvSpPr>
          <p:cNvPr id="128" name="Google Shape;5749;p36">
            <a:extLst>
              <a:ext uri="{FF2B5EF4-FFF2-40B4-BE49-F238E27FC236}">
                <a16:creationId xmlns:a16="http://schemas.microsoft.com/office/drawing/2014/main" id="{9CA8BA33-DD67-41E5-B2F9-531131FBC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6265" y="292625"/>
            <a:ext cx="1331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When?</a:t>
            </a:r>
            <a:endParaRPr sz="2100" dirty="0"/>
          </a:p>
        </p:txBody>
      </p:sp>
      <p:grpSp>
        <p:nvGrpSpPr>
          <p:cNvPr id="129" name="Google Shape;5754;p36">
            <a:extLst>
              <a:ext uri="{FF2B5EF4-FFF2-40B4-BE49-F238E27FC236}">
                <a16:creationId xmlns:a16="http://schemas.microsoft.com/office/drawing/2014/main" id="{9C9DC959-D00B-4B8C-AB30-B9AE21BCD071}"/>
              </a:ext>
            </a:extLst>
          </p:cNvPr>
          <p:cNvGrpSpPr/>
          <p:nvPr/>
        </p:nvGrpSpPr>
        <p:grpSpPr>
          <a:xfrm rot="-5400000">
            <a:off x="3666551" y="535371"/>
            <a:ext cx="242781" cy="161857"/>
            <a:chOff x="2500050" y="3730175"/>
            <a:chExt cx="2619000" cy="1746025"/>
          </a:xfrm>
        </p:grpSpPr>
        <p:sp>
          <p:nvSpPr>
            <p:cNvPr id="130" name="Google Shape;5755;p36">
              <a:extLst>
                <a:ext uri="{FF2B5EF4-FFF2-40B4-BE49-F238E27FC236}">
                  <a16:creationId xmlns:a16="http://schemas.microsoft.com/office/drawing/2014/main" id="{83F45A08-475B-487C-A8B1-5CF6B263407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756;p36">
              <a:extLst>
                <a:ext uri="{FF2B5EF4-FFF2-40B4-BE49-F238E27FC236}">
                  <a16:creationId xmlns:a16="http://schemas.microsoft.com/office/drawing/2014/main" id="{621C263E-75EE-4456-8D6E-F3F116C00E2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757;p36">
              <a:extLst>
                <a:ext uri="{FF2B5EF4-FFF2-40B4-BE49-F238E27FC236}">
                  <a16:creationId xmlns:a16="http://schemas.microsoft.com/office/drawing/2014/main" id="{F2C40B59-BE0D-493F-A3C8-6EB2A017E55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758;p36">
              <a:extLst>
                <a:ext uri="{FF2B5EF4-FFF2-40B4-BE49-F238E27FC236}">
                  <a16:creationId xmlns:a16="http://schemas.microsoft.com/office/drawing/2014/main" id="{ACB21EAB-941C-49BA-9373-6CC49938BD1F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5759;p36">
            <a:extLst>
              <a:ext uri="{FF2B5EF4-FFF2-40B4-BE49-F238E27FC236}">
                <a16:creationId xmlns:a16="http://schemas.microsoft.com/office/drawing/2014/main" id="{0597C1CE-3A64-4DE5-AFB5-F51DB352E444}"/>
              </a:ext>
            </a:extLst>
          </p:cNvPr>
          <p:cNvGrpSpPr/>
          <p:nvPr/>
        </p:nvGrpSpPr>
        <p:grpSpPr>
          <a:xfrm rot="5400000">
            <a:off x="5234668" y="535371"/>
            <a:ext cx="242781" cy="161857"/>
            <a:chOff x="2500050" y="3730175"/>
            <a:chExt cx="2619000" cy="1746025"/>
          </a:xfrm>
        </p:grpSpPr>
        <p:sp>
          <p:nvSpPr>
            <p:cNvPr id="135" name="Google Shape;5760;p36">
              <a:extLst>
                <a:ext uri="{FF2B5EF4-FFF2-40B4-BE49-F238E27FC236}">
                  <a16:creationId xmlns:a16="http://schemas.microsoft.com/office/drawing/2014/main" id="{7323C9A4-1D06-4326-AF13-42CDD6C20DE1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761;p36">
              <a:extLst>
                <a:ext uri="{FF2B5EF4-FFF2-40B4-BE49-F238E27FC236}">
                  <a16:creationId xmlns:a16="http://schemas.microsoft.com/office/drawing/2014/main" id="{4A4F9150-8D9E-44F5-AB97-8E8564864AE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762;p36">
              <a:extLst>
                <a:ext uri="{FF2B5EF4-FFF2-40B4-BE49-F238E27FC236}">
                  <a16:creationId xmlns:a16="http://schemas.microsoft.com/office/drawing/2014/main" id="{F8B1EDE9-AB0A-4F25-9822-4797B1232FE6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763;p36">
              <a:extLst>
                <a:ext uri="{FF2B5EF4-FFF2-40B4-BE49-F238E27FC236}">
                  <a16:creationId xmlns:a16="http://schemas.microsoft.com/office/drawing/2014/main" id="{8E9E3C32-028C-491C-B423-025C7300AAA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build="p"/>
      <p:bldP spid="110" grpId="0"/>
      <p:bldP spid="113" grpId="0"/>
      <p:bldP spid="114" grpId="0"/>
      <p:bldP spid="115" grpId="0"/>
      <p:bldP spid="117" grpId="0"/>
      <p:bldP spid="118" grpId="0"/>
      <p:bldP spid="119" grpId="0"/>
      <p:bldP spid="121" grpId="0"/>
      <p:bldP spid="12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8" name="Google Shape;6858;p55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6859" name="Google Shape;6859;p5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5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5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5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5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5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5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5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5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5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5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5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5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5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5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5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5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5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5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5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5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5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5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6" name="Google Shape;6886;p55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6887" name="Google Shape;6887;p5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5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5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5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5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5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5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5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5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5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5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5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5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5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4" name="Google Shape;6914;p55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6915" name="Google Shape;6915;p55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5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5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5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55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55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5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5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5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5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55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55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5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5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5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5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5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55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55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5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5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5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5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2" name="Google Shape;6942;p55"/>
          <p:cNvGrpSpPr/>
          <p:nvPr/>
        </p:nvGrpSpPr>
        <p:grpSpPr>
          <a:xfrm>
            <a:off x="8051338" y="2622667"/>
            <a:ext cx="263998" cy="263956"/>
            <a:chOff x="1031000" y="3038742"/>
            <a:chExt cx="263998" cy="263956"/>
          </a:xfrm>
        </p:grpSpPr>
        <p:sp>
          <p:nvSpPr>
            <p:cNvPr id="6943" name="Google Shape;6943;p5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5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5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5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7" name="Google Shape;6947;p55"/>
          <p:cNvGrpSpPr/>
          <p:nvPr/>
        </p:nvGrpSpPr>
        <p:grpSpPr>
          <a:xfrm>
            <a:off x="8051338" y="2195842"/>
            <a:ext cx="263998" cy="263956"/>
            <a:chOff x="1031000" y="3038742"/>
            <a:chExt cx="263998" cy="263956"/>
          </a:xfrm>
        </p:grpSpPr>
        <p:sp>
          <p:nvSpPr>
            <p:cNvPr id="6948" name="Google Shape;6948;p5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5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5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2" name="Google Shape;6952;p55"/>
          <p:cNvGrpSpPr/>
          <p:nvPr/>
        </p:nvGrpSpPr>
        <p:grpSpPr>
          <a:xfrm>
            <a:off x="8051338" y="1769017"/>
            <a:ext cx="263998" cy="263956"/>
            <a:chOff x="1031000" y="3038742"/>
            <a:chExt cx="263998" cy="263956"/>
          </a:xfrm>
        </p:grpSpPr>
        <p:sp>
          <p:nvSpPr>
            <p:cNvPr id="6953" name="Google Shape;6953;p55"/>
            <p:cNvSpPr/>
            <p:nvPr/>
          </p:nvSpPr>
          <p:spPr>
            <a:xfrm>
              <a:off x="1031000" y="3170721"/>
              <a:ext cx="148521" cy="131977"/>
            </a:xfrm>
            <a:custGeom>
              <a:avLst/>
              <a:gdLst/>
              <a:ahLst/>
              <a:cxnLst/>
              <a:rect l="l" t="t" r="r" b="b"/>
              <a:pathLst>
                <a:path w="3573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5"/>
            <p:cNvSpPr/>
            <p:nvPr/>
          </p:nvSpPr>
          <p:spPr>
            <a:xfrm>
              <a:off x="1031000" y="3038742"/>
              <a:ext cx="148521" cy="132018"/>
            </a:xfrm>
            <a:custGeom>
              <a:avLst/>
              <a:gdLst/>
              <a:ahLst/>
              <a:cxnLst/>
              <a:rect l="l" t="t" r="r" b="b"/>
              <a:pathLst>
                <a:path w="3573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5"/>
            <p:cNvSpPr/>
            <p:nvPr/>
          </p:nvSpPr>
          <p:spPr>
            <a:xfrm>
              <a:off x="1179482" y="3170721"/>
              <a:ext cx="115516" cy="131977"/>
            </a:xfrm>
            <a:custGeom>
              <a:avLst/>
              <a:gdLst/>
              <a:ahLst/>
              <a:cxnLst/>
              <a:rect l="l" t="t" r="r" b="b"/>
              <a:pathLst>
                <a:path w="2779" h="3175" extrusionOk="0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55"/>
            <p:cNvSpPr/>
            <p:nvPr/>
          </p:nvSpPr>
          <p:spPr>
            <a:xfrm>
              <a:off x="1179482" y="3038742"/>
              <a:ext cx="115516" cy="132018"/>
            </a:xfrm>
            <a:custGeom>
              <a:avLst/>
              <a:gdLst/>
              <a:ahLst/>
              <a:cxnLst/>
              <a:rect l="l" t="t" r="r" b="b"/>
              <a:pathLst>
                <a:path w="2779" h="3176" extrusionOk="0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957" name="Google Shape;6957;p55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8" name="Google Shape;6958;p55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9" name="Google Shape;6959;p55">
            <a:hlinkClick r:id="rId5" action="ppaction://hlinksldjump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5749;p36">
            <a:extLst>
              <a:ext uri="{FF2B5EF4-FFF2-40B4-BE49-F238E27FC236}">
                <a16:creationId xmlns:a16="http://schemas.microsoft.com/office/drawing/2014/main" id="{2EABF660-672B-4F34-A69E-3C2D75CCF1EE}"/>
              </a:ext>
            </a:extLst>
          </p:cNvPr>
          <p:cNvSpPr txBox="1">
            <a:spLocks/>
          </p:cNvSpPr>
          <p:nvPr/>
        </p:nvSpPr>
        <p:spPr>
          <a:xfrm>
            <a:off x="3906265" y="292625"/>
            <a:ext cx="1331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sz="2100" dirty="0"/>
              <a:t>Why?</a:t>
            </a:r>
          </a:p>
        </p:txBody>
      </p:sp>
      <p:grpSp>
        <p:nvGrpSpPr>
          <p:cNvPr id="108" name="Google Shape;5754;p36">
            <a:extLst>
              <a:ext uri="{FF2B5EF4-FFF2-40B4-BE49-F238E27FC236}">
                <a16:creationId xmlns:a16="http://schemas.microsoft.com/office/drawing/2014/main" id="{C5024C7D-6DF9-4CC1-9064-399A88D2F64B}"/>
              </a:ext>
            </a:extLst>
          </p:cNvPr>
          <p:cNvGrpSpPr/>
          <p:nvPr/>
        </p:nvGrpSpPr>
        <p:grpSpPr>
          <a:xfrm rot="-5400000">
            <a:off x="3666551" y="535371"/>
            <a:ext cx="242781" cy="161857"/>
            <a:chOff x="2500050" y="3730175"/>
            <a:chExt cx="2619000" cy="1746025"/>
          </a:xfrm>
        </p:grpSpPr>
        <p:sp>
          <p:nvSpPr>
            <p:cNvPr id="109" name="Google Shape;5755;p36">
              <a:extLst>
                <a:ext uri="{FF2B5EF4-FFF2-40B4-BE49-F238E27FC236}">
                  <a16:creationId xmlns:a16="http://schemas.microsoft.com/office/drawing/2014/main" id="{52694A96-5D98-4AA2-8D73-9C08699A70E1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56;p36">
              <a:extLst>
                <a:ext uri="{FF2B5EF4-FFF2-40B4-BE49-F238E27FC236}">
                  <a16:creationId xmlns:a16="http://schemas.microsoft.com/office/drawing/2014/main" id="{07587B7B-4881-4517-BC4D-F4F790831BA1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57;p36">
              <a:extLst>
                <a:ext uri="{FF2B5EF4-FFF2-40B4-BE49-F238E27FC236}">
                  <a16:creationId xmlns:a16="http://schemas.microsoft.com/office/drawing/2014/main" id="{1E23DDEC-EB56-4FB2-ABDA-5D34D7DD88E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58;p36">
              <a:extLst>
                <a:ext uri="{FF2B5EF4-FFF2-40B4-BE49-F238E27FC236}">
                  <a16:creationId xmlns:a16="http://schemas.microsoft.com/office/drawing/2014/main" id="{CDF555F3-CD73-43D4-843D-D1C46D63DDA3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5759;p36">
            <a:extLst>
              <a:ext uri="{FF2B5EF4-FFF2-40B4-BE49-F238E27FC236}">
                <a16:creationId xmlns:a16="http://schemas.microsoft.com/office/drawing/2014/main" id="{3CE6A340-51E2-46EA-9FD3-ED6389610C42}"/>
              </a:ext>
            </a:extLst>
          </p:cNvPr>
          <p:cNvGrpSpPr/>
          <p:nvPr/>
        </p:nvGrpSpPr>
        <p:grpSpPr>
          <a:xfrm rot="5400000">
            <a:off x="5234668" y="535371"/>
            <a:ext cx="242781" cy="161857"/>
            <a:chOff x="2500050" y="3730175"/>
            <a:chExt cx="2619000" cy="1746025"/>
          </a:xfrm>
        </p:grpSpPr>
        <p:sp>
          <p:nvSpPr>
            <p:cNvPr id="114" name="Google Shape;5760;p36">
              <a:extLst>
                <a:ext uri="{FF2B5EF4-FFF2-40B4-BE49-F238E27FC236}">
                  <a16:creationId xmlns:a16="http://schemas.microsoft.com/office/drawing/2014/main" id="{696FD7B7-ABC4-4724-9DBF-3CDF5757784E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761;p36">
              <a:extLst>
                <a:ext uri="{FF2B5EF4-FFF2-40B4-BE49-F238E27FC236}">
                  <a16:creationId xmlns:a16="http://schemas.microsoft.com/office/drawing/2014/main" id="{CA0C128F-0008-44D6-BFFD-2B1B728EF85F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62;p36">
              <a:extLst>
                <a:ext uri="{FF2B5EF4-FFF2-40B4-BE49-F238E27FC236}">
                  <a16:creationId xmlns:a16="http://schemas.microsoft.com/office/drawing/2014/main" id="{A09BA9E8-9808-4F67-AA2A-C0DFC1458B7E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763;p36">
              <a:extLst>
                <a:ext uri="{FF2B5EF4-FFF2-40B4-BE49-F238E27FC236}">
                  <a16:creationId xmlns:a16="http://schemas.microsoft.com/office/drawing/2014/main" id="{47144A2F-C9C3-46CE-8093-ED714D9D269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F9B0C53-0372-43C4-BFF9-6AA035782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59" y="1120044"/>
            <a:ext cx="394583" cy="4165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58056E-4DE9-45B4-8416-EA5A456AB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430" y="1785263"/>
            <a:ext cx="411024" cy="4055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36A618-2CD2-4965-95F5-58BCF7AF9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9379" y="2453102"/>
            <a:ext cx="400063" cy="4000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E99943-08D4-4ACD-B664-C461786533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3899" y="3114484"/>
            <a:ext cx="405543" cy="405543"/>
          </a:xfrm>
          <a:prstGeom prst="rect">
            <a:avLst/>
          </a:prstGeom>
        </p:spPr>
      </p:pic>
      <p:sp>
        <p:nvSpPr>
          <p:cNvPr id="137" name="Google Shape;5751;p36">
            <a:extLst>
              <a:ext uri="{FF2B5EF4-FFF2-40B4-BE49-F238E27FC236}">
                <a16:creationId xmlns:a16="http://schemas.microsoft.com/office/drawing/2014/main" id="{D0A7E711-714F-4450-BC71-D4AC147422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4079" y="1130657"/>
            <a:ext cx="3245238" cy="39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짧은 시간에 간단하게 할 수 있는 게임</a:t>
            </a:r>
            <a:endParaRPr sz="1400" b="1" dirty="0">
              <a:solidFill>
                <a:schemeClr val="accent4"/>
              </a:solidFill>
            </a:endParaRPr>
          </a:p>
        </p:txBody>
      </p:sp>
      <p:sp>
        <p:nvSpPr>
          <p:cNvPr id="138" name="Google Shape;5751;p36">
            <a:extLst>
              <a:ext uri="{FF2B5EF4-FFF2-40B4-BE49-F238E27FC236}">
                <a16:creationId xmlns:a16="http://schemas.microsoft.com/office/drawing/2014/main" id="{FEB023BC-BF99-4483-BD09-DEEAE150C2AC}"/>
              </a:ext>
            </a:extLst>
          </p:cNvPr>
          <p:cNvSpPr txBox="1">
            <a:spLocks/>
          </p:cNvSpPr>
          <p:nvPr/>
        </p:nvSpPr>
        <p:spPr>
          <a:xfrm>
            <a:off x="3324079" y="1785272"/>
            <a:ext cx="3245238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추억의 웹게임을 직접 만들어 보자</a:t>
            </a:r>
          </a:p>
        </p:txBody>
      </p:sp>
      <p:sp>
        <p:nvSpPr>
          <p:cNvPr id="139" name="Google Shape;5751;p36">
            <a:extLst>
              <a:ext uri="{FF2B5EF4-FFF2-40B4-BE49-F238E27FC236}">
                <a16:creationId xmlns:a16="http://schemas.microsoft.com/office/drawing/2014/main" id="{BC9AAB42-6288-40A9-83B3-30CAA180BCF3}"/>
              </a:ext>
            </a:extLst>
          </p:cNvPr>
          <p:cNvSpPr txBox="1">
            <a:spLocks/>
          </p:cNvSpPr>
          <p:nvPr/>
        </p:nvSpPr>
        <p:spPr>
          <a:xfrm>
            <a:off x="3324078" y="2459798"/>
            <a:ext cx="4054669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팀원 모두가 이해할 수 있는 코딩</a:t>
            </a:r>
          </a:p>
        </p:txBody>
      </p:sp>
      <p:sp>
        <p:nvSpPr>
          <p:cNvPr id="140" name="Google Shape;5751;p36">
            <a:extLst>
              <a:ext uri="{FF2B5EF4-FFF2-40B4-BE49-F238E27FC236}">
                <a16:creationId xmlns:a16="http://schemas.microsoft.com/office/drawing/2014/main" id="{B50A22DE-543F-4742-AB19-1689CF8DDD9F}"/>
              </a:ext>
            </a:extLst>
          </p:cNvPr>
          <p:cNvSpPr txBox="1">
            <a:spLocks/>
          </p:cNvSpPr>
          <p:nvPr/>
        </p:nvSpPr>
        <p:spPr>
          <a:xfrm>
            <a:off x="3324078" y="3124669"/>
            <a:ext cx="4054669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>
                <a:solidFill>
                  <a:schemeClr val="accent4"/>
                </a:solidFill>
              </a:rPr>
              <a:t>곧 다가올 추운 겨울 느낌이 나는 게임</a:t>
            </a:r>
          </a:p>
        </p:txBody>
      </p:sp>
    </p:spTree>
    <p:extLst>
      <p:ext uri="{BB962C8B-B14F-4D97-AF65-F5344CB8AC3E}">
        <p14:creationId xmlns:p14="http://schemas.microsoft.com/office/powerpoint/2010/main" val="222055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uild="p"/>
      <p:bldP spid="138" grpId="0"/>
      <p:bldP spid="139" grpId="0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6" name="Google Shape;5816;p38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817" name="Google Shape;5817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4" name="Google Shape;5844;p38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84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2" name="Google Shape;5872;p38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873" name="Google Shape;5873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00" name="Google Shape;5900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1" name="Google Shape;5901;p38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2" name="Google Shape;5902;p38">
            <a:hlinkClick r:id="rId6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029239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5749;p36">
            <a:extLst>
              <a:ext uri="{FF2B5EF4-FFF2-40B4-BE49-F238E27FC236}">
                <a16:creationId xmlns:a16="http://schemas.microsoft.com/office/drawing/2014/main" id="{155DEE3F-C51D-4776-BB51-186AA11EBAD7}"/>
              </a:ext>
            </a:extLst>
          </p:cNvPr>
          <p:cNvSpPr txBox="1">
            <a:spLocks/>
          </p:cNvSpPr>
          <p:nvPr/>
        </p:nvSpPr>
        <p:spPr>
          <a:xfrm>
            <a:off x="3906265" y="292625"/>
            <a:ext cx="13314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sz="2100" dirty="0"/>
              <a:t>How?</a:t>
            </a:r>
          </a:p>
        </p:txBody>
      </p:sp>
      <p:grpSp>
        <p:nvGrpSpPr>
          <p:cNvPr id="99" name="Google Shape;5754;p36">
            <a:extLst>
              <a:ext uri="{FF2B5EF4-FFF2-40B4-BE49-F238E27FC236}">
                <a16:creationId xmlns:a16="http://schemas.microsoft.com/office/drawing/2014/main" id="{165B5A3E-2A7B-45CE-9A9E-1A634DB87F2A}"/>
              </a:ext>
            </a:extLst>
          </p:cNvPr>
          <p:cNvGrpSpPr/>
          <p:nvPr/>
        </p:nvGrpSpPr>
        <p:grpSpPr>
          <a:xfrm rot="-5400000">
            <a:off x="3666551" y="535371"/>
            <a:ext cx="242781" cy="161857"/>
            <a:chOff x="2500050" y="3730175"/>
            <a:chExt cx="2619000" cy="1746025"/>
          </a:xfrm>
        </p:grpSpPr>
        <p:sp>
          <p:nvSpPr>
            <p:cNvPr id="100" name="Google Shape;5755;p36">
              <a:extLst>
                <a:ext uri="{FF2B5EF4-FFF2-40B4-BE49-F238E27FC236}">
                  <a16:creationId xmlns:a16="http://schemas.microsoft.com/office/drawing/2014/main" id="{50E71D15-5E3D-4DD4-A70A-0654348CC39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756;p36">
              <a:extLst>
                <a:ext uri="{FF2B5EF4-FFF2-40B4-BE49-F238E27FC236}">
                  <a16:creationId xmlns:a16="http://schemas.microsoft.com/office/drawing/2014/main" id="{99E8BCE2-CB5E-48F6-8A91-224A53A90B23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57;p36">
              <a:extLst>
                <a:ext uri="{FF2B5EF4-FFF2-40B4-BE49-F238E27FC236}">
                  <a16:creationId xmlns:a16="http://schemas.microsoft.com/office/drawing/2014/main" id="{79802DC5-4834-47F5-9827-0EE1B9BAB6C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758;p36">
              <a:extLst>
                <a:ext uri="{FF2B5EF4-FFF2-40B4-BE49-F238E27FC236}">
                  <a16:creationId xmlns:a16="http://schemas.microsoft.com/office/drawing/2014/main" id="{0105FCB7-FD11-40DB-AD9A-0841208F9BD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5759;p36">
            <a:extLst>
              <a:ext uri="{FF2B5EF4-FFF2-40B4-BE49-F238E27FC236}">
                <a16:creationId xmlns:a16="http://schemas.microsoft.com/office/drawing/2014/main" id="{41C48B36-0599-4E6A-9E7C-5C42CAD6E00F}"/>
              </a:ext>
            </a:extLst>
          </p:cNvPr>
          <p:cNvGrpSpPr/>
          <p:nvPr/>
        </p:nvGrpSpPr>
        <p:grpSpPr>
          <a:xfrm rot="5400000">
            <a:off x="5234668" y="535371"/>
            <a:ext cx="242781" cy="161857"/>
            <a:chOff x="2500050" y="3730175"/>
            <a:chExt cx="2619000" cy="1746025"/>
          </a:xfrm>
        </p:grpSpPr>
        <p:sp>
          <p:nvSpPr>
            <p:cNvPr id="105" name="Google Shape;5760;p36">
              <a:extLst>
                <a:ext uri="{FF2B5EF4-FFF2-40B4-BE49-F238E27FC236}">
                  <a16:creationId xmlns:a16="http://schemas.microsoft.com/office/drawing/2014/main" id="{C6FF7A35-A26D-451C-AC82-CEE233530504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61;p36">
              <a:extLst>
                <a:ext uri="{FF2B5EF4-FFF2-40B4-BE49-F238E27FC236}">
                  <a16:creationId xmlns:a16="http://schemas.microsoft.com/office/drawing/2014/main" id="{33BD8361-A621-4C05-B051-40C277CE225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62;p36">
              <a:extLst>
                <a:ext uri="{FF2B5EF4-FFF2-40B4-BE49-F238E27FC236}">
                  <a16:creationId xmlns:a16="http://schemas.microsoft.com/office/drawing/2014/main" id="{5131530B-EE54-4C49-9E6E-52446EA22E3C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63;p36">
              <a:extLst>
                <a:ext uri="{FF2B5EF4-FFF2-40B4-BE49-F238E27FC236}">
                  <a16:creationId xmlns:a16="http://schemas.microsoft.com/office/drawing/2014/main" id="{2B55FE7F-1CEA-49FE-BD53-F131D04FD3B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5751;p36">
            <a:extLst>
              <a:ext uri="{FF2B5EF4-FFF2-40B4-BE49-F238E27FC236}">
                <a16:creationId xmlns:a16="http://schemas.microsoft.com/office/drawing/2014/main" id="{CE0736FF-CC5C-44CB-8958-61AC3598D2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87936" y="1081498"/>
            <a:ext cx="3245238" cy="39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 err="1">
                <a:solidFill>
                  <a:schemeClr val="accent4"/>
                </a:solidFill>
                <a:latin typeface="+mn-ea"/>
                <a:ea typeface="+mn-ea"/>
              </a:rPr>
              <a:t>JFrame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  <a:ea typeface="+mn-ea"/>
              </a:rPr>
              <a:t> class</a:t>
            </a:r>
            <a:endParaRPr sz="1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10" name="Google Shape;5751;p36">
            <a:extLst>
              <a:ext uri="{FF2B5EF4-FFF2-40B4-BE49-F238E27FC236}">
                <a16:creationId xmlns:a16="http://schemas.microsoft.com/office/drawing/2014/main" id="{E0BEBAF5-D3D9-4988-B23A-941BD3EB1754}"/>
              </a:ext>
            </a:extLst>
          </p:cNvPr>
          <p:cNvSpPr txBox="1">
            <a:spLocks/>
          </p:cNvSpPr>
          <p:nvPr/>
        </p:nvSpPr>
        <p:spPr>
          <a:xfrm>
            <a:off x="3787936" y="2671372"/>
            <a:ext cx="3245238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 err="1">
                <a:solidFill>
                  <a:schemeClr val="accent4"/>
                </a:solidFill>
                <a:latin typeface="+mn-ea"/>
                <a:ea typeface="+mn-ea"/>
              </a:rPr>
              <a:t>MouseListener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  <a:ea typeface="+mn-ea"/>
              </a:rPr>
              <a:t> methods</a:t>
            </a:r>
            <a:endParaRPr lang="en-US" sz="1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11" name="Google Shape;5751;p36">
            <a:extLst>
              <a:ext uri="{FF2B5EF4-FFF2-40B4-BE49-F238E27FC236}">
                <a16:creationId xmlns:a16="http://schemas.microsoft.com/office/drawing/2014/main" id="{0C6A7C36-2123-4B53-B74C-FF63C9D95F7F}"/>
              </a:ext>
            </a:extLst>
          </p:cNvPr>
          <p:cNvSpPr txBox="1">
            <a:spLocks/>
          </p:cNvSpPr>
          <p:nvPr/>
        </p:nvSpPr>
        <p:spPr>
          <a:xfrm>
            <a:off x="3787936" y="1611456"/>
            <a:ext cx="3245238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 err="1">
                <a:solidFill>
                  <a:schemeClr val="accent4"/>
                </a:solidFill>
                <a:latin typeface="+mn-ea"/>
                <a:ea typeface="+mn-ea"/>
              </a:rPr>
              <a:t>Grapics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  <a:ea typeface="+mn-ea"/>
              </a:rPr>
              <a:t> class</a:t>
            </a:r>
            <a:endParaRPr lang="en-US" sz="1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112" name="Google Shape;5751;p36">
            <a:extLst>
              <a:ext uri="{FF2B5EF4-FFF2-40B4-BE49-F238E27FC236}">
                <a16:creationId xmlns:a16="http://schemas.microsoft.com/office/drawing/2014/main" id="{77275F59-B0F2-4C5A-B3FF-AB472E23998A}"/>
              </a:ext>
            </a:extLst>
          </p:cNvPr>
          <p:cNvSpPr txBox="1">
            <a:spLocks/>
          </p:cNvSpPr>
          <p:nvPr/>
        </p:nvSpPr>
        <p:spPr>
          <a:xfrm>
            <a:off x="3787936" y="2141414"/>
            <a:ext cx="3245238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None/>
              <a:defRPr sz="1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400" b="1" dirty="0" err="1">
                <a:solidFill>
                  <a:schemeClr val="accent4"/>
                </a:solidFill>
                <a:latin typeface="+mn-ea"/>
                <a:ea typeface="+mn-ea"/>
              </a:rPr>
              <a:t>KeyListener</a:t>
            </a:r>
            <a:r>
              <a:rPr lang="en-US" altLang="ko-KR" sz="1400" b="1" dirty="0">
                <a:solidFill>
                  <a:schemeClr val="accent4"/>
                </a:solidFill>
                <a:latin typeface="+mn-ea"/>
                <a:ea typeface="+mn-ea"/>
              </a:rPr>
              <a:t> methods</a:t>
            </a:r>
            <a:endParaRPr lang="en-US" sz="14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C9FE2-77EB-44C5-86C0-CFECA66D5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931" y="1081498"/>
            <a:ext cx="432923" cy="395278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01E31D06-034C-453C-856C-BCBDC1F17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931" y="1611456"/>
            <a:ext cx="432923" cy="395278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02062BC9-43FF-4E4F-868D-7609E0833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931" y="2141414"/>
            <a:ext cx="432923" cy="395278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5A3601E2-E940-4D3F-8F6D-4D602CA35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931" y="2671372"/>
            <a:ext cx="432923" cy="39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/>
      <p:bldP spid="110" grpId="0"/>
      <p:bldP spid="111" grpId="0"/>
      <p:bldP spid="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5EDF0E-D96F-4682-A22E-8B44EAD9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7" y="738187"/>
            <a:ext cx="6489023" cy="3667125"/>
          </a:xfrm>
          <a:prstGeom prst="rect">
            <a:avLst/>
          </a:prstGeom>
        </p:spPr>
      </p:pic>
      <p:sp>
        <p:nvSpPr>
          <p:cNvPr id="9" name="Google Shape;5749;p36">
            <a:extLst>
              <a:ext uri="{FF2B5EF4-FFF2-40B4-BE49-F238E27FC236}">
                <a16:creationId xmlns:a16="http://schemas.microsoft.com/office/drawing/2014/main" id="{CE60CED1-D3AC-4E75-81BC-499B9EF6F347}"/>
              </a:ext>
            </a:extLst>
          </p:cNvPr>
          <p:cNvSpPr txBox="1">
            <a:spLocks/>
          </p:cNvSpPr>
          <p:nvPr/>
        </p:nvSpPr>
        <p:spPr>
          <a:xfrm>
            <a:off x="3778757" y="213281"/>
            <a:ext cx="15864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en-US" sz="2100" dirty="0"/>
              <a:t>Layout-1</a:t>
            </a:r>
          </a:p>
        </p:txBody>
      </p:sp>
      <p:grpSp>
        <p:nvGrpSpPr>
          <p:cNvPr id="10" name="Google Shape;5754;p36">
            <a:extLst>
              <a:ext uri="{FF2B5EF4-FFF2-40B4-BE49-F238E27FC236}">
                <a16:creationId xmlns:a16="http://schemas.microsoft.com/office/drawing/2014/main" id="{8F92404D-FBDA-4FBC-A273-FA1204EA5607}"/>
              </a:ext>
            </a:extLst>
          </p:cNvPr>
          <p:cNvGrpSpPr/>
          <p:nvPr/>
        </p:nvGrpSpPr>
        <p:grpSpPr>
          <a:xfrm rot="-5400000">
            <a:off x="3583291" y="484571"/>
            <a:ext cx="242781" cy="161857"/>
            <a:chOff x="2500050" y="3730175"/>
            <a:chExt cx="2619000" cy="1746025"/>
          </a:xfrm>
        </p:grpSpPr>
        <p:sp>
          <p:nvSpPr>
            <p:cNvPr id="11" name="Google Shape;5755;p36">
              <a:extLst>
                <a:ext uri="{FF2B5EF4-FFF2-40B4-BE49-F238E27FC236}">
                  <a16:creationId xmlns:a16="http://schemas.microsoft.com/office/drawing/2014/main" id="{414DD9C9-2683-4203-AD3B-FFF130CD164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56;p36">
              <a:extLst>
                <a:ext uri="{FF2B5EF4-FFF2-40B4-BE49-F238E27FC236}">
                  <a16:creationId xmlns:a16="http://schemas.microsoft.com/office/drawing/2014/main" id="{A9369FC2-BF19-4305-84DE-D34591772E8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57;p36">
              <a:extLst>
                <a:ext uri="{FF2B5EF4-FFF2-40B4-BE49-F238E27FC236}">
                  <a16:creationId xmlns:a16="http://schemas.microsoft.com/office/drawing/2014/main" id="{F968C610-B1C8-4810-8E6C-0C4DAE0BAF4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58;p36">
              <a:extLst>
                <a:ext uri="{FF2B5EF4-FFF2-40B4-BE49-F238E27FC236}">
                  <a16:creationId xmlns:a16="http://schemas.microsoft.com/office/drawing/2014/main" id="{9FE8FB59-27C4-4A99-B1C9-7F181EDECD9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759;p36">
            <a:extLst>
              <a:ext uri="{FF2B5EF4-FFF2-40B4-BE49-F238E27FC236}">
                <a16:creationId xmlns:a16="http://schemas.microsoft.com/office/drawing/2014/main" id="{6017F5F7-3997-480C-915E-10445C3B88DF}"/>
              </a:ext>
            </a:extLst>
          </p:cNvPr>
          <p:cNvGrpSpPr/>
          <p:nvPr/>
        </p:nvGrpSpPr>
        <p:grpSpPr>
          <a:xfrm rot="5400000">
            <a:off x="5324780" y="484571"/>
            <a:ext cx="242781" cy="161857"/>
            <a:chOff x="2500050" y="3730175"/>
            <a:chExt cx="2619000" cy="1746025"/>
          </a:xfrm>
        </p:grpSpPr>
        <p:sp>
          <p:nvSpPr>
            <p:cNvPr id="16" name="Google Shape;5760;p36">
              <a:extLst>
                <a:ext uri="{FF2B5EF4-FFF2-40B4-BE49-F238E27FC236}">
                  <a16:creationId xmlns:a16="http://schemas.microsoft.com/office/drawing/2014/main" id="{30C90BEB-9BA6-4EBA-81A5-DF57FE12EE2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61;p36">
              <a:extLst>
                <a:ext uri="{FF2B5EF4-FFF2-40B4-BE49-F238E27FC236}">
                  <a16:creationId xmlns:a16="http://schemas.microsoft.com/office/drawing/2014/main" id="{8E4E0ABC-E1F3-4FBD-93FC-721AA1FDDDA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62;p36">
              <a:extLst>
                <a:ext uri="{FF2B5EF4-FFF2-40B4-BE49-F238E27FC236}">
                  <a16:creationId xmlns:a16="http://schemas.microsoft.com/office/drawing/2014/main" id="{2E6C90DF-F898-499C-A4A1-B33BA4761F5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63;p36">
              <a:extLst>
                <a:ext uri="{FF2B5EF4-FFF2-40B4-BE49-F238E27FC236}">
                  <a16:creationId xmlns:a16="http://schemas.microsoft.com/office/drawing/2014/main" id="{86F2AB68-A400-4F5D-884A-AA9B6B4AB023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7DFD0660-EB6E-49CE-AF8A-16069D41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16" y="1644650"/>
            <a:ext cx="2456790" cy="16309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953ECE9-9089-48A3-8A8B-9214522C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272" y="1644651"/>
            <a:ext cx="2457612" cy="1630902"/>
          </a:xfrm>
          <a:prstGeom prst="rect">
            <a:avLst/>
          </a:prstGeom>
        </p:spPr>
      </p:pic>
      <p:sp>
        <p:nvSpPr>
          <p:cNvPr id="37" name="Google Shape;5751;p36">
            <a:extLst>
              <a:ext uri="{FF2B5EF4-FFF2-40B4-BE49-F238E27FC236}">
                <a16:creationId xmlns:a16="http://schemas.microsoft.com/office/drawing/2014/main" id="{F5F306AA-4D73-44D5-8BB9-61D59F6D1A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4551" y="1142796"/>
            <a:ext cx="847919" cy="395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chemeClr val="accent4"/>
                </a:solidFill>
                <a:latin typeface="+mn-ea"/>
                <a:ea typeface="+mn-ea"/>
              </a:rPr>
              <a:t>1 to 50</a:t>
            </a:r>
            <a:endParaRPr sz="12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sp>
        <p:nvSpPr>
          <p:cNvPr id="38" name="Google Shape;5751;p36">
            <a:extLst>
              <a:ext uri="{FF2B5EF4-FFF2-40B4-BE49-F238E27FC236}">
                <a16:creationId xmlns:a16="http://schemas.microsoft.com/office/drawing/2014/main" id="{273C9583-3EAA-4271-B868-D0EAFA63AAC4}"/>
              </a:ext>
            </a:extLst>
          </p:cNvPr>
          <p:cNvSpPr txBox="1">
            <a:spLocks/>
          </p:cNvSpPr>
          <p:nvPr/>
        </p:nvSpPr>
        <p:spPr>
          <a:xfrm>
            <a:off x="5701532" y="1142796"/>
            <a:ext cx="847919" cy="39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dvent Pro Medium"/>
              <a:buNone/>
              <a:defRPr sz="28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b="1" dirty="0">
                <a:solidFill>
                  <a:schemeClr val="accent4"/>
                </a:solidFill>
                <a:latin typeface="+mn-ea"/>
                <a:ea typeface="+mn-ea"/>
              </a:rPr>
              <a:t>눈피하기</a:t>
            </a:r>
            <a:endParaRPr lang="en-US" sz="1200" b="1" dirty="0">
              <a:solidFill>
                <a:schemeClr val="accent4"/>
              </a:solidFill>
              <a:latin typeface="+mn-ea"/>
              <a:ea typeface="+mn-ea"/>
            </a:endParaRPr>
          </a:p>
        </p:txBody>
      </p:sp>
      <p:grpSp>
        <p:nvGrpSpPr>
          <p:cNvPr id="350" name="Google Shape;10380;p91">
            <a:extLst>
              <a:ext uri="{FF2B5EF4-FFF2-40B4-BE49-F238E27FC236}">
                <a16:creationId xmlns:a16="http://schemas.microsoft.com/office/drawing/2014/main" id="{3DEFBF0A-4A02-4BDD-871A-D949633874FD}"/>
              </a:ext>
            </a:extLst>
          </p:cNvPr>
          <p:cNvGrpSpPr/>
          <p:nvPr/>
        </p:nvGrpSpPr>
        <p:grpSpPr>
          <a:xfrm>
            <a:off x="6022508" y="4322787"/>
            <a:ext cx="806956" cy="753207"/>
            <a:chOff x="2022008" y="1397673"/>
            <a:chExt cx="806956" cy="753207"/>
          </a:xfrm>
        </p:grpSpPr>
        <p:sp>
          <p:nvSpPr>
            <p:cNvPr id="351" name="Google Shape;10381;p91">
              <a:extLst>
                <a:ext uri="{FF2B5EF4-FFF2-40B4-BE49-F238E27FC236}">
                  <a16:creationId xmlns:a16="http://schemas.microsoft.com/office/drawing/2014/main" id="{D81E2F02-3C5F-4E6B-82CF-84321BE4C7D3}"/>
                </a:ext>
              </a:extLst>
            </p:cNvPr>
            <p:cNvSpPr/>
            <p:nvPr/>
          </p:nvSpPr>
          <p:spPr>
            <a:xfrm>
              <a:off x="277410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382;p91">
              <a:extLst>
                <a:ext uri="{FF2B5EF4-FFF2-40B4-BE49-F238E27FC236}">
                  <a16:creationId xmlns:a16="http://schemas.microsoft.com/office/drawing/2014/main" id="{83550AF0-4BFA-49A7-B9BC-17E22CB68DE8}"/>
                </a:ext>
              </a:extLst>
            </p:cNvPr>
            <p:cNvSpPr/>
            <p:nvPr/>
          </p:nvSpPr>
          <p:spPr>
            <a:xfrm>
              <a:off x="277410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383;p91">
              <a:extLst>
                <a:ext uri="{FF2B5EF4-FFF2-40B4-BE49-F238E27FC236}">
                  <a16:creationId xmlns:a16="http://schemas.microsoft.com/office/drawing/2014/main" id="{3355247A-694F-4ABA-A388-40A9FA42CB76}"/>
                </a:ext>
              </a:extLst>
            </p:cNvPr>
            <p:cNvSpPr/>
            <p:nvPr/>
          </p:nvSpPr>
          <p:spPr>
            <a:xfrm>
              <a:off x="277410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384;p91">
              <a:extLst>
                <a:ext uri="{FF2B5EF4-FFF2-40B4-BE49-F238E27FC236}">
                  <a16:creationId xmlns:a16="http://schemas.microsoft.com/office/drawing/2014/main" id="{737E5A72-93AE-44B5-9450-51A202C0A5E5}"/>
                </a:ext>
              </a:extLst>
            </p:cNvPr>
            <p:cNvSpPr/>
            <p:nvPr/>
          </p:nvSpPr>
          <p:spPr>
            <a:xfrm>
              <a:off x="2720376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385;p91">
              <a:extLst>
                <a:ext uri="{FF2B5EF4-FFF2-40B4-BE49-F238E27FC236}">
                  <a16:creationId xmlns:a16="http://schemas.microsoft.com/office/drawing/2014/main" id="{BF0FD573-C5C6-4F60-96EB-0E2FF3E1A589}"/>
                </a:ext>
              </a:extLst>
            </p:cNvPr>
            <p:cNvSpPr/>
            <p:nvPr/>
          </p:nvSpPr>
          <p:spPr>
            <a:xfrm>
              <a:off x="2720376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386;p91">
              <a:extLst>
                <a:ext uri="{FF2B5EF4-FFF2-40B4-BE49-F238E27FC236}">
                  <a16:creationId xmlns:a16="http://schemas.microsoft.com/office/drawing/2014/main" id="{42878662-1562-46C6-AF5E-9625CC24A27E}"/>
                </a:ext>
              </a:extLst>
            </p:cNvPr>
            <p:cNvSpPr/>
            <p:nvPr/>
          </p:nvSpPr>
          <p:spPr>
            <a:xfrm>
              <a:off x="2720376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387;p91">
              <a:extLst>
                <a:ext uri="{FF2B5EF4-FFF2-40B4-BE49-F238E27FC236}">
                  <a16:creationId xmlns:a16="http://schemas.microsoft.com/office/drawing/2014/main" id="{034F32BA-1816-4F7D-AD9D-D92DF0DBDFF6}"/>
                </a:ext>
              </a:extLst>
            </p:cNvPr>
            <p:cNvSpPr/>
            <p:nvPr/>
          </p:nvSpPr>
          <p:spPr>
            <a:xfrm>
              <a:off x="2720921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388;p91">
              <a:extLst>
                <a:ext uri="{FF2B5EF4-FFF2-40B4-BE49-F238E27FC236}">
                  <a16:creationId xmlns:a16="http://schemas.microsoft.com/office/drawing/2014/main" id="{67884BE8-18DD-4C84-8C29-67F755C5D09A}"/>
                </a:ext>
              </a:extLst>
            </p:cNvPr>
            <p:cNvSpPr/>
            <p:nvPr/>
          </p:nvSpPr>
          <p:spPr>
            <a:xfrm>
              <a:off x="2720376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389;p91">
              <a:extLst>
                <a:ext uri="{FF2B5EF4-FFF2-40B4-BE49-F238E27FC236}">
                  <a16:creationId xmlns:a16="http://schemas.microsoft.com/office/drawing/2014/main" id="{8B8FB479-8EFC-4BA9-85A6-77D21EC0B251}"/>
                </a:ext>
              </a:extLst>
            </p:cNvPr>
            <p:cNvSpPr/>
            <p:nvPr/>
          </p:nvSpPr>
          <p:spPr>
            <a:xfrm>
              <a:off x="2720921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390;p91">
              <a:extLst>
                <a:ext uri="{FF2B5EF4-FFF2-40B4-BE49-F238E27FC236}">
                  <a16:creationId xmlns:a16="http://schemas.microsoft.com/office/drawing/2014/main" id="{AF80735D-A066-4267-9759-6BAB7E63331B}"/>
                </a:ext>
              </a:extLst>
            </p:cNvPr>
            <p:cNvSpPr/>
            <p:nvPr/>
          </p:nvSpPr>
          <p:spPr>
            <a:xfrm>
              <a:off x="2720376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391;p91">
              <a:extLst>
                <a:ext uri="{FF2B5EF4-FFF2-40B4-BE49-F238E27FC236}">
                  <a16:creationId xmlns:a16="http://schemas.microsoft.com/office/drawing/2014/main" id="{84D6954B-8D44-4365-8ED4-4D54C0F36A22}"/>
                </a:ext>
              </a:extLst>
            </p:cNvPr>
            <p:cNvSpPr/>
            <p:nvPr/>
          </p:nvSpPr>
          <p:spPr>
            <a:xfrm>
              <a:off x="2720376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392;p91">
              <a:extLst>
                <a:ext uri="{FF2B5EF4-FFF2-40B4-BE49-F238E27FC236}">
                  <a16:creationId xmlns:a16="http://schemas.microsoft.com/office/drawing/2014/main" id="{1E256E94-1577-43EB-B823-BC3A3227F028}"/>
                </a:ext>
              </a:extLst>
            </p:cNvPr>
            <p:cNvSpPr/>
            <p:nvPr/>
          </p:nvSpPr>
          <p:spPr>
            <a:xfrm>
              <a:off x="2666689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393;p91">
              <a:extLst>
                <a:ext uri="{FF2B5EF4-FFF2-40B4-BE49-F238E27FC236}">
                  <a16:creationId xmlns:a16="http://schemas.microsoft.com/office/drawing/2014/main" id="{6210A5EC-0051-434F-9AAC-69CA57205006}"/>
                </a:ext>
              </a:extLst>
            </p:cNvPr>
            <p:cNvSpPr/>
            <p:nvPr/>
          </p:nvSpPr>
          <p:spPr>
            <a:xfrm>
              <a:off x="266668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394;p91">
              <a:extLst>
                <a:ext uri="{FF2B5EF4-FFF2-40B4-BE49-F238E27FC236}">
                  <a16:creationId xmlns:a16="http://schemas.microsoft.com/office/drawing/2014/main" id="{8A8AC3E0-E864-438D-BCB1-FE36F97FC1FB}"/>
                </a:ext>
              </a:extLst>
            </p:cNvPr>
            <p:cNvSpPr/>
            <p:nvPr/>
          </p:nvSpPr>
          <p:spPr>
            <a:xfrm>
              <a:off x="266668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395;p91">
              <a:extLst>
                <a:ext uri="{FF2B5EF4-FFF2-40B4-BE49-F238E27FC236}">
                  <a16:creationId xmlns:a16="http://schemas.microsoft.com/office/drawing/2014/main" id="{AF0711C0-C6FD-4C86-BA2F-5CFCC14D043E}"/>
                </a:ext>
              </a:extLst>
            </p:cNvPr>
            <p:cNvSpPr/>
            <p:nvPr/>
          </p:nvSpPr>
          <p:spPr>
            <a:xfrm>
              <a:off x="2667234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396;p91">
              <a:extLst>
                <a:ext uri="{FF2B5EF4-FFF2-40B4-BE49-F238E27FC236}">
                  <a16:creationId xmlns:a16="http://schemas.microsoft.com/office/drawing/2014/main" id="{854F2F9C-1245-47B1-A697-0EEDC5DFED4B}"/>
                </a:ext>
              </a:extLst>
            </p:cNvPr>
            <p:cNvSpPr/>
            <p:nvPr/>
          </p:nvSpPr>
          <p:spPr>
            <a:xfrm>
              <a:off x="266668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397;p91">
              <a:extLst>
                <a:ext uri="{FF2B5EF4-FFF2-40B4-BE49-F238E27FC236}">
                  <a16:creationId xmlns:a16="http://schemas.microsoft.com/office/drawing/2014/main" id="{9D10D1E7-F9F4-4CAC-82E5-4142FF4018FB}"/>
                </a:ext>
              </a:extLst>
            </p:cNvPr>
            <p:cNvSpPr/>
            <p:nvPr/>
          </p:nvSpPr>
          <p:spPr>
            <a:xfrm>
              <a:off x="2667234" y="193541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398;p91">
              <a:extLst>
                <a:ext uri="{FF2B5EF4-FFF2-40B4-BE49-F238E27FC236}">
                  <a16:creationId xmlns:a16="http://schemas.microsoft.com/office/drawing/2014/main" id="{4423B6F0-4007-47E8-B982-A63D3D03D9F7}"/>
                </a:ext>
              </a:extLst>
            </p:cNvPr>
            <p:cNvSpPr/>
            <p:nvPr/>
          </p:nvSpPr>
          <p:spPr>
            <a:xfrm>
              <a:off x="266668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399;p91">
              <a:extLst>
                <a:ext uri="{FF2B5EF4-FFF2-40B4-BE49-F238E27FC236}">
                  <a16:creationId xmlns:a16="http://schemas.microsoft.com/office/drawing/2014/main" id="{FB15ABB8-6106-4953-88F5-4C27A9465742}"/>
                </a:ext>
              </a:extLst>
            </p:cNvPr>
            <p:cNvSpPr/>
            <p:nvPr/>
          </p:nvSpPr>
          <p:spPr>
            <a:xfrm>
              <a:off x="266668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400;p91">
              <a:extLst>
                <a:ext uri="{FF2B5EF4-FFF2-40B4-BE49-F238E27FC236}">
                  <a16:creationId xmlns:a16="http://schemas.microsoft.com/office/drawing/2014/main" id="{AD8326EA-F6BD-40FB-A588-0E697FAC530D}"/>
                </a:ext>
              </a:extLst>
            </p:cNvPr>
            <p:cNvSpPr/>
            <p:nvPr/>
          </p:nvSpPr>
          <p:spPr>
            <a:xfrm>
              <a:off x="2667234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401;p91">
              <a:extLst>
                <a:ext uri="{FF2B5EF4-FFF2-40B4-BE49-F238E27FC236}">
                  <a16:creationId xmlns:a16="http://schemas.microsoft.com/office/drawing/2014/main" id="{1CAB619D-B48D-429D-B3AB-08595D4AD518}"/>
                </a:ext>
              </a:extLst>
            </p:cNvPr>
            <p:cNvSpPr/>
            <p:nvPr/>
          </p:nvSpPr>
          <p:spPr>
            <a:xfrm>
              <a:off x="266668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402;p91">
              <a:extLst>
                <a:ext uri="{FF2B5EF4-FFF2-40B4-BE49-F238E27FC236}">
                  <a16:creationId xmlns:a16="http://schemas.microsoft.com/office/drawing/2014/main" id="{6301EB13-31A4-4C32-92F0-9F21AF074D1A}"/>
                </a:ext>
              </a:extLst>
            </p:cNvPr>
            <p:cNvSpPr/>
            <p:nvPr/>
          </p:nvSpPr>
          <p:spPr>
            <a:xfrm>
              <a:off x="261293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403;p91">
              <a:extLst>
                <a:ext uri="{FF2B5EF4-FFF2-40B4-BE49-F238E27FC236}">
                  <a16:creationId xmlns:a16="http://schemas.microsoft.com/office/drawing/2014/main" id="{0E35C350-3212-40AF-A2BF-AA0EF2502388}"/>
                </a:ext>
              </a:extLst>
            </p:cNvPr>
            <p:cNvSpPr/>
            <p:nvPr/>
          </p:nvSpPr>
          <p:spPr>
            <a:xfrm>
              <a:off x="261293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404;p91">
              <a:extLst>
                <a:ext uri="{FF2B5EF4-FFF2-40B4-BE49-F238E27FC236}">
                  <a16:creationId xmlns:a16="http://schemas.microsoft.com/office/drawing/2014/main" id="{983AB113-2FA8-431B-A7ED-975B62B348B5}"/>
                </a:ext>
              </a:extLst>
            </p:cNvPr>
            <p:cNvSpPr/>
            <p:nvPr/>
          </p:nvSpPr>
          <p:spPr>
            <a:xfrm>
              <a:off x="261293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405;p91">
              <a:extLst>
                <a:ext uri="{FF2B5EF4-FFF2-40B4-BE49-F238E27FC236}">
                  <a16:creationId xmlns:a16="http://schemas.microsoft.com/office/drawing/2014/main" id="{A6B0E4E2-F80E-4C81-9308-86C75DBCC797}"/>
                </a:ext>
              </a:extLst>
            </p:cNvPr>
            <p:cNvSpPr/>
            <p:nvPr/>
          </p:nvSpPr>
          <p:spPr>
            <a:xfrm>
              <a:off x="261348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406;p91">
              <a:extLst>
                <a:ext uri="{FF2B5EF4-FFF2-40B4-BE49-F238E27FC236}">
                  <a16:creationId xmlns:a16="http://schemas.microsoft.com/office/drawing/2014/main" id="{44949947-9634-4FA4-830E-8617393AEC4A}"/>
                </a:ext>
              </a:extLst>
            </p:cNvPr>
            <p:cNvSpPr/>
            <p:nvPr/>
          </p:nvSpPr>
          <p:spPr>
            <a:xfrm>
              <a:off x="261293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407;p91">
              <a:extLst>
                <a:ext uri="{FF2B5EF4-FFF2-40B4-BE49-F238E27FC236}">
                  <a16:creationId xmlns:a16="http://schemas.microsoft.com/office/drawing/2014/main" id="{F710C60B-7067-4B85-BBB6-FBFFBBC92928}"/>
                </a:ext>
              </a:extLst>
            </p:cNvPr>
            <p:cNvSpPr/>
            <p:nvPr/>
          </p:nvSpPr>
          <p:spPr>
            <a:xfrm>
              <a:off x="261293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408;p91">
              <a:extLst>
                <a:ext uri="{FF2B5EF4-FFF2-40B4-BE49-F238E27FC236}">
                  <a16:creationId xmlns:a16="http://schemas.microsoft.com/office/drawing/2014/main" id="{91C9C16A-4CA6-4571-9C23-13B53EF93723}"/>
                </a:ext>
              </a:extLst>
            </p:cNvPr>
            <p:cNvSpPr/>
            <p:nvPr/>
          </p:nvSpPr>
          <p:spPr>
            <a:xfrm>
              <a:off x="2613484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409;p91">
              <a:extLst>
                <a:ext uri="{FF2B5EF4-FFF2-40B4-BE49-F238E27FC236}">
                  <a16:creationId xmlns:a16="http://schemas.microsoft.com/office/drawing/2014/main" id="{E448226B-5DD5-4AA1-88C1-F4FAFD69BF31}"/>
                </a:ext>
              </a:extLst>
            </p:cNvPr>
            <p:cNvSpPr/>
            <p:nvPr/>
          </p:nvSpPr>
          <p:spPr>
            <a:xfrm>
              <a:off x="261293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410;p91">
              <a:extLst>
                <a:ext uri="{FF2B5EF4-FFF2-40B4-BE49-F238E27FC236}">
                  <a16:creationId xmlns:a16="http://schemas.microsoft.com/office/drawing/2014/main" id="{123110AF-D6E6-4155-864F-9FDF6E447911}"/>
                </a:ext>
              </a:extLst>
            </p:cNvPr>
            <p:cNvSpPr/>
            <p:nvPr/>
          </p:nvSpPr>
          <p:spPr>
            <a:xfrm>
              <a:off x="261293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411;p91">
              <a:extLst>
                <a:ext uri="{FF2B5EF4-FFF2-40B4-BE49-F238E27FC236}">
                  <a16:creationId xmlns:a16="http://schemas.microsoft.com/office/drawing/2014/main" id="{B6D465D2-8765-4C24-B5E0-14E8072CC580}"/>
                </a:ext>
              </a:extLst>
            </p:cNvPr>
            <p:cNvSpPr/>
            <p:nvPr/>
          </p:nvSpPr>
          <p:spPr>
            <a:xfrm>
              <a:off x="2613484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412;p91">
              <a:extLst>
                <a:ext uri="{FF2B5EF4-FFF2-40B4-BE49-F238E27FC236}">
                  <a16:creationId xmlns:a16="http://schemas.microsoft.com/office/drawing/2014/main" id="{63C27A82-51BA-4387-9B19-93D8C1F7DF2E}"/>
                </a:ext>
              </a:extLst>
            </p:cNvPr>
            <p:cNvSpPr/>
            <p:nvPr/>
          </p:nvSpPr>
          <p:spPr>
            <a:xfrm>
              <a:off x="2559206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413;p91">
              <a:extLst>
                <a:ext uri="{FF2B5EF4-FFF2-40B4-BE49-F238E27FC236}">
                  <a16:creationId xmlns:a16="http://schemas.microsoft.com/office/drawing/2014/main" id="{CEAAE6A1-E0D8-4DC6-8B51-6438A85C8578}"/>
                </a:ext>
              </a:extLst>
            </p:cNvPr>
            <p:cNvSpPr/>
            <p:nvPr/>
          </p:nvSpPr>
          <p:spPr>
            <a:xfrm>
              <a:off x="2559206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414;p91">
              <a:extLst>
                <a:ext uri="{FF2B5EF4-FFF2-40B4-BE49-F238E27FC236}">
                  <a16:creationId xmlns:a16="http://schemas.microsoft.com/office/drawing/2014/main" id="{44C25738-12EC-4459-9D5D-6AC4A20325E7}"/>
                </a:ext>
              </a:extLst>
            </p:cNvPr>
            <p:cNvSpPr/>
            <p:nvPr/>
          </p:nvSpPr>
          <p:spPr>
            <a:xfrm>
              <a:off x="2559206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415;p91">
              <a:extLst>
                <a:ext uri="{FF2B5EF4-FFF2-40B4-BE49-F238E27FC236}">
                  <a16:creationId xmlns:a16="http://schemas.microsoft.com/office/drawing/2014/main" id="{9AC9B388-80F2-43CE-AAE0-79EC71F3C73A}"/>
                </a:ext>
              </a:extLst>
            </p:cNvPr>
            <p:cNvSpPr/>
            <p:nvPr/>
          </p:nvSpPr>
          <p:spPr>
            <a:xfrm>
              <a:off x="2559751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416;p91">
              <a:extLst>
                <a:ext uri="{FF2B5EF4-FFF2-40B4-BE49-F238E27FC236}">
                  <a16:creationId xmlns:a16="http://schemas.microsoft.com/office/drawing/2014/main" id="{C5BDF272-1374-4615-8EA3-6D9366F0EA84}"/>
                </a:ext>
              </a:extLst>
            </p:cNvPr>
            <p:cNvSpPr/>
            <p:nvPr/>
          </p:nvSpPr>
          <p:spPr>
            <a:xfrm>
              <a:off x="2559206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417;p91">
              <a:extLst>
                <a:ext uri="{FF2B5EF4-FFF2-40B4-BE49-F238E27FC236}">
                  <a16:creationId xmlns:a16="http://schemas.microsoft.com/office/drawing/2014/main" id="{F656D443-D78B-4D4D-BC1D-B137629CCC8C}"/>
                </a:ext>
              </a:extLst>
            </p:cNvPr>
            <p:cNvSpPr/>
            <p:nvPr/>
          </p:nvSpPr>
          <p:spPr>
            <a:xfrm>
              <a:off x="255975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418;p91">
              <a:extLst>
                <a:ext uri="{FF2B5EF4-FFF2-40B4-BE49-F238E27FC236}">
                  <a16:creationId xmlns:a16="http://schemas.microsoft.com/office/drawing/2014/main" id="{E72167DE-E12A-4ABF-ACED-89DAB6E4FF02}"/>
                </a:ext>
              </a:extLst>
            </p:cNvPr>
            <p:cNvSpPr/>
            <p:nvPr/>
          </p:nvSpPr>
          <p:spPr>
            <a:xfrm>
              <a:off x="2559206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419;p91">
              <a:extLst>
                <a:ext uri="{FF2B5EF4-FFF2-40B4-BE49-F238E27FC236}">
                  <a16:creationId xmlns:a16="http://schemas.microsoft.com/office/drawing/2014/main" id="{726DA15A-0CDB-47F0-83C5-8ED6F227904E}"/>
                </a:ext>
              </a:extLst>
            </p:cNvPr>
            <p:cNvSpPr/>
            <p:nvPr/>
          </p:nvSpPr>
          <p:spPr>
            <a:xfrm>
              <a:off x="2559206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420;p91">
              <a:extLst>
                <a:ext uri="{FF2B5EF4-FFF2-40B4-BE49-F238E27FC236}">
                  <a16:creationId xmlns:a16="http://schemas.microsoft.com/office/drawing/2014/main" id="{02AEDDAD-B91E-4C0D-894B-18BAD974B048}"/>
                </a:ext>
              </a:extLst>
            </p:cNvPr>
            <p:cNvSpPr/>
            <p:nvPr/>
          </p:nvSpPr>
          <p:spPr>
            <a:xfrm>
              <a:off x="255975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421;p91">
              <a:extLst>
                <a:ext uri="{FF2B5EF4-FFF2-40B4-BE49-F238E27FC236}">
                  <a16:creationId xmlns:a16="http://schemas.microsoft.com/office/drawing/2014/main" id="{1F2C59A4-E42A-4688-821B-5E6F5C18F5C7}"/>
                </a:ext>
              </a:extLst>
            </p:cNvPr>
            <p:cNvSpPr/>
            <p:nvPr/>
          </p:nvSpPr>
          <p:spPr>
            <a:xfrm>
              <a:off x="2559206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422;p91">
              <a:extLst>
                <a:ext uri="{FF2B5EF4-FFF2-40B4-BE49-F238E27FC236}">
                  <a16:creationId xmlns:a16="http://schemas.microsoft.com/office/drawing/2014/main" id="{EEBEF47D-DFF4-427C-ADC6-0ADD4860EBC0}"/>
                </a:ext>
              </a:extLst>
            </p:cNvPr>
            <p:cNvSpPr/>
            <p:nvPr/>
          </p:nvSpPr>
          <p:spPr>
            <a:xfrm>
              <a:off x="255975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423;p91">
              <a:extLst>
                <a:ext uri="{FF2B5EF4-FFF2-40B4-BE49-F238E27FC236}">
                  <a16:creationId xmlns:a16="http://schemas.microsoft.com/office/drawing/2014/main" id="{C4858C15-04C9-46C1-807F-1B37722D7A6E}"/>
                </a:ext>
              </a:extLst>
            </p:cNvPr>
            <p:cNvSpPr/>
            <p:nvPr/>
          </p:nvSpPr>
          <p:spPr>
            <a:xfrm>
              <a:off x="250551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424;p91">
              <a:extLst>
                <a:ext uri="{FF2B5EF4-FFF2-40B4-BE49-F238E27FC236}">
                  <a16:creationId xmlns:a16="http://schemas.microsoft.com/office/drawing/2014/main" id="{CA764A96-351C-43BF-8BEE-38C3EEAF0160}"/>
                </a:ext>
              </a:extLst>
            </p:cNvPr>
            <p:cNvSpPr/>
            <p:nvPr/>
          </p:nvSpPr>
          <p:spPr>
            <a:xfrm>
              <a:off x="250551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425;p91">
              <a:extLst>
                <a:ext uri="{FF2B5EF4-FFF2-40B4-BE49-F238E27FC236}">
                  <a16:creationId xmlns:a16="http://schemas.microsoft.com/office/drawing/2014/main" id="{0003B2EF-B9A3-4006-ADF2-789B346C1E86}"/>
                </a:ext>
              </a:extLst>
            </p:cNvPr>
            <p:cNvSpPr/>
            <p:nvPr/>
          </p:nvSpPr>
          <p:spPr>
            <a:xfrm>
              <a:off x="250551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426;p91">
              <a:extLst>
                <a:ext uri="{FF2B5EF4-FFF2-40B4-BE49-F238E27FC236}">
                  <a16:creationId xmlns:a16="http://schemas.microsoft.com/office/drawing/2014/main" id="{69640B28-5599-4AE9-8A95-7A84AC665830}"/>
                </a:ext>
              </a:extLst>
            </p:cNvPr>
            <p:cNvSpPr/>
            <p:nvPr/>
          </p:nvSpPr>
          <p:spPr>
            <a:xfrm>
              <a:off x="2506079" y="193541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427;p91">
              <a:extLst>
                <a:ext uri="{FF2B5EF4-FFF2-40B4-BE49-F238E27FC236}">
                  <a16:creationId xmlns:a16="http://schemas.microsoft.com/office/drawing/2014/main" id="{0906632E-BEF6-403F-8432-9D7EEC9E5FC0}"/>
                </a:ext>
              </a:extLst>
            </p:cNvPr>
            <p:cNvSpPr/>
            <p:nvPr/>
          </p:nvSpPr>
          <p:spPr>
            <a:xfrm>
              <a:off x="250551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428;p91">
              <a:extLst>
                <a:ext uri="{FF2B5EF4-FFF2-40B4-BE49-F238E27FC236}">
                  <a16:creationId xmlns:a16="http://schemas.microsoft.com/office/drawing/2014/main" id="{4E14B5EF-8E7B-400A-B43E-33194A5117A1}"/>
                </a:ext>
              </a:extLst>
            </p:cNvPr>
            <p:cNvSpPr/>
            <p:nvPr/>
          </p:nvSpPr>
          <p:spPr>
            <a:xfrm>
              <a:off x="2506079" y="1881666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429;p91">
              <a:extLst>
                <a:ext uri="{FF2B5EF4-FFF2-40B4-BE49-F238E27FC236}">
                  <a16:creationId xmlns:a16="http://schemas.microsoft.com/office/drawing/2014/main" id="{10F60B9A-98D5-403E-84DE-34C1F1A40A94}"/>
                </a:ext>
              </a:extLst>
            </p:cNvPr>
            <p:cNvSpPr/>
            <p:nvPr/>
          </p:nvSpPr>
          <p:spPr>
            <a:xfrm>
              <a:off x="250551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430;p91">
              <a:extLst>
                <a:ext uri="{FF2B5EF4-FFF2-40B4-BE49-F238E27FC236}">
                  <a16:creationId xmlns:a16="http://schemas.microsoft.com/office/drawing/2014/main" id="{3F188B0C-6D1F-45D5-8DD2-13D63302DC8D}"/>
                </a:ext>
              </a:extLst>
            </p:cNvPr>
            <p:cNvSpPr/>
            <p:nvPr/>
          </p:nvSpPr>
          <p:spPr>
            <a:xfrm>
              <a:off x="2506079" y="1827979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431;p91">
              <a:extLst>
                <a:ext uri="{FF2B5EF4-FFF2-40B4-BE49-F238E27FC236}">
                  <a16:creationId xmlns:a16="http://schemas.microsoft.com/office/drawing/2014/main" id="{F96E6BAB-DA31-46C5-9299-4D5E1654CE66}"/>
                </a:ext>
              </a:extLst>
            </p:cNvPr>
            <p:cNvSpPr/>
            <p:nvPr/>
          </p:nvSpPr>
          <p:spPr>
            <a:xfrm>
              <a:off x="250551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432;p91">
              <a:extLst>
                <a:ext uri="{FF2B5EF4-FFF2-40B4-BE49-F238E27FC236}">
                  <a16:creationId xmlns:a16="http://schemas.microsoft.com/office/drawing/2014/main" id="{C773DD7F-067A-43B7-8224-76632D8DE1B1}"/>
                </a:ext>
              </a:extLst>
            </p:cNvPr>
            <p:cNvSpPr/>
            <p:nvPr/>
          </p:nvSpPr>
          <p:spPr>
            <a:xfrm>
              <a:off x="2506079" y="177424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433;p91">
              <a:extLst>
                <a:ext uri="{FF2B5EF4-FFF2-40B4-BE49-F238E27FC236}">
                  <a16:creationId xmlns:a16="http://schemas.microsoft.com/office/drawing/2014/main" id="{A080C69E-133E-4FC0-8873-BA79A6F9BBEE}"/>
                </a:ext>
              </a:extLst>
            </p:cNvPr>
            <p:cNvSpPr/>
            <p:nvPr/>
          </p:nvSpPr>
          <p:spPr>
            <a:xfrm>
              <a:off x="245178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434;p91">
              <a:extLst>
                <a:ext uri="{FF2B5EF4-FFF2-40B4-BE49-F238E27FC236}">
                  <a16:creationId xmlns:a16="http://schemas.microsoft.com/office/drawing/2014/main" id="{9F0658EE-7D9D-468F-B8DF-642647289011}"/>
                </a:ext>
              </a:extLst>
            </p:cNvPr>
            <p:cNvSpPr/>
            <p:nvPr/>
          </p:nvSpPr>
          <p:spPr>
            <a:xfrm>
              <a:off x="245178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435;p91">
              <a:extLst>
                <a:ext uri="{FF2B5EF4-FFF2-40B4-BE49-F238E27FC236}">
                  <a16:creationId xmlns:a16="http://schemas.microsoft.com/office/drawing/2014/main" id="{959A36F5-6C74-4C62-AEDB-AFC3BA5A2E40}"/>
                </a:ext>
              </a:extLst>
            </p:cNvPr>
            <p:cNvSpPr/>
            <p:nvPr/>
          </p:nvSpPr>
          <p:spPr>
            <a:xfrm>
              <a:off x="245178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436;p91">
              <a:extLst>
                <a:ext uri="{FF2B5EF4-FFF2-40B4-BE49-F238E27FC236}">
                  <a16:creationId xmlns:a16="http://schemas.microsoft.com/office/drawing/2014/main" id="{F0C25E31-CE88-4BD0-9AF4-C39E5220DED4}"/>
                </a:ext>
              </a:extLst>
            </p:cNvPr>
            <p:cNvSpPr/>
            <p:nvPr/>
          </p:nvSpPr>
          <p:spPr>
            <a:xfrm>
              <a:off x="2452314" y="193541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437;p91">
              <a:extLst>
                <a:ext uri="{FF2B5EF4-FFF2-40B4-BE49-F238E27FC236}">
                  <a16:creationId xmlns:a16="http://schemas.microsoft.com/office/drawing/2014/main" id="{78BC34CE-3A2F-46AC-9272-0A970B76EE71}"/>
                </a:ext>
              </a:extLst>
            </p:cNvPr>
            <p:cNvSpPr/>
            <p:nvPr/>
          </p:nvSpPr>
          <p:spPr>
            <a:xfrm>
              <a:off x="245178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438;p91">
              <a:extLst>
                <a:ext uri="{FF2B5EF4-FFF2-40B4-BE49-F238E27FC236}">
                  <a16:creationId xmlns:a16="http://schemas.microsoft.com/office/drawing/2014/main" id="{B0608659-0CEF-4174-A276-45B0FFF6E836}"/>
                </a:ext>
              </a:extLst>
            </p:cNvPr>
            <p:cNvSpPr/>
            <p:nvPr/>
          </p:nvSpPr>
          <p:spPr>
            <a:xfrm>
              <a:off x="245178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439;p91">
              <a:extLst>
                <a:ext uri="{FF2B5EF4-FFF2-40B4-BE49-F238E27FC236}">
                  <a16:creationId xmlns:a16="http://schemas.microsoft.com/office/drawing/2014/main" id="{24ED39EF-1462-4A76-B1D3-59F2E8DC8305}"/>
                </a:ext>
              </a:extLst>
            </p:cNvPr>
            <p:cNvSpPr/>
            <p:nvPr/>
          </p:nvSpPr>
          <p:spPr>
            <a:xfrm>
              <a:off x="2452314" y="1827979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440;p91">
              <a:extLst>
                <a:ext uri="{FF2B5EF4-FFF2-40B4-BE49-F238E27FC236}">
                  <a16:creationId xmlns:a16="http://schemas.microsoft.com/office/drawing/2014/main" id="{2B5FF4CC-32EA-4F74-B7F0-0439B6C2F04A}"/>
                </a:ext>
              </a:extLst>
            </p:cNvPr>
            <p:cNvSpPr/>
            <p:nvPr/>
          </p:nvSpPr>
          <p:spPr>
            <a:xfrm>
              <a:off x="245178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441;p91">
              <a:extLst>
                <a:ext uri="{FF2B5EF4-FFF2-40B4-BE49-F238E27FC236}">
                  <a16:creationId xmlns:a16="http://schemas.microsoft.com/office/drawing/2014/main" id="{EDFEE408-0876-4AFA-9010-86F2C6CF58A5}"/>
                </a:ext>
              </a:extLst>
            </p:cNvPr>
            <p:cNvSpPr/>
            <p:nvPr/>
          </p:nvSpPr>
          <p:spPr>
            <a:xfrm>
              <a:off x="2452314" y="177424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442;p91">
              <a:extLst>
                <a:ext uri="{FF2B5EF4-FFF2-40B4-BE49-F238E27FC236}">
                  <a16:creationId xmlns:a16="http://schemas.microsoft.com/office/drawing/2014/main" id="{00CD07D0-366C-429C-AB7C-F4DFAEFAFF63}"/>
                </a:ext>
              </a:extLst>
            </p:cNvPr>
            <p:cNvSpPr/>
            <p:nvPr/>
          </p:nvSpPr>
          <p:spPr>
            <a:xfrm>
              <a:off x="2398035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443;p91">
              <a:extLst>
                <a:ext uri="{FF2B5EF4-FFF2-40B4-BE49-F238E27FC236}">
                  <a16:creationId xmlns:a16="http://schemas.microsoft.com/office/drawing/2014/main" id="{D1783370-701E-4887-87B1-F442E5178D3B}"/>
                </a:ext>
              </a:extLst>
            </p:cNvPr>
            <p:cNvSpPr/>
            <p:nvPr/>
          </p:nvSpPr>
          <p:spPr>
            <a:xfrm>
              <a:off x="2398035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444;p91">
              <a:extLst>
                <a:ext uri="{FF2B5EF4-FFF2-40B4-BE49-F238E27FC236}">
                  <a16:creationId xmlns:a16="http://schemas.microsoft.com/office/drawing/2014/main" id="{C5F641A9-A67C-443C-8C72-CEE093AB8F6E}"/>
                </a:ext>
              </a:extLst>
            </p:cNvPr>
            <p:cNvSpPr/>
            <p:nvPr/>
          </p:nvSpPr>
          <p:spPr>
            <a:xfrm>
              <a:off x="2398035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445;p91">
              <a:extLst>
                <a:ext uri="{FF2B5EF4-FFF2-40B4-BE49-F238E27FC236}">
                  <a16:creationId xmlns:a16="http://schemas.microsoft.com/office/drawing/2014/main" id="{CDD638DA-D158-4BE5-BA54-3EDE83E431C5}"/>
                </a:ext>
              </a:extLst>
            </p:cNvPr>
            <p:cNvSpPr/>
            <p:nvPr/>
          </p:nvSpPr>
          <p:spPr>
            <a:xfrm>
              <a:off x="239858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446;p91">
              <a:extLst>
                <a:ext uri="{FF2B5EF4-FFF2-40B4-BE49-F238E27FC236}">
                  <a16:creationId xmlns:a16="http://schemas.microsoft.com/office/drawing/2014/main" id="{985184C5-C294-4528-8683-73333352783C}"/>
                </a:ext>
              </a:extLst>
            </p:cNvPr>
            <p:cNvSpPr/>
            <p:nvPr/>
          </p:nvSpPr>
          <p:spPr>
            <a:xfrm>
              <a:off x="2398035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447;p91">
              <a:extLst>
                <a:ext uri="{FF2B5EF4-FFF2-40B4-BE49-F238E27FC236}">
                  <a16:creationId xmlns:a16="http://schemas.microsoft.com/office/drawing/2014/main" id="{D0642BE2-A1D3-4FCC-97ED-8E39D0316E5D}"/>
                </a:ext>
              </a:extLst>
            </p:cNvPr>
            <p:cNvSpPr/>
            <p:nvPr/>
          </p:nvSpPr>
          <p:spPr>
            <a:xfrm>
              <a:off x="2398581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448;p91">
              <a:extLst>
                <a:ext uri="{FF2B5EF4-FFF2-40B4-BE49-F238E27FC236}">
                  <a16:creationId xmlns:a16="http://schemas.microsoft.com/office/drawing/2014/main" id="{B2FFE267-44DF-4285-A9A2-D6EEA06D4F67}"/>
                </a:ext>
              </a:extLst>
            </p:cNvPr>
            <p:cNvSpPr/>
            <p:nvPr/>
          </p:nvSpPr>
          <p:spPr>
            <a:xfrm>
              <a:off x="2398035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449;p91">
              <a:extLst>
                <a:ext uri="{FF2B5EF4-FFF2-40B4-BE49-F238E27FC236}">
                  <a16:creationId xmlns:a16="http://schemas.microsoft.com/office/drawing/2014/main" id="{A9FAE8C9-EB2B-4C9A-B976-69B4877FCB23}"/>
                </a:ext>
              </a:extLst>
            </p:cNvPr>
            <p:cNvSpPr/>
            <p:nvPr/>
          </p:nvSpPr>
          <p:spPr>
            <a:xfrm>
              <a:off x="239858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450;p91">
              <a:extLst>
                <a:ext uri="{FF2B5EF4-FFF2-40B4-BE49-F238E27FC236}">
                  <a16:creationId xmlns:a16="http://schemas.microsoft.com/office/drawing/2014/main" id="{AB158F1F-0F0A-4D6A-86BD-8FF9EBD43899}"/>
                </a:ext>
              </a:extLst>
            </p:cNvPr>
            <p:cNvSpPr/>
            <p:nvPr/>
          </p:nvSpPr>
          <p:spPr>
            <a:xfrm>
              <a:off x="2398035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451;p91">
              <a:extLst>
                <a:ext uri="{FF2B5EF4-FFF2-40B4-BE49-F238E27FC236}">
                  <a16:creationId xmlns:a16="http://schemas.microsoft.com/office/drawing/2014/main" id="{FF6D27B7-72D7-4910-8B4C-DD5B4444CB12}"/>
                </a:ext>
              </a:extLst>
            </p:cNvPr>
            <p:cNvSpPr/>
            <p:nvPr/>
          </p:nvSpPr>
          <p:spPr>
            <a:xfrm>
              <a:off x="239858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452;p91">
              <a:extLst>
                <a:ext uri="{FF2B5EF4-FFF2-40B4-BE49-F238E27FC236}">
                  <a16:creationId xmlns:a16="http://schemas.microsoft.com/office/drawing/2014/main" id="{73E1D063-D3B3-4E1D-915E-7CD8AC84FD58}"/>
                </a:ext>
              </a:extLst>
            </p:cNvPr>
            <p:cNvSpPr/>
            <p:nvPr/>
          </p:nvSpPr>
          <p:spPr>
            <a:xfrm>
              <a:off x="2344348" y="204230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453;p91">
              <a:extLst>
                <a:ext uri="{FF2B5EF4-FFF2-40B4-BE49-F238E27FC236}">
                  <a16:creationId xmlns:a16="http://schemas.microsoft.com/office/drawing/2014/main" id="{DBB95628-0139-487A-9005-F41CFD3E1FB3}"/>
                </a:ext>
              </a:extLst>
            </p:cNvPr>
            <p:cNvSpPr/>
            <p:nvPr/>
          </p:nvSpPr>
          <p:spPr>
            <a:xfrm>
              <a:off x="2344348" y="1988604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454;p91">
              <a:extLst>
                <a:ext uri="{FF2B5EF4-FFF2-40B4-BE49-F238E27FC236}">
                  <a16:creationId xmlns:a16="http://schemas.microsoft.com/office/drawing/2014/main" id="{E472D248-ED87-4CA4-98CC-6D1274461971}"/>
                </a:ext>
              </a:extLst>
            </p:cNvPr>
            <p:cNvSpPr/>
            <p:nvPr/>
          </p:nvSpPr>
          <p:spPr>
            <a:xfrm>
              <a:off x="2344348" y="1934871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455;p91">
              <a:extLst>
                <a:ext uri="{FF2B5EF4-FFF2-40B4-BE49-F238E27FC236}">
                  <a16:creationId xmlns:a16="http://schemas.microsoft.com/office/drawing/2014/main" id="{B31F0DE5-C2D4-4B1B-9585-58C30C3E7E0C}"/>
                </a:ext>
              </a:extLst>
            </p:cNvPr>
            <p:cNvSpPr/>
            <p:nvPr/>
          </p:nvSpPr>
          <p:spPr>
            <a:xfrm>
              <a:off x="2344878" y="193541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456;p91">
              <a:extLst>
                <a:ext uri="{FF2B5EF4-FFF2-40B4-BE49-F238E27FC236}">
                  <a16:creationId xmlns:a16="http://schemas.microsoft.com/office/drawing/2014/main" id="{63EEDFC7-FE43-4C9C-A703-31666BCDE68C}"/>
                </a:ext>
              </a:extLst>
            </p:cNvPr>
            <p:cNvSpPr/>
            <p:nvPr/>
          </p:nvSpPr>
          <p:spPr>
            <a:xfrm>
              <a:off x="234434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457;p91">
              <a:extLst>
                <a:ext uri="{FF2B5EF4-FFF2-40B4-BE49-F238E27FC236}">
                  <a16:creationId xmlns:a16="http://schemas.microsoft.com/office/drawing/2014/main" id="{2DB265B7-E787-4EB0-AB30-2520E26D1109}"/>
                </a:ext>
              </a:extLst>
            </p:cNvPr>
            <p:cNvSpPr/>
            <p:nvPr/>
          </p:nvSpPr>
          <p:spPr>
            <a:xfrm>
              <a:off x="2344348" y="182745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458;p91">
              <a:extLst>
                <a:ext uri="{FF2B5EF4-FFF2-40B4-BE49-F238E27FC236}">
                  <a16:creationId xmlns:a16="http://schemas.microsoft.com/office/drawing/2014/main" id="{B0BFACC5-2E02-4392-940C-E90B88561F86}"/>
                </a:ext>
              </a:extLst>
            </p:cNvPr>
            <p:cNvSpPr/>
            <p:nvPr/>
          </p:nvSpPr>
          <p:spPr>
            <a:xfrm>
              <a:off x="2344878" y="1827979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459;p91">
              <a:extLst>
                <a:ext uri="{FF2B5EF4-FFF2-40B4-BE49-F238E27FC236}">
                  <a16:creationId xmlns:a16="http://schemas.microsoft.com/office/drawing/2014/main" id="{6FF621D3-EBDC-41F0-B4DF-1D1E8C2B337A}"/>
                </a:ext>
              </a:extLst>
            </p:cNvPr>
            <p:cNvSpPr/>
            <p:nvPr/>
          </p:nvSpPr>
          <p:spPr>
            <a:xfrm>
              <a:off x="234434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460;p91">
              <a:extLst>
                <a:ext uri="{FF2B5EF4-FFF2-40B4-BE49-F238E27FC236}">
                  <a16:creationId xmlns:a16="http://schemas.microsoft.com/office/drawing/2014/main" id="{8F4FCD0C-6C15-4B03-992D-AEC9165DAAFB}"/>
                </a:ext>
              </a:extLst>
            </p:cNvPr>
            <p:cNvSpPr/>
            <p:nvPr/>
          </p:nvSpPr>
          <p:spPr>
            <a:xfrm>
              <a:off x="2344878" y="177424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461;p91">
              <a:extLst>
                <a:ext uri="{FF2B5EF4-FFF2-40B4-BE49-F238E27FC236}">
                  <a16:creationId xmlns:a16="http://schemas.microsoft.com/office/drawing/2014/main" id="{EB2A36A4-6E3E-415A-B988-02A54C9F9FF8}"/>
                </a:ext>
              </a:extLst>
            </p:cNvPr>
            <p:cNvSpPr/>
            <p:nvPr/>
          </p:nvSpPr>
          <p:spPr>
            <a:xfrm>
              <a:off x="229061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462;p91">
              <a:extLst>
                <a:ext uri="{FF2B5EF4-FFF2-40B4-BE49-F238E27FC236}">
                  <a16:creationId xmlns:a16="http://schemas.microsoft.com/office/drawing/2014/main" id="{5D8804AB-0197-4244-959C-0DBA43437447}"/>
                </a:ext>
              </a:extLst>
            </p:cNvPr>
            <p:cNvSpPr/>
            <p:nvPr/>
          </p:nvSpPr>
          <p:spPr>
            <a:xfrm>
              <a:off x="229061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463;p91">
              <a:extLst>
                <a:ext uri="{FF2B5EF4-FFF2-40B4-BE49-F238E27FC236}">
                  <a16:creationId xmlns:a16="http://schemas.microsoft.com/office/drawing/2014/main" id="{BEEA2D56-48C8-4B9A-B100-66B7312A14AD}"/>
                </a:ext>
              </a:extLst>
            </p:cNvPr>
            <p:cNvSpPr/>
            <p:nvPr/>
          </p:nvSpPr>
          <p:spPr>
            <a:xfrm>
              <a:off x="229061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464;p91">
              <a:extLst>
                <a:ext uri="{FF2B5EF4-FFF2-40B4-BE49-F238E27FC236}">
                  <a16:creationId xmlns:a16="http://schemas.microsoft.com/office/drawing/2014/main" id="{B8DED3E6-C349-4FAA-B11F-CC8CE086CF3B}"/>
                </a:ext>
              </a:extLst>
            </p:cNvPr>
            <p:cNvSpPr/>
            <p:nvPr/>
          </p:nvSpPr>
          <p:spPr>
            <a:xfrm>
              <a:off x="2291144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465;p91">
              <a:extLst>
                <a:ext uri="{FF2B5EF4-FFF2-40B4-BE49-F238E27FC236}">
                  <a16:creationId xmlns:a16="http://schemas.microsoft.com/office/drawing/2014/main" id="{F02B18D6-77B0-4DBA-B9EC-6923E1D549C5}"/>
                </a:ext>
              </a:extLst>
            </p:cNvPr>
            <p:cNvSpPr/>
            <p:nvPr/>
          </p:nvSpPr>
          <p:spPr>
            <a:xfrm>
              <a:off x="229061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466;p91">
              <a:extLst>
                <a:ext uri="{FF2B5EF4-FFF2-40B4-BE49-F238E27FC236}">
                  <a16:creationId xmlns:a16="http://schemas.microsoft.com/office/drawing/2014/main" id="{685A055B-9D7B-41BC-9A2F-40EFCF0985C4}"/>
                </a:ext>
              </a:extLst>
            </p:cNvPr>
            <p:cNvSpPr/>
            <p:nvPr/>
          </p:nvSpPr>
          <p:spPr>
            <a:xfrm>
              <a:off x="2291144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0467;p91">
              <a:extLst>
                <a:ext uri="{FF2B5EF4-FFF2-40B4-BE49-F238E27FC236}">
                  <a16:creationId xmlns:a16="http://schemas.microsoft.com/office/drawing/2014/main" id="{E54BFF9B-6F67-4EA2-B9D3-D8105571F9ED}"/>
                </a:ext>
              </a:extLst>
            </p:cNvPr>
            <p:cNvSpPr/>
            <p:nvPr/>
          </p:nvSpPr>
          <p:spPr>
            <a:xfrm>
              <a:off x="229061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0468;p91">
              <a:extLst>
                <a:ext uri="{FF2B5EF4-FFF2-40B4-BE49-F238E27FC236}">
                  <a16:creationId xmlns:a16="http://schemas.microsoft.com/office/drawing/2014/main" id="{BDA1DAA7-DC2D-49F8-A842-74EC199C1981}"/>
                </a:ext>
              </a:extLst>
            </p:cNvPr>
            <p:cNvSpPr/>
            <p:nvPr/>
          </p:nvSpPr>
          <p:spPr>
            <a:xfrm>
              <a:off x="2291144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469;p91">
              <a:extLst>
                <a:ext uri="{FF2B5EF4-FFF2-40B4-BE49-F238E27FC236}">
                  <a16:creationId xmlns:a16="http://schemas.microsoft.com/office/drawing/2014/main" id="{229A6F89-5232-4148-A516-DAB6AB8552D0}"/>
                </a:ext>
              </a:extLst>
            </p:cNvPr>
            <p:cNvSpPr/>
            <p:nvPr/>
          </p:nvSpPr>
          <p:spPr>
            <a:xfrm>
              <a:off x="229061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470;p91">
              <a:extLst>
                <a:ext uri="{FF2B5EF4-FFF2-40B4-BE49-F238E27FC236}">
                  <a16:creationId xmlns:a16="http://schemas.microsoft.com/office/drawing/2014/main" id="{761A42C1-ED17-4166-9B77-8FFAC10E6692}"/>
                </a:ext>
              </a:extLst>
            </p:cNvPr>
            <p:cNvSpPr/>
            <p:nvPr/>
          </p:nvSpPr>
          <p:spPr>
            <a:xfrm>
              <a:off x="229114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471;p91">
              <a:extLst>
                <a:ext uri="{FF2B5EF4-FFF2-40B4-BE49-F238E27FC236}">
                  <a16:creationId xmlns:a16="http://schemas.microsoft.com/office/drawing/2014/main" id="{F289A9CA-9A7E-4FF7-8671-A5DDE7271B77}"/>
                </a:ext>
              </a:extLst>
            </p:cNvPr>
            <p:cNvSpPr/>
            <p:nvPr/>
          </p:nvSpPr>
          <p:spPr>
            <a:xfrm>
              <a:off x="2236850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472;p91">
              <a:extLst>
                <a:ext uri="{FF2B5EF4-FFF2-40B4-BE49-F238E27FC236}">
                  <a16:creationId xmlns:a16="http://schemas.microsoft.com/office/drawing/2014/main" id="{DC49A31C-D855-4C1E-B919-CA3CBC0A6B77}"/>
                </a:ext>
              </a:extLst>
            </p:cNvPr>
            <p:cNvSpPr/>
            <p:nvPr/>
          </p:nvSpPr>
          <p:spPr>
            <a:xfrm>
              <a:off x="223685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473;p91">
              <a:extLst>
                <a:ext uri="{FF2B5EF4-FFF2-40B4-BE49-F238E27FC236}">
                  <a16:creationId xmlns:a16="http://schemas.microsoft.com/office/drawing/2014/main" id="{5913C15D-27FD-4DD1-8D41-633D455B74D6}"/>
                </a:ext>
              </a:extLst>
            </p:cNvPr>
            <p:cNvSpPr/>
            <p:nvPr/>
          </p:nvSpPr>
          <p:spPr>
            <a:xfrm>
              <a:off x="223685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474;p91">
              <a:extLst>
                <a:ext uri="{FF2B5EF4-FFF2-40B4-BE49-F238E27FC236}">
                  <a16:creationId xmlns:a16="http://schemas.microsoft.com/office/drawing/2014/main" id="{BE7B6C29-4928-4E33-B2DE-E2EAB6CF9708}"/>
                </a:ext>
              </a:extLst>
            </p:cNvPr>
            <p:cNvSpPr/>
            <p:nvPr/>
          </p:nvSpPr>
          <p:spPr>
            <a:xfrm>
              <a:off x="2237410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0475;p91">
              <a:extLst>
                <a:ext uri="{FF2B5EF4-FFF2-40B4-BE49-F238E27FC236}">
                  <a16:creationId xmlns:a16="http://schemas.microsoft.com/office/drawing/2014/main" id="{A6F34661-4E69-4887-9F6D-CB2E3FFCBB3E}"/>
                </a:ext>
              </a:extLst>
            </p:cNvPr>
            <p:cNvSpPr/>
            <p:nvPr/>
          </p:nvSpPr>
          <p:spPr>
            <a:xfrm>
              <a:off x="223685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0476;p91">
              <a:extLst>
                <a:ext uri="{FF2B5EF4-FFF2-40B4-BE49-F238E27FC236}">
                  <a16:creationId xmlns:a16="http://schemas.microsoft.com/office/drawing/2014/main" id="{950F1D94-E2AA-4EEF-B2CC-0A0A53886F51}"/>
                </a:ext>
              </a:extLst>
            </p:cNvPr>
            <p:cNvSpPr/>
            <p:nvPr/>
          </p:nvSpPr>
          <p:spPr>
            <a:xfrm>
              <a:off x="223741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477;p91">
              <a:extLst>
                <a:ext uri="{FF2B5EF4-FFF2-40B4-BE49-F238E27FC236}">
                  <a16:creationId xmlns:a16="http://schemas.microsoft.com/office/drawing/2014/main" id="{CE56AAA3-1BA9-4FA3-9038-36A5785DD23E}"/>
                </a:ext>
              </a:extLst>
            </p:cNvPr>
            <p:cNvSpPr/>
            <p:nvPr/>
          </p:nvSpPr>
          <p:spPr>
            <a:xfrm>
              <a:off x="223685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478;p91">
              <a:extLst>
                <a:ext uri="{FF2B5EF4-FFF2-40B4-BE49-F238E27FC236}">
                  <a16:creationId xmlns:a16="http://schemas.microsoft.com/office/drawing/2014/main" id="{61DF562D-46A5-4916-9F4A-A63F760E432E}"/>
                </a:ext>
              </a:extLst>
            </p:cNvPr>
            <p:cNvSpPr/>
            <p:nvPr/>
          </p:nvSpPr>
          <p:spPr>
            <a:xfrm>
              <a:off x="223685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479;p91">
              <a:extLst>
                <a:ext uri="{FF2B5EF4-FFF2-40B4-BE49-F238E27FC236}">
                  <a16:creationId xmlns:a16="http://schemas.microsoft.com/office/drawing/2014/main" id="{1D0612D7-7AA4-4B1E-8233-A049C5423E45}"/>
                </a:ext>
              </a:extLst>
            </p:cNvPr>
            <p:cNvSpPr/>
            <p:nvPr/>
          </p:nvSpPr>
          <p:spPr>
            <a:xfrm>
              <a:off x="2237410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480;p91">
              <a:extLst>
                <a:ext uri="{FF2B5EF4-FFF2-40B4-BE49-F238E27FC236}">
                  <a16:creationId xmlns:a16="http://schemas.microsoft.com/office/drawing/2014/main" id="{9E3C169F-B625-47C7-A40E-6F74965BA011}"/>
                </a:ext>
              </a:extLst>
            </p:cNvPr>
            <p:cNvSpPr/>
            <p:nvPr/>
          </p:nvSpPr>
          <p:spPr>
            <a:xfrm>
              <a:off x="223685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481;p91">
              <a:extLst>
                <a:ext uri="{FF2B5EF4-FFF2-40B4-BE49-F238E27FC236}">
                  <a16:creationId xmlns:a16="http://schemas.microsoft.com/office/drawing/2014/main" id="{C961D41F-C7C0-4F42-865D-B30B320E7D74}"/>
                </a:ext>
              </a:extLst>
            </p:cNvPr>
            <p:cNvSpPr/>
            <p:nvPr/>
          </p:nvSpPr>
          <p:spPr>
            <a:xfrm>
              <a:off x="223741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482;p91">
              <a:extLst>
                <a:ext uri="{FF2B5EF4-FFF2-40B4-BE49-F238E27FC236}">
                  <a16:creationId xmlns:a16="http://schemas.microsoft.com/office/drawing/2014/main" id="{A5569A76-28AC-4FAD-A360-27BAB0DD1F27}"/>
                </a:ext>
              </a:extLst>
            </p:cNvPr>
            <p:cNvSpPr/>
            <p:nvPr/>
          </p:nvSpPr>
          <p:spPr>
            <a:xfrm>
              <a:off x="2183178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483;p91">
              <a:extLst>
                <a:ext uri="{FF2B5EF4-FFF2-40B4-BE49-F238E27FC236}">
                  <a16:creationId xmlns:a16="http://schemas.microsoft.com/office/drawing/2014/main" id="{6CA95326-7D88-4100-B480-DD692C2F3305}"/>
                </a:ext>
              </a:extLst>
            </p:cNvPr>
            <p:cNvSpPr/>
            <p:nvPr/>
          </p:nvSpPr>
          <p:spPr>
            <a:xfrm>
              <a:off x="2183178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484;p91">
              <a:extLst>
                <a:ext uri="{FF2B5EF4-FFF2-40B4-BE49-F238E27FC236}">
                  <a16:creationId xmlns:a16="http://schemas.microsoft.com/office/drawing/2014/main" id="{7D4FCC80-7838-40F4-B000-E86F798A6767}"/>
                </a:ext>
              </a:extLst>
            </p:cNvPr>
            <p:cNvSpPr/>
            <p:nvPr/>
          </p:nvSpPr>
          <p:spPr>
            <a:xfrm>
              <a:off x="218317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485;p91">
              <a:extLst>
                <a:ext uri="{FF2B5EF4-FFF2-40B4-BE49-F238E27FC236}">
                  <a16:creationId xmlns:a16="http://schemas.microsoft.com/office/drawing/2014/main" id="{CC8F7FFD-F868-4FB8-903F-043DCFE485B4}"/>
                </a:ext>
              </a:extLst>
            </p:cNvPr>
            <p:cNvSpPr/>
            <p:nvPr/>
          </p:nvSpPr>
          <p:spPr>
            <a:xfrm>
              <a:off x="2183723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486;p91">
              <a:extLst>
                <a:ext uri="{FF2B5EF4-FFF2-40B4-BE49-F238E27FC236}">
                  <a16:creationId xmlns:a16="http://schemas.microsoft.com/office/drawing/2014/main" id="{3EECE8DD-347D-4A43-867B-3F593E118D29}"/>
                </a:ext>
              </a:extLst>
            </p:cNvPr>
            <p:cNvSpPr/>
            <p:nvPr/>
          </p:nvSpPr>
          <p:spPr>
            <a:xfrm>
              <a:off x="218317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487;p91">
              <a:extLst>
                <a:ext uri="{FF2B5EF4-FFF2-40B4-BE49-F238E27FC236}">
                  <a16:creationId xmlns:a16="http://schemas.microsoft.com/office/drawing/2014/main" id="{2CC2D148-5151-4506-AC48-70628898D9E3}"/>
                </a:ext>
              </a:extLst>
            </p:cNvPr>
            <p:cNvSpPr/>
            <p:nvPr/>
          </p:nvSpPr>
          <p:spPr>
            <a:xfrm>
              <a:off x="218317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488;p91">
              <a:extLst>
                <a:ext uri="{FF2B5EF4-FFF2-40B4-BE49-F238E27FC236}">
                  <a16:creationId xmlns:a16="http://schemas.microsoft.com/office/drawing/2014/main" id="{04484159-CDD6-442D-8DF6-53558EEC2CC1}"/>
                </a:ext>
              </a:extLst>
            </p:cNvPr>
            <p:cNvSpPr/>
            <p:nvPr/>
          </p:nvSpPr>
          <p:spPr>
            <a:xfrm>
              <a:off x="2183178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489;p91">
              <a:extLst>
                <a:ext uri="{FF2B5EF4-FFF2-40B4-BE49-F238E27FC236}">
                  <a16:creationId xmlns:a16="http://schemas.microsoft.com/office/drawing/2014/main" id="{4DD08716-0E21-4EB4-8418-562B28BF88C6}"/>
                </a:ext>
              </a:extLst>
            </p:cNvPr>
            <p:cNvSpPr/>
            <p:nvPr/>
          </p:nvSpPr>
          <p:spPr>
            <a:xfrm>
              <a:off x="2183178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490;p91">
              <a:extLst>
                <a:ext uri="{FF2B5EF4-FFF2-40B4-BE49-F238E27FC236}">
                  <a16:creationId xmlns:a16="http://schemas.microsoft.com/office/drawing/2014/main" id="{BFB40847-71C3-4ACD-954D-B3188DB07D9A}"/>
                </a:ext>
              </a:extLst>
            </p:cNvPr>
            <p:cNvSpPr/>
            <p:nvPr/>
          </p:nvSpPr>
          <p:spPr>
            <a:xfrm>
              <a:off x="2183723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491;p91">
              <a:extLst>
                <a:ext uri="{FF2B5EF4-FFF2-40B4-BE49-F238E27FC236}">
                  <a16:creationId xmlns:a16="http://schemas.microsoft.com/office/drawing/2014/main" id="{D5DA4C3A-3817-4D23-B69B-F8BEFFE6754F}"/>
                </a:ext>
              </a:extLst>
            </p:cNvPr>
            <p:cNvSpPr/>
            <p:nvPr/>
          </p:nvSpPr>
          <p:spPr>
            <a:xfrm>
              <a:off x="212942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492;p91">
              <a:extLst>
                <a:ext uri="{FF2B5EF4-FFF2-40B4-BE49-F238E27FC236}">
                  <a16:creationId xmlns:a16="http://schemas.microsoft.com/office/drawing/2014/main" id="{203A9918-1142-444E-AFFE-5FD90A7AE7F0}"/>
                </a:ext>
              </a:extLst>
            </p:cNvPr>
            <p:cNvSpPr/>
            <p:nvPr/>
          </p:nvSpPr>
          <p:spPr>
            <a:xfrm>
              <a:off x="212942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493;p91">
              <a:extLst>
                <a:ext uri="{FF2B5EF4-FFF2-40B4-BE49-F238E27FC236}">
                  <a16:creationId xmlns:a16="http://schemas.microsoft.com/office/drawing/2014/main" id="{F5C9398F-3EB0-4AB7-8724-16A15468B67B}"/>
                </a:ext>
              </a:extLst>
            </p:cNvPr>
            <p:cNvSpPr/>
            <p:nvPr/>
          </p:nvSpPr>
          <p:spPr>
            <a:xfrm>
              <a:off x="212942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2" y="3519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494;p91">
              <a:extLst>
                <a:ext uri="{FF2B5EF4-FFF2-40B4-BE49-F238E27FC236}">
                  <a16:creationId xmlns:a16="http://schemas.microsoft.com/office/drawing/2014/main" id="{39E73F33-3CF1-41BA-91E3-E962701614DA}"/>
                </a:ext>
              </a:extLst>
            </p:cNvPr>
            <p:cNvSpPr/>
            <p:nvPr/>
          </p:nvSpPr>
          <p:spPr>
            <a:xfrm>
              <a:off x="212997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495;p91">
              <a:extLst>
                <a:ext uri="{FF2B5EF4-FFF2-40B4-BE49-F238E27FC236}">
                  <a16:creationId xmlns:a16="http://schemas.microsoft.com/office/drawing/2014/main" id="{40FB87D9-3666-4510-8563-33227DEF925E}"/>
                </a:ext>
              </a:extLst>
            </p:cNvPr>
            <p:cNvSpPr/>
            <p:nvPr/>
          </p:nvSpPr>
          <p:spPr>
            <a:xfrm>
              <a:off x="212942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496;p91">
              <a:extLst>
                <a:ext uri="{FF2B5EF4-FFF2-40B4-BE49-F238E27FC236}">
                  <a16:creationId xmlns:a16="http://schemas.microsoft.com/office/drawing/2014/main" id="{CF89B98F-DBD3-4D5B-BA5B-9F3C1E0312BC}"/>
                </a:ext>
              </a:extLst>
            </p:cNvPr>
            <p:cNvSpPr/>
            <p:nvPr/>
          </p:nvSpPr>
          <p:spPr>
            <a:xfrm>
              <a:off x="2129974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497;p91">
              <a:extLst>
                <a:ext uri="{FF2B5EF4-FFF2-40B4-BE49-F238E27FC236}">
                  <a16:creationId xmlns:a16="http://schemas.microsoft.com/office/drawing/2014/main" id="{3549A9E7-11B4-4110-9805-089C9803F664}"/>
                </a:ext>
              </a:extLst>
            </p:cNvPr>
            <p:cNvSpPr/>
            <p:nvPr/>
          </p:nvSpPr>
          <p:spPr>
            <a:xfrm>
              <a:off x="212942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498;p91">
              <a:extLst>
                <a:ext uri="{FF2B5EF4-FFF2-40B4-BE49-F238E27FC236}">
                  <a16:creationId xmlns:a16="http://schemas.microsoft.com/office/drawing/2014/main" id="{51DA1A0C-50C4-4FF3-8318-39F747094F51}"/>
                </a:ext>
              </a:extLst>
            </p:cNvPr>
            <p:cNvSpPr/>
            <p:nvPr/>
          </p:nvSpPr>
          <p:spPr>
            <a:xfrm>
              <a:off x="212942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2" y="351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499;p91">
              <a:extLst>
                <a:ext uri="{FF2B5EF4-FFF2-40B4-BE49-F238E27FC236}">
                  <a16:creationId xmlns:a16="http://schemas.microsoft.com/office/drawing/2014/main" id="{3DA691AF-9212-4BEA-AAF6-E0FF0094216C}"/>
                </a:ext>
              </a:extLst>
            </p:cNvPr>
            <p:cNvSpPr/>
            <p:nvPr/>
          </p:nvSpPr>
          <p:spPr>
            <a:xfrm>
              <a:off x="2129974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500;p91">
              <a:extLst>
                <a:ext uri="{FF2B5EF4-FFF2-40B4-BE49-F238E27FC236}">
                  <a16:creationId xmlns:a16="http://schemas.microsoft.com/office/drawing/2014/main" id="{E0CB4135-0DAF-4CF3-8458-881AE0131046}"/>
                </a:ext>
              </a:extLst>
            </p:cNvPr>
            <p:cNvSpPr/>
            <p:nvPr/>
          </p:nvSpPr>
          <p:spPr>
            <a:xfrm>
              <a:off x="212942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501;p91">
              <a:extLst>
                <a:ext uri="{FF2B5EF4-FFF2-40B4-BE49-F238E27FC236}">
                  <a16:creationId xmlns:a16="http://schemas.microsoft.com/office/drawing/2014/main" id="{CDB717AA-8C70-4AF6-B966-196A850E7754}"/>
                </a:ext>
              </a:extLst>
            </p:cNvPr>
            <p:cNvSpPr/>
            <p:nvPr/>
          </p:nvSpPr>
          <p:spPr>
            <a:xfrm>
              <a:off x="207568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502;p91">
              <a:extLst>
                <a:ext uri="{FF2B5EF4-FFF2-40B4-BE49-F238E27FC236}">
                  <a16:creationId xmlns:a16="http://schemas.microsoft.com/office/drawing/2014/main" id="{6F1EA126-B56D-4FD8-A081-DEBC532280DF}"/>
                </a:ext>
              </a:extLst>
            </p:cNvPr>
            <p:cNvSpPr/>
            <p:nvPr/>
          </p:nvSpPr>
          <p:spPr>
            <a:xfrm>
              <a:off x="207568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" name="Google Shape;10503;p91">
              <a:extLst>
                <a:ext uri="{FF2B5EF4-FFF2-40B4-BE49-F238E27FC236}">
                  <a16:creationId xmlns:a16="http://schemas.microsoft.com/office/drawing/2014/main" id="{A1F18093-5CAA-4D19-B20D-DE6B3729BBC0}"/>
                </a:ext>
              </a:extLst>
            </p:cNvPr>
            <p:cNvGrpSpPr/>
            <p:nvPr/>
          </p:nvGrpSpPr>
          <p:grpSpPr>
            <a:xfrm>
              <a:off x="2076240" y="1989149"/>
              <a:ext cx="698445" cy="107436"/>
              <a:chOff x="2076240" y="1989149"/>
              <a:chExt cx="698445" cy="107436"/>
            </a:xfrm>
          </p:grpSpPr>
          <p:sp>
            <p:nvSpPr>
              <p:cNvPr id="550" name="Google Shape;10504;p91">
                <a:extLst>
                  <a:ext uri="{FF2B5EF4-FFF2-40B4-BE49-F238E27FC236}">
                    <a16:creationId xmlns:a16="http://schemas.microsoft.com/office/drawing/2014/main" id="{C3E8B0A9-7F68-468C-BE3E-D4AE9AFA58E4}"/>
                  </a:ext>
                </a:extLst>
              </p:cNvPr>
              <p:cNvSpPr/>
              <p:nvPr/>
            </p:nvSpPr>
            <p:spPr>
              <a:xfrm>
                <a:off x="2720921" y="198914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0505;p91">
                <a:extLst>
                  <a:ext uri="{FF2B5EF4-FFF2-40B4-BE49-F238E27FC236}">
                    <a16:creationId xmlns:a16="http://schemas.microsoft.com/office/drawing/2014/main" id="{EB6B71AA-0FD8-40FD-8B1D-8B609499889F}"/>
                  </a:ext>
                </a:extLst>
              </p:cNvPr>
              <p:cNvSpPr/>
              <p:nvPr/>
            </p:nvSpPr>
            <p:spPr>
              <a:xfrm>
                <a:off x="2667234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0506;p91">
                <a:extLst>
                  <a:ext uri="{FF2B5EF4-FFF2-40B4-BE49-F238E27FC236}">
                    <a16:creationId xmlns:a16="http://schemas.microsoft.com/office/drawing/2014/main" id="{9FB479E7-0FAC-48F5-B11D-7C3FA911611D}"/>
                  </a:ext>
                </a:extLst>
              </p:cNvPr>
              <p:cNvSpPr/>
              <p:nvPr/>
            </p:nvSpPr>
            <p:spPr>
              <a:xfrm>
                <a:off x="261348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0507;p91">
                <a:extLst>
                  <a:ext uri="{FF2B5EF4-FFF2-40B4-BE49-F238E27FC236}">
                    <a16:creationId xmlns:a16="http://schemas.microsoft.com/office/drawing/2014/main" id="{94DE8510-AD10-4464-99B5-64EC835F4D8D}"/>
                  </a:ext>
                </a:extLst>
              </p:cNvPr>
              <p:cNvSpPr/>
              <p:nvPr/>
            </p:nvSpPr>
            <p:spPr>
              <a:xfrm>
                <a:off x="255975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0508;p91">
                <a:extLst>
                  <a:ext uri="{FF2B5EF4-FFF2-40B4-BE49-F238E27FC236}">
                    <a16:creationId xmlns:a16="http://schemas.microsoft.com/office/drawing/2014/main" id="{5F7B1715-986C-4F76-B966-DE7C85951C2B}"/>
                  </a:ext>
                </a:extLst>
              </p:cNvPr>
              <p:cNvSpPr/>
              <p:nvPr/>
            </p:nvSpPr>
            <p:spPr>
              <a:xfrm>
                <a:off x="2506079" y="198914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0509;p91">
                <a:extLst>
                  <a:ext uri="{FF2B5EF4-FFF2-40B4-BE49-F238E27FC236}">
                    <a16:creationId xmlns:a16="http://schemas.microsoft.com/office/drawing/2014/main" id="{22273749-A78E-400F-A768-DB788D78D881}"/>
                  </a:ext>
                </a:extLst>
              </p:cNvPr>
              <p:cNvSpPr/>
              <p:nvPr/>
            </p:nvSpPr>
            <p:spPr>
              <a:xfrm>
                <a:off x="2452314" y="1989149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0510;p91">
                <a:extLst>
                  <a:ext uri="{FF2B5EF4-FFF2-40B4-BE49-F238E27FC236}">
                    <a16:creationId xmlns:a16="http://schemas.microsoft.com/office/drawing/2014/main" id="{D2525CF5-F4CA-4179-9926-A791F6DBBAC4}"/>
                  </a:ext>
                </a:extLst>
              </p:cNvPr>
              <p:cNvSpPr/>
              <p:nvPr/>
            </p:nvSpPr>
            <p:spPr>
              <a:xfrm>
                <a:off x="2398581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0511;p91">
                <a:extLst>
                  <a:ext uri="{FF2B5EF4-FFF2-40B4-BE49-F238E27FC236}">
                    <a16:creationId xmlns:a16="http://schemas.microsoft.com/office/drawing/2014/main" id="{A6E86FE5-438F-4641-93C5-0F6EB1163D85}"/>
                  </a:ext>
                </a:extLst>
              </p:cNvPr>
              <p:cNvSpPr/>
              <p:nvPr/>
            </p:nvSpPr>
            <p:spPr>
              <a:xfrm>
                <a:off x="2344878" y="1989149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0512;p91">
                <a:extLst>
                  <a:ext uri="{FF2B5EF4-FFF2-40B4-BE49-F238E27FC236}">
                    <a16:creationId xmlns:a16="http://schemas.microsoft.com/office/drawing/2014/main" id="{9FA59C4B-1892-4D63-8EC3-A3823D65056A}"/>
                  </a:ext>
                </a:extLst>
              </p:cNvPr>
              <p:cNvSpPr/>
              <p:nvPr/>
            </p:nvSpPr>
            <p:spPr>
              <a:xfrm>
                <a:off x="2291144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0513;p91">
                <a:extLst>
                  <a:ext uri="{FF2B5EF4-FFF2-40B4-BE49-F238E27FC236}">
                    <a16:creationId xmlns:a16="http://schemas.microsoft.com/office/drawing/2014/main" id="{23420877-091C-4F9B-A06A-8995A853AC4B}"/>
                  </a:ext>
                </a:extLst>
              </p:cNvPr>
              <p:cNvSpPr/>
              <p:nvPr/>
            </p:nvSpPr>
            <p:spPr>
              <a:xfrm>
                <a:off x="223741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0514;p91">
                <a:extLst>
                  <a:ext uri="{FF2B5EF4-FFF2-40B4-BE49-F238E27FC236}">
                    <a16:creationId xmlns:a16="http://schemas.microsoft.com/office/drawing/2014/main" id="{ADE293C9-400D-417A-B289-AEDD3A8512DD}"/>
                  </a:ext>
                </a:extLst>
              </p:cNvPr>
              <p:cNvSpPr/>
              <p:nvPr/>
            </p:nvSpPr>
            <p:spPr>
              <a:xfrm>
                <a:off x="2183723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10515;p91">
                <a:extLst>
                  <a:ext uri="{FF2B5EF4-FFF2-40B4-BE49-F238E27FC236}">
                    <a16:creationId xmlns:a16="http://schemas.microsoft.com/office/drawing/2014/main" id="{2D22F7D0-F913-45EB-A8C6-C19869596D8C}"/>
                  </a:ext>
                </a:extLst>
              </p:cNvPr>
              <p:cNvSpPr/>
              <p:nvPr/>
            </p:nvSpPr>
            <p:spPr>
              <a:xfrm>
                <a:off x="212997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0516;p91">
                <a:extLst>
                  <a:ext uri="{FF2B5EF4-FFF2-40B4-BE49-F238E27FC236}">
                    <a16:creationId xmlns:a16="http://schemas.microsoft.com/office/drawing/2014/main" id="{63C733EC-A28E-4D02-AA30-D18B279C5E11}"/>
                  </a:ext>
                </a:extLst>
              </p:cNvPr>
              <p:cNvSpPr/>
              <p:nvPr/>
            </p:nvSpPr>
            <p:spPr>
              <a:xfrm>
                <a:off x="207624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4" name="Google Shape;10517;p91">
              <a:extLst>
                <a:ext uri="{FF2B5EF4-FFF2-40B4-BE49-F238E27FC236}">
                  <a16:creationId xmlns:a16="http://schemas.microsoft.com/office/drawing/2014/main" id="{E24875F5-26A5-4D6A-93CC-7F30C77A71CF}"/>
                </a:ext>
              </a:extLst>
            </p:cNvPr>
            <p:cNvSpPr/>
            <p:nvPr/>
          </p:nvSpPr>
          <p:spPr>
            <a:xfrm>
              <a:off x="207568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518;p91">
              <a:extLst>
                <a:ext uri="{FF2B5EF4-FFF2-40B4-BE49-F238E27FC236}">
                  <a16:creationId xmlns:a16="http://schemas.microsoft.com/office/drawing/2014/main" id="{F5C2E7A1-12A4-4800-A156-E85C7287BB09}"/>
                </a:ext>
              </a:extLst>
            </p:cNvPr>
            <p:cNvSpPr/>
            <p:nvPr/>
          </p:nvSpPr>
          <p:spPr>
            <a:xfrm>
              <a:off x="207624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519;p91">
              <a:extLst>
                <a:ext uri="{FF2B5EF4-FFF2-40B4-BE49-F238E27FC236}">
                  <a16:creationId xmlns:a16="http://schemas.microsoft.com/office/drawing/2014/main" id="{1F58479D-0E56-4710-A101-2C57BCDE4186}"/>
                </a:ext>
              </a:extLst>
            </p:cNvPr>
            <p:cNvSpPr/>
            <p:nvPr/>
          </p:nvSpPr>
          <p:spPr>
            <a:xfrm>
              <a:off x="207568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520;p91">
              <a:extLst>
                <a:ext uri="{FF2B5EF4-FFF2-40B4-BE49-F238E27FC236}">
                  <a16:creationId xmlns:a16="http://schemas.microsoft.com/office/drawing/2014/main" id="{9820BE16-60DD-4C7E-A98E-87A881622718}"/>
                </a:ext>
              </a:extLst>
            </p:cNvPr>
            <p:cNvSpPr/>
            <p:nvPr/>
          </p:nvSpPr>
          <p:spPr>
            <a:xfrm>
              <a:off x="2076240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521;p91">
              <a:extLst>
                <a:ext uri="{FF2B5EF4-FFF2-40B4-BE49-F238E27FC236}">
                  <a16:creationId xmlns:a16="http://schemas.microsoft.com/office/drawing/2014/main" id="{B046C4AA-86CE-44CA-8A5E-5AB66F2E28D0}"/>
                </a:ext>
              </a:extLst>
            </p:cNvPr>
            <p:cNvSpPr/>
            <p:nvPr/>
          </p:nvSpPr>
          <p:spPr>
            <a:xfrm>
              <a:off x="207568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522;p91">
              <a:extLst>
                <a:ext uri="{FF2B5EF4-FFF2-40B4-BE49-F238E27FC236}">
                  <a16:creationId xmlns:a16="http://schemas.microsoft.com/office/drawing/2014/main" id="{10652578-B9CF-4076-9E7D-8095874BF21E}"/>
                </a:ext>
              </a:extLst>
            </p:cNvPr>
            <p:cNvSpPr/>
            <p:nvPr/>
          </p:nvSpPr>
          <p:spPr>
            <a:xfrm>
              <a:off x="207568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523;p91">
              <a:extLst>
                <a:ext uri="{FF2B5EF4-FFF2-40B4-BE49-F238E27FC236}">
                  <a16:creationId xmlns:a16="http://schemas.microsoft.com/office/drawing/2014/main" id="{0BF72046-E83F-4AE0-B6A4-C3EC8F57922D}"/>
                </a:ext>
              </a:extLst>
            </p:cNvPr>
            <p:cNvSpPr/>
            <p:nvPr/>
          </p:nvSpPr>
          <p:spPr>
            <a:xfrm>
              <a:off x="202200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524;p91">
              <a:extLst>
                <a:ext uri="{FF2B5EF4-FFF2-40B4-BE49-F238E27FC236}">
                  <a16:creationId xmlns:a16="http://schemas.microsoft.com/office/drawing/2014/main" id="{54A5BE42-0207-4656-8186-1264F81E78F9}"/>
                </a:ext>
              </a:extLst>
            </p:cNvPr>
            <p:cNvSpPr/>
            <p:nvPr/>
          </p:nvSpPr>
          <p:spPr>
            <a:xfrm>
              <a:off x="202200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525;p91">
              <a:extLst>
                <a:ext uri="{FF2B5EF4-FFF2-40B4-BE49-F238E27FC236}">
                  <a16:creationId xmlns:a16="http://schemas.microsoft.com/office/drawing/2014/main" id="{53954119-53BA-4B01-999F-3E24195D6FCC}"/>
                </a:ext>
              </a:extLst>
            </p:cNvPr>
            <p:cNvSpPr/>
            <p:nvPr/>
          </p:nvSpPr>
          <p:spPr>
            <a:xfrm>
              <a:off x="202200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10526;p91">
              <a:extLst>
                <a:ext uri="{FF2B5EF4-FFF2-40B4-BE49-F238E27FC236}">
                  <a16:creationId xmlns:a16="http://schemas.microsoft.com/office/drawing/2014/main" id="{E01A228A-EA27-4B50-A8D4-3FBBF6BB1FCC}"/>
                </a:ext>
              </a:extLst>
            </p:cNvPr>
            <p:cNvGrpSpPr/>
            <p:nvPr/>
          </p:nvGrpSpPr>
          <p:grpSpPr>
            <a:xfrm>
              <a:off x="2022553" y="1397673"/>
              <a:ext cx="805866" cy="752677"/>
              <a:chOff x="2022553" y="1397673"/>
              <a:chExt cx="805866" cy="752677"/>
            </a:xfrm>
          </p:grpSpPr>
          <p:sp>
            <p:nvSpPr>
              <p:cNvPr id="484" name="Google Shape;10527;p91">
                <a:extLst>
                  <a:ext uri="{FF2B5EF4-FFF2-40B4-BE49-F238E27FC236}">
                    <a16:creationId xmlns:a16="http://schemas.microsoft.com/office/drawing/2014/main" id="{7913A30D-8F07-4878-9CE4-1B9B31370169}"/>
                  </a:ext>
                </a:extLst>
              </p:cNvPr>
              <p:cNvSpPr/>
              <p:nvPr/>
            </p:nvSpPr>
            <p:spPr>
              <a:xfrm>
                <a:off x="277467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0528;p91">
                <a:extLst>
                  <a:ext uri="{FF2B5EF4-FFF2-40B4-BE49-F238E27FC236}">
                    <a16:creationId xmlns:a16="http://schemas.microsoft.com/office/drawing/2014/main" id="{D6FE0183-D3F4-4CC4-9807-9383393755BE}"/>
                  </a:ext>
                </a:extLst>
              </p:cNvPr>
              <p:cNvSpPr/>
              <p:nvPr/>
            </p:nvSpPr>
            <p:spPr>
              <a:xfrm>
                <a:off x="2774670" y="19354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0529;p91">
                <a:extLst>
                  <a:ext uri="{FF2B5EF4-FFF2-40B4-BE49-F238E27FC236}">
                    <a16:creationId xmlns:a16="http://schemas.microsoft.com/office/drawing/2014/main" id="{AC905440-EA19-46DF-B259-B1AC58EC597D}"/>
                  </a:ext>
                </a:extLst>
              </p:cNvPr>
              <p:cNvSpPr/>
              <p:nvPr/>
            </p:nvSpPr>
            <p:spPr>
              <a:xfrm>
                <a:off x="277467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0530;p91">
                <a:extLst>
                  <a:ext uri="{FF2B5EF4-FFF2-40B4-BE49-F238E27FC236}">
                    <a16:creationId xmlns:a16="http://schemas.microsoft.com/office/drawing/2014/main" id="{B8B345D9-64A2-4A76-B7B0-1876392150B7}"/>
                  </a:ext>
                </a:extLst>
              </p:cNvPr>
              <p:cNvSpPr/>
              <p:nvPr/>
            </p:nvSpPr>
            <p:spPr>
              <a:xfrm>
                <a:off x="2720921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0531;p91">
                <a:extLst>
                  <a:ext uri="{FF2B5EF4-FFF2-40B4-BE49-F238E27FC236}">
                    <a16:creationId xmlns:a16="http://schemas.microsoft.com/office/drawing/2014/main" id="{4BDE21A7-8212-4AC0-8116-991F97D9919E}"/>
                  </a:ext>
                </a:extLst>
              </p:cNvPr>
              <p:cNvSpPr/>
              <p:nvPr/>
            </p:nvSpPr>
            <p:spPr>
              <a:xfrm>
                <a:off x="2720921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0532;p91">
                <a:extLst>
                  <a:ext uri="{FF2B5EF4-FFF2-40B4-BE49-F238E27FC236}">
                    <a16:creationId xmlns:a16="http://schemas.microsoft.com/office/drawing/2014/main" id="{82A53353-5D6E-410E-8236-4D90C1B5C43C}"/>
                  </a:ext>
                </a:extLst>
              </p:cNvPr>
              <p:cNvSpPr/>
              <p:nvPr/>
            </p:nvSpPr>
            <p:spPr>
              <a:xfrm>
                <a:off x="2720921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0533;p91">
                <a:extLst>
                  <a:ext uri="{FF2B5EF4-FFF2-40B4-BE49-F238E27FC236}">
                    <a16:creationId xmlns:a16="http://schemas.microsoft.com/office/drawing/2014/main" id="{23B12D44-FFA2-486F-BABB-B6EC7C21BAF7}"/>
                  </a:ext>
                </a:extLst>
              </p:cNvPr>
              <p:cNvSpPr/>
              <p:nvPr/>
            </p:nvSpPr>
            <p:spPr>
              <a:xfrm>
                <a:off x="2667234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0534;p91">
                <a:extLst>
                  <a:ext uri="{FF2B5EF4-FFF2-40B4-BE49-F238E27FC236}">
                    <a16:creationId xmlns:a16="http://schemas.microsoft.com/office/drawing/2014/main" id="{BE22229A-B5A3-47E4-B7FB-AADEA2FE3104}"/>
                  </a:ext>
                </a:extLst>
              </p:cNvPr>
              <p:cNvSpPr/>
              <p:nvPr/>
            </p:nvSpPr>
            <p:spPr>
              <a:xfrm>
                <a:off x="2667234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0535;p91">
                <a:extLst>
                  <a:ext uri="{FF2B5EF4-FFF2-40B4-BE49-F238E27FC236}">
                    <a16:creationId xmlns:a16="http://schemas.microsoft.com/office/drawing/2014/main" id="{52D1F958-50EC-44FC-8F2B-0DA529416BC2}"/>
                  </a:ext>
                </a:extLst>
              </p:cNvPr>
              <p:cNvSpPr/>
              <p:nvPr/>
            </p:nvSpPr>
            <p:spPr>
              <a:xfrm>
                <a:off x="2667234" y="177424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0536;p91">
                <a:extLst>
                  <a:ext uri="{FF2B5EF4-FFF2-40B4-BE49-F238E27FC236}">
                    <a16:creationId xmlns:a16="http://schemas.microsoft.com/office/drawing/2014/main" id="{71F51497-0F45-414E-AB93-D3EF359EE0C7}"/>
                  </a:ext>
                </a:extLst>
              </p:cNvPr>
              <p:cNvSpPr/>
              <p:nvPr/>
            </p:nvSpPr>
            <p:spPr>
              <a:xfrm>
                <a:off x="261348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0537;p91">
                <a:extLst>
                  <a:ext uri="{FF2B5EF4-FFF2-40B4-BE49-F238E27FC236}">
                    <a16:creationId xmlns:a16="http://schemas.microsoft.com/office/drawing/2014/main" id="{B7193ED4-1C30-44A3-A879-6C2E3FFDD7E5}"/>
                  </a:ext>
                </a:extLst>
              </p:cNvPr>
              <p:cNvSpPr/>
              <p:nvPr/>
            </p:nvSpPr>
            <p:spPr>
              <a:xfrm>
                <a:off x="2613484" y="193541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0538;p91">
                <a:extLst>
                  <a:ext uri="{FF2B5EF4-FFF2-40B4-BE49-F238E27FC236}">
                    <a16:creationId xmlns:a16="http://schemas.microsoft.com/office/drawing/2014/main" id="{E5029FC0-CAF4-4394-9CF8-CA59EF207BE6}"/>
                  </a:ext>
                </a:extLst>
              </p:cNvPr>
              <p:cNvSpPr/>
              <p:nvPr/>
            </p:nvSpPr>
            <p:spPr>
              <a:xfrm>
                <a:off x="2613484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0539;p91">
                <a:extLst>
                  <a:ext uri="{FF2B5EF4-FFF2-40B4-BE49-F238E27FC236}">
                    <a16:creationId xmlns:a16="http://schemas.microsoft.com/office/drawing/2014/main" id="{D1829E26-E99F-41A2-814E-4D9A24DC9780}"/>
                  </a:ext>
                </a:extLst>
              </p:cNvPr>
              <p:cNvSpPr/>
              <p:nvPr/>
            </p:nvSpPr>
            <p:spPr>
              <a:xfrm>
                <a:off x="2612939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0540;p91">
                <a:extLst>
                  <a:ext uri="{FF2B5EF4-FFF2-40B4-BE49-F238E27FC236}">
                    <a16:creationId xmlns:a16="http://schemas.microsoft.com/office/drawing/2014/main" id="{B32E0456-B347-41CE-800B-4BD54D8876D8}"/>
                  </a:ext>
                </a:extLst>
              </p:cNvPr>
              <p:cNvSpPr/>
              <p:nvPr/>
            </p:nvSpPr>
            <p:spPr>
              <a:xfrm>
                <a:off x="2613484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0541;p91">
                <a:extLst>
                  <a:ext uri="{FF2B5EF4-FFF2-40B4-BE49-F238E27FC236}">
                    <a16:creationId xmlns:a16="http://schemas.microsoft.com/office/drawing/2014/main" id="{30B85737-0055-45D6-AAE3-FA381B890D2E}"/>
                  </a:ext>
                </a:extLst>
              </p:cNvPr>
              <p:cNvSpPr/>
              <p:nvPr/>
            </p:nvSpPr>
            <p:spPr>
              <a:xfrm>
                <a:off x="2559751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0542;p91">
                <a:extLst>
                  <a:ext uri="{FF2B5EF4-FFF2-40B4-BE49-F238E27FC236}">
                    <a16:creationId xmlns:a16="http://schemas.microsoft.com/office/drawing/2014/main" id="{0E324F8E-2632-4DA4-A68B-31026CBCE1A5}"/>
                  </a:ext>
                </a:extLst>
              </p:cNvPr>
              <p:cNvSpPr/>
              <p:nvPr/>
            </p:nvSpPr>
            <p:spPr>
              <a:xfrm>
                <a:off x="2559751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0543;p91">
                <a:extLst>
                  <a:ext uri="{FF2B5EF4-FFF2-40B4-BE49-F238E27FC236}">
                    <a16:creationId xmlns:a16="http://schemas.microsoft.com/office/drawing/2014/main" id="{E18BC914-EA41-4A94-B53E-0C7446A7AD35}"/>
                  </a:ext>
                </a:extLst>
              </p:cNvPr>
              <p:cNvSpPr/>
              <p:nvPr/>
            </p:nvSpPr>
            <p:spPr>
              <a:xfrm>
                <a:off x="2559206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0544;p91">
                <a:extLst>
                  <a:ext uri="{FF2B5EF4-FFF2-40B4-BE49-F238E27FC236}">
                    <a16:creationId xmlns:a16="http://schemas.microsoft.com/office/drawing/2014/main" id="{D47BE048-D278-4F42-B837-D9A4747A9487}"/>
                  </a:ext>
                </a:extLst>
              </p:cNvPr>
              <p:cNvSpPr/>
              <p:nvPr/>
            </p:nvSpPr>
            <p:spPr>
              <a:xfrm>
                <a:off x="255975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0545;p91">
                <a:extLst>
                  <a:ext uri="{FF2B5EF4-FFF2-40B4-BE49-F238E27FC236}">
                    <a16:creationId xmlns:a16="http://schemas.microsoft.com/office/drawing/2014/main" id="{A8F98EF5-96F8-493C-873E-288EE1FD41C0}"/>
                  </a:ext>
                </a:extLst>
              </p:cNvPr>
              <p:cNvSpPr/>
              <p:nvPr/>
            </p:nvSpPr>
            <p:spPr>
              <a:xfrm>
                <a:off x="2506079" y="204283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0546;p91">
                <a:extLst>
                  <a:ext uri="{FF2B5EF4-FFF2-40B4-BE49-F238E27FC236}">
                    <a16:creationId xmlns:a16="http://schemas.microsoft.com/office/drawing/2014/main" id="{F6C133EB-65EA-4A97-8603-F00EDD764E33}"/>
                  </a:ext>
                </a:extLst>
              </p:cNvPr>
              <p:cNvSpPr/>
              <p:nvPr/>
            </p:nvSpPr>
            <p:spPr>
              <a:xfrm>
                <a:off x="2505519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0547;p91">
                <a:extLst>
                  <a:ext uri="{FF2B5EF4-FFF2-40B4-BE49-F238E27FC236}">
                    <a16:creationId xmlns:a16="http://schemas.microsoft.com/office/drawing/2014/main" id="{66647586-48B3-4CCE-9649-46D3616570D1}"/>
                  </a:ext>
                </a:extLst>
              </p:cNvPr>
              <p:cNvSpPr/>
              <p:nvPr/>
            </p:nvSpPr>
            <p:spPr>
              <a:xfrm>
                <a:off x="2506079" y="172051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0548;p91">
                <a:extLst>
                  <a:ext uri="{FF2B5EF4-FFF2-40B4-BE49-F238E27FC236}">
                    <a16:creationId xmlns:a16="http://schemas.microsoft.com/office/drawing/2014/main" id="{AAF2C246-A462-4197-B880-10F7813BD1BA}"/>
                  </a:ext>
                </a:extLst>
              </p:cNvPr>
              <p:cNvSpPr/>
              <p:nvPr/>
            </p:nvSpPr>
            <p:spPr>
              <a:xfrm>
                <a:off x="2452314" y="204283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0549;p91">
                <a:extLst>
                  <a:ext uri="{FF2B5EF4-FFF2-40B4-BE49-F238E27FC236}">
                    <a16:creationId xmlns:a16="http://schemas.microsoft.com/office/drawing/2014/main" id="{713DB488-89AB-4ED6-8F95-CECD5402CC94}"/>
                  </a:ext>
                </a:extLst>
              </p:cNvPr>
              <p:cNvSpPr/>
              <p:nvPr/>
            </p:nvSpPr>
            <p:spPr>
              <a:xfrm>
                <a:off x="2452314" y="1881666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0550;p91">
                <a:extLst>
                  <a:ext uri="{FF2B5EF4-FFF2-40B4-BE49-F238E27FC236}">
                    <a16:creationId xmlns:a16="http://schemas.microsoft.com/office/drawing/2014/main" id="{65B39D18-227B-4125-8C17-0EA5EDB16A2D}"/>
                  </a:ext>
                </a:extLst>
              </p:cNvPr>
              <p:cNvSpPr/>
              <p:nvPr/>
            </p:nvSpPr>
            <p:spPr>
              <a:xfrm>
                <a:off x="245178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0551;p91">
                <a:extLst>
                  <a:ext uri="{FF2B5EF4-FFF2-40B4-BE49-F238E27FC236}">
                    <a16:creationId xmlns:a16="http://schemas.microsoft.com/office/drawing/2014/main" id="{24574B29-F5D1-4F52-9F32-6F3D81E72BCE}"/>
                  </a:ext>
                </a:extLst>
              </p:cNvPr>
              <p:cNvSpPr/>
              <p:nvPr/>
            </p:nvSpPr>
            <p:spPr>
              <a:xfrm>
                <a:off x="2452314" y="172051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0552;p91">
                <a:extLst>
                  <a:ext uri="{FF2B5EF4-FFF2-40B4-BE49-F238E27FC236}">
                    <a16:creationId xmlns:a16="http://schemas.microsoft.com/office/drawing/2014/main" id="{900CC5C3-9A65-4E31-8B0B-E54F686C34F6}"/>
                  </a:ext>
                </a:extLst>
              </p:cNvPr>
              <p:cNvSpPr/>
              <p:nvPr/>
            </p:nvSpPr>
            <p:spPr>
              <a:xfrm>
                <a:off x="2451785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0553;p91">
                <a:extLst>
                  <a:ext uri="{FF2B5EF4-FFF2-40B4-BE49-F238E27FC236}">
                    <a16:creationId xmlns:a16="http://schemas.microsoft.com/office/drawing/2014/main" id="{9B1539DC-0548-4EDC-8AA0-C5779C14DF3E}"/>
                  </a:ext>
                </a:extLst>
              </p:cNvPr>
              <p:cNvSpPr/>
              <p:nvPr/>
            </p:nvSpPr>
            <p:spPr>
              <a:xfrm>
                <a:off x="2452314" y="155934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0554;p91">
                <a:extLst>
                  <a:ext uri="{FF2B5EF4-FFF2-40B4-BE49-F238E27FC236}">
                    <a16:creationId xmlns:a16="http://schemas.microsoft.com/office/drawing/2014/main" id="{BB52E71F-3659-43B4-9294-2F5CA96A711E}"/>
                  </a:ext>
                </a:extLst>
              </p:cNvPr>
              <p:cNvSpPr/>
              <p:nvPr/>
            </p:nvSpPr>
            <p:spPr>
              <a:xfrm>
                <a:off x="2451785" y="1505094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0555;p91">
                <a:extLst>
                  <a:ext uri="{FF2B5EF4-FFF2-40B4-BE49-F238E27FC236}">
                    <a16:creationId xmlns:a16="http://schemas.microsoft.com/office/drawing/2014/main" id="{942CD779-B16B-47B0-A62D-1B2B7426E451}"/>
                  </a:ext>
                </a:extLst>
              </p:cNvPr>
              <p:cNvSpPr/>
              <p:nvPr/>
            </p:nvSpPr>
            <p:spPr>
              <a:xfrm>
                <a:off x="2452314" y="1505639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0556;p91">
                <a:extLst>
                  <a:ext uri="{FF2B5EF4-FFF2-40B4-BE49-F238E27FC236}">
                    <a16:creationId xmlns:a16="http://schemas.microsoft.com/office/drawing/2014/main" id="{B90A3CC2-551F-46E8-9B5F-6A36327DFA9E}"/>
                  </a:ext>
                </a:extLst>
              </p:cNvPr>
              <p:cNvSpPr/>
              <p:nvPr/>
            </p:nvSpPr>
            <p:spPr>
              <a:xfrm>
                <a:off x="239858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0557;p91">
                <a:extLst>
                  <a:ext uri="{FF2B5EF4-FFF2-40B4-BE49-F238E27FC236}">
                    <a16:creationId xmlns:a16="http://schemas.microsoft.com/office/drawing/2014/main" id="{69D86B00-8FC5-458F-AE49-14D206B449BE}"/>
                  </a:ext>
                </a:extLst>
              </p:cNvPr>
              <p:cNvSpPr/>
              <p:nvPr/>
            </p:nvSpPr>
            <p:spPr>
              <a:xfrm>
                <a:off x="2398035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0558;p91">
                <a:extLst>
                  <a:ext uri="{FF2B5EF4-FFF2-40B4-BE49-F238E27FC236}">
                    <a16:creationId xmlns:a16="http://schemas.microsoft.com/office/drawing/2014/main" id="{54BCBA82-ADE5-4787-8695-AE67D4D1A9B1}"/>
                  </a:ext>
                </a:extLst>
              </p:cNvPr>
              <p:cNvSpPr/>
              <p:nvPr/>
            </p:nvSpPr>
            <p:spPr>
              <a:xfrm>
                <a:off x="239858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0559;p91">
                <a:extLst>
                  <a:ext uri="{FF2B5EF4-FFF2-40B4-BE49-F238E27FC236}">
                    <a16:creationId xmlns:a16="http://schemas.microsoft.com/office/drawing/2014/main" id="{B17857B4-77D8-43DD-A774-FA6B78549924}"/>
                  </a:ext>
                </a:extLst>
              </p:cNvPr>
              <p:cNvSpPr/>
              <p:nvPr/>
            </p:nvSpPr>
            <p:spPr>
              <a:xfrm>
                <a:off x="2398035" y="1666280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0560;p91">
                <a:extLst>
                  <a:ext uri="{FF2B5EF4-FFF2-40B4-BE49-F238E27FC236}">
                    <a16:creationId xmlns:a16="http://schemas.microsoft.com/office/drawing/2014/main" id="{F57A22FF-A4F5-4F79-8F5C-4C11F669B0A8}"/>
                  </a:ext>
                </a:extLst>
              </p:cNvPr>
              <p:cNvSpPr/>
              <p:nvPr/>
            </p:nvSpPr>
            <p:spPr>
              <a:xfrm>
                <a:off x="2398581" y="1666809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0561;p91">
                <a:extLst>
                  <a:ext uri="{FF2B5EF4-FFF2-40B4-BE49-F238E27FC236}">
                    <a16:creationId xmlns:a16="http://schemas.microsoft.com/office/drawing/2014/main" id="{99A67D53-C376-4A5F-9058-A02A4FAA7DB9}"/>
                  </a:ext>
                </a:extLst>
              </p:cNvPr>
              <p:cNvSpPr/>
              <p:nvPr/>
            </p:nvSpPr>
            <p:spPr>
              <a:xfrm>
                <a:off x="2398035" y="161251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0562;p91">
                <a:extLst>
                  <a:ext uri="{FF2B5EF4-FFF2-40B4-BE49-F238E27FC236}">
                    <a16:creationId xmlns:a16="http://schemas.microsoft.com/office/drawing/2014/main" id="{6DABF575-6625-445F-93B6-305BA1317450}"/>
                  </a:ext>
                </a:extLst>
              </p:cNvPr>
              <p:cNvSpPr/>
              <p:nvPr/>
            </p:nvSpPr>
            <p:spPr>
              <a:xfrm>
                <a:off x="2398581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0563;p91">
                <a:extLst>
                  <a:ext uri="{FF2B5EF4-FFF2-40B4-BE49-F238E27FC236}">
                    <a16:creationId xmlns:a16="http://schemas.microsoft.com/office/drawing/2014/main" id="{A52DC0AE-DE03-4F5E-AD58-28080B7903F2}"/>
                  </a:ext>
                </a:extLst>
              </p:cNvPr>
              <p:cNvSpPr/>
              <p:nvPr/>
            </p:nvSpPr>
            <p:spPr>
              <a:xfrm>
                <a:off x="2398035" y="145134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0564;p91">
                <a:extLst>
                  <a:ext uri="{FF2B5EF4-FFF2-40B4-BE49-F238E27FC236}">
                    <a16:creationId xmlns:a16="http://schemas.microsoft.com/office/drawing/2014/main" id="{EEC29DA5-3254-4C42-9D6D-14AD7488877E}"/>
                  </a:ext>
                </a:extLst>
              </p:cNvPr>
              <p:cNvSpPr/>
              <p:nvPr/>
            </p:nvSpPr>
            <p:spPr>
              <a:xfrm>
                <a:off x="2398581" y="145190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0565;p91">
                <a:extLst>
                  <a:ext uri="{FF2B5EF4-FFF2-40B4-BE49-F238E27FC236}">
                    <a16:creationId xmlns:a16="http://schemas.microsoft.com/office/drawing/2014/main" id="{7E2AD5F1-DC9C-42EA-B46B-B2BAD2EC5429}"/>
                  </a:ext>
                </a:extLst>
              </p:cNvPr>
              <p:cNvSpPr/>
              <p:nvPr/>
            </p:nvSpPr>
            <p:spPr>
              <a:xfrm>
                <a:off x="2398035" y="1397673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0566;p91">
                <a:extLst>
                  <a:ext uri="{FF2B5EF4-FFF2-40B4-BE49-F238E27FC236}">
                    <a16:creationId xmlns:a16="http://schemas.microsoft.com/office/drawing/2014/main" id="{E033C22C-95A8-4F50-9246-81ED4F67A48A}"/>
                  </a:ext>
                </a:extLst>
              </p:cNvPr>
              <p:cNvSpPr/>
              <p:nvPr/>
            </p:nvSpPr>
            <p:spPr>
              <a:xfrm>
                <a:off x="2398581" y="1398218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0567;p91">
                <a:extLst>
                  <a:ext uri="{FF2B5EF4-FFF2-40B4-BE49-F238E27FC236}">
                    <a16:creationId xmlns:a16="http://schemas.microsoft.com/office/drawing/2014/main" id="{0656D5D2-DF72-40DF-BC35-9FB709EDA780}"/>
                  </a:ext>
                </a:extLst>
              </p:cNvPr>
              <p:cNvSpPr/>
              <p:nvPr/>
            </p:nvSpPr>
            <p:spPr>
              <a:xfrm>
                <a:off x="2344878" y="2042836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0568;p91">
                <a:extLst>
                  <a:ext uri="{FF2B5EF4-FFF2-40B4-BE49-F238E27FC236}">
                    <a16:creationId xmlns:a16="http://schemas.microsoft.com/office/drawing/2014/main" id="{FD2ADD94-9A16-4B76-928F-A860C74296C4}"/>
                  </a:ext>
                </a:extLst>
              </p:cNvPr>
              <p:cNvSpPr/>
              <p:nvPr/>
            </p:nvSpPr>
            <p:spPr>
              <a:xfrm>
                <a:off x="2344878" y="188166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0569;p91">
                <a:extLst>
                  <a:ext uri="{FF2B5EF4-FFF2-40B4-BE49-F238E27FC236}">
                    <a16:creationId xmlns:a16="http://schemas.microsoft.com/office/drawing/2014/main" id="{15E57C49-82AD-435D-A408-1F522A296311}"/>
                  </a:ext>
                </a:extLst>
              </p:cNvPr>
              <p:cNvSpPr/>
              <p:nvPr/>
            </p:nvSpPr>
            <p:spPr>
              <a:xfrm>
                <a:off x="2344348" y="171995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0570;p91">
                <a:extLst>
                  <a:ext uri="{FF2B5EF4-FFF2-40B4-BE49-F238E27FC236}">
                    <a16:creationId xmlns:a16="http://schemas.microsoft.com/office/drawing/2014/main" id="{6C15BDDB-28BA-4AEE-8AB7-A706B6308095}"/>
                  </a:ext>
                </a:extLst>
              </p:cNvPr>
              <p:cNvSpPr/>
              <p:nvPr/>
            </p:nvSpPr>
            <p:spPr>
              <a:xfrm>
                <a:off x="2344878" y="172051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0571;p91">
                <a:extLst>
                  <a:ext uri="{FF2B5EF4-FFF2-40B4-BE49-F238E27FC236}">
                    <a16:creationId xmlns:a16="http://schemas.microsoft.com/office/drawing/2014/main" id="{E0B45319-65CD-41DF-A457-C5F7239F72B8}"/>
                  </a:ext>
                </a:extLst>
              </p:cNvPr>
              <p:cNvSpPr/>
              <p:nvPr/>
            </p:nvSpPr>
            <p:spPr>
              <a:xfrm>
                <a:off x="2291144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0572;p91">
                <a:extLst>
                  <a:ext uri="{FF2B5EF4-FFF2-40B4-BE49-F238E27FC236}">
                    <a16:creationId xmlns:a16="http://schemas.microsoft.com/office/drawing/2014/main" id="{D8E50F10-683A-41C8-9802-E688254D06E5}"/>
                  </a:ext>
                </a:extLst>
              </p:cNvPr>
              <p:cNvSpPr/>
              <p:nvPr/>
            </p:nvSpPr>
            <p:spPr>
              <a:xfrm>
                <a:off x="229061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0573;p91">
                <a:extLst>
                  <a:ext uri="{FF2B5EF4-FFF2-40B4-BE49-F238E27FC236}">
                    <a16:creationId xmlns:a16="http://schemas.microsoft.com/office/drawing/2014/main" id="{3269B207-0E87-499E-8E38-A7F4C79CBD77}"/>
                  </a:ext>
                </a:extLst>
              </p:cNvPr>
              <p:cNvSpPr/>
              <p:nvPr/>
            </p:nvSpPr>
            <p:spPr>
              <a:xfrm>
                <a:off x="2291144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0574;p91">
                <a:extLst>
                  <a:ext uri="{FF2B5EF4-FFF2-40B4-BE49-F238E27FC236}">
                    <a16:creationId xmlns:a16="http://schemas.microsoft.com/office/drawing/2014/main" id="{5FAE507B-FFEA-4E35-9B14-5A2EC6A4B2B2}"/>
                  </a:ext>
                </a:extLst>
              </p:cNvPr>
              <p:cNvSpPr/>
              <p:nvPr/>
            </p:nvSpPr>
            <p:spPr>
              <a:xfrm>
                <a:off x="2237410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0575;p91">
                <a:extLst>
                  <a:ext uri="{FF2B5EF4-FFF2-40B4-BE49-F238E27FC236}">
                    <a16:creationId xmlns:a16="http://schemas.microsoft.com/office/drawing/2014/main" id="{C4C990EF-272E-44C8-90A7-342CAF6C3CCB}"/>
                  </a:ext>
                </a:extLst>
              </p:cNvPr>
              <p:cNvSpPr/>
              <p:nvPr/>
            </p:nvSpPr>
            <p:spPr>
              <a:xfrm>
                <a:off x="223741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0576;p91">
                <a:extLst>
                  <a:ext uri="{FF2B5EF4-FFF2-40B4-BE49-F238E27FC236}">
                    <a16:creationId xmlns:a16="http://schemas.microsoft.com/office/drawing/2014/main" id="{E0186AA9-E795-46C5-B0F2-2CF835AA1954}"/>
                  </a:ext>
                </a:extLst>
              </p:cNvPr>
              <p:cNvSpPr/>
              <p:nvPr/>
            </p:nvSpPr>
            <p:spPr>
              <a:xfrm>
                <a:off x="2236850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0577;p91">
                <a:extLst>
                  <a:ext uri="{FF2B5EF4-FFF2-40B4-BE49-F238E27FC236}">
                    <a16:creationId xmlns:a16="http://schemas.microsoft.com/office/drawing/2014/main" id="{4D448F98-5CE1-4422-8FA4-89BFE059E0FA}"/>
                  </a:ext>
                </a:extLst>
              </p:cNvPr>
              <p:cNvSpPr/>
              <p:nvPr/>
            </p:nvSpPr>
            <p:spPr>
              <a:xfrm>
                <a:off x="223741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0578;p91">
                <a:extLst>
                  <a:ext uri="{FF2B5EF4-FFF2-40B4-BE49-F238E27FC236}">
                    <a16:creationId xmlns:a16="http://schemas.microsoft.com/office/drawing/2014/main" id="{EF8660B1-3663-485B-94DA-2E91A005169D}"/>
                  </a:ext>
                </a:extLst>
              </p:cNvPr>
              <p:cNvSpPr/>
              <p:nvPr/>
            </p:nvSpPr>
            <p:spPr>
              <a:xfrm>
                <a:off x="2183723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0579;p91">
                <a:extLst>
                  <a:ext uri="{FF2B5EF4-FFF2-40B4-BE49-F238E27FC236}">
                    <a16:creationId xmlns:a16="http://schemas.microsoft.com/office/drawing/2014/main" id="{41690F8F-65C6-4808-AA39-CC54D628FAB4}"/>
                  </a:ext>
                </a:extLst>
              </p:cNvPr>
              <p:cNvSpPr/>
              <p:nvPr/>
            </p:nvSpPr>
            <p:spPr>
              <a:xfrm>
                <a:off x="218372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0580;p91">
                <a:extLst>
                  <a:ext uri="{FF2B5EF4-FFF2-40B4-BE49-F238E27FC236}">
                    <a16:creationId xmlns:a16="http://schemas.microsoft.com/office/drawing/2014/main" id="{A33D7970-A992-4397-A256-6BB0368ADED3}"/>
                  </a:ext>
                </a:extLst>
              </p:cNvPr>
              <p:cNvSpPr/>
              <p:nvPr/>
            </p:nvSpPr>
            <p:spPr>
              <a:xfrm>
                <a:off x="218372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0581;p91">
                <a:extLst>
                  <a:ext uri="{FF2B5EF4-FFF2-40B4-BE49-F238E27FC236}">
                    <a16:creationId xmlns:a16="http://schemas.microsoft.com/office/drawing/2014/main" id="{F5989B49-1AE2-4DBC-81B5-CE9316091E17}"/>
                  </a:ext>
                </a:extLst>
              </p:cNvPr>
              <p:cNvSpPr/>
              <p:nvPr/>
            </p:nvSpPr>
            <p:spPr>
              <a:xfrm>
                <a:off x="2183723" y="182797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0582;p91">
                <a:extLst>
                  <a:ext uri="{FF2B5EF4-FFF2-40B4-BE49-F238E27FC236}">
                    <a16:creationId xmlns:a16="http://schemas.microsoft.com/office/drawing/2014/main" id="{FE7E21D0-3DDB-46D2-AEE5-EAD6124544A0}"/>
                  </a:ext>
                </a:extLst>
              </p:cNvPr>
              <p:cNvSpPr/>
              <p:nvPr/>
            </p:nvSpPr>
            <p:spPr>
              <a:xfrm>
                <a:off x="2183178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0583;p91">
                <a:extLst>
                  <a:ext uri="{FF2B5EF4-FFF2-40B4-BE49-F238E27FC236}">
                    <a16:creationId xmlns:a16="http://schemas.microsoft.com/office/drawing/2014/main" id="{C6C703F0-AB0B-44BE-9878-28FABE899D26}"/>
                  </a:ext>
                </a:extLst>
              </p:cNvPr>
              <p:cNvSpPr/>
              <p:nvPr/>
            </p:nvSpPr>
            <p:spPr>
              <a:xfrm>
                <a:off x="2183723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0584;p91">
                <a:extLst>
                  <a:ext uri="{FF2B5EF4-FFF2-40B4-BE49-F238E27FC236}">
                    <a16:creationId xmlns:a16="http://schemas.microsoft.com/office/drawing/2014/main" id="{427DD679-0FAD-4320-83F1-0C357CA1F78F}"/>
                  </a:ext>
                </a:extLst>
              </p:cNvPr>
              <p:cNvSpPr/>
              <p:nvPr/>
            </p:nvSpPr>
            <p:spPr>
              <a:xfrm>
                <a:off x="212997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0585;p91">
                <a:extLst>
                  <a:ext uri="{FF2B5EF4-FFF2-40B4-BE49-F238E27FC236}">
                    <a16:creationId xmlns:a16="http://schemas.microsoft.com/office/drawing/2014/main" id="{AD5F44A0-D431-476A-B417-2DEF5C427984}"/>
                  </a:ext>
                </a:extLst>
              </p:cNvPr>
              <p:cNvSpPr/>
              <p:nvPr/>
            </p:nvSpPr>
            <p:spPr>
              <a:xfrm>
                <a:off x="2129974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0586;p91">
                <a:extLst>
                  <a:ext uri="{FF2B5EF4-FFF2-40B4-BE49-F238E27FC236}">
                    <a16:creationId xmlns:a16="http://schemas.microsoft.com/office/drawing/2014/main" id="{0F7B1DE1-C87D-4255-921A-FB870C6369D5}"/>
                  </a:ext>
                </a:extLst>
              </p:cNvPr>
              <p:cNvSpPr/>
              <p:nvPr/>
            </p:nvSpPr>
            <p:spPr>
              <a:xfrm>
                <a:off x="212997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0587;p91">
                <a:extLst>
                  <a:ext uri="{FF2B5EF4-FFF2-40B4-BE49-F238E27FC236}">
                    <a16:creationId xmlns:a16="http://schemas.microsoft.com/office/drawing/2014/main" id="{0EC722D7-B413-47AB-964F-BF4EB6EDEF50}"/>
                  </a:ext>
                </a:extLst>
              </p:cNvPr>
              <p:cNvSpPr/>
              <p:nvPr/>
            </p:nvSpPr>
            <p:spPr>
              <a:xfrm>
                <a:off x="207624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0588;p91">
                <a:extLst>
                  <a:ext uri="{FF2B5EF4-FFF2-40B4-BE49-F238E27FC236}">
                    <a16:creationId xmlns:a16="http://schemas.microsoft.com/office/drawing/2014/main" id="{E90C3998-FD28-4375-A81B-D497A516BDC8}"/>
                  </a:ext>
                </a:extLst>
              </p:cNvPr>
              <p:cNvSpPr/>
              <p:nvPr/>
            </p:nvSpPr>
            <p:spPr>
              <a:xfrm>
                <a:off x="2076240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0589;p91">
                <a:extLst>
                  <a:ext uri="{FF2B5EF4-FFF2-40B4-BE49-F238E27FC236}">
                    <a16:creationId xmlns:a16="http://schemas.microsoft.com/office/drawing/2014/main" id="{E616EF08-98FC-4365-A900-BCECB97541E0}"/>
                  </a:ext>
                </a:extLst>
              </p:cNvPr>
              <p:cNvSpPr/>
              <p:nvPr/>
            </p:nvSpPr>
            <p:spPr>
              <a:xfrm>
                <a:off x="2076240" y="177424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0590;p91">
                <a:extLst>
                  <a:ext uri="{FF2B5EF4-FFF2-40B4-BE49-F238E27FC236}">
                    <a16:creationId xmlns:a16="http://schemas.microsoft.com/office/drawing/2014/main" id="{5CBA37BC-F2AB-4F09-8774-D753FE36977B}"/>
                  </a:ext>
                </a:extLst>
              </p:cNvPr>
              <p:cNvSpPr/>
              <p:nvPr/>
            </p:nvSpPr>
            <p:spPr>
              <a:xfrm>
                <a:off x="2022553" y="198914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0591;p91">
                <a:extLst>
                  <a:ext uri="{FF2B5EF4-FFF2-40B4-BE49-F238E27FC236}">
                    <a16:creationId xmlns:a16="http://schemas.microsoft.com/office/drawing/2014/main" id="{7651AB22-3CE8-46B2-A9B7-091E66E69E29}"/>
                  </a:ext>
                </a:extLst>
              </p:cNvPr>
              <p:cNvSpPr/>
              <p:nvPr/>
            </p:nvSpPr>
            <p:spPr>
              <a:xfrm>
                <a:off x="202255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0592;p91">
                <a:extLst>
                  <a:ext uri="{FF2B5EF4-FFF2-40B4-BE49-F238E27FC236}">
                    <a16:creationId xmlns:a16="http://schemas.microsoft.com/office/drawing/2014/main" id="{BF4CC82E-F861-402A-84E3-8EEC8681F8A4}"/>
                  </a:ext>
                </a:extLst>
              </p:cNvPr>
              <p:cNvSpPr/>
              <p:nvPr/>
            </p:nvSpPr>
            <p:spPr>
              <a:xfrm>
                <a:off x="202255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10380;p91">
            <a:extLst>
              <a:ext uri="{FF2B5EF4-FFF2-40B4-BE49-F238E27FC236}">
                <a16:creationId xmlns:a16="http://schemas.microsoft.com/office/drawing/2014/main" id="{A3F6A2C8-A81C-4EF0-A6E7-D20424ABF5F9}"/>
              </a:ext>
            </a:extLst>
          </p:cNvPr>
          <p:cNvGrpSpPr/>
          <p:nvPr/>
        </p:nvGrpSpPr>
        <p:grpSpPr>
          <a:xfrm>
            <a:off x="2859860" y="4322787"/>
            <a:ext cx="806956" cy="753207"/>
            <a:chOff x="2022008" y="1397673"/>
            <a:chExt cx="806956" cy="753207"/>
          </a:xfrm>
        </p:grpSpPr>
        <p:sp>
          <p:nvSpPr>
            <p:cNvPr id="803" name="Google Shape;10381;p91">
              <a:extLst>
                <a:ext uri="{FF2B5EF4-FFF2-40B4-BE49-F238E27FC236}">
                  <a16:creationId xmlns:a16="http://schemas.microsoft.com/office/drawing/2014/main" id="{263E0EAE-381E-4BB7-BD98-48E1847F4C9A}"/>
                </a:ext>
              </a:extLst>
            </p:cNvPr>
            <p:cNvSpPr/>
            <p:nvPr/>
          </p:nvSpPr>
          <p:spPr>
            <a:xfrm>
              <a:off x="277410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0382;p91">
              <a:extLst>
                <a:ext uri="{FF2B5EF4-FFF2-40B4-BE49-F238E27FC236}">
                  <a16:creationId xmlns:a16="http://schemas.microsoft.com/office/drawing/2014/main" id="{C67F2F92-FE51-444F-9879-18419352FDBF}"/>
                </a:ext>
              </a:extLst>
            </p:cNvPr>
            <p:cNvSpPr/>
            <p:nvPr/>
          </p:nvSpPr>
          <p:spPr>
            <a:xfrm>
              <a:off x="277410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0383;p91">
              <a:extLst>
                <a:ext uri="{FF2B5EF4-FFF2-40B4-BE49-F238E27FC236}">
                  <a16:creationId xmlns:a16="http://schemas.microsoft.com/office/drawing/2014/main" id="{3E733097-A2AC-43C1-B805-A47A87D97C7F}"/>
                </a:ext>
              </a:extLst>
            </p:cNvPr>
            <p:cNvSpPr/>
            <p:nvPr/>
          </p:nvSpPr>
          <p:spPr>
            <a:xfrm>
              <a:off x="277410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0384;p91">
              <a:extLst>
                <a:ext uri="{FF2B5EF4-FFF2-40B4-BE49-F238E27FC236}">
                  <a16:creationId xmlns:a16="http://schemas.microsoft.com/office/drawing/2014/main" id="{25143CD9-0231-46DB-8050-60550D194D93}"/>
                </a:ext>
              </a:extLst>
            </p:cNvPr>
            <p:cNvSpPr/>
            <p:nvPr/>
          </p:nvSpPr>
          <p:spPr>
            <a:xfrm>
              <a:off x="2720376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0385;p91">
              <a:extLst>
                <a:ext uri="{FF2B5EF4-FFF2-40B4-BE49-F238E27FC236}">
                  <a16:creationId xmlns:a16="http://schemas.microsoft.com/office/drawing/2014/main" id="{8AEA2391-8574-40AD-85C5-ED5522507C5D}"/>
                </a:ext>
              </a:extLst>
            </p:cNvPr>
            <p:cNvSpPr/>
            <p:nvPr/>
          </p:nvSpPr>
          <p:spPr>
            <a:xfrm>
              <a:off x="2720376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0386;p91">
              <a:extLst>
                <a:ext uri="{FF2B5EF4-FFF2-40B4-BE49-F238E27FC236}">
                  <a16:creationId xmlns:a16="http://schemas.microsoft.com/office/drawing/2014/main" id="{8C6D86DA-ADB6-4E21-9EB2-7F668604BC72}"/>
                </a:ext>
              </a:extLst>
            </p:cNvPr>
            <p:cNvSpPr/>
            <p:nvPr/>
          </p:nvSpPr>
          <p:spPr>
            <a:xfrm>
              <a:off x="2720376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0387;p91">
              <a:extLst>
                <a:ext uri="{FF2B5EF4-FFF2-40B4-BE49-F238E27FC236}">
                  <a16:creationId xmlns:a16="http://schemas.microsoft.com/office/drawing/2014/main" id="{89269EE7-3098-4B79-80D7-E71B47070622}"/>
                </a:ext>
              </a:extLst>
            </p:cNvPr>
            <p:cNvSpPr/>
            <p:nvPr/>
          </p:nvSpPr>
          <p:spPr>
            <a:xfrm>
              <a:off x="2720921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0388;p91">
              <a:extLst>
                <a:ext uri="{FF2B5EF4-FFF2-40B4-BE49-F238E27FC236}">
                  <a16:creationId xmlns:a16="http://schemas.microsoft.com/office/drawing/2014/main" id="{E1C4A478-4767-4DC0-8E33-819A71C1BFE6}"/>
                </a:ext>
              </a:extLst>
            </p:cNvPr>
            <p:cNvSpPr/>
            <p:nvPr/>
          </p:nvSpPr>
          <p:spPr>
            <a:xfrm>
              <a:off x="2720376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0389;p91">
              <a:extLst>
                <a:ext uri="{FF2B5EF4-FFF2-40B4-BE49-F238E27FC236}">
                  <a16:creationId xmlns:a16="http://schemas.microsoft.com/office/drawing/2014/main" id="{1ADEF232-E7F8-42BD-BD24-7E6AB7058493}"/>
                </a:ext>
              </a:extLst>
            </p:cNvPr>
            <p:cNvSpPr/>
            <p:nvPr/>
          </p:nvSpPr>
          <p:spPr>
            <a:xfrm>
              <a:off x="2720921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0390;p91">
              <a:extLst>
                <a:ext uri="{FF2B5EF4-FFF2-40B4-BE49-F238E27FC236}">
                  <a16:creationId xmlns:a16="http://schemas.microsoft.com/office/drawing/2014/main" id="{56A5AFD3-374D-40AB-800A-49CC48C1C69B}"/>
                </a:ext>
              </a:extLst>
            </p:cNvPr>
            <p:cNvSpPr/>
            <p:nvPr/>
          </p:nvSpPr>
          <p:spPr>
            <a:xfrm>
              <a:off x="2720376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0391;p91">
              <a:extLst>
                <a:ext uri="{FF2B5EF4-FFF2-40B4-BE49-F238E27FC236}">
                  <a16:creationId xmlns:a16="http://schemas.microsoft.com/office/drawing/2014/main" id="{20A3D40E-92B3-4ADE-84AD-C58E25B0F4BA}"/>
                </a:ext>
              </a:extLst>
            </p:cNvPr>
            <p:cNvSpPr/>
            <p:nvPr/>
          </p:nvSpPr>
          <p:spPr>
            <a:xfrm>
              <a:off x="2720376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0392;p91">
              <a:extLst>
                <a:ext uri="{FF2B5EF4-FFF2-40B4-BE49-F238E27FC236}">
                  <a16:creationId xmlns:a16="http://schemas.microsoft.com/office/drawing/2014/main" id="{926BD074-AD71-4B42-B4DE-59174501F282}"/>
                </a:ext>
              </a:extLst>
            </p:cNvPr>
            <p:cNvSpPr/>
            <p:nvPr/>
          </p:nvSpPr>
          <p:spPr>
            <a:xfrm>
              <a:off x="2666689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0393;p91">
              <a:extLst>
                <a:ext uri="{FF2B5EF4-FFF2-40B4-BE49-F238E27FC236}">
                  <a16:creationId xmlns:a16="http://schemas.microsoft.com/office/drawing/2014/main" id="{4532B826-5E88-437E-A661-9E5E29F9BE81}"/>
                </a:ext>
              </a:extLst>
            </p:cNvPr>
            <p:cNvSpPr/>
            <p:nvPr/>
          </p:nvSpPr>
          <p:spPr>
            <a:xfrm>
              <a:off x="266668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0394;p91">
              <a:extLst>
                <a:ext uri="{FF2B5EF4-FFF2-40B4-BE49-F238E27FC236}">
                  <a16:creationId xmlns:a16="http://schemas.microsoft.com/office/drawing/2014/main" id="{E852163A-9905-4871-A22E-70C73DD517CF}"/>
                </a:ext>
              </a:extLst>
            </p:cNvPr>
            <p:cNvSpPr/>
            <p:nvPr/>
          </p:nvSpPr>
          <p:spPr>
            <a:xfrm>
              <a:off x="266668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0395;p91">
              <a:extLst>
                <a:ext uri="{FF2B5EF4-FFF2-40B4-BE49-F238E27FC236}">
                  <a16:creationId xmlns:a16="http://schemas.microsoft.com/office/drawing/2014/main" id="{E656F800-9907-4B6D-AAF4-8431A13A1CBF}"/>
                </a:ext>
              </a:extLst>
            </p:cNvPr>
            <p:cNvSpPr/>
            <p:nvPr/>
          </p:nvSpPr>
          <p:spPr>
            <a:xfrm>
              <a:off x="2667234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0396;p91">
              <a:extLst>
                <a:ext uri="{FF2B5EF4-FFF2-40B4-BE49-F238E27FC236}">
                  <a16:creationId xmlns:a16="http://schemas.microsoft.com/office/drawing/2014/main" id="{F36E5229-438D-43EA-A114-E11955DEC6F7}"/>
                </a:ext>
              </a:extLst>
            </p:cNvPr>
            <p:cNvSpPr/>
            <p:nvPr/>
          </p:nvSpPr>
          <p:spPr>
            <a:xfrm>
              <a:off x="266668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0397;p91">
              <a:extLst>
                <a:ext uri="{FF2B5EF4-FFF2-40B4-BE49-F238E27FC236}">
                  <a16:creationId xmlns:a16="http://schemas.microsoft.com/office/drawing/2014/main" id="{BB256F45-2C4C-4024-9FB1-B1B5D8A78EFC}"/>
                </a:ext>
              </a:extLst>
            </p:cNvPr>
            <p:cNvSpPr/>
            <p:nvPr/>
          </p:nvSpPr>
          <p:spPr>
            <a:xfrm>
              <a:off x="2667234" y="193541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0398;p91">
              <a:extLst>
                <a:ext uri="{FF2B5EF4-FFF2-40B4-BE49-F238E27FC236}">
                  <a16:creationId xmlns:a16="http://schemas.microsoft.com/office/drawing/2014/main" id="{4B94B623-51BF-4CD0-9FB4-A045CF4BBCD0}"/>
                </a:ext>
              </a:extLst>
            </p:cNvPr>
            <p:cNvSpPr/>
            <p:nvPr/>
          </p:nvSpPr>
          <p:spPr>
            <a:xfrm>
              <a:off x="266668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0399;p91">
              <a:extLst>
                <a:ext uri="{FF2B5EF4-FFF2-40B4-BE49-F238E27FC236}">
                  <a16:creationId xmlns:a16="http://schemas.microsoft.com/office/drawing/2014/main" id="{0739101D-5EDC-4A1C-A94C-5D848081A746}"/>
                </a:ext>
              </a:extLst>
            </p:cNvPr>
            <p:cNvSpPr/>
            <p:nvPr/>
          </p:nvSpPr>
          <p:spPr>
            <a:xfrm>
              <a:off x="266668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0400;p91">
              <a:extLst>
                <a:ext uri="{FF2B5EF4-FFF2-40B4-BE49-F238E27FC236}">
                  <a16:creationId xmlns:a16="http://schemas.microsoft.com/office/drawing/2014/main" id="{5B32F3C4-02AF-4ACD-AB02-ED685B43BD38}"/>
                </a:ext>
              </a:extLst>
            </p:cNvPr>
            <p:cNvSpPr/>
            <p:nvPr/>
          </p:nvSpPr>
          <p:spPr>
            <a:xfrm>
              <a:off x="2667234" y="182797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0401;p91">
              <a:extLst>
                <a:ext uri="{FF2B5EF4-FFF2-40B4-BE49-F238E27FC236}">
                  <a16:creationId xmlns:a16="http://schemas.microsoft.com/office/drawing/2014/main" id="{EE9CB14A-437B-42E8-BEB6-BBF226E26E27}"/>
                </a:ext>
              </a:extLst>
            </p:cNvPr>
            <p:cNvSpPr/>
            <p:nvPr/>
          </p:nvSpPr>
          <p:spPr>
            <a:xfrm>
              <a:off x="266668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0402;p91">
              <a:extLst>
                <a:ext uri="{FF2B5EF4-FFF2-40B4-BE49-F238E27FC236}">
                  <a16:creationId xmlns:a16="http://schemas.microsoft.com/office/drawing/2014/main" id="{30CB2B87-3765-47FC-82D8-522C0492071C}"/>
                </a:ext>
              </a:extLst>
            </p:cNvPr>
            <p:cNvSpPr/>
            <p:nvPr/>
          </p:nvSpPr>
          <p:spPr>
            <a:xfrm>
              <a:off x="261293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0403;p91">
              <a:extLst>
                <a:ext uri="{FF2B5EF4-FFF2-40B4-BE49-F238E27FC236}">
                  <a16:creationId xmlns:a16="http://schemas.microsoft.com/office/drawing/2014/main" id="{AAA57B95-8CEB-4225-9D6A-3D3BAAC08C53}"/>
                </a:ext>
              </a:extLst>
            </p:cNvPr>
            <p:cNvSpPr/>
            <p:nvPr/>
          </p:nvSpPr>
          <p:spPr>
            <a:xfrm>
              <a:off x="261293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0404;p91">
              <a:extLst>
                <a:ext uri="{FF2B5EF4-FFF2-40B4-BE49-F238E27FC236}">
                  <a16:creationId xmlns:a16="http://schemas.microsoft.com/office/drawing/2014/main" id="{9A573644-B300-431F-AE86-474082A1FBD6}"/>
                </a:ext>
              </a:extLst>
            </p:cNvPr>
            <p:cNvSpPr/>
            <p:nvPr/>
          </p:nvSpPr>
          <p:spPr>
            <a:xfrm>
              <a:off x="261293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0405;p91">
              <a:extLst>
                <a:ext uri="{FF2B5EF4-FFF2-40B4-BE49-F238E27FC236}">
                  <a16:creationId xmlns:a16="http://schemas.microsoft.com/office/drawing/2014/main" id="{6747F2A3-7DC2-47DB-8E4E-C4A7472846BD}"/>
                </a:ext>
              </a:extLst>
            </p:cNvPr>
            <p:cNvSpPr/>
            <p:nvPr/>
          </p:nvSpPr>
          <p:spPr>
            <a:xfrm>
              <a:off x="261348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0406;p91">
              <a:extLst>
                <a:ext uri="{FF2B5EF4-FFF2-40B4-BE49-F238E27FC236}">
                  <a16:creationId xmlns:a16="http://schemas.microsoft.com/office/drawing/2014/main" id="{9826E3E4-56B5-4086-A069-064436F84BD8}"/>
                </a:ext>
              </a:extLst>
            </p:cNvPr>
            <p:cNvSpPr/>
            <p:nvPr/>
          </p:nvSpPr>
          <p:spPr>
            <a:xfrm>
              <a:off x="261293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0407;p91">
              <a:extLst>
                <a:ext uri="{FF2B5EF4-FFF2-40B4-BE49-F238E27FC236}">
                  <a16:creationId xmlns:a16="http://schemas.microsoft.com/office/drawing/2014/main" id="{966EFA98-43AF-4B8D-B9F6-786205533E90}"/>
                </a:ext>
              </a:extLst>
            </p:cNvPr>
            <p:cNvSpPr/>
            <p:nvPr/>
          </p:nvSpPr>
          <p:spPr>
            <a:xfrm>
              <a:off x="261293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0408;p91">
              <a:extLst>
                <a:ext uri="{FF2B5EF4-FFF2-40B4-BE49-F238E27FC236}">
                  <a16:creationId xmlns:a16="http://schemas.microsoft.com/office/drawing/2014/main" id="{5EE1A11D-3A14-45D3-A797-3CEC2FDE7BF7}"/>
                </a:ext>
              </a:extLst>
            </p:cNvPr>
            <p:cNvSpPr/>
            <p:nvPr/>
          </p:nvSpPr>
          <p:spPr>
            <a:xfrm>
              <a:off x="2613484" y="1881666"/>
              <a:ext cx="53765" cy="53765"/>
            </a:xfrm>
            <a:custGeom>
              <a:avLst/>
              <a:gdLst/>
              <a:ahLst/>
              <a:cxnLst/>
              <a:rect l="l" t="t" r="r" b="b"/>
              <a:pathLst>
                <a:path w="3452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0409;p91">
              <a:extLst>
                <a:ext uri="{FF2B5EF4-FFF2-40B4-BE49-F238E27FC236}">
                  <a16:creationId xmlns:a16="http://schemas.microsoft.com/office/drawing/2014/main" id="{291F70A4-5C25-4461-9372-EBD20758394C}"/>
                </a:ext>
              </a:extLst>
            </p:cNvPr>
            <p:cNvSpPr/>
            <p:nvPr/>
          </p:nvSpPr>
          <p:spPr>
            <a:xfrm>
              <a:off x="261293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410;p91">
              <a:extLst>
                <a:ext uri="{FF2B5EF4-FFF2-40B4-BE49-F238E27FC236}">
                  <a16:creationId xmlns:a16="http://schemas.microsoft.com/office/drawing/2014/main" id="{9654F95E-A791-42F6-A3C2-F7A45BE341EC}"/>
                </a:ext>
              </a:extLst>
            </p:cNvPr>
            <p:cNvSpPr/>
            <p:nvPr/>
          </p:nvSpPr>
          <p:spPr>
            <a:xfrm>
              <a:off x="261293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411;p91">
              <a:extLst>
                <a:ext uri="{FF2B5EF4-FFF2-40B4-BE49-F238E27FC236}">
                  <a16:creationId xmlns:a16="http://schemas.microsoft.com/office/drawing/2014/main" id="{FE541963-DE8F-4FD4-B7FC-F87F25BBA5F2}"/>
                </a:ext>
              </a:extLst>
            </p:cNvPr>
            <p:cNvSpPr/>
            <p:nvPr/>
          </p:nvSpPr>
          <p:spPr>
            <a:xfrm>
              <a:off x="2613484" y="177424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412;p91">
              <a:extLst>
                <a:ext uri="{FF2B5EF4-FFF2-40B4-BE49-F238E27FC236}">
                  <a16:creationId xmlns:a16="http://schemas.microsoft.com/office/drawing/2014/main" id="{55F21DBB-311D-486E-850E-BA11F1FB243B}"/>
                </a:ext>
              </a:extLst>
            </p:cNvPr>
            <p:cNvSpPr/>
            <p:nvPr/>
          </p:nvSpPr>
          <p:spPr>
            <a:xfrm>
              <a:off x="2559206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0413;p91">
              <a:extLst>
                <a:ext uri="{FF2B5EF4-FFF2-40B4-BE49-F238E27FC236}">
                  <a16:creationId xmlns:a16="http://schemas.microsoft.com/office/drawing/2014/main" id="{A28E0D04-921E-4D36-A12B-D48917167774}"/>
                </a:ext>
              </a:extLst>
            </p:cNvPr>
            <p:cNvSpPr/>
            <p:nvPr/>
          </p:nvSpPr>
          <p:spPr>
            <a:xfrm>
              <a:off x="2559206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414;p91">
              <a:extLst>
                <a:ext uri="{FF2B5EF4-FFF2-40B4-BE49-F238E27FC236}">
                  <a16:creationId xmlns:a16="http://schemas.microsoft.com/office/drawing/2014/main" id="{1C0E6794-DC8A-4FD3-8FBC-F5ABBFCA687F}"/>
                </a:ext>
              </a:extLst>
            </p:cNvPr>
            <p:cNvSpPr/>
            <p:nvPr/>
          </p:nvSpPr>
          <p:spPr>
            <a:xfrm>
              <a:off x="2559206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415;p91">
              <a:extLst>
                <a:ext uri="{FF2B5EF4-FFF2-40B4-BE49-F238E27FC236}">
                  <a16:creationId xmlns:a16="http://schemas.microsoft.com/office/drawing/2014/main" id="{A2885D3B-027E-41F6-A627-42093AEE3DD1}"/>
                </a:ext>
              </a:extLst>
            </p:cNvPr>
            <p:cNvSpPr/>
            <p:nvPr/>
          </p:nvSpPr>
          <p:spPr>
            <a:xfrm>
              <a:off x="2559751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0416;p91">
              <a:extLst>
                <a:ext uri="{FF2B5EF4-FFF2-40B4-BE49-F238E27FC236}">
                  <a16:creationId xmlns:a16="http://schemas.microsoft.com/office/drawing/2014/main" id="{31C47FDA-B8E5-4AA9-BEFC-873339A607D5}"/>
                </a:ext>
              </a:extLst>
            </p:cNvPr>
            <p:cNvSpPr/>
            <p:nvPr/>
          </p:nvSpPr>
          <p:spPr>
            <a:xfrm>
              <a:off x="2559206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0417;p91">
              <a:extLst>
                <a:ext uri="{FF2B5EF4-FFF2-40B4-BE49-F238E27FC236}">
                  <a16:creationId xmlns:a16="http://schemas.microsoft.com/office/drawing/2014/main" id="{768B551B-B03E-4008-AFEC-BABAEB112765}"/>
                </a:ext>
              </a:extLst>
            </p:cNvPr>
            <p:cNvSpPr/>
            <p:nvPr/>
          </p:nvSpPr>
          <p:spPr>
            <a:xfrm>
              <a:off x="255975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0418;p91">
              <a:extLst>
                <a:ext uri="{FF2B5EF4-FFF2-40B4-BE49-F238E27FC236}">
                  <a16:creationId xmlns:a16="http://schemas.microsoft.com/office/drawing/2014/main" id="{1537B116-A0E1-495D-8F62-F63C66B77095}"/>
                </a:ext>
              </a:extLst>
            </p:cNvPr>
            <p:cNvSpPr/>
            <p:nvPr/>
          </p:nvSpPr>
          <p:spPr>
            <a:xfrm>
              <a:off x="2559206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0419;p91">
              <a:extLst>
                <a:ext uri="{FF2B5EF4-FFF2-40B4-BE49-F238E27FC236}">
                  <a16:creationId xmlns:a16="http://schemas.microsoft.com/office/drawing/2014/main" id="{F565E38B-F169-4F3E-8BFE-DB7E6A5C73EC}"/>
                </a:ext>
              </a:extLst>
            </p:cNvPr>
            <p:cNvSpPr/>
            <p:nvPr/>
          </p:nvSpPr>
          <p:spPr>
            <a:xfrm>
              <a:off x="2559206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0420;p91">
              <a:extLst>
                <a:ext uri="{FF2B5EF4-FFF2-40B4-BE49-F238E27FC236}">
                  <a16:creationId xmlns:a16="http://schemas.microsoft.com/office/drawing/2014/main" id="{CA4848AA-6369-4D66-A76D-F447BC5919C2}"/>
                </a:ext>
              </a:extLst>
            </p:cNvPr>
            <p:cNvSpPr/>
            <p:nvPr/>
          </p:nvSpPr>
          <p:spPr>
            <a:xfrm>
              <a:off x="255975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0421;p91">
              <a:extLst>
                <a:ext uri="{FF2B5EF4-FFF2-40B4-BE49-F238E27FC236}">
                  <a16:creationId xmlns:a16="http://schemas.microsoft.com/office/drawing/2014/main" id="{313BC008-32DF-442A-B07D-029B98703B87}"/>
                </a:ext>
              </a:extLst>
            </p:cNvPr>
            <p:cNvSpPr/>
            <p:nvPr/>
          </p:nvSpPr>
          <p:spPr>
            <a:xfrm>
              <a:off x="2559206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0422;p91">
              <a:extLst>
                <a:ext uri="{FF2B5EF4-FFF2-40B4-BE49-F238E27FC236}">
                  <a16:creationId xmlns:a16="http://schemas.microsoft.com/office/drawing/2014/main" id="{FAFEEC16-99D5-49AC-BDC5-BE42AFC078CD}"/>
                </a:ext>
              </a:extLst>
            </p:cNvPr>
            <p:cNvSpPr/>
            <p:nvPr/>
          </p:nvSpPr>
          <p:spPr>
            <a:xfrm>
              <a:off x="255975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0423;p91">
              <a:extLst>
                <a:ext uri="{FF2B5EF4-FFF2-40B4-BE49-F238E27FC236}">
                  <a16:creationId xmlns:a16="http://schemas.microsoft.com/office/drawing/2014/main" id="{CDDB42AD-920D-4481-818C-8529B934D003}"/>
                </a:ext>
              </a:extLst>
            </p:cNvPr>
            <p:cNvSpPr/>
            <p:nvPr/>
          </p:nvSpPr>
          <p:spPr>
            <a:xfrm>
              <a:off x="2505519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0424;p91">
              <a:extLst>
                <a:ext uri="{FF2B5EF4-FFF2-40B4-BE49-F238E27FC236}">
                  <a16:creationId xmlns:a16="http://schemas.microsoft.com/office/drawing/2014/main" id="{DB1C8EFB-FCB4-4E42-A552-4A666293014D}"/>
                </a:ext>
              </a:extLst>
            </p:cNvPr>
            <p:cNvSpPr/>
            <p:nvPr/>
          </p:nvSpPr>
          <p:spPr>
            <a:xfrm>
              <a:off x="2505519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0425;p91">
              <a:extLst>
                <a:ext uri="{FF2B5EF4-FFF2-40B4-BE49-F238E27FC236}">
                  <a16:creationId xmlns:a16="http://schemas.microsoft.com/office/drawing/2014/main" id="{A32094FA-9E3F-4029-B8B0-E57911826DCF}"/>
                </a:ext>
              </a:extLst>
            </p:cNvPr>
            <p:cNvSpPr/>
            <p:nvPr/>
          </p:nvSpPr>
          <p:spPr>
            <a:xfrm>
              <a:off x="2505519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0426;p91">
              <a:extLst>
                <a:ext uri="{FF2B5EF4-FFF2-40B4-BE49-F238E27FC236}">
                  <a16:creationId xmlns:a16="http://schemas.microsoft.com/office/drawing/2014/main" id="{5253EE59-6AF9-44BA-9D50-FB54A855A25A}"/>
                </a:ext>
              </a:extLst>
            </p:cNvPr>
            <p:cNvSpPr/>
            <p:nvPr/>
          </p:nvSpPr>
          <p:spPr>
            <a:xfrm>
              <a:off x="2506079" y="193541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0427;p91">
              <a:extLst>
                <a:ext uri="{FF2B5EF4-FFF2-40B4-BE49-F238E27FC236}">
                  <a16:creationId xmlns:a16="http://schemas.microsoft.com/office/drawing/2014/main" id="{E7773BEF-D36F-4BD8-89CF-ED2E1A48543D}"/>
                </a:ext>
              </a:extLst>
            </p:cNvPr>
            <p:cNvSpPr/>
            <p:nvPr/>
          </p:nvSpPr>
          <p:spPr>
            <a:xfrm>
              <a:off x="2505519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0428;p91">
              <a:extLst>
                <a:ext uri="{FF2B5EF4-FFF2-40B4-BE49-F238E27FC236}">
                  <a16:creationId xmlns:a16="http://schemas.microsoft.com/office/drawing/2014/main" id="{79384D54-5F2E-4040-A21D-971D7AED2A1F}"/>
                </a:ext>
              </a:extLst>
            </p:cNvPr>
            <p:cNvSpPr/>
            <p:nvPr/>
          </p:nvSpPr>
          <p:spPr>
            <a:xfrm>
              <a:off x="2506079" y="1881666"/>
              <a:ext cx="53687" cy="53765"/>
            </a:xfrm>
            <a:custGeom>
              <a:avLst/>
              <a:gdLst/>
              <a:ahLst/>
              <a:cxnLst/>
              <a:rect l="l" t="t" r="r" b="b"/>
              <a:pathLst>
                <a:path w="3447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0429;p91">
              <a:extLst>
                <a:ext uri="{FF2B5EF4-FFF2-40B4-BE49-F238E27FC236}">
                  <a16:creationId xmlns:a16="http://schemas.microsoft.com/office/drawing/2014/main" id="{60295759-A7EA-4D01-ACAF-0282A943720C}"/>
                </a:ext>
              </a:extLst>
            </p:cNvPr>
            <p:cNvSpPr/>
            <p:nvPr/>
          </p:nvSpPr>
          <p:spPr>
            <a:xfrm>
              <a:off x="2505519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0430;p91">
              <a:extLst>
                <a:ext uri="{FF2B5EF4-FFF2-40B4-BE49-F238E27FC236}">
                  <a16:creationId xmlns:a16="http://schemas.microsoft.com/office/drawing/2014/main" id="{ACE6E9B4-2E64-47C2-A65F-745F31342AFA}"/>
                </a:ext>
              </a:extLst>
            </p:cNvPr>
            <p:cNvSpPr/>
            <p:nvPr/>
          </p:nvSpPr>
          <p:spPr>
            <a:xfrm>
              <a:off x="2506079" y="1827979"/>
              <a:ext cx="53687" cy="53703"/>
            </a:xfrm>
            <a:custGeom>
              <a:avLst/>
              <a:gdLst/>
              <a:ahLst/>
              <a:cxnLst/>
              <a:rect l="l" t="t" r="r" b="b"/>
              <a:pathLst>
                <a:path w="3447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0431;p91">
              <a:extLst>
                <a:ext uri="{FF2B5EF4-FFF2-40B4-BE49-F238E27FC236}">
                  <a16:creationId xmlns:a16="http://schemas.microsoft.com/office/drawing/2014/main" id="{2F263D85-71A3-4194-9150-C2911E36BB9C}"/>
                </a:ext>
              </a:extLst>
            </p:cNvPr>
            <p:cNvSpPr/>
            <p:nvPr/>
          </p:nvSpPr>
          <p:spPr>
            <a:xfrm>
              <a:off x="2505519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0432;p91">
              <a:extLst>
                <a:ext uri="{FF2B5EF4-FFF2-40B4-BE49-F238E27FC236}">
                  <a16:creationId xmlns:a16="http://schemas.microsoft.com/office/drawing/2014/main" id="{6A04C0B3-D5C9-4B2A-AAC6-3668653D4BD2}"/>
                </a:ext>
              </a:extLst>
            </p:cNvPr>
            <p:cNvSpPr/>
            <p:nvPr/>
          </p:nvSpPr>
          <p:spPr>
            <a:xfrm>
              <a:off x="2506079" y="1774246"/>
              <a:ext cx="53687" cy="53749"/>
            </a:xfrm>
            <a:custGeom>
              <a:avLst/>
              <a:gdLst/>
              <a:ahLst/>
              <a:cxnLst/>
              <a:rect l="l" t="t" r="r" b="b"/>
              <a:pathLst>
                <a:path w="3447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0433;p91">
              <a:extLst>
                <a:ext uri="{FF2B5EF4-FFF2-40B4-BE49-F238E27FC236}">
                  <a16:creationId xmlns:a16="http://schemas.microsoft.com/office/drawing/2014/main" id="{926E30FF-DA16-4698-BE4D-FDF90A4DB800}"/>
                </a:ext>
              </a:extLst>
            </p:cNvPr>
            <p:cNvSpPr/>
            <p:nvPr/>
          </p:nvSpPr>
          <p:spPr>
            <a:xfrm>
              <a:off x="245178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0434;p91">
              <a:extLst>
                <a:ext uri="{FF2B5EF4-FFF2-40B4-BE49-F238E27FC236}">
                  <a16:creationId xmlns:a16="http://schemas.microsoft.com/office/drawing/2014/main" id="{6E45E132-6BB8-4D4E-BAE1-DC144C119F16}"/>
                </a:ext>
              </a:extLst>
            </p:cNvPr>
            <p:cNvSpPr/>
            <p:nvPr/>
          </p:nvSpPr>
          <p:spPr>
            <a:xfrm>
              <a:off x="245178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0435;p91">
              <a:extLst>
                <a:ext uri="{FF2B5EF4-FFF2-40B4-BE49-F238E27FC236}">
                  <a16:creationId xmlns:a16="http://schemas.microsoft.com/office/drawing/2014/main" id="{85A18500-05F8-405D-B393-8C90B27E8E80}"/>
                </a:ext>
              </a:extLst>
            </p:cNvPr>
            <p:cNvSpPr/>
            <p:nvPr/>
          </p:nvSpPr>
          <p:spPr>
            <a:xfrm>
              <a:off x="245178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0436;p91">
              <a:extLst>
                <a:ext uri="{FF2B5EF4-FFF2-40B4-BE49-F238E27FC236}">
                  <a16:creationId xmlns:a16="http://schemas.microsoft.com/office/drawing/2014/main" id="{CDEE7950-9763-48E2-8158-D7CB2826B9E4}"/>
                </a:ext>
              </a:extLst>
            </p:cNvPr>
            <p:cNvSpPr/>
            <p:nvPr/>
          </p:nvSpPr>
          <p:spPr>
            <a:xfrm>
              <a:off x="2452314" y="193541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437;p91">
              <a:extLst>
                <a:ext uri="{FF2B5EF4-FFF2-40B4-BE49-F238E27FC236}">
                  <a16:creationId xmlns:a16="http://schemas.microsoft.com/office/drawing/2014/main" id="{B5448052-55C9-4F4A-B0A3-A75D4D077C62}"/>
                </a:ext>
              </a:extLst>
            </p:cNvPr>
            <p:cNvSpPr/>
            <p:nvPr/>
          </p:nvSpPr>
          <p:spPr>
            <a:xfrm>
              <a:off x="245178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438;p91">
              <a:extLst>
                <a:ext uri="{FF2B5EF4-FFF2-40B4-BE49-F238E27FC236}">
                  <a16:creationId xmlns:a16="http://schemas.microsoft.com/office/drawing/2014/main" id="{2B5E926C-D51D-41CE-B7FE-93DBBAA2F4E6}"/>
                </a:ext>
              </a:extLst>
            </p:cNvPr>
            <p:cNvSpPr/>
            <p:nvPr/>
          </p:nvSpPr>
          <p:spPr>
            <a:xfrm>
              <a:off x="245178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439;p91">
              <a:extLst>
                <a:ext uri="{FF2B5EF4-FFF2-40B4-BE49-F238E27FC236}">
                  <a16:creationId xmlns:a16="http://schemas.microsoft.com/office/drawing/2014/main" id="{308FB4FD-DD94-40A9-92C5-B8214AB01E9C}"/>
                </a:ext>
              </a:extLst>
            </p:cNvPr>
            <p:cNvSpPr/>
            <p:nvPr/>
          </p:nvSpPr>
          <p:spPr>
            <a:xfrm>
              <a:off x="2452314" y="1827979"/>
              <a:ext cx="53780" cy="53703"/>
            </a:xfrm>
            <a:custGeom>
              <a:avLst/>
              <a:gdLst/>
              <a:ahLst/>
              <a:cxnLst/>
              <a:rect l="l" t="t" r="r" b="b"/>
              <a:pathLst>
                <a:path w="3453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440;p91">
              <a:extLst>
                <a:ext uri="{FF2B5EF4-FFF2-40B4-BE49-F238E27FC236}">
                  <a16:creationId xmlns:a16="http://schemas.microsoft.com/office/drawing/2014/main" id="{A6D04B59-EC4C-4153-B2E6-2AAA7C2CDEBD}"/>
                </a:ext>
              </a:extLst>
            </p:cNvPr>
            <p:cNvSpPr/>
            <p:nvPr/>
          </p:nvSpPr>
          <p:spPr>
            <a:xfrm>
              <a:off x="245178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441;p91">
              <a:extLst>
                <a:ext uri="{FF2B5EF4-FFF2-40B4-BE49-F238E27FC236}">
                  <a16:creationId xmlns:a16="http://schemas.microsoft.com/office/drawing/2014/main" id="{01C8F188-9812-4672-B591-45DD39A7FFE0}"/>
                </a:ext>
              </a:extLst>
            </p:cNvPr>
            <p:cNvSpPr/>
            <p:nvPr/>
          </p:nvSpPr>
          <p:spPr>
            <a:xfrm>
              <a:off x="2452314" y="1774246"/>
              <a:ext cx="53780" cy="53749"/>
            </a:xfrm>
            <a:custGeom>
              <a:avLst/>
              <a:gdLst/>
              <a:ahLst/>
              <a:cxnLst/>
              <a:rect l="l" t="t" r="r" b="b"/>
              <a:pathLst>
                <a:path w="3453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442;p91">
              <a:extLst>
                <a:ext uri="{FF2B5EF4-FFF2-40B4-BE49-F238E27FC236}">
                  <a16:creationId xmlns:a16="http://schemas.microsoft.com/office/drawing/2014/main" id="{EC353E4F-1073-4FCE-A8AB-FF80C58031AB}"/>
                </a:ext>
              </a:extLst>
            </p:cNvPr>
            <p:cNvSpPr/>
            <p:nvPr/>
          </p:nvSpPr>
          <p:spPr>
            <a:xfrm>
              <a:off x="2398035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443;p91">
              <a:extLst>
                <a:ext uri="{FF2B5EF4-FFF2-40B4-BE49-F238E27FC236}">
                  <a16:creationId xmlns:a16="http://schemas.microsoft.com/office/drawing/2014/main" id="{B718CC10-C499-48D0-A14A-C3DF08D5FF71}"/>
                </a:ext>
              </a:extLst>
            </p:cNvPr>
            <p:cNvSpPr/>
            <p:nvPr/>
          </p:nvSpPr>
          <p:spPr>
            <a:xfrm>
              <a:off x="2398035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444;p91">
              <a:extLst>
                <a:ext uri="{FF2B5EF4-FFF2-40B4-BE49-F238E27FC236}">
                  <a16:creationId xmlns:a16="http://schemas.microsoft.com/office/drawing/2014/main" id="{E0F63C91-83A5-45AE-9B7C-224B1D26CD1F}"/>
                </a:ext>
              </a:extLst>
            </p:cNvPr>
            <p:cNvSpPr/>
            <p:nvPr/>
          </p:nvSpPr>
          <p:spPr>
            <a:xfrm>
              <a:off x="2398035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445;p91">
              <a:extLst>
                <a:ext uri="{FF2B5EF4-FFF2-40B4-BE49-F238E27FC236}">
                  <a16:creationId xmlns:a16="http://schemas.microsoft.com/office/drawing/2014/main" id="{C2D20FEF-360D-44F9-B635-CF2D5D0EC198}"/>
                </a:ext>
              </a:extLst>
            </p:cNvPr>
            <p:cNvSpPr/>
            <p:nvPr/>
          </p:nvSpPr>
          <p:spPr>
            <a:xfrm>
              <a:off x="2398581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446;p91">
              <a:extLst>
                <a:ext uri="{FF2B5EF4-FFF2-40B4-BE49-F238E27FC236}">
                  <a16:creationId xmlns:a16="http://schemas.microsoft.com/office/drawing/2014/main" id="{616DCC94-81D7-4F43-9CCC-7F0C5E8C5D67}"/>
                </a:ext>
              </a:extLst>
            </p:cNvPr>
            <p:cNvSpPr/>
            <p:nvPr/>
          </p:nvSpPr>
          <p:spPr>
            <a:xfrm>
              <a:off x="2398035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447;p91">
              <a:extLst>
                <a:ext uri="{FF2B5EF4-FFF2-40B4-BE49-F238E27FC236}">
                  <a16:creationId xmlns:a16="http://schemas.microsoft.com/office/drawing/2014/main" id="{17B3B003-3BAF-4C2E-898C-B40D2E81DD30}"/>
                </a:ext>
              </a:extLst>
            </p:cNvPr>
            <p:cNvSpPr/>
            <p:nvPr/>
          </p:nvSpPr>
          <p:spPr>
            <a:xfrm>
              <a:off x="2398581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448;p91">
              <a:extLst>
                <a:ext uri="{FF2B5EF4-FFF2-40B4-BE49-F238E27FC236}">
                  <a16:creationId xmlns:a16="http://schemas.microsoft.com/office/drawing/2014/main" id="{3E1C0AD2-41B6-42E3-B2A5-6DB568DA99AE}"/>
                </a:ext>
              </a:extLst>
            </p:cNvPr>
            <p:cNvSpPr/>
            <p:nvPr/>
          </p:nvSpPr>
          <p:spPr>
            <a:xfrm>
              <a:off x="2398035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449;p91">
              <a:extLst>
                <a:ext uri="{FF2B5EF4-FFF2-40B4-BE49-F238E27FC236}">
                  <a16:creationId xmlns:a16="http://schemas.microsoft.com/office/drawing/2014/main" id="{2FC307C4-3127-4822-B3B5-CB804B98E992}"/>
                </a:ext>
              </a:extLst>
            </p:cNvPr>
            <p:cNvSpPr/>
            <p:nvPr/>
          </p:nvSpPr>
          <p:spPr>
            <a:xfrm>
              <a:off x="2398581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450;p91">
              <a:extLst>
                <a:ext uri="{FF2B5EF4-FFF2-40B4-BE49-F238E27FC236}">
                  <a16:creationId xmlns:a16="http://schemas.microsoft.com/office/drawing/2014/main" id="{AE57542F-B86A-4751-BF46-0C929697D407}"/>
                </a:ext>
              </a:extLst>
            </p:cNvPr>
            <p:cNvSpPr/>
            <p:nvPr/>
          </p:nvSpPr>
          <p:spPr>
            <a:xfrm>
              <a:off x="2398035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451;p91">
              <a:extLst>
                <a:ext uri="{FF2B5EF4-FFF2-40B4-BE49-F238E27FC236}">
                  <a16:creationId xmlns:a16="http://schemas.microsoft.com/office/drawing/2014/main" id="{9C514B24-8F88-4E57-A79C-D37DC22C326D}"/>
                </a:ext>
              </a:extLst>
            </p:cNvPr>
            <p:cNvSpPr/>
            <p:nvPr/>
          </p:nvSpPr>
          <p:spPr>
            <a:xfrm>
              <a:off x="2398581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452;p91">
              <a:extLst>
                <a:ext uri="{FF2B5EF4-FFF2-40B4-BE49-F238E27FC236}">
                  <a16:creationId xmlns:a16="http://schemas.microsoft.com/office/drawing/2014/main" id="{EB80EEE5-758A-443B-96FE-BE0E85A8CE8F}"/>
                </a:ext>
              </a:extLst>
            </p:cNvPr>
            <p:cNvSpPr/>
            <p:nvPr/>
          </p:nvSpPr>
          <p:spPr>
            <a:xfrm>
              <a:off x="2344348" y="204230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453;p91">
              <a:extLst>
                <a:ext uri="{FF2B5EF4-FFF2-40B4-BE49-F238E27FC236}">
                  <a16:creationId xmlns:a16="http://schemas.microsoft.com/office/drawing/2014/main" id="{FB09B3E6-FBA4-4EBC-9841-196C2C38DB7A}"/>
                </a:ext>
              </a:extLst>
            </p:cNvPr>
            <p:cNvSpPr/>
            <p:nvPr/>
          </p:nvSpPr>
          <p:spPr>
            <a:xfrm>
              <a:off x="2344348" y="1988604"/>
              <a:ext cx="54777" cy="54808"/>
            </a:xfrm>
            <a:custGeom>
              <a:avLst/>
              <a:gdLst/>
              <a:ahLst/>
              <a:cxnLst/>
              <a:rect l="l" t="t" r="r" b="b"/>
              <a:pathLst>
                <a:path w="3517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454;p91">
              <a:extLst>
                <a:ext uri="{FF2B5EF4-FFF2-40B4-BE49-F238E27FC236}">
                  <a16:creationId xmlns:a16="http://schemas.microsoft.com/office/drawing/2014/main" id="{42E43A69-304B-468C-9E07-F357C870B976}"/>
                </a:ext>
              </a:extLst>
            </p:cNvPr>
            <p:cNvSpPr/>
            <p:nvPr/>
          </p:nvSpPr>
          <p:spPr>
            <a:xfrm>
              <a:off x="2344348" y="1934871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455;p91">
              <a:extLst>
                <a:ext uri="{FF2B5EF4-FFF2-40B4-BE49-F238E27FC236}">
                  <a16:creationId xmlns:a16="http://schemas.microsoft.com/office/drawing/2014/main" id="{8197FEF2-A492-4783-9587-80F5429163A8}"/>
                </a:ext>
              </a:extLst>
            </p:cNvPr>
            <p:cNvSpPr/>
            <p:nvPr/>
          </p:nvSpPr>
          <p:spPr>
            <a:xfrm>
              <a:off x="2344878" y="193541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456;p91">
              <a:extLst>
                <a:ext uri="{FF2B5EF4-FFF2-40B4-BE49-F238E27FC236}">
                  <a16:creationId xmlns:a16="http://schemas.microsoft.com/office/drawing/2014/main" id="{0C652437-5091-401D-8FD9-2920B3F2881D}"/>
                </a:ext>
              </a:extLst>
            </p:cNvPr>
            <p:cNvSpPr/>
            <p:nvPr/>
          </p:nvSpPr>
          <p:spPr>
            <a:xfrm>
              <a:off x="2344348" y="1881137"/>
              <a:ext cx="54777" cy="54840"/>
            </a:xfrm>
            <a:custGeom>
              <a:avLst/>
              <a:gdLst/>
              <a:ahLst/>
              <a:cxnLst/>
              <a:rect l="l" t="t" r="r" b="b"/>
              <a:pathLst>
                <a:path w="3517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457;p91">
              <a:extLst>
                <a:ext uri="{FF2B5EF4-FFF2-40B4-BE49-F238E27FC236}">
                  <a16:creationId xmlns:a16="http://schemas.microsoft.com/office/drawing/2014/main" id="{7449BE0C-558D-4595-AEA8-E4A81F10C54F}"/>
                </a:ext>
              </a:extLst>
            </p:cNvPr>
            <p:cNvSpPr/>
            <p:nvPr/>
          </p:nvSpPr>
          <p:spPr>
            <a:xfrm>
              <a:off x="2344348" y="1827450"/>
              <a:ext cx="54777" cy="54777"/>
            </a:xfrm>
            <a:custGeom>
              <a:avLst/>
              <a:gdLst/>
              <a:ahLst/>
              <a:cxnLst/>
              <a:rect l="l" t="t" r="r" b="b"/>
              <a:pathLst>
                <a:path w="3517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458;p91">
              <a:extLst>
                <a:ext uri="{FF2B5EF4-FFF2-40B4-BE49-F238E27FC236}">
                  <a16:creationId xmlns:a16="http://schemas.microsoft.com/office/drawing/2014/main" id="{912A785B-7CCF-452E-B335-540FD55003B9}"/>
                </a:ext>
              </a:extLst>
            </p:cNvPr>
            <p:cNvSpPr/>
            <p:nvPr/>
          </p:nvSpPr>
          <p:spPr>
            <a:xfrm>
              <a:off x="2344878" y="1827979"/>
              <a:ext cx="53718" cy="53703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459;p91">
              <a:extLst>
                <a:ext uri="{FF2B5EF4-FFF2-40B4-BE49-F238E27FC236}">
                  <a16:creationId xmlns:a16="http://schemas.microsoft.com/office/drawing/2014/main" id="{1C0AAE88-916D-43C7-947A-47ED75C3A6ED}"/>
                </a:ext>
              </a:extLst>
            </p:cNvPr>
            <p:cNvSpPr/>
            <p:nvPr/>
          </p:nvSpPr>
          <p:spPr>
            <a:xfrm>
              <a:off x="2344348" y="1773700"/>
              <a:ext cx="54777" cy="54855"/>
            </a:xfrm>
            <a:custGeom>
              <a:avLst/>
              <a:gdLst/>
              <a:ahLst/>
              <a:cxnLst/>
              <a:rect l="l" t="t" r="r" b="b"/>
              <a:pathLst>
                <a:path w="3517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460;p91">
              <a:extLst>
                <a:ext uri="{FF2B5EF4-FFF2-40B4-BE49-F238E27FC236}">
                  <a16:creationId xmlns:a16="http://schemas.microsoft.com/office/drawing/2014/main" id="{F0A044E1-A1AF-493B-83F9-CE90015ED208}"/>
                </a:ext>
              </a:extLst>
            </p:cNvPr>
            <p:cNvSpPr/>
            <p:nvPr/>
          </p:nvSpPr>
          <p:spPr>
            <a:xfrm>
              <a:off x="2344878" y="1774246"/>
              <a:ext cx="53718" cy="53749"/>
            </a:xfrm>
            <a:custGeom>
              <a:avLst/>
              <a:gdLst/>
              <a:ahLst/>
              <a:cxnLst/>
              <a:rect l="l" t="t" r="r" b="b"/>
              <a:pathLst>
                <a:path w="3449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461;p91">
              <a:extLst>
                <a:ext uri="{FF2B5EF4-FFF2-40B4-BE49-F238E27FC236}">
                  <a16:creationId xmlns:a16="http://schemas.microsoft.com/office/drawing/2014/main" id="{2E9A322C-5F78-4D36-8EB3-20557BC22685}"/>
                </a:ext>
              </a:extLst>
            </p:cNvPr>
            <p:cNvSpPr/>
            <p:nvPr/>
          </p:nvSpPr>
          <p:spPr>
            <a:xfrm>
              <a:off x="2290615" y="204230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462;p91">
              <a:extLst>
                <a:ext uri="{FF2B5EF4-FFF2-40B4-BE49-F238E27FC236}">
                  <a16:creationId xmlns:a16="http://schemas.microsoft.com/office/drawing/2014/main" id="{8110596B-46CD-495C-AE45-C1D6CD2F979D}"/>
                </a:ext>
              </a:extLst>
            </p:cNvPr>
            <p:cNvSpPr/>
            <p:nvPr/>
          </p:nvSpPr>
          <p:spPr>
            <a:xfrm>
              <a:off x="2290615" y="1988604"/>
              <a:ext cx="54840" cy="54808"/>
            </a:xfrm>
            <a:custGeom>
              <a:avLst/>
              <a:gdLst/>
              <a:ahLst/>
              <a:cxnLst/>
              <a:rect l="l" t="t" r="r" b="b"/>
              <a:pathLst>
                <a:path w="3521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463;p91">
              <a:extLst>
                <a:ext uri="{FF2B5EF4-FFF2-40B4-BE49-F238E27FC236}">
                  <a16:creationId xmlns:a16="http://schemas.microsoft.com/office/drawing/2014/main" id="{0FF8EA85-3AF2-4A35-83AF-899B2C20C749}"/>
                </a:ext>
              </a:extLst>
            </p:cNvPr>
            <p:cNvSpPr/>
            <p:nvPr/>
          </p:nvSpPr>
          <p:spPr>
            <a:xfrm>
              <a:off x="2290615" y="1934871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464;p91">
              <a:extLst>
                <a:ext uri="{FF2B5EF4-FFF2-40B4-BE49-F238E27FC236}">
                  <a16:creationId xmlns:a16="http://schemas.microsoft.com/office/drawing/2014/main" id="{1FDFC8CB-653E-4345-992E-75C5C80D9A27}"/>
                </a:ext>
              </a:extLst>
            </p:cNvPr>
            <p:cNvSpPr/>
            <p:nvPr/>
          </p:nvSpPr>
          <p:spPr>
            <a:xfrm>
              <a:off x="2291144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465;p91">
              <a:extLst>
                <a:ext uri="{FF2B5EF4-FFF2-40B4-BE49-F238E27FC236}">
                  <a16:creationId xmlns:a16="http://schemas.microsoft.com/office/drawing/2014/main" id="{6B8D81F6-C49D-4DB6-BFD8-4B2915BAA5A0}"/>
                </a:ext>
              </a:extLst>
            </p:cNvPr>
            <p:cNvSpPr/>
            <p:nvPr/>
          </p:nvSpPr>
          <p:spPr>
            <a:xfrm>
              <a:off x="2290615" y="1881137"/>
              <a:ext cx="54840" cy="54840"/>
            </a:xfrm>
            <a:custGeom>
              <a:avLst/>
              <a:gdLst/>
              <a:ahLst/>
              <a:cxnLst/>
              <a:rect l="l" t="t" r="r" b="b"/>
              <a:pathLst>
                <a:path w="3521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466;p91">
              <a:extLst>
                <a:ext uri="{FF2B5EF4-FFF2-40B4-BE49-F238E27FC236}">
                  <a16:creationId xmlns:a16="http://schemas.microsoft.com/office/drawing/2014/main" id="{8452775A-8409-4938-89FB-3B3145C2FF71}"/>
                </a:ext>
              </a:extLst>
            </p:cNvPr>
            <p:cNvSpPr/>
            <p:nvPr/>
          </p:nvSpPr>
          <p:spPr>
            <a:xfrm>
              <a:off x="2291144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467;p91">
              <a:extLst>
                <a:ext uri="{FF2B5EF4-FFF2-40B4-BE49-F238E27FC236}">
                  <a16:creationId xmlns:a16="http://schemas.microsoft.com/office/drawing/2014/main" id="{C2B8C3DD-56F9-46D6-97CD-4DA279B19CDF}"/>
                </a:ext>
              </a:extLst>
            </p:cNvPr>
            <p:cNvSpPr/>
            <p:nvPr/>
          </p:nvSpPr>
          <p:spPr>
            <a:xfrm>
              <a:off x="2290615" y="1827450"/>
              <a:ext cx="54840" cy="54777"/>
            </a:xfrm>
            <a:custGeom>
              <a:avLst/>
              <a:gdLst/>
              <a:ahLst/>
              <a:cxnLst/>
              <a:rect l="l" t="t" r="r" b="b"/>
              <a:pathLst>
                <a:path w="3521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468;p91">
              <a:extLst>
                <a:ext uri="{FF2B5EF4-FFF2-40B4-BE49-F238E27FC236}">
                  <a16:creationId xmlns:a16="http://schemas.microsoft.com/office/drawing/2014/main" id="{ADD1F95D-7D86-4C6E-8260-10BD0D833552}"/>
                </a:ext>
              </a:extLst>
            </p:cNvPr>
            <p:cNvSpPr/>
            <p:nvPr/>
          </p:nvSpPr>
          <p:spPr>
            <a:xfrm>
              <a:off x="2291144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469;p91">
              <a:extLst>
                <a:ext uri="{FF2B5EF4-FFF2-40B4-BE49-F238E27FC236}">
                  <a16:creationId xmlns:a16="http://schemas.microsoft.com/office/drawing/2014/main" id="{943A69EF-5C78-4510-B694-BC726FF075DA}"/>
                </a:ext>
              </a:extLst>
            </p:cNvPr>
            <p:cNvSpPr/>
            <p:nvPr/>
          </p:nvSpPr>
          <p:spPr>
            <a:xfrm>
              <a:off x="2290615" y="1773700"/>
              <a:ext cx="54840" cy="54855"/>
            </a:xfrm>
            <a:custGeom>
              <a:avLst/>
              <a:gdLst/>
              <a:ahLst/>
              <a:cxnLst/>
              <a:rect l="l" t="t" r="r" b="b"/>
              <a:pathLst>
                <a:path w="3521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470;p91">
              <a:extLst>
                <a:ext uri="{FF2B5EF4-FFF2-40B4-BE49-F238E27FC236}">
                  <a16:creationId xmlns:a16="http://schemas.microsoft.com/office/drawing/2014/main" id="{2CCF2EF0-9D1F-4772-9CE3-09FC16CDF1CA}"/>
                </a:ext>
              </a:extLst>
            </p:cNvPr>
            <p:cNvSpPr/>
            <p:nvPr/>
          </p:nvSpPr>
          <p:spPr>
            <a:xfrm>
              <a:off x="2291144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471;p91">
              <a:extLst>
                <a:ext uri="{FF2B5EF4-FFF2-40B4-BE49-F238E27FC236}">
                  <a16:creationId xmlns:a16="http://schemas.microsoft.com/office/drawing/2014/main" id="{E37EEB03-2486-46C3-9B57-5BE8B5F50E15}"/>
                </a:ext>
              </a:extLst>
            </p:cNvPr>
            <p:cNvSpPr/>
            <p:nvPr/>
          </p:nvSpPr>
          <p:spPr>
            <a:xfrm>
              <a:off x="2236850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472;p91">
              <a:extLst>
                <a:ext uri="{FF2B5EF4-FFF2-40B4-BE49-F238E27FC236}">
                  <a16:creationId xmlns:a16="http://schemas.microsoft.com/office/drawing/2014/main" id="{C7C96EEB-572F-4BFD-A9C7-7BEB4344B63E}"/>
                </a:ext>
              </a:extLst>
            </p:cNvPr>
            <p:cNvSpPr/>
            <p:nvPr/>
          </p:nvSpPr>
          <p:spPr>
            <a:xfrm>
              <a:off x="223685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473;p91">
              <a:extLst>
                <a:ext uri="{FF2B5EF4-FFF2-40B4-BE49-F238E27FC236}">
                  <a16:creationId xmlns:a16="http://schemas.microsoft.com/office/drawing/2014/main" id="{BDDEE343-4636-4975-B9CC-6DC5D76EBC28}"/>
                </a:ext>
              </a:extLst>
            </p:cNvPr>
            <p:cNvSpPr/>
            <p:nvPr/>
          </p:nvSpPr>
          <p:spPr>
            <a:xfrm>
              <a:off x="223685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474;p91">
              <a:extLst>
                <a:ext uri="{FF2B5EF4-FFF2-40B4-BE49-F238E27FC236}">
                  <a16:creationId xmlns:a16="http://schemas.microsoft.com/office/drawing/2014/main" id="{78583085-A7ED-4750-8AB4-E95A73A547D2}"/>
                </a:ext>
              </a:extLst>
            </p:cNvPr>
            <p:cNvSpPr/>
            <p:nvPr/>
          </p:nvSpPr>
          <p:spPr>
            <a:xfrm>
              <a:off x="2237410" y="198914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475;p91">
              <a:extLst>
                <a:ext uri="{FF2B5EF4-FFF2-40B4-BE49-F238E27FC236}">
                  <a16:creationId xmlns:a16="http://schemas.microsoft.com/office/drawing/2014/main" id="{C7483DAA-3829-42FD-9538-201E7C11C254}"/>
                </a:ext>
              </a:extLst>
            </p:cNvPr>
            <p:cNvSpPr/>
            <p:nvPr/>
          </p:nvSpPr>
          <p:spPr>
            <a:xfrm>
              <a:off x="223685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476;p91">
              <a:extLst>
                <a:ext uri="{FF2B5EF4-FFF2-40B4-BE49-F238E27FC236}">
                  <a16:creationId xmlns:a16="http://schemas.microsoft.com/office/drawing/2014/main" id="{ACBF7F1A-7B2B-42B8-8C5C-6947A8D0D448}"/>
                </a:ext>
              </a:extLst>
            </p:cNvPr>
            <p:cNvSpPr/>
            <p:nvPr/>
          </p:nvSpPr>
          <p:spPr>
            <a:xfrm>
              <a:off x="223741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477;p91">
              <a:extLst>
                <a:ext uri="{FF2B5EF4-FFF2-40B4-BE49-F238E27FC236}">
                  <a16:creationId xmlns:a16="http://schemas.microsoft.com/office/drawing/2014/main" id="{9AD83DAB-3D70-4062-8FB2-190BF958D783}"/>
                </a:ext>
              </a:extLst>
            </p:cNvPr>
            <p:cNvSpPr/>
            <p:nvPr/>
          </p:nvSpPr>
          <p:spPr>
            <a:xfrm>
              <a:off x="223685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478;p91">
              <a:extLst>
                <a:ext uri="{FF2B5EF4-FFF2-40B4-BE49-F238E27FC236}">
                  <a16:creationId xmlns:a16="http://schemas.microsoft.com/office/drawing/2014/main" id="{770E0D9F-8B88-4BDB-B17D-9F0B0755C9BB}"/>
                </a:ext>
              </a:extLst>
            </p:cNvPr>
            <p:cNvSpPr/>
            <p:nvPr/>
          </p:nvSpPr>
          <p:spPr>
            <a:xfrm>
              <a:off x="223685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479;p91">
              <a:extLst>
                <a:ext uri="{FF2B5EF4-FFF2-40B4-BE49-F238E27FC236}">
                  <a16:creationId xmlns:a16="http://schemas.microsoft.com/office/drawing/2014/main" id="{318627B0-1582-443D-80C1-B71137D2C549}"/>
                </a:ext>
              </a:extLst>
            </p:cNvPr>
            <p:cNvSpPr/>
            <p:nvPr/>
          </p:nvSpPr>
          <p:spPr>
            <a:xfrm>
              <a:off x="2237410" y="1827979"/>
              <a:ext cx="53749" cy="53703"/>
            </a:xfrm>
            <a:custGeom>
              <a:avLst/>
              <a:gdLst/>
              <a:ahLst/>
              <a:cxnLst/>
              <a:rect l="l" t="t" r="r" b="b"/>
              <a:pathLst>
                <a:path w="3451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480;p91">
              <a:extLst>
                <a:ext uri="{FF2B5EF4-FFF2-40B4-BE49-F238E27FC236}">
                  <a16:creationId xmlns:a16="http://schemas.microsoft.com/office/drawing/2014/main" id="{79E11BF2-F910-4923-8D20-BA84CF426D5F}"/>
                </a:ext>
              </a:extLst>
            </p:cNvPr>
            <p:cNvSpPr/>
            <p:nvPr/>
          </p:nvSpPr>
          <p:spPr>
            <a:xfrm>
              <a:off x="223685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481;p91">
              <a:extLst>
                <a:ext uri="{FF2B5EF4-FFF2-40B4-BE49-F238E27FC236}">
                  <a16:creationId xmlns:a16="http://schemas.microsoft.com/office/drawing/2014/main" id="{8E76C445-8229-4884-AD90-D9CF3A2B6715}"/>
                </a:ext>
              </a:extLst>
            </p:cNvPr>
            <p:cNvSpPr/>
            <p:nvPr/>
          </p:nvSpPr>
          <p:spPr>
            <a:xfrm>
              <a:off x="2237410" y="177424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482;p91">
              <a:extLst>
                <a:ext uri="{FF2B5EF4-FFF2-40B4-BE49-F238E27FC236}">
                  <a16:creationId xmlns:a16="http://schemas.microsoft.com/office/drawing/2014/main" id="{C97C29DC-4CD5-45A7-89FC-DDC762A7756E}"/>
                </a:ext>
              </a:extLst>
            </p:cNvPr>
            <p:cNvSpPr/>
            <p:nvPr/>
          </p:nvSpPr>
          <p:spPr>
            <a:xfrm>
              <a:off x="2183178" y="2096041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483;p91">
              <a:extLst>
                <a:ext uri="{FF2B5EF4-FFF2-40B4-BE49-F238E27FC236}">
                  <a16:creationId xmlns:a16="http://schemas.microsoft.com/office/drawing/2014/main" id="{353318F7-3C80-44EE-95C3-948C68B839E8}"/>
                </a:ext>
              </a:extLst>
            </p:cNvPr>
            <p:cNvSpPr/>
            <p:nvPr/>
          </p:nvSpPr>
          <p:spPr>
            <a:xfrm>
              <a:off x="2183178" y="204230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484;p91">
              <a:extLst>
                <a:ext uri="{FF2B5EF4-FFF2-40B4-BE49-F238E27FC236}">
                  <a16:creationId xmlns:a16="http://schemas.microsoft.com/office/drawing/2014/main" id="{BDD8C738-F8DE-4645-8687-F38ADE49EC81}"/>
                </a:ext>
              </a:extLst>
            </p:cNvPr>
            <p:cNvSpPr/>
            <p:nvPr/>
          </p:nvSpPr>
          <p:spPr>
            <a:xfrm>
              <a:off x="218317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485;p91">
              <a:extLst>
                <a:ext uri="{FF2B5EF4-FFF2-40B4-BE49-F238E27FC236}">
                  <a16:creationId xmlns:a16="http://schemas.microsoft.com/office/drawing/2014/main" id="{E50D23A6-9CBC-4FA9-A87A-718AA6B0B10B}"/>
                </a:ext>
              </a:extLst>
            </p:cNvPr>
            <p:cNvSpPr/>
            <p:nvPr/>
          </p:nvSpPr>
          <p:spPr>
            <a:xfrm>
              <a:off x="2183723" y="1989149"/>
              <a:ext cx="53703" cy="53703"/>
            </a:xfrm>
            <a:custGeom>
              <a:avLst/>
              <a:gdLst/>
              <a:ahLst/>
              <a:cxnLst/>
              <a:rect l="l" t="t" r="r" b="b"/>
              <a:pathLst>
                <a:path w="3448" h="3448" extrusionOk="0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486;p91">
              <a:extLst>
                <a:ext uri="{FF2B5EF4-FFF2-40B4-BE49-F238E27FC236}">
                  <a16:creationId xmlns:a16="http://schemas.microsoft.com/office/drawing/2014/main" id="{920D0FBF-A6B2-4CB5-8681-FDCECA8F744E}"/>
                </a:ext>
              </a:extLst>
            </p:cNvPr>
            <p:cNvSpPr/>
            <p:nvPr/>
          </p:nvSpPr>
          <p:spPr>
            <a:xfrm>
              <a:off x="218317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487;p91">
              <a:extLst>
                <a:ext uri="{FF2B5EF4-FFF2-40B4-BE49-F238E27FC236}">
                  <a16:creationId xmlns:a16="http://schemas.microsoft.com/office/drawing/2014/main" id="{E0C51480-3DEB-4ED7-9FF3-622981A894A9}"/>
                </a:ext>
              </a:extLst>
            </p:cNvPr>
            <p:cNvSpPr/>
            <p:nvPr/>
          </p:nvSpPr>
          <p:spPr>
            <a:xfrm>
              <a:off x="218317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488;p91">
              <a:extLst>
                <a:ext uri="{FF2B5EF4-FFF2-40B4-BE49-F238E27FC236}">
                  <a16:creationId xmlns:a16="http://schemas.microsoft.com/office/drawing/2014/main" id="{6B9ABFF1-6B24-414C-BFC2-CB204F277682}"/>
                </a:ext>
              </a:extLst>
            </p:cNvPr>
            <p:cNvSpPr/>
            <p:nvPr/>
          </p:nvSpPr>
          <p:spPr>
            <a:xfrm>
              <a:off x="2183178" y="1827450"/>
              <a:ext cx="54793" cy="54777"/>
            </a:xfrm>
            <a:custGeom>
              <a:avLst/>
              <a:gdLst/>
              <a:ahLst/>
              <a:cxnLst/>
              <a:rect l="l" t="t" r="r" b="b"/>
              <a:pathLst>
                <a:path w="3518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489;p91">
              <a:extLst>
                <a:ext uri="{FF2B5EF4-FFF2-40B4-BE49-F238E27FC236}">
                  <a16:creationId xmlns:a16="http://schemas.microsoft.com/office/drawing/2014/main" id="{7455EDA9-9BA3-42C6-86A7-979F94EEEB39}"/>
                </a:ext>
              </a:extLst>
            </p:cNvPr>
            <p:cNvSpPr/>
            <p:nvPr/>
          </p:nvSpPr>
          <p:spPr>
            <a:xfrm>
              <a:off x="2183178" y="1773700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490;p91">
              <a:extLst>
                <a:ext uri="{FF2B5EF4-FFF2-40B4-BE49-F238E27FC236}">
                  <a16:creationId xmlns:a16="http://schemas.microsoft.com/office/drawing/2014/main" id="{7EAD0C48-9EBE-405D-A1C1-816ED1D16382}"/>
                </a:ext>
              </a:extLst>
            </p:cNvPr>
            <p:cNvSpPr/>
            <p:nvPr/>
          </p:nvSpPr>
          <p:spPr>
            <a:xfrm>
              <a:off x="2183723" y="1774246"/>
              <a:ext cx="53703" cy="53749"/>
            </a:xfrm>
            <a:custGeom>
              <a:avLst/>
              <a:gdLst/>
              <a:ahLst/>
              <a:cxnLst/>
              <a:rect l="l" t="t" r="r" b="b"/>
              <a:pathLst>
                <a:path w="3448" h="3451" extrusionOk="0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491;p91">
              <a:extLst>
                <a:ext uri="{FF2B5EF4-FFF2-40B4-BE49-F238E27FC236}">
                  <a16:creationId xmlns:a16="http://schemas.microsoft.com/office/drawing/2014/main" id="{7807AB23-DC7F-49D8-9921-44F769428578}"/>
                </a:ext>
              </a:extLst>
            </p:cNvPr>
            <p:cNvSpPr/>
            <p:nvPr/>
          </p:nvSpPr>
          <p:spPr>
            <a:xfrm>
              <a:off x="2129429" y="2096041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492;p91">
              <a:extLst>
                <a:ext uri="{FF2B5EF4-FFF2-40B4-BE49-F238E27FC236}">
                  <a16:creationId xmlns:a16="http://schemas.microsoft.com/office/drawing/2014/main" id="{8641F626-FEAF-453B-9714-7D0CB4B6942C}"/>
                </a:ext>
              </a:extLst>
            </p:cNvPr>
            <p:cNvSpPr/>
            <p:nvPr/>
          </p:nvSpPr>
          <p:spPr>
            <a:xfrm>
              <a:off x="2129429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493;p91">
              <a:extLst>
                <a:ext uri="{FF2B5EF4-FFF2-40B4-BE49-F238E27FC236}">
                  <a16:creationId xmlns:a16="http://schemas.microsoft.com/office/drawing/2014/main" id="{3B2F740C-574B-4984-B9EF-1C26E07BAA94}"/>
                </a:ext>
              </a:extLst>
            </p:cNvPr>
            <p:cNvSpPr/>
            <p:nvPr/>
          </p:nvSpPr>
          <p:spPr>
            <a:xfrm>
              <a:off x="2129429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0" y="1"/>
                  </a:moveTo>
                  <a:lnTo>
                    <a:pt x="0" y="3519"/>
                  </a:lnTo>
                  <a:lnTo>
                    <a:pt x="3522" y="3519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494;p91">
              <a:extLst>
                <a:ext uri="{FF2B5EF4-FFF2-40B4-BE49-F238E27FC236}">
                  <a16:creationId xmlns:a16="http://schemas.microsoft.com/office/drawing/2014/main" id="{F4F9DE8B-EB02-4D85-8930-63D322B6EE3F}"/>
                </a:ext>
              </a:extLst>
            </p:cNvPr>
            <p:cNvSpPr/>
            <p:nvPr/>
          </p:nvSpPr>
          <p:spPr>
            <a:xfrm>
              <a:off x="2129974" y="198914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495;p91">
              <a:extLst>
                <a:ext uri="{FF2B5EF4-FFF2-40B4-BE49-F238E27FC236}">
                  <a16:creationId xmlns:a16="http://schemas.microsoft.com/office/drawing/2014/main" id="{6769C45C-5E04-47C1-81CF-5989D54B4867}"/>
                </a:ext>
              </a:extLst>
            </p:cNvPr>
            <p:cNvSpPr/>
            <p:nvPr/>
          </p:nvSpPr>
          <p:spPr>
            <a:xfrm>
              <a:off x="2129429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496;p91">
              <a:extLst>
                <a:ext uri="{FF2B5EF4-FFF2-40B4-BE49-F238E27FC236}">
                  <a16:creationId xmlns:a16="http://schemas.microsoft.com/office/drawing/2014/main" id="{EA4C3AB0-D34A-47A8-854E-EF51CC9B46A8}"/>
                </a:ext>
              </a:extLst>
            </p:cNvPr>
            <p:cNvSpPr/>
            <p:nvPr/>
          </p:nvSpPr>
          <p:spPr>
            <a:xfrm>
              <a:off x="2129974" y="1935416"/>
              <a:ext cx="53765" cy="53749"/>
            </a:xfrm>
            <a:custGeom>
              <a:avLst/>
              <a:gdLst/>
              <a:ahLst/>
              <a:cxnLst/>
              <a:rect l="l" t="t" r="r" b="b"/>
              <a:pathLst>
                <a:path w="3452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497;p91">
              <a:extLst>
                <a:ext uri="{FF2B5EF4-FFF2-40B4-BE49-F238E27FC236}">
                  <a16:creationId xmlns:a16="http://schemas.microsoft.com/office/drawing/2014/main" id="{C6F6B9E8-45FD-4419-9FC1-39ADBBD14EA3}"/>
                </a:ext>
              </a:extLst>
            </p:cNvPr>
            <p:cNvSpPr/>
            <p:nvPr/>
          </p:nvSpPr>
          <p:spPr>
            <a:xfrm>
              <a:off x="2129429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498;p91">
              <a:extLst>
                <a:ext uri="{FF2B5EF4-FFF2-40B4-BE49-F238E27FC236}">
                  <a16:creationId xmlns:a16="http://schemas.microsoft.com/office/drawing/2014/main" id="{8886DE43-8DBC-4F22-9A1E-0C03D2957D3F}"/>
                </a:ext>
              </a:extLst>
            </p:cNvPr>
            <p:cNvSpPr/>
            <p:nvPr/>
          </p:nvSpPr>
          <p:spPr>
            <a:xfrm>
              <a:off x="2129429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0" y="0"/>
                  </a:moveTo>
                  <a:lnTo>
                    <a:pt x="0" y="3516"/>
                  </a:lnTo>
                  <a:lnTo>
                    <a:pt x="3522" y="351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499;p91">
              <a:extLst>
                <a:ext uri="{FF2B5EF4-FFF2-40B4-BE49-F238E27FC236}">
                  <a16:creationId xmlns:a16="http://schemas.microsoft.com/office/drawing/2014/main" id="{F6324538-3522-4FB8-864F-81FC731FCA3A}"/>
                </a:ext>
              </a:extLst>
            </p:cNvPr>
            <p:cNvSpPr/>
            <p:nvPr/>
          </p:nvSpPr>
          <p:spPr>
            <a:xfrm>
              <a:off x="2129974" y="1827979"/>
              <a:ext cx="53765" cy="53703"/>
            </a:xfrm>
            <a:custGeom>
              <a:avLst/>
              <a:gdLst/>
              <a:ahLst/>
              <a:cxnLst/>
              <a:rect l="l" t="t" r="r" b="b"/>
              <a:pathLst>
                <a:path w="3452" h="3448" extrusionOk="0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500;p91">
              <a:extLst>
                <a:ext uri="{FF2B5EF4-FFF2-40B4-BE49-F238E27FC236}">
                  <a16:creationId xmlns:a16="http://schemas.microsoft.com/office/drawing/2014/main" id="{BE10F261-8F32-4BF4-A754-97C53A0A309E}"/>
                </a:ext>
              </a:extLst>
            </p:cNvPr>
            <p:cNvSpPr/>
            <p:nvPr/>
          </p:nvSpPr>
          <p:spPr>
            <a:xfrm>
              <a:off x="2129429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501;p91">
              <a:extLst>
                <a:ext uri="{FF2B5EF4-FFF2-40B4-BE49-F238E27FC236}">
                  <a16:creationId xmlns:a16="http://schemas.microsoft.com/office/drawing/2014/main" id="{DFF1903D-4418-4836-8579-F8E15BB54878}"/>
                </a:ext>
              </a:extLst>
            </p:cNvPr>
            <p:cNvSpPr/>
            <p:nvPr/>
          </p:nvSpPr>
          <p:spPr>
            <a:xfrm>
              <a:off x="2075680" y="204230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502;p91">
              <a:extLst>
                <a:ext uri="{FF2B5EF4-FFF2-40B4-BE49-F238E27FC236}">
                  <a16:creationId xmlns:a16="http://schemas.microsoft.com/office/drawing/2014/main" id="{5A6B116B-A1BE-4FFE-9C6D-78BFBFF7C2E9}"/>
                </a:ext>
              </a:extLst>
            </p:cNvPr>
            <p:cNvSpPr/>
            <p:nvPr/>
          </p:nvSpPr>
          <p:spPr>
            <a:xfrm>
              <a:off x="2075680" y="1988604"/>
              <a:ext cx="54855" cy="54808"/>
            </a:xfrm>
            <a:custGeom>
              <a:avLst/>
              <a:gdLst/>
              <a:ahLst/>
              <a:cxnLst/>
              <a:rect l="l" t="t" r="r" b="b"/>
              <a:pathLst>
                <a:path w="3522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5" name="Google Shape;10503;p91">
              <a:extLst>
                <a:ext uri="{FF2B5EF4-FFF2-40B4-BE49-F238E27FC236}">
                  <a16:creationId xmlns:a16="http://schemas.microsoft.com/office/drawing/2014/main" id="{F1224B0E-9A90-4760-BE7C-723AE9DA4F94}"/>
                </a:ext>
              </a:extLst>
            </p:cNvPr>
            <p:cNvGrpSpPr/>
            <p:nvPr/>
          </p:nvGrpSpPr>
          <p:grpSpPr>
            <a:xfrm>
              <a:off x="2076240" y="1989149"/>
              <a:ext cx="698445" cy="107436"/>
              <a:chOff x="2076240" y="1989149"/>
              <a:chExt cx="698445" cy="107436"/>
            </a:xfrm>
          </p:grpSpPr>
          <p:sp>
            <p:nvSpPr>
              <p:cNvPr id="1002" name="Google Shape;10504;p91">
                <a:extLst>
                  <a:ext uri="{FF2B5EF4-FFF2-40B4-BE49-F238E27FC236}">
                    <a16:creationId xmlns:a16="http://schemas.microsoft.com/office/drawing/2014/main" id="{2CD9DFDF-B127-41B7-A88A-32B89A76DF38}"/>
                  </a:ext>
                </a:extLst>
              </p:cNvPr>
              <p:cNvSpPr/>
              <p:nvPr/>
            </p:nvSpPr>
            <p:spPr>
              <a:xfrm>
                <a:off x="2720921" y="198914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505;p91">
                <a:extLst>
                  <a:ext uri="{FF2B5EF4-FFF2-40B4-BE49-F238E27FC236}">
                    <a16:creationId xmlns:a16="http://schemas.microsoft.com/office/drawing/2014/main" id="{AD1CDCB3-7D5E-4B58-B7BC-632AA7860F1D}"/>
                  </a:ext>
                </a:extLst>
              </p:cNvPr>
              <p:cNvSpPr/>
              <p:nvPr/>
            </p:nvSpPr>
            <p:spPr>
              <a:xfrm>
                <a:off x="2667234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506;p91">
                <a:extLst>
                  <a:ext uri="{FF2B5EF4-FFF2-40B4-BE49-F238E27FC236}">
                    <a16:creationId xmlns:a16="http://schemas.microsoft.com/office/drawing/2014/main" id="{F6AD8D68-B296-4033-B342-0D7ED7CE8486}"/>
                  </a:ext>
                </a:extLst>
              </p:cNvPr>
              <p:cNvSpPr/>
              <p:nvPr/>
            </p:nvSpPr>
            <p:spPr>
              <a:xfrm>
                <a:off x="261348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507;p91">
                <a:extLst>
                  <a:ext uri="{FF2B5EF4-FFF2-40B4-BE49-F238E27FC236}">
                    <a16:creationId xmlns:a16="http://schemas.microsoft.com/office/drawing/2014/main" id="{E817B9DB-3283-4EAA-8C77-632F03D0BED2}"/>
                  </a:ext>
                </a:extLst>
              </p:cNvPr>
              <p:cNvSpPr/>
              <p:nvPr/>
            </p:nvSpPr>
            <p:spPr>
              <a:xfrm>
                <a:off x="255975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508;p91">
                <a:extLst>
                  <a:ext uri="{FF2B5EF4-FFF2-40B4-BE49-F238E27FC236}">
                    <a16:creationId xmlns:a16="http://schemas.microsoft.com/office/drawing/2014/main" id="{F336504F-4C15-4364-AFC4-050D6E2FEE0B}"/>
                  </a:ext>
                </a:extLst>
              </p:cNvPr>
              <p:cNvSpPr/>
              <p:nvPr/>
            </p:nvSpPr>
            <p:spPr>
              <a:xfrm>
                <a:off x="2506079" y="1989149"/>
                <a:ext cx="53687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509;p91">
                <a:extLst>
                  <a:ext uri="{FF2B5EF4-FFF2-40B4-BE49-F238E27FC236}">
                    <a16:creationId xmlns:a16="http://schemas.microsoft.com/office/drawing/2014/main" id="{09B21FB7-DCE6-41E6-95B0-A56AF6EAFF3B}"/>
                  </a:ext>
                </a:extLst>
              </p:cNvPr>
              <p:cNvSpPr/>
              <p:nvPr/>
            </p:nvSpPr>
            <p:spPr>
              <a:xfrm>
                <a:off x="2452314" y="1989149"/>
                <a:ext cx="53780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510;p91">
                <a:extLst>
                  <a:ext uri="{FF2B5EF4-FFF2-40B4-BE49-F238E27FC236}">
                    <a16:creationId xmlns:a16="http://schemas.microsoft.com/office/drawing/2014/main" id="{AA7E3ED7-F182-49A7-89B2-2599C89F8AAC}"/>
                  </a:ext>
                </a:extLst>
              </p:cNvPr>
              <p:cNvSpPr/>
              <p:nvPr/>
            </p:nvSpPr>
            <p:spPr>
              <a:xfrm>
                <a:off x="2398581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511;p91">
                <a:extLst>
                  <a:ext uri="{FF2B5EF4-FFF2-40B4-BE49-F238E27FC236}">
                    <a16:creationId xmlns:a16="http://schemas.microsoft.com/office/drawing/2014/main" id="{FE8EAEBB-4369-427C-AA91-4BA378C4468C}"/>
                  </a:ext>
                </a:extLst>
              </p:cNvPr>
              <p:cNvSpPr/>
              <p:nvPr/>
            </p:nvSpPr>
            <p:spPr>
              <a:xfrm>
                <a:off x="2344878" y="1989149"/>
                <a:ext cx="53718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512;p91">
                <a:extLst>
                  <a:ext uri="{FF2B5EF4-FFF2-40B4-BE49-F238E27FC236}">
                    <a16:creationId xmlns:a16="http://schemas.microsoft.com/office/drawing/2014/main" id="{F7CCA6E1-3245-42EA-9D0F-13219D860996}"/>
                  </a:ext>
                </a:extLst>
              </p:cNvPr>
              <p:cNvSpPr/>
              <p:nvPr/>
            </p:nvSpPr>
            <p:spPr>
              <a:xfrm>
                <a:off x="2291144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513;p91">
                <a:extLst>
                  <a:ext uri="{FF2B5EF4-FFF2-40B4-BE49-F238E27FC236}">
                    <a16:creationId xmlns:a16="http://schemas.microsoft.com/office/drawing/2014/main" id="{370CEA79-063D-44FA-B6DC-042745DCFC3B}"/>
                  </a:ext>
                </a:extLst>
              </p:cNvPr>
              <p:cNvSpPr/>
              <p:nvPr/>
            </p:nvSpPr>
            <p:spPr>
              <a:xfrm>
                <a:off x="223741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514;p91">
                <a:extLst>
                  <a:ext uri="{FF2B5EF4-FFF2-40B4-BE49-F238E27FC236}">
                    <a16:creationId xmlns:a16="http://schemas.microsoft.com/office/drawing/2014/main" id="{EFAAF525-2AAB-4BD5-9E9B-AA8E41281857}"/>
                  </a:ext>
                </a:extLst>
              </p:cNvPr>
              <p:cNvSpPr/>
              <p:nvPr/>
            </p:nvSpPr>
            <p:spPr>
              <a:xfrm>
                <a:off x="2183723" y="204283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515;p91">
                <a:extLst>
                  <a:ext uri="{FF2B5EF4-FFF2-40B4-BE49-F238E27FC236}">
                    <a16:creationId xmlns:a16="http://schemas.microsoft.com/office/drawing/2014/main" id="{DA3D987D-0233-4BE6-9554-A1269B9064E9}"/>
                  </a:ext>
                </a:extLst>
              </p:cNvPr>
              <p:cNvSpPr/>
              <p:nvPr/>
            </p:nvSpPr>
            <p:spPr>
              <a:xfrm>
                <a:off x="2129974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516;p91">
                <a:extLst>
                  <a:ext uri="{FF2B5EF4-FFF2-40B4-BE49-F238E27FC236}">
                    <a16:creationId xmlns:a16="http://schemas.microsoft.com/office/drawing/2014/main" id="{B62E05F0-81F5-4011-B26B-90044501208F}"/>
                  </a:ext>
                </a:extLst>
              </p:cNvPr>
              <p:cNvSpPr/>
              <p:nvPr/>
            </p:nvSpPr>
            <p:spPr>
              <a:xfrm>
                <a:off x="207624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10517;p91">
              <a:extLst>
                <a:ext uri="{FF2B5EF4-FFF2-40B4-BE49-F238E27FC236}">
                  <a16:creationId xmlns:a16="http://schemas.microsoft.com/office/drawing/2014/main" id="{D53E1B2F-5C43-479C-9A9E-47F5C42338EC}"/>
                </a:ext>
              </a:extLst>
            </p:cNvPr>
            <p:cNvSpPr/>
            <p:nvPr/>
          </p:nvSpPr>
          <p:spPr>
            <a:xfrm>
              <a:off x="2075680" y="1934871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0518;p91">
              <a:extLst>
                <a:ext uri="{FF2B5EF4-FFF2-40B4-BE49-F238E27FC236}">
                  <a16:creationId xmlns:a16="http://schemas.microsoft.com/office/drawing/2014/main" id="{7E229716-0054-44B4-8FF6-ECE663137A78}"/>
                </a:ext>
              </a:extLst>
            </p:cNvPr>
            <p:cNvSpPr/>
            <p:nvPr/>
          </p:nvSpPr>
          <p:spPr>
            <a:xfrm>
              <a:off x="2076240" y="1935416"/>
              <a:ext cx="53749" cy="53749"/>
            </a:xfrm>
            <a:custGeom>
              <a:avLst/>
              <a:gdLst/>
              <a:ahLst/>
              <a:cxnLst/>
              <a:rect l="l" t="t" r="r" b="b"/>
              <a:pathLst>
                <a:path w="3451" h="3451" extrusionOk="0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0519;p91">
              <a:extLst>
                <a:ext uri="{FF2B5EF4-FFF2-40B4-BE49-F238E27FC236}">
                  <a16:creationId xmlns:a16="http://schemas.microsoft.com/office/drawing/2014/main" id="{09D77C92-38AB-404A-9DA0-453611520085}"/>
                </a:ext>
              </a:extLst>
            </p:cNvPr>
            <p:cNvSpPr/>
            <p:nvPr/>
          </p:nvSpPr>
          <p:spPr>
            <a:xfrm>
              <a:off x="2075680" y="1881137"/>
              <a:ext cx="54855" cy="54840"/>
            </a:xfrm>
            <a:custGeom>
              <a:avLst/>
              <a:gdLst/>
              <a:ahLst/>
              <a:cxnLst/>
              <a:rect l="l" t="t" r="r" b="b"/>
              <a:pathLst>
                <a:path w="3522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0520;p91">
              <a:extLst>
                <a:ext uri="{FF2B5EF4-FFF2-40B4-BE49-F238E27FC236}">
                  <a16:creationId xmlns:a16="http://schemas.microsoft.com/office/drawing/2014/main" id="{8486429E-CD96-4C5F-8F87-315C7A956772}"/>
                </a:ext>
              </a:extLst>
            </p:cNvPr>
            <p:cNvSpPr/>
            <p:nvPr/>
          </p:nvSpPr>
          <p:spPr>
            <a:xfrm>
              <a:off x="2076240" y="1881666"/>
              <a:ext cx="53749" cy="53765"/>
            </a:xfrm>
            <a:custGeom>
              <a:avLst/>
              <a:gdLst/>
              <a:ahLst/>
              <a:cxnLst/>
              <a:rect l="l" t="t" r="r" b="b"/>
              <a:pathLst>
                <a:path w="3451" h="3452" extrusionOk="0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0521;p91">
              <a:extLst>
                <a:ext uri="{FF2B5EF4-FFF2-40B4-BE49-F238E27FC236}">
                  <a16:creationId xmlns:a16="http://schemas.microsoft.com/office/drawing/2014/main" id="{2CA5314E-3E83-453C-89C1-CDEE7B9C0492}"/>
                </a:ext>
              </a:extLst>
            </p:cNvPr>
            <p:cNvSpPr/>
            <p:nvPr/>
          </p:nvSpPr>
          <p:spPr>
            <a:xfrm>
              <a:off x="2075680" y="1827450"/>
              <a:ext cx="54855" cy="54777"/>
            </a:xfrm>
            <a:custGeom>
              <a:avLst/>
              <a:gdLst/>
              <a:ahLst/>
              <a:cxnLst/>
              <a:rect l="l" t="t" r="r" b="b"/>
              <a:pathLst>
                <a:path w="3522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0522;p91">
              <a:extLst>
                <a:ext uri="{FF2B5EF4-FFF2-40B4-BE49-F238E27FC236}">
                  <a16:creationId xmlns:a16="http://schemas.microsoft.com/office/drawing/2014/main" id="{08A4AE1F-7C7A-454B-A70E-4500F66EE993}"/>
                </a:ext>
              </a:extLst>
            </p:cNvPr>
            <p:cNvSpPr/>
            <p:nvPr/>
          </p:nvSpPr>
          <p:spPr>
            <a:xfrm>
              <a:off x="2075680" y="1773700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3522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0523;p91">
              <a:extLst>
                <a:ext uri="{FF2B5EF4-FFF2-40B4-BE49-F238E27FC236}">
                  <a16:creationId xmlns:a16="http://schemas.microsoft.com/office/drawing/2014/main" id="{FB4987BD-D2F3-43A6-B67F-AC6E0AAD908B}"/>
                </a:ext>
              </a:extLst>
            </p:cNvPr>
            <p:cNvSpPr/>
            <p:nvPr/>
          </p:nvSpPr>
          <p:spPr>
            <a:xfrm>
              <a:off x="2022008" y="1988604"/>
              <a:ext cx="54793" cy="54808"/>
            </a:xfrm>
            <a:custGeom>
              <a:avLst/>
              <a:gdLst/>
              <a:ahLst/>
              <a:cxnLst/>
              <a:rect l="l" t="t" r="r" b="b"/>
              <a:pathLst>
                <a:path w="3518" h="3519" extrusionOk="0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0524;p91">
              <a:extLst>
                <a:ext uri="{FF2B5EF4-FFF2-40B4-BE49-F238E27FC236}">
                  <a16:creationId xmlns:a16="http://schemas.microsoft.com/office/drawing/2014/main" id="{3316FA3A-973F-4752-9332-C2E947695E88}"/>
                </a:ext>
              </a:extLst>
            </p:cNvPr>
            <p:cNvSpPr/>
            <p:nvPr/>
          </p:nvSpPr>
          <p:spPr>
            <a:xfrm>
              <a:off x="2022008" y="1934871"/>
              <a:ext cx="54793" cy="54855"/>
            </a:xfrm>
            <a:custGeom>
              <a:avLst/>
              <a:gdLst/>
              <a:ahLst/>
              <a:cxnLst/>
              <a:rect l="l" t="t" r="r" b="b"/>
              <a:pathLst>
                <a:path w="3518" h="3522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0525;p91">
              <a:extLst>
                <a:ext uri="{FF2B5EF4-FFF2-40B4-BE49-F238E27FC236}">
                  <a16:creationId xmlns:a16="http://schemas.microsoft.com/office/drawing/2014/main" id="{27D26C41-13C3-4A45-9C00-3649FB34DFD4}"/>
                </a:ext>
              </a:extLst>
            </p:cNvPr>
            <p:cNvSpPr/>
            <p:nvPr/>
          </p:nvSpPr>
          <p:spPr>
            <a:xfrm>
              <a:off x="2022008" y="1881137"/>
              <a:ext cx="54793" cy="54840"/>
            </a:xfrm>
            <a:custGeom>
              <a:avLst/>
              <a:gdLst/>
              <a:ahLst/>
              <a:cxnLst/>
              <a:rect l="l" t="t" r="r" b="b"/>
              <a:pathLst>
                <a:path w="3518" h="3521" extrusionOk="0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5" name="Google Shape;10526;p91">
              <a:extLst>
                <a:ext uri="{FF2B5EF4-FFF2-40B4-BE49-F238E27FC236}">
                  <a16:creationId xmlns:a16="http://schemas.microsoft.com/office/drawing/2014/main" id="{9E46C79D-7EA3-4D73-AF04-E09184CAA570}"/>
                </a:ext>
              </a:extLst>
            </p:cNvPr>
            <p:cNvGrpSpPr/>
            <p:nvPr/>
          </p:nvGrpSpPr>
          <p:grpSpPr>
            <a:xfrm>
              <a:off x="2022553" y="1397673"/>
              <a:ext cx="805866" cy="752677"/>
              <a:chOff x="2022553" y="1397673"/>
              <a:chExt cx="805866" cy="752677"/>
            </a:xfrm>
          </p:grpSpPr>
          <p:sp>
            <p:nvSpPr>
              <p:cNvPr id="936" name="Google Shape;10527;p91">
                <a:extLst>
                  <a:ext uri="{FF2B5EF4-FFF2-40B4-BE49-F238E27FC236}">
                    <a16:creationId xmlns:a16="http://schemas.microsoft.com/office/drawing/2014/main" id="{B3E72A3D-887D-4383-ACAF-E39B215E8D80}"/>
                  </a:ext>
                </a:extLst>
              </p:cNvPr>
              <p:cNvSpPr/>
              <p:nvPr/>
            </p:nvSpPr>
            <p:spPr>
              <a:xfrm>
                <a:off x="2774670" y="198914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10528;p91">
                <a:extLst>
                  <a:ext uri="{FF2B5EF4-FFF2-40B4-BE49-F238E27FC236}">
                    <a16:creationId xmlns:a16="http://schemas.microsoft.com/office/drawing/2014/main" id="{0A70B3C8-4BBD-4DB9-8C49-7267F1457282}"/>
                  </a:ext>
                </a:extLst>
              </p:cNvPr>
              <p:cNvSpPr/>
              <p:nvPr/>
            </p:nvSpPr>
            <p:spPr>
              <a:xfrm>
                <a:off x="2774670" y="193541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10529;p91">
                <a:extLst>
                  <a:ext uri="{FF2B5EF4-FFF2-40B4-BE49-F238E27FC236}">
                    <a16:creationId xmlns:a16="http://schemas.microsoft.com/office/drawing/2014/main" id="{BA8CA4EA-648F-4A50-969F-C865E0DD1502}"/>
                  </a:ext>
                </a:extLst>
              </p:cNvPr>
              <p:cNvSpPr/>
              <p:nvPr/>
            </p:nvSpPr>
            <p:spPr>
              <a:xfrm>
                <a:off x="277467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10530;p91">
                <a:extLst>
                  <a:ext uri="{FF2B5EF4-FFF2-40B4-BE49-F238E27FC236}">
                    <a16:creationId xmlns:a16="http://schemas.microsoft.com/office/drawing/2014/main" id="{C3877D0F-207A-4937-B4F2-D4DA179DB530}"/>
                  </a:ext>
                </a:extLst>
              </p:cNvPr>
              <p:cNvSpPr/>
              <p:nvPr/>
            </p:nvSpPr>
            <p:spPr>
              <a:xfrm>
                <a:off x="2720921" y="204283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10531;p91">
                <a:extLst>
                  <a:ext uri="{FF2B5EF4-FFF2-40B4-BE49-F238E27FC236}">
                    <a16:creationId xmlns:a16="http://schemas.microsoft.com/office/drawing/2014/main" id="{F14700D4-1217-4304-A521-BB83DE7A7826}"/>
                  </a:ext>
                </a:extLst>
              </p:cNvPr>
              <p:cNvSpPr/>
              <p:nvPr/>
            </p:nvSpPr>
            <p:spPr>
              <a:xfrm>
                <a:off x="2720921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10532;p91">
                <a:extLst>
                  <a:ext uri="{FF2B5EF4-FFF2-40B4-BE49-F238E27FC236}">
                    <a16:creationId xmlns:a16="http://schemas.microsoft.com/office/drawing/2014/main" id="{BCF08866-0F93-45D1-8709-5052DB891671}"/>
                  </a:ext>
                </a:extLst>
              </p:cNvPr>
              <p:cNvSpPr/>
              <p:nvPr/>
            </p:nvSpPr>
            <p:spPr>
              <a:xfrm>
                <a:off x="2720921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10533;p91">
                <a:extLst>
                  <a:ext uri="{FF2B5EF4-FFF2-40B4-BE49-F238E27FC236}">
                    <a16:creationId xmlns:a16="http://schemas.microsoft.com/office/drawing/2014/main" id="{4528B693-5ED5-4A80-8547-A8D83A5AA831}"/>
                  </a:ext>
                </a:extLst>
              </p:cNvPr>
              <p:cNvSpPr/>
              <p:nvPr/>
            </p:nvSpPr>
            <p:spPr>
              <a:xfrm>
                <a:off x="2667234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10534;p91">
                <a:extLst>
                  <a:ext uri="{FF2B5EF4-FFF2-40B4-BE49-F238E27FC236}">
                    <a16:creationId xmlns:a16="http://schemas.microsoft.com/office/drawing/2014/main" id="{A7332069-47D2-4E64-9C89-54CCACC58407}"/>
                  </a:ext>
                </a:extLst>
              </p:cNvPr>
              <p:cNvSpPr/>
              <p:nvPr/>
            </p:nvSpPr>
            <p:spPr>
              <a:xfrm>
                <a:off x="2667234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10535;p91">
                <a:extLst>
                  <a:ext uri="{FF2B5EF4-FFF2-40B4-BE49-F238E27FC236}">
                    <a16:creationId xmlns:a16="http://schemas.microsoft.com/office/drawing/2014/main" id="{734CAFD5-B7DA-47EE-8872-F1C8B92248C4}"/>
                  </a:ext>
                </a:extLst>
              </p:cNvPr>
              <p:cNvSpPr/>
              <p:nvPr/>
            </p:nvSpPr>
            <p:spPr>
              <a:xfrm>
                <a:off x="2667234" y="177424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10536;p91">
                <a:extLst>
                  <a:ext uri="{FF2B5EF4-FFF2-40B4-BE49-F238E27FC236}">
                    <a16:creationId xmlns:a16="http://schemas.microsoft.com/office/drawing/2014/main" id="{6CB6A61F-8DF5-4707-9FE7-A0D5EFFA0B48}"/>
                  </a:ext>
                </a:extLst>
              </p:cNvPr>
              <p:cNvSpPr/>
              <p:nvPr/>
            </p:nvSpPr>
            <p:spPr>
              <a:xfrm>
                <a:off x="261348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10537;p91">
                <a:extLst>
                  <a:ext uri="{FF2B5EF4-FFF2-40B4-BE49-F238E27FC236}">
                    <a16:creationId xmlns:a16="http://schemas.microsoft.com/office/drawing/2014/main" id="{1A34FB63-0BBC-4A61-8A5E-CE2CFEDA5803}"/>
                  </a:ext>
                </a:extLst>
              </p:cNvPr>
              <p:cNvSpPr/>
              <p:nvPr/>
            </p:nvSpPr>
            <p:spPr>
              <a:xfrm>
                <a:off x="2613484" y="193541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10538;p91">
                <a:extLst>
                  <a:ext uri="{FF2B5EF4-FFF2-40B4-BE49-F238E27FC236}">
                    <a16:creationId xmlns:a16="http://schemas.microsoft.com/office/drawing/2014/main" id="{E2A8A209-250A-40BD-BA09-D5E98F44D317}"/>
                  </a:ext>
                </a:extLst>
              </p:cNvPr>
              <p:cNvSpPr/>
              <p:nvPr/>
            </p:nvSpPr>
            <p:spPr>
              <a:xfrm>
                <a:off x="2613484" y="1827979"/>
                <a:ext cx="53765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10539;p91">
                <a:extLst>
                  <a:ext uri="{FF2B5EF4-FFF2-40B4-BE49-F238E27FC236}">
                    <a16:creationId xmlns:a16="http://schemas.microsoft.com/office/drawing/2014/main" id="{0F8389E9-66D4-4858-B0BF-FB7D566D958E}"/>
                  </a:ext>
                </a:extLst>
              </p:cNvPr>
              <p:cNvSpPr/>
              <p:nvPr/>
            </p:nvSpPr>
            <p:spPr>
              <a:xfrm>
                <a:off x="2612939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10540;p91">
                <a:extLst>
                  <a:ext uri="{FF2B5EF4-FFF2-40B4-BE49-F238E27FC236}">
                    <a16:creationId xmlns:a16="http://schemas.microsoft.com/office/drawing/2014/main" id="{42755716-EF23-450A-A637-CD84CBEC139A}"/>
                  </a:ext>
                </a:extLst>
              </p:cNvPr>
              <p:cNvSpPr/>
              <p:nvPr/>
            </p:nvSpPr>
            <p:spPr>
              <a:xfrm>
                <a:off x="2613484" y="1720512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10541;p91">
                <a:extLst>
                  <a:ext uri="{FF2B5EF4-FFF2-40B4-BE49-F238E27FC236}">
                    <a16:creationId xmlns:a16="http://schemas.microsoft.com/office/drawing/2014/main" id="{112B64E8-75B3-40CF-820D-07FAB845C61E}"/>
                  </a:ext>
                </a:extLst>
              </p:cNvPr>
              <p:cNvSpPr/>
              <p:nvPr/>
            </p:nvSpPr>
            <p:spPr>
              <a:xfrm>
                <a:off x="2559751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10542;p91">
                <a:extLst>
                  <a:ext uri="{FF2B5EF4-FFF2-40B4-BE49-F238E27FC236}">
                    <a16:creationId xmlns:a16="http://schemas.microsoft.com/office/drawing/2014/main" id="{12B26B6E-20BC-47A1-A23F-193B61068D27}"/>
                  </a:ext>
                </a:extLst>
              </p:cNvPr>
              <p:cNvSpPr/>
              <p:nvPr/>
            </p:nvSpPr>
            <p:spPr>
              <a:xfrm>
                <a:off x="2559751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10543;p91">
                <a:extLst>
                  <a:ext uri="{FF2B5EF4-FFF2-40B4-BE49-F238E27FC236}">
                    <a16:creationId xmlns:a16="http://schemas.microsoft.com/office/drawing/2014/main" id="{5743452A-D392-47BF-B128-F20CC51E155C}"/>
                  </a:ext>
                </a:extLst>
              </p:cNvPr>
              <p:cNvSpPr/>
              <p:nvPr/>
            </p:nvSpPr>
            <p:spPr>
              <a:xfrm>
                <a:off x="2559206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10544;p91">
                <a:extLst>
                  <a:ext uri="{FF2B5EF4-FFF2-40B4-BE49-F238E27FC236}">
                    <a16:creationId xmlns:a16="http://schemas.microsoft.com/office/drawing/2014/main" id="{DC243B6C-4DEB-47D4-B53E-8411ECE1FAD0}"/>
                  </a:ext>
                </a:extLst>
              </p:cNvPr>
              <p:cNvSpPr/>
              <p:nvPr/>
            </p:nvSpPr>
            <p:spPr>
              <a:xfrm>
                <a:off x="255975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10545;p91">
                <a:extLst>
                  <a:ext uri="{FF2B5EF4-FFF2-40B4-BE49-F238E27FC236}">
                    <a16:creationId xmlns:a16="http://schemas.microsoft.com/office/drawing/2014/main" id="{8BA5E098-204F-47C4-8235-25ACE46310E7}"/>
                  </a:ext>
                </a:extLst>
              </p:cNvPr>
              <p:cNvSpPr/>
              <p:nvPr/>
            </p:nvSpPr>
            <p:spPr>
              <a:xfrm>
                <a:off x="2506079" y="2042836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10546;p91">
                <a:extLst>
                  <a:ext uri="{FF2B5EF4-FFF2-40B4-BE49-F238E27FC236}">
                    <a16:creationId xmlns:a16="http://schemas.microsoft.com/office/drawing/2014/main" id="{4C2E660B-0B51-42F3-A3B0-E01E292B7161}"/>
                  </a:ext>
                </a:extLst>
              </p:cNvPr>
              <p:cNvSpPr/>
              <p:nvPr/>
            </p:nvSpPr>
            <p:spPr>
              <a:xfrm>
                <a:off x="2505519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10547;p91">
                <a:extLst>
                  <a:ext uri="{FF2B5EF4-FFF2-40B4-BE49-F238E27FC236}">
                    <a16:creationId xmlns:a16="http://schemas.microsoft.com/office/drawing/2014/main" id="{933167B0-C163-4F1C-A595-E1CED3D434CE}"/>
                  </a:ext>
                </a:extLst>
              </p:cNvPr>
              <p:cNvSpPr/>
              <p:nvPr/>
            </p:nvSpPr>
            <p:spPr>
              <a:xfrm>
                <a:off x="2506079" y="1720512"/>
                <a:ext cx="53687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7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10548;p91">
                <a:extLst>
                  <a:ext uri="{FF2B5EF4-FFF2-40B4-BE49-F238E27FC236}">
                    <a16:creationId xmlns:a16="http://schemas.microsoft.com/office/drawing/2014/main" id="{8D3337E3-DC6B-41B4-A91E-2ACA48CADA11}"/>
                  </a:ext>
                </a:extLst>
              </p:cNvPr>
              <p:cNvSpPr/>
              <p:nvPr/>
            </p:nvSpPr>
            <p:spPr>
              <a:xfrm>
                <a:off x="2452314" y="2042836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10549;p91">
                <a:extLst>
                  <a:ext uri="{FF2B5EF4-FFF2-40B4-BE49-F238E27FC236}">
                    <a16:creationId xmlns:a16="http://schemas.microsoft.com/office/drawing/2014/main" id="{A48779EF-1C54-44C6-9EE0-61EF8A1B701D}"/>
                  </a:ext>
                </a:extLst>
              </p:cNvPr>
              <p:cNvSpPr/>
              <p:nvPr/>
            </p:nvSpPr>
            <p:spPr>
              <a:xfrm>
                <a:off x="2452314" y="1881666"/>
                <a:ext cx="53780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10550;p91">
                <a:extLst>
                  <a:ext uri="{FF2B5EF4-FFF2-40B4-BE49-F238E27FC236}">
                    <a16:creationId xmlns:a16="http://schemas.microsoft.com/office/drawing/2014/main" id="{4CBAA0C4-CEC2-48E9-9229-331C122A23FC}"/>
                  </a:ext>
                </a:extLst>
              </p:cNvPr>
              <p:cNvSpPr/>
              <p:nvPr/>
            </p:nvSpPr>
            <p:spPr>
              <a:xfrm>
                <a:off x="245178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10551;p91">
                <a:extLst>
                  <a:ext uri="{FF2B5EF4-FFF2-40B4-BE49-F238E27FC236}">
                    <a16:creationId xmlns:a16="http://schemas.microsoft.com/office/drawing/2014/main" id="{8BEC01FE-4490-4113-945A-9E6228D6BE80}"/>
                  </a:ext>
                </a:extLst>
              </p:cNvPr>
              <p:cNvSpPr/>
              <p:nvPr/>
            </p:nvSpPr>
            <p:spPr>
              <a:xfrm>
                <a:off x="2452314" y="172051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10552;p91">
                <a:extLst>
                  <a:ext uri="{FF2B5EF4-FFF2-40B4-BE49-F238E27FC236}">
                    <a16:creationId xmlns:a16="http://schemas.microsoft.com/office/drawing/2014/main" id="{80D02925-25BF-4081-B233-1B791D4C6702}"/>
                  </a:ext>
                </a:extLst>
              </p:cNvPr>
              <p:cNvSpPr/>
              <p:nvPr/>
            </p:nvSpPr>
            <p:spPr>
              <a:xfrm>
                <a:off x="2451785" y="155878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10553;p91">
                <a:extLst>
                  <a:ext uri="{FF2B5EF4-FFF2-40B4-BE49-F238E27FC236}">
                    <a16:creationId xmlns:a16="http://schemas.microsoft.com/office/drawing/2014/main" id="{8A716639-11C4-4E99-B110-CEACA28574A9}"/>
                  </a:ext>
                </a:extLst>
              </p:cNvPr>
              <p:cNvSpPr/>
              <p:nvPr/>
            </p:nvSpPr>
            <p:spPr>
              <a:xfrm>
                <a:off x="2452314" y="1559342"/>
                <a:ext cx="53780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10554;p91">
                <a:extLst>
                  <a:ext uri="{FF2B5EF4-FFF2-40B4-BE49-F238E27FC236}">
                    <a16:creationId xmlns:a16="http://schemas.microsoft.com/office/drawing/2014/main" id="{E55E227D-53D6-4BEE-8C4B-8B299DD5494D}"/>
                  </a:ext>
                </a:extLst>
              </p:cNvPr>
              <p:cNvSpPr/>
              <p:nvPr/>
            </p:nvSpPr>
            <p:spPr>
              <a:xfrm>
                <a:off x="2451785" y="1505094"/>
                <a:ext cx="54840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18" extrusionOk="0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10555;p91">
                <a:extLst>
                  <a:ext uri="{FF2B5EF4-FFF2-40B4-BE49-F238E27FC236}">
                    <a16:creationId xmlns:a16="http://schemas.microsoft.com/office/drawing/2014/main" id="{88A7BB9A-10F5-4D47-80FA-E9F4E3346226}"/>
                  </a:ext>
                </a:extLst>
              </p:cNvPr>
              <p:cNvSpPr/>
              <p:nvPr/>
            </p:nvSpPr>
            <p:spPr>
              <a:xfrm>
                <a:off x="2452314" y="1505639"/>
                <a:ext cx="53780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449" extrusionOk="0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10556;p91">
                <a:extLst>
                  <a:ext uri="{FF2B5EF4-FFF2-40B4-BE49-F238E27FC236}">
                    <a16:creationId xmlns:a16="http://schemas.microsoft.com/office/drawing/2014/main" id="{883A33BC-C3EC-4CE9-A32C-354073486FA4}"/>
                  </a:ext>
                </a:extLst>
              </p:cNvPr>
              <p:cNvSpPr/>
              <p:nvPr/>
            </p:nvSpPr>
            <p:spPr>
              <a:xfrm>
                <a:off x="2398581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10557;p91">
                <a:extLst>
                  <a:ext uri="{FF2B5EF4-FFF2-40B4-BE49-F238E27FC236}">
                    <a16:creationId xmlns:a16="http://schemas.microsoft.com/office/drawing/2014/main" id="{21DF2F9E-0847-40EA-9ACA-5E7BB447A57A}"/>
                  </a:ext>
                </a:extLst>
              </p:cNvPr>
              <p:cNvSpPr/>
              <p:nvPr/>
            </p:nvSpPr>
            <p:spPr>
              <a:xfrm>
                <a:off x="2398035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10558;p91">
                <a:extLst>
                  <a:ext uri="{FF2B5EF4-FFF2-40B4-BE49-F238E27FC236}">
                    <a16:creationId xmlns:a16="http://schemas.microsoft.com/office/drawing/2014/main" id="{8D636F55-9C59-4F4F-B4E3-9586EF2DDDB0}"/>
                  </a:ext>
                </a:extLst>
              </p:cNvPr>
              <p:cNvSpPr/>
              <p:nvPr/>
            </p:nvSpPr>
            <p:spPr>
              <a:xfrm>
                <a:off x="2398581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10559;p91">
                <a:extLst>
                  <a:ext uri="{FF2B5EF4-FFF2-40B4-BE49-F238E27FC236}">
                    <a16:creationId xmlns:a16="http://schemas.microsoft.com/office/drawing/2014/main" id="{CD7BDC85-D4A3-4003-BD69-51994D8CCE87}"/>
                  </a:ext>
                </a:extLst>
              </p:cNvPr>
              <p:cNvSpPr/>
              <p:nvPr/>
            </p:nvSpPr>
            <p:spPr>
              <a:xfrm>
                <a:off x="2398035" y="1666280"/>
                <a:ext cx="54855" cy="5477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7" extrusionOk="0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10560;p91">
                <a:extLst>
                  <a:ext uri="{FF2B5EF4-FFF2-40B4-BE49-F238E27FC236}">
                    <a16:creationId xmlns:a16="http://schemas.microsoft.com/office/drawing/2014/main" id="{4809FCD0-EF7B-4ECB-8901-C1C5A28AE396}"/>
                  </a:ext>
                </a:extLst>
              </p:cNvPr>
              <p:cNvSpPr/>
              <p:nvPr/>
            </p:nvSpPr>
            <p:spPr>
              <a:xfrm>
                <a:off x="2398581" y="1666809"/>
                <a:ext cx="53749" cy="53718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9" extrusionOk="0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10561;p91">
                <a:extLst>
                  <a:ext uri="{FF2B5EF4-FFF2-40B4-BE49-F238E27FC236}">
                    <a16:creationId xmlns:a16="http://schemas.microsoft.com/office/drawing/2014/main" id="{398107DA-F8BE-4EEE-8CCA-9ACCA105B08C}"/>
                  </a:ext>
                </a:extLst>
              </p:cNvPr>
              <p:cNvSpPr/>
              <p:nvPr/>
            </p:nvSpPr>
            <p:spPr>
              <a:xfrm>
                <a:off x="2398035" y="161251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10562;p91">
                <a:extLst>
                  <a:ext uri="{FF2B5EF4-FFF2-40B4-BE49-F238E27FC236}">
                    <a16:creationId xmlns:a16="http://schemas.microsoft.com/office/drawing/2014/main" id="{1CF4C91C-289D-41A2-85EB-AE8E0FCA44A3}"/>
                  </a:ext>
                </a:extLst>
              </p:cNvPr>
              <p:cNvSpPr/>
              <p:nvPr/>
            </p:nvSpPr>
            <p:spPr>
              <a:xfrm>
                <a:off x="2398581" y="161307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10563;p91">
                <a:extLst>
                  <a:ext uri="{FF2B5EF4-FFF2-40B4-BE49-F238E27FC236}">
                    <a16:creationId xmlns:a16="http://schemas.microsoft.com/office/drawing/2014/main" id="{1DC26481-B7F2-4ED7-9BB8-B5CD53D19F6B}"/>
                  </a:ext>
                </a:extLst>
              </p:cNvPr>
              <p:cNvSpPr/>
              <p:nvPr/>
            </p:nvSpPr>
            <p:spPr>
              <a:xfrm>
                <a:off x="2398035" y="1451345"/>
                <a:ext cx="54855" cy="54855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2" extrusionOk="0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10564;p91">
                <a:extLst>
                  <a:ext uri="{FF2B5EF4-FFF2-40B4-BE49-F238E27FC236}">
                    <a16:creationId xmlns:a16="http://schemas.microsoft.com/office/drawing/2014/main" id="{DDA5DBFA-5C3C-4FF9-AE75-EA07EA1FC22B}"/>
                  </a:ext>
                </a:extLst>
              </p:cNvPr>
              <p:cNvSpPr/>
              <p:nvPr/>
            </p:nvSpPr>
            <p:spPr>
              <a:xfrm>
                <a:off x="2398581" y="1451905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10565;p91">
                <a:extLst>
                  <a:ext uri="{FF2B5EF4-FFF2-40B4-BE49-F238E27FC236}">
                    <a16:creationId xmlns:a16="http://schemas.microsoft.com/office/drawing/2014/main" id="{055A4784-EB7E-43BD-9DFB-2F434D087EA4}"/>
                  </a:ext>
                </a:extLst>
              </p:cNvPr>
              <p:cNvSpPr/>
              <p:nvPr/>
            </p:nvSpPr>
            <p:spPr>
              <a:xfrm>
                <a:off x="2398035" y="1397673"/>
                <a:ext cx="54855" cy="54793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18" extrusionOk="0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10566;p91">
                <a:extLst>
                  <a:ext uri="{FF2B5EF4-FFF2-40B4-BE49-F238E27FC236}">
                    <a16:creationId xmlns:a16="http://schemas.microsoft.com/office/drawing/2014/main" id="{81160889-8C0D-4030-AF90-4FEF3F12A3E4}"/>
                  </a:ext>
                </a:extLst>
              </p:cNvPr>
              <p:cNvSpPr/>
              <p:nvPr/>
            </p:nvSpPr>
            <p:spPr>
              <a:xfrm>
                <a:off x="2398581" y="1398218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10567;p91">
                <a:extLst>
                  <a:ext uri="{FF2B5EF4-FFF2-40B4-BE49-F238E27FC236}">
                    <a16:creationId xmlns:a16="http://schemas.microsoft.com/office/drawing/2014/main" id="{1EF63289-BA80-407F-904F-F2D031C5D7D5}"/>
                  </a:ext>
                </a:extLst>
              </p:cNvPr>
              <p:cNvSpPr/>
              <p:nvPr/>
            </p:nvSpPr>
            <p:spPr>
              <a:xfrm>
                <a:off x="2344878" y="2042836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10568;p91">
                <a:extLst>
                  <a:ext uri="{FF2B5EF4-FFF2-40B4-BE49-F238E27FC236}">
                    <a16:creationId xmlns:a16="http://schemas.microsoft.com/office/drawing/2014/main" id="{3F6B3721-EEB5-49C1-88BC-D6021FEB3805}"/>
                  </a:ext>
                </a:extLst>
              </p:cNvPr>
              <p:cNvSpPr/>
              <p:nvPr/>
            </p:nvSpPr>
            <p:spPr>
              <a:xfrm>
                <a:off x="2344878" y="1881666"/>
                <a:ext cx="53718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10569;p91">
                <a:extLst>
                  <a:ext uri="{FF2B5EF4-FFF2-40B4-BE49-F238E27FC236}">
                    <a16:creationId xmlns:a16="http://schemas.microsoft.com/office/drawing/2014/main" id="{B409BEAC-8F0D-47A1-BADA-824131D1CA11}"/>
                  </a:ext>
                </a:extLst>
              </p:cNvPr>
              <p:cNvSpPr/>
              <p:nvPr/>
            </p:nvSpPr>
            <p:spPr>
              <a:xfrm>
                <a:off x="2344348" y="1719951"/>
                <a:ext cx="54777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10570;p91">
                <a:extLst>
                  <a:ext uri="{FF2B5EF4-FFF2-40B4-BE49-F238E27FC236}">
                    <a16:creationId xmlns:a16="http://schemas.microsoft.com/office/drawing/2014/main" id="{88CC5370-619D-4A77-A4F4-9A249BF46CFD}"/>
                  </a:ext>
                </a:extLst>
              </p:cNvPr>
              <p:cNvSpPr/>
              <p:nvPr/>
            </p:nvSpPr>
            <p:spPr>
              <a:xfrm>
                <a:off x="2344878" y="1720512"/>
                <a:ext cx="53718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10571;p91">
                <a:extLst>
                  <a:ext uri="{FF2B5EF4-FFF2-40B4-BE49-F238E27FC236}">
                    <a16:creationId xmlns:a16="http://schemas.microsoft.com/office/drawing/2014/main" id="{A6590594-1BF2-436C-9D91-5CED0FE299F3}"/>
                  </a:ext>
                </a:extLst>
              </p:cNvPr>
              <p:cNvSpPr/>
              <p:nvPr/>
            </p:nvSpPr>
            <p:spPr>
              <a:xfrm>
                <a:off x="2291144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10572;p91">
                <a:extLst>
                  <a:ext uri="{FF2B5EF4-FFF2-40B4-BE49-F238E27FC236}">
                    <a16:creationId xmlns:a16="http://schemas.microsoft.com/office/drawing/2014/main" id="{5781CF33-9C78-4D46-8CCB-AFAD60D1C5CB}"/>
                  </a:ext>
                </a:extLst>
              </p:cNvPr>
              <p:cNvSpPr/>
              <p:nvPr/>
            </p:nvSpPr>
            <p:spPr>
              <a:xfrm>
                <a:off x="2290615" y="1719951"/>
                <a:ext cx="54840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21" extrusionOk="0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10573;p91">
                <a:extLst>
                  <a:ext uri="{FF2B5EF4-FFF2-40B4-BE49-F238E27FC236}">
                    <a16:creationId xmlns:a16="http://schemas.microsoft.com/office/drawing/2014/main" id="{84655F8B-8AC7-4BB9-9C0B-CF9C91922360}"/>
                  </a:ext>
                </a:extLst>
              </p:cNvPr>
              <p:cNvSpPr/>
              <p:nvPr/>
            </p:nvSpPr>
            <p:spPr>
              <a:xfrm>
                <a:off x="2291144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10574;p91">
                <a:extLst>
                  <a:ext uri="{FF2B5EF4-FFF2-40B4-BE49-F238E27FC236}">
                    <a16:creationId xmlns:a16="http://schemas.microsoft.com/office/drawing/2014/main" id="{E72F3BC1-AD19-49B8-A3FD-73B0E922D3A3}"/>
                  </a:ext>
                </a:extLst>
              </p:cNvPr>
              <p:cNvSpPr/>
              <p:nvPr/>
            </p:nvSpPr>
            <p:spPr>
              <a:xfrm>
                <a:off x="2237410" y="2096570"/>
                <a:ext cx="53749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10575;p91">
                <a:extLst>
                  <a:ext uri="{FF2B5EF4-FFF2-40B4-BE49-F238E27FC236}">
                    <a16:creationId xmlns:a16="http://schemas.microsoft.com/office/drawing/2014/main" id="{6C246E1D-5B1F-4B3F-8926-E6B5B57CB004}"/>
                  </a:ext>
                </a:extLst>
              </p:cNvPr>
              <p:cNvSpPr/>
              <p:nvPr/>
            </p:nvSpPr>
            <p:spPr>
              <a:xfrm>
                <a:off x="2237410" y="1881666"/>
                <a:ext cx="53749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10576;p91">
                <a:extLst>
                  <a:ext uri="{FF2B5EF4-FFF2-40B4-BE49-F238E27FC236}">
                    <a16:creationId xmlns:a16="http://schemas.microsoft.com/office/drawing/2014/main" id="{059CC722-E144-4766-9FC8-B29BFE51BED3}"/>
                  </a:ext>
                </a:extLst>
              </p:cNvPr>
              <p:cNvSpPr/>
              <p:nvPr/>
            </p:nvSpPr>
            <p:spPr>
              <a:xfrm>
                <a:off x="2236850" y="1719951"/>
                <a:ext cx="54855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10577;p91">
                <a:extLst>
                  <a:ext uri="{FF2B5EF4-FFF2-40B4-BE49-F238E27FC236}">
                    <a16:creationId xmlns:a16="http://schemas.microsoft.com/office/drawing/2014/main" id="{4FC58CC8-A74E-4227-8B9E-17D7F088DF58}"/>
                  </a:ext>
                </a:extLst>
              </p:cNvPr>
              <p:cNvSpPr/>
              <p:nvPr/>
            </p:nvSpPr>
            <p:spPr>
              <a:xfrm>
                <a:off x="2237410" y="1720512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10578;p91">
                <a:extLst>
                  <a:ext uri="{FF2B5EF4-FFF2-40B4-BE49-F238E27FC236}">
                    <a16:creationId xmlns:a16="http://schemas.microsoft.com/office/drawing/2014/main" id="{1113974C-9C27-4633-B1F8-A7B0E9F918E1}"/>
                  </a:ext>
                </a:extLst>
              </p:cNvPr>
              <p:cNvSpPr/>
              <p:nvPr/>
            </p:nvSpPr>
            <p:spPr>
              <a:xfrm>
                <a:off x="2183723" y="2096570"/>
                <a:ext cx="53703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3" extrusionOk="0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10579;p91">
                <a:extLst>
                  <a:ext uri="{FF2B5EF4-FFF2-40B4-BE49-F238E27FC236}">
                    <a16:creationId xmlns:a16="http://schemas.microsoft.com/office/drawing/2014/main" id="{A99575AA-0390-4DDD-A48D-18507BE16ED4}"/>
                  </a:ext>
                </a:extLst>
              </p:cNvPr>
              <p:cNvSpPr/>
              <p:nvPr/>
            </p:nvSpPr>
            <p:spPr>
              <a:xfrm>
                <a:off x="218372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10580;p91">
                <a:extLst>
                  <a:ext uri="{FF2B5EF4-FFF2-40B4-BE49-F238E27FC236}">
                    <a16:creationId xmlns:a16="http://schemas.microsoft.com/office/drawing/2014/main" id="{3C92BA99-4E34-4E74-9312-EA98031C7ED6}"/>
                  </a:ext>
                </a:extLst>
              </p:cNvPr>
              <p:cNvSpPr/>
              <p:nvPr/>
            </p:nvSpPr>
            <p:spPr>
              <a:xfrm>
                <a:off x="218372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10581;p91">
                <a:extLst>
                  <a:ext uri="{FF2B5EF4-FFF2-40B4-BE49-F238E27FC236}">
                    <a16:creationId xmlns:a16="http://schemas.microsoft.com/office/drawing/2014/main" id="{E1F8090B-B96D-4754-97C9-8939EFBF1612}"/>
                  </a:ext>
                </a:extLst>
              </p:cNvPr>
              <p:cNvSpPr/>
              <p:nvPr/>
            </p:nvSpPr>
            <p:spPr>
              <a:xfrm>
                <a:off x="2183723" y="182797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10582;p91">
                <a:extLst>
                  <a:ext uri="{FF2B5EF4-FFF2-40B4-BE49-F238E27FC236}">
                    <a16:creationId xmlns:a16="http://schemas.microsoft.com/office/drawing/2014/main" id="{9687AE72-A439-46C6-9582-E978C586BA08}"/>
                  </a:ext>
                </a:extLst>
              </p:cNvPr>
              <p:cNvSpPr/>
              <p:nvPr/>
            </p:nvSpPr>
            <p:spPr>
              <a:xfrm>
                <a:off x="2183178" y="1719951"/>
                <a:ext cx="54793" cy="54840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521" extrusionOk="0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10583;p91">
                <a:extLst>
                  <a:ext uri="{FF2B5EF4-FFF2-40B4-BE49-F238E27FC236}">
                    <a16:creationId xmlns:a16="http://schemas.microsoft.com/office/drawing/2014/main" id="{D49A5922-19C6-4A8E-BC1F-DD069A0EE72B}"/>
                  </a:ext>
                </a:extLst>
              </p:cNvPr>
              <p:cNvSpPr/>
              <p:nvPr/>
            </p:nvSpPr>
            <p:spPr>
              <a:xfrm>
                <a:off x="2183723" y="1720512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10584;p91">
                <a:extLst>
                  <a:ext uri="{FF2B5EF4-FFF2-40B4-BE49-F238E27FC236}">
                    <a16:creationId xmlns:a16="http://schemas.microsoft.com/office/drawing/2014/main" id="{CF33949B-F8FF-49C4-B26B-396FB266DA98}"/>
                  </a:ext>
                </a:extLst>
              </p:cNvPr>
              <p:cNvSpPr/>
              <p:nvPr/>
            </p:nvSpPr>
            <p:spPr>
              <a:xfrm>
                <a:off x="2129974" y="2096570"/>
                <a:ext cx="53765" cy="53780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3" extrusionOk="0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10585;p91">
                <a:extLst>
                  <a:ext uri="{FF2B5EF4-FFF2-40B4-BE49-F238E27FC236}">
                    <a16:creationId xmlns:a16="http://schemas.microsoft.com/office/drawing/2014/main" id="{0239052D-CD35-45D4-A8FF-8F0F3BA3F3D3}"/>
                  </a:ext>
                </a:extLst>
              </p:cNvPr>
              <p:cNvSpPr/>
              <p:nvPr/>
            </p:nvSpPr>
            <p:spPr>
              <a:xfrm>
                <a:off x="2129974" y="1881666"/>
                <a:ext cx="53765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2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10586;p91">
                <a:extLst>
                  <a:ext uri="{FF2B5EF4-FFF2-40B4-BE49-F238E27FC236}">
                    <a16:creationId xmlns:a16="http://schemas.microsoft.com/office/drawing/2014/main" id="{CA709416-708C-4201-9CD3-C7929D08663E}"/>
                  </a:ext>
                </a:extLst>
              </p:cNvPr>
              <p:cNvSpPr/>
              <p:nvPr/>
            </p:nvSpPr>
            <p:spPr>
              <a:xfrm>
                <a:off x="2129974" y="1774246"/>
                <a:ext cx="53765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10587;p91">
                <a:extLst>
                  <a:ext uri="{FF2B5EF4-FFF2-40B4-BE49-F238E27FC236}">
                    <a16:creationId xmlns:a16="http://schemas.microsoft.com/office/drawing/2014/main" id="{66DC1D24-AC13-4028-9413-45A06AB38CA1}"/>
                  </a:ext>
                </a:extLst>
              </p:cNvPr>
              <p:cNvSpPr/>
              <p:nvPr/>
            </p:nvSpPr>
            <p:spPr>
              <a:xfrm>
                <a:off x="2076240" y="204283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10588;p91">
                <a:extLst>
                  <a:ext uri="{FF2B5EF4-FFF2-40B4-BE49-F238E27FC236}">
                    <a16:creationId xmlns:a16="http://schemas.microsoft.com/office/drawing/2014/main" id="{CEB18308-F00F-4E4A-89A9-3DA13986C74A}"/>
                  </a:ext>
                </a:extLst>
              </p:cNvPr>
              <p:cNvSpPr/>
              <p:nvPr/>
            </p:nvSpPr>
            <p:spPr>
              <a:xfrm>
                <a:off x="2076240" y="1827979"/>
                <a:ext cx="53749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48" extrusionOk="0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0589;p91">
                <a:extLst>
                  <a:ext uri="{FF2B5EF4-FFF2-40B4-BE49-F238E27FC236}">
                    <a16:creationId xmlns:a16="http://schemas.microsoft.com/office/drawing/2014/main" id="{AE10C1F3-50DB-4FC7-9003-68D0F6409FAD}"/>
                  </a:ext>
                </a:extLst>
              </p:cNvPr>
              <p:cNvSpPr/>
              <p:nvPr/>
            </p:nvSpPr>
            <p:spPr>
              <a:xfrm>
                <a:off x="2076240" y="1774246"/>
                <a:ext cx="53749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3451" extrusionOk="0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10590;p91">
                <a:extLst>
                  <a:ext uri="{FF2B5EF4-FFF2-40B4-BE49-F238E27FC236}">
                    <a16:creationId xmlns:a16="http://schemas.microsoft.com/office/drawing/2014/main" id="{05335923-AC6F-481C-81DE-E5A4890A7C2D}"/>
                  </a:ext>
                </a:extLst>
              </p:cNvPr>
              <p:cNvSpPr/>
              <p:nvPr/>
            </p:nvSpPr>
            <p:spPr>
              <a:xfrm>
                <a:off x="2022553" y="1989149"/>
                <a:ext cx="53703" cy="53703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48" extrusionOk="0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591;p91">
                <a:extLst>
                  <a:ext uri="{FF2B5EF4-FFF2-40B4-BE49-F238E27FC236}">
                    <a16:creationId xmlns:a16="http://schemas.microsoft.com/office/drawing/2014/main" id="{F749815E-325D-4EE1-A807-1EA09085D854}"/>
                  </a:ext>
                </a:extLst>
              </p:cNvPr>
              <p:cNvSpPr/>
              <p:nvPr/>
            </p:nvSpPr>
            <p:spPr>
              <a:xfrm>
                <a:off x="2022553" y="1935416"/>
                <a:ext cx="53703" cy="53749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1" extrusionOk="0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592;p91">
                <a:extLst>
                  <a:ext uri="{FF2B5EF4-FFF2-40B4-BE49-F238E27FC236}">
                    <a16:creationId xmlns:a16="http://schemas.microsoft.com/office/drawing/2014/main" id="{EBBC7487-E5CF-4E1F-86DE-170EFC46291A}"/>
                  </a:ext>
                </a:extLst>
              </p:cNvPr>
              <p:cNvSpPr/>
              <p:nvPr/>
            </p:nvSpPr>
            <p:spPr>
              <a:xfrm>
                <a:off x="2022553" y="1881666"/>
                <a:ext cx="53703" cy="5376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3452" extrusionOk="0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3556;p100">
            <a:extLst>
              <a:ext uri="{FF2B5EF4-FFF2-40B4-BE49-F238E27FC236}">
                <a16:creationId xmlns:a16="http://schemas.microsoft.com/office/drawing/2014/main" id="{4DAC6ED1-5A49-40EC-885C-2ED2F210B236}"/>
              </a:ext>
            </a:extLst>
          </p:cNvPr>
          <p:cNvGrpSpPr/>
          <p:nvPr/>
        </p:nvGrpSpPr>
        <p:grpSpPr>
          <a:xfrm>
            <a:off x="6183678" y="3842212"/>
            <a:ext cx="162896" cy="278710"/>
            <a:chOff x="7601242" y="3729267"/>
            <a:chExt cx="222566" cy="380803"/>
          </a:xfrm>
        </p:grpSpPr>
        <p:sp>
          <p:nvSpPr>
            <p:cNvPr id="1030" name="Google Shape;13557;p100">
              <a:extLst>
                <a:ext uri="{FF2B5EF4-FFF2-40B4-BE49-F238E27FC236}">
                  <a16:creationId xmlns:a16="http://schemas.microsoft.com/office/drawing/2014/main" id="{6EE91702-4BB6-4BD4-B9E2-1660D3BD85C2}"/>
                </a:ext>
              </a:extLst>
            </p:cNvPr>
            <p:cNvSpPr/>
            <p:nvPr/>
          </p:nvSpPr>
          <p:spPr>
            <a:xfrm>
              <a:off x="7601242" y="3729267"/>
              <a:ext cx="222566" cy="380803"/>
            </a:xfrm>
            <a:custGeom>
              <a:avLst/>
              <a:gdLst/>
              <a:ahLst/>
              <a:cxnLst/>
              <a:rect l="l" t="t" r="r" b="b"/>
              <a:pathLst>
                <a:path w="24478" h="41881" extrusionOk="0">
                  <a:moveTo>
                    <a:pt x="12239" y="1"/>
                  </a:moveTo>
                  <a:cubicBezTo>
                    <a:pt x="5480" y="1"/>
                    <a:pt x="0" y="5320"/>
                    <a:pt x="0" y="11875"/>
                  </a:cubicBezTo>
                  <a:cubicBezTo>
                    <a:pt x="0" y="17537"/>
                    <a:pt x="4080" y="22270"/>
                    <a:pt x="9537" y="23461"/>
                  </a:cubicBezTo>
                  <a:cubicBezTo>
                    <a:pt x="10235" y="23616"/>
                    <a:pt x="10190" y="24114"/>
                    <a:pt x="10270" y="24825"/>
                  </a:cubicBezTo>
                  <a:lnTo>
                    <a:pt x="12239" y="41881"/>
                  </a:lnTo>
                  <a:lnTo>
                    <a:pt x="14181" y="25065"/>
                  </a:lnTo>
                  <a:cubicBezTo>
                    <a:pt x="14257" y="24385"/>
                    <a:pt x="14230" y="23612"/>
                    <a:pt x="14897" y="23469"/>
                  </a:cubicBezTo>
                  <a:cubicBezTo>
                    <a:pt x="20381" y="22296"/>
                    <a:pt x="24478" y="17550"/>
                    <a:pt x="24478" y="11875"/>
                  </a:cubicBezTo>
                  <a:cubicBezTo>
                    <a:pt x="24478" y="5320"/>
                    <a:pt x="18998" y="1"/>
                    <a:pt x="122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3558;p100">
              <a:extLst>
                <a:ext uri="{FF2B5EF4-FFF2-40B4-BE49-F238E27FC236}">
                  <a16:creationId xmlns:a16="http://schemas.microsoft.com/office/drawing/2014/main" id="{C7FA281F-B477-4F26-93E5-1B36B624BDFD}"/>
                </a:ext>
              </a:extLst>
            </p:cNvPr>
            <p:cNvSpPr/>
            <p:nvPr/>
          </p:nvSpPr>
          <p:spPr>
            <a:xfrm>
              <a:off x="7621200" y="3748625"/>
              <a:ext cx="182696" cy="177276"/>
            </a:xfrm>
            <a:custGeom>
              <a:avLst/>
              <a:gdLst/>
              <a:ahLst/>
              <a:cxnLst/>
              <a:rect l="l" t="t" r="r" b="b"/>
              <a:pathLst>
                <a:path w="20093" h="19497" extrusionOk="0">
                  <a:moveTo>
                    <a:pt x="10044" y="19496"/>
                  </a:moveTo>
                  <a:cubicBezTo>
                    <a:pt x="15577" y="19496"/>
                    <a:pt x="20092" y="15119"/>
                    <a:pt x="20092" y="9751"/>
                  </a:cubicBezTo>
                  <a:cubicBezTo>
                    <a:pt x="20092" y="4378"/>
                    <a:pt x="15577" y="0"/>
                    <a:pt x="10044" y="0"/>
                  </a:cubicBezTo>
                  <a:cubicBezTo>
                    <a:pt x="4511" y="0"/>
                    <a:pt x="1" y="4378"/>
                    <a:pt x="1" y="9751"/>
                  </a:cubicBezTo>
                  <a:cubicBezTo>
                    <a:pt x="1" y="15119"/>
                    <a:pt x="4511" y="19496"/>
                    <a:pt x="10044" y="19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3556;p100">
            <a:extLst>
              <a:ext uri="{FF2B5EF4-FFF2-40B4-BE49-F238E27FC236}">
                <a16:creationId xmlns:a16="http://schemas.microsoft.com/office/drawing/2014/main" id="{3C162FB3-3922-4B75-96A1-1F63C7200D49}"/>
              </a:ext>
            </a:extLst>
          </p:cNvPr>
          <p:cNvGrpSpPr/>
          <p:nvPr/>
        </p:nvGrpSpPr>
        <p:grpSpPr>
          <a:xfrm>
            <a:off x="3015837" y="3842212"/>
            <a:ext cx="162896" cy="278710"/>
            <a:chOff x="7601242" y="3729267"/>
            <a:chExt cx="222566" cy="380803"/>
          </a:xfrm>
        </p:grpSpPr>
        <p:sp>
          <p:nvSpPr>
            <p:cNvPr id="1051" name="Google Shape;13557;p100">
              <a:extLst>
                <a:ext uri="{FF2B5EF4-FFF2-40B4-BE49-F238E27FC236}">
                  <a16:creationId xmlns:a16="http://schemas.microsoft.com/office/drawing/2014/main" id="{62145ADB-9121-49C2-A1B3-59B64747CC43}"/>
                </a:ext>
              </a:extLst>
            </p:cNvPr>
            <p:cNvSpPr/>
            <p:nvPr/>
          </p:nvSpPr>
          <p:spPr>
            <a:xfrm>
              <a:off x="7601242" y="3729267"/>
              <a:ext cx="222566" cy="380803"/>
            </a:xfrm>
            <a:custGeom>
              <a:avLst/>
              <a:gdLst/>
              <a:ahLst/>
              <a:cxnLst/>
              <a:rect l="l" t="t" r="r" b="b"/>
              <a:pathLst>
                <a:path w="24478" h="41881" extrusionOk="0">
                  <a:moveTo>
                    <a:pt x="12239" y="1"/>
                  </a:moveTo>
                  <a:cubicBezTo>
                    <a:pt x="5480" y="1"/>
                    <a:pt x="0" y="5320"/>
                    <a:pt x="0" y="11875"/>
                  </a:cubicBezTo>
                  <a:cubicBezTo>
                    <a:pt x="0" y="17537"/>
                    <a:pt x="4080" y="22270"/>
                    <a:pt x="9537" y="23461"/>
                  </a:cubicBezTo>
                  <a:cubicBezTo>
                    <a:pt x="10235" y="23616"/>
                    <a:pt x="10190" y="24114"/>
                    <a:pt x="10270" y="24825"/>
                  </a:cubicBezTo>
                  <a:lnTo>
                    <a:pt x="12239" y="41881"/>
                  </a:lnTo>
                  <a:lnTo>
                    <a:pt x="14181" y="25065"/>
                  </a:lnTo>
                  <a:cubicBezTo>
                    <a:pt x="14257" y="24385"/>
                    <a:pt x="14230" y="23612"/>
                    <a:pt x="14897" y="23469"/>
                  </a:cubicBezTo>
                  <a:cubicBezTo>
                    <a:pt x="20381" y="22296"/>
                    <a:pt x="24478" y="17550"/>
                    <a:pt x="24478" y="11875"/>
                  </a:cubicBezTo>
                  <a:cubicBezTo>
                    <a:pt x="24478" y="5320"/>
                    <a:pt x="18998" y="1"/>
                    <a:pt x="122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3558;p100">
              <a:extLst>
                <a:ext uri="{FF2B5EF4-FFF2-40B4-BE49-F238E27FC236}">
                  <a16:creationId xmlns:a16="http://schemas.microsoft.com/office/drawing/2014/main" id="{DE056403-5597-4353-BFC2-5F78B8D4ADE8}"/>
                </a:ext>
              </a:extLst>
            </p:cNvPr>
            <p:cNvSpPr/>
            <p:nvPr/>
          </p:nvSpPr>
          <p:spPr>
            <a:xfrm>
              <a:off x="7621200" y="3748625"/>
              <a:ext cx="182696" cy="177276"/>
            </a:xfrm>
            <a:custGeom>
              <a:avLst/>
              <a:gdLst/>
              <a:ahLst/>
              <a:cxnLst/>
              <a:rect l="l" t="t" r="r" b="b"/>
              <a:pathLst>
                <a:path w="20093" h="19497" extrusionOk="0">
                  <a:moveTo>
                    <a:pt x="10044" y="19496"/>
                  </a:moveTo>
                  <a:cubicBezTo>
                    <a:pt x="15577" y="19496"/>
                    <a:pt x="20092" y="15119"/>
                    <a:pt x="20092" y="9751"/>
                  </a:cubicBezTo>
                  <a:cubicBezTo>
                    <a:pt x="20092" y="4378"/>
                    <a:pt x="15577" y="0"/>
                    <a:pt x="10044" y="0"/>
                  </a:cubicBezTo>
                  <a:cubicBezTo>
                    <a:pt x="4511" y="0"/>
                    <a:pt x="1" y="4378"/>
                    <a:pt x="1" y="9751"/>
                  </a:cubicBezTo>
                  <a:cubicBezTo>
                    <a:pt x="1" y="15119"/>
                    <a:pt x="4511" y="19496"/>
                    <a:pt x="10044" y="19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3" name="사각형: 둥근 모서리 1052">
            <a:extLst>
              <a:ext uri="{FF2B5EF4-FFF2-40B4-BE49-F238E27FC236}">
                <a16:creationId xmlns:a16="http://schemas.microsoft.com/office/drawing/2014/main" id="{D2D9D41B-04DE-417D-9B8D-A19822445F68}"/>
              </a:ext>
            </a:extLst>
          </p:cNvPr>
          <p:cNvSpPr/>
          <p:nvPr/>
        </p:nvSpPr>
        <p:spPr>
          <a:xfrm>
            <a:off x="2859860" y="3553084"/>
            <a:ext cx="514644" cy="20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4" name="사각형: 둥근 모서리 1053">
            <a:extLst>
              <a:ext uri="{FF2B5EF4-FFF2-40B4-BE49-F238E27FC236}">
                <a16:creationId xmlns:a16="http://schemas.microsoft.com/office/drawing/2014/main" id="{BF3AB4FF-7414-4C41-A3AF-7972F1E12858}"/>
              </a:ext>
            </a:extLst>
          </p:cNvPr>
          <p:cNvSpPr/>
          <p:nvPr/>
        </p:nvSpPr>
        <p:spPr>
          <a:xfrm>
            <a:off x="5980028" y="3553084"/>
            <a:ext cx="514644" cy="200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8" grpId="0"/>
      <p:bldP spid="1053" grpId="0" animBg="1"/>
      <p:bldP spid="1054" grpId="0" animBg="1"/>
    </p:bld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190</Words>
  <Application>Microsoft Office PowerPoint</Application>
  <PresentationFormat>화면 슬라이드 쇼(16:9)</PresentationFormat>
  <Paragraphs>74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Lato</vt:lpstr>
      <vt:lpstr>Arial</vt:lpstr>
      <vt:lpstr>Orbitron</vt:lpstr>
      <vt:lpstr>HY궁서B</vt:lpstr>
      <vt:lpstr>Orbitron ExtraBold</vt:lpstr>
      <vt:lpstr>Arial Black</vt:lpstr>
      <vt:lpstr>맑은 고딕</vt:lpstr>
      <vt:lpstr>Advent Pro Medium</vt:lpstr>
      <vt:lpstr>Lato Black</vt:lpstr>
      <vt:lpstr>Retro Video Games Newsletter XL by Slidesgo</vt:lpstr>
      <vt:lpstr>PowerPoint 프레젠테이션</vt:lpstr>
      <vt:lpstr>CONTENTS</vt:lpstr>
      <vt:lpstr>PowerPoint 프레젠테이션</vt:lpstr>
      <vt:lpstr>What?</vt:lpstr>
      <vt:lpstr>Where?</vt:lpstr>
      <vt:lpstr>When?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pablo</dc:creator>
  <cp:lastModifiedBy>moon jinyoung</cp:lastModifiedBy>
  <cp:revision>32</cp:revision>
  <dcterms:modified xsi:type="dcterms:W3CDTF">2021-12-07T05:51:14Z</dcterms:modified>
</cp:coreProperties>
</file>