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2019/5/14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57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Focal Loss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22" y="5633085"/>
            <a:ext cx="10852237" cy="950984"/>
          </a:xfrm>
        </p:spPr>
        <p:txBody>
          <a:bodyPr/>
          <a:lstStyle/>
          <a:p>
            <a:pPr algn="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9105" y="483870"/>
            <a:ext cx="1092009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问题引入：针对目标检测任务提出，训练中容易被区分的</a:t>
            </a:r>
            <a:r>
              <a:rPr lang="en-US" altLang="zh-CN" sz="2400"/>
              <a:t>background</a:t>
            </a:r>
            <a:r>
              <a:rPr lang="zh-CN" altLang="en-US" sz="2400"/>
              <a:t>占大多数。</a:t>
            </a:r>
          </a:p>
          <a:p>
            <a:r>
              <a:rPr lang="zh-CN" altLang="en-US" sz="2400"/>
              <a:t>目的：通过调整每个样本的</a:t>
            </a:r>
            <a:r>
              <a:rPr lang="en-US" altLang="zh-CN" sz="2400"/>
              <a:t>Loss</a:t>
            </a:r>
            <a:r>
              <a:rPr lang="zh-CN" altLang="en-US" sz="2400"/>
              <a:t>以解决不平衡问题</a:t>
            </a:r>
          </a:p>
          <a:p>
            <a:endParaRPr lang="zh-CN" altLang="en-US" sz="2400"/>
          </a:p>
          <a:p>
            <a:r>
              <a:rPr lang="zh-CN" altLang="en-US" sz="2400"/>
              <a:t>由传统的交叉熵损失函数引入：</a:t>
            </a:r>
          </a:p>
          <a:p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770" y="2489835"/>
            <a:ext cx="4039870" cy="109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70" y="3582035"/>
            <a:ext cx="4040505" cy="106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8975" y="4880610"/>
            <a:ext cx="103257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这种损失的一个性质是如果样本是对于极好分类的( p</a:t>
            </a:r>
            <a:r>
              <a:rPr lang="en-US" altLang="zh-CN" sz="2400"/>
              <a:t>t&gt;&gt;0.5</a:t>
            </a:r>
            <a:r>
              <a:rPr lang="zh-CN" altLang="en-US" sz="2400"/>
              <a:t> )那么该样本的loss有一个较小的量级，因为存在大量的易分类负样本，这些loss相加后会淹没正样本的loss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4090" y="798195"/>
            <a:ext cx="3608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α-balanced CE</a:t>
            </a:r>
            <a:r>
              <a:rPr lang="zh-CN" altLang="en-US" sz="2800"/>
              <a:t>损失：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05" y="1520825"/>
            <a:ext cx="3552825" cy="574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4090" y="2428875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通过</a:t>
            </a:r>
            <a:r>
              <a:rPr lang="en-US" altLang="zh-CN" sz="2400"/>
              <a:t>α</a:t>
            </a:r>
            <a:r>
              <a:rPr lang="zh-CN" altLang="en-US" sz="2400"/>
              <a:t>来平衡</a:t>
            </a:r>
            <a:r>
              <a:rPr lang="en-US" altLang="zh-CN" sz="2400"/>
              <a:t>positive/negative</a:t>
            </a:r>
            <a:r>
              <a:rPr lang="zh-CN" altLang="en-US" sz="2400"/>
              <a:t>的重要性</a:t>
            </a:r>
          </a:p>
          <a:p>
            <a:endParaRPr lang="zh-CN" altLang="en-US" sz="2400"/>
          </a:p>
          <a:p>
            <a:r>
              <a:rPr lang="zh-CN" altLang="en-US" sz="2400"/>
              <a:t>若正样本被误分，人为增大分错的成本。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85" y="4015105"/>
            <a:ext cx="2897505" cy="753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95" y="4015105"/>
            <a:ext cx="3456305" cy="753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570" y="1444625"/>
            <a:ext cx="1049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目的：变形损失函数，降低易于分类的样本权重，专注于难分样本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9915" y="649605"/>
            <a:ext cx="4051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Focal Loss Definition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45" y="2084070"/>
            <a:ext cx="3761105" cy="652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2929890"/>
            <a:ext cx="5842635" cy="3627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9915" y="649605"/>
            <a:ext cx="4051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Focal Loss Definition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9290" y="154813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属性：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18970" y="1548130"/>
            <a:ext cx="88868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（</a:t>
            </a:r>
            <a:r>
              <a:rPr lang="zh-CN" altLang="en-US" sz="2400"/>
              <a:t>1）当一个样例被误分类，那么Pt很小，那么调制因子（1-P</a:t>
            </a:r>
            <a:r>
              <a:rPr lang="zh-CN" altLang="en-US" sz="2400" baseline="-25000"/>
              <a:t>t</a:t>
            </a:r>
            <a:r>
              <a:rPr lang="zh-CN" altLang="en-US" sz="2400"/>
              <a:t>）接近1，损失不被影响；当P</a:t>
            </a:r>
            <a:r>
              <a:rPr lang="zh-CN" altLang="en-US" sz="2400" baseline="-25000"/>
              <a:t>t</a:t>
            </a:r>
            <a:r>
              <a:rPr lang="zh-CN" altLang="en-US" sz="2400"/>
              <a:t>→1，因子（1-P</a:t>
            </a:r>
            <a:r>
              <a:rPr lang="zh-CN" altLang="en-US" sz="2400" baseline="-25000"/>
              <a:t>t</a:t>
            </a:r>
            <a:r>
              <a:rPr lang="zh-CN" altLang="en-US" sz="2400"/>
              <a:t>）接近0，那么分的比较好的（well-classified）样本的权值就被调低了。</a:t>
            </a:r>
          </a:p>
          <a:p>
            <a:endParaRPr lang="zh-CN" altLang="en-US" sz="2400"/>
          </a:p>
          <a:p>
            <a:r>
              <a:rPr lang="zh-CN" altLang="en-US" sz="2400"/>
              <a:t>（2）专注参数γ平滑地调节了易分样本调低权值的比例。γ增大能增强调制因子的影响，实验发现γ取2最好。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9915" y="4251325"/>
            <a:ext cx="8743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α-balanced的Focal Loss的变体。作者发现它能提升一点点精度：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40" y="5019040"/>
            <a:ext cx="4068445" cy="669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955" y="360680"/>
            <a:ext cx="6386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/>
              <a:t>https://zhuanlan.zhihu.com/p/32423092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60" y="1097280"/>
            <a:ext cx="4542790" cy="1025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955" y="2222500"/>
            <a:ext cx="10563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K 和 γ 的作用都是一样的，都是调节权重曲线的陡度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75" y="2777490"/>
            <a:ext cx="8939530" cy="32721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11dd579-57e8-4c2c-96df-bf83c2d9a27f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微软雅黑</vt:lpstr>
      <vt:lpstr>Office 主题​​</vt:lpstr>
      <vt:lpstr>Focal Loss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rewc</cp:lastModifiedBy>
  <cp:revision>14</cp:revision>
  <dcterms:created xsi:type="dcterms:W3CDTF">2019-03-14T12:06:00Z</dcterms:created>
  <dcterms:modified xsi:type="dcterms:W3CDTF">2019-05-14T14:27:07Z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