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2" r:id="rId1"/>
  </p:sldMasterIdLst>
  <p:sldIdLst>
    <p:sldId id="256" r:id="rId2"/>
    <p:sldId id="258" r:id="rId3"/>
    <p:sldId id="257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9698B5C-3AB9-42E5-A599-20FD7AA40ED4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BF5AC45-5001-42AF-AD13-94BA223F6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66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8B5C-3AB9-42E5-A599-20FD7AA40ED4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AC45-5001-42AF-AD13-94BA223F6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7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8B5C-3AB9-42E5-A599-20FD7AA40ED4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AC45-5001-42AF-AD13-94BA223F6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16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8B5C-3AB9-42E5-A599-20FD7AA40ED4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AC45-5001-42AF-AD13-94BA223F6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9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8B5C-3AB9-42E5-A599-20FD7AA40ED4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AC45-5001-42AF-AD13-94BA223F6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80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8B5C-3AB9-42E5-A599-20FD7AA40ED4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AC45-5001-42AF-AD13-94BA223F6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26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8B5C-3AB9-42E5-A599-20FD7AA40ED4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AC45-5001-42AF-AD13-94BA223F6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33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8B5C-3AB9-42E5-A599-20FD7AA40ED4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AC45-5001-42AF-AD13-94BA223F6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02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8B5C-3AB9-42E5-A599-20FD7AA40ED4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AC45-5001-42AF-AD13-94BA223F6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5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8B5C-3AB9-42E5-A599-20FD7AA40ED4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BF5AC45-5001-42AF-AD13-94BA223F6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59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9698B5C-3AB9-42E5-A599-20FD7AA40ED4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BF5AC45-5001-42AF-AD13-94BA223F6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64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9698B5C-3AB9-42E5-A599-20FD7AA40ED4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BF5AC45-5001-42AF-AD13-94BA223F6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22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41" r:id="rId9"/>
    <p:sldLayoutId id="2147484142" r:id="rId10"/>
    <p:sldLayoutId id="21474841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SSD: Single Shot </a:t>
            </a:r>
            <a:r>
              <a:rPr lang="en-US" altLang="zh-CN" b="1" dirty="0" err="1"/>
              <a:t>MultiBox</a:t>
            </a:r>
            <a:r>
              <a:rPr lang="en-US" altLang="zh-CN" b="1" dirty="0"/>
              <a:t> Detector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144C6F2-C4AD-4ABC-91E6-01636AF27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19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5524" y="409949"/>
            <a:ext cx="10515600" cy="863040"/>
          </a:xfrm>
        </p:spPr>
        <p:txBody>
          <a:bodyPr/>
          <a:lstStyle/>
          <a:p>
            <a:r>
              <a:rPr lang="zh-CN" altLang="en-US" dirty="0"/>
              <a:t>网络架构（</a:t>
            </a:r>
            <a:r>
              <a:rPr lang="en-US" altLang="zh-CN" dirty="0"/>
              <a:t>single-shot</a:t>
            </a:r>
            <a:r>
              <a:rPr lang="zh-CN" altLang="en-US" dirty="0"/>
              <a:t>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24" y="1783977"/>
            <a:ext cx="10780952" cy="381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7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86222" y="493059"/>
            <a:ext cx="4322672" cy="1084729"/>
          </a:xfrm>
        </p:spPr>
        <p:txBody>
          <a:bodyPr>
            <a:normAutofit/>
          </a:bodyPr>
          <a:lstStyle/>
          <a:p>
            <a:r>
              <a:rPr lang="en-US" altLang="zh-CN" sz="6600" b="1" dirty="0" err="1"/>
              <a:t>MultiBox</a:t>
            </a:r>
            <a:endParaRPr lang="zh-CN" altLang="en-US" sz="6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562" y="2206634"/>
            <a:ext cx="7838095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1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7222" y="542577"/>
            <a:ext cx="10772775" cy="1658198"/>
          </a:xfrm>
        </p:spPr>
        <p:txBody>
          <a:bodyPr/>
          <a:lstStyle/>
          <a:p>
            <a:pPr algn="ctr"/>
            <a:r>
              <a:rPr lang="en-US" altLang="zh-CN" dirty="0"/>
              <a:t>Default box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44" y="2157731"/>
            <a:ext cx="9333333" cy="35904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489576" y="941295"/>
            <a:ext cx="1048871" cy="627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812304" y="571963"/>
            <a:ext cx="39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529481" y="1056055"/>
            <a:ext cx="59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713693" y="1079357"/>
            <a:ext cx="59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7222" y="2341697"/>
            <a:ext cx="28149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1600" dirty="0">
                <a:latin typeface="宋体" panose="02010600030101010101" pitchFamily="2" charset="-122"/>
              </a:rPr>
              <a:t>21,45,99</a:t>
            </a:r>
            <a:r>
              <a:rPr lang="en-US" altLang="zh-CN" sz="1600" dirty="0">
                <a:latin typeface="宋体" panose="02010600030101010101" pitchFamily="2" charset="-122"/>
              </a:rPr>
              <a:t>,</a:t>
            </a:r>
            <a:r>
              <a:rPr lang="zh-CN" altLang="zh-CN" sz="1600" dirty="0">
                <a:latin typeface="宋体" panose="02010600030101010101" pitchFamily="2" charset="-122"/>
              </a:rPr>
              <a:t>153,207</a:t>
            </a:r>
            <a:r>
              <a:rPr lang="en-US" altLang="zh-CN" sz="1600" dirty="0">
                <a:latin typeface="宋体" panose="02010600030101010101" pitchFamily="2" charset="-122"/>
              </a:rPr>
              <a:t>,</a:t>
            </a:r>
            <a:r>
              <a:rPr lang="zh-CN" altLang="zh-CN" sz="1600" dirty="0">
                <a:latin typeface="宋体" panose="02010600030101010101" pitchFamily="2" charset="-122"/>
              </a:rPr>
              <a:t>261</a:t>
            </a:r>
            <a:r>
              <a:rPr lang="en-US" altLang="zh-CN" sz="1600" dirty="0">
                <a:latin typeface="宋体" panose="02010600030101010101" pitchFamily="2" charset="-122"/>
              </a:rPr>
              <a:t>,</a:t>
            </a:r>
            <a:r>
              <a:rPr lang="zh-CN" altLang="zh-CN" sz="1600" dirty="0">
                <a:latin typeface="宋体" panose="02010600030101010101" pitchFamily="2" charset="-122"/>
              </a:rPr>
              <a:t>315</a:t>
            </a:r>
            <a:endParaRPr lang="zh-CN" altLang="zh-CN" sz="36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45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38" y="1043558"/>
            <a:ext cx="5019675" cy="84772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38" y="3835437"/>
            <a:ext cx="6200775" cy="2162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38" y="2415685"/>
            <a:ext cx="8410575" cy="8953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91938" y="397227"/>
            <a:ext cx="6329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损失函数 </a:t>
            </a:r>
            <a:r>
              <a:rPr lang="en-US" altLang="zh-CN" sz="3600" b="1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= </a:t>
            </a:r>
            <a:r>
              <a:rPr lang="zh-CN" altLang="en-US" sz="3600" b="1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置信损失 </a:t>
            </a:r>
            <a:r>
              <a:rPr lang="en-US" altLang="zh-CN" sz="3600" b="1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+ </a:t>
            </a:r>
            <a:r>
              <a:rPr lang="zh-CN" altLang="en-US" sz="3600" b="1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位置损失</a:t>
            </a:r>
          </a:p>
        </p:txBody>
      </p:sp>
    </p:spTree>
    <p:extLst>
      <p:ext uri="{BB962C8B-B14F-4D97-AF65-F5344CB8AC3E}">
        <p14:creationId xmlns:p14="http://schemas.microsoft.com/office/powerpoint/2010/main" val="106818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147762"/>
            <a:ext cx="7315200" cy="5486400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8200" y="123079"/>
            <a:ext cx="10515600" cy="863040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dirty="0"/>
              <a:t>实验效果</a:t>
            </a:r>
          </a:p>
        </p:txBody>
      </p:sp>
    </p:spTree>
    <p:extLst>
      <p:ext uri="{BB962C8B-B14F-4D97-AF65-F5344CB8AC3E}">
        <p14:creationId xmlns:p14="http://schemas.microsoft.com/office/powerpoint/2010/main" val="139899643"/>
      </p:ext>
    </p:extLst>
  </p:cSld>
  <p:clrMapOvr>
    <a:masterClrMapping/>
  </p:clrMapOvr>
</p:sld>
</file>

<file path=ppt/theme/theme1.xml><?xml version="1.0" encoding="utf-8"?>
<a:theme xmlns:a="http://schemas.openxmlformats.org/drawingml/2006/main" name="大都市">
  <a:themeElements>
    <a:clrScheme name="大都市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大都市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大都市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TM03457491[[fn=大都市]]</Template>
  <TotalTime>553</TotalTime>
  <Words>43</Words>
  <Application>Microsoft Office PowerPoint</Application>
  <PresentationFormat>宽屏</PresentationFormat>
  <Paragraphs>10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Calibri Light</vt:lpstr>
      <vt:lpstr>大都市</vt:lpstr>
      <vt:lpstr>SSD: Single Shot MultiBox Detector</vt:lpstr>
      <vt:lpstr>网络架构（single-shot）</vt:lpstr>
      <vt:lpstr>MultiBox</vt:lpstr>
      <vt:lpstr>Default box</vt:lpstr>
      <vt:lpstr>PowerPoint 演示文稿</vt:lpstr>
      <vt:lpstr>实验效果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SSD: Single Shot MultiBox Detector</dc:title>
  <dc:creator>ye ji</dc:creator>
  <cp:lastModifiedBy>ji ye</cp:lastModifiedBy>
  <cp:revision>29</cp:revision>
  <dcterms:created xsi:type="dcterms:W3CDTF">2018-03-27T05:40:38Z</dcterms:created>
  <dcterms:modified xsi:type="dcterms:W3CDTF">2020-05-16T02:00:10Z</dcterms:modified>
</cp:coreProperties>
</file>