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 ye" initials="jy" lastIdx="1" clrIdx="0">
    <p:extLst>
      <p:ext uri="{19B8F6BF-5375-455C-9EA6-DF929625EA0E}">
        <p15:presenceInfo xmlns:p15="http://schemas.microsoft.com/office/powerpoint/2012/main" userId="c91433ec13a503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8" y="1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1D6F2-5F9A-4F60-9CCB-166FCC697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CFF36-6944-40E0-B7B8-EEAA28C7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4BAB5-59A9-4612-B321-B616FB5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009E-95E8-43C7-ACFA-06D3DEBC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8EC9E-E287-4953-AF8C-4A2B3555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0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78AD-859B-45F3-ABE6-24956788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EFB53-B2DB-4912-8E51-D586B757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432B9-DE0F-448D-8768-7064644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823FC-0CB9-48AE-BA5F-DE6FCD45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A0832-9087-4888-98C5-842F01C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526DD-21C3-4918-BB69-A0BA73B9E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ECB72-6EEF-4309-88CA-12123C9A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F24A8-577A-4557-AB3C-4817FA96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F4B4B-2FFE-4501-A87D-D571C1CE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C3B9B-5CDD-4774-9F05-F2137F5B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FEF52-7B9B-48DD-9BA1-110CDAC3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A4342-C12C-41B7-80A0-301F1B1C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E91D-7C98-474B-AE06-B4E4CE9A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35EA1-AD44-4124-B252-0FB1BE76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95D24-53C6-4362-9065-7636920E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4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44DA-4F2C-4458-B942-CE7943FB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F8A14-4D8D-4D7E-B512-E182AE42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13AA4-646C-4A88-9D59-0977103E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3E721-F473-42E2-9842-55E3162F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2BE55-7FF8-4A34-8CF7-64CE89AF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6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EAAF7-985E-40BA-BBEE-33D09F57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5551C-CFAF-490C-BD31-89A0E5163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9CE9C-BF41-4AC2-8AF8-6F03C378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3F019-E632-4B84-84E9-1FA3BB4B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95628-F523-4DEA-ABD8-CAF318AA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36CDA-B84E-458F-8296-6241C0EE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3E7F7-841F-40F4-8278-CF0951BD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950D8-E154-438D-A98C-446DA9C9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622D9-DAFD-490A-8045-925F173A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50F9D-0DCB-4CBB-A173-70315C5B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A9934-2881-4D5D-837D-65ADC0748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FA79D-AFF8-4833-ACDC-373C4DD8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8794FF-C03B-4953-9F16-7F4212F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D1446E-838B-41BC-97F7-39941ECD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1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CD042-3C47-4CCC-9F94-D85FD18A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282ED-A19D-4C4D-975A-3FF28ACA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764A8-4516-4553-9C59-EFD8AECE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BE9881-B847-4ED3-B3D3-272B702C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9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2C056-59DA-4813-8232-CBE48736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E5C14-D589-47DA-9AEF-D6D3716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39007-498E-4244-935D-FB6836C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3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25C8-156B-4E83-990B-759C06CC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5847C-E9C9-4466-9B96-308801E1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56120-59EB-4FAB-8732-2C4B2528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9B9BC-8D1E-4688-81AA-1EFAFAAE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44A1B-B4A1-4320-8CFD-4770C10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3A0C7-CDDE-499B-85E8-7A7C7EC1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483C0-9E67-4101-8B9C-E79C17EB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451AB-0820-45D2-867A-3F7A5CDBC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D209F-4DA3-4EE5-9BD2-3FDEE9FF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0ED81-2E0A-466B-8470-6FF44F9A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FB0F5-2B2F-4DFB-846B-4AB86F8F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08AC8-985F-45FB-894D-351EA27B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1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EE0E5A-A7B4-4D5C-9BE4-20ECA2BA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71B65-F005-49EB-90DA-82E936BA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87DE-C423-41CE-8714-635333E6F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F849-EA11-45C0-A4EF-0F9E0AD0A61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E1149-9617-40CA-B658-9B07473D2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3D9B2-EEC0-4A38-95D1-32E79640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3A47-CC07-4606-9D97-779CCF404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38DC-250E-4C6F-BD31-0B9727A09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边缘检测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823AF-3AA4-49FA-A906-EFE718E04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3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5BE340-E180-457D-81CA-7CB3D8FD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49" y="0"/>
            <a:ext cx="9136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A3FA4F-2370-478B-8964-7AAB69DC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10" y="0"/>
            <a:ext cx="9150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0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379FC0-2CB1-47AF-86DA-AF3CC61B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7" y="0"/>
            <a:ext cx="9021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A7ADE6-88F7-4324-906A-84DA8935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48" y="0"/>
            <a:ext cx="7243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4CD52B-4176-477A-87E4-13335547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09" y="0"/>
            <a:ext cx="802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251A11-4BD5-4871-9BFD-3E0A478D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49" y="0"/>
            <a:ext cx="9243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2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E157858-F2C3-4122-95C6-9363F44C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9" y="0"/>
            <a:ext cx="10658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边缘检测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边缘检测</dc:title>
  <dc:creator>ji ye</dc:creator>
  <cp:lastModifiedBy>ji ye</cp:lastModifiedBy>
  <cp:revision>11</cp:revision>
  <dcterms:created xsi:type="dcterms:W3CDTF">2019-12-08T02:12:10Z</dcterms:created>
  <dcterms:modified xsi:type="dcterms:W3CDTF">2019-12-08T05:26:16Z</dcterms:modified>
</cp:coreProperties>
</file>