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PPT自动化 from python-pptx!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a new textbox</a:t>
            </a:r>
          </a:p>
          <a:p>
            <a:r>
              <a:t>this is second paragraph in textbox</a:t>
            </a:r>
          </a:p>
        </p:txBody>
      </p:sp>
      <p:pic>
        <p:nvPicPr>
          <p:cNvPr id="4" name="Picture 3" descr="pic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