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0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7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28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47.xml" ContentType="application/vnd.openxmlformats-officedocument.presentationml.tags+xml"/>
  <Override PartName="/ppt/notesSlides/notesSlide31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53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2" r:id="rId3"/>
    <p:sldId id="257" r:id="rId4"/>
    <p:sldId id="258" r:id="rId5"/>
    <p:sldId id="264" r:id="rId6"/>
    <p:sldId id="265" r:id="rId7"/>
    <p:sldId id="266" r:id="rId8"/>
    <p:sldId id="267" r:id="rId9"/>
    <p:sldId id="268" r:id="rId10"/>
    <p:sldId id="283" r:id="rId11"/>
    <p:sldId id="259" r:id="rId12"/>
    <p:sldId id="269" r:id="rId13"/>
    <p:sldId id="284" r:id="rId14"/>
    <p:sldId id="270" r:id="rId15"/>
    <p:sldId id="285" r:id="rId16"/>
    <p:sldId id="260" r:id="rId17"/>
    <p:sldId id="271" r:id="rId18"/>
    <p:sldId id="286" r:id="rId19"/>
    <p:sldId id="287" r:id="rId20"/>
    <p:sldId id="272" r:id="rId21"/>
    <p:sldId id="273" r:id="rId22"/>
    <p:sldId id="261" r:id="rId23"/>
    <p:sldId id="274" r:id="rId24"/>
    <p:sldId id="288" r:id="rId25"/>
    <p:sldId id="289" r:id="rId26"/>
    <p:sldId id="290" r:id="rId27"/>
    <p:sldId id="275" r:id="rId28"/>
    <p:sldId id="276" r:id="rId29"/>
    <p:sldId id="277" r:id="rId30"/>
    <p:sldId id="262" r:id="rId31"/>
    <p:sldId id="278" r:id="rId32"/>
    <p:sldId id="279" r:id="rId33"/>
    <p:sldId id="291" r:id="rId34"/>
    <p:sldId id="292" r:id="rId35"/>
    <p:sldId id="280" r:id="rId36"/>
    <p:sldId id="263" r:id="rId37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59" userDrawn="1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4" autoAdjust="0"/>
    <p:restoredTop sz="96465" autoAdjust="0"/>
  </p:normalViewPr>
  <p:slideViewPr>
    <p:cSldViewPr snapToGrid="0" showGuides="1">
      <p:cViewPr varScale="1">
        <p:scale>
          <a:sx n="114" d="100"/>
          <a:sy n="114" d="100"/>
        </p:scale>
        <p:origin x="870" y="96"/>
      </p:cViewPr>
      <p:guideLst>
        <p:guide orient="horz" pos="2160"/>
        <p:guide pos="3840"/>
        <p:guide orient="horz" pos="459"/>
        <p:guide pos="665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91F40-25F4-40E6-8997-669087E220C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E9D39-B838-4966-9F85-0316DACF3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8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18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68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036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006-8D3A-4D78-9A35-FFF1108FAAE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475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659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006-8D3A-4D78-9A35-FFF1108FAAE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80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986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47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006-8D3A-4D78-9A35-FFF1108FAAE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0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006-8D3A-4D78-9A35-FFF1108FAAE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3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26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0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061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92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20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006-8D3A-4D78-9A35-FFF1108FAAE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14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006-8D3A-4D78-9A35-FFF1108FAAE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40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006-8D3A-4D78-9A35-FFF1108FAAE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62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42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849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7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04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14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245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741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006-8D3A-4D78-9A35-FFF1108FAAE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94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4006-8D3A-4D78-9A35-FFF1108FAAE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556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09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65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74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88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7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9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914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87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5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4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9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1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3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3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2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2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9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10B-92B8-44A9-9C84-3437068220B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6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410B-92B8-44A9-9C84-3437068220B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25C85-E2BB-45A6-90ED-40C082253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2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10" Type="http://schemas.openxmlformats.org/officeDocument/2006/relationships/tags" Target="../tags/tag62.xml"/><Relationship Id="rId19" Type="http://schemas.openxmlformats.org/officeDocument/2006/relationships/notesSlide" Target="../notesSlides/notesSlide1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notesSlide" Target="../notesSlides/notesSlide14.xml"/><Relationship Id="rId2" Type="http://schemas.openxmlformats.org/officeDocument/2006/relationships/tags" Target="../tags/tag71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notesSlide" Target="../notesSlides/notesSlide17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0.xml"/><Relationship Id="rId4" Type="http://schemas.openxmlformats.org/officeDocument/2006/relationships/tags" Target="../tags/tag9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" Type="http://schemas.openxmlformats.org/officeDocument/2006/relationships/tags" Target="../tags/tag107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0" Type="http://schemas.openxmlformats.org/officeDocument/2006/relationships/tags" Target="../tags/tag124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10" Type="http://schemas.openxmlformats.org/officeDocument/2006/relationships/tags" Target="../tags/tag114.xml"/><Relationship Id="rId19" Type="http://schemas.openxmlformats.org/officeDocument/2006/relationships/tags" Target="../tags/tag123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9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notesSlide" Target="../notesSlides/notesSlide7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notesSlide" Target="../notesSlides/notesSlide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930371" y="3313521"/>
            <a:ext cx="6935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实用论文答辩</a:t>
            </a:r>
            <a:endParaRPr lang="zh-CN" altLang="en-US" sz="8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234520" y="5507532"/>
            <a:ext cx="1567268" cy="316214"/>
            <a:chOff x="4474782" y="5065103"/>
            <a:chExt cx="1567268" cy="316214"/>
          </a:xfrm>
        </p:grpSpPr>
        <p:sp>
          <p:nvSpPr>
            <p:cNvPr id="15" name="圆角矩形 14"/>
            <p:cNvSpPr/>
            <p:nvPr/>
          </p:nvSpPr>
          <p:spPr>
            <a:xfrm>
              <a:off x="4474782" y="5065103"/>
              <a:ext cx="1567268" cy="316214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22225">
              <a:solidFill>
                <a:schemeClr val="bg1"/>
              </a:solidFill>
            </a:ln>
            <a:effectLst>
              <a:outerShdw blurRad="1143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564213" y="5067118"/>
              <a:ext cx="1388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</a:rPr>
                <a:t>答辩人：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xxx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60133" y="5507867"/>
            <a:ext cx="1567268" cy="316214"/>
            <a:chOff x="6696860" y="5065438"/>
            <a:chExt cx="1567268" cy="316214"/>
          </a:xfrm>
        </p:grpSpPr>
        <p:sp>
          <p:nvSpPr>
            <p:cNvPr id="16" name="圆角矩形 15"/>
            <p:cNvSpPr/>
            <p:nvPr/>
          </p:nvSpPr>
          <p:spPr>
            <a:xfrm>
              <a:off x="6696860" y="5065438"/>
              <a:ext cx="1567268" cy="316214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22225">
              <a:solidFill>
                <a:schemeClr val="bg1"/>
              </a:solidFill>
            </a:ln>
            <a:effectLst>
              <a:outerShdw blurRad="1143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734960" y="5067453"/>
              <a:ext cx="1491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</a:rPr>
                <a:t>导师：</a:t>
              </a:r>
              <a:r>
                <a:rPr lang="en-US" altLang="zh-CN" sz="1400" b="1" dirty="0" err="1" smtClean="0">
                  <a:solidFill>
                    <a:schemeClr val="bg1"/>
                  </a:solidFill>
                </a:rPr>
                <a:t>xxxx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五边形 82"/>
          <p:cNvSpPr/>
          <p:nvPr/>
        </p:nvSpPr>
        <p:spPr>
          <a:xfrm rot="5400000">
            <a:off x="4874560" y="-4874491"/>
            <a:ext cx="2442950" cy="12191932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203730" y="1148726"/>
            <a:ext cx="1922685" cy="1729510"/>
            <a:chOff x="5017646" y="1519942"/>
            <a:chExt cx="2397600" cy="2156708"/>
          </a:xfrm>
        </p:grpSpPr>
        <p:sp>
          <p:nvSpPr>
            <p:cNvPr id="5" name="椭圆 4"/>
            <p:cNvSpPr/>
            <p:nvPr/>
          </p:nvSpPr>
          <p:spPr>
            <a:xfrm>
              <a:off x="5017646" y="1519942"/>
              <a:ext cx="2156708" cy="2156708"/>
            </a:xfrm>
            <a:prstGeom prst="ellipse">
              <a:avLst/>
            </a:prstGeom>
            <a:solidFill>
              <a:srgbClr val="0070C0"/>
            </a:solidFill>
            <a:ln w="31750">
              <a:solidFill>
                <a:schemeClr val="bg1"/>
              </a:solidFill>
            </a:ln>
            <a:effectLst>
              <a:outerShdw blurRad="1651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148296" y="2521275"/>
              <a:ext cx="2266950" cy="805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3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273164" y="4686014"/>
            <a:ext cx="6249988" cy="345532"/>
            <a:chOff x="2971006" y="4113199"/>
            <a:chExt cx="6249988" cy="345532"/>
          </a:xfrm>
        </p:grpSpPr>
        <p:sp>
          <p:nvSpPr>
            <p:cNvPr id="85" name="圆角矩形 84"/>
            <p:cNvSpPr/>
            <p:nvPr/>
          </p:nvSpPr>
          <p:spPr>
            <a:xfrm>
              <a:off x="2971006" y="4113199"/>
              <a:ext cx="6249988" cy="33855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3078969" y="4120177"/>
              <a:ext cx="6032817" cy="338554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北京大学 软件学院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The Piano Guys - Over the Rainbow  Simple Gifts - 纯音乐版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5338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09531" y="-976581"/>
            <a:ext cx="609600" cy="609600"/>
          </a:xfrm>
          <a:prstGeom prst="rect">
            <a:avLst/>
          </a:prstGeom>
        </p:spPr>
      </p:pic>
      <p:sp>
        <p:nvSpPr>
          <p:cNvPr id="82" name="KSO_Shape"/>
          <p:cNvSpPr>
            <a:spLocks/>
          </p:cNvSpPr>
          <p:nvPr/>
        </p:nvSpPr>
        <p:spPr bwMode="auto">
          <a:xfrm>
            <a:off x="5365102" y="1467281"/>
            <a:ext cx="1460552" cy="88869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3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3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1" grpId="0"/>
      <p:bldP spid="83" grpId="0" animBg="1"/>
      <p:bldP spid="8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1" y="280461"/>
            <a:ext cx="7419906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主要贡献</a:t>
            </a: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4833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MAIN CONTRIBUTION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6"/>
          <p:cNvSpPr/>
          <p:nvPr/>
        </p:nvSpPr>
        <p:spPr>
          <a:xfrm>
            <a:off x="896679" y="2174358"/>
            <a:ext cx="1254642" cy="125464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输入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标题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Oval 7"/>
          <p:cNvSpPr/>
          <p:nvPr/>
        </p:nvSpPr>
        <p:spPr>
          <a:xfrm>
            <a:off x="838200" y="2115879"/>
            <a:ext cx="1371600" cy="1371600"/>
          </a:xfrm>
          <a:prstGeom prst="ellipse">
            <a:avLst/>
          </a:prstGeom>
          <a:noFill/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0" name="Oval 8"/>
          <p:cNvSpPr/>
          <p:nvPr/>
        </p:nvSpPr>
        <p:spPr>
          <a:xfrm>
            <a:off x="1656908" y="3234956"/>
            <a:ext cx="388088" cy="388088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1</a:t>
            </a:r>
            <a:endParaRPr lang="en-US" sz="16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9"/>
          <p:cNvSpPr txBox="1"/>
          <p:nvPr/>
        </p:nvSpPr>
        <p:spPr>
          <a:xfrm>
            <a:off x="2140314" y="32905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10"/>
          <p:cNvSpPr txBox="1"/>
          <p:nvPr/>
        </p:nvSpPr>
        <p:spPr>
          <a:xfrm>
            <a:off x="2268279" y="2570846"/>
            <a:ext cx="2368393" cy="569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Oval 11"/>
          <p:cNvSpPr/>
          <p:nvPr/>
        </p:nvSpPr>
        <p:spPr>
          <a:xfrm>
            <a:off x="2545101" y="4304414"/>
            <a:ext cx="1254642" cy="12546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输入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标题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Oval 12"/>
          <p:cNvSpPr/>
          <p:nvPr/>
        </p:nvSpPr>
        <p:spPr>
          <a:xfrm>
            <a:off x="2486622" y="4245935"/>
            <a:ext cx="1371600" cy="1371600"/>
          </a:xfrm>
          <a:prstGeom prst="ellipse">
            <a:avLst/>
          </a:prstGeom>
          <a:noFill/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5" name="Oval 13"/>
          <p:cNvSpPr/>
          <p:nvPr/>
        </p:nvSpPr>
        <p:spPr>
          <a:xfrm>
            <a:off x="3305330" y="5365012"/>
            <a:ext cx="388088" cy="388088"/>
          </a:xfrm>
          <a:prstGeom prst="ellipse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36" name="TextBox 14"/>
          <p:cNvSpPr txBox="1"/>
          <p:nvPr/>
        </p:nvSpPr>
        <p:spPr>
          <a:xfrm>
            <a:off x="3788736" y="54205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3916701" y="4700902"/>
            <a:ext cx="2368393" cy="569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Oval 16"/>
          <p:cNvSpPr/>
          <p:nvPr/>
        </p:nvSpPr>
        <p:spPr>
          <a:xfrm>
            <a:off x="5303251" y="2174358"/>
            <a:ext cx="1254642" cy="125464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输入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标题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Oval 17"/>
          <p:cNvSpPr/>
          <p:nvPr/>
        </p:nvSpPr>
        <p:spPr>
          <a:xfrm>
            <a:off x="5244772" y="2115879"/>
            <a:ext cx="1371600" cy="1371600"/>
          </a:xfrm>
          <a:prstGeom prst="ellipse">
            <a:avLst/>
          </a:prstGeom>
          <a:noFill/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0" name="Oval 18"/>
          <p:cNvSpPr/>
          <p:nvPr/>
        </p:nvSpPr>
        <p:spPr>
          <a:xfrm>
            <a:off x="6063480" y="3234956"/>
            <a:ext cx="388088" cy="388088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41" name="TextBox 19"/>
          <p:cNvSpPr txBox="1"/>
          <p:nvPr/>
        </p:nvSpPr>
        <p:spPr>
          <a:xfrm>
            <a:off x="6546886" y="32905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TextBox 20"/>
          <p:cNvSpPr txBox="1"/>
          <p:nvPr/>
        </p:nvSpPr>
        <p:spPr>
          <a:xfrm>
            <a:off x="6674851" y="2570846"/>
            <a:ext cx="2368393" cy="569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Oval 21"/>
          <p:cNvSpPr/>
          <p:nvPr/>
        </p:nvSpPr>
        <p:spPr>
          <a:xfrm>
            <a:off x="7209250" y="4304414"/>
            <a:ext cx="1254642" cy="125464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输入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标题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Oval 22"/>
          <p:cNvSpPr/>
          <p:nvPr/>
        </p:nvSpPr>
        <p:spPr>
          <a:xfrm>
            <a:off x="7150771" y="4245935"/>
            <a:ext cx="1371600" cy="1371600"/>
          </a:xfrm>
          <a:prstGeom prst="ellipse">
            <a:avLst/>
          </a:prstGeom>
          <a:noFill/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5" name="Oval 23"/>
          <p:cNvSpPr/>
          <p:nvPr/>
        </p:nvSpPr>
        <p:spPr>
          <a:xfrm>
            <a:off x="7969479" y="5365012"/>
            <a:ext cx="388088" cy="388088"/>
          </a:xfrm>
          <a:prstGeom prst="ellipse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4</a:t>
            </a:r>
            <a:endParaRPr lang="en-US" sz="16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24"/>
          <p:cNvSpPr txBox="1"/>
          <p:nvPr/>
        </p:nvSpPr>
        <p:spPr>
          <a:xfrm>
            <a:off x="8452885" y="54205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25"/>
          <p:cNvSpPr txBox="1"/>
          <p:nvPr/>
        </p:nvSpPr>
        <p:spPr>
          <a:xfrm>
            <a:off x="8580851" y="4700902"/>
            <a:ext cx="2068099" cy="569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8" name="Straight Arrow Connector 26"/>
          <p:cNvCxnSpPr>
            <a:stCxn id="30" idx="5"/>
            <a:endCxn id="34" idx="1"/>
          </p:cNvCxnSpPr>
          <p:nvPr/>
        </p:nvCxnSpPr>
        <p:spPr>
          <a:xfrm>
            <a:off x="1988162" y="3566210"/>
            <a:ext cx="699326" cy="880591"/>
          </a:xfrm>
          <a:prstGeom prst="straightConnector1">
            <a:avLst/>
          </a:prstGeom>
          <a:ln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7"/>
          <p:cNvCxnSpPr>
            <a:stCxn id="34" idx="7"/>
            <a:endCxn id="39" idx="3"/>
          </p:cNvCxnSpPr>
          <p:nvPr/>
        </p:nvCxnSpPr>
        <p:spPr>
          <a:xfrm flipV="1">
            <a:off x="3657356" y="3286613"/>
            <a:ext cx="1788282" cy="1160188"/>
          </a:xfrm>
          <a:prstGeom prst="straightConnector1">
            <a:avLst/>
          </a:prstGeom>
          <a:ln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8"/>
          <p:cNvCxnSpPr>
            <a:stCxn id="40" idx="5"/>
            <a:endCxn id="44" idx="1"/>
          </p:cNvCxnSpPr>
          <p:nvPr/>
        </p:nvCxnSpPr>
        <p:spPr>
          <a:xfrm>
            <a:off x="6394734" y="3566210"/>
            <a:ext cx="956903" cy="880591"/>
          </a:xfrm>
          <a:prstGeom prst="straightConnector1">
            <a:avLst/>
          </a:prstGeom>
          <a:ln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030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2" accel="50000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accel="5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3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6" presetID="2" presetClass="entr" presetSubtype="2" accel="5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3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6" presetID="2" presetClass="entr" presetSubtype="2" accel="5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93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28" grpId="0" animBg="1"/>
          <p:bldP spid="29" grpId="0" animBg="1"/>
          <p:bldP spid="30" grpId="0" animBg="1"/>
          <p:bldP spid="33" grpId="0" animBg="1"/>
          <p:bldP spid="34" grpId="0" animBg="1"/>
          <p:bldP spid="35" grpId="0" animBg="1"/>
          <p:bldP spid="38" grpId="0" animBg="1"/>
          <p:bldP spid="39" grpId="0" animBg="1"/>
          <p:bldP spid="40" grpId="0" animBg="1"/>
          <p:bldP spid="43" grpId="0" animBg="1"/>
          <p:bldP spid="44" grpId="0" animBg="1"/>
          <p:bldP spid="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2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3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6" presetID="2" presetClass="entr" presetSubtype="2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3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7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6" presetID="2" presetClass="entr" presetSubtype="2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93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9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28" grpId="0" animBg="1"/>
          <p:bldP spid="29" grpId="0" animBg="1"/>
          <p:bldP spid="30" grpId="0" animBg="1"/>
          <p:bldP spid="33" grpId="0" animBg="1"/>
          <p:bldP spid="34" grpId="0" animBg="1"/>
          <p:bldP spid="35" grpId="0" animBg="1"/>
          <p:bldP spid="38" grpId="0" animBg="1"/>
          <p:bldP spid="39" grpId="0" animBg="1"/>
          <p:bldP spid="40" grpId="0" animBg="1"/>
          <p:bldP spid="43" grpId="0" animBg="1"/>
          <p:bldP spid="44" grpId="0" animBg="1"/>
          <p:bldP spid="45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653579" y="0"/>
            <a:ext cx="3960000" cy="6858000"/>
            <a:chOff x="-256802" y="0"/>
            <a:chExt cx="1505345" cy="6858000"/>
          </a:xfrm>
        </p:grpSpPr>
        <p:sp>
          <p:nvSpPr>
            <p:cNvPr id="6" name="五边形 5"/>
            <p:cNvSpPr/>
            <p:nvPr/>
          </p:nvSpPr>
          <p:spPr>
            <a:xfrm>
              <a:off x="0" y="0"/>
              <a:ext cx="1248543" cy="6858000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-256802" y="1626663"/>
              <a:ext cx="1015663" cy="35838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5400" b="1" dirty="0" smtClean="0">
                  <a:solidFill>
                    <a:schemeClr val="bg1">
                      <a:alpha val="10000"/>
                    </a:schemeClr>
                  </a:solidFill>
                </a:rPr>
                <a:t>PART 02</a:t>
              </a:r>
              <a:endParaRPr lang="zh-CN" altLang="en-US" sz="5400" b="1" dirty="0">
                <a:solidFill>
                  <a:schemeClr val="bg1">
                    <a:alpha val="10000"/>
                  </a:schemeClr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981971" y="410081"/>
            <a:ext cx="6949143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b="1" spc="600" dirty="0" smtClean="0">
                <a:solidFill>
                  <a:srgbClr val="0070C0">
                    <a:alpha val="5000"/>
                  </a:srgbClr>
                </a:solidFill>
                <a:latin typeface="Impact" panose="020B0806030902050204" pitchFamily="34" charset="0"/>
              </a:rPr>
              <a:t>02</a:t>
            </a:r>
            <a:endParaRPr lang="zh-CN" altLang="en-US" sz="41300" b="1" spc="600" dirty="0">
              <a:solidFill>
                <a:srgbClr val="0070C0">
                  <a:alpha val="5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55285" y="1933993"/>
            <a:ext cx="560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 smtClean="0">
                <a:solidFill>
                  <a:srgbClr val="0070C0"/>
                </a:solidFill>
              </a:rPr>
              <a:t>课题现状及发展</a:t>
            </a:r>
            <a:endParaRPr lang="zh-CN" altLang="en-US" sz="4800" b="1" spc="300" dirty="0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57842" y="2755242"/>
            <a:ext cx="459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SITUATION AND DEVELOPMENT ISSUES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523092" y="3253741"/>
            <a:ext cx="1866900" cy="401228"/>
            <a:chOff x="5162550" y="3954317"/>
            <a:chExt cx="1866900" cy="401228"/>
          </a:xfrm>
        </p:grpSpPr>
        <p:sp>
          <p:nvSpPr>
            <p:cNvPr id="21" name="文本框 20"/>
            <p:cNvSpPr txBox="1"/>
            <p:nvPr/>
          </p:nvSpPr>
          <p:spPr>
            <a:xfrm>
              <a:off x="5276071" y="3985654"/>
              <a:ext cx="1639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课题现状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162550" y="3954317"/>
              <a:ext cx="1866900" cy="40122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523092" y="3773988"/>
            <a:ext cx="1866900" cy="401228"/>
            <a:chOff x="5162550" y="4445997"/>
            <a:chExt cx="1866900" cy="401228"/>
          </a:xfrm>
        </p:grpSpPr>
        <p:sp>
          <p:nvSpPr>
            <p:cNvPr id="22" name="文本框 21"/>
            <p:cNvSpPr txBox="1"/>
            <p:nvPr/>
          </p:nvSpPr>
          <p:spPr>
            <a:xfrm>
              <a:off x="5276071" y="4477334"/>
              <a:ext cx="1639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发展趋势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162550" y="4445997"/>
              <a:ext cx="1866900" cy="40122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11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1" y="280461"/>
            <a:ext cx="6200706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课题现状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3675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SUBJECT SITUATION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MH_Desc_1"/>
          <p:cNvSpPr/>
          <p:nvPr>
            <p:custDataLst>
              <p:tags r:id="rId1"/>
            </p:custDataLst>
          </p:nvPr>
        </p:nvSpPr>
        <p:spPr>
          <a:xfrm>
            <a:off x="1070951" y="3823052"/>
            <a:ext cx="10065362" cy="18590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47625" cap="sq">
            <a:solidFill>
              <a:srgbClr val="0070C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。在答辩会上，考官要极力找出来在论文中所表现的水平是真是假。而学生不仅要证明自己的论点是对的，而且还要证明老师是错的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1756478"/>
            <a:ext cx="12191999" cy="1921973"/>
            <a:chOff x="2330704" y="2188564"/>
            <a:chExt cx="8119827" cy="1280027"/>
          </a:xfrm>
        </p:grpSpPr>
        <p:sp>
          <p:nvSpPr>
            <p:cNvPr id="18" name="MH_Other_1"/>
            <p:cNvSpPr/>
            <p:nvPr>
              <p:custDataLst>
                <p:tags r:id="rId2"/>
              </p:custDataLst>
            </p:nvPr>
          </p:nvSpPr>
          <p:spPr>
            <a:xfrm flipH="1" flipV="1">
              <a:off x="9137575" y="3004712"/>
              <a:ext cx="163927" cy="317391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MH_Other_2"/>
            <p:cNvSpPr/>
            <p:nvPr>
              <p:custDataLst>
                <p:tags r:id="rId3"/>
              </p:custDataLst>
            </p:nvPr>
          </p:nvSpPr>
          <p:spPr>
            <a:xfrm>
              <a:off x="8051120" y="2333308"/>
              <a:ext cx="162184" cy="319135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MH_Other_3"/>
            <p:cNvSpPr/>
            <p:nvPr>
              <p:custDataLst>
                <p:tags r:id="rId4"/>
              </p:custDataLst>
            </p:nvPr>
          </p:nvSpPr>
          <p:spPr>
            <a:xfrm flipH="1" flipV="1">
              <a:off x="7888938" y="3004712"/>
              <a:ext cx="162183" cy="317391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MH_Other_4"/>
            <p:cNvSpPr/>
            <p:nvPr>
              <p:custDataLst>
                <p:tags r:id="rId5"/>
              </p:custDataLst>
            </p:nvPr>
          </p:nvSpPr>
          <p:spPr>
            <a:xfrm>
              <a:off x="6800740" y="2333308"/>
              <a:ext cx="163927" cy="319135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MH_Other_5"/>
            <p:cNvSpPr/>
            <p:nvPr>
              <p:custDataLst>
                <p:tags r:id="rId6"/>
              </p:custDataLst>
            </p:nvPr>
          </p:nvSpPr>
          <p:spPr>
            <a:xfrm flipH="1" flipV="1">
              <a:off x="6638556" y="3004712"/>
              <a:ext cx="163927" cy="317391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MH_Other_6"/>
            <p:cNvSpPr/>
            <p:nvPr>
              <p:custDataLst>
                <p:tags r:id="rId7"/>
              </p:custDataLst>
            </p:nvPr>
          </p:nvSpPr>
          <p:spPr>
            <a:xfrm>
              <a:off x="5552103" y="2333308"/>
              <a:ext cx="162183" cy="319135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MH_Other_7"/>
            <p:cNvSpPr/>
            <p:nvPr>
              <p:custDataLst>
                <p:tags r:id="rId8"/>
              </p:custDataLst>
            </p:nvPr>
          </p:nvSpPr>
          <p:spPr>
            <a:xfrm flipH="1" flipV="1">
              <a:off x="5389918" y="3004712"/>
              <a:ext cx="162184" cy="317391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MH_Other_8"/>
            <p:cNvSpPr/>
            <p:nvPr>
              <p:custDataLst>
                <p:tags r:id="rId9"/>
              </p:custDataLst>
            </p:nvPr>
          </p:nvSpPr>
          <p:spPr>
            <a:xfrm>
              <a:off x="4301721" y="2333308"/>
              <a:ext cx="163927" cy="319135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MH_Other_9"/>
            <p:cNvSpPr/>
            <p:nvPr>
              <p:custDataLst>
                <p:tags r:id="rId10"/>
              </p:custDataLst>
            </p:nvPr>
          </p:nvSpPr>
          <p:spPr>
            <a:xfrm flipH="1" flipV="1">
              <a:off x="4139539" y="3004712"/>
              <a:ext cx="163927" cy="317391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MH_Other_10"/>
            <p:cNvSpPr/>
            <p:nvPr>
              <p:custDataLst>
                <p:tags r:id="rId11"/>
              </p:custDataLst>
            </p:nvPr>
          </p:nvSpPr>
          <p:spPr>
            <a:xfrm>
              <a:off x="3053083" y="2333308"/>
              <a:ext cx="162184" cy="319135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MH_Other_11"/>
            <p:cNvSpPr/>
            <p:nvPr>
              <p:custDataLst>
                <p:tags r:id="rId12"/>
              </p:custDataLst>
            </p:nvPr>
          </p:nvSpPr>
          <p:spPr>
            <a:xfrm>
              <a:off x="2330704" y="2338540"/>
              <a:ext cx="8119827" cy="980076"/>
            </a:xfrm>
            <a:prstGeom prst="rightArrow">
              <a:avLst>
                <a:gd name="adj1" fmla="val 50000"/>
                <a:gd name="adj2" fmla="val 6791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MH_SubTitle_1"/>
            <p:cNvSpPr/>
            <p:nvPr>
              <p:custDataLst>
                <p:tags r:id="rId13"/>
              </p:custDataLst>
            </p:nvPr>
          </p:nvSpPr>
          <p:spPr>
            <a:xfrm rot="20699408">
              <a:off x="3201317" y="2188564"/>
              <a:ext cx="952173" cy="1280027"/>
            </a:xfrm>
            <a:custGeom>
              <a:avLst/>
              <a:gdLst>
                <a:gd name="connsiteX0" fmla="*/ 858320 w 866141"/>
                <a:gd name="connsiteY0" fmla="*/ 230144 h 1164151"/>
                <a:gd name="connsiteX1" fmla="*/ 866141 w 866141"/>
                <a:gd name="connsiteY1" fmla="*/ 1164151 h 1164151"/>
                <a:gd name="connsiteX2" fmla="*/ 7822 w 866141"/>
                <a:gd name="connsiteY2" fmla="*/ 934007 h 1164151"/>
                <a:gd name="connsiteX3" fmla="*/ 0 w 866141"/>
                <a:gd name="connsiteY3" fmla="*/ 0 h 116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41" h="1164151">
                  <a:moveTo>
                    <a:pt x="858320" y="230144"/>
                  </a:moveTo>
                  <a:lnTo>
                    <a:pt x="866141" y="1164151"/>
                  </a:lnTo>
                  <a:lnTo>
                    <a:pt x="7822" y="93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rgbClr val="FFFFFF"/>
                  </a:solidFill>
                </a:rPr>
                <a:t>添加标题</a:t>
              </a:r>
              <a:endParaRPr lang="en-US" altLang="zh-CN" sz="1600" dirty="0">
                <a:solidFill>
                  <a:srgbClr val="FFFFFF"/>
                </a:solidFill>
              </a:endParaRPr>
            </a:p>
          </p:txBody>
        </p:sp>
        <p:sp>
          <p:nvSpPr>
            <p:cNvPr id="30" name="MH_SubTitle_2"/>
            <p:cNvSpPr/>
            <p:nvPr>
              <p:custDataLst>
                <p:tags r:id="rId14"/>
              </p:custDataLst>
            </p:nvPr>
          </p:nvSpPr>
          <p:spPr>
            <a:xfrm rot="20699408">
              <a:off x="4451696" y="2188564"/>
              <a:ext cx="950430" cy="1280027"/>
            </a:xfrm>
            <a:custGeom>
              <a:avLst/>
              <a:gdLst>
                <a:gd name="connsiteX0" fmla="*/ 0 w 866141"/>
                <a:gd name="connsiteY0" fmla="*/ 0 h 1164151"/>
                <a:gd name="connsiteX1" fmla="*/ 858320 w 866141"/>
                <a:gd name="connsiteY1" fmla="*/ 230145 h 1164151"/>
                <a:gd name="connsiteX2" fmla="*/ 866141 w 866141"/>
                <a:gd name="connsiteY2" fmla="*/ 1164151 h 1164151"/>
                <a:gd name="connsiteX3" fmla="*/ 7822 w 866141"/>
                <a:gd name="connsiteY3" fmla="*/ 934007 h 116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41" h="1164151">
                  <a:moveTo>
                    <a:pt x="0" y="0"/>
                  </a:moveTo>
                  <a:lnTo>
                    <a:pt x="858320" y="230145"/>
                  </a:lnTo>
                  <a:lnTo>
                    <a:pt x="866141" y="1164151"/>
                  </a:lnTo>
                  <a:lnTo>
                    <a:pt x="7822" y="9340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rgbClr val="FFFFFF"/>
                  </a:solidFill>
                </a:rPr>
                <a:t>添加 标题</a:t>
              </a:r>
              <a:endParaRPr lang="en-US" altLang="zh-CN" sz="1600" dirty="0">
                <a:solidFill>
                  <a:srgbClr val="FFFFFF"/>
                </a:solidFill>
              </a:endParaRPr>
            </a:p>
          </p:txBody>
        </p:sp>
        <p:sp>
          <p:nvSpPr>
            <p:cNvPr id="31" name="MH_SubTitle_3"/>
            <p:cNvSpPr/>
            <p:nvPr>
              <p:custDataLst>
                <p:tags r:id="rId15"/>
              </p:custDataLst>
            </p:nvPr>
          </p:nvSpPr>
          <p:spPr>
            <a:xfrm rot="20699408">
              <a:off x="5700335" y="2188564"/>
              <a:ext cx="952173" cy="1280027"/>
            </a:xfrm>
            <a:custGeom>
              <a:avLst/>
              <a:gdLst>
                <a:gd name="connsiteX0" fmla="*/ 858319 w 866141"/>
                <a:gd name="connsiteY0" fmla="*/ 230144 h 1164151"/>
                <a:gd name="connsiteX1" fmla="*/ 866141 w 866141"/>
                <a:gd name="connsiteY1" fmla="*/ 1164151 h 1164151"/>
                <a:gd name="connsiteX2" fmla="*/ 7821 w 866141"/>
                <a:gd name="connsiteY2" fmla="*/ 934006 h 1164151"/>
                <a:gd name="connsiteX3" fmla="*/ 0 w 866141"/>
                <a:gd name="connsiteY3" fmla="*/ 0 h 116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41" h="1164151">
                  <a:moveTo>
                    <a:pt x="858319" y="230144"/>
                  </a:moveTo>
                  <a:lnTo>
                    <a:pt x="866141" y="1164151"/>
                  </a:lnTo>
                  <a:lnTo>
                    <a:pt x="7821" y="934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rgbClr val="FFFFFF"/>
                  </a:solidFill>
                </a:rPr>
                <a:t>添加标题</a:t>
              </a:r>
              <a:endParaRPr lang="en-US" altLang="zh-CN" sz="1600" dirty="0">
                <a:solidFill>
                  <a:srgbClr val="FFFFFF"/>
                </a:solidFill>
              </a:endParaRPr>
            </a:p>
          </p:txBody>
        </p:sp>
        <p:sp>
          <p:nvSpPr>
            <p:cNvPr id="32" name="MH_SubTitle_4"/>
            <p:cNvSpPr/>
            <p:nvPr>
              <p:custDataLst>
                <p:tags r:id="rId16"/>
              </p:custDataLst>
            </p:nvPr>
          </p:nvSpPr>
          <p:spPr>
            <a:xfrm rot="20699408">
              <a:off x="6950716" y="2188564"/>
              <a:ext cx="950429" cy="1280027"/>
            </a:xfrm>
            <a:custGeom>
              <a:avLst/>
              <a:gdLst>
                <a:gd name="connsiteX0" fmla="*/ 858319 w 866141"/>
                <a:gd name="connsiteY0" fmla="*/ 230144 h 1164151"/>
                <a:gd name="connsiteX1" fmla="*/ 866141 w 866141"/>
                <a:gd name="connsiteY1" fmla="*/ 1164151 h 1164151"/>
                <a:gd name="connsiteX2" fmla="*/ 7821 w 866141"/>
                <a:gd name="connsiteY2" fmla="*/ 934007 h 1164151"/>
                <a:gd name="connsiteX3" fmla="*/ 0 w 866141"/>
                <a:gd name="connsiteY3" fmla="*/ 0 h 116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41" h="1164151">
                  <a:moveTo>
                    <a:pt x="858319" y="230144"/>
                  </a:moveTo>
                  <a:lnTo>
                    <a:pt x="866141" y="1164151"/>
                  </a:lnTo>
                  <a:lnTo>
                    <a:pt x="7821" y="93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rgbClr val="FFFFFF"/>
                  </a:solidFill>
                </a:rPr>
                <a:t>添加标题</a:t>
              </a:r>
              <a:endParaRPr lang="en-US" altLang="zh-CN" sz="1600" dirty="0">
                <a:solidFill>
                  <a:srgbClr val="FFFFFF"/>
                </a:solidFill>
              </a:endParaRPr>
            </a:p>
          </p:txBody>
        </p:sp>
        <p:sp>
          <p:nvSpPr>
            <p:cNvPr id="33" name="MH_SubTitle_5"/>
            <p:cNvSpPr/>
            <p:nvPr>
              <p:custDataLst>
                <p:tags r:id="rId17"/>
              </p:custDataLst>
            </p:nvPr>
          </p:nvSpPr>
          <p:spPr>
            <a:xfrm rot="20699408">
              <a:off x="8199353" y="2188564"/>
              <a:ext cx="952173" cy="1280027"/>
            </a:xfrm>
            <a:custGeom>
              <a:avLst/>
              <a:gdLst>
                <a:gd name="connsiteX0" fmla="*/ 0 w 866141"/>
                <a:gd name="connsiteY0" fmla="*/ 0 h 1164152"/>
                <a:gd name="connsiteX1" fmla="*/ 858319 w 866141"/>
                <a:gd name="connsiteY1" fmla="*/ 230145 h 1164152"/>
                <a:gd name="connsiteX2" fmla="*/ 866141 w 866141"/>
                <a:gd name="connsiteY2" fmla="*/ 1164152 h 1164152"/>
                <a:gd name="connsiteX3" fmla="*/ 7821 w 866141"/>
                <a:gd name="connsiteY3" fmla="*/ 934007 h 116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141" h="1164152">
                  <a:moveTo>
                    <a:pt x="0" y="0"/>
                  </a:moveTo>
                  <a:lnTo>
                    <a:pt x="858319" y="230145"/>
                  </a:lnTo>
                  <a:lnTo>
                    <a:pt x="866141" y="1164152"/>
                  </a:lnTo>
                  <a:lnTo>
                    <a:pt x="7821" y="9340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rgbClr val="FFFFFF"/>
                  </a:solidFill>
                </a:rPr>
                <a:t>添加标题</a:t>
              </a:r>
              <a:endParaRPr lang="en-US" altLang="zh-CN" sz="16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1159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2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2382" y="2517743"/>
            <a:ext cx="2815602" cy="554780"/>
            <a:chOff x="742382" y="2517743"/>
            <a:chExt cx="2815602" cy="55478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42382" y="2887466"/>
              <a:ext cx="2445488" cy="0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>
              <a:off x="3187870" y="2702409"/>
              <a:ext cx="370114" cy="370114"/>
            </a:xfrm>
            <a:prstGeom prst="arc">
              <a:avLst>
                <a:gd name="adj1" fmla="val 1821037"/>
                <a:gd name="adj2" fmla="val 19752242"/>
              </a:avLst>
            </a:pr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9450" y="2517743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2011</a:t>
              </a:r>
              <a:endParaRPr lang="en-US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99451" y="3201094"/>
            <a:ext cx="19181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76725" y="2518134"/>
            <a:ext cx="2811804" cy="554389"/>
            <a:chOff x="3376725" y="2518134"/>
            <a:chExt cx="2811804" cy="55438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376725" y="2887466"/>
              <a:ext cx="2445488" cy="0"/>
            </a:xfrm>
            <a:prstGeom prst="line">
              <a:avLst/>
            </a:prstGeom>
            <a:ln w="50800">
              <a:solidFill>
                <a:srgbClr val="0070C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>
              <a:off x="5818415" y="2702409"/>
              <a:ext cx="370114" cy="370114"/>
            </a:xfrm>
            <a:prstGeom prst="arc">
              <a:avLst>
                <a:gd name="adj1" fmla="val 1821037"/>
                <a:gd name="adj2" fmla="val 19752242"/>
              </a:avLst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22586" y="2518134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2012</a:t>
              </a:r>
              <a:endParaRPr lang="en-US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622587" y="3201485"/>
            <a:ext cx="19181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11068" y="2517743"/>
            <a:ext cx="2808006" cy="554780"/>
            <a:chOff x="6011068" y="2517743"/>
            <a:chExt cx="2808006" cy="55478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11068" y="2887466"/>
              <a:ext cx="2445488" cy="0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/>
            <p:cNvSpPr/>
            <p:nvPr/>
          </p:nvSpPr>
          <p:spPr>
            <a:xfrm>
              <a:off x="8448960" y="2702409"/>
              <a:ext cx="370114" cy="370114"/>
            </a:xfrm>
            <a:prstGeom prst="arc">
              <a:avLst>
                <a:gd name="adj1" fmla="val 1821037"/>
                <a:gd name="adj2" fmla="val 19752242"/>
              </a:avLst>
            </a:pr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41280" y="2517743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2013</a:t>
              </a:r>
              <a:endParaRPr lang="en-US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341281" y="3201094"/>
            <a:ext cx="19181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645411" y="2517743"/>
            <a:ext cx="2804208" cy="554780"/>
            <a:chOff x="8645411" y="2517743"/>
            <a:chExt cx="2804208" cy="55478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8645411" y="2887466"/>
              <a:ext cx="2445488" cy="0"/>
            </a:xfrm>
            <a:prstGeom prst="line">
              <a:avLst/>
            </a:prstGeom>
            <a:ln w="50800">
              <a:solidFill>
                <a:srgbClr val="0070C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/>
            <p:cNvSpPr/>
            <p:nvPr/>
          </p:nvSpPr>
          <p:spPr>
            <a:xfrm>
              <a:off x="11079505" y="2702409"/>
              <a:ext cx="370114" cy="370114"/>
            </a:xfrm>
            <a:prstGeom prst="arc">
              <a:avLst>
                <a:gd name="adj1" fmla="val 1821037"/>
                <a:gd name="adj2" fmla="val 19752242"/>
              </a:avLst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07929" y="2517743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2014</a:t>
              </a:r>
              <a:endParaRPr lang="en-US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007930" y="3201094"/>
            <a:ext cx="19181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30" name="圆角矩形 29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1070951" y="280461"/>
            <a:ext cx="6200706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3" name="文本框 32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课题现状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52834" y="374820"/>
            <a:ext cx="3675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SUBJECT SITUATION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62551"/>
      </p:ext>
    </p:extLst>
  </p:cSld>
  <p:clrMapOvr>
    <a:masterClrMapping/>
  </p:clrMapOvr>
  <p:transition spd="slow" advTm="1000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2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" presetClass="entr" presetSubtype="2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3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2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2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7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24" grpId="0"/>
          <p:bldP spid="26" grpId="0"/>
          <p:bldP spid="28" grpId="0"/>
          <p:bldP spid="32" grpId="0" animBg="1"/>
          <p:bldP spid="33" grpId="0"/>
          <p:bldP spid="34" grpId="0" animBg="1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2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" presetClass="entr" presetSubtype="2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3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2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2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7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24" grpId="0"/>
          <p:bldP spid="26" grpId="0"/>
          <p:bldP spid="28" grpId="0"/>
          <p:bldP spid="32" grpId="0" animBg="1"/>
          <p:bldP spid="33" grpId="0"/>
          <p:bldP spid="34" grpId="0" animBg="1"/>
          <p:bldP spid="35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1" y="280461"/>
            <a:ext cx="6737735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发展趋势</a:t>
            </a: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4132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TREND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67561" y="2972600"/>
            <a:ext cx="9856879" cy="2798612"/>
            <a:chOff x="1167561" y="2972600"/>
            <a:chExt cx="9856879" cy="2798612"/>
          </a:xfrm>
        </p:grpSpPr>
        <p:sp>
          <p:nvSpPr>
            <p:cNvPr id="12" name="MH_Other_1"/>
            <p:cNvSpPr/>
            <p:nvPr>
              <p:custDataLst>
                <p:tags r:id="rId9"/>
              </p:custDataLst>
            </p:nvPr>
          </p:nvSpPr>
          <p:spPr>
            <a:xfrm>
              <a:off x="8282403" y="2972600"/>
              <a:ext cx="2742037" cy="215866"/>
            </a:xfrm>
            <a:custGeom>
              <a:avLst/>
              <a:gdLst>
                <a:gd name="connsiteX0" fmla="*/ 0 w 2401677"/>
                <a:gd name="connsiteY0" fmla="*/ 0 h 275422"/>
                <a:gd name="connsiteX1" fmla="*/ 2401677 w 2401677"/>
                <a:gd name="connsiteY1" fmla="*/ 0 h 275422"/>
                <a:gd name="connsiteX2" fmla="*/ 2401677 w 2401677"/>
                <a:gd name="connsiteY2" fmla="*/ 275422 h 275422"/>
                <a:gd name="connsiteX3" fmla="*/ 0 w 2401677"/>
                <a:gd name="connsiteY3" fmla="*/ 275422 h 275422"/>
                <a:gd name="connsiteX4" fmla="*/ 0 w 2401677"/>
                <a:gd name="connsiteY4" fmla="*/ 0 h 275422"/>
                <a:gd name="connsiteX0" fmla="*/ 0 w 2401677"/>
                <a:gd name="connsiteY0" fmla="*/ 2982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401677 w 2401677"/>
                <a:gd name="connsiteY3" fmla="*/ 278404 h 278404"/>
                <a:gd name="connsiteX4" fmla="*/ 0 w 2401677"/>
                <a:gd name="connsiteY4" fmla="*/ 278404 h 278404"/>
                <a:gd name="connsiteX5" fmla="*/ 0 w 2401677"/>
                <a:gd name="connsiteY5" fmla="*/ 2982 h 278404"/>
                <a:gd name="connsiteX0" fmla="*/ 0 w 2401677"/>
                <a:gd name="connsiteY0" fmla="*/ 278404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401677 w 2401677"/>
                <a:gd name="connsiteY3" fmla="*/ 278404 h 278404"/>
                <a:gd name="connsiteX4" fmla="*/ 0 w 2401677"/>
                <a:gd name="connsiteY4" fmla="*/ 278404 h 278404"/>
                <a:gd name="connsiteX0" fmla="*/ 0 w 2401677"/>
                <a:gd name="connsiteY0" fmla="*/ 278404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401677 w 2401677"/>
                <a:gd name="connsiteY3" fmla="*/ 278404 h 278404"/>
                <a:gd name="connsiteX4" fmla="*/ 2075230 w 2401677"/>
                <a:gd name="connsiteY4" fmla="*/ 273050 h 278404"/>
                <a:gd name="connsiteX5" fmla="*/ 0 w 2401677"/>
                <a:gd name="connsiteY5" fmla="*/ 278404 h 278404"/>
                <a:gd name="connsiteX0" fmla="*/ 0 w 2401677"/>
                <a:gd name="connsiteY0" fmla="*/ 278404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075230 w 2401677"/>
                <a:gd name="connsiteY3" fmla="*/ 273050 h 278404"/>
                <a:gd name="connsiteX4" fmla="*/ 0 w 2401677"/>
                <a:gd name="connsiteY4" fmla="*/ 278404 h 27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1677" h="278404">
                  <a:moveTo>
                    <a:pt x="0" y="278404"/>
                  </a:moveTo>
                  <a:lnTo>
                    <a:pt x="309930" y="0"/>
                  </a:lnTo>
                  <a:lnTo>
                    <a:pt x="2401677" y="2982"/>
                  </a:lnTo>
                  <a:lnTo>
                    <a:pt x="2075230" y="273050"/>
                  </a:lnTo>
                  <a:lnTo>
                    <a:pt x="0" y="27840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srgbClr val="ECEC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MH_Other_2"/>
            <p:cNvSpPr/>
            <p:nvPr>
              <p:custDataLst>
                <p:tags r:id="rId10"/>
              </p:custDataLst>
            </p:nvPr>
          </p:nvSpPr>
          <p:spPr>
            <a:xfrm>
              <a:off x="5908532" y="3834534"/>
              <a:ext cx="2742037" cy="215867"/>
            </a:xfrm>
            <a:custGeom>
              <a:avLst/>
              <a:gdLst>
                <a:gd name="connsiteX0" fmla="*/ 0 w 2401677"/>
                <a:gd name="connsiteY0" fmla="*/ 0 h 275422"/>
                <a:gd name="connsiteX1" fmla="*/ 2401677 w 2401677"/>
                <a:gd name="connsiteY1" fmla="*/ 0 h 275422"/>
                <a:gd name="connsiteX2" fmla="*/ 2401677 w 2401677"/>
                <a:gd name="connsiteY2" fmla="*/ 275422 h 275422"/>
                <a:gd name="connsiteX3" fmla="*/ 0 w 2401677"/>
                <a:gd name="connsiteY3" fmla="*/ 275422 h 275422"/>
                <a:gd name="connsiteX4" fmla="*/ 0 w 2401677"/>
                <a:gd name="connsiteY4" fmla="*/ 0 h 275422"/>
                <a:gd name="connsiteX0" fmla="*/ 0 w 2401677"/>
                <a:gd name="connsiteY0" fmla="*/ 2982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401677 w 2401677"/>
                <a:gd name="connsiteY3" fmla="*/ 278404 h 278404"/>
                <a:gd name="connsiteX4" fmla="*/ 0 w 2401677"/>
                <a:gd name="connsiteY4" fmla="*/ 278404 h 278404"/>
                <a:gd name="connsiteX5" fmla="*/ 0 w 2401677"/>
                <a:gd name="connsiteY5" fmla="*/ 2982 h 278404"/>
                <a:gd name="connsiteX0" fmla="*/ 0 w 2401677"/>
                <a:gd name="connsiteY0" fmla="*/ 278404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401677 w 2401677"/>
                <a:gd name="connsiteY3" fmla="*/ 278404 h 278404"/>
                <a:gd name="connsiteX4" fmla="*/ 0 w 2401677"/>
                <a:gd name="connsiteY4" fmla="*/ 278404 h 278404"/>
                <a:gd name="connsiteX0" fmla="*/ 0 w 2401677"/>
                <a:gd name="connsiteY0" fmla="*/ 278404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401677 w 2401677"/>
                <a:gd name="connsiteY3" fmla="*/ 278404 h 278404"/>
                <a:gd name="connsiteX4" fmla="*/ 2075230 w 2401677"/>
                <a:gd name="connsiteY4" fmla="*/ 273050 h 278404"/>
                <a:gd name="connsiteX5" fmla="*/ 0 w 2401677"/>
                <a:gd name="connsiteY5" fmla="*/ 278404 h 278404"/>
                <a:gd name="connsiteX0" fmla="*/ 0 w 2401677"/>
                <a:gd name="connsiteY0" fmla="*/ 278404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075230 w 2401677"/>
                <a:gd name="connsiteY3" fmla="*/ 273050 h 278404"/>
                <a:gd name="connsiteX4" fmla="*/ 0 w 2401677"/>
                <a:gd name="connsiteY4" fmla="*/ 278404 h 27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1677" h="278404">
                  <a:moveTo>
                    <a:pt x="0" y="278404"/>
                  </a:moveTo>
                  <a:lnTo>
                    <a:pt x="309930" y="0"/>
                  </a:lnTo>
                  <a:lnTo>
                    <a:pt x="2401677" y="2982"/>
                  </a:lnTo>
                  <a:lnTo>
                    <a:pt x="2075230" y="273050"/>
                  </a:lnTo>
                  <a:lnTo>
                    <a:pt x="0" y="27840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srgbClr val="ECEC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MH_Other_3"/>
            <p:cNvSpPr/>
            <p:nvPr>
              <p:custDataLst>
                <p:tags r:id="rId11"/>
              </p:custDataLst>
            </p:nvPr>
          </p:nvSpPr>
          <p:spPr>
            <a:xfrm>
              <a:off x="1167561" y="5558407"/>
              <a:ext cx="2712675" cy="212805"/>
            </a:xfrm>
            <a:custGeom>
              <a:avLst/>
              <a:gdLst>
                <a:gd name="connsiteX0" fmla="*/ 0 w 2401677"/>
                <a:gd name="connsiteY0" fmla="*/ 0 h 275422"/>
                <a:gd name="connsiteX1" fmla="*/ 2401677 w 2401677"/>
                <a:gd name="connsiteY1" fmla="*/ 0 h 275422"/>
                <a:gd name="connsiteX2" fmla="*/ 2401677 w 2401677"/>
                <a:gd name="connsiteY2" fmla="*/ 275422 h 275422"/>
                <a:gd name="connsiteX3" fmla="*/ 0 w 2401677"/>
                <a:gd name="connsiteY3" fmla="*/ 275422 h 275422"/>
                <a:gd name="connsiteX4" fmla="*/ 0 w 2401677"/>
                <a:gd name="connsiteY4" fmla="*/ 0 h 275422"/>
                <a:gd name="connsiteX0" fmla="*/ 0 w 2401677"/>
                <a:gd name="connsiteY0" fmla="*/ 0 h 275422"/>
                <a:gd name="connsiteX1" fmla="*/ 2401677 w 2401677"/>
                <a:gd name="connsiteY1" fmla="*/ 0 h 275422"/>
                <a:gd name="connsiteX2" fmla="*/ 2401677 w 2401677"/>
                <a:gd name="connsiteY2" fmla="*/ 275422 h 275422"/>
                <a:gd name="connsiteX3" fmla="*/ 2076450 w 2401677"/>
                <a:gd name="connsiteY3" fmla="*/ 273127 h 275422"/>
                <a:gd name="connsiteX4" fmla="*/ 0 w 2401677"/>
                <a:gd name="connsiteY4" fmla="*/ 275422 h 275422"/>
                <a:gd name="connsiteX5" fmla="*/ 0 w 2401677"/>
                <a:gd name="connsiteY5" fmla="*/ 0 h 275422"/>
                <a:gd name="connsiteX0" fmla="*/ 0 w 2401677"/>
                <a:gd name="connsiteY0" fmla="*/ 0 h 275422"/>
                <a:gd name="connsiteX1" fmla="*/ 2401677 w 2401677"/>
                <a:gd name="connsiteY1" fmla="*/ 0 h 275422"/>
                <a:gd name="connsiteX2" fmla="*/ 2076450 w 2401677"/>
                <a:gd name="connsiteY2" fmla="*/ 273127 h 275422"/>
                <a:gd name="connsiteX3" fmla="*/ 0 w 2401677"/>
                <a:gd name="connsiteY3" fmla="*/ 275422 h 275422"/>
                <a:gd name="connsiteX4" fmla="*/ 0 w 2401677"/>
                <a:gd name="connsiteY4" fmla="*/ 0 h 275422"/>
                <a:gd name="connsiteX0" fmla="*/ 0 w 2376277"/>
                <a:gd name="connsiteY0" fmla="*/ 0 h 275422"/>
                <a:gd name="connsiteX1" fmla="*/ 2376277 w 2376277"/>
                <a:gd name="connsiteY1" fmla="*/ 0 h 275422"/>
                <a:gd name="connsiteX2" fmla="*/ 2076450 w 2376277"/>
                <a:gd name="connsiteY2" fmla="*/ 273127 h 275422"/>
                <a:gd name="connsiteX3" fmla="*/ 0 w 2376277"/>
                <a:gd name="connsiteY3" fmla="*/ 275422 h 275422"/>
                <a:gd name="connsiteX4" fmla="*/ 0 w 2376277"/>
                <a:gd name="connsiteY4" fmla="*/ 0 h 27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77" h="275422">
                  <a:moveTo>
                    <a:pt x="0" y="0"/>
                  </a:moveTo>
                  <a:lnTo>
                    <a:pt x="2376277" y="0"/>
                  </a:lnTo>
                  <a:lnTo>
                    <a:pt x="2076450" y="273127"/>
                  </a:lnTo>
                  <a:lnTo>
                    <a:pt x="0" y="2754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63500" algn="ctr" rotWithShape="0">
                <a:srgbClr val="ECEC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MH_Other_4"/>
            <p:cNvSpPr/>
            <p:nvPr>
              <p:custDataLst>
                <p:tags r:id="rId12"/>
              </p:custDataLst>
            </p:nvPr>
          </p:nvSpPr>
          <p:spPr>
            <a:xfrm>
              <a:off x="3532401" y="4696472"/>
              <a:ext cx="2742037" cy="215866"/>
            </a:xfrm>
            <a:custGeom>
              <a:avLst/>
              <a:gdLst>
                <a:gd name="connsiteX0" fmla="*/ 0 w 2401677"/>
                <a:gd name="connsiteY0" fmla="*/ 0 h 275422"/>
                <a:gd name="connsiteX1" fmla="*/ 2401677 w 2401677"/>
                <a:gd name="connsiteY1" fmla="*/ 0 h 275422"/>
                <a:gd name="connsiteX2" fmla="*/ 2401677 w 2401677"/>
                <a:gd name="connsiteY2" fmla="*/ 275422 h 275422"/>
                <a:gd name="connsiteX3" fmla="*/ 0 w 2401677"/>
                <a:gd name="connsiteY3" fmla="*/ 275422 h 275422"/>
                <a:gd name="connsiteX4" fmla="*/ 0 w 2401677"/>
                <a:gd name="connsiteY4" fmla="*/ 0 h 275422"/>
                <a:gd name="connsiteX0" fmla="*/ 0 w 2401677"/>
                <a:gd name="connsiteY0" fmla="*/ 2982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401677 w 2401677"/>
                <a:gd name="connsiteY3" fmla="*/ 278404 h 278404"/>
                <a:gd name="connsiteX4" fmla="*/ 0 w 2401677"/>
                <a:gd name="connsiteY4" fmla="*/ 278404 h 278404"/>
                <a:gd name="connsiteX5" fmla="*/ 0 w 2401677"/>
                <a:gd name="connsiteY5" fmla="*/ 2982 h 278404"/>
                <a:gd name="connsiteX0" fmla="*/ 0 w 2401677"/>
                <a:gd name="connsiteY0" fmla="*/ 278404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401677 w 2401677"/>
                <a:gd name="connsiteY3" fmla="*/ 278404 h 278404"/>
                <a:gd name="connsiteX4" fmla="*/ 0 w 2401677"/>
                <a:gd name="connsiteY4" fmla="*/ 278404 h 278404"/>
                <a:gd name="connsiteX0" fmla="*/ 0 w 2401677"/>
                <a:gd name="connsiteY0" fmla="*/ 278404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401677 w 2401677"/>
                <a:gd name="connsiteY3" fmla="*/ 278404 h 278404"/>
                <a:gd name="connsiteX4" fmla="*/ 2075230 w 2401677"/>
                <a:gd name="connsiteY4" fmla="*/ 273050 h 278404"/>
                <a:gd name="connsiteX5" fmla="*/ 0 w 2401677"/>
                <a:gd name="connsiteY5" fmla="*/ 278404 h 278404"/>
                <a:gd name="connsiteX0" fmla="*/ 0 w 2401677"/>
                <a:gd name="connsiteY0" fmla="*/ 278404 h 278404"/>
                <a:gd name="connsiteX1" fmla="*/ 309930 w 2401677"/>
                <a:gd name="connsiteY1" fmla="*/ 0 h 278404"/>
                <a:gd name="connsiteX2" fmla="*/ 2401677 w 2401677"/>
                <a:gd name="connsiteY2" fmla="*/ 2982 h 278404"/>
                <a:gd name="connsiteX3" fmla="*/ 2075230 w 2401677"/>
                <a:gd name="connsiteY3" fmla="*/ 273050 h 278404"/>
                <a:gd name="connsiteX4" fmla="*/ 0 w 2401677"/>
                <a:gd name="connsiteY4" fmla="*/ 278404 h 27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1677" h="278404">
                  <a:moveTo>
                    <a:pt x="0" y="278404"/>
                  </a:moveTo>
                  <a:lnTo>
                    <a:pt x="309930" y="0"/>
                  </a:lnTo>
                  <a:lnTo>
                    <a:pt x="2401677" y="2982"/>
                  </a:lnTo>
                  <a:lnTo>
                    <a:pt x="2075230" y="273050"/>
                  </a:lnTo>
                  <a:lnTo>
                    <a:pt x="0" y="27840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srgbClr val="ECEC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MH_Other_5"/>
            <p:cNvSpPr/>
            <p:nvPr>
              <p:custDataLst>
                <p:tags r:id="rId13"/>
              </p:custDataLst>
            </p:nvPr>
          </p:nvSpPr>
          <p:spPr>
            <a:xfrm rot="16200000" flipV="1">
              <a:off x="3169675" y="5047098"/>
              <a:ext cx="1077802" cy="370423"/>
            </a:xfrm>
            <a:custGeom>
              <a:avLst/>
              <a:gdLst>
                <a:gd name="connsiteX0" fmla="*/ 0 w 1389960"/>
                <a:gd name="connsiteY0" fmla="*/ 317655 h 317655"/>
                <a:gd name="connsiteX1" fmla="*/ 282614 w 1389960"/>
                <a:gd name="connsiteY1" fmla="*/ 0 h 317655"/>
                <a:gd name="connsiteX2" fmla="*/ 1107346 w 1389960"/>
                <a:gd name="connsiteY2" fmla="*/ 0 h 317655"/>
                <a:gd name="connsiteX3" fmla="*/ 1389960 w 1389960"/>
                <a:gd name="connsiteY3" fmla="*/ 317655 h 317655"/>
                <a:gd name="connsiteX4" fmla="*/ 0 w 1389960"/>
                <a:gd name="connsiteY4" fmla="*/ 317655 h 317655"/>
                <a:gd name="connsiteX0" fmla="*/ 0 w 1393096"/>
                <a:gd name="connsiteY0" fmla="*/ 317655 h 317655"/>
                <a:gd name="connsiteX1" fmla="*/ 282614 w 1393096"/>
                <a:gd name="connsiteY1" fmla="*/ 0 h 317655"/>
                <a:gd name="connsiteX2" fmla="*/ 1393096 w 1393096"/>
                <a:gd name="connsiteY2" fmla="*/ 3 h 317655"/>
                <a:gd name="connsiteX3" fmla="*/ 1389960 w 1393096"/>
                <a:gd name="connsiteY3" fmla="*/ 317655 h 317655"/>
                <a:gd name="connsiteX4" fmla="*/ 0 w 1393096"/>
                <a:gd name="connsiteY4" fmla="*/ 317655 h 317655"/>
                <a:gd name="connsiteX0" fmla="*/ 0 w 1393096"/>
                <a:gd name="connsiteY0" fmla="*/ 317655 h 325226"/>
                <a:gd name="connsiteX1" fmla="*/ 282614 w 1393096"/>
                <a:gd name="connsiteY1" fmla="*/ 0 h 325226"/>
                <a:gd name="connsiteX2" fmla="*/ 1393096 w 1393096"/>
                <a:gd name="connsiteY2" fmla="*/ 3 h 325226"/>
                <a:gd name="connsiteX3" fmla="*/ 1389960 w 1393096"/>
                <a:gd name="connsiteY3" fmla="*/ 317655 h 325226"/>
                <a:gd name="connsiteX4" fmla="*/ 1126244 w 1393096"/>
                <a:gd name="connsiteY4" fmla="*/ 325226 h 325226"/>
                <a:gd name="connsiteX5" fmla="*/ 0 w 1393096"/>
                <a:gd name="connsiteY5" fmla="*/ 317655 h 325226"/>
                <a:gd name="connsiteX0" fmla="*/ 0 w 1443372"/>
                <a:gd name="connsiteY0" fmla="*/ 317655 h 325226"/>
                <a:gd name="connsiteX1" fmla="*/ 282614 w 1443372"/>
                <a:gd name="connsiteY1" fmla="*/ 0 h 325226"/>
                <a:gd name="connsiteX2" fmla="*/ 1393096 w 1443372"/>
                <a:gd name="connsiteY2" fmla="*/ 3 h 325226"/>
                <a:gd name="connsiteX3" fmla="*/ 1126244 w 1443372"/>
                <a:gd name="connsiteY3" fmla="*/ 325226 h 325226"/>
                <a:gd name="connsiteX4" fmla="*/ 0 w 1443372"/>
                <a:gd name="connsiteY4" fmla="*/ 317655 h 325226"/>
                <a:gd name="connsiteX0" fmla="*/ 0 w 1393096"/>
                <a:gd name="connsiteY0" fmla="*/ 317655 h 325226"/>
                <a:gd name="connsiteX1" fmla="*/ 282614 w 1393096"/>
                <a:gd name="connsiteY1" fmla="*/ 0 h 325226"/>
                <a:gd name="connsiteX2" fmla="*/ 1393096 w 1393096"/>
                <a:gd name="connsiteY2" fmla="*/ 3 h 325226"/>
                <a:gd name="connsiteX3" fmla="*/ 1126244 w 1393096"/>
                <a:gd name="connsiteY3" fmla="*/ 325226 h 325226"/>
                <a:gd name="connsiteX4" fmla="*/ 0 w 1393096"/>
                <a:gd name="connsiteY4" fmla="*/ 317655 h 325226"/>
                <a:gd name="connsiteX0" fmla="*/ 0 w 1393096"/>
                <a:gd name="connsiteY0" fmla="*/ 317655 h 325226"/>
                <a:gd name="connsiteX1" fmla="*/ 282614 w 1393096"/>
                <a:gd name="connsiteY1" fmla="*/ 0 h 325226"/>
                <a:gd name="connsiteX2" fmla="*/ 1393096 w 1393096"/>
                <a:gd name="connsiteY2" fmla="*/ 3 h 325226"/>
                <a:gd name="connsiteX3" fmla="*/ 1126244 w 1393096"/>
                <a:gd name="connsiteY3" fmla="*/ 325226 h 325226"/>
                <a:gd name="connsiteX4" fmla="*/ 0 w 1393096"/>
                <a:gd name="connsiteY4" fmla="*/ 317655 h 32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3096" h="325226">
                  <a:moveTo>
                    <a:pt x="0" y="317655"/>
                  </a:moveTo>
                  <a:lnTo>
                    <a:pt x="282614" y="0"/>
                  </a:lnTo>
                  <a:lnTo>
                    <a:pt x="1393096" y="3"/>
                  </a:lnTo>
                  <a:lnTo>
                    <a:pt x="1126244" y="325226"/>
                  </a:lnTo>
                  <a:lnTo>
                    <a:pt x="0" y="31765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srgbClr val="ECEC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MH_Other_6"/>
            <p:cNvSpPr/>
            <p:nvPr>
              <p:custDataLst>
                <p:tags r:id="rId14"/>
              </p:custDataLst>
            </p:nvPr>
          </p:nvSpPr>
          <p:spPr>
            <a:xfrm rot="16200000" flipV="1">
              <a:off x="5549194" y="4184032"/>
              <a:ext cx="1077802" cy="372683"/>
            </a:xfrm>
            <a:custGeom>
              <a:avLst/>
              <a:gdLst>
                <a:gd name="connsiteX0" fmla="*/ 0 w 1389960"/>
                <a:gd name="connsiteY0" fmla="*/ 317655 h 317655"/>
                <a:gd name="connsiteX1" fmla="*/ 282614 w 1389960"/>
                <a:gd name="connsiteY1" fmla="*/ 0 h 317655"/>
                <a:gd name="connsiteX2" fmla="*/ 1107346 w 1389960"/>
                <a:gd name="connsiteY2" fmla="*/ 0 h 317655"/>
                <a:gd name="connsiteX3" fmla="*/ 1389960 w 1389960"/>
                <a:gd name="connsiteY3" fmla="*/ 317655 h 317655"/>
                <a:gd name="connsiteX4" fmla="*/ 0 w 1389960"/>
                <a:gd name="connsiteY4" fmla="*/ 317655 h 317655"/>
                <a:gd name="connsiteX0" fmla="*/ 0 w 1393096"/>
                <a:gd name="connsiteY0" fmla="*/ 317655 h 317655"/>
                <a:gd name="connsiteX1" fmla="*/ 282614 w 1393096"/>
                <a:gd name="connsiteY1" fmla="*/ 0 h 317655"/>
                <a:gd name="connsiteX2" fmla="*/ 1393096 w 1393096"/>
                <a:gd name="connsiteY2" fmla="*/ 3 h 317655"/>
                <a:gd name="connsiteX3" fmla="*/ 1389960 w 1393096"/>
                <a:gd name="connsiteY3" fmla="*/ 317655 h 317655"/>
                <a:gd name="connsiteX4" fmla="*/ 0 w 1393096"/>
                <a:gd name="connsiteY4" fmla="*/ 317655 h 317655"/>
                <a:gd name="connsiteX0" fmla="*/ 0 w 1393096"/>
                <a:gd name="connsiteY0" fmla="*/ 317655 h 325226"/>
                <a:gd name="connsiteX1" fmla="*/ 282614 w 1393096"/>
                <a:gd name="connsiteY1" fmla="*/ 0 h 325226"/>
                <a:gd name="connsiteX2" fmla="*/ 1393096 w 1393096"/>
                <a:gd name="connsiteY2" fmla="*/ 3 h 325226"/>
                <a:gd name="connsiteX3" fmla="*/ 1389960 w 1393096"/>
                <a:gd name="connsiteY3" fmla="*/ 317655 h 325226"/>
                <a:gd name="connsiteX4" fmla="*/ 1126244 w 1393096"/>
                <a:gd name="connsiteY4" fmla="*/ 325226 h 325226"/>
                <a:gd name="connsiteX5" fmla="*/ 0 w 1393096"/>
                <a:gd name="connsiteY5" fmla="*/ 317655 h 325226"/>
                <a:gd name="connsiteX0" fmla="*/ 0 w 1443372"/>
                <a:gd name="connsiteY0" fmla="*/ 317655 h 325226"/>
                <a:gd name="connsiteX1" fmla="*/ 282614 w 1443372"/>
                <a:gd name="connsiteY1" fmla="*/ 0 h 325226"/>
                <a:gd name="connsiteX2" fmla="*/ 1393096 w 1443372"/>
                <a:gd name="connsiteY2" fmla="*/ 3 h 325226"/>
                <a:gd name="connsiteX3" fmla="*/ 1126244 w 1443372"/>
                <a:gd name="connsiteY3" fmla="*/ 325226 h 325226"/>
                <a:gd name="connsiteX4" fmla="*/ 0 w 1443372"/>
                <a:gd name="connsiteY4" fmla="*/ 317655 h 325226"/>
                <a:gd name="connsiteX0" fmla="*/ 0 w 1393096"/>
                <a:gd name="connsiteY0" fmla="*/ 317655 h 325226"/>
                <a:gd name="connsiteX1" fmla="*/ 282614 w 1393096"/>
                <a:gd name="connsiteY1" fmla="*/ 0 h 325226"/>
                <a:gd name="connsiteX2" fmla="*/ 1393096 w 1393096"/>
                <a:gd name="connsiteY2" fmla="*/ 3 h 325226"/>
                <a:gd name="connsiteX3" fmla="*/ 1126244 w 1393096"/>
                <a:gd name="connsiteY3" fmla="*/ 325226 h 325226"/>
                <a:gd name="connsiteX4" fmla="*/ 0 w 1393096"/>
                <a:gd name="connsiteY4" fmla="*/ 317655 h 325226"/>
                <a:gd name="connsiteX0" fmla="*/ 0 w 1393096"/>
                <a:gd name="connsiteY0" fmla="*/ 317655 h 325226"/>
                <a:gd name="connsiteX1" fmla="*/ 282614 w 1393096"/>
                <a:gd name="connsiteY1" fmla="*/ 0 h 325226"/>
                <a:gd name="connsiteX2" fmla="*/ 1393096 w 1393096"/>
                <a:gd name="connsiteY2" fmla="*/ 3 h 325226"/>
                <a:gd name="connsiteX3" fmla="*/ 1126244 w 1393096"/>
                <a:gd name="connsiteY3" fmla="*/ 325226 h 325226"/>
                <a:gd name="connsiteX4" fmla="*/ 0 w 1393096"/>
                <a:gd name="connsiteY4" fmla="*/ 317655 h 32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3096" h="325226">
                  <a:moveTo>
                    <a:pt x="0" y="317655"/>
                  </a:moveTo>
                  <a:lnTo>
                    <a:pt x="282614" y="0"/>
                  </a:lnTo>
                  <a:lnTo>
                    <a:pt x="1393096" y="3"/>
                  </a:lnTo>
                  <a:lnTo>
                    <a:pt x="1126244" y="325226"/>
                  </a:lnTo>
                  <a:lnTo>
                    <a:pt x="0" y="31765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srgbClr val="ECEC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MH_Other_7"/>
            <p:cNvSpPr/>
            <p:nvPr>
              <p:custDataLst>
                <p:tags r:id="rId15"/>
              </p:custDataLst>
            </p:nvPr>
          </p:nvSpPr>
          <p:spPr>
            <a:xfrm rot="16200000" flipV="1">
              <a:off x="7928712" y="3326289"/>
              <a:ext cx="1077802" cy="370423"/>
            </a:xfrm>
            <a:custGeom>
              <a:avLst/>
              <a:gdLst>
                <a:gd name="connsiteX0" fmla="*/ 0 w 1389960"/>
                <a:gd name="connsiteY0" fmla="*/ 317655 h 317655"/>
                <a:gd name="connsiteX1" fmla="*/ 282614 w 1389960"/>
                <a:gd name="connsiteY1" fmla="*/ 0 h 317655"/>
                <a:gd name="connsiteX2" fmla="*/ 1107346 w 1389960"/>
                <a:gd name="connsiteY2" fmla="*/ 0 h 317655"/>
                <a:gd name="connsiteX3" fmla="*/ 1389960 w 1389960"/>
                <a:gd name="connsiteY3" fmla="*/ 317655 h 317655"/>
                <a:gd name="connsiteX4" fmla="*/ 0 w 1389960"/>
                <a:gd name="connsiteY4" fmla="*/ 317655 h 317655"/>
                <a:gd name="connsiteX0" fmla="*/ 0 w 1393096"/>
                <a:gd name="connsiteY0" fmla="*/ 317655 h 317655"/>
                <a:gd name="connsiteX1" fmla="*/ 282614 w 1393096"/>
                <a:gd name="connsiteY1" fmla="*/ 0 h 317655"/>
                <a:gd name="connsiteX2" fmla="*/ 1393096 w 1393096"/>
                <a:gd name="connsiteY2" fmla="*/ 3 h 317655"/>
                <a:gd name="connsiteX3" fmla="*/ 1389960 w 1393096"/>
                <a:gd name="connsiteY3" fmla="*/ 317655 h 317655"/>
                <a:gd name="connsiteX4" fmla="*/ 0 w 1393096"/>
                <a:gd name="connsiteY4" fmla="*/ 317655 h 317655"/>
                <a:gd name="connsiteX0" fmla="*/ 0 w 1393096"/>
                <a:gd name="connsiteY0" fmla="*/ 317655 h 325226"/>
                <a:gd name="connsiteX1" fmla="*/ 282614 w 1393096"/>
                <a:gd name="connsiteY1" fmla="*/ 0 h 325226"/>
                <a:gd name="connsiteX2" fmla="*/ 1393096 w 1393096"/>
                <a:gd name="connsiteY2" fmla="*/ 3 h 325226"/>
                <a:gd name="connsiteX3" fmla="*/ 1389960 w 1393096"/>
                <a:gd name="connsiteY3" fmla="*/ 317655 h 325226"/>
                <a:gd name="connsiteX4" fmla="*/ 1126244 w 1393096"/>
                <a:gd name="connsiteY4" fmla="*/ 325226 h 325226"/>
                <a:gd name="connsiteX5" fmla="*/ 0 w 1393096"/>
                <a:gd name="connsiteY5" fmla="*/ 317655 h 325226"/>
                <a:gd name="connsiteX0" fmla="*/ 0 w 1443372"/>
                <a:gd name="connsiteY0" fmla="*/ 317655 h 325226"/>
                <a:gd name="connsiteX1" fmla="*/ 282614 w 1443372"/>
                <a:gd name="connsiteY1" fmla="*/ 0 h 325226"/>
                <a:gd name="connsiteX2" fmla="*/ 1393096 w 1443372"/>
                <a:gd name="connsiteY2" fmla="*/ 3 h 325226"/>
                <a:gd name="connsiteX3" fmla="*/ 1126244 w 1443372"/>
                <a:gd name="connsiteY3" fmla="*/ 325226 h 325226"/>
                <a:gd name="connsiteX4" fmla="*/ 0 w 1443372"/>
                <a:gd name="connsiteY4" fmla="*/ 317655 h 325226"/>
                <a:gd name="connsiteX0" fmla="*/ 0 w 1393096"/>
                <a:gd name="connsiteY0" fmla="*/ 317655 h 325226"/>
                <a:gd name="connsiteX1" fmla="*/ 282614 w 1393096"/>
                <a:gd name="connsiteY1" fmla="*/ 0 h 325226"/>
                <a:gd name="connsiteX2" fmla="*/ 1393096 w 1393096"/>
                <a:gd name="connsiteY2" fmla="*/ 3 h 325226"/>
                <a:gd name="connsiteX3" fmla="*/ 1126244 w 1393096"/>
                <a:gd name="connsiteY3" fmla="*/ 325226 h 325226"/>
                <a:gd name="connsiteX4" fmla="*/ 0 w 1393096"/>
                <a:gd name="connsiteY4" fmla="*/ 317655 h 325226"/>
                <a:gd name="connsiteX0" fmla="*/ 0 w 1393096"/>
                <a:gd name="connsiteY0" fmla="*/ 317655 h 325226"/>
                <a:gd name="connsiteX1" fmla="*/ 282614 w 1393096"/>
                <a:gd name="connsiteY1" fmla="*/ 0 h 325226"/>
                <a:gd name="connsiteX2" fmla="*/ 1393096 w 1393096"/>
                <a:gd name="connsiteY2" fmla="*/ 3 h 325226"/>
                <a:gd name="connsiteX3" fmla="*/ 1126244 w 1393096"/>
                <a:gd name="connsiteY3" fmla="*/ 325226 h 325226"/>
                <a:gd name="connsiteX4" fmla="*/ 0 w 1393096"/>
                <a:gd name="connsiteY4" fmla="*/ 317655 h 32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3096" h="325226">
                  <a:moveTo>
                    <a:pt x="0" y="317655"/>
                  </a:moveTo>
                  <a:lnTo>
                    <a:pt x="282614" y="0"/>
                  </a:lnTo>
                  <a:lnTo>
                    <a:pt x="1393096" y="3"/>
                  </a:lnTo>
                  <a:lnTo>
                    <a:pt x="1126244" y="325226"/>
                  </a:lnTo>
                  <a:lnTo>
                    <a:pt x="0" y="31765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srgbClr val="ECEC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4" name="MH_Other_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01847" y="4028823"/>
            <a:ext cx="1684975" cy="42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4000" dirty="0">
                <a:solidFill>
                  <a:srgbClr val="0070C0"/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01</a:t>
            </a:r>
            <a:endParaRPr lang="zh-CN" altLang="en-US" sz="4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25" name="MH_Other_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60932" y="3176072"/>
            <a:ext cx="1684975" cy="42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4000" dirty="0">
                <a:solidFill>
                  <a:srgbClr val="0070C0"/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02</a:t>
            </a:r>
            <a:endParaRPr lang="zh-CN" altLang="en-US" sz="4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26" name="MH_Other_1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37063" y="2321796"/>
            <a:ext cx="1684975" cy="42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4000" dirty="0">
                <a:solidFill>
                  <a:srgbClr val="0070C0"/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03</a:t>
            </a:r>
            <a:endParaRPr lang="zh-CN" altLang="en-US" sz="4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27" name="MH_Other_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973559" y="1469038"/>
            <a:ext cx="1684975" cy="42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4000" dirty="0">
                <a:solidFill>
                  <a:srgbClr val="0070C0"/>
                </a:solidFill>
                <a:latin typeface="Impact" panose="020B0806030902050204" pitchFamily="34" charset="0"/>
                <a:ea typeface="Adobe Gothic Std B" panose="020B0800000000000000" pitchFamily="34" charset="-128"/>
              </a:rPr>
              <a:t>04</a:t>
            </a:r>
            <a:endParaRPr lang="zh-CN" altLang="en-US" sz="4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28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57292" y="4561745"/>
            <a:ext cx="1974086" cy="92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/>
              </a:rPr>
              <a:t>毕业论文答辩是一种有组织、有准备、有计划、有鉴定的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9" name="MH_SubTitle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16376" y="3699809"/>
            <a:ext cx="1974086" cy="92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/>
              </a:rPr>
              <a:t>毕业论文答辩是一种有组织、有准备、有计划、有鉴定的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30" name="MH_SubTitle_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92507" y="2837875"/>
            <a:ext cx="1974086" cy="92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/>
              </a:rPr>
              <a:t>毕业论文答辩是一种有组织、有准备、有计划、有鉴定的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31" name="MH_SubTitle_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829003" y="1975939"/>
            <a:ext cx="1974086" cy="92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/>
              </a:rPr>
              <a:t>毕业论文答辩是一种有组织、有准备、有计划、有鉴定的</a:t>
            </a:r>
            <a:endParaRPr lang="en-US" altLang="zh-CN" dirty="0">
              <a:latin typeface="+mn-lt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32993" y="4679300"/>
            <a:ext cx="5077509" cy="1617968"/>
            <a:chOff x="6132993" y="4679300"/>
            <a:chExt cx="5077509" cy="1617968"/>
          </a:xfrm>
        </p:grpSpPr>
        <p:sp>
          <p:nvSpPr>
            <p:cNvPr id="32" name="矩形 31"/>
            <p:cNvSpPr/>
            <p:nvPr/>
          </p:nvSpPr>
          <p:spPr>
            <a:xfrm>
              <a:off x="6132993" y="5084628"/>
              <a:ext cx="5040313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9846026" y="4679300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966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1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1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1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1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1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1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1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1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55110" y="6470567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Page Number </a:t>
            </a:r>
            <a:r>
              <a:rPr lang="en-US" sz="1400" b="1" smtClean="0">
                <a:solidFill>
                  <a:schemeClr val="accent6"/>
                </a:solidFill>
                <a:cs typeface="+mn-ea"/>
                <a:sym typeface="+mn-lt"/>
              </a:rPr>
              <a:t>15</a:t>
            </a:r>
            <a:endParaRPr lang="en-US" sz="1000">
              <a:solidFill>
                <a:schemeClr val="accent6"/>
              </a:solidFill>
              <a:cs typeface="+mn-ea"/>
              <a:sym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4982546"/>
            <a:ext cx="10363200" cy="0"/>
          </a:xfrm>
          <a:prstGeom prst="line">
            <a:avLst/>
          </a:prstGeom>
          <a:ln w="3175">
            <a:solidFill>
              <a:srgbClr val="7F8C8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071524" y="4897486"/>
            <a:ext cx="508474" cy="564287"/>
            <a:chOff x="2071524" y="4897486"/>
            <a:chExt cx="508474" cy="564287"/>
          </a:xfrm>
        </p:grpSpPr>
        <p:sp>
          <p:nvSpPr>
            <p:cNvPr id="10" name="Oval 9"/>
            <p:cNvSpPr/>
            <p:nvPr/>
          </p:nvSpPr>
          <p:spPr>
            <a:xfrm>
              <a:off x="2240701" y="4897486"/>
              <a:ext cx="170121" cy="17012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71524" y="5153996"/>
              <a:ext cx="508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2011</a:t>
              </a:r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78742" y="4897486"/>
            <a:ext cx="529312" cy="564287"/>
            <a:chOff x="4578742" y="4897486"/>
            <a:chExt cx="529312" cy="564287"/>
          </a:xfrm>
        </p:grpSpPr>
        <p:sp>
          <p:nvSpPr>
            <p:cNvPr id="11" name="Oval 10"/>
            <p:cNvSpPr/>
            <p:nvPr/>
          </p:nvSpPr>
          <p:spPr>
            <a:xfrm>
              <a:off x="4758339" y="4897486"/>
              <a:ext cx="170121" cy="17012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8742" y="5153996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2012</a:t>
              </a:r>
              <a:endParaRPr lang="en-US" sz="1400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87758" y="4897486"/>
            <a:ext cx="534121" cy="564287"/>
            <a:chOff x="7087758" y="4897486"/>
            <a:chExt cx="534121" cy="564287"/>
          </a:xfrm>
        </p:grpSpPr>
        <p:sp>
          <p:nvSpPr>
            <p:cNvPr id="12" name="Oval 11"/>
            <p:cNvSpPr/>
            <p:nvPr/>
          </p:nvSpPr>
          <p:spPr>
            <a:xfrm>
              <a:off x="7269759" y="4897486"/>
              <a:ext cx="170121" cy="17012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87758" y="5153996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2013</a:t>
              </a:r>
              <a:endParaRPr lang="en-US" sz="1400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601582" y="4897486"/>
            <a:ext cx="529312" cy="564287"/>
            <a:chOff x="9601582" y="4897486"/>
            <a:chExt cx="529312" cy="564287"/>
          </a:xfrm>
        </p:grpSpPr>
        <p:sp>
          <p:nvSpPr>
            <p:cNvPr id="13" name="Oval 12"/>
            <p:cNvSpPr/>
            <p:nvPr/>
          </p:nvSpPr>
          <p:spPr>
            <a:xfrm>
              <a:off x="9781179" y="4897486"/>
              <a:ext cx="170121" cy="17012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601582" y="5153996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2014</a:t>
              </a:r>
              <a:endParaRPr lang="en-US" sz="1400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914400" y="4224979"/>
            <a:ext cx="3928998" cy="1275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415187" y="3897727"/>
            <a:ext cx="3928998" cy="12759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937240" y="3570475"/>
            <a:ext cx="3928998" cy="12759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263002" y="3243223"/>
            <a:ext cx="3928998" cy="12759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4916" y="3115881"/>
            <a:ext cx="22848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18391" y="2790093"/>
            <a:ext cx="22848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4137" y="2443635"/>
            <a:ext cx="22848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60089" y="2112156"/>
            <a:ext cx="22848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点击输入具体内容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4916" y="2783416"/>
            <a:ext cx="561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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18391" y="243695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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37240" y="2121970"/>
            <a:ext cx="561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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60089" y="1761047"/>
            <a:ext cx="561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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32" name="圆角矩形 31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1070951" y="280461"/>
            <a:ext cx="6200706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5" name="文本框 34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课题现状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52834" y="374820"/>
            <a:ext cx="3675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SUBJECT SITUATION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943980"/>
      </p:ext>
    </p:extLst>
  </p:cSld>
  <p:clrMapOvr>
    <a:masterClrMapping/>
  </p:clrMapOvr>
  <p:transition spd="slow" advTm="1000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2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2" presetClass="entr" presetSubtype="2" accel="5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2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2" presetClass="entr" presetSubtype="2" accel="5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7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2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9" presetID="2" presetClass="entr" presetSubtype="2" accel="5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4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" presetClass="entr" presetSubtype="2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3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6" presetID="2" presetClass="entr" presetSubtype="2" accel="5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/>
          <p:bldP spid="24" grpId="0"/>
          <p:bldP spid="25" grpId="0"/>
          <p:bldP spid="26" grpId="0"/>
          <p:bldP spid="34" grpId="0" animBg="1"/>
          <p:bldP spid="35" grpId="0"/>
          <p:bldP spid="36" grpId="0" animBg="1"/>
          <p:bldP spid="3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2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2" presetClass="entr" presetSubtype="2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2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2" presetClass="entr" presetSubtype="2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7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2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9" presetID="2" presetClass="entr" presetSubtype="2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4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" presetClass="entr" presetSubtype="2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6" presetID="2" presetClass="entr" presetSubtype="2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/>
          <p:bldP spid="24" grpId="0"/>
          <p:bldP spid="25" grpId="0"/>
          <p:bldP spid="26" grpId="0"/>
          <p:bldP spid="34" grpId="0" animBg="1"/>
          <p:bldP spid="35" grpId="0"/>
          <p:bldP spid="36" grpId="0" animBg="1"/>
          <p:bldP spid="37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14164" y="0"/>
            <a:ext cx="4773767" cy="6858000"/>
            <a:chOff x="-257050" y="0"/>
            <a:chExt cx="1505593" cy="6858000"/>
          </a:xfrm>
        </p:grpSpPr>
        <p:sp>
          <p:nvSpPr>
            <p:cNvPr id="6" name="五边形 5"/>
            <p:cNvSpPr/>
            <p:nvPr/>
          </p:nvSpPr>
          <p:spPr>
            <a:xfrm>
              <a:off x="0" y="0"/>
              <a:ext cx="1248543" cy="6858000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-257050" y="1892134"/>
              <a:ext cx="1015663" cy="30529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5400" b="1" dirty="0" smtClean="0">
                  <a:solidFill>
                    <a:schemeClr val="bg1">
                      <a:alpha val="10000"/>
                    </a:schemeClr>
                  </a:solidFill>
                </a:rPr>
                <a:t>PART 03</a:t>
              </a:r>
              <a:endParaRPr lang="zh-CN" altLang="en-US" sz="5400" b="1" dirty="0">
                <a:solidFill>
                  <a:schemeClr val="bg1">
                    <a:alpha val="10000"/>
                  </a:schemeClr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243751" y="410081"/>
            <a:ext cx="6949143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b="1" spc="600" dirty="0" smtClean="0">
                <a:solidFill>
                  <a:srgbClr val="0070C0">
                    <a:alpha val="5000"/>
                  </a:srgbClr>
                </a:solidFill>
                <a:latin typeface="Impact" panose="020B0806030902050204" pitchFamily="34" charset="0"/>
              </a:rPr>
              <a:t>03</a:t>
            </a:r>
            <a:endParaRPr lang="zh-CN" altLang="en-US" sz="41300" b="1" spc="600" dirty="0">
              <a:solidFill>
                <a:srgbClr val="0070C0">
                  <a:alpha val="5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17065" y="1933993"/>
            <a:ext cx="560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rgbClr val="0070C0"/>
                </a:solidFill>
              </a:rPr>
              <a:t>研究思路及过程</a:t>
            </a:r>
          </a:p>
        </p:txBody>
      </p:sp>
      <p:sp>
        <p:nvSpPr>
          <p:cNvPr id="17" name="矩形 16"/>
          <p:cNvSpPr/>
          <p:nvPr/>
        </p:nvSpPr>
        <p:spPr>
          <a:xfrm>
            <a:off x="5419622" y="2755242"/>
            <a:ext cx="459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AND ISSUES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6784872" y="3253741"/>
            <a:ext cx="1866900" cy="401228"/>
            <a:chOff x="5162550" y="3954317"/>
            <a:chExt cx="1866900" cy="401228"/>
          </a:xfrm>
        </p:grpSpPr>
        <p:sp>
          <p:nvSpPr>
            <p:cNvPr id="21" name="文本框 20"/>
            <p:cNvSpPr txBox="1"/>
            <p:nvPr/>
          </p:nvSpPr>
          <p:spPr>
            <a:xfrm>
              <a:off x="5276071" y="3985654"/>
              <a:ext cx="1639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研究思路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162550" y="3954317"/>
              <a:ext cx="1866900" cy="40122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784872" y="3773988"/>
            <a:ext cx="1866900" cy="401228"/>
            <a:chOff x="5162550" y="4445997"/>
            <a:chExt cx="1866900" cy="401228"/>
          </a:xfrm>
        </p:grpSpPr>
        <p:sp>
          <p:nvSpPr>
            <p:cNvPr id="22" name="文本框 21"/>
            <p:cNvSpPr txBox="1"/>
            <p:nvPr/>
          </p:nvSpPr>
          <p:spPr>
            <a:xfrm>
              <a:off x="5276071" y="4477334"/>
              <a:ext cx="1639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研究方案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162550" y="4445997"/>
              <a:ext cx="1866900" cy="40122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84872" y="4294235"/>
            <a:ext cx="1866900" cy="401228"/>
            <a:chOff x="5162550" y="4930104"/>
            <a:chExt cx="1866900" cy="401228"/>
          </a:xfrm>
        </p:grpSpPr>
        <p:sp>
          <p:nvSpPr>
            <p:cNvPr id="23" name="文本框 22"/>
            <p:cNvSpPr txBox="1"/>
            <p:nvPr/>
          </p:nvSpPr>
          <p:spPr>
            <a:xfrm>
              <a:off x="5276071" y="4961441"/>
              <a:ext cx="1639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可行性说明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162550" y="4930104"/>
              <a:ext cx="1866900" cy="40122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61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2" y="280461"/>
            <a:ext cx="5765278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研究思路</a:t>
            </a: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3166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IDEAS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MH_Other_1"/>
          <p:cNvSpPr/>
          <p:nvPr>
            <p:custDataLst>
              <p:tags r:id="rId1"/>
            </p:custDataLst>
          </p:nvPr>
        </p:nvSpPr>
        <p:spPr>
          <a:xfrm>
            <a:off x="855520" y="3524991"/>
            <a:ext cx="10480960" cy="72596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597823" y="3237874"/>
            <a:ext cx="1269854" cy="1272187"/>
            <a:chOff x="1597823" y="3237874"/>
            <a:chExt cx="1269854" cy="1272187"/>
          </a:xfrm>
        </p:grpSpPr>
        <p:sp>
          <p:nvSpPr>
            <p:cNvPr id="38" name="MH_Other_2"/>
            <p:cNvSpPr/>
            <p:nvPr>
              <p:custDataLst>
                <p:tags r:id="rId10"/>
              </p:custDataLst>
            </p:nvPr>
          </p:nvSpPr>
          <p:spPr>
            <a:xfrm>
              <a:off x="1597823" y="3237874"/>
              <a:ext cx="1269854" cy="127218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" name="MH_SubTitle_1"/>
            <p:cNvSpPr/>
            <p:nvPr>
              <p:custDataLst>
                <p:tags r:id="rId11"/>
              </p:custDataLst>
            </p:nvPr>
          </p:nvSpPr>
          <p:spPr>
            <a:xfrm>
              <a:off x="1677188" y="3317240"/>
              <a:ext cx="1111122" cy="1113455"/>
            </a:xfrm>
            <a:prstGeom prst="ellipse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400" b="1" spc="30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标题</a:t>
              </a:r>
              <a:endParaRPr lang="zh-CN" altLang="en-US" sz="2400" b="1" spc="3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25946" y="3237874"/>
            <a:ext cx="1269854" cy="1272187"/>
            <a:chOff x="3525946" y="3237874"/>
            <a:chExt cx="1269854" cy="1272187"/>
          </a:xfrm>
        </p:grpSpPr>
        <p:sp>
          <p:nvSpPr>
            <p:cNvPr id="40" name="MH_Other_3"/>
            <p:cNvSpPr/>
            <p:nvPr>
              <p:custDataLst>
                <p:tags r:id="rId8"/>
              </p:custDataLst>
            </p:nvPr>
          </p:nvSpPr>
          <p:spPr>
            <a:xfrm>
              <a:off x="3525946" y="3237874"/>
              <a:ext cx="1269854" cy="127218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" name="MH_SubTitle_2"/>
            <p:cNvSpPr/>
            <p:nvPr>
              <p:custDataLst>
                <p:tags r:id="rId9"/>
              </p:custDataLst>
            </p:nvPr>
          </p:nvSpPr>
          <p:spPr>
            <a:xfrm>
              <a:off x="3605312" y="3317240"/>
              <a:ext cx="1111122" cy="1113455"/>
            </a:xfrm>
            <a:prstGeom prst="ellipse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/>
              </a:pPr>
              <a:r>
                <a:rPr lang="zh-CN" altLang="en-US" sz="2400" b="1" spc="300" dirty="0">
                  <a:solidFill>
                    <a:srgbClr val="FFFFFF"/>
                  </a:solidFill>
                  <a:cs typeface="Arial" panose="020B0604020202020204" pitchFamily="34" charset="0"/>
                </a:rPr>
                <a:t>标题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54069" y="3237874"/>
            <a:ext cx="1269854" cy="1272187"/>
            <a:chOff x="5454069" y="3237874"/>
            <a:chExt cx="1269854" cy="1272187"/>
          </a:xfrm>
        </p:grpSpPr>
        <p:sp>
          <p:nvSpPr>
            <p:cNvPr id="42" name="MH_Other_4"/>
            <p:cNvSpPr/>
            <p:nvPr>
              <p:custDataLst>
                <p:tags r:id="rId6"/>
              </p:custDataLst>
            </p:nvPr>
          </p:nvSpPr>
          <p:spPr>
            <a:xfrm>
              <a:off x="5454069" y="3237874"/>
              <a:ext cx="1269854" cy="127218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" name="MH_SubTitle_3"/>
            <p:cNvSpPr/>
            <p:nvPr>
              <p:custDataLst>
                <p:tags r:id="rId7"/>
              </p:custDataLst>
            </p:nvPr>
          </p:nvSpPr>
          <p:spPr>
            <a:xfrm>
              <a:off x="5533435" y="3317240"/>
              <a:ext cx="1111122" cy="1113455"/>
            </a:xfrm>
            <a:prstGeom prst="ellipse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/>
              </a:pPr>
              <a:r>
                <a:rPr lang="zh-CN" altLang="en-US" sz="2400" b="1" spc="300" dirty="0">
                  <a:solidFill>
                    <a:srgbClr val="FFFFFF"/>
                  </a:solidFill>
                  <a:cs typeface="Arial" panose="020B0604020202020204" pitchFamily="34" charset="0"/>
                </a:rPr>
                <a:t>标题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82192" y="3237874"/>
            <a:ext cx="1269854" cy="1272187"/>
            <a:chOff x="7382192" y="3237874"/>
            <a:chExt cx="1269854" cy="1272187"/>
          </a:xfrm>
        </p:grpSpPr>
        <p:sp>
          <p:nvSpPr>
            <p:cNvPr id="44" name="MH_Other_5"/>
            <p:cNvSpPr/>
            <p:nvPr>
              <p:custDataLst>
                <p:tags r:id="rId4"/>
              </p:custDataLst>
            </p:nvPr>
          </p:nvSpPr>
          <p:spPr>
            <a:xfrm>
              <a:off x="7382192" y="3237874"/>
              <a:ext cx="1269854" cy="127218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" name="MH_SubTitle_4"/>
            <p:cNvSpPr/>
            <p:nvPr>
              <p:custDataLst>
                <p:tags r:id="rId5"/>
              </p:custDataLst>
            </p:nvPr>
          </p:nvSpPr>
          <p:spPr>
            <a:xfrm>
              <a:off x="7461558" y="3317240"/>
              <a:ext cx="1111122" cy="1113455"/>
            </a:xfrm>
            <a:prstGeom prst="ellipse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/>
              </a:pPr>
              <a:r>
                <a:rPr lang="zh-CN" altLang="en-US" sz="2400" b="1" spc="300" dirty="0">
                  <a:solidFill>
                    <a:srgbClr val="FFFFFF"/>
                  </a:solidFill>
                  <a:cs typeface="Arial" panose="020B0604020202020204" pitchFamily="34" charset="0"/>
                </a:rPr>
                <a:t>标题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310315" y="3237874"/>
            <a:ext cx="1269854" cy="1272187"/>
            <a:chOff x="9310315" y="3237874"/>
            <a:chExt cx="1269854" cy="1272187"/>
          </a:xfrm>
        </p:grpSpPr>
        <p:sp>
          <p:nvSpPr>
            <p:cNvPr id="46" name="MH_Other_6"/>
            <p:cNvSpPr/>
            <p:nvPr>
              <p:custDataLst>
                <p:tags r:id="rId2"/>
              </p:custDataLst>
            </p:nvPr>
          </p:nvSpPr>
          <p:spPr>
            <a:xfrm>
              <a:off x="9310315" y="3237874"/>
              <a:ext cx="1269854" cy="127218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" name="MH_SubTitle_5"/>
            <p:cNvSpPr/>
            <p:nvPr>
              <p:custDataLst>
                <p:tags r:id="rId3"/>
              </p:custDataLst>
            </p:nvPr>
          </p:nvSpPr>
          <p:spPr>
            <a:xfrm>
              <a:off x="9389681" y="3317240"/>
              <a:ext cx="1111122" cy="1113455"/>
            </a:xfrm>
            <a:prstGeom prst="ellipse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lvl="0" algn="ctr">
                <a:defRPr/>
              </a:pPr>
              <a:r>
                <a:rPr lang="zh-CN" altLang="en-US" sz="2400" b="1" spc="300" dirty="0">
                  <a:solidFill>
                    <a:srgbClr val="FFFFFF"/>
                  </a:solidFill>
                  <a:cs typeface="Arial" panose="020B0604020202020204" pitchFamily="34" charset="0"/>
                </a:rPr>
                <a:t>标题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40888" y="1456367"/>
            <a:ext cx="1974635" cy="1612750"/>
            <a:chOff x="1292979" y="3797658"/>
            <a:chExt cx="1974635" cy="1612750"/>
          </a:xfrm>
        </p:grpSpPr>
        <p:sp>
          <p:nvSpPr>
            <p:cNvPr id="49" name="矩形 48"/>
            <p:cNvSpPr/>
            <p:nvPr/>
          </p:nvSpPr>
          <p:spPr>
            <a:xfrm>
              <a:off x="1292979" y="4197768"/>
              <a:ext cx="1974635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598058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73555" y="4711892"/>
            <a:ext cx="1974635" cy="1612750"/>
            <a:chOff x="1292979" y="3797658"/>
            <a:chExt cx="1974635" cy="1612750"/>
          </a:xfrm>
        </p:grpSpPr>
        <p:sp>
          <p:nvSpPr>
            <p:cNvPr id="52" name="矩形 51"/>
            <p:cNvSpPr/>
            <p:nvPr/>
          </p:nvSpPr>
          <p:spPr>
            <a:xfrm>
              <a:off x="1292979" y="4197768"/>
              <a:ext cx="1974635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598058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029801" y="4711892"/>
            <a:ext cx="1974635" cy="1612750"/>
            <a:chOff x="1292979" y="3797658"/>
            <a:chExt cx="1974635" cy="1612750"/>
          </a:xfrm>
        </p:grpSpPr>
        <p:sp>
          <p:nvSpPr>
            <p:cNvPr id="55" name="矩形 54"/>
            <p:cNvSpPr/>
            <p:nvPr/>
          </p:nvSpPr>
          <p:spPr>
            <a:xfrm>
              <a:off x="1292979" y="4197768"/>
              <a:ext cx="1974635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598058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073240" y="1456367"/>
            <a:ext cx="1974635" cy="1612750"/>
            <a:chOff x="1292979" y="3797658"/>
            <a:chExt cx="1974635" cy="1612750"/>
          </a:xfrm>
        </p:grpSpPr>
        <p:sp>
          <p:nvSpPr>
            <p:cNvPr id="58" name="矩形 57"/>
            <p:cNvSpPr/>
            <p:nvPr/>
          </p:nvSpPr>
          <p:spPr>
            <a:xfrm>
              <a:off x="1292979" y="4197768"/>
              <a:ext cx="1974635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598058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957924" y="1456367"/>
            <a:ext cx="1974635" cy="1612750"/>
            <a:chOff x="1292979" y="3797658"/>
            <a:chExt cx="1974635" cy="1612750"/>
          </a:xfrm>
        </p:grpSpPr>
        <p:sp>
          <p:nvSpPr>
            <p:cNvPr id="61" name="矩形 60"/>
            <p:cNvSpPr/>
            <p:nvPr/>
          </p:nvSpPr>
          <p:spPr>
            <a:xfrm>
              <a:off x="1292979" y="4197768"/>
              <a:ext cx="1974635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598058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2194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26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31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7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7" presetClass="entr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31" presetClass="entr" presetSubtype="0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42" presetClass="entr" presetSubtype="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3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42" presetClass="entr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3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26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31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7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7" presetClass="entr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31" presetClass="entr" presetSubtype="0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42" presetClass="entr" presetSubtype="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3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42" presetClass="entr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37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/>
          <p:cNvSpPr txBox="1"/>
          <p:nvPr/>
        </p:nvSpPr>
        <p:spPr>
          <a:xfrm>
            <a:off x="8018560" y="1589439"/>
            <a:ext cx="32375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018560" y="2973882"/>
            <a:ext cx="32375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018559" y="4333287"/>
            <a:ext cx="32375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023532" y="2313410"/>
            <a:ext cx="32375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21296" y="3657315"/>
            <a:ext cx="32375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30972" y="1600200"/>
            <a:ext cx="2057299" cy="5257800"/>
            <a:chOff x="5830972" y="1600200"/>
            <a:chExt cx="2057299" cy="5257800"/>
          </a:xfrm>
        </p:grpSpPr>
        <p:sp>
          <p:nvSpPr>
            <p:cNvPr id="143" name="Freeform 142"/>
            <p:cNvSpPr>
              <a:spLocks/>
            </p:cNvSpPr>
            <p:nvPr/>
          </p:nvSpPr>
          <p:spPr bwMode="auto">
            <a:xfrm rot="5400000" flipH="1">
              <a:off x="5869697" y="5718013"/>
              <a:ext cx="469549" cy="546999"/>
            </a:xfrm>
            <a:custGeom>
              <a:avLst/>
              <a:gdLst>
                <a:gd name="T0" fmla="*/ 194 w 194"/>
                <a:gd name="T1" fmla="*/ 98 h 226"/>
                <a:gd name="T2" fmla="*/ 0 w 194"/>
                <a:gd name="T3" fmla="*/ 0 h 226"/>
                <a:gd name="T4" fmla="*/ 0 w 194"/>
                <a:gd name="T5" fmla="*/ 226 h 226"/>
                <a:gd name="T6" fmla="*/ 194 w 194"/>
                <a:gd name="T7" fmla="*/ 133 h 226"/>
                <a:gd name="T8" fmla="*/ 194 w 194"/>
                <a:gd name="T9" fmla="*/ 9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26">
                  <a:moveTo>
                    <a:pt x="194" y="98"/>
                  </a:moveTo>
                  <a:lnTo>
                    <a:pt x="0" y="0"/>
                  </a:lnTo>
                  <a:lnTo>
                    <a:pt x="0" y="226"/>
                  </a:lnTo>
                  <a:lnTo>
                    <a:pt x="194" y="133"/>
                  </a:lnTo>
                  <a:lnTo>
                    <a:pt x="194" y="9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 rot="5400000" flipH="1">
              <a:off x="5788615" y="6268644"/>
              <a:ext cx="631713" cy="5469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7" name="Rectangle 48"/>
            <p:cNvSpPr>
              <a:spLocks noChangeArrowheads="1"/>
            </p:cNvSpPr>
            <p:nvPr/>
          </p:nvSpPr>
          <p:spPr bwMode="auto">
            <a:xfrm rot="5400000" flipH="1">
              <a:off x="4340034" y="3955997"/>
              <a:ext cx="3516773" cy="8471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8" name="Freeform 49"/>
            <p:cNvSpPr>
              <a:spLocks noEditPoints="1"/>
            </p:cNvSpPr>
            <p:nvPr/>
          </p:nvSpPr>
          <p:spPr bwMode="auto">
            <a:xfrm rot="5400000" flipH="1">
              <a:off x="6961276" y="1205682"/>
              <a:ext cx="532477" cy="1321513"/>
            </a:xfrm>
            <a:custGeom>
              <a:avLst/>
              <a:gdLst>
                <a:gd name="T0" fmla="*/ 54 w 93"/>
                <a:gd name="T1" fmla="*/ 92 h 230"/>
                <a:gd name="T2" fmla="*/ 93 w 93"/>
                <a:gd name="T3" fmla="*/ 47 h 230"/>
                <a:gd name="T4" fmla="*/ 47 w 93"/>
                <a:gd name="T5" fmla="*/ 0 h 230"/>
                <a:gd name="T6" fmla="*/ 0 w 93"/>
                <a:gd name="T7" fmla="*/ 47 h 230"/>
                <a:gd name="T8" fmla="*/ 39 w 93"/>
                <a:gd name="T9" fmla="*/ 92 h 230"/>
                <a:gd name="T10" fmla="*/ 39 w 93"/>
                <a:gd name="T11" fmla="*/ 230 h 230"/>
                <a:gd name="T12" fmla="*/ 54 w 93"/>
                <a:gd name="T13" fmla="*/ 230 h 230"/>
                <a:gd name="T14" fmla="*/ 54 w 93"/>
                <a:gd name="T15" fmla="*/ 92 h 230"/>
                <a:gd name="T16" fmla="*/ 19 w 93"/>
                <a:gd name="T17" fmla="*/ 47 h 230"/>
                <a:gd name="T18" fmla="*/ 47 w 93"/>
                <a:gd name="T19" fmla="*/ 19 h 230"/>
                <a:gd name="T20" fmla="*/ 74 w 93"/>
                <a:gd name="T21" fmla="*/ 47 h 230"/>
                <a:gd name="T22" fmla="*/ 47 w 93"/>
                <a:gd name="T23" fmla="*/ 74 h 230"/>
                <a:gd name="T24" fmla="*/ 19 w 93"/>
                <a:gd name="T25" fmla="*/ 4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30">
                  <a:moveTo>
                    <a:pt x="54" y="92"/>
                  </a:moveTo>
                  <a:cubicBezTo>
                    <a:pt x="76" y="89"/>
                    <a:pt x="93" y="70"/>
                    <a:pt x="93" y="47"/>
                  </a:cubicBezTo>
                  <a:cubicBezTo>
                    <a:pt x="93" y="21"/>
                    <a:pt x="72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0"/>
                    <a:pt x="17" y="89"/>
                    <a:pt x="39" y="92"/>
                  </a:cubicBezTo>
                  <a:cubicBezTo>
                    <a:pt x="39" y="230"/>
                    <a:pt x="39" y="230"/>
                    <a:pt x="39" y="230"/>
                  </a:cubicBezTo>
                  <a:cubicBezTo>
                    <a:pt x="54" y="230"/>
                    <a:pt x="54" y="230"/>
                    <a:pt x="54" y="230"/>
                  </a:cubicBezTo>
                  <a:lnTo>
                    <a:pt x="54" y="92"/>
                  </a:lnTo>
                  <a:close/>
                  <a:moveTo>
                    <a:pt x="19" y="47"/>
                  </a:moveTo>
                  <a:cubicBezTo>
                    <a:pt x="19" y="32"/>
                    <a:pt x="31" y="19"/>
                    <a:pt x="47" y="19"/>
                  </a:cubicBezTo>
                  <a:cubicBezTo>
                    <a:pt x="62" y="19"/>
                    <a:pt x="74" y="32"/>
                    <a:pt x="74" y="47"/>
                  </a:cubicBezTo>
                  <a:cubicBezTo>
                    <a:pt x="74" y="62"/>
                    <a:pt x="62" y="74"/>
                    <a:pt x="47" y="74"/>
                  </a:cubicBezTo>
                  <a:cubicBezTo>
                    <a:pt x="31" y="74"/>
                    <a:pt x="19" y="62"/>
                    <a:pt x="19" y="4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9" name="Freeform 50"/>
            <p:cNvSpPr>
              <a:spLocks/>
            </p:cNvSpPr>
            <p:nvPr/>
          </p:nvSpPr>
          <p:spPr bwMode="auto">
            <a:xfrm rot="5400000" flipH="1">
              <a:off x="6103261" y="1776470"/>
              <a:ext cx="416300" cy="510694"/>
            </a:xfrm>
            <a:custGeom>
              <a:avLst/>
              <a:gdLst>
                <a:gd name="T0" fmla="*/ 58 w 73"/>
                <a:gd name="T1" fmla="*/ 0 h 89"/>
                <a:gd name="T2" fmla="*/ 58 w 73"/>
                <a:gd name="T3" fmla="*/ 1 h 89"/>
                <a:gd name="T4" fmla="*/ 1 w 73"/>
                <a:gd name="T5" fmla="*/ 74 h 89"/>
                <a:gd name="T6" fmla="*/ 0 w 73"/>
                <a:gd name="T7" fmla="*/ 74 h 89"/>
                <a:gd name="T8" fmla="*/ 0 w 73"/>
                <a:gd name="T9" fmla="*/ 89 h 89"/>
                <a:gd name="T10" fmla="*/ 1 w 73"/>
                <a:gd name="T11" fmla="*/ 89 h 89"/>
                <a:gd name="T12" fmla="*/ 58 w 73"/>
                <a:gd name="T13" fmla="*/ 60 h 89"/>
                <a:gd name="T14" fmla="*/ 73 w 73"/>
                <a:gd name="T15" fmla="*/ 1 h 89"/>
                <a:gd name="T16" fmla="*/ 73 w 73"/>
                <a:gd name="T17" fmla="*/ 0 h 89"/>
                <a:gd name="T18" fmla="*/ 58 w 73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89">
                  <a:moveTo>
                    <a:pt x="58" y="0"/>
                  </a:moveTo>
                  <a:cubicBezTo>
                    <a:pt x="58" y="1"/>
                    <a:pt x="58" y="1"/>
                    <a:pt x="58" y="1"/>
                  </a:cubicBezTo>
                  <a:cubicBezTo>
                    <a:pt x="58" y="23"/>
                    <a:pt x="52" y="74"/>
                    <a:pt x="1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26" y="89"/>
                    <a:pt x="45" y="79"/>
                    <a:pt x="58" y="60"/>
                  </a:cubicBezTo>
                  <a:cubicBezTo>
                    <a:pt x="71" y="41"/>
                    <a:pt x="73" y="17"/>
                    <a:pt x="73" y="1"/>
                  </a:cubicBezTo>
                  <a:cubicBezTo>
                    <a:pt x="73" y="0"/>
                    <a:pt x="73" y="0"/>
                    <a:pt x="73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414305" y="1722376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03</a:t>
              </a:r>
              <a:endParaRPr lang="en-US" sz="1400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27909" y="2987063"/>
            <a:ext cx="1661989" cy="3870937"/>
            <a:chOff x="6227909" y="2987063"/>
            <a:chExt cx="1661989" cy="3870937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 rot="5400000" flipH="1">
              <a:off x="6524402" y="5448143"/>
              <a:ext cx="481651" cy="1074637"/>
            </a:xfrm>
            <a:custGeom>
              <a:avLst/>
              <a:gdLst>
                <a:gd name="T0" fmla="*/ 199 w 199"/>
                <a:gd name="T1" fmla="*/ 408 h 444"/>
                <a:gd name="T2" fmla="*/ 0 w 199"/>
                <a:gd name="T3" fmla="*/ 0 h 444"/>
                <a:gd name="T4" fmla="*/ 0 w 199"/>
                <a:gd name="T5" fmla="*/ 228 h 444"/>
                <a:gd name="T6" fmla="*/ 199 w 199"/>
                <a:gd name="T7" fmla="*/ 444 h 444"/>
                <a:gd name="T8" fmla="*/ 199 w 199"/>
                <a:gd name="T9" fmla="*/ 408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444">
                  <a:moveTo>
                    <a:pt x="199" y="408"/>
                  </a:moveTo>
                  <a:lnTo>
                    <a:pt x="0" y="0"/>
                  </a:lnTo>
                  <a:lnTo>
                    <a:pt x="0" y="228"/>
                  </a:lnTo>
                  <a:lnTo>
                    <a:pt x="199" y="444"/>
                  </a:lnTo>
                  <a:lnTo>
                    <a:pt x="199" y="40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7" name="Rectangle 38"/>
            <p:cNvSpPr>
              <a:spLocks noChangeArrowheads="1"/>
            </p:cNvSpPr>
            <p:nvPr/>
          </p:nvSpPr>
          <p:spPr bwMode="auto">
            <a:xfrm rot="5400000" flipH="1">
              <a:off x="6710769" y="6266223"/>
              <a:ext cx="631713" cy="5518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4" name="Rectangle 45"/>
            <p:cNvSpPr>
              <a:spLocks noChangeArrowheads="1"/>
            </p:cNvSpPr>
            <p:nvPr/>
          </p:nvSpPr>
          <p:spPr bwMode="auto">
            <a:xfrm rot="5400000" flipH="1">
              <a:off x="5182317" y="4611913"/>
              <a:ext cx="2178318" cy="87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5" name="Freeform 46"/>
            <p:cNvSpPr>
              <a:spLocks/>
            </p:cNvSpPr>
            <p:nvPr/>
          </p:nvSpPr>
          <p:spPr bwMode="auto">
            <a:xfrm rot="5400000" flipH="1">
              <a:off x="6269471" y="3170593"/>
              <a:ext cx="355792" cy="435664"/>
            </a:xfrm>
            <a:custGeom>
              <a:avLst/>
              <a:gdLst>
                <a:gd name="T0" fmla="*/ 46 w 62"/>
                <a:gd name="T1" fmla="*/ 0 h 76"/>
                <a:gd name="T2" fmla="*/ 46 w 62"/>
                <a:gd name="T3" fmla="*/ 0 h 76"/>
                <a:gd name="T4" fmla="*/ 1 w 62"/>
                <a:gd name="T5" fmla="*/ 61 h 76"/>
                <a:gd name="T6" fmla="*/ 0 w 62"/>
                <a:gd name="T7" fmla="*/ 61 h 76"/>
                <a:gd name="T8" fmla="*/ 0 w 62"/>
                <a:gd name="T9" fmla="*/ 76 h 76"/>
                <a:gd name="T10" fmla="*/ 1 w 62"/>
                <a:gd name="T11" fmla="*/ 76 h 76"/>
                <a:gd name="T12" fmla="*/ 62 w 62"/>
                <a:gd name="T13" fmla="*/ 0 h 76"/>
                <a:gd name="T14" fmla="*/ 62 w 62"/>
                <a:gd name="T15" fmla="*/ 0 h 76"/>
                <a:gd name="T16" fmla="*/ 46 w 62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76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55"/>
                    <a:pt x="14" y="61"/>
                    <a:pt x="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8" y="76"/>
                    <a:pt x="62" y="47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6" name="Freeform 47"/>
            <p:cNvSpPr>
              <a:spLocks noEditPoints="1"/>
            </p:cNvSpPr>
            <p:nvPr/>
          </p:nvSpPr>
          <p:spPr bwMode="auto">
            <a:xfrm rot="5400000" flipH="1">
              <a:off x="7013730" y="2638532"/>
              <a:ext cx="527637" cy="1224699"/>
            </a:xfrm>
            <a:custGeom>
              <a:avLst/>
              <a:gdLst>
                <a:gd name="T0" fmla="*/ 53 w 92"/>
                <a:gd name="T1" fmla="*/ 93 h 213"/>
                <a:gd name="T2" fmla="*/ 92 w 92"/>
                <a:gd name="T3" fmla="*/ 47 h 213"/>
                <a:gd name="T4" fmla="*/ 46 w 92"/>
                <a:gd name="T5" fmla="*/ 0 h 213"/>
                <a:gd name="T6" fmla="*/ 0 w 92"/>
                <a:gd name="T7" fmla="*/ 47 h 213"/>
                <a:gd name="T8" fmla="*/ 37 w 92"/>
                <a:gd name="T9" fmla="*/ 92 h 213"/>
                <a:gd name="T10" fmla="*/ 37 w 92"/>
                <a:gd name="T11" fmla="*/ 213 h 213"/>
                <a:gd name="T12" fmla="*/ 53 w 92"/>
                <a:gd name="T13" fmla="*/ 213 h 213"/>
                <a:gd name="T14" fmla="*/ 53 w 92"/>
                <a:gd name="T15" fmla="*/ 93 h 213"/>
                <a:gd name="T16" fmla="*/ 19 w 92"/>
                <a:gd name="T17" fmla="*/ 47 h 213"/>
                <a:gd name="T18" fmla="*/ 46 w 92"/>
                <a:gd name="T19" fmla="*/ 19 h 213"/>
                <a:gd name="T20" fmla="*/ 73 w 92"/>
                <a:gd name="T21" fmla="*/ 47 h 213"/>
                <a:gd name="T22" fmla="*/ 46 w 92"/>
                <a:gd name="T23" fmla="*/ 74 h 213"/>
                <a:gd name="T24" fmla="*/ 19 w 92"/>
                <a:gd name="T25" fmla="*/ 4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213">
                  <a:moveTo>
                    <a:pt x="53" y="93"/>
                  </a:moveTo>
                  <a:cubicBezTo>
                    <a:pt x="75" y="89"/>
                    <a:pt x="92" y="70"/>
                    <a:pt x="92" y="47"/>
                  </a:cubicBezTo>
                  <a:cubicBezTo>
                    <a:pt x="92" y="21"/>
                    <a:pt x="72" y="0"/>
                    <a:pt x="46" y="0"/>
                  </a:cubicBezTo>
                  <a:cubicBezTo>
                    <a:pt x="20" y="0"/>
                    <a:pt x="0" y="21"/>
                    <a:pt x="0" y="47"/>
                  </a:cubicBezTo>
                  <a:cubicBezTo>
                    <a:pt x="0" y="69"/>
                    <a:pt x="16" y="88"/>
                    <a:pt x="37" y="92"/>
                  </a:cubicBezTo>
                  <a:cubicBezTo>
                    <a:pt x="37" y="213"/>
                    <a:pt x="37" y="213"/>
                    <a:pt x="37" y="213"/>
                  </a:cubicBezTo>
                  <a:cubicBezTo>
                    <a:pt x="53" y="213"/>
                    <a:pt x="53" y="213"/>
                    <a:pt x="53" y="213"/>
                  </a:cubicBezTo>
                  <a:lnTo>
                    <a:pt x="53" y="93"/>
                  </a:lnTo>
                  <a:close/>
                  <a:moveTo>
                    <a:pt x="19" y="47"/>
                  </a:moveTo>
                  <a:cubicBezTo>
                    <a:pt x="19" y="32"/>
                    <a:pt x="31" y="19"/>
                    <a:pt x="46" y="19"/>
                  </a:cubicBezTo>
                  <a:cubicBezTo>
                    <a:pt x="61" y="19"/>
                    <a:pt x="73" y="32"/>
                    <a:pt x="73" y="47"/>
                  </a:cubicBezTo>
                  <a:cubicBezTo>
                    <a:pt x="73" y="62"/>
                    <a:pt x="61" y="74"/>
                    <a:pt x="46" y="74"/>
                  </a:cubicBezTo>
                  <a:cubicBezTo>
                    <a:pt x="31" y="74"/>
                    <a:pt x="19" y="62"/>
                    <a:pt x="19" y="4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414305" y="3096079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04</a:t>
              </a:r>
              <a:endParaRPr lang="en-US" sz="1400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90073" y="4344047"/>
            <a:ext cx="1841888" cy="2513953"/>
            <a:chOff x="6390073" y="4344047"/>
            <a:chExt cx="1841888" cy="2513953"/>
          </a:xfrm>
        </p:grpSpPr>
        <p:sp>
          <p:nvSpPr>
            <p:cNvPr id="141" name="Freeform 140"/>
            <p:cNvSpPr>
              <a:spLocks/>
            </p:cNvSpPr>
            <p:nvPr/>
          </p:nvSpPr>
          <p:spPr bwMode="auto">
            <a:xfrm rot="5400000" flipH="1">
              <a:off x="7078663" y="5060888"/>
              <a:ext cx="464707" cy="1841888"/>
            </a:xfrm>
            <a:custGeom>
              <a:avLst/>
              <a:gdLst>
                <a:gd name="T0" fmla="*/ 192 w 192"/>
                <a:gd name="T1" fmla="*/ 724 h 761"/>
                <a:gd name="T2" fmla="*/ 0 w 192"/>
                <a:gd name="T3" fmla="*/ 0 h 761"/>
                <a:gd name="T4" fmla="*/ 0 w 192"/>
                <a:gd name="T5" fmla="*/ 223 h 761"/>
                <a:gd name="T6" fmla="*/ 192 w 192"/>
                <a:gd name="T7" fmla="*/ 761 h 761"/>
                <a:gd name="T8" fmla="*/ 192 w 192"/>
                <a:gd name="T9" fmla="*/ 724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61">
                  <a:moveTo>
                    <a:pt x="192" y="724"/>
                  </a:moveTo>
                  <a:lnTo>
                    <a:pt x="0" y="0"/>
                  </a:lnTo>
                  <a:lnTo>
                    <a:pt x="0" y="223"/>
                  </a:lnTo>
                  <a:lnTo>
                    <a:pt x="192" y="761"/>
                  </a:lnTo>
                  <a:lnTo>
                    <a:pt x="192" y="72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6" name="Rectangle 37"/>
            <p:cNvSpPr>
              <a:spLocks noChangeArrowheads="1"/>
            </p:cNvSpPr>
            <p:nvPr/>
          </p:nvSpPr>
          <p:spPr bwMode="auto">
            <a:xfrm rot="5400000" flipH="1">
              <a:off x="7640185" y="6266224"/>
              <a:ext cx="643814" cy="5397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1" name="Rectangle 42"/>
            <p:cNvSpPr>
              <a:spLocks noChangeArrowheads="1"/>
            </p:cNvSpPr>
            <p:nvPr/>
          </p:nvSpPr>
          <p:spPr bwMode="auto">
            <a:xfrm rot="5400000" flipH="1">
              <a:off x="6039121" y="5308975"/>
              <a:ext cx="791456" cy="8955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2" name="Freeform 43"/>
            <p:cNvSpPr>
              <a:spLocks noEditPoints="1"/>
            </p:cNvSpPr>
            <p:nvPr/>
          </p:nvSpPr>
          <p:spPr bwMode="auto">
            <a:xfrm rot="5400000" flipH="1">
              <a:off x="7093185" y="4081439"/>
              <a:ext cx="532477" cy="1057694"/>
            </a:xfrm>
            <a:custGeom>
              <a:avLst/>
              <a:gdLst>
                <a:gd name="T0" fmla="*/ 51 w 93"/>
                <a:gd name="T1" fmla="*/ 93 h 184"/>
                <a:gd name="T2" fmla="*/ 93 w 93"/>
                <a:gd name="T3" fmla="*/ 47 h 184"/>
                <a:gd name="T4" fmla="*/ 46 w 93"/>
                <a:gd name="T5" fmla="*/ 0 h 184"/>
                <a:gd name="T6" fmla="*/ 0 w 93"/>
                <a:gd name="T7" fmla="*/ 47 h 184"/>
                <a:gd name="T8" fmla="*/ 36 w 93"/>
                <a:gd name="T9" fmla="*/ 92 h 184"/>
                <a:gd name="T10" fmla="*/ 36 w 93"/>
                <a:gd name="T11" fmla="*/ 184 h 184"/>
                <a:gd name="T12" fmla="*/ 51 w 93"/>
                <a:gd name="T13" fmla="*/ 184 h 184"/>
                <a:gd name="T14" fmla="*/ 51 w 93"/>
                <a:gd name="T15" fmla="*/ 93 h 184"/>
                <a:gd name="T16" fmla="*/ 19 w 93"/>
                <a:gd name="T17" fmla="*/ 47 h 184"/>
                <a:gd name="T18" fmla="*/ 46 w 93"/>
                <a:gd name="T19" fmla="*/ 19 h 184"/>
                <a:gd name="T20" fmla="*/ 74 w 93"/>
                <a:gd name="T21" fmla="*/ 47 h 184"/>
                <a:gd name="T22" fmla="*/ 46 w 93"/>
                <a:gd name="T23" fmla="*/ 74 h 184"/>
                <a:gd name="T24" fmla="*/ 19 w 93"/>
                <a:gd name="T25" fmla="*/ 4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84">
                  <a:moveTo>
                    <a:pt x="51" y="93"/>
                  </a:moveTo>
                  <a:cubicBezTo>
                    <a:pt x="75" y="90"/>
                    <a:pt x="93" y="71"/>
                    <a:pt x="93" y="47"/>
                  </a:cubicBezTo>
                  <a:cubicBezTo>
                    <a:pt x="93" y="21"/>
                    <a:pt x="72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69"/>
                    <a:pt x="15" y="87"/>
                    <a:pt x="36" y="92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51" y="184"/>
                    <a:pt x="51" y="184"/>
                    <a:pt x="51" y="184"/>
                  </a:cubicBezTo>
                  <a:lnTo>
                    <a:pt x="51" y="93"/>
                  </a:lnTo>
                  <a:close/>
                  <a:moveTo>
                    <a:pt x="19" y="47"/>
                  </a:moveTo>
                  <a:cubicBezTo>
                    <a:pt x="19" y="32"/>
                    <a:pt x="31" y="19"/>
                    <a:pt x="46" y="19"/>
                  </a:cubicBezTo>
                  <a:cubicBezTo>
                    <a:pt x="61" y="19"/>
                    <a:pt x="74" y="32"/>
                    <a:pt x="74" y="47"/>
                  </a:cubicBezTo>
                  <a:cubicBezTo>
                    <a:pt x="74" y="62"/>
                    <a:pt x="61" y="74"/>
                    <a:pt x="46" y="74"/>
                  </a:cubicBezTo>
                  <a:cubicBezTo>
                    <a:pt x="31" y="74"/>
                    <a:pt x="19" y="62"/>
                    <a:pt x="19" y="4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3" name="Freeform 44"/>
            <p:cNvSpPr>
              <a:spLocks/>
            </p:cNvSpPr>
            <p:nvPr/>
          </p:nvSpPr>
          <p:spPr bwMode="auto">
            <a:xfrm rot="5400000" flipH="1">
              <a:off x="6423958" y="4551403"/>
              <a:ext cx="372735" cy="440504"/>
            </a:xfrm>
            <a:custGeom>
              <a:avLst/>
              <a:gdLst>
                <a:gd name="T0" fmla="*/ 50 w 65"/>
                <a:gd name="T1" fmla="*/ 0 h 77"/>
                <a:gd name="T2" fmla="*/ 50 w 65"/>
                <a:gd name="T3" fmla="*/ 0 h 77"/>
                <a:gd name="T4" fmla="*/ 2 w 65"/>
                <a:gd name="T5" fmla="*/ 61 h 77"/>
                <a:gd name="T6" fmla="*/ 0 w 65"/>
                <a:gd name="T7" fmla="*/ 61 h 77"/>
                <a:gd name="T8" fmla="*/ 0 w 65"/>
                <a:gd name="T9" fmla="*/ 77 h 77"/>
                <a:gd name="T10" fmla="*/ 2 w 65"/>
                <a:gd name="T11" fmla="*/ 77 h 77"/>
                <a:gd name="T12" fmla="*/ 43 w 65"/>
                <a:gd name="T13" fmla="*/ 63 h 77"/>
                <a:gd name="T14" fmla="*/ 65 w 65"/>
                <a:gd name="T15" fmla="*/ 0 h 77"/>
                <a:gd name="T16" fmla="*/ 65 w 65"/>
                <a:gd name="T17" fmla="*/ 0 h 77"/>
                <a:gd name="T18" fmla="*/ 50 w 65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7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23"/>
                    <a:pt x="44" y="61"/>
                    <a:pt x="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3" y="77"/>
                    <a:pt x="29" y="75"/>
                    <a:pt x="43" y="63"/>
                  </a:cubicBezTo>
                  <a:cubicBezTo>
                    <a:pt x="58" y="50"/>
                    <a:pt x="65" y="29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414305" y="445152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05</a:t>
              </a:r>
              <a:endParaRPr lang="en-US" sz="1400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304604" y="2313410"/>
            <a:ext cx="1676429" cy="4544590"/>
            <a:chOff x="4304604" y="2313410"/>
            <a:chExt cx="1676429" cy="4544590"/>
          </a:xfrm>
        </p:grpSpPr>
        <p:sp>
          <p:nvSpPr>
            <p:cNvPr id="144" name="Freeform 143"/>
            <p:cNvSpPr>
              <a:spLocks/>
            </p:cNvSpPr>
            <p:nvPr/>
          </p:nvSpPr>
          <p:spPr bwMode="auto">
            <a:xfrm rot="5400000" flipH="1">
              <a:off x="5191998" y="5449354"/>
              <a:ext cx="481651" cy="1072216"/>
            </a:xfrm>
            <a:custGeom>
              <a:avLst/>
              <a:gdLst>
                <a:gd name="T0" fmla="*/ 199 w 199"/>
                <a:gd name="T1" fmla="*/ 0 h 443"/>
                <a:gd name="T2" fmla="*/ 0 w 199"/>
                <a:gd name="T3" fmla="*/ 218 h 443"/>
                <a:gd name="T4" fmla="*/ 0 w 199"/>
                <a:gd name="T5" fmla="*/ 443 h 443"/>
                <a:gd name="T6" fmla="*/ 199 w 199"/>
                <a:gd name="T7" fmla="*/ 35 h 443"/>
                <a:gd name="T8" fmla="*/ 199 w 199"/>
                <a:gd name="T9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443">
                  <a:moveTo>
                    <a:pt x="199" y="0"/>
                  </a:moveTo>
                  <a:lnTo>
                    <a:pt x="0" y="218"/>
                  </a:lnTo>
                  <a:lnTo>
                    <a:pt x="0" y="443"/>
                  </a:lnTo>
                  <a:lnTo>
                    <a:pt x="199" y="3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9" name="Rectangle 40"/>
            <p:cNvSpPr>
              <a:spLocks noChangeArrowheads="1"/>
            </p:cNvSpPr>
            <p:nvPr/>
          </p:nvSpPr>
          <p:spPr bwMode="auto">
            <a:xfrm rot="5400000" flipH="1">
              <a:off x="4855570" y="6267434"/>
              <a:ext cx="636553" cy="54457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60" name="Freeform 51"/>
            <p:cNvSpPr>
              <a:spLocks/>
            </p:cNvSpPr>
            <p:nvPr/>
          </p:nvSpPr>
          <p:spPr bwMode="auto">
            <a:xfrm rot="5400000" flipH="1">
              <a:off x="5572868" y="2469106"/>
              <a:ext cx="348531" cy="459867"/>
            </a:xfrm>
            <a:custGeom>
              <a:avLst/>
              <a:gdLst>
                <a:gd name="T0" fmla="*/ 61 w 61"/>
                <a:gd name="T1" fmla="*/ 78 h 80"/>
                <a:gd name="T2" fmla="*/ 4 w 61"/>
                <a:gd name="T3" fmla="*/ 1 h 80"/>
                <a:gd name="T4" fmla="*/ 0 w 61"/>
                <a:gd name="T5" fmla="*/ 0 h 80"/>
                <a:gd name="T6" fmla="*/ 0 w 61"/>
                <a:gd name="T7" fmla="*/ 16 h 80"/>
                <a:gd name="T8" fmla="*/ 3 w 61"/>
                <a:gd name="T9" fmla="*/ 16 h 80"/>
                <a:gd name="T10" fmla="*/ 46 w 61"/>
                <a:gd name="T11" fmla="*/ 78 h 80"/>
                <a:gd name="T12" fmla="*/ 46 w 61"/>
                <a:gd name="T13" fmla="*/ 80 h 80"/>
                <a:gd name="T14" fmla="*/ 61 w 61"/>
                <a:gd name="T15" fmla="*/ 80 h 80"/>
                <a:gd name="T16" fmla="*/ 61 w 61"/>
                <a:gd name="T17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80">
                  <a:moveTo>
                    <a:pt x="61" y="78"/>
                  </a:moveTo>
                  <a:cubicBezTo>
                    <a:pt x="61" y="26"/>
                    <a:pt x="45" y="3"/>
                    <a:pt x="4" y="1"/>
                  </a:cubicBezTo>
                  <a:cubicBezTo>
                    <a:pt x="3" y="1"/>
                    <a:pt x="2" y="1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26" y="18"/>
                    <a:pt x="46" y="24"/>
                    <a:pt x="46" y="7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61" y="80"/>
                    <a:pt x="61" y="80"/>
                    <a:pt x="61" y="80"/>
                  </a:cubicBezTo>
                  <a:lnTo>
                    <a:pt x="61" y="7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61" name="Freeform 52"/>
            <p:cNvSpPr>
              <a:spLocks/>
            </p:cNvSpPr>
            <p:nvPr/>
          </p:nvSpPr>
          <p:spPr bwMode="auto">
            <a:xfrm rot="5400000" flipH="1">
              <a:off x="4496146" y="4259751"/>
              <a:ext cx="2872959" cy="96814"/>
            </a:xfrm>
            <a:custGeom>
              <a:avLst/>
              <a:gdLst>
                <a:gd name="T0" fmla="*/ 0 w 501"/>
                <a:gd name="T1" fmla="*/ 2 h 17"/>
                <a:gd name="T2" fmla="*/ 0 w 501"/>
                <a:gd name="T3" fmla="*/ 17 h 17"/>
                <a:gd name="T4" fmla="*/ 501 w 501"/>
                <a:gd name="T5" fmla="*/ 17 h 17"/>
                <a:gd name="T6" fmla="*/ 501 w 501"/>
                <a:gd name="T7" fmla="*/ 1 h 17"/>
                <a:gd name="T8" fmla="*/ 0 w 501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17">
                  <a:moveTo>
                    <a:pt x="0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447" y="15"/>
                    <a:pt x="501" y="17"/>
                  </a:cubicBezTo>
                  <a:cubicBezTo>
                    <a:pt x="501" y="1"/>
                    <a:pt x="501" y="1"/>
                    <a:pt x="501" y="1"/>
                  </a:cubicBezTo>
                  <a:cubicBezTo>
                    <a:pt x="443" y="0"/>
                    <a:pt x="18" y="2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62" name="Freeform 53"/>
            <p:cNvSpPr>
              <a:spLocks noEditPoints="1"/>
            </p:cNvSpPr>
            <p:nvPr/>
          </p:nvSpPr>
          <p:spPr bwMode="auto">
            <a:xfrm rot="5400000" flipH="1">
              <a:off x="4644663" y="1973351"/>
              <a:ext cx="532477" cy="1212596"/>
            </a:xfrm>
            <a:custGeom>
              <a:avLst/>
              <a:gdLst>
                <a:gd name="T0" fmla="*/ 56 w 93"/>
                <a:gd name="T1" fmla="*/ 119 h 211"/>
                <a:gd name="T2" fmla="*/ 56 w 93"/>
                <a:gd name="T3" fmla="*/ 0 h 211"/>
                <a:gd name="T4" fmla="*/ 41 w 93"/>
                <a:gd name="T5" fmla="*/ 0 h 211"/>
                <a:gd name="T6" fmla="*/ 41 w 93"/>
                <a:gd name="T7" fmla="*/ 118 h 211"/>
                <a:gd name="T8" fmla="*/ 0 w 93"/>
                <a:gd name="T9" fmla="*/ 164 h 211"/>
                <a:gd name="T10" fmla="*/ 46 w 93"/>
                <a:gd name="T11" fmla="*/ 211 h 211"/>
                <a:gd name="T12" fmla="*/ 93 w 93"/>
                <a:gd name="T13" fmla="*/ 164 h 211"/>
                <a:gd name="T14" fmla="*/ 56 w 93"/>
                <a:gd name="T15" fmla="*/ 119 h 211"/>
                <a:gd name="T16" fmla="*/ 46 w 93"/>
                <a:gd name="T17" fmla="*/ 191 h 211"/>
                <a:gd name="T18" fmla="*/ 19 w 93"/>
                <a:gd name="T19" fmla="*/ 164 h 211"/>
                <a:gd name="T20" fmla="*/ 46 w 93"/>
                <a:gd name="T21" fmla="*/ 137 h 211"/>
                <a:gd name="T22" fmla="*/ 74 w 93"/>
                <a:gd name="T23" fmla="*/ 164 h 211"/>
                <a:gd name="T24" fmla="*/ 46 w 93"/>
                <a:gd name="T25" fmla="*/ 19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11">
                  <a:moveTo>
                    <a:pt x="56" y="119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18" y="121"/>
                    <a:pt x="0" y="141"/>
                    <a:pt x="0" y="164"/>
                  </a:cubicBezTo>
                  <a:cubicBezTo>
                    <a:pt x="0" y="190"/>
                    <a:pt x="21" y="211"/>
                    <a:pt x="46" y="211"/>
                  </a:cubicBezTo>
                  <a:cubicBezTo>
                    <a:pt x="72" y="211"/>
                    <a:pt x="93" y="190"/>
                    <a:pt x="93" y="164"/>
                  </a:cubicBezTo>
                  <a:cubicBezTo>
                    <a:pt x="93" y="142"/>
                    <a:pt x="77" y="123"/>
                    <a:pt x="56" y="119"/>
                  </a:cubicBezTo>
                  <a:close/>
                  <a:moveTo>
                    <a:pt x="46" y="191"/>
                  </a:moveTo>
                  <a:cubicBezTo>
                    <a:pt x="31" y="191"/>
                    <a:pt x="19" y="179"/>
                    <a:pt x="19" y="164"/>
                  </a:cubicBezTo>
                  <a:cubicBezTo>
                    <a:pt x="19" y="149"/>
                    <a:pt x="31" y="137"/>
                    <a:pt x="46" y="137"/>
                  </a:cubicBezTo>
                  <a:cubicBezTo>
                    <a:pt x="61" y="137"/>
                    <a:pt x="74" y="149"/>
                    <a:pt x="74" y="164"/>
                  </a:cubicBezTo>
                  <a:cubicBezTo>
                    <a:pt x="74" y="179"/>
                    <a:pt x="61" y="191"/>
                    <a:pt x="46" y="19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385055" y="243652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02</a:t>
              </a:r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60039" y="3681704"/>
            <a:ext cx="1853991" cy="3176297"/>
            <a:chOff x="3960039" y="3681704"/>
            <a:chExt cx="1853991" cy="3176297"/>
          </a:xfrm>
        </p:grpSpPr>
        <p:sp>
          <p:nvSpPr>
            <p:cNvPr id="145" name="Freeform 144"/>
            <p:cNvSpPr>
              <a:spLocks/>
            </p:cNvSpPr>
            <p:nvPr/>
          </p:nvSpPr>
          <p:spPr bwMode="auto">
            <a:xfrm rot="5400000" flipH="1">
              <a:off x="4643788" y="5060887"/>
              <a:ext cx="491332" cy="1849150"/>
            </a:xfrm>
            <a:custGeom>
              <a:avLst/>
              <a:gdLst>
                <a:gd name="T0" fmla="*/ 203 w 203"/>
                <a:gd name="T1" fmla="*/ 0 h 764"/>
                <a:gd name="T2" fmla="*/ 0 w 203"/>
                <a:gd name="T3" fmla="*/ 536 h 764"/>
                <a:gd name="T4" fmla="*/ 0 w 203"/>
                <a:gd name="T5" fmla="*/ 764 h 764"/>
                <a:gd name="T6" fmla="*/ 203 w 203"/>
                <a:gd name="T7" fmla="*/ 35 h 764"/>
                <a:gd name="T8" fmla="*/ 203 w 203"/>
                <a:gd name="T9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764">
                  <a:moveTo>
                    <a:pt x="203" y="0"/>
                  </a:moveTo>
                  <a:lnTo>
                    <a:pt x="0" y="536"/>
                  </a:lnTo>
                  <a:lnTo>
                    <a:pt x="0" y="764"/>
                  </a:lnTo>
                  <a:lnTo>
                    <a:pt x="203" y="35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0" name="Rectangle 41"/>
            <p:cNvSpPr>
              <a:spLocks noChangeArrowheads="1"/>
            </p:cNvSpPr>
            <p:nvPr/>
          </p:nvSpPr>
          <p:spPr bwMode="auto">
            <a:xfrm rot="5400000" flipH="1">
              <a:off x="3924944" y="6266224"/>
              <a:ext cx="626872" cy="55668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63" name="Freeform 54"/>
            <p:cNvSpPr>
              <a:spLocks/>
            </p:cNvSpPr>
            <p:nvPr/>
          </p:nvSpPr>
          <p:spPr bwMode="auto">
            <a:xfrm rot="5400000" flipH="1">
              <a:off x="5427982" y="3901539"/>
              <a:ext cx="394519" cy="377575"/>
            </a:xfrm>
            <a:custGeom>
              <a:avLst/>
              <a:gdLst>
                <a:gd name="T0" fmla="*/ 69 w 69"/>
                <a:gd name="T1" fmla="*/ 64 h 66"/>
                <a:gd name="T2" fmla="*/ 1 w 69"/>
                <a:gd name="T3" fmla="*/ 0 h 66"/>
                <a:gd name="T4" fmla="*/ 0 w 69"/>
                <a:gd name="T5" fmla="*/ 0 h 66"/>
                <a:gd name="T6" fmla="*/ 0 w 69"/>
                <a:gd name="T7" fmla="*/ 15 h 66"/>
                <a:gd name="T8" fmla="*/ 1 w 69"/>
                <a:gd name="T9" fmla="*/ 15 h 66"/>
                <a:gd name="T10" fmla="*/ 53 w 69"/>
                <a:gd name="T11" fmla="*/ 64 h 66"/>
                <a:gd name="T12" fmla="*/ 53 w 69"/>
                <a:gd name="T13" fmla="*/ 66 h 66"/>
                <a:gd name="T14" fmla="*/ 69 w 69"/>
                <a:gd name="T15" fmla="*/ 66 h 66"/>
                <a:gd name="T16" fmla="*/ 69 w 69"/>
                <a:gd name="T17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6">
                  <a:moveTo>
                    <a:pt x="69" y="64"/>
                  </a:moveTo>
                  <a:cubicBezTo>
                    <a:pt x="69" y="28"/>
                    <a:pt x="3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1" y="15"/>
                    <a:pt x="53" y="36"/>
                    <a:pt x="53" y="64"/>
                  </a:cubicBezTo>
                  <a:cubicBezTo>
                    <a:pt x="53" y="65"/>
                    <a:pt x="53" y="66"/>
                    <a:pt x="53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69" y="65"/>
                    <a:pt x="69" y="6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64" name="Rectangle 55"/>
            <p:cNvSpPr>
              <a:spLocks noChangeArrowheads="1"/>
            </p:cNvSpPr>
            <p:nvPr/>
          </p:nvSpPr>
          <p:spPr bwMode="auto">
            <a:xfrm rot="5400000" flipH="1">
              <a:off x="5045568" y="4971335"/>
              <a:ext cx="1452211" cy="8471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65" name="Freeform 56"/>
            <p:cNvSpPr>
              <a:spLocks noEditPoints="1"/>
            </p:cNvSpPr>
            <p:nvPr/>
          </p:nvSpPr>
          <p:spPr bwMode="auto">
            <a:xfrm rot="5400000" flipH="1">
              <a:off x="4609904" y="3387631"/>
              <a:ext cx="532477" cy="1120623"/>
            </a:xfrm>
            <a:custGeom>
              <a:avLst/>
              <a:gdLst>
                <a:gd name="T0" fmla="*/ 55 w 93"/>
                <a:gd name="T1" fmla="*/ 103 h 195"/>
                <a:gd name="T2" fmla="*/ 56 w 93"/>
                <a:gd name="T3" fmla="*/ 0 h 195"/>
                <a:gd name="T4" fmla="*/ 40 w 93"/>
                <a:gd name="T5" fmla="*/ 0 h 195"/>
                <a:gd name="T6" fmla="*/ 39 w 93"/>
                <a:gd name="T7" fmla="*/ 102 h 195"/>
                <a:gd name="T8" fmla="*/ 0 w 93"/>
                <a:gd name="T9" fmla="*/ 148 h 195"/>
                <a:gd name="T10" fmla="*/ 47 w 93"/>
                <a:gd name="T11" fmla="*/ 195 h 195"/>
                <a:gd name="T12" fmla="*/ 93 w 93"/>
                <a:gd name="T13" fmla="*/ 148 h 195"/>
                <a:gd name="T14" fmla="*/ 55 w 93"/>
                <a:gd name="T15" fmla="*/ 103 h 195"/>
                <a:gd name="T16" fmla="*/ 47 w 93"/>
                <a:gd name="T17" fmla="*/ 176 h 195"/>
                <a:gd name="T18" fmla="*/ 19 w 93"/>
                <a:gd name="T19" fmla="*/ 148 h 195"/>
                <a:gd name="T20" fmla="*/ 47 w 93"/>
                <a:gd name="T21" fmla="*/ 121 h 195"/>
                <a:gd name="T22" fmla="*/ 74 w 93"/>
                <a:gd name="T23" fmla="*/ 148 h 195"/>
                <a:gd name="T24" fmla="*/ 47 w 93"/>
                <a:gd name="T25" fmla="*/ 17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95">
                  <a:moveTo>
                    <a:pt x="55" y="103"/>
                  </a:moveTo>
                  <a:cubicBezTo>
                    <a:pt x="55" y="81"/>
                    <a:pt x="56" y="27"/>
                    <a:pt x="5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27"/>
                    <a:pt x="39" y="81"/>
                    <a:pt x="39" y="102"/>
                  </a:cubicBezTo>
                  <a:cubicBezTo>
                    <a:pt x="17" y="106"/>
                    <a:pt x="0" y="125"/>
                    <a:pt x="0" y="148"/>
                  </a:cubicBezTo>
                  <a:cubicBezTo>
                    <a:pt x="0" y="174"/>
                    <a:pt x="21" y="195"/>
                    <a:pt x="47" y="195"/>
                  </a:cubicBezTo>
                  <a:cubicBezTo>
                    <a:pt x="72" y="195"/>
                    <a:pt x="93" y="174"/>
                    <a:pt x="93" y="148"/>
                  </a:cubicBezTo>
                  <a:cubicBezTo>
                    <a:pt x="93" y="125"/>
                    <a:pt x="77" y="106"/>
                    <a:pt x="55" y="103"/>
                  </a:cubicBezTo>
                  <a:close/>
                  <a:moveTo>
                    <a:pt x="47" y="176"/>
                  </a:moveTo>
                  <a:cubicBezTo>
                    <a:pt x="32" y="176"/>
                    <a:pt x="19" y="163"/>
                    <a:pt x="19" y="148"/>
                  </a:cubicBezTo>
                  <a:cubicBezTo>
                    <a:pt x="19" y="133"/>
                    <a:pt x="32" y="121"/>
                    <a:pt x="47" y="121"/>
                  </a:cubicBezTo>
                  <a:cubicBezTo>
                    <a:pt x="62" y="121"/>
                    <a:pt x="74" y="133"/>
                    <a:pt x="74" y="148"/>
                  </a:cubicBezTo>
                  <a:cubicBezTo>
                    <a:pt x="74" y="163"/>
                    <a:pt x="62" y="176"/>
                    <a:pt x="47" y="17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4389680" y="3774699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01</a:t>
              </a:r>
              <a:endParaRPr lang="en-US" sz="1400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79" name="Picture 1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99" y="4928980"/>
            <a:ext cx="1942343" cy="145111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45" name="圆角矩形 44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7" name="圆角矩形 46"/>
          <p:cNvSpPr/>
          <p:nvPr/>
        </p:nvSpPr>
        <p:spPr>
          <a:xfrm>
            <a:off x="1070952" y="280461"/>
            <a:ext cx="5765278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8" name="文本框 47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研究思路</a:t>
            </a:r>
          </a:p>
        </p:txBody>
      </p:sp>
      <p:sp>
        <p:nvSpPr>
          <p:cNvPr id="49" name="矩形 48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452834" y="374820"/>
            <a:ext cx="3166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IDEAS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3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14:ferris dir="l"/>
      </p:transition>
    </mc:Choice>
    <mc:Fallback xmlns="">
      <p:transition spd="slow" advTm="1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8" grpId="0"/>
          <p:bldP spid="169" grpId="0"/>
          <p:bldP spid="170" grpId="0"/>
          <p:bldP spid="171" grpId="0"/>
          <p:bldP spid="173" grpId="0"/>
          <p:bldP spid="47" grpId="0" animBg="1"/>
          <p:bldP spid="48" grpId="0"/>
          <p:bldP spid="49" grpId="0" animBg="1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8" grpId="0"/>
          <p:bldP spid="169" grpId="0"/>
          <p:bldP spid="170" grpId="0"/>
          <p:bldP spid="171" grpId="0"/>
          <p:bldP spid="173" grpId="0"/>
          <p:bldP spid="47" grpId="0" animBg="1"/>
          <p:bldP spid="48" grpId="0"/>
          <p:bldP spid="49" grpId="0" animBg="1"/>
          <p:bldP spid="50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621715"/>
            <a:ext cx="12192000" cy="1236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84759" y="1878541"/>
            <a:ext cx="822482" cy="4037493"/>
            <a:chOff x="5684759" y="1878541"/>
            <a:chExt cx="822482" cy="4037493"/>
          </a:xfrm>
        </p:grpSpPr>
        <p:sp>
          <p:nvSpPr>
            <p:cNvPr id="8" name="Isosceles Triangle 7"/>
            <p:cNvSpPr/>
            <p:nvPr/>
          </p:nvSpPr>
          <p:spPr>
            <a:xfrm flipV="1">
              <a:off x="5769820" y="5079140"/>
              <a:ext cx="657770" cy="836894"/>
            </a:xfrm>
            <a:prstGeom prst="triangle">
              <a:avLst/>
            </a:prstGeom>
            <a:solidFill>
              <a:srgbClr val="D3A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flipV="1">
              <a:off x="5966090" y="5578576"/>
              <a:ext cx="265230" cy="33745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84759" y="4689810"/>
              <a:ext cx="170121" cy="17012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988298" y="4728725"/>
              <a:ext cx="95276" cy="9527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337120" y="4689810"/>
              <a:ext cx="170121" cy="17012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684759" y="4237239"/>
              <a:ext cx="170121" cy="170121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714227" y="3827658"/>
              <a:ext cx="105312" cy="10531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684759" y="3274692"/>
              <a:ext cx="170121" cy="17012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684759" y="1878541"/>
              <a:ext cx="170121" cy="17012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684759" y="2303801"/>
              <a:ext cx="170121" cy="17012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08564" y="2796776"/>
              <a:ext cx="105312" cy="10531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313062" y="1878541"/>
              <a:ext cx="170121" cy="170121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031315" y="1891979"/>
              <a:ext cx="105312" cy="10531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369524" y="2742428"/>
              <a:ext cx="105312" cy="105312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318722" y="2310484"/>
              <a:ext cx="170121" cy="17012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337120" y="2968766"/>
              <a:ext cx="170121" cy="17012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369524" y="3574392"/>
              <a:ext cx="105312" cy="10531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337119" y="3861889"/>
              <a:ext cx="170121" cy="17012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369524" y="4365289"/>
              <a:ext cx="105312" cy="10531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014094" y="2972426"/>
              <a:ext cx="105312" cy="105312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051566" y="3274691"/>
              <a:ext cx="170121" cy="170121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858211" y="3883974"/>
              <a:ext cx="247155" cy="247155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927988" y="2147452"/>
              <a:ext cx="247155" cy="24715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6136626" y="2597090"/>
              <a:ext cx="105312" cy="10531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098705" y="4407724"/>
              <a:ext cx="170121" cy="17012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926003" y="3568827"/>
              <a:ext cx="105312" cy="10531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cs typeface="+mn-ea"/>
                <a:sym typeface="+mn-lt"/>
              </a:endParaRPr>
            </a:p>
          </p:txBody>
        </p:sp>
        <p:cxnSp>
          <p:nvCxnSpPr>
            <p:cNvPr id="34" name="Straight Connector 33"/>
            <p:cNvCxnSpPr>
              <a:stCxn id="10" idx="6"/>
              <a:endCxn id="11" idx="2"/>
            </p:cNvCxnSpPr>
            <p:nvPr/>
          </p:nvCxnSpPr>
          <p:spPr>
            <a:xfrm>
              <a:off x="5854880" y="4774871"/>
              <a:ext cx="133418" cy="149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6"/>
              <a:endCxn id="12" idx="2"/>
            </p:cNvCxnSpPr>
            <p:nvPr/>
          </p:nvCxnSpPr>
          <p:spPr>
            <a:xfrm flipV="1">
              <a:off x="6083574" y="4774871"/>
              <a:ext cx="253546" cy="149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2" idx="0"/>
              <a:endCxn id="26" idx="4"/>
            </p:cNvCxnSpPr>
            <p:nvPr/>
          </p:nvCxnSpPr>
          <p:spPr>
            <a:xfrm flipH="1" flipV="1">
              <a:off x="6422180" y="4470601"/>
              <a:ext cx="1" cy="21920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6" idx="0"/>
              <a:endCxn id="25" idx="4"/>
            </p:cNvCxnSpPr>
            <p:nvPr/>
          </p:nvCxnSpPr>
          <p:spPr>
            <a:xfrm flipV="1">
              <a:off x="6422180" y="4032010"/>
              <a:ext cx="0" cy="33327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5" idx="0"/>
              <a:endCxn id="24" idx="4"/>
            </p:cNvCxnSpPr>
            <p:nvPr/>
          </p:nvCxnSpPr>
          <p:spPr>
            <a:xfrm flipV="1">
              <a:off x="6422180" y="3679704"/>
              <a:ext cx="0" cy="18218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4" idx="0"/>
              <a:endCxn id="23" idx="4"/>
            </p:cNvCxnSpPr>
            <p:nvPr/>
          </p:nvCxnSpPr>
          <p:spPr>
            <a:xfrm flipV="1">
              <a:off x="6422180" y="3138887"/>
              <a:ext cx="1" cy="43550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3" idx="0"/>
              <a:endCxn id="21" idx="4"/>
            </p:cNvCxnSpPr>
            <p:nvPr/>
          </p:nvCxnSpPr>
          <p:spPr>
            <a:xfrm flipH="1" flipV="1">
              <a:off x="6422180" y="2847740"/>
              <a:ext cx="1" cy="121026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1" idx="0"/>
              <a:endCxn id="22" idx="4"/>
            </p:cNvCxnSpPr>
            <p:nvPr/>
          </p:nvCxnSpPr>
          <p:spPr>
            <a:xfrm flipH="1" flipV="1">
              <a:off x="6403783" y="2480605"/>
              <a:ext cx="18397" cy="261823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2" idx="0"/>
              <a:endCxn id="19" idx="4"/>
            </p:cNvCxnSpPr>
            <p:nvPr/>
          </p:nvCxnSpPr>
          <p:spPr>
            <a:xfrm flipH="1" flipV="1">
              <a:off x="6398123" y="2048662"/>
              <a:ext cx="5660" cy="26182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9" idx="2"/>
              <a:endCxn id="20" idx="6"/>
            </p:cNvCxnSpPr>
            <p:nvPr/>
          </p:nvCxnSpPr>
          <p:spPr>
            <a:xfrm flipH="1" flipV="1">
              <a:off x="6136627" y="1944635"/>
              <a:ext cx="176435" cy="1896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0" idx="2"/>
              <a:endCxn id="16" idx="6"/>
            </p:cNvCxnSpPr>
            <p:nvPr/>
          </p:nvCxnSpPr>
          <p:spPr>
            <a:xfrm flipH="1">
              <a:off x="5854880" y="1944635"/>
              <a:ext cx="176435" cy="1896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6" idx="4"/>
              <a:endCxn id="17" idx="0"/>
            </p:cNvCxnSpPr>
            <p:nvPr/>
          </p:nvCxnSpPr>
          <p:spPr>
            <a:xfrm>
              <a:off x="5769820" y="2048662"/>
              <a:ext cx="0" cy="25513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7" idx="4"/>
              <a:endCxn id="18" idx="0"/>
            </p:cNvCxnSpPr>
            <p:nvPr/>
          </p:nvCxnSpPr>
          <p:spPr>
            <a:xfrm flipH="1">
              <a:off x="5761220" y="2473922"/>
              <a:ext cx="8600" cy="322854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8" idx="4"/>
              <a:endCxn id="15" idx="0"/>
            </p:cNvCxnSpPr>
            <p:nvPr/>
          </p:nvCxnSpPr>
          <p:spPr>
            <a:xfrm>
              <a:off x="5761220" y="2902088"/>
              <a:ext cx="8600" cy="372604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5" idx="4"/>
              <a:endCxn id="14" idx="0"/>
            </p:cNvCxnSpPr>
            <p:nvPr/>
          </p:nvCxnSpPr>
          <p:spPr>
            <a:xfrm flipH="1">
              <a:off x="5766883" y="3444813"/>
              <a:ext cx="2937" cy="38284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4" idx="4"/>
              <a:endCxn id="13" idx="0"/>
            </p:cNvCxnSpPr>
            <p:nvPr/>
          </p:nvCxnSpPr>
          <p:spPr>
            <a:xfrm>
              <a:off x="5766883" y="3932970"/>
              <a:ext cx="2937" cy="30426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3" idx="4"/>
              <a:endCxn id="10" idx="0"/>
            </p:cNvCxnSpPr>
            <p:nvPr/>
          </p:nvCxnSpPr>
          <p:spPr>
            <a:xfrm>
              <a:off x="5769820" y="4407360"/>
              <a:ext cx="0" cy="28245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0" idx="7"/>
              <a:endCxn id="32" idx="2"/>
            </p:cNvCxnSpPr>
            <p:nvPr/>
          </p:nvCxnSpPr>
          <p:spPr>
            <a:xfrm flipV="1">
              <a:off x="5829966" y="4492785"/>
              <a:ext cx="268739" cy="22193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2" idx="6"/>
              <a:endCxn id="12" idx="1"/>
            </p:cNvCxnSpPr>
            <p:nvPr/>
          </p:nvCxnSpPr>
          <p:spPr>
            <a:xfrm>
              <a:off x="6268826" y="4492785"/>
              <a:ext cx="93208" cy="22193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2" idx="4"/>
              <a:endCxn id="11" idx="7"/>
            </p:cNvCxnSpPr>
            <p:nvPr/>
          </p:nvCxnSpPr>
          <p:spPr>
            <a:xfrm flipH="1">
              <a:off x="6069621" y="4577845"/>
              <a:ext cx="114145" cy="164833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2" idx="1"/>
              <a:endCxn id="13" idx="6"/>
            </p:cNvCxnSpPr>
            <p:nvPr/>
          </p:nvCxnSpPr>
          <p:spPr>
            <a:xfrm flipH="1" flipV="1">
              <a:off x="5854880" y="4322300"/>
              <a:ext cx="268739" cy="11033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3" idx="7"/>
              <a:endCxn id="29" idx="3"/>
            </p:cNvCxnSpPr>
            <p:nvPr/>
          </p:nvCxnSpPr>
          <p:spPr>
            <a:xfrm flipV="1">
              <a:off x="5829966" y="4094934"/>
              <a:ext cx="64440" cy="16721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9" idx="6"/>
              <a:endCxn id="25" idx="2"/>
            </p:cNvCxnSpPr>
            <p:nvPr/>
          </p:nvCxnSpPr>
          <p:spPr>
            <a:xfrm flipV="1">
              <a:off x="6105366" y="3946950"/>
              <a:ext cx="231753" cy="6060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1"/>
              <a:endCxn id="29" idx="5"/>
            </p:cNvCxnSpPr>
            <p:nvPr/>
          </p:nvCxnSpPr>
          <p:spPr>
            <a:xfrm flipH="1" flipV="1">
              <a:off x="6069171" y="4094934"/>
              <a:ext cx="315776" cy="28577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2" idx="0"/>
              <a:endCxn id="25" idx="3"/>
            </p:cNvCxnSpPr>
            <p:nvPr/>
          </p:nvCxnSpPr>
          <p:spPr>
            <a:xfrm flipV="1">
              <a:off x="6183766" y="4007096"/>
              <a:ext cx="178267" cy="40062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25" idx="1"/>
              <a:endCxn id="33" idx="5"/>
            </p:cNvCxnSpPr>
            <p:nvPr/>
          </p:nvCxnSpPr>
          <p:spPr>
            <a:xfrm flipH="1" flipV="1">
              <a:off x="6015892" y="3658716"/>
              <a:ext cx="346141" cy="22808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4" idx="7"/>
              <a:endCxn id="33" idx="3"/>
            </p:cNvCxnSpPr>
            <p:nvPr/>
          </p:nvCxnSpPr>
          <p:spPr>
            <a:xfrm flipV="1">
              <a:off x="5804116" y="3658716"/>
              <a:ext cx="137310" cy="18436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3" idx="7"/>
              <a:endCxn id="28" idx="3"/>
            </p:cNvCxnSpPr>
            <p:nvPr/>
          </p:nvCxnSpPr>
          <p:spPr>
            <a:xfrm flipV="1">
              <a:off x="6015892" y="3419898"/>
              <a:ext cx="60588" cy="16435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24" idx="1"/>
              <a:endCxn id="28" idx="5"/>
            </p:cNvCxnSpPr>
            <p:nvPr/>
          </p:nvCxnSpPr>
          <p:spPr>
            <a:xfrm flipH="1" flipV="1">
              <a:off x="6196773" y="3419898"/>
              <a:ext cx="188174" cy="16991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29" idx="0"/>
              <a:endCxn id="33" idx="4"/>
            </p:cNvCxnSpPr>
            <p:nvPr/>
          </p:nvCxnSpPr>
          <p:spPr>
            <a:xfrm flipH="1" flipV="1">
              <a:off x="5978659" y="3674139"/>
              <a:ext cx="3130" cy="20983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33" idx="0"/>
              <a:endCxn id="15" idx="5"/>
            </p:cNvCxnSpPr>
            <p:nvPr/>
          </p:nvCxnSpPr>
          <p:spPr>
            <a:xfrm flipH="1" flipV="1">
              <a:off x="5829966" y="3419899"/>
              <a:ext cx="148693" cy="14892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5" idx="7"/>
              <a:endCxn id="27" idx="3"/>
            </p:cNvCxnSpPr>
            <p:nvPr/>
          </p:nvCxnSpPr>
          <p:spPr>
            <a:xfrm flipV="1">
              <a:off x="5829966" y="3062315"/>
              <a:ext cx="199551" cy="237291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27" idx="1"/>
              <a:endCxn id="18" idx="6"/>
            </p:cNvCxnSpPr>
            <p:nvPr/>
          </p:nvCxnSpPr>
          <p:spPr>
            <a:xfrm flipH="1" flipV="1">
              <a:off x="5813876" y="2849432"/>
              <a:ext cx="215641" cy="13841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8" idx="7"/>
              <a:endCxn id="31" idx="2"/>
            </p:cNvCxnSpPr>
            <p:nvPr/>
          </p:nvCxnSpPr>
          <p:spPr>
            <a:xfrm flipV="1">
              <a:off x="5798453" y="2649746"/>
              <a:ext cx="338173" cy="162453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27" idx="0"/>
              <a:endCxn id="31" idx="4"/>
            </p:cNvCxnSpPr>
            <p:nvPr/>
          </p:nvCxnSpPr>
          <p:spPr>
            <a:xfrm flipV="1">
              <a:off x="6066750" y="2702402"/>
              <a:ext cx="122532" cy="270024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8" idx="0"/>
              <a:endCxn id="27" idx="5"/>
            </p:cNvCxnSpPr>
            <p:nvPr/>
          </p:nvCxnSpPr>
          <p:spPr>
            <a:xfrm flipH="1" flipV="1">
              <a:off x="6103983" y="3062315"/>
              <a:ext cx="32644" cy="212376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7" idx="7"/>
              <a:endCxn id="21" idx="2"/>
            </p:cNvCxnSpPr>
            <p:nvPr/>
          </p:nvCxnSpPr>
          <p:spPr>
            <a:xfrm flipV="1">
              <a:off x="6103983" y="2795084"/>
              <a:ext cx="265541" cy="19276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1" idx="1"/>
              <a:endCxn id="31" idx="6"/>
            </p:cNvCxnSpPr>
            <p:nvPr/>
          </p:nvCxnSpPr>
          <p:spPr>
            <a:xfrm flipH="1" flipV="1">
              <a:off x="6241938" y="2649746"/>
              <a:ext cx="143009" cy="10810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1" idx="7"/>
              <a:endCxn id="22" idx="3"/>
            </p:cNvCxnSpPr>
            <p:nvPr/>
          </p:nvCxnSpPr>
          <p:spPr>
            <a:xfrm flipV="1">
              <a:off x="6226515" y="2455691"/>
              <a:ext cx="117121" cy="15682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31" idx="1"/>
              <a:endCxn id="30" idx="4"/>
            </p:cNvCxnSpPr>
            <p:nvPr/>
          </p:nvCxnSpPr>
          <p:spPr>
            <a:xfrm flipH="1" flipV="1">
              <a:off x="6051566" y="2394607"/>
              <a:ext cx="100483" cy="217906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17" idx="7"/>
              <a:endCxn id="30" idx="2"/>
            </p:cNvCxnSpPr>
            <p:nvPr/>
          </p:nvCxnSpPr>
          <p:spPr>
            <a:xfrm flipV="1">
              <a:off x="5829966" y="2271030"/>
              <a:ext cx="98022" cy="5768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0" idx="1"/>
              <a:endCxn id="16" idx="5"/>
            </p:cNvCxnSpPr>
            <p:nvPr/>
          </p:nvCxnSpPr>
          <p:spPr>
            <a:xfrm flipH="1" flipV="1">
              <a:off x="5829966" y="2023748"/>
              <a:ext cx="134217" cy="15989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30" idx="0"/>
              <a:endCxn id="20" idx="4"/>
            </p:cNvCxnSpPr>
            <p:nvPr/>
          </p:nvCxnSpPr>
          <p:spPr>
            <a:xfrm flipV="1">
              <a:off x="6051566" y="1997291"/>
              <a:ext cx="32405" cy="150161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30" idx="7"/>
              <a:endCxn id="19" idx="3"/>
            </p:cNvCxnSpPr>
            <p:nvPr/>
          </p:nvCxnSpPr>
          <p:spPr>
            <a:xfrm flipV="1">
              <a:off x="6138948" y="2023748"/>
              <a:ext cx="199028" cy="15989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30" idx="6"/>
              <a:endCxn id="22" idx="1"/>
            </p:cNvCxnSpPr>
            <p:nvPr/>
          </p:nvCxnSpPr>
          <p:spPr>
            <a:xfrm>
              <a:off x="6175143" y="2271030"/>
              <a:ext cx="168493" cy="6436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968564" y="5535435"/>
              <a:ext cx="260282" cy="862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cxnSp>
        <p:nvCxnSpPr>
          <p:cNvPr id="83" name="Straight Connector 82"/>
          <p:cNvCxnSpPr/>
          <p:nvPr/>
        </p:nvCxnSpPr>
        <p:spPr>
          <a:xfrm>
            <a:off x="6507240" y="1954118"/>
            <a:ext cx="1137684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773508" y="1667636"/>
            <a:ext cx="26816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07240" y="2795084"/>
            <a:ext cx="1137684" cy="306086"/>
            <a:chOff x="6507240" y="2795084"/>
            <a:chExt cx="1137684" cy="306086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507240" y="279508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44924" y="279508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6707733" y="3291665"/>
            <a:ext cx="18746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539898" y="4072742"/>
            <a:ext cx="2377440" cy="702129"/>
            <a:chOff x="6539898" y="4072742"/>
            <a:chExt cx="2377440" cy="702129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6539898" y="4774871"/>
              <a:ext cx="2377440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917338" y="4072742"/>
              <a:ext cx="0" cy="702129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9002397" y="3960240"/>
            <a:ext cx="22752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3199125" y="4322300"/>
            <a:ext cx="237744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0539" y="3968356"/>
            <a:ext cx="22752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4525303" y="2395544"/>
            <a:ext cx="1137684" cy="306086"/>
            <a:chOff x="4525303" y="2395544"/>
            <a:chExt cx="1137684" cy="306086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4525303" y="239554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525303" y="239554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2133651" y="2614823"/>
            <a:ext cx="22752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99" name="圆角矩形 98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01" name="圆角矩形 100"/>
          <p:cNvSpPr/>
          <p:nvPr/>
        </p:nvSpPr>
        <p:spPr>
          <a:xfrm>
            <a:off x="1070952" y="280461"/>
            <a:ext cx="5765278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2" name="文本框 101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研究思路</a:t>
            </a:r>
          </a:p>
        </p:txBody>
      </p:sp>
      <p:sp>
        <p:nvSpPr>
          <p:cNvPr id="103" name="矩形 102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452834" y="374820"/>
            <a:ext cx="3166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IDEAS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5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9" presetID="2" presetClass="entr" presetSubtype="1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0" presetClass="entr" presetSubtype="0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0" presetClass="entr" presetSubtype="0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0" presetClass="entr" presetSubtype="0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0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84" grpId="0"/>
          <p:bldP spid="88" grpId="0"/>
          <p:bldP spid="92" grpId="0"/>
          <p:bldP spid="95" grpId="0"/>
          <p:bldP spid="98" grpId="0"/>
          <p:bldP spid="101" grpId="0" animBg="1"/>
          <p:bldP spid="102" grpId="0"/>
          <p:bldP spid="103" grpId="0" animBg="1"/>
          <p:bldP spid="10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9" presetID="2" presetClass="entr" presetSubtype="1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0" presetClass="entr" presetSubtype="0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0" presetClass="entr" presetSubtype="0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0" presetClass="entr" presetSubtype="0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0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84" grpId="0"/>
          <p:bldP spid="88" grpId="0"/>
          <p:bldP spid="92" grpId="0"/>
          <p:bldP spid="95" grpId="0"/>
          <p:bldP spid="98" grpId="0"/>
          <p:bldP spid="101" grpId="0" animBg="1"/>
          <p:bldP spid="102" grpId="0"/>
          <p:bldP spid="103" grpId="0" animBg="1"/>
          <p:bldP spid="10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70951" y="280461"/>
            <a:ext cx="5968478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摘要</a:t>
            </a:r>
          </a:p>
        </p:txBody>
      </p:sp>
      <p:sp>
        <p:nvSpPr>
          <p:cNvPr id="15" name="矩形 14"/>
          <p:cNvSpPr/>
          <p:nvPr/>
        </p:nvSpPr>
        <p:spPr>
          <a:xfrm>
            <a:off x="2411272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96492" y="374820"/>
            <a:ext cx="1788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070951" y="1556142"/>
            <a:ext cx="10065362" cy="4469904"/>
          </a:xfrm>
          <a:prstGeom prst="roundRect">
            <a:avLst>
              <a:gd name="adj" fmla="val 131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MH_Desc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86143" y="2455426"/>
            <a:ext cx="9675502" cy="3570620"/>
          </a:xfrm>
          <a:prstGeom prst="roundRect">
            <a:avLst>
              <a:gd name="adj" fmla="val 8912"/>
            </a:avLst>
          </a:prstGeom>
          <a:noFill/>
          <a:ln>
            <a:noFill/>
          </a:ln>
          <a:extLst/>
        </p:spPr>
        <p:txBody>
          <a:bodyPr anchor="ctr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历时将近两个月的时间终于将这篇论文写完，在论文的写作过程中遇到了无数的困难和障碍，都在同学和老师的帮助下度过了。尤其要强烈感谢我的论文指导老师</a:t>
            </a:r>
            <a:r>
              <a:rPr lang="en-US" altLang="zh-CN" sz="1400" dirty="0">
                <a:solidFill>
                  <a:srgbClr val="FFFFFF"/>
                </a:solidFill>
                <a:latin typeface="+mn-ea"/>
              </a:rPr>
              <a:t>—XX</a:t>
            </a: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老师，她对我进行了无私的指导和帮助，不厌其烦的帮助进行论文的修改和改进。另外，在校图书馆查找资料的时候，图书馆的老师也给我提供了很多方面的支持与帮助。在此向帮助和指导过我的各位老师表示最中心的感谢！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感谢这篇论文所涉及到的各位学者。本文引用了数位学者的研究文献，如果没有各位学者的研究成果的帮助和启发，我将很难完成本篇论文的写作。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感谢我的同学和朋友，在我写论文的过程中给予我了很多你问素材，还在论文的撰写和排版灯过程中提供热情的帮助。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由于我的学术水平有限，所写论文难免有不足之处，恳请各位老师和学友批评和指正！</a:t>
            </a:r>
            <a:endParaRPr lang="en-US" altLang="zh-CN" sz="1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08224" y="1676062"/>
            <a:ext cx="1975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pc="600" dirty="0" smtClean="0">
                <a:solidFill>
                  <a:schemeClr val="bg1"/>
                </a:solidFill>
              </a:rPr>
              <a:t>摘要</a:t>
            </a:r>
            <a:endParaRPr lang="zh-CN" altLang="en-US" sz="5400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341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2" grpId="0" animBg="1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1" y="280461"/>
            <a:ext cx="6737735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研究方案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4183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PROGRAMS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MH_Text_2"/>
          <p:cNvSpPr/>
          <p:nvPr>
            <p:custDataLst>
              <p:tags r:id="rId1"/>
            </p:custDataLst>
          </p:nvPr>
        </p:nvSpPr>
        <p:spPr>
          <a:xfrm>
            <a:off x="7524014" y="2302707"/>
            <a:ext cx="3612298" cy="2094143"/>
          </a:xfrm>
          <a:prstGeom prst="roundRect">
            <a:avLst>
              <a:gd name="adj" fmla="val 5242"/>
            </a:avLst>
          </a:prstGeom>
          <a:noFill/>
          <a:ln>
            <a:solidFill>
              <a:srgbClr val="7F7F7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rgbClr val="0070C0">
                  <a:lumMod val="50000"/>
                </a:srgbClr>
              </a:solidFill>
              <a:latin typeface="+mn-ea"/>
              <a:ea typeface="+mn-ea"/>
            </a:endParaRPr>
          </a:p>
        </p:txBody>
      </p:sp>
      <p:sp>
        <p:nvSpPr>
          <p:cNvPr id="18" name="MH_Text_1"/>
          <p:cNvSpPr/>
          <p:nvPr>
            <p:custDataLst>
              <p:tags r:id="rId2"/>
            </p:custDataLst>
          </p:nvPr>
        </p:nvSpPr>
        <p:spPr>
          <a:xfrm>
            <a:off x="1071654" y="2298707"/>
            <a:ext cx="3714257" cy="2094143"/>
          </a:xfrm>
          <a:prstGeom prst="roundRect">
            <a:avLst>
              <a:gd name="adj" fmla="val 524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828000" anchor="ctr">
            <a:norm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rgbClr val="0070C0">
                  <a:lumMod val="50000"/>
                </a:srgbClr>
              </a:solidFill>
              <a:latin typeface="+mn-ea"/>
            </a:endParaRPr>
          </a:p>
        </p:txBody>
      </p:sp>
      <p:sp>
        <p:nvSpPr>
          <p:cNvPr id="19" name="MH_Title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75966" y="2286706"/>
            <a:ext cx="1038072" cy="2104144"/>
          </a:xfrm>
          <a:custGeom>
            <a:avLst/>
            <a:gdLst>
              <a:gd name="T0" fmla="*/ 426718 w 823166"/>
              <a:gd name="T1" fmla="*/ 0 h 1670140"/>
              <a:gd name="T2" fmla="*/ 443028 w 823166"/>
              <a:gd name="T3" fmla="*/ 12077 h 1670140"/>
              <a:gd name="T4" fmla="*/ 830666 w 823166"/>
              <a:gd name="T5" fmla="*/ 826184 h 1670140"/>
              <a:gd name="T6" fmla="*/ 443028 w 823166"/>
              <a:gd name="T7" fmla="*/ 1640301 h 1670140"/>
              <a:gd name="T8" fmla="*/ 403950 w 823166"/>
              <a:gd name="T9" fmla="*/ 1669240 h 1670140"/>
              <a:gd name="T10" fmla="*/ 387638 w 823166"/>
              <a:gd name="T11" fmla="*/ 1657163 h 1670140"/>
              <a:gd name="T12" fmla="*/ 0 w 823166"/>
              <a:gd name="T13" fmla="*/ 843056 h 1670140"/>
              <a:gd name="T14" fmla="*/ 387638 w 823166"/>
              <a:gd name="T15" fmla="*/ 28939 h 1670140"/>
              <a:gd name="T16" fmla="*/ 426718 w 823166"/>
              <a:gd name="T17" fmla="*/ 0 h 16701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23166"/>
              <a:gd name="T28" fmla="*/ 0 h 1670140"/>
              <a:gd name="T29" fmla="*/ 823166 w 823166"/>
              <a:gd name="T30" fmla="*/ 1670140 h 16701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23166" h="1670140">
                <a:moveTo>
                  <a:pt x="422865" y="0"/>
                </a:moveTo>
                <a:lnTo>
                  <a:pt x="439028" y="12087"/>
                </a:lnTo>
                <a:cubicBezTo>
                  <a:pt x="673631" y="205698"/>
                  <a:pt x="823166" y="498703"/>
                  <a:pt x="823166" y="826634"/>
                </a:cubicBezTo>
                <a:cubicBezTo>
                  <a:pt x="823166" y="1154565"/>
                  <a:pt x="673631" y="1447570"/>
                  <a:pt x="439028" y="1641181"/>
                </a:cubicBezTo>
                <a:lnTo>
                  <a:pt x="400302" y="1670140"/>
                </a:lnTo>
                <a:lnTo>
                  <a:pt x="384138" y="1658053"/>
                </a:lnTo>
                <a:cubicBezTo>
                  <a:pt x="149536" y="1464442"/>
                  <a:pt x="0" y="1171437"/>
                  <a:pt x="0" y="843506"/>
                </a:cubicBezTo>
                <a:cubicBezTo>
                  <a:pt x="0" y="515575"/>
                  <a:pt x="149536" y="222570"/>
                  <a:pt x="384138" y="28959"/>
                </a:cubicBezTo>
                <a:lnTo>
                  <a:pt x="42286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 vert="eaVert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spc="300" dirty="0" smtClean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</a:rPr>
              <a:t>添加标题</a:t>
            </a:r>
            <a:endParaRPr lang="zh-CN" altLang="en-US" sz="2000" b="1" spc="300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20" name="MH_SubTitle_1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953855" y="2008688"/>
            <a:ext cx="2156149" cy="2660182"/>
          </a:xfrm>
          <a:custGeom>
            <a:avLst/>
            <a:gdLst>
              <a:gd name="T0" fmla="*/ 1058029 w 1710887"/>
              <a:gd name="T1" fmla="*/ 0 h 2111188"/>
              <a:gd name="T2" fmla="*/ 1649582 w 1710887"/>
              <a:gd name="T3" fmla="*/ 180423 h 2111188"/>
              <a:gd name="T4" fmla="*/ 1714833 w 1710887"/>
              <a:gd name="T5" fmla="*/ 229140 h 2111188"/>
              <a:gd name="T6" fmla="*/ 1676017 w 1710887"/>
              <a:gd name="T7" fmla="*/ 258126 h 2111188"/>
              <a:gd name="T8" fmla="*/ 1290992 w 1710887"/>
              <a:gd name="T9" fmla="*/ 1073321 h 2111188"/>
              <a:gd name="T10" fmla="*/ 1676017 w 1710887"/>
              <a:gd name="T11" fmla="*/ 1888516 h 2111188"/>
              <a:gd name="T12" fmla="*/ 1692218 w 1710887"/>
              <a:gd name="T13" fmla="*/ 1900612 h 2111188"/>
              <a:gd name="T14" fmla="*/ 1649582 w 1710887"/>
              <a:gd name="T15" fmla="*/ 1932448 h 2111188"/>
              <a:gd name="T16" fmla="*/ 1058029 w 1710887"/>
              <a:gd name="T17" fmla="*/ 2112871 h 2111188"/>
              <a:gd name="T18" fmla="*/ 0 w 1710887"/>
              <a:gd name="T19" fmla="*/ 1056440 h 2111188"/>
              <a:gd name="T20" fmla="*/ 1058029 w 1710887"/>
              <a:gd name="T21" fmla="*/ 0 h 21111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10887"/>
              <a:gd name="T34" fmla="*/ 0 h 2111188"/>
              <a:gd name="T35" fmla="*/ 1710887 w 1710887"/>
              <a:gd name="T36" fmla="*/ 2111188 h 211118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10887" h="2111188">
                <a:moveTo>
                  <a:pt x="1055594" y="0"/>
                </a:moveTo>
                <a:cubicBezTo>
                  <a:pt x="1274215" y="0"/>
                  <a:pt x="1477313" y="66460"/>
                  <a:pt x="1645786" y="180279"/>
                </a:cubicBezTo>
                <a:lnTo>
                  <a:pt x="1710887" y="228960"/>
                </a:lnTo>
                <a:lnTo>
                  <a:pt x="1672160" y="257919"/>
                </a:lnTo>
                <a:cubicBezTo>
                  <a:pt x="1437558" y="451530"/>
                  <a:pt x="1288022" y="744535"/>
                  <a:pt x="1288022" y="1072466"/>
                </a:cubicBezTo>
                <a:cubicBezTo>
                  <a:pt x="1288022" y="1400397"/>
                  <a:pt x="1437558" y="1693402"/>
                  <a:pt x="1672160" y="1887013"/>
                </a:cubicBezTo>
                <a:lnTo>
                  <a:pt x="1688324" y="1899100"/>
                </a:lnTo>
                <a:lnTo>
                  <a:pt x="1645786" y="1930909"/>
                </a:lnTo>
                <a:cubicBezTo>
                  <a:pt x="1477313" y="2044728"/>
                  <a:pt x="1274215" y="2111188"/>
                  <a:pt x="1055594" y="2111188"/>
                </a:cubicBezTo>
                <a:cubicBezTo>
                  <a:pt x="472606" y="2111188"/>
                  <a:pt x="0" y="1638582"/>
                  <a:pt x="0" y="1055594"/>
                </a:cubicBezTo>
                <a:cubicBezTo>
                  <a:pt x="0" y="472606"/>
                  <a:pt x="472606" y="0"/>
                  <a:pt x="1055594" y="0"/>
                </a:cubicBezTo>
                <a:close/>
              </a:path>
            </a:pathLst>
          </a:custGeom>
          <a:solidFill>
            <a:srgbClr val="0070C0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lIns="216000" rIns="28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spc="300" dirty="0" smtClean="0">
                <a:solidFill>
                  <a:srgbClr val="FFFF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添加标题</a:t>
            </a:r>
            <a:endParaRPr lang="zh-CN" altLang="en-US" sz="2000" b="1" spc="300" dirty="0">
              <a:solidFill>
                <a:srgbClr val="FFFFFF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21" name="MH_SubTitle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080001" y="2008688"/>
            <a:ext cx="2156149" cy="2660182"/>
          </a:xfrm>
          <a:custGeom>
            <a:avLst/>
            <a:gdLst>
              <a:gd name="T0" fmla="*/ 656804 w 1710886"/>
              <a:gd name="T1" fmla="*/ 0 h 2111188"/>
              <a:gd name="T2" fmla="*/ 1714841 w 1710886"/>
              <a:gd name="T3" fmla="*/ 1056440 h 2111188"/>
              <a:gd name="T4" fmla="*/ 656804 w 1710886"/>
              <a:gd name="T5" fmla="*/ 2112871 h 2111188"/>
              <a:gd name="T6" fmla="*/ 65253 w 1710886"/>
              <a:gd name="T7" fmla="*/ 1932448 h 2111188"/>
              <a:gd name="T8" fmla="*/ 0 w 1710886"/>
              <a:gd name="T9" fmla="*/ 1883731 h 2111188"/>
              <a:gd name="T10" fmla="*/ 38816 w 1710886"/>
              <a:gd name="T11" fmla="*/ 1854745 h 2111188"/>
              <a:gd name="T12" fmla="*/ 423845 w 1710886"/>
              <a:gd name="T13" fmla="*/ 1039550 h 2111188"/>
              <a:gd name="T14" fmla="*/ 38816 w 1710886"/>
              <a:gd name="T15" fmla="*/ 224355 h 2111188"/>
              <a:gd name="T16" fmla="*/ 22617 w 1710886"/>
              <a:gd name="T17" fmla="*/ 212259 h 2111188"/>
              <a:gd name="T18" fmla="*/ 65253 w 1710886"/>
              <a:gd name="T19" fmla="*/ 180423 h 2111188"/>
              <a:gd name="T20" fmla="*/ 656804 w 1710886"/>
              <a:gd name="T21" fmla="*/ 0 h 21111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10886"/>
              <a:gd name="T34" fmla="*/ 0 h 2111188"/>
              <a:gd name="T35" fmla="*/ 1710886 w 1710886"/>
              <a:gd name="T36" fmla="*/ 2111188 h 211118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10886" h="2111188">
                <a:moveTo>
                  <a:pt x="655292" y="0"/>
                </a:moveTo>
                <a:cubicBezTo>
                  <a:pt x="1238280" y="0"/>
                  <a:pt x="1710886" y="472606"/>
                  <a:pt x="1710886" y="1055594"/>
                </a:cubicBezTo>
                <a:cubicBezTo>
                  <a:pt x="1710886" y="1638582"/>
                  <a:pt x="1238280" y="2111188"/>
                  <a:pt x="655292" y="2111188"/>
                </a:cubicBezTo>
                <a:cubicBezTo>
                  <a:pt x="436672" y="2111188"/>
                  <a:pt x="233574" y="2044728"/>
                  <a:pt x="65100" y="1930909"/>
                </a:cubicBezTo>
                <a:lnTo>
                  <a:pt x="0" y="1882228"/>
                </a:lnTo>
                <a:lnTo>
                  <a:pt x="38726" y="1853269"/>
                </a:lnTo>
                <a:cubicBezTo>
                  <a:pt x="273329" y="1659658"/>
                  <a:pt x="422864" y="1366653"/>
                  <a:pt x="422864" y="1038722"/>
                </a:cubicBezTo>
                <a:cubicBezTo>
                  <a:pt x="422864" y="710791"/>
                  <a:pt x="273329" y="417786"/>
                  <a:pt x="38726" y="224175"/>
                </a:cubicBezTo>
                <a:lnTo>
                  <a:pt x="22563" y="212088"/>
                </a:lnTo>
                <a:lnTo>
                  <a:pt x="65100" y="180279"/>
                </a:lnTo>
                <a:cubicBezTo>
                  <a:pt x="233574" y="66460"/>
                  <a:pt x="436672" y="0"/>
                  <a:pt x="655292" y="0"/>
                </a:cubicBezTo>
                <a:close/>
              </a:path>
            </a:pathLst>
          </a:custGeom>
          <a:solidFill>
            <a:srgbClr val="7F7F7F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lIns="504000" rIns="18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spc="300" dirty="0" smtClean="0">
                <a:solidFill>
                  <a:srgbClr val="FFFFFF"/>
                </a:solidFill>
                <a:latin typeface="+mn-ea"/>
                <a:ea typeface="+mn-ea"/>
                <a:cs typeface="Arial Unicode MS" panose="020B0604020202020204" pitchFamily="34" charset="-122"/>
              </a:rPr>
              <a:t>添加标题</a:t>
            </a:r>
            <a:endParaRPr lang="zh-CN" altLang="en-US" sz="2000" b="1" spc="300" dirty="0">
              <a:solidFill>
                <a:srgbClr val="FFFFFF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4823" y="5369439"/>
            <a:ext cx="10102355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</a:t>
            </a:r>
          </a:p>
        </p:txBody>
      </p:sp>
    </p:spTree>
    <p:extLst>
      <p:ext uri="{BB962C8B-B14F-4D97-AF65-F5344CB8AC3E}">
        <p14:creationId xmlns:p14="http://schemas.microsoft.com/office/powerpoint/2010/main" val="246704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3" presetClass="entr" presetSubtype="28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3" presetClass="entr" presetSubtype="27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3" presetClass="entr" presetSubtype="27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2" grpId="0" animBg="1"/>
          <p:bldP spid="18" grpId="0" animBg="1"/>
          <p:bldP spid="19" grpId="0" animBg="1"/>
          <p:bldP spid="20" grpId="0" animBg="1"/>
          <p:bldP spid="21" grpId="0" animBg="1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3" presetClass="entr" presetSubtype="28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3" presetClass="entr" presetSubtype="27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3" presetClass="entr" presetSubtype="27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2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2" grpId="0" animBg="1"/>
          <p:bldP spid="18" grpId="0" animBg="1"/>
          <p:bldP spid="19" grpId="0" animBg="1"/>
          <p:bldP spid="20" grpId="0" animBg="1"/>
          <p:bldP spid="21" grpId="0" animBg="1"/>
          <p:bldP spid="22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1" y="280461"/>
            <a:ext cx="7463449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2276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可行性说明</a:t>
            </a:r>
          </a:p>
        </p:txBody>
      </p:sp>
      <p:sp>
        <p:nvSpPr>
          <p:cNvPr id="15" name="矩形 14"/>
          <p:cNvSpPr/>
          <p:nvPr/>
        </p:nvSpPr>
        <p:spPr>
          <a:xfrm>
            <a:off x="3528868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14088" y="374820"/>
            <a:ext cx="4669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FEASIBILITY DESCRIPTION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MH_SubTitle_3"/>
          <p:cNvSpPr/>
          <p:nvPr>
            <p:custDataLst>
              <p:tags r:id="rId1"/>
            </p:custDataLst>
          </p:nvPr>
        </p:nvSpPr>
        <p:spPr>
          <a:xfrm rot="2400000">
            <a:off x="7016053" y="2422682"/>
            <a:ext cx="1476161" cy="2455573"/>
          </a:xfrm>
          <a:custGeom>
            <a:avLst/>
            <a:gdLst/>
            <a:ahLst/>
            <a:cxnLst/>
            <a:rect l="l" t="t" r="r" b="b"/>
            <a:pathLst>
              <a:path w="2163650" h="4105755">
                <a:moveTo>
                  <a:pt x="502854" y="0"/>
                </a:moveTo>
                <a:lnTo>
                  <a:pt x="1660796" y="1379981"/>
                </a:lnTo>
                <a:lnTo>
                  <a:pt x="1660796" y="3071487"/>
                </a:lnTo>
                <a:lnTo>
                  <a:pt x="2163650" y="3071487"/>
                </a:lnTo>
                <a:lnTo>
                  <a:pt x="1081825" y="4105755"/>
                </a:lnTo>
                <a:lnTo>
                  <a:pt x="0" y="3071487"/>
                </a:lnTo>
                <a:lnTo>
                  <a:pt x="502854" y="3071487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vert="vert270" wrap="square" rtlCol="0" anchor="ctr">
            <a:norm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2000" b="1" kern="0" spc="300" dirty="0" smtClean="0">
                <a:solidFill>
                  <a:srgbClr val="FFFFFF"/>
                </a:solidFill>
              </a:rPr>
              <a:t>添加标题</a:t>
            </a:r>
            <a:endParaRPr lang="zh-CN" altLang="en-US" sz="2000" b="1" kern="0" spc="300" dirty="0">
              <a:solidFill>
                <a:srgbClr val="FFFFFF"/>
              </a:solidFill>
            </a:endParaRPr>
          </a:p>
        </p:txBody>
      </p:sp>
      <p:sp>
        <p:nvSpPr>
          <p:cNvPr id="12" name="MH_SubTitle_2"/>
          <p:cNvSpPr/>
          <p:nvPr>
            <p:custDataLst>
              <p:tags r:id="rId2"/>
            </p:custDataLst>
          </p:nvPr>
        </p:nvSpPr>
        <p:spPr>
          <a:xfrm rot="2400000">
            <a:off x="4486676" y="2418324"/>
            <a:ext cx="1476161" cy="2455573"/>
          </a:xfrm>
          <a:custGeom>
            <a:avLst/>
            <a:gdLst/>
            <a:ahLst/>
            <a:cxnLst/>
            <a:rect l="l" t="t" r="r" b="b"/>
            <a:pathLst>
              <a:path w="2163650" h="4105755">
                <a:moveTo>
                  <a:pt x="502854" y="0"/>
                </a:moveTo>
                <a:lnTo>
                  <a:pt x="1660796" y="1379981"/>
                </a:lnTo>
                <a:lnTo>
                  <a:pt x="1660796" y="3071487"/>
                </a:lnTo>
                <a:lnTo>
                  <a:pt x="2163650" y="3071487"/>
                </a:lnTo>
                <a:lnTo>
                  <a:pt x="1081825" y="4105755"/>
                </a:lnTo>
                <a:lnTo>
                  <a:pt x="0" y="3071487"/>
                </a:lnTo>
                <a:lnTo>
                  <a:pt x="502854" y="3071487"/>
                </a:ln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vert="vert270" wrap="square" rtlCol="0" anchor="ctr">
            <a:norm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2000" b="1" kern="0" spc="300" dirty="0" smtClean="0">
                <a:solidFill>
                  <a:srgbClr val="FFFFFF"/>
                </a:solidFill>
              </a:rPr>
              <a:t>添加标题</a:t>
            </a:r>
            <a:endParaRPr lang="zh-CN" altLang="en-US" sz="2000" b="1" kern="0" spc="300" dirty="0">
              <a:solidFill>
                <a:srgbClr val="FFFFFF"/>
              </a:solidFill>
            </a:endParaRPr>
          </a:p>
        </p:txBody>
      </p:sp>
      <p:sp>
        <p:nvSpPr>
          <p:cNvPr id="18" name="MH_SubTitle_1"/>
          <p:cNvSpPr/>
          <p:nvPr>
            <p:custDataLst>
              <p:tags r:id="rId3"/>
            </p:custDataLst>
          </p:nvPr>
        </p:nvSpPr>
        <p:spPr>
          <a:xfrm rot="2400000">
            <a:off x="1957299" y="2409629"/>
            <a:ext cx="1476161" cy="2455573"/>
          </a:xfrm>
          <a:custGeom>
            <a:avLst/>
            <a:gdLst/>
            <a:ahLst/>
            <a:cxnLst/>
            <a:rect l="l" t="t" r="r" b="b"/>
            <a:pathLst>
              <a:path w="2163650" h="4105755">
                <a:moveTo>
                  <a:pt x="502854" y="0"/>
                </a:moveTo>
                <a:lnTo>
                  <a:pt x="1660796" y="1379981"/>
                </a:lnTo>
                <a:lnTo>
                  <a:pt x="1660796" y="3071487"/>
                </a:lnTo>
                <a:lnTo>
                  <a:pt x="2163650" y="3071487"/>
                </a:lnTo>
                <a:lnTo>
                  <a:pt x="1081825" y="4105755"/>
                </a:lnTo>
                <a:lnTo>
                  <a:pt x="0" y="3071487"/>
                </a:lnTo>
                <a:lnTo>
                  <a:pt x="502854" y="3071487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vert="vert270" wrap="square" rtlCol="0" anchor="ctr">
            <a:norm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2000" b="1" kern="0" spc="300" dirty="0" smtClean="0">
                <a:solidFill>
                  <a:srgbClr val="FFFFFF"/>
                </a:solidFill>
              </a:rPr>
              <a:t>添加标题</a:t>
            </a:r>
            <a:endParaRPr lang="zh-CN" altLang="en-US" sz="2000" b="1" kern="0" spc="300" dirty="0">
              <a:solidFill>
                <a:srgbClr val="FFFFFF"/>
              </a:solidFill>
            </a:endParaRPr>
          </a:p>
        </p:txBody>
      </p:sp>
      <p:sp>
        <p:nvSpPr>
          <p:cNvPr id="19" name="MH_SubTitle_3"/>
          <p:cNvSpPr/>
          <p:nvPr>
            <p:custDataLst>
              <p:tags r:id="rId4"/>
            </p:custDataLst>
          </p:nvPr>
        </p:nvSpPr>
        <p:spPr>
          <a:xfrm rot="2400000">
            <a:off x="9545431" y="2422682"/>
            <a:ext cx="1476161" cy="2455573"/>
          </a:xfrm>
          <a:custGeom>
            <a:avLst/>
            <a:gdLst/>
            <a:ahLst/>
            <a:cxnLst/>
            <a:rect l="l" t="t" r="r" b="b"/>
            <a:pathLst>
              <a:path w="2163650" h="4105755">
                <a:moveTo>
                  <a:pt x="502854" y="0"/>
                </a:moveTo>
                <a:lnTo>
                  <a:pt x="1660796" y="1379981"/>
                </a:lnTo>
                <a:lnTo>
                  <a:pt x="1660796" y="3071487"/>
                </a:lnTo>
                <a:lnTo>
                  <a:pt x="2163650" y="3071487"/>
                </a:lnTo>
                <a:lnTo>
                  <a:pt x="1081825" y="4105755"/>
                </a:lnTo>
                <a:lnTo>
                  <a:pt x="0" y="3071487"/>
                </a:lnTo>
                <a:lnTo>
                  <a:pt x="502854" y="3071487"/>
                </a:ln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vert="vert270" wrap="square" rtlCol="0" anchor="ctr">
            <a:norm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2000" b="1" kern="0" spc="300" dirty="0" smtClean="0">
                <a:solidFill>
                  <a:srgbClr val="FFFFFF"/>
                </a:solidFill>
              </a:rPr>
              <a:t>添加标题</a:t>
            </a:r>
            <a:endParaRPr lang="zh-CN" altLang="en-US" sz="2000" b="1" kern="0" spc="300" dirty="0">
              <a:solidFill>
                <a:srgbClr val="FFFF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10788" y="4831174"/>
            <a:ext cx="1974635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47811" y="4831174"/>
            <a:ext cx="1974635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37986" y="4831174"/>
            <a:ext cx="1974635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58880" y="4831174"/>
            <a:ext cx="1974635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44823" y="1522779"/>
            <a:ext cx="10102355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</a:t>
            </a:r>
          </a:p>
        </p:txBody>
      </p:sp>
    </p:spTree>
    <p:extLst>
      <p:ext uri="{BB962C8B-B14F-4D97-AF65-F5344CB8AC3E}">
        <p14:creationId xmlns:p14="http://schemas.microsoft.com/office/powerpoint/2010/main" val="3868131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2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1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1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1" fill="hold" grpId="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1" grpId="0" animBg="1"/>
          <p:bldP spid="12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2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1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1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1" fill="hold" grpId="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1" grpId="0" animBg="1"/>
          <p:bldP spid="12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4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97" y="0"/>
            <a:ext cx="3960000" cy="6858000"/>
            <a:chOff x="-397" y="0"/>
            <a:chExt cx="1248940" cy="6858000"/>
          </a:xfrm>
        </p:grpSpPr>
        <p:sp>
          <p:nvSpPr>
            <p:cNvPr id="6" name="五边形 5"/>
            <p:cNvSpPr/>
            <p:nvPr/>
          </p:nvSpPr>
          <p:spPr>
            <a:xfrm>
              <a:off x="0" y="0"/>
              <a:ext cx="1248543" cy="6858000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-397" y="1725561"/>
              <a:ext cx="1015663" cy="34068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5400" b="1" dirty="0" smtClean="0">
                  <a:solidFill>
                    <a:schemeClr val="bg1">
                      <a:alpha val="10000"/>
                    </a:schemeClr>
                  </a:solidFill>
                </a:rPr>
                <a:t>PART 04</a:t>
              </a:r>
              <a:endParaRPr lang="zh-CN" altLang="en-US" sz="5400" b="1" dirty="0">
                <a:solidFill>
                  <a:schemeClr val="bg1">
                    <a:alpha val="10000"/>
                  </a:schemeClr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509222" y="410081"/>
            <a:ext cx="6949143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b="1" spc="600" dirty="0" smtClean="0">
                <a:solidFill>
                  <a:srgbClr val="0070C0">
                    <a:alpha val="5000"/>
                  </a:srgbClr>
                </a:solidFill>
                <a:latin typeface="Impact" panose="020B0806030902050204" pitchFamily="34" charset="0"/>
              </a:rPr>
              <a:t>04</a:t>
            </a:r>
            <a:endParaRPr lang="zh-CN" altLang="en-US" sz="41300" b="1" spc="600" dirty="0">
              <a:solidFill>
                <a:srgbClr val="0070C0">
                  <a:alpha val="5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82536" y="1933993"/>
            <a:ext cx="560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rgbClr val="0070C0"/>
                </a:solidFill>
              </a:rPr>
              <a:t>研究数据及结果</a:t>
            </a:r>
          </a:p>
        </p:txBody>
      </p:sp>
      <p:sp>
        <p:nvSpPr>
          <p:cNvPr id="17" name="矩形 16"/>
          <p:cNvSpPr/>
          <p:nvPr/>
        </p:nvSpPr>
        <p:spPr>
          <a:xfrm>
            <a:off x="5685093" y="2755242"/>
            <a:ext cx="459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IDEAS AND PROCESSES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7050343" y="3253741"/>
            <a:ext cx="1866900" cy="401228"/>
            <a:chOff x="5162550" y="3954317"/>
            <a:chExt cx="1866900" cy="401228"/>
          </a:xfrm>
        </p:grpSpPr>
        <p:sp>
          <p:nvSpPr>
            <p:cNvPr id="21" name="文本框 20"/>
            <p:cNvSpPr txBox="1"/>
            <p:nvPr/>
          </p:nvSpPr>
          <p:spPr>
            <a:xfrm>
              <a:off x="5276071" y="3985654"/>
              <a:ext cx="1639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关键技术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162550" y="3954317"/>
              <a:ext cx="1866900" cy="40122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050343" y="3773988"/>
            <a:ext cx="1866900" cy="401228"/>
            <a:chOff x="5162550" y="4445997"/>
            <a:chExt cx="1866900" cy="401228"/>
          </a:xfrm>
        </p:grpSpPr>
        <p:sp>
          <p:nvSpPr>
            <p:cNvPr id="22" name="文本框 21"/>
            <p:cNvSpPr txBox="1"/>
            <p:nvPr/>
          </p:nvSpPr>
          <p:spPr>
            <a:xfrm>
              <a:off x="5276071" y="4477334"/>
              <a:ext cx="1639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实践难点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162550" y="4445997"/>
              <a:ext cx="1866900" cy="40122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050343" y="4294235"/>
            <a:ext cx="1866900" cy="401228"/>
            <a:chOff x="5162550" y="4930104"/>
            <a:chExt cx="1866900" cy="401228"/>
          </a:xfrm>
        </p:grpSpPr>
        <p:sp>
          <p:nvSpPr>
            <p:cNvPr id="23" name="文本框 22"/>
            <p:cNvSpPr txBox="1"/>
            <p:nvPr/>
          </p:nvSpPr>
          <p:spPr>
            <a:xfrm>
              <a:off x="5276071" y="4961441"/>
              <a:ext cx="1639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案例对比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162550" y="4930104"/>
              <a:ext cx="1866900" cy="40122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050343" y="4814482"/>
            <a:ext cx="1866900" cy="401228"/>
            <a:chOff x="5162550" y="5418236"/>
            <a:chExt cx="1866900" cy="401228"/>
          </a:xfrm>
        </p:grpSpPr>
        <p:sp>
          <p:nvSpPr>
            <p:cNvPr id="24" name="文本框 23"/>
            <p:cNvSpPr txBox="1"/>
            <p:nvPr/>
          </p:nvSpPr>
          <p:spPr>
            <a:xfrm>
              <a:off x="5276071" y="5449573"/>
              <a:ext cx="1639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研究结果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162550" y="5418236"/>
              <a:ext cx="1866900" cy="40122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1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2" y="280461"/>
            <a:ext cx="5997506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关键技术</a:t>
            </a: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3385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TECHNOLOGY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MH_Other_1"/>
          <p:cNvSpPr/>
          <p:nvPr>
            <p:custDataLst>
              <p:tags r:id="rId1"/>
            </p:custDataLst>
          </p:nvPr>
        </p:nvSpPr>
        <p:spPr>
          <a:xfrm>
            <a:off x="4144204" y="2878608"/>
            <a:ext cx="1545392" cy="1545391"/>
          </a:xfrm>
          <a:prstGeom prst="pie">
            <a:avLst>
              <a:gd name="adj1" fmla="val 5364922"/>
              <a:gd name="adj2" fmla="val 162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54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+mn-ea"/>
              </a:rPr>
              <a:t>A</a:t>
            </a:r>
            <a:endParaRPr lang="zh-CN" altLang="en-US" sz="2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8" name="MH_Other_2"/>
          <p:cNvSpPr/>
          <p:nvPr>
            <p:custDataLst>
              <p:tags r:id="rId2"/>
            </p:custDataLst>
          </p:nvPr>
        </p:nvSpPr>
        <p:spPr>
          <a:xfrm>
            <a:off x="4966369" y="2878608"/>
            <a:ext cx="920289" cy="154539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+mn-ea"/>
              </a:rPr>
              <a:t>B</a:t>
            </a:r>
            <a:endParaRPr lang="zh-CN" altLang="en-US" sz="2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MH_Other_3"/>
          <p:cNvSpPr/>
          <p:nvPr>
            <p:custDataLst>
              <p:tags r:id="rId3"/>
            </p:custDataLst>
          </p:nvPr>
        </p:nvSpPr>
        <p:spPr>
          <a:xfrm>
            <a:off x="5941984" y="2878608"/>
            <a:ext cx="920289" cy="15453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+mn-ea"/>
              </a:rPr>
              <a:t>C</a:t>
            </a:r>
            <a:endParaRPr lang="zh-CN" altLang="en-US" sz="2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MH_Other_4"/>
          <p:cNvSpPr/>
          <p:nvPr>
            <p:custDataLst>
              <p:tags r:id="rId4"/>
            </p:custDataLst>
          </p:nvPr>
        </p:nvSpPr>
        <p:spPr>
          <a:xfrm flipH="1">
            <a:off x="6135361" y="2878608"/>
            <a:ext cx="1545392" cy="1545391"/>
          </a:xfrm>
          <a:prstGeom prst="pie">
            <a:avLst>
              <a:gd name="adj1" fmla="val 5364922"/>
              <a:gd name="adj2" fmla="val 1620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+mn-ea"/>
              </a:rPr>
              <a:t>D</a:t>
            </a:r>
            <a:endParaRPr lang="zh-CN" altLang="en-US" sz="2800" b="1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099167" y="1640115"/>
            <a:ext cx="3890217" cy="2411523"/>
            <a:chOff x="7099167" y="1640115"/>
            <a:chExt cx="3890217" cy="2411523"/>
          </a:xfrm>
        </p:grpSpPr>
        <p:cxnSp>
          <p:nvCxnSpPr>
            <p:cNvPr id="21" name="MH_Other_5"/>
            <p:cNvCxnSpPr/>
            <p:nvPr>
              <p:custDataLst>
                <p:tags r:id="rId17"/>
              </p:custDataLst>
            </p:nvPr>
          </p:nvCxnSpPr>
          <p:spPr>
            <a:xfrm flipV="1">
              <a:off x="7099167" y="2475093"/>
              <a:ext cx="347580" cy="752415"/>
            </a:xfrm>
            <a:prstGeom prst="line">
              <a:avLst/>
            </a:prstGeom>
            <a:ln>
              <a:solidFill>
                <a:srgbClr val="BEBEB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MH_Other_6"/>
            <p:cNvCxnSpPr/>
            <p:nvPr>
              <p:custDataLst>
                <p:tags r:id="rId18"/>
              </p:custDataLst>
            </p:nvPr>
          </p:nvCxnSpPr>
          <p:spPr>
            <a:xfrm>
              <a:off x="7457165" y="2453765"/>
              <a:ext cx="3531207" cy="0"/>
            </a:xfrm>
            <a:prstGeom prst="line">
              <a:avLst/>
            </a:prstGeom>
            <a:ln>
              <a:solidFill>
                <a:srgbClr val="BEBEBE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MH_SubTitle_3"/>
            <p:cNvSpPr txBox="1"/>
            <p:nvPr>
              <p:custDataLst>
                <p:tags r:id="rId19"/>
              </p:custDataLst>
            </p:nvPr>
          </p:nvSpPr>
          <p:spPr>
            <a:xfrm>
              <a:off x="7986924" y="1640115"/>
              <a:ext cx="3002460" cy="813422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MH_Text_3"/>
            <p:cNvSpPr txBox="1"/>
            <p:nvPr>
              <p:custDataLst>
                <p:tags r:id="rId20"/>
              </p:custDataLst>
            </p:nvPr>
          </p:nvSpPr>
          <p:spPr>
            <a:xfrm>
              <a:off x="8097487" y="2476577"/>
              <a:ext cx="2854798" cy="157506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lvl="0" algn="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02129" y="4159679"/>
            <a:ext cx="4587255" cy="2411303"/>
            <a:chOff x="6402129" y="4159679"/>
            <a:chExt cx="4587255" cy="2411303"/>
          </a:xfrm>
        </p:grpSpPr>
        <p:cxnSp>
          <p:nvCxnSpPr>
            <p:cNvPr id="23" name="MH_Other_7"/>
            <p:cNvCxnSpPr/>
            <p:nvPr>
              <p:custDataLst>
                <p:tags r:id="rId13"/>
              </p:custDataLst>
            </p:nvPr>
          </p:nvCxnSpPr>
          <p:spPr>
            <a:xfrm>
              <a:off x="6402129" y="4220690"/>
              <a:ext cx="347580" cy="752415"/>
            </a:xfrm>
            <a:prstGeom prst="line">
              <a:avLst/>
            </a:prstGeom>
            <a:ln>
              <a:solidFill>
                <a:srgbClr val="BEBEB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MH_Other_8"/>
            <p:cNvCxnSpPr/>
            <p:nvPr>
              <p:custDataLst>
                <p:tags r:id="rId14"/>
              </p:custDataLst>
            </p:nvPr>
          </p:nvCxnSpPr>
          <p:spPr>
            <a:xfrm flipV="1">
              <a:off x="6785325" y="4973106"/>
              <a:ext cx="4203054" cy="15"/>
            </a:xfrm>
            <a:prstGeom prst="line">
              <a:avLst/>
            </a:prstGeom>
            <a:ln>
              <a:solidFill>
                <a:srgbClr val="BEBEBE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MH_SubTitle_4"/>
            <p:cNvSpPr txBox="1"/>
            <p:nvPr>
              <p:custDataLst>
                <p:tags r:id="rId15"/>
              </p:custDataLst>
            </p:nvPr>
          </p:nvSpPr>
          <p:spPr>
            <a:xfrm>
              <a:off x="7986924" y="4159679"/>
              <a:ext cx="3002460" cy="813422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/>
            </a:bodyPr>
            <a:lstStyle/>
            <a:p>
              <a:pPr lvl="0" algn="r"/>
              <a:r>
                <a:rPr lang="zh-CN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添加标题</a:t>
              </a:r>
            </a:p>
          </p:txBody>
        </p:sp>
        <p:sp>
          <p:nvSpPr>
            <p:cNvPr id="34" name="MH_Text_4"/>
            <p:cNvSpPr txBox="1"/>
            <p:nvPr>
              <p:custDataLst>
                <p:tags r:id="rId16"/>
              </p:custDataLst>
            </p:nvPr>
          </p:nvSpPr>
          <p:spPr>
            <a:xfrm>
              <a:off x="8097489" y="4995921"/>
              <a:ext cx="2854798" cy="157506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lvl="0" algn="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02616" y="1640330"/>
            <a:ext cx="3425361" cy="2411303"/>
            <a:chOff x="1202616" y="1640330"/>
            <a:chExt cx="3425361" cy="2411303"/>
          </a:xfrm>
        </p:grpSpPr>
        <p:cxnSp>
          <p:nvCxnSpPr>
            <p:cNvPr id="26" name="MH_Other_9"/>
            <p:cNvCxnSpPr/>
            <p:nvPr>
              <p:custDataLst>
                <p:tags r:id="rId9"/>
              </p:custDataLst>
            </p:nvPr>
          </p:nvCxnSpPr>
          <p:spPr>
            <a:xfrm flipH="1" flipV="1">
              <a:off x="4280397" y="2475093"/>
              <a:ext cx="347580" cy="752415"/>
            </a:xfrm>
            <a:prstGeom prst="line">
              <a:avLst/>
            </a:prstGeom>
            <a:ln>
              <a:solidFill>
                <a:srgbClr val="BEBEB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MH_Other_10"/>
            <p:cNvCxnSpPr/>
            <p:nvPr>
              <p:custDataLst>
                <p:tags r:id="rId10"/>
              </p:custDataLst>
            </p:nvPr>
          </p:nvCxnSpPr>
          <p:spPr>
            <a:xfrm flipH="1">
              <a:off x="1202616" y="2453765"/>
              <a:ext cx="3067363" cy="0"/>
            </a:xfrm>
            <a:prstGeom prst="line">
              <a:avLst/>
            </a:prstGeom>
            <a:ln>
              <a:solidFill>
                <a:srgbClr val="BEBEBE"/>
              </a:solidFill>
              <a:prstDash val="dash"/>
              <a:headEnd type="none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MH_SubTitle_1"/>
            <p:cNvSpPr txBox="1"/>
            <p:nvPr>
              <p:custDataLst>
                <p:tags r:id="rId11"/>
              </p:custDataLst>
            </p:nvPr>
          </p:nvSpPr>
          <p:spPr>
            <a:xfrm flipH="1">
              <a:off x="1213337" y="1640330"/>
              <a:ext cx="3002460" cy="813422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添加标题</a:t>
              </a:r>
            </a:p>
          </p:txBody>
        </p:sp>
        <p:sp>
          <p:nvSpPr>
            <p:cNvPr id="35" name="MH_Text_1"/>
            <p:cNvSpPr txBox="1"/>
            <p:nvPr>
              <p:custDataLst>
                <p:tags r:id="rId12"/>
              </p:custDataLst>
            </p:nvPr>
          </p:nvSpPr>
          <p:spPr>
            <a:xfrm flipH="1">
              <a:off x="1251610" y="2476572"/>
              <a:ext cx="2854798" cy="157506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13337" y="4159679"/>
            <a:ext cx="4207597" cy="2411308"/>
            <a:chOff x="1213337" y="4159679"/>
            <a:chExt cx="4207597" cy="2411308"/>
          </a:xfrm>
        </p:grpSpPr>
        <p:cxnSp>
          <p:nvCxnSpPr>
            <p:cNvPr id="29" name="MH_Other_11"/>
            <p:cNvCxnSpPr/>
            <p:nvPr>
              <p:custDataLst>
                <p:tags r:id="rId5"/>
              </p:custDataLst>
            </p:nvPr>
          </p:nvCxnSpPr>
          <p:spPr>
            <a:xfrm flipH="1">
              <a:off x="5073354" y="4220690"/>
              <a:ext cx="347580" cy="752415"/>
            </a:xfrm>
            <a:prstGeom prst="line">
              <a:avLst/>
            </a:prstGeom>
            <a:ln>
              <a:solidFill>
                <a:srgbClr val="BEBEB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MH_Other_12"/>
            <p:cNvCxnSpPr/>
            <p:nvPr>
              <p:custDataLst>
                <p:tags r:id="rId6"/>
              </p:custDataLst>
            </p:nvPr>
          </p:nvCxnSpPr>
          <p:spPr>
            <a:xfrm flipH="1">
              <a:off x="1251610" y="4973114"/>
              <a:ext cx="3786135" cy="0"/>
            </a:xfrm>
            <a:prstGeom prst="line">
              <a:avLst/>
            </a:prstGeom>
            <a:ln>
              <a:solidFill>
                <a:srgbClr val="BEBEBE"/>
              </a:solidFill>
              <a:prstDash val="dash"/>
              <a:headEnd type="none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MH_SubTitle_2"/>
            <p:cNvSpPr txBox="1"/>
            <p:nvPr>
              <p:custDataLst>
                <p:tags r:id="rId7"/>
              </p:custDataLst>
            </p:nvPr>
          </p:nvSpPr>
          <p:spPr>
            <a:xfrm flipH="1">
              <a:off x="1213337" y="4159679"/>
              <a:ext cx="3002460" cy="813422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添加标题</a:t>
              </a:r>
            </a:p>
          </p:txBody>
        </p:sp>
        <p:sp>
          <p:nvSpPr>
            <p:cNvPr id="36" name="MH_Text_2"/>
            <p:cNvSpPr txBox="1"/>
            <p:nvPr>
              <p:custDataLst>
                <p:tags r:id="rId8"/>
              </p:custDataLst>
            </p:nvPr>
          </p:nvSpPr>
          <p:spPr>
            <a:xfrm flipH="1">
              <a:off x="1251615" y="4995926"/>
              <a:ext cx="2854798" cy="157506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968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2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2" grpId="0" animBg="1"/>
          <p:bldP spid="18" grpId="0" animBg="1"/>
          <p:bldP spid="19" grpId="0" animBg="1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2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2" grpId="0" animBg="1"/>
          <p:bldP spid="18" grpId="0" animBg="1"/>
          <p:bldP spid="19" grpId="0" animBg="1"/>
          <p:bldP spid="20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/>
          <p:cNvSpPr/>
          <p:nvPr/>
        </p:nvSpPr>
        <p:spPr>
          <a:xfrm>
            <a:off x="4607442" y="2254103"/>
            <a:ext cx="2977116" cy="2977116"/>
          </a:xfrm>
          <a:prstGeom prst="ellipse">
            <a:avLst/>
          </a:prstGeom>
          <a:noFill/>
          <a:ln w="1270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4789968" y="2436629"/>
            <a:ext cx="2612065" cy="2612065"/>
          </a:xfrm>
          <a:prstGeom prst="ellipse">
            <a:avLst/>
          </a:prstGeom>
          <a:noFill/>
          <a:ln w="1270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4971288" y="2617949"/>
            <a:ext cx="2249424" cy="2249424"/>
          </a:xfrm>
          <a:prstGeom prst="ellipse">
            <a:avLst/>
          </a:prstGeom>
          <a:noFill/>
          <a:ln w="1270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5154168" y="2800829"/>
            <a:ext cx="1883664" cy="1883664"/>
          </a:xfrm>
          <a:prstGeom prst="ellipse">
            <a:avLst/>
          </a:prstGeom>
          <a:noFill/>
          <a:ln w="127000" cap="rnd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5" name="Arc 94"/>
          <p:cNvSpPr/>
          <p:nvPr/>
        </p:nvSpPr>
        <p:spPr>
          <a:xfrm>
            <a:off x="4607442" y="2254103"/>
            <a:ext cx="2977116" cy="2977116"/>
          </a:xfrm>
          <a:prstGeom prst="arc">
            <a:avLst>
              <a:gd name="adj1" fmla="val 16200000"/>
              <a:gd name="adj2" fmla="val 20886546"/>
            </a:avLst>
          </a:prstGeom>
          <a:noFill/>
          <a:ln w="1270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6" name="Arc 95"/>
          <p:cNvSpPr/>
          <p:nvPr/>
        </p:nvSpPr>
        <p:spPr>
          <a:xfrm>
            <a:off x="4789968" y="2436628"/>
            <a:ext cx="2612065" cy="2612065"/>
          </a:xfrm>
          <a:prstGeom prst="arc">
            <a:avLst>
              <a:gd name="adj1" fmla="val 12350273"/>
              <a:gd name="adj2" fmla="val 15240146"/>
            </a:avLst>
          </a:prstGeom>
          <a:noFill/>
          <a:ln w="127000"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7" name="Arc 96"/>
          <p:cNvSpPr/>
          <p:nvPr/>
        </p:nvSpPr>
        <p:spPr>
          <a:xfrm>
            <a:off x="4971288" y="2617949"/>
            <a:ext cx="2249424" cy="2249424"/>
          </a:xfrm>
          <a:prstGeom prst="arc">
            <a:avLst>
              <a:gd name="adj1" fmla="val 3842578"/>
              <a:gd name="adj2" fmla="val 9752989"/>
            </a:avLst>
          </a:prstGeom>
          <a:noFill/>
          <a:ln w="1270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8" name="Arc 97"/>
          <p:cNvSpPr/>
          <p:nvPr/>
        </p:nvSpPr>
        <p:spPr>
          <a:xfrm>
            <a:off x="5154168" y="2800829"/>
            <a:ext cx="1883664" cy="1883664"/>
          </a:xfrm>
          <a:prstGeom prst="arc">
            <a:avLst>
              <a:gd name="adj1" fmla="val 21482739"/>
              <a:gd name="adj2" fmla="val 2573572"/>
            </a:avLst>
          </a:prstGeom>
          <a:noFill/>
          <a:ln w="127000"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29717" y="3176387"/>
            <a:ext cx="15230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7687339" y="3455581"/>
            <a:ext cx="91440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785344" y="4455042"/>
            <a:ext cx="137160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704520" y="325552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55%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409486" y="3178582"/>
            <a:ext cx="18681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241454" y="4284383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15%</a:t>
            </a:r>
            <a:endParaRPr lang="en-US" sz="20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948699" y="4210783"/>
            <a:ext cx="18681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3960373" y="3255526"/>
            <a:ext cx="91440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160429" y="30554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35%</a:t>
            </a:r>
            <a:endParaRPr lang="en-US" sz="20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28257" y="2978527"/>
            <a:ext cx="18681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56888" y="4050183"/>
            <a:ext cx="914400" cy="326571"/>
            <a:chOff x="4056888" y="4050183"/>
            <a:chExt cx="914400" cy="326571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4056888" y="4050183"/>
              <a:ext cx="914400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056888" y="4050183"/>
              <a:ext cx="0" cy="326571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3647770" y="456472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45%</a:t>
            </a:r>
            <a:endParaRPr lang="en-US" sz="20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52694" y="4483333"/>
            <a:ext cx="18681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28" name="圆角矩形 2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1070952" y="280461"/>
            <a:ext cx="5997506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1" name="文本框 30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关键技术</a:t>
            </a:r>
          </a:p>
        </p:txBody>
      </p:sp>
      <p:sp>
        <p:nvSpPr>
          <p:cNvPr id="32" name="矩形 31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52834" y="374820"/>
            <a:ext cx="3385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TECHNOLOGY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2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switch dir="r"/>
      </p:transition>
    </mc:Choice>
    <mc:Fallback xmlns="">
      <p:transition spd="slow" advTm="1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4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1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7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0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1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3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" presetClass="entr" presetSubtype="4" accel="5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1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2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9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0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3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4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10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10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10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10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1" grpId="0" animBg="1"/>
          <p:bldP spid="92" grpId="0" animBg="1"/>
          <p:bldP spid="93" grpId="0" animBg="1"/>
          <p:bldP spid="94" grpId="0" animBg="1"/>
          <p:bldP spid="95" grpId="0" animBg="1"/>
          <p:bldP spid="96" grpId="0" animBg="1"/>
          <p:bldP spid="97" grpId="0" animBg="1"/>
          <p:bldP spid="98" grpId="0" animBg="1"/>
          <p:bldP spid="99" grpId="0"/>
          <p:bldP spid="104" grpId="0"/>
          <p:bldP spid="105" grpId="0"/>
          <p:bldP spid="106" grpId="0"/>
          <p:bldP spid="107" grpId="0"/>
          <p:bldP spid="109" grpId="0"/>
          <p:bldP spid="110" grpId="0"/>
          <p:bldP spid="114" grpId="0"/>
          <p:bldP spid="115" grpId="0"/>
          <p:bldP spid="30" grpId="0" animBg="1"/>
          <p:bldP spid="31" grpId="0"/>
          <p:bldP spid="32" grpId="0" animBg="1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4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1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7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0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1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3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" presetClass="entr" presetSubtype="4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10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10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10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10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1" grpId="0" animBg="1"/>
          <p:bldP spid="92" grpId="0" animBg="1"/>
          <p:bldP spid="93" grpId="0" animBg="1"/>
          <p:bldP spid="94" grpId="0" animBg="1"/>
          <p:bldP spid="95" grpId="0" animBg="1"/>
          <p:bldP spid="96" grpId="0" animBg="1"/>
          <p:bldP spid="97" grpId="0" animBg="1"/>
          <p:bldP spid="98" grpId="0" animBg="1"/>
          <p:bldP spid="99" grpId="0"/>
          <p:bldP spid="104" grpId="0"/>
          <p:bldP spid="105" grpId="0"/>
          <p:bldP spid="106" grpId="0"/>
          <p:bldP spid="107" grpId="0"/>
          <p:bldP spid="109" grpId="0"/>
          <p:bldP spid="110" grpId="0"/>
          <p:bldP spid="114" grpId="0"/>
          <p:bldP spid="115" grpId="0"/>
          <p:bldP spid="30" grpId="0" animBg="1"/>
          <p:bldP spid="31" grpId="0"/>
          <p:bldP spid="32" grpId="0" animBg="1"/>
          <p:bldP spid="33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3507" y="2097894"/>
            <a:ext cx="1755648" cy="1755648"/>
            <a:chOff x="1493507" y="2097894"/>
            <a:chExt cx="1755648" cy="1755648"/>
          </a:xfrm>
        </p:grpSpPr>
        <p:sp>
          <p:nvSpPr>
            <p:cNvPr id="7" name="Chord 6"/>
            <p:cNvSpPr/>
            <p:nvPr/>
          </p:nvSpPr>
          <p:spPr>
            <a:xfrm>
              <a:off x="1493507" y="2865814"/>
              <a:ext cx="1754377" cy="987728"/>
            </a:xfrm>
            <a:custGeom>
              <a:avLst/>
              <a:gdLst>
                <a:gd name="connsiteX0" fmla="*/ 1753824 w 1754372"/>
                <a:gd name="connsiteY0" fmla="*/ 846190 h 1754372"/>
                <a:gd name="connsiteX1" fmla="*/ 1322010 w 1754372"/>
                <a:gd name="connsiteY1" fmla="*/ 1633219 h 1754372"/>
                <a:gd name="connsiteX2" fmla="*/ 424315 w 1754372"/>
                <a:gd name="connsiteY2" fmla="*/ 1628427 h 1754372"/>
                <a:gd name="connsiteX3" fmla="*/ 929 w 1754372"/>
                <a:gd name="connsiteY3" fmla="*/ 836832 h 1754372"/>
                <a:gd name="connsiteX4" fmla="*/ 1753824 w 1754372"/>
                <a:gd name="connsiteY4" fmla="*/ 846190 h 1754372"/>
                <a:gd name="connsiteX0" fmla="*/ 1753827 w 1754377"/>
                <a:gd name="connsiteY0" fmla="*/ 9358 h 917539"/>
                <a:gd name="connsiteX1" fmla="*/ 1322013 w 1754377"/>
                <a:gd name="connsiteY1" fmla="*/ 796387 h 917539"/>
                <a:gd name="connsiteX2" fmla="*/ 424318 w 1754377"/>
                <a:gd name="connsiteY2" fmla="*/ 791595 h 917539"/>
                <a:gd name="connsiteX3" fmla="*/ 932 w 1754377"/>
                <a:gd name="connsiteY3" fmla="*/ 0 h 917539"/>
                <a:gd name="connsiteX4" fmla="*/ 1753827 w 1754377"/>
                <a:gd name="connsiteY4" fmla="*/ 9358 h 917539"/>
                <a:gd name="connsiteX0" fmla="*/ 1753827 w 1754377"/>
                <a:gd name="connsiteY0" fmla="*/ 79547 h 987728"/>
                <a:gd name="connsiteX1" fmla="*/ 1322013 w 1754377"/>
                <a:gd name="connsiteY1" fmla="*/ 866576 h 987728"/>
                <a:gd name="connsiteX2" fmla="*/ 424318 w 1754377"/>
                <a:gd name="connsiteY2" fmla="*/ 861784 h 987728"/>
                <a:gd name="connsiteX3" fmla="*/ 932 w 1754377"/>
                <a:gd name="connsiteY3" fmla="*/ 70189 h 987728"/>
                <a:gd name="connsiteX4" fmla="*/ 1753827 w 1754377"/>
                <a:gd name="connsiteY4" fmla="*/ 79547 h 98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377" h="987728">
                  <a:moveTo>
                    <a:pt x="1753827" y="79547"/>
                  </a:moveTo>
                  <a:cubicBezTo>
                    <a:pt x="1765202" y="401249"/>
                    <a:pt x="1599457" y="703338"/>
                    <a:pt x="1322013" y="866576"/>
                  </a:cubicBezTo>
                  <a:cubicBezTo>
                    <a:pt x="1044569" y="1029814"/>
                    <a:pt x="700003" y="1027975"/>
                    <a:pt x="424318" y="861784"/>
                  </a:cubicBezTo>
                  <a:cubicBezTo>
                    <a:pt x="148633" y="695593"/>
                    <a:pt x="-13877" y="391751"/>
                    <a:pt x="932" y="70189"/>
                  </a:cubicBezTo>
                  <a:cubicBezTo>
                    <a:pt x="510802" y="371019"/>
                    <a:pt x="1382180" y="-200018"/>
                    <a:pt x="1753827" y="7954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cs typeface="+mn-ea"/>
                  <a:sym typeface="+mn-lt"/>
                </a:rPr>
                <a:t>60%</a:t>
              </a:r>
              <a:endParaRPr lang="en-US" b="1" dirty="0">
                <a:cs typeface="+mn-ea"/>
                <a:sym typeface="+mn-l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493507" y="2097894"/>
              <a:ext cx="1755648" cy="1755648"/>
            </a:xfrm>
            <a:prstGeom prst="ellipse">
              <a:avLst/>
            </a:prstGeom>
            <a:noFill/>
            <a:ln w="127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60251" y="2101878"/>
            <a:ext cx="1774182" cy="1769265"/>
            <a:chOff x="6460251" y="2101878"/>
            <a:chExt cx="1774182" cy="1769265"/>
          </a:xfrm>
        </p:grpSpPr>
        <p:sp>
          <p:nvSpPr>
            <p:cNvPr id="12" name="Freeform 11"/>
            <p:cNvSpPr/>
            <p:nvPr/>
          </p:nvSpPr>
          <p:spPr>
            <a:xfrm>
              <a:off x="6460251" y="2865815"/>
              <a:ext cx="1774182" cy="1005328"/>
            </a:xfrm>
            <a:custGeom>
              <a:avLst/>
              <a:gdLst>
                <a:gd name="connsiteX0" fmla="*/ 1566215 w 1628832"/>
                <a:gd name="connsiteY0" fmla="*/ 825 h 672806"/>
                <a:gd name="connsiteX1" fmla="*/ 1628832 w 1628832"/>
                <a:gd name="connsiteY1" fmla="*/ 7793 h 672806"/>
                <a:gd name="connsiteX2" fmla="*/ 1616432 w 1628832"/>
                <a:gd name="connsiteY2" fmla="*/ 56020 h 672806"/>
                <a:gd name="connsiteX3" fmla="*/ 778073 w 1628832"/>
                <a:gd name="connsiteY3" fmla="*/ 672806 h 672806"/>
                <a:gd name="connsiteX4" fmla="*/ 50168 w 1628832"/>
                <a:gd name="connsiteY4" fmla="*/ 285782 h 672806"/>
                <a:gd name="connsiteX5" fmla="*/ 0 w 1628832"/>
                <a:gd name="connsiteY5" fmla="*/ 193355 h 672806"/>
                <a:gd name="connsiteX6" fmla="*/ 70648 w 1628832"/>
                <a:gd name="connsiteY6" fmla="*/ 201691 h 672806"/>
                <a:gd name="connsiteX7" fmla="*/ 1566215 w 1628832"/>
                <a:gd name="connsiteY7" fmla="*/ 825 h 672806"/>
                <a:gd name="connsiteX0" fmla="*/ 1566215 w 1628832"/>
                <a:gd name="connsiteY0" fmla="*/ 825 h 680049"/>
                <a:gd name="connsiteX1" fmla="*/ 1628832 w 1628832"/>
                <a:gd name="connsiteY1" fmla="*/ 7793 h 680049"/>
                <a:gd name="connsiteX2" fmla="*/ 1616432 w 1628832"/>
                <a:gd name="connsiteY2" fmla="*/ 56020 h 680049"/>
                <a:gd name="connsiteX3" fmla="*/ 807667 w 1628832"/>
                <a:gd name="connsiteY3" fmla="*/ 680049 h 680049"/>
                <a:gd name="connsiteX4" fmla="*/ 50168 w 1628832"/>
                <a:gd name="connsiteY4" fmla="*/ 285782 h 680049"/>
                <a:gd name="connsiteX5" fmla="*/ 0 w 1628832"/>
                <a:gd name="connsiteY5" fmla="*/ 193355 h 680049"/>
                <a:gd name="connsiteX6" fmla="*/ 70648 w 1628832"/>
                <a:gd name="connsiteY6" fmla="*/ 201691 h 680049"/>
                <a:gd name="connsiteX7" fmla="*/ 1566215 w 1628832"/>
                <a:gd name="connsiteY7" fmla="*/ 825 h 680049"/>
                <a:gd name="connsiteX0" fmla="*/ 1566215 w 1628832"/>
                <a:gd name="connsiteY0" fmla="*/ 825 h 682011"/>
                <a:gd name="connsiteX1" fmla="*/ 1628832 w 1628832"/>
                <a:gd name="connsiteY1" fmla="*/ 7793 h 682011"/>
                <a:gd name="connsiteX2" fmla="*/ 1616432 w 1628832"/>
                <a:gd name="connsiteY2" fmla="*/ 56020 h 682011"/>
                <a:gd name="connsiteX3" fmla="*/ 807667 w 1628832"/>
                <a:gd name="connsiteY3" fmla="*/ 680049 h 682011"/>
                <a:gd name="connsiteX4" fmla="*/ 50168 w 1628832"/>
                <a:gd name="connsiteY4" fmla="*/ 285782 h 682011"/>
                <a:gd name="connsiteX5" fmla="*/ 0 w 1628832"/>
                <a:gd name="connsiteY5" fmla="*/ 193355 h 682011"/>
                <a:gd name="connsiteX6" fmla="*/ 70648 w 1628832"/>
                <a:gd name="connsiteY6" fmla="*/ 201691 h 682011"/>
                <a:gd name="connsiteX7" fmla="*/ 1566215 w 1628832"/>
                <a:gd name="connsiteY7" fmla="*/ 825 h 682011"/>
                <a:gd name="connsiteX0" fmla="*/ 1566215 w 1646026"/>
                <a:gd name="connsiteY0" fmla="*/ 825 h 684795"/>
                <a:gd name="connsiteX1" fmla="*/ 1628832 w 1646026"/>
                <a:gd name="connsiteY1" fmla="*/ 7793 h 684795"/>
                <a:gd name="connsiteX2" fmla="*/ 1646026 w 1646026"/>
                <a:gd name="connsiteY2" fmla="*/ 56020 h 684795"/>
                <a:gd name="connsiteX3" fmla="*/ 807667 w 1646026"/>
                <a:gd name="connsiteY3" fmla="*/ 680049 h 684795"/>
                <a:gd name="connsiteX4" fmla="*/ 50168 w 1646026"/>
                <a:gd name="connsiteY4" fmla="*/ 285782 h 684795"/>
                <a:gd name="connsiteX5" fmla="*/ 0 w 1646026"/>
                <a:gd name="connsiteY5" fmla="*/ 193355 h 684795"/>
                <a:gd name="connsiteX6" fmla="*/ 70648 w 1646026"/>
                <a:gd name="connsiteY6" fmla="*/ 201691 h 684795"/>
                <a:gd name="connsiteX7" fmla="*/ 1566215 w 1646026"/>
                <a:gd name="connsiteY7" fmla="*/ 825 h 684795"/>
                <a:gd name="connsiteX0" fmla="*/ 1566215 w 1646026"/>
                <a:gd name="connsiteY0" fmla="*/ 825 h 684795"/>
                <a:gd name="connsiteX1" fmla="*/ 1628832 w 1646026"/>
                <a:gd name="connsiteY1" fmla="*/ 7793 h 684795"/>
                <a:gd name="connsiteX2" fmla="*/ 1646026 w 1646026"/>
                <a:gd name="connsiteY2" fmla="*/ 56020 h 684795"/>
                <a:gd name="connsiteX3" fmla="*/ 807667 w 1646026"/>
                <a:gd name="connsiteY3" fmla="*/ 680049 h 684795"/>
                <a:gd name="connsiteX4" fmla="*/ 50168 w 1646026"/>
                <a:gd name="connsiteY4" fmla="*/ 285782 h 684795"/>
                <a:gd name="connsiteX5" fmla="*/ 0 w 1646026"/>
                <a:gd name="connsiteY5" fmla="*/ 193355 h 684795"/>
                <a:gd name="connsiteX6" fmla="*/ 70648 w 1646026"/>
                <a:gd name="connsiteY6" fmla="*/ 201691 h 684795"/>
                <a:gd name="connsiteX7" fmla="*/ 1566215 w 1646026"/>
                <a:gd name="connsiteY7" fmla="*/ 825 h 68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6026" h="684795">
                  <a:moveTo>
                    <a:pt x="1566215" y="825"/>
                  </a:moveTo>
                  <a:lnTo>
                    <a:pt x="1628832" y="7793"/>
                  </a:lnTo>
                  <a:lnTo>
                    <a:pt x="1646026" y="56020"/>
                  </a:lnTo>
                  <a:cubicBezTo>
                    <a:pt x="1633529" y="427840"/>
                    <a:pt x="1073643" y="641755"/>
                    <a:pt x="807667" y="680049"/>
                  </a:cubicBezTo>
                  <a:cubicBezTo>
                    <a:pt x="541691" y="718343"/>
                    <a:pt x="207919" y="519285"/>
                    <a:pt x="50168" y="285782"/>
                  </a:cubicBezTo>
                  <a:lnTo>
                    <a:pt x="0" y="193355"/>
                  </a:lnTo>
                  <a:lnTo>
                    <a:pt x="70648" y="201691"/>
                  </a:lnTo>
                  <a:cubicBezTo>
                    <a:pt x="558950" y="229026"/>
                    <a:pt x="1146488" y="-15960"/>
                    <a:pt x="1566215" y="82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cs typeface="+mn-ea"/>
                  <a:sym typeface="+mn-lt"/>
                </a:rPr>
                <a:t>25%</a:t>
              </a:r>
              <a:endParaRPr lang="en-US" b="1">
                <a:cs typeface="+mn-ea"/>
                <a:sym typeface="+mn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60251" y="2101878"/>
              <a:ext cx="1755648" cy="1747681"/>
            </a:xfrm>
            <a:prstGeom prst="ellipse">
              <a:avLst/>
            </a:prstGeom>
            <a:noFill/>
            <a:ln w="127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43623" y="2101878"/>
            <a:ext cx="1755648" cy="1747681"/>
            <a:chOff x="8943623" y="2101878"/>
            <a:chExt cx="1755648" cy="1747681"/>
          </a:xfrm>
        </p:grpSpPr>
        <p:sp>
          <p:nvSpPr>
            <p:cNvPr id="16" name="Freeform 15"/>
            <p:cNvSpPr/>
            <p:nvPr/>
          </p:nvSpPr>
          <p:spPr>
            <a:xfrm>
              <a:off x="8943623" y="2481855"/>
              <a:ext cx="1755648" cy="1363915"/>
            </a:xfrm>
            <a:custGeom>
              <a:avLst/>
              <a:gdLst>
                <a:gd name="connsiteX0" fmla="*/ 1604485 w 1755648"/>
                <a:gd name="connsiteY0" fmla="*/ 0 h 1363915"/>
                <a:gd name="connsiteX1" fmla="*/ 1605730 w 1755648"/>
                <a:gd name="connsiteY1" fmla="*/ 1501 h 1363915"/>
                <a:gd name="connsiteX2" fmla="*/ 1755648 w 1755648"/>
                <a:gd name="connsiteY2" fmla="*/ 490074 h 1363915"/>
                <a:gd name="connsiteX3" fmla="*/ 877824 w 1755648"/>
                <a:gd name="connsiteY3" fmla="*/ 1363915 h 1363915"/>
                <a:gd name="connsiteX4" fmla="*/ 0 w 1755648"/>
                <a:gd name="connsiteY4" fmla="*/ 490074 h 1363915"/>
                <a:gd name="connsiteX5" fmla="*/ 17835 w 1755648"/>
                <a:gd name="connsiteY5" fmla="*/ 313965 h 1363915"/>
                <a:gd name="connsiteX6" fmla="*/ 19210 w 1755648"/>
                <a:gd name="connsiteY6" fmla="*/ 309556 h 1363915"/>
                <a:gd name="connsiteX7" fmla="*/ 465497 w 1755648"/>
                <a:gd name="connsiteY7" fmla="*/ 217496 h 1363915"/>
                <a:gd name="connsiteX8" fmla="*/ 1386872 w 1755648"/>
                <a:gd name="connsiteY8" fmla="*/ 32627 h 1363915"/>
                <a:gd name="connsiteX0" fmla="*/ 1604485 w 1755648"/>
                <a:gd name="connsiteY0" fmla="*/ 0 h 1363915"/>
                <a:gd name="connsiteX1" fmla="*/ 1605730 w 1755648"/>
                <a:gd name="connsiteY1" fmla="*/ 1501 h 1363915"/>
                <a:gd name="connsiteX2" fmla="*/ 1755648 w 1755648"/>
                <a:gd name="connsiteY2" fmla="*/ 490074 h 1363915"/>
                <a:gd name="connsiteX3" fmla="*/ 877824 w 1755648"/>
                <a:gd name="connsiteY3" fmla="*/ 1363915 h 1363915"/>
                <a:gd name="connsiteX4" fmla="*/ 0 w 1755648"/>
                <a:gd name="connsiteY4" fmla="*/ 490074 h 1363915"/>
                <a:gd name="connsiteX5" fmla="*/ 17835 w 1755648"/>
                <a:gd name="connsiteY5" fmla="*/ 313965 h 1363915"/>
                <a:gd name="connsiteX6" fmla="*/ 19210 w 1755648"/>
                <a:gd name="connsiteY6" fmla="*/ 309556 h 1363915"/>
                <a:gd name="connsiteX7" fmla="*/ 465497 w 1755648"/>
                <a:gd name="connsiteY7" fmla="*/ 111171 h 1363915"/>
                <a:gd name="connsiteX8" fmla="*/ 1386872 w 1755648"/>
                <a:gd name="connsiteY8" fmla="*/ 32627 h 1363915"/>
                <a:gd name="connsiteX9" fmla="*/ 1604485 w 1755648"/>
                <a:gd name="connsiteY9" fmla="*/ 0 h 136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5648" h="1363915">
                  <a:moveTo>
                    <a:pt x="1604485" y="0"/>
                  </a:moveTo>
                  <a:lnTo>
                    <a:pt x="1605730" y="1501"/>
                  </a:lnTo>
                  <a:cubicBezTo>
                    <a:pt x="1700381" y="140967"/>
                    <a:pt x="1755648" y="309096"/>
                    <a:pt x="1755648" y="490074"/>
                  </a:cubicBezTo>
                  <a:cubicBezTo>
                    <a:pt x="1755648" y="972683"/>
                    <a:pt x="1362633" y="1363915"/>
                    <a:pt x="877824" y="1363915"/>
                  </a:cubicBezTo>
                  <a:cubicBezTo>
                    <a:pt x="393015" y="1363915"/>
                    <a:pt x="0" y="972683"/>
                    <a:pt x="0" y="490074"/>
                  </a:cubicBezTo>
                  <a:cubicBezTo>
                    <a:pt x="0" y="429748"/>
                    <a:pt x="6141" y="370850"/>
                    <a:pt x="17835" y="313965"/>
                  </a:cubicBezTo>
                  <a:lnTo>
                    <a:pt x="19210" y="309556"/>
                  </a:lnTo>
                  <a:cubicBezTo>
                    <a:pt x="167972" y="278869"/>
                    <a:pt x="316735" y="141858"/>
                    <a:pt x="465497" y="111171"/>
                  </a:cubicBezTo>
                  <a:cubicBezTo>
                    <a:pt x="781191" y="43603"/>
                    <a:pt x="1091689" y="81559"/>
                    <a:pt x="1386872" y="32627"/>
                  </a:cubicBezTo>
                  <a:lnTo>
                    <a:pt x="1604485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cs typeface="+mn-ea"/>
                  <a:sym typeface="+mn-lt"/>
                </a:rPr>
                <a:t>90%</a:t>
              </a:r>
              <a:endParaRPr lang="en-US" b="1">
                <a:cs typeface="+mn-ea"/>
                <a:sym typeface="+mn-lt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943623" y="2101878"/>
              <a:ext cx="1755648" cy="1747681"/>
            </a:xfrm>
            <a:prstGeom prst="ellipse">
              <a:avLst/>
            </a:prstGeom>
            <a:noFill/>
            <a:ln w="1270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76879" y="2101878"/>
            <a:ext cx="1755648" cy="1747681"/>
            <a:chOff x="3976879" y="2101878"/>
            <a:chExt cx="1755648" cy="1747681"/>
          </a:xfrm>
        </p:grpSpPr>
        <p:sp>
          <p:nvSpPr>
            <p:cNvPr id="20" name="Freeform 19"/>
            <p:cNvSpPr/>
            <p:nvPr/>
          </p:nvSpPr>
          <p:spPr>
            <a:xfrm>
              <a:off x="4279532" y="3391544"/>
              <a:ext cx="1318438" cy="395496"/>
            </a:xfrm>
            <a:custGeom>
              <a:avLst/>
              <a:gdLst>
                <a:gd name="connsiteX0" fmla="*/ 1527957 w 1527957"/>
                <a:gd name="connsiteY0" fmla="*/ 0 h 623770"/>
                <a:gd name="connsiteX1" fmla="*/ 1499871 w 1527957"/>
                <a:gd name="connsiteY1" fmla="*/ 90068 h 623770"/>
                <a:gd name="connsiteX2" fmla="*/ 691030 w 1527957"/>
                <a:gd name="connsiteY2" fmla="*/ 623770 h 623770"/>
                <a:gd name="connsiteX3" fmla="*/ 70315 w 1527957"/>
                <a:gd name="connsiteY3" fmla="*/ 367828 h 623770"/>
                <a:gd name="connsiteX4" fmla="*/ 0 w 1527957"/>
                <a:gd name="connsiteY4" fmla="*/ 282992 h 623770"/>
                <a:gd name="connsiteX5" fmla="*/ 164586 w 1527957"/>
                <a:gd name="connsiteY5" fmla="*/ 254714 h 623770"/>
                <a:gd name="connsiteX6" fmla="*/ 1388267 w 1527957"/>
                <a:gd name="connsiteY6" fmla="*/ 15544 h 623770"/>
                <a:gd name="connsiteX0" fmla="*/ 1527957 w 1527957"/>
                <a:gd name="connsiteY0" fmla="*/ 0 h 623770"/>
                <a:gd name="connsiteX1" fmla="*/ 1499871 w 1527957"/>
                <a:gd name="connsiteY1" fmla="*/ 90068 h 623770"/>
                <a:gd name="connsiteX2" fmla="*/ 691030 w 1527957"/>
                <a:gd name="connsiteY2" fmla="*/ 623770 h 623770"/>
                <a:gd name="connsiteX3" fmla="*/ 70315 w 1527957"/>
                <a:gd name="connsiteY3" fmla="*/ 367828 h 623770"/>
                <a:gd name="connsiteX4" fmla="*/ 0 w 1527957"/>
                <a:gd name="connsiteY4" fmla="*/ 282992 h 623770"/>
                <a:gd name="connsiteX5" fmla="*/ 164586 w 1527957"/>
                <a:gd name="connsiteY5" fmla="*/ 254713 h 623770"/>
                <a:gd name="connsiteX6" fmla="*/ 1388267 w 1527957"/>
                <a:gd name="connsiteY6" fmla="*/ 15544 h 623770"/>
                <a:gd name="connsiteX7" fmla="*/ 1527957 w 1527957"/>
                <a:gd name="connsiteY7" fmla="*/ 0 h 623770"/>
                <a:gd name="connsiteX0" fmla="*/ 1527957 w 1527957"/>
                <a:gd name="connsiteY0" fmla="*/ 0 h 623770"/>
                <a:gd name="connsiteX1" fmla="*/ 1499871 w 1527957"/>
                <a:gd name="connsiteY1" fmla="*/ 90068 h 623770"/>
                <a:gd name="connsiteX2" fmla="*/ 691030 w 1527957"/>
                <a:gd name="connsiteY2" fmla="*/ 623770 h 623770"/>
                <a:gd name="connsiteX3" fmla="*/ 70315 w 1527957"/>
                <a:gd name="connsiteY3" fmla="*/ 367828 h 623770"/>
                <a:gd name="connsiteX4" fmla="*/ 0 w 1527957"/>
                <a:gd name="connsiteY4" fmla="*/ 282992 h 623770"/>
                <a:gd name="connsiteX5" fmla="*/ 164586 w 1527957"/>
                <a:gd name="connsiteY5" fmla="*/ 254713 h 623770"/>
                <a:gd name="connsiteX6" fmla="*/ 1388267 w 1527957"/>
                <a:gd name="connsiteY6" fmla="*/ 15544 h 623770"/>
                <a:gd name="connsiteX7" fmla="*/ 1527957 w 1527957"/>
                <a:gd name="connsiteY7" fmla="*/ 0 h 623770"/>
                <a:gd name="connsiteX0" fmla="*/ 1527957 w 1527957"/>
                <a:gd name="connsiteY0" fmla="*/ 3472 h 627242"/>
                <a:gd name="connsiteX1" fmla="*/ 1499871 w 1527957"/>
                <a:gd name="connsiteY1" fmla="*/ 93540 h 627242"/>
                <a:gd name="connsiteX2" fmla="*/ 691030 w 1527957"/>
                <a:gd name="connsiteY2" fmla="*/ 627242 h 627242"/>
                <a:gd name="connsiteX3" fmla="*/ 70315 w 1527957"/>
                <a:gd name="connsiteY3" fmla="*/ 371300 h 627242"/>
                <a:gd name="connsiteX4" fmla="*/ 0 w 1527957"/>
                <a:gd name="connsiteY4" fmla="*/ 286464 h 627242"/>
                <a:gd name="connsiteX5" fmla="*/ 176907 w 1527957"/>
                <a:gd name="connsiteY5" fmla="*/ 123284 h 627242"/>
                <a:gd name="connsiteX6" fmla="*/ 1388267 w 1527957"/>
                <a:gd name="connsiteY6" fmla="*/ 19016 h 627242"/>
                <a:gd name="connsiteX7" fmla="*/ 1527957 w 1527957"/>
                <a:gd name="connsiteY7" fmla="*/ 3472 h 62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7957" h="627242">
                  <a:moveTo>
                    <a:pt x="1527957" y="3472"/>
                  </a:moveTo>
                  <a:lnTo>
                    <a:pt x="1499871" y="93540"/>
                  </a:lnTo>
                  <a:cubicBezTo>
                    <a:pt x="1366610" y="407174"/>
                    <a:pt x="1054637" y="627242"/>
                    <a:pt x="691030" y="627242"/>
                  </a:cubicBezTo>
                  <a:cubicBezTo>
                    <a:pt x="448626" y="627242"/>
                    <a:pt x="229170" y="529434"/>
                    <a:pt x="70315" y="371300"/>
                  </a:cubicBezTo>
                  <a:lnTo>
                    <a:pt x="0" y="286464"/>
                  </a:lnTo>
                  <a:lnTo>
                    <a:pt x="176907" y="123284"/>
                  </a:lnTo>
                  <a:cubicBezTo>
                    <a:pt x="623453" y="-110261"/>
                    <a:pt x="1008067" y="69307"/>
                    <a:pt x="1388267" y="19016"/>
                  </a:cubicBezTo>
                  <a:lnTo>
                    <a:pt x="1527957" y="347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cs typeface="+mn-ea"/>
                  <a:sym typeface="+mn-lt"/>
                </a:rPr>
                <a:t>10%</a:t>
              </a:r>
              <a:endParaRPr lang="en-US" b="1">
                <a:cs typeface="+mn-ea"/>
                <a:sym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976879" y="2101878"/>
              <a:ext cx="1755648" cy="1747681"/>
            </a:xfrm>
            <a:prstGeom prst="ellipse">
              <a:avLst/>
            </a:prstGeom>
            <a:noFill/>
            <a:ln w="1270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411629" y="4413568"/>
            <a:ext cx="19181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5637" y="4413568"/>
            <a:ext cx="19181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9009" y="4414624"/>
            <a:ext cx="19181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862238" y="4415999"/>
            <a:ext cx="19181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23" name="圆角矩形 22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1070952" y="280461"/>
            <a:ext cx="5997506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" name="文本框 25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关键技术</a:t>
            </a:r>
          </a:p>
        </p:txBody>
      </p:sp>
      <p:sp>
        <p:nvSpPr>
          <p:cNvPr id="31" name="矩形 30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52834" y="374820"/>
            <a:ext cx="3385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TECHNOLOGY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59917"/>
      </p:ext>
    </p:extLst>
  </p:cSld>
  <p:clrMapOvr>
    <a:masterClrMapping/>
  </p:clrMapOvr>
  <p:transition spd="slow" advTm="1000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accel="5000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accel="50000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accel="50000" fill="hold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0" presetClass="entr" presetSubtype="0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0" presetClass="entr" presetSubtype="0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0" presetClass="entr" presetSubtype="0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/>
          <p:bldP spid="29" grpId="0"/>
          <p:bldP spid="30" grpId="0"/>
          <p:bldP spid="25" grpId="0" animBg="1"/>
          <p:bldP spid="26" grpId="0"/>
          <p:bldP spid="31" grpId="0" animBg="1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accel="5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accel="5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0" presetClass="entr" presetSubtype="0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0" presetClass="entr" presetSubtype="0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0" presetClass="entr" presetSubtype="0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/>
          <p:bldP spid="29" grpId="0"/>
          <p:bldP spid="30" grpId="0"/>
          <p:bldP spid="25" grpId="0" animBg="1"/>
          <p:bldP spid="26" grpId="0"/>
          <p:bldP spid="31" grpId="0" animBg="1"/>
          <p:bldP spid="32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21884" y="1823160"/>
            <a:ext cx="1573618" cy="1573618"/>
            <a:chOff x="1193392" y="1865080"/>
            <a:chExt cx="1573618" cy="1573618"/>
          </a:xfrm>
        </p:grpSpPr>
        <p:sp>
          <p:nvSpPr>
            <p:cNvPr id="8" name="Oval 7"/>
            <p:cNvSpPr/>
            <p:nvPr/>
          </p:nvSpPr>
          <p:spPr>
            <a:xfrm>
              <a:off x="1193392" y="1865080"/>
              <a:ext cx="1573618" cy="1573618"/>
            </a:xfrm>
            <a:prstGeom prst="ellipse">
              <a:avLst/>
            </a:prstGeom>
            <a:noFill/>
            <a:ln w="101600" cap="sq" cmpd="sng">
              <a:solidFill>
                <a:schemeClr val="bg1">
                  <a:lumMod val="85000"/>
                </a:schemeClr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392373" y="2064061"/>
              <a:ext cx="1175657" cy="11756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</a:t>
              </a:r>
            </a:p>
          </p:txBody>
        </p:sp>
        <p:sp>
          <p:nvSpPr>
            <p:cNvPr id="10" name="Arc 9"/>
            <p:cNvSpPr/>
            <p:nvPr/>
          </p:nvSpPr>
          <p:spPr>
            <a:xfrm>
              <a:off x="1193392" y="1865080"/>
              <a:ext cx="1573618" cy="1573618"/>
            </a:xfrm>
            <a:prstGeom prst="arc">
              <a:avLst>
                <a:gd name="adj1" fmla="val 16018236"/>
                <a:gd name="adj2" fmla="val 9832525"/>
              </a:avLst>
            </a:prstGeom>
            <a:noFill/>
            <a:ln w="101600" cap="sq" cmpd="sng">
              <a:solidFill>
                <a:srgbClr val="0070C0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193392" y="4152435"/>
            <a:ext cx="1573618" cy="1573618"/>
          </a:xfrm>
          <a:prstGeom prst="ellipse">
            <a:avLst/>
          </a:prstGeom>
          <a:noFill/>
          <a:ln w="101600" cap="sq" cmpd="sng">
            <a:solidFill>
              <a:schemeClr val="bg1">
                <a:lumMod val="85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92373" y="4351416"/>
            <a:ext cx="1175657" cy="11756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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Arc 12"/>
          <p:cNvSpPr/>
          <p:nvPr/>
        </p:nvSpPr>
        <p:spPr>
          <a:xfrm>
            <a:off x="1193392" y="4152435"/>
            <a:ext cx="1573618" cy="1573618"/>
          </a:xfrm>
          <a:prstGeom prst="arc">
            <a:avLst>
              <a:gd name="adj1" fmla="val 16018236"/>
              <a:gd name="adj2" fmla="val 13332288"/>
            </a:avLst>
          </a:prstGeom>
          <a:noFill/>
          <a:ln w="101600" cap="sq" cmpd="sng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30537" y="1865080"/>
            <a:ext cx="1573618" cy="1573618"/>
          </a:xfrm>
          <a:prstGeom prst="ellipse">
            <a:avLst/>
          </a:prstGeom>
          <a:noFill/>
          <a:ln w="101600" cap="sq" cmpd="sng">
            <a:solidFill>
              <a:schemeClr val="bg1">
                <a:lumMod val="85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29518" y="2064061"/>
            <a:ext cx="1175657" cy="11756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</a:t>
            </a:r>
            <a:endParaRPr lang="en-US" sz="28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Arc 15"/>
          <p:cNvSpPr/>
          <p:nvPr/>
        </p:nvSpPr>
        <p:spPr>
          <a:xfrm>
            <a:off x="6230537" y="1865080"/>
            <a:ext cx="1573618" cy="1573618"/>
          </a:xfrm>
          <a:prstGeom prst="arc">
            <a:avLst>
              <a:gd name="adj1" fmla="val 16018236"/>
              <a:gd name="adj2" fmla="val 1720885"/>
            </a:avLst>
          </a:prstGeom>
          <a:noFill/>
          <a:ln w="101600" cap="sq" cmpd="sng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30537" y="4152435"/>
            <a:ext cx="1573618" cy="1573618"/>
          </a:xfrm>
          <a:prstGeom prst="ellipse">
            <a:avLst/>
          </a:prstGeom>
          <a:noFill/>
          <a:ln w="101600" cap="sq" cmpd="sng">
            <a:solidFill>
              <a:schemeClr val="bg1">
                <a:lumMod val="85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29518" y="4351416"/>
            <a:ext cx="1175657" cy="1175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</a:t>
            </a:r>
            <a:endParaRPr lang="en-US" sz="28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Arc 18"/>
          <p:cNvSpPr/>
          <p:nvPr/>
        </p:nvSpPr>
        <p:spPr>
          <a:xfrm>
            <a:off x="6230537" y="4152435"/>
            <a:ext cx="1573618" cy="1573618"/>
          </a:xfrm>
          <a:prstGeom prst="arc">
            <a:avLst>
              <a:gd name="adj1" fmla="val 16018236"/>
              <a:gd name="adj2" fmla="val 3035"/>
            </a:avLst>
          </a:prstGeom>
          <a:noFill/>
          <a:ln w="101600" cap="sq" cmpd="sng">
            <a:solidFill>
              <a:srgbClr val="0070C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94483" y="2159446"/>
            <a:ext cx="3065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85% 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03136" y="2159445"/>
            <a:ext cx="3065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45% 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92736" y="4446801"/>
            <a:ext cx="3065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95% 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03136" y="4446800"/>
            <a:ext cx="3065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35% </a:t>
            </a:r>
            <a:r>
              <a:rPr lang="zh-CN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26" name="圆角矩形 25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070952" y="280461"/>
            <a:ext cx="5997506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9" name="文本框 28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关键技术</a:t>
            </a:r>
          </a:p>
        </p:txBody>
      </p:sp>
      <p:sp>
        <p:nvSpPr>
          <p:cNvPr id="30" name="矩形 29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52834" y="374820"/>
            <a:ext cx="3385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TECHNOLOGY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02053"/>
      </p:ext>
    </p:extLst>
  </p:cSld>
  <p:clrMapOvr>
    <a:masterClrMapping/>
  </p:clrMapOvr>
  <p:transition spd="slow" advTm="1000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1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3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1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1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9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8" grpId="0" animBg="1"/>
          <p:bldP spid="29" grpId="0"/>
          <p:bldP spid="30" grpId="0" animBg="1"/>
          <p:bldP spid="3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1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3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1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1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9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8" grpId="0" animBg="1"/>
          <p:bldP spid="29" grpId="0"/>
          <p:bldP spid="30" grpId="0" animBg="1"/>
          <p:bldP spid="31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H_Text_1"/>
          <p:cNvSpPr/>
          <p:nvPr>
            <p:custDataLst>
              <p:tags r:id="rId1"/>
            </p:custDataLst>
          </p:nvPr>
        </p:nvSpPr>
        <p:spPr>
          <a:xfrm>
            <a:off x="1674993" y="1886857"/>
            <a:ext cx="3280513" cy="3746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7F7F7F"/>
            </a:solidFill>
            <a:prstDash val="solid"/>
          </a:ln>
          <a:effectLst/>
        </p:spPr>
        <p:txBody>
          <a:bodyPr wrap="square" tIns="90000" bIns="900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。在答辩会上，考官要极力找出来在论文中所表现的水平是真是假。而学生不仅要证明自己的论点是对的，而且还要证明老师是错的</a:t>
            </a:r>
          </a:p>
        </p:txBody>
      </p:sp>
      <p:sp>
        <p:nvSpPr>
          <p:cNvPr id="19" name="MH_SubTitle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436401" y="4000328"/>
            <a:ext cx="3001233" cy="1647594"/>
          </a:xfrm>
          <a:custGeom>
            <a:avLst/>
            <a:gdLst/>
            <a:ahLst/>
            <a:cxnLst>
              <a:cxn ang="0">
                <a:pos x="0" y="491"/>
              </a:cxn>
              <a:cxn ang="0">
                <a:pos x="0" y="496"/>
              </a:cxn>
              <a:cxn ang="0">
                <a:pos x="883" y="496"/>
              </a:cxn>
              <a:cxn ang="0">
                <a:pos x="155" y="0"/>
              </a:cxn>
              <a:cxn ang="0">
                <a:pos x="0" y="491"/>
              </a:cxn>
            </a:cxnLst>
            <a:rect l="0" t="0" r="r" b="b"/>
            <a:pathLst>
              <a:path w="883" h="496">
                <a:moveTo>
                  <a:pt x="0" y="491"/>
                </a:moveTo>
                <a:cubicBezTo>
                  <a:pt x="0" y="493"/>
                  <a:pt x="0" y="494"/>
                  <a:pt x="0" y="496"/>
                </a:cubicBezTo>
                <a:cubicBezTo>
                  <a:pt x="883" y="496"/>
                  <a:pt x="883" y="496"/>
                  <a:pt x="883" y="496"/>
                </a:cubicBezTo>
                <a:cubicBezTo>
                  <a:pt x="155" y="0"/>
                  <a:pt x="155" y="0"/>
                  <a:pt x="155" y="0"/>
                </a:cubicBezTo>
                <a:cubicBezTo>
                  <a:pt x="57" y="141"/>
                  <a:pt x="0" y="310"/>
                  <a:pt x="0" y="491"/>
                </a:cubicBez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 vert="horz" wrap="square" lIns="180000" tIns="54000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b="1" spc="300" dirty="0" smtClean="0">
                <a:solidFill>
                  <a:srgbClr val="FFFFFF"/>
                </a:solidFill>
              </a:rPr>
              <a:t>添加标题</a:t>
            </a:r>
            <a:endParaRPr lang="zh-CN" altLang="en-US" b="1" spc="300" dirty="0">
              <a:solidFill>
                <a:srgbClr val="FFFFFF"/>
              </a:solidFill>
            </a:endParaRPr>
          </a:p>
        </p:txBody>
      </p:sp>
      <p:sp>
        <p:nvSpPr>
          <p:cNvPr id="20" name="MH_SubTitle_3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761052" y="2988461"/>
            <a:ext cx="1763754" cy="2632040"/>
          </a:xfrm>
          <a:custGeom>
            <a:avLst/>
            <a:gdLst/>
            <a:ahLst/>
            <a:cxnLst>
              <a:cxn ang="0">
                <a:pos x="585" y="43"/>
              </a:cxn>
              <a:cxn ang="0">
                <a:pos x="293" y="0"/>
              </a:cxn>
              <a:cxn ang="0">
                <a:pos x="0" y="44"/>
              </a:cxn>
              <a:cxn ang="0">
                <a:pos x="293" y="893"/>
              </a:cxn>
              <a:cxn ang="0">
                <a:pos x="585" y="43"/>
              </a:cxn>
            </a:cxnLst>
            <a:rect l="0" t="0" r="r" b="b"/>
            <a:pathLst>
              <a:path w="585" h="893">
                <a:moveTo>
                  <a:pt x="585" y="43"/>
                </a:moveTo>
                <a:cubicBezTo>
                  <a:pt x="493" y="16"/>
                  <a:pt x="395" y="0"/>
                  <a:pt x="293" y="0"/>
                </a:cubicBezTo>
                <a:cubicBezTo>
                  <a:pt x="191" y="0"/>
                  <a:pt x="92" y="16"/>
                  <a:pt x="0" y="44"/>
                </a:cubicBezTo>
                <a:cubicBezTo>
                  <a:pt x="293" y="893"/>
                  <a:pt x="293" y="893"/>
                  <a:pt x="293" y="893"/>
                </a:cubicBezTo>
                <a:lnTo>
                  <a:pt x="585" y="4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6800" rIns="91440" bIns="720000" numCol="1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zh-CN" altLang="en-US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1" name="MH_SubTitle_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737370" y="3144160"/>
            <a:ext cx="2264037" cy="2487710"/>
          </a:xfrm>
          <a:custGeom>
            <a:avLst/>
            <a:gdLst/>
            <a:ahLst/>
            <a:cxnLst>
              <a:cxn ang="0">
                <a:pos x="751" y="331"/>
              </a:cxn>
              <a:cxn ang="0">
                <a:pos x="290" y="0"/>
              </a:cxn>
              <a:cxn ang="0">
                <a:pos x="0" y="844"/>
              </a:cxn>
              <a:cxn ang="0">
                <a:pos x="751" y="331"/>
              </a:cxn>
            </a:cxnLst>
            <a:rect l="0" t="0" r="r" b="b"/>
            <a:pathLst>
              <a:path w="751" h="844">
                <a:moveTo>
                  <a:pt x="751" y="331"/>
                </a:moveTo>
                <a:cubicBezTo>
                  <a:pt x="638" y="180"/>
                  <a:pt x="478" y="63"/>
                  <a:pt x="290" y="0"/>
                </a:cubicBezTo>
                <a:cubicBezTo>
                  <a:pt x="0" y="844"/>
                  <a:pt x="0" y="844"/>
                  <a:pt x="0" y="844"/>
                </a:cubicBezTo>
                <a:lnTo>
                  <a:pt x="751" y="33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288000" tIns="45720" rIns="91440" bIns="432000" numCol="1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zh-CN" altLang="en-US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2" name="MH_SubTitle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293385" y="3144157"/>
            <a:ext cx="2251274" cy="2472934"/>
          </a:xfrm>
          <a:custGeom>
            <a:avLst/>
            <a:gdLst/>
            <a:ahLst/>
            <a:cxnLst>
              <a:cxn ang="0">
                <a:pos x="458" y="0"/>
              </a:cxn>
              <a:cxn ang="0">
                <a:pos x="0" y="330"/>
              </a:cxn>
              <a:cxn ang="0">
                <a:pos x="747" y="839"/>
              </a:cxn>
              <a:cxn ang="0">
                <a:pos x="458" y="0"/>
              </a:cxn>
            </a:cxnLst>
            <a:rect l="0" t="0" r="r" b="b"/>
            <a:pathLst>
              <a:path w="747" h="839">
                <a:moveTo>
                  <a:pt x="458" y="0"/>
                </a:moveTo>
                <a:cubicBezTo>
                  <a:pt x="271" y="63"/>
                  <a:pt x="112" y="180"/>
                  <a:pt x="0" y="330"/>
                </a:cubicBezTo>
                <a:cubicBezTo>
                  <a:pt x="747" y="839"/>
                  <a:pt x="747" y="839"/>
                  <a:pt x="747" y="839"/>
                </a:cubicBezTo>
                <a:lnTo>
                  <a:pt x="458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180000" bIns="36000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3" name="MH_SubTitle_5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867549" y="4190837"/>
            <a:ext cx="2649459" cy="1459213"/>
          </a:xfrm>
          <a:custGeom>
            <a:avLst/>
            <a:gdLst/>
            <a:ahLst/>
            <a:cxnLst>
              <a:cxn ang="0">
                <a:pos x="0" y="495"/>
              </a:cxn>
              <a:cxn ang="0">
                <a:pos x="879" y="495"/>
              </a:cxn>
              <a:cxn ang="0">
                <a:pos x="879" y="490"/>
              </a:cxn>
              <a:cxn ang="0">
                <a:pos x="725" y="0"/>
              </a:cxn>
              <a:cxn ang="0">
                <a:pos x="0" y="495"/>
              </a:cxn>
            </a:cxnLst>
            <a:rect l="0" t="0" r="r" b="b"/>
            <a:pathLst>
              <a:path w="879" h="495">
                <a:moveTo>
                  <a:pt x="0" y="495"/>
                </a:moveTo>
                <a:cubicBezTo>
                  <a:pt x="879" y="495"/>
                  <a:pt x="879" y="495"/>
                  <a:pt x="879" y="495"/>
                </a:cubicBezTo>
                <a:cubicBezTo>
                  <a:pt x="879" y="493"/>
                  <a:pt x="879" y="492"/>
                  <a:pt x="879" y="490"/>
                </a:cubicBezTo>
                <a:cubicBezTo>
                  <a:pt x="879" y="309"/>
                  <a:pt x="822" y="141"/>
                  <a:pt x="725" y="0"/>
                </a:cubicBezTo>
                <a:lnTo>
                  <a:pt x="0" y="49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828000" tIns="36000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zh-CN" altLang="en-US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4" name="MH_Title_1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248137" y="4510670"/>
            <a:ext cx="2799429" cy="1410707"/>
          </a:xfrm>
          <a:custGeom>
            <a:avLst/>
            <a:gdLst/>
            <a:ahLst/>
            <a:cxnLst>
              <a:cxn ang="0">
                <a:pos x="1259" y="645"/>
              </a:cxn>
              <a:cxn ang="0">
                <a:pos x="629" y="0"/>
              </a:cxn>
              <a:cxn ang="0">
                <a:pos x="0" y="645"/>
              </a:cxn>
              <a:cxn ang="0">
                <a:pos x="0" y="649"/>
              </a:cxn>
              <a:cxn ang="0">
                <a:pos x="1259" y="649"/>
              </a:cxn>
              <a:cxn ang="0">
                <a:pos x="1259" y="645"/>
              </a:cxn>
            </a:cxnLst>
            <a:rect l="0" t="0" r="r" b="b"/>
            <a:pathLst>
              <a:path w="1259" h="649">
                <a:moveTo>
                  <a:pt x="1259" y="645"/>
                </a:moveTo>
                <a:cubicBezTo>
                  <a:pt x="1259" y="289"/>
                  <a:pt x="977" y="0"/>
                  <a:pt x="629" y="0"/>
                </a:cubicBezTo>
                <a:cubicBezTo>
                  <a:pt x="282" y="0"/>
                  <a:pt x="0" y="289"/>
                  <a:pt x="0" y="645"/>
                </a:cubicBezTo>
                <a:cubicBezTo>
                  <a:pt x="0" y="646"/>
                  <a:pt x="0" y="647"/>
                  <a:pt x="0" y="649"/>
                </a:cubicBezTo>
                <a:cubicBezTo>
                  <a:pt x="1259" y="649"/>
                  <a:pt x="1259" y="649"/>
                  <a:pt x="1259" y="649"/>
                </a:cubicBezTo>
                <a:cubicBezTo>
                  <a:pt x="1259" y="647"/>
                  <a:pt x="1259" y="646"/>
                  <a:pt x="1259" y="64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57150">
            <a:solidFill>
              <a:srgbClr val="FFFFFF"/>
            </a:solidFill>
            <a:round/>
            <a:headEnd/>
            <a:tailEnd/>
          </a:ln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0" tIns="18000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pc="300" dirty="0" smtClean="0">
                <a:solidFill>
                  <a:srgbClr val="FFFFFF"/>
                </a:solidFill>
              </a:rPr>
              <a:t>添加标题</a:t>
            </a:r>
            <a:endParaRPr lang="en-US" sz="2400" b="1" spc="300" dirty="0">
              <a:solidFill>
                <a:srgbClr val="FFFF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1" y="280461"/>
            <a:ext cx="7028020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实践难点</a:t>
            </a: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4475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DIFFICULTIES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001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4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13" grpId="0" animBg="1"/>
          <p:bldP spid="14" grpId="0"/>
          <p:bldP spid="15" grpId="0" animBg="1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4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13" grpId="0" animBg="1"/>
          <p:bldP spid="14" grpId="0"/>
          <p:bldP spid="15" grpId="0" animBg="1"/>
          <p:bldP spid="16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1" y="280461"/>
            <a:ext cx="6447449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案例对比</a:t>
            </a: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3927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COMPARATIVE CASES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MH_SubTitle_2"/>
          <p:cNvSpPr/>
          <p:nvPr>
            <p:custDataLst>
              <p:tags r:id="rId1"/>
            </p:custDataLst>
          </p:nvPr>
        </p:nvSpPr>
        <p:spPr>
          <a:xfrm>
            <a:off x="6461800" y="1407889"/>
            <a:ext cx="3900444" cy="2365840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</a:rPr>
              <a:t>添加标题</a:t>
            </a:r>
            <a:endParaRPr lang="zh-CN" altLang="en-US" sz="2000" b="1" dirty="0">
              <a:solidFill>
                <a:srgbClr val="FFFFFF"/>
              </a:solidFill>
            </a:endParaRPr>
          </a:p>
        </p:txBody>
      </p:sp>
      <p:sp>
        <p:nvSpPr>
          <p:cNvPr id="18" name="MH_SubTitle_1"/>
          <p:cNvSpPr/>
          <p:nvPr>
            <p:custDataLst>
              <p:tags r:id="rId2"/>
            </p:custDataLst>
          </p:nvPr>
        </p:nvSpPr>
        <p:spPr>
          <a:xfrm flipH="1">
            <a:off x="1829757" y="1407889"/>
            <a:ext cx="3900444" cy="236584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72000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</a:rPr>
              <a:t>添加标题</a:t>
            </a:r>
            <a:endParaRPr lang="zh-CN" alt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MH_Title_1"/>
          <p:cNvSpPr/>
          <p:nvPr>
            <p:custDataLst>
              <p:tags r:id="rId3"/>
            </p:custDataLst>
          </p:nvPr>
        </p:nvSpPr>
        <p:spPr>
          <a:xfrm>
            <a:off x="4955707" y="2153866"/>
            <a:ext cx="2280586" cy="89518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b="1" dirty="0" smtClean="0">
                <a:solidFill>
                  <a:srgbClr val="525252"/>
                </a:solidFill>
              </a:rPr>
              <a:t>添加标题</a:t>
            </a:r>
            <a:endParaRPr lang="zh-CN" altLang="en-US" sz="2400" b="1" dirty="0">
              <a:solidFill>
                <a:srgbClr val="52525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70951" y="4407001"/>
            <a:ext cx="4831830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。在答辩会上，考官要极力找出来在论文中所表现的水平是真是假。而学生不仅要证明自己的论点是对的，而且还要证明老师是错的</a:t>
            </a:r>
          </a:p>
        </p:txBody>
      </p:sp>
      <p:sp>
        <p:nvSpPr>
          <p:cNvPr id="21" name="矩形 20"/>
          <p:cNvSpPr/>
          <p:nvPr/>
        </p:nvSpPr>
        <p:spPr>
          <a:xfrm>
            <a:off x="2509675" y="3995713"/>
            <a:ext cx="1954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添加您的标题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04483" y="4407001"/>
            <a:ext cx="4831830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。在答辩会上，考官要极力找出来在论文中所表现的水平是真是假。而学生不仅要证明自己的论点是对的，而且还要证明老师是错的</a:t>
            </a:r>
          </a:p>
        </p:txBody>
      </p:sp>
      <p:sp>
        <p:nvSpPr>
          <p:cNvPr id="23" name="矩形 22"/>
          <p:cNvSpPr/>
          <p:nvPr/>
        </p:nvSpPr>
        <p:spPr>
          <a:xfrm>
            <a:off x="7743207" y="3995713"/>
            <a:ext cx="1954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添加您的标题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6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3" presetClass="entr" presetSubtype="28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41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 tmFilter="0,0; .5, 1; 1, 1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41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 tmFilter="0,0; .5, 1; 1, 1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2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3" presetClass="entr" presetSubtype="28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41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 tmFilter="0,0; .5, 1; 1, 1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41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 tmFilter="0,0; .5, 1; 1, 1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2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2" y="280461"/>
            <a:ext cx="5902142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研究结果</a:t>
            </a: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3520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RESULT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10597" y="1873139"/>
            <a:ext cx="1689139" cy="1689140"/>
            <a:chOff x="2210597" y="1873139"/>
            <a:chExt cx="1689139" cy="1689140"/>
          </a:xfrm>
        </p:grpSpPr>
        <p:sp>
          <p:nvSpPr>
            <p:cNvPr id="12" name="MH_Other_1"/>
            <p:cNvSpPr/>
            <p:nvPr>
              <p:custDataLst>
                <p:tags r:id="rId11"/>
              </p:custDataLst>
            </p:nvPr>
          </p:nvSpPr>
          <p:spPr>
            <a:xfrm>
              <a:off x="2210597" y="1873139"/>
              <a:ext cx="1689139" cy="16891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MH_Other_2"/>
            <p:cNvSpPr/>
            <p:nvPr>
              <p:custDataLst>
                <p:tags r:id="rId12"/>
              </p:custDataLst>
            </p:nvPr>
          </p:nvSpPr>
          <p:spPr>
            <a:xfrm>
              <a:off x="2210597" y="1873139"/>
              <a:ext cx="1689139" cy="1689140"/>
            </a:xfrm>
            <a:prstGeom prst="pie">
              <a:avLst>
                <a:gd name="adj1" fmla="val 4841131"/>
                <a:gd name="adj2" fmla="val 16200000"/>
              </a:avLst>
            </a:prstGeom>
            <a:solidFill>
              <a:srgbClr val="0070C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MH_Text_1"/>
          <p:cNvSpPr/>
          <p:nvPr>
            <p:custDataLst>
              <p:tags r:id="rId1"/>
            </p:custDataLst>
          </p:nvPr>
        </p:nvSpPr>
        <p:spPr>
          <a:xfrm>
            <a:off x="2295709" y="1958252"/>
            <a:ext cx="1518914" cy="151891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</a:rPr>
              <a:t>55 </a:t>
            </a:r>
            <a:r>
              <a:rPr lang="en-US" altLang="zh-CN" sz="2000" dirty="0">
                <a:solidFill>
                  <a:srgbClr val="0070C0"/>
                </a:solidFill>
              </a:rPr>
              <a:t>%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51432" y="1873139"/>
            <a:ext cx="1689139" cy="1689140"/>
            <a:chOff x="5251432" y="1873139"/>
            <a:chExt cx="1689139" cy="1689140"/>
          </a:xfrm>
        </p:grpSpPr>
        <p:sp>
          <p:nvSpPr>
            <p:cNvPr id="20" name="MH_Other_3"/>
            <p:cNvSpPr/>
            <p:nvPr>
              <p:custDataLst>
                <p:tags r:id="rId9"/>
              </p:custDataLst>
            </p:nvPr>
          </p:nvSpPr>
          <p:spPr>
            <a:xfrm>
              <a:off x="5251432" y="1873139"/>
              <a:ext cx="1689139" cy="16891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MH_Other_4"/>
            <p:cNvSpPr/>
            <p:nvPr>
              <p:custDataLst>
                <p:tags r:id="rId10"/>
              </p:custDataLst>
            </p:nvPr>
          </p:nvSpPr>
          <p:spPr>
            <a:xfrm>
              <a:off x="5251432" y="1873139"/>
              <a:ext cx="1689139" cy="1689140"/>
            </a:xfrm>
            <a:prstGeom prst="pie">
              <a:avLst>
                <a:gd name="adj1" fmla="val 7830198"/>
                <a:gd name="adj2" fmla="val 16200000"/>
              </a:avLst>
            </a:prstGeom>
            <a:solidFill>
              <a:srgbClr val="7F7F7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MH_Text_2"/>
          <p:cNvSpPr/>
          <p:nvPr>
            <p:custDataLst>
              <p:tags r:id="rId2"/>
            </p:custDataLst>
          </p:nvPr>
        </p:nvSpPr>
        <p:spPr>
          <a:xfrm>
            <a:off x="5336545" y="1958252"/>
            <a:ext cx="1518914" cy="1518914"/>
          </a:xfrm>
          <a:prstGeom prst="ellipse">
            <a:avLst/>
          </a:prstGeom>
          <a:solidFill>
            <a:srgbClr val="FFFFFF"/>
          </a:solidFill>
          <a:ln w="952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>
                <a:solidFill>
                  <a:srgbClr val="7F7F7F"/>
                </a:solidFill>
              </a:rPr>
              <a:t>38 </a:t>
            </a:r>
            <a:r>
              <a:rPr lang="en-US" altLang="zh-CN" sz="2000">
                <a:solidFill>
                  <a:srgbClr val="7F7F7F"/>
                </a:solidFill>
              </a:rPr>
              <a:t>%</a:t>
            </a:r>
            <a:endParaRPr lang="zh-CN" altLang="en-US" sz="2000">
              <a:solidFill>
                <a:srgbClr val="7F7F7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92267" y="1873139"/>
            <a:ext cx="1689139" cy="1689140"/>
            <a:chOff x="8292267" y="1873139"/>
            <a:chExt cx="1689139" cy="1689140"/>
          </a:xfrm>
        </p:grpSpPr>
        <p:sp>
          <p:nvSpPr>
            <p:cNvPr id="23" name="MH_Other_5"/>
            <p:cNvSpPr/>
            <p:nvPr>
              <p:custDataLst>
                <p:tags r:id="rId7"/>
              </p:custDataLst>
            </p:nvPr>
          </p:nvSpPr>
          <p:spPr>
            <a:xfrm>
              <a:off x="8292267" y="1873139"/>
              <a:ext cx="1689139" cy="16891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MH_Other_6"/>
            <p:cNvSpPr/>
            <p:nvPr>
              <p:custDataLst>
                <p:tags r:id="rId8"/>
              </p:custDataLst>
            </p:nvPr>
          </p:nvSpPr>
          <p:spPr>
            <a:xfrm>
              <a:off x="8292267" y="1873139"/>
              <a:ext cx="1689139" cy="1689140"/>
            </a:xfrm>
            <a:prstGeom prst="pie">
              <a:avLst>
                <a:gd name="adj1" fmla="val 14326138"/>
                <a:gd name="adj2" fmla="val 16200000"/>
              </a:avLst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5" name="MH_Text_3"/>
          <p:cNvSpPr/>
          <p:nvPr>
            <p:custDataLst>
              <p:tags r:id="rId3"/>
            </p:custDataLst>
          </p:nvPr>
        </p:nvSpPr>
        <p:spPr>
          <a:xfrm>
            <a:off x="8377380" y="1958252"/>
            <a:ext cx="1518914" cy="1518914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MH_SubTitle_1"/>
          <p:cNvSpPr txBox="1"/>
          <p:nvPr>
            <p:custDataLst>
              <p:tags r:id="rId4"/>
            </p:custDataLst>
          </p:nvPr>
        </p:nvSpPr>
        <p:spPr>
          <a:xfrm>
            <a:off x="2210594" y="3799289"/>
            <a:ext cx="1689140" cy="913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zh-CN" altLang="en-US" sz="2400" b="1" spc="300" dirty="0" smtClean="0">
                <a:solidFill>
                  <a:srgbClr val="0070C0"/>
                </a:solidFill>
              </a:rPr>
              <a:t>添加标题</a:t>
            </a:r>
            <a:endParaRPr lang="zh-CN" altLang="en-US" sz="2400" b="1" spc="300" dirty="0">
              <a:solidFill>
                <a:srgbClr val="0070C0"/>
              </a:solidFill>
            </a:endParaRPr>
          </a:p>
        </p:txBody>
      </p:sp>
      <p:sp>
        <p:nvSpPr>
          <p:cNvPr id="27" name="MH_SubTitle_2"/>
          <p:cNvSpPr txBox="1"/>
          <p:nvPr>
            <p:custDataLst>
              <p:tags r:id="rId5"/>
            </p:custDataLst>
          </p:nvPr>
        </p:nvSpPr>
        <p:spPr>
          <a:xfrm>
            <a:off x="5251429" y="3799289"/>
            <a:ext cx="1689140" cy="913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zh-CN" altLang="en-US" sz="2400" b="1" spc="300" dirty="0" smtClean="0">
                <a:solidFill>
                  <a:srgbClr val="7F7F7F"/>
                </a:solidFill>
              </a:rPr>
              <a:t>添加标题</a:t>
            </a:r>
            <a:endParaRPr lang="zh-CN" altLang="en-US" sz="2400" b="1" spc="300" dirty="0">
              <a:solidFill>
                <a:srgbClr val="7F7F7F"/>
              </a:solidFill>
            </a:endParaRPr>
          </a:p>
        </p:txBody>
      </p:sp>
      <p:sp>
        <p:nvSpPr>
          <p:cNvPr id="28" name="MH_SubTitle_3"/>
          <p:cNvSpPr txBox="1"/>
          <p:nvPr>
            <p:custDataLst>
              <p:tags r:id="rId6"/>
            </p:custDataLst>
          </p:nvPr>
        </p:nvSpPr>
        <p:spPr>
          <a:xfrm>
            <a:off x="8292264" y="3799289"/>
            <a:ext cx="1689140" cy="913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zh-CN" altLang="en-US" sz="2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添加标题</a:t>
            </a:r>
            <a:endParaRPr lang="zh-CN" altLang="en-US" sz="24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9933" y="5074657"/>
            <a:ext cx="1019213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。在答辩会上，考官要极力找出来在论文中所表现的水平是真是假。而学生不仅要证明自己的论点是对的，而且还要证明老师是错的</a:t>
            </a:r>
          </a:p>
        </p:txBody>
      </p:sp>
    </p:spTree>
    <p:extLst>
      <p:ext uri="{BB962C8B-B14F-4D97-AF65-F5344CB8AC3E}">
        <p14:creationId xmlns:p14="http://schemas.microsoft.com/office/powerpoint/2010/main" val="1197085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31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3" presetClass="entr" presetSubtype="28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1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31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3" presetClass="entr" presetSubtype="28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1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31" presetClass="entr" presetSubtype="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3" presetClass="entr" presetSubtype="28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12" presetClass="entr" presetSubtype="1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9" grpId="0" animBg="1"/>
          <p:bldP spid="22" grpId="0" animBg="1"/>
          <p:bldP spid="25" grpId="0" animBg="1"/>
          <p:bldP spid="26" grpId="0"/>
          <p:bldP spid="27" grpId="0"/>
          <p:bldP spid="28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31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3" presetClass="entr" presetSubtype="28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1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31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3" presetClass="entr" presetSubtype="28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1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31" presetClass="entr" presetSubtype="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3" presetClass="entr" presetSubtype="28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12" presetClass="entr" presetSubtype="1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9" grpId="0" animBg="1"/>
          <p:bldP spid="22" grpId="0" animBg="1"/>
          <p:bldP spid="25" grpId="0" animBg="1"/>
          <p:bldP spid="26" grpId="0"/>
          <p:bldP spid="27" grpId="0"/>
          <p:bldP spid="28" grpId="0"/>
          <p:bldP spid="2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37943" y="1195679"/>
            <a:ext cx="116114" cy="4639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709749" y="-1386252"/>
            <a:ext cx="2772501" cy="2772503"/>
          </a:xfrm>
          <a:prstGeom prst="ellipse">
            <a:avLst/>
          </a:prstGeom>
          <a:solidFill>
            <a:srgbClr val="0070C0"/>
          </a:solidFill>
          <a:ln w="31750">
            <a:solidFill>
              <a:schemeClr val="bg1"/>
            </a:solidFill>
          </a:ln>
          <a:effectLst>
            <a:outerShdw blurRad="1651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5314950" y="826348"/>
            <a:ext cx="15621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</a:rPr>
              <a:t>CONTENTS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8890" y="4026"/>
            <a:ext cx="2914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 smtClean="0">
                <a:solidFill>
                  <a:schemeClr val="bg1"/>
                </a:solidFill>
              </a:rPr>
              <a:t>目录</a:t>
            </a:r>
            <a:endParaRPr lang="zh-CN" altLang="en-US" sz="5400" b="1" spc="6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733648" y="1802287"/>
            <a:ext cx="720670" cy="642272"/>
            <a:chOff x="4438248" y="1649887"/>
            <a:chExt cx="720670" cy="642272"/>
          </a:xfrm>
        </p:grpSpPr>
        <p:sp>
          <p:nvSpPr>
            <p:cNvPr id="9" name="椭圆 8"/>
            <p:cNvSpPr/>
            <p:nvPr/>
          </p:nvSpPr>
          <p:spPr>
            <a:xfrm>
              <a:off x="4460144" y="1649887"/>
              <a:ext cx="673167" cy="64227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438248" y="1739863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33648" y="2767510"/>
            <a:ext cx="720670" cy="642272"/>
            <a:chOff x="4438248" y="2615110"/>
            <a:chExt cx="720670" cy="642272"/>
          </a:xfrm>
        </p:grpSpPr>
        <p:sp>
          <p:nvSpPr>
            <p:cNvPr id="12" name="椭圆 11"/>
            <p:cNvSpPr/>
            <p:nvPr/>
          </p:nvSpPr>
          <p:spPr>
            <a:xfrm>
              <a:off x="4460144" y="2615110"/>
              <a:ext cx="673167" cy="64227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438248" y="2709794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733648" y="3732733"/>
            <a:ext cx="720670" cy="642272"/>
            <a:chOff x="4438248" y="3580333"/>
            <a:chExt cx="720670" cy="642272"/>
          </a:xfrm>
        </p:grpSpPr>
        <p:sp>
          <p:nvSpPr>
            <p:cNvPr id="15" name="椭圆 14"/>
            <p:cNvSpPr/>
            <p:nvPr/>
          </p:nvSpPr>
          <p:spPr>
            <a:xfrm>
              <a:off x="4460144" y="3580333"/>
              <a:ext cx="673167" cy="64227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38248" y="367608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33648" y="4697956"/>
            <a:ext cx="720670" cy="642272"/>
            <a:chOff x="4438248" y="4545556"/>
            <a:chExt cx="720670" cy="642272"/>
          </a:xfrm>
        </p:grpSpPr>
        <p:sp>
          <p:nvSpPr>
            <p:cNvPr id="18" name="椭圆 17"/>
            <p:cNvSpPr/>
            <p:nvPr/>
          </p:nvSpPr>
          <p:spPr>
            <a:xfrm>
              <a:off x="4460144" y="4545556"/>
              <a:ext cx="673167" cy="64227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438248" y="4643226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733648" y="5663179"/>
            <a:ext cx="720670" cy="642272"/>
            <a:chOff x="4438248" y="5510779"/>
            <a:chExt cx="720670" cy="642272"/>
          </a:xfrm>
        </p:grpSpPr>
        <p:sp>
          <p:nvSpPr>
            <p:cNvPr id="21" name="椭圆 20"/>
            <p:cNvSpPr/>
            <p:nvPr/>
          </p:nvSpPr>
          <p:spPr>
            <a:xfrm>
              <a:off x="4460144" y="5510779"/>
              <a:ext cx="673167" cy="642272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438248" y="5608449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751836" y="1812888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课题背景及内容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14236" y="2740338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课题现状及发展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51836" y="3749110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研究思路及过程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14236" y="4678151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研究数据及结果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51836" y="5674107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参考文献及总结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75571" y="2239384"/>
            <a:ext cx="2404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AND ISSUES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26728" y="3161358"/>
            <a:ext cx="3274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SITUATION AND DEVELOPMENT ISSUES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75571" y="4174038"/>
            <a:ext cx="2404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AND ISSUES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26728" y="5109266"/>
            <a:ext cx="3064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IDEAS AND PROCESSES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75571" y="6109292"/>
            <a:ext cx="2404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AND SUMMARY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67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 advClick="0" advTm="0">
        <p15:prstTrans prst="curtains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7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7" presetClass="entr" presetSubtype="2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4" grpId="0"/>
      <p:bldP spid="5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05073" y="0"/>
            <a:ext cx="4664676" cy="6858000"/>
            <a:chOff x="-222644" y="0"/>
            <a:chExt cx="1471187" cy="6858000"/>
          </a:xfrm>
        </p:grpSpPr>
        <p:sp>
          <p:nvSpPr>
            <p:cNvPr id="6" name="五边形 5"/>
            <p:cNvSpPr/>
            <p:nvPr/>
          </p:nvSpPr>
          <p:spPr>
            <a:xfrm>
              <a:off x="0" y="0"/>
              <a:ext cx="1248543" cy="6858000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-222644" y="1728953"/>
              <a:ext cx="1015663" cy="32888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5400" b="1" dirty="0" smtClean="0">
                  <a:solidFill>
                    <a:schemeClr val="bg1">
                      <a:alpha val="10000"/>
                    </a:schemeClr>
                  </a:solidFill>
                </a:rPr>
                <a:t>PART 05</a:t>
              </a:r>
              <a:endParaRPr lang="zh-CN" altLang="en-US" sz="5400" b="1" dirty="0">
                <a:solidFill>
                  <a:schemeClr val="bg1">
                    <a:alpha val="10000"/>
                  </a:schemeClr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65538" y="410081"/>
            <a:ext cx="6949143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b="1" spc="600" dirty="0" smtClean="0">
                <a:solidFill>
                  <a:srgbClr val="0070C0">
                    <a:alpha val="5000"/>
                  </a:srgbClr>
                </a:solidFill>
                <a:latin typeface="Impact" panose="020B0806030902050204" pitchFamily="34" charset="0"/>
              </a:rPr>
              <a:t>05</a:t>
            </a:r>
            <a:endParaRPr lang="zh-CN" altLang="en-US" sz="41300" b="1" spc="600" dirty="0">
              <a:solidFill>
                <a:srgbClr val="0070C0">
                  <a:alpha val="5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8852" y="1933993"/>
            <a:ext cx="560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rgbClr val="0070C0"/>
                </a:solidFill>
              </a:rPr>
              <a:t>参考文献及总结</a:t>
            </a:r>
          </a:p>
        </p:txBody>
      </p:sp>
      <p:sp>
        <p:nvSpPr>
          <p:cNvPr id="17" name="矩形 16"/>
          <p:cNvSpPr/>
          <p:nvPr/>
        </p:nvSpPr>
        <p:spPr>
          <a:xfrm>
            <a:off x="5841409" y="2755242"/>
            <a:ext cx="459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AND SUMMARY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7206659" y="3253741"/>
            <a:ext cx="1866900" cy="401228"/>
            <a:chOff x="5162550" y="3954317"/>
            <a:chExt cx="1866900" cy="401228"/>
          </a:xfrm>
        </p:grpSpPr>
        <p:sp>
          <p:nvSpPr>
            <p:cNvPr id="21" name="文本框 20"/>
            <p:cNvSpPr txBox="1"/>
            <p:nvPr/>
          </p:nvSpPr>
          <p:spPr>
            <a:xfrm>
              <a:off x="5276071" y="3985654"/>
              <a:ext cx="1639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参考文献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162550" y="3954317"/>
              <a:ext cx="1866900" cy="40122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206659" y="3773988"/>
            <a:ext cx="1866900" cy="401228"/>
            <a:chOff x="5162550" y="4445997"/>
            <a:chExt cx="1866900" cy="401228"/>
          </a:xfrm>
        </p:grpSpPr>
        <p:sp>
          <p:nvSpPr>
            <p:cNvPr id="22" name="文本框 21"/>
            <p:cNvSpPr txBox="1"/>
            <p:nvPr/>
          </p:nvSpPr>
          <p:spPr>
            <a:xfrm>
              <a:off x="5276071" y="4477334"/>
              <a:ext cx="1639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研究总结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162550" y="4445997"/>
              <a:ext cx="1866900" cy="40122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206659" y="4294235"/>
            <a:ext cx="1866900" cy="401228"/>
            <a:chOff x="5162550" y="4930104"/>
            <a:chExt cx="1866900" cy="401228"/>
          </a:xfrm>
        </p:grpSpPr>
        <p:sp>
          <p:nvSpPr>
            <p:cNvPr id="23" name="文本框 22"/>
            <p:cNvSpPr txBox="1"/>
            <p:nvPr/>
          </p:nvSpPr>
          <p:spPr>
            <a:xfrm>
              <a:off x="5276071" y="4961441"/>
              <a:ext cx="1639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致谢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162550" y="4930104"/>
              <a:ext cx="1866900" cy="40122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3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1" y="280461"/>
            <a:ext cx="5025049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</a:t>
            </a: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23711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4" descr="http://www.sciencep.com/libservice/uploads/200912/1261640176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044" y="1674316"/>
            <a:ext cx="2395143" cy="3509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mypm.net/Images/books/200761813525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763" y="1674316"/>
            <a:ext cx="2521860" cy="3509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ciencep.com/libservice/uploads/200912/1261640176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168" y="1674316"/>
            <a:ext cx="2395143" cy="3509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mypm.net/Images/books/200761813525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887" y="1674316"/>
            <a:ext cx="2521860" cy="3509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5879" y="4678213"/>
            <a:ext cx="9900242" cy="1334511"/>
          </a:xfrm>
          <a:prstGeom prst="rect">
            <a:avLst/>
          </a:prstGeom>
          <a:solidFill>
            <a:srgbClr val="0070C0">
              <a:alpha val="7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08000" rIns="180000" bIns="108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。在答辩会上，考官要极力找出来在论文中所表现的水平是真是假。而学生不仅要证明自己的论点是对的，而且还要证明老师是错的</a:t>
            </a:r>
          </a:p>
        </p:txBody>
      </p:sp>
    </p:spTree>
    <p:extLst>
      <p:ext uri="{BB962C8B-B14F-4D97-AF65-F5344CB8AC3E}">
        <p14:creationId xmlns:p14="http://schemas.microsoft.com/office/powerpoint/2010/main" val="206471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4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 p14:presetBounceEnd="4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 p14:presetBounceEnd="4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1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1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8" grpId="0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1" y="280461"/>
            <a:ext cx="6244249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研究总结</a:t>
            </a: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3713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STUDY CONCLUDED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604064" y="1799304"/>
            <a:ext cx="3480552" cy="1739114"/>
            <a:chOff x="1604064" y="1799304"/>
            <a:chExt cx="3480552" cy="1739114"/>
          </a:xfrm>
        </p:grpSpPr>
        <p:sp>
          <p:nvSpPr>
            <p:cNvPr id="12" name="MH_SubTitle_1"/>
            <p:cNvSpPr/>
            <p:nvPr>
              <p:custDataLst>
                <p:tags r:id="rId5"/>
              </p:custDataLst>
            </p:nvPr>
          </p:nvSpPr>
          <p:spPr>
            <a:xfrm>
              <a:off x="1604064" y="1799304"/>
              <a:ext cx="3480552" cy="1739114"/>
            </a:xfrm>
            <a:custGeom>
              <a:avLst/>
              <a:gdLst/>
              <a:ahLst/>
              <a:cxnLst/>
              <a:rect l="l" t="t" r="r" b="b"/>
              <a:pathLst>
                <a:path w="3168352" h="1584176">
                  <a:moveTo>
                    <a:pt x="0" y="0"/>
                  </a:moveTo>
                  <a:lnTo>
                    <a:pt x="3168352" y="0"/>
                  </a:lnTo>
                  <a:lnTo>
                    <a:pt x="3168352" y="3841"/>
                  </a:lnTo>
                  <a:cubicBezTo>
                    <a:pt x="2588276" y="310525"/>
                    <a:pt x="2179467" y="897330"/>
                    <a:pt x="2122331" y="1584176"/>
                  </a:cubicBezTo>
                  <a:lnTo>
                    <a:pt x="0" y="1584176"/>
                  </a:lnTo>
                  <a:close/>
                </a:path>
              </a:pathLst>
            </a:custGeom>
            <a:solidFill>
              <a:srgbClr val="0070C0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79200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653700" y="2287391"/>
              <a:ext cx="2184078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3700" y="1903069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chemeClr val="bg1"/>
                  </a:solidFill>
                </a:rPr>
                <a:t>添加标题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04063" y="3898796"/>
            <a:ext cx="3459628" cy="1739114"/>
            <a:chOff x="1604063" y="3898796"/>
            <a:chExt cx="3459628" cy="1739114"/>
          </a:xfrm>
        </p:grpSpPr>
        <p:sp>
          <p:nvSpPr>
            <p:cNvPr id="19" name="MH_SubTitle_4"/>
            <p:cNvSpPr/>
            <p:nvPr>
              <p:custDataLst>
                <p:tags r:id="rId4"/>
              </p:custDataLst>
            </p:nvPr>
          </p:nvSpPr>
          <p:spPr>
            <a:xfrm>
              <a:off x="1604063" y="3898796"/>
              <a:ext cx="3459628" cy="1739114"/>
            </a:xfrm>
            <a:custGeom>
              <a:avLst/>
              <a:gdLst/>
              <a:ahLst/>
              <a:cxnLst/>
              <a:rect l="l" t="t" r="r" b="b"/>
              <a:pathLst>
                <a:path w="3149815" h="1584176">
                  <a:moveTo>
                    <a:pt x="0" y="0"/>
                  </a:moveTo>
                  <a:lnTo>
                    <a:pt x="2121681" y="0"/>
                  </a:lnTo>
                  <a:cubicBezTo>
                    <a:pt x="2173814" y="685187"/>
                    <a:pt x="2576164" y="1272266"/>
                    <a:pt x="3149815" y="1584176"/>
                  </a:cubicBezTo>
                  <a:lnTo>
                    <a:pt x="0" y="1584176"/>
                  </a:lnTo>
                  <a:close/>
                </a:path>
              </a:pathLst>
            </a:cu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79200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653700" y="4386883"/>
              <a:ext cx="2184078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653700" y="3996752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chemeClr val="bg1"/>
                  </a:solidFill>
                </a:rPr>
                <a:t>添加标题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09707" y="1799304"/>
            <a:ext cx="3478228" cy="1739114"/>
            <a:chOff x="7109707" y="1799304"/>
            <a:chExt cx="3478228" cy="1739114"/>
          </a:xfrm>
        </p:grpSpPr>
        <p:sp>
          <p:nvSpPr>
            <p:cNvPr id="18" name="MH_SubTitle_2"/>
            <p:cNvSpPr/>
            <p:nvPr>
              <p:custDataLst>
                <p:tags r:id="rId3"/>
              </p:custDataLst>
            </p:nvPr>
          </p:nvSpPr>
          <p:spPr>
            <a:xfrm>
              <a:off x="7109707" y="1799304"/>
              <a:ext cx="3478228" cy="1739114"/>
            </a:xfrm>
            <a:custGeom>
              <a:avLst/>
              <a:gdLst/>
              <a:ahLst/>
              <a:cxnLst/>
              <a:rect l="l" t="t" r="r" b="b"/>
              <a:pathLst>
                <a:path w="3166201" h="1584176">
                  <a:moveTo>
                    <a:pt x="0" y="0"/>
                  </a:moveTo>
                  <a:lnTo>
                    <a:pt x="3166201" y="0"/>
                  </a:lnTo>
                  <a:lnTo>
                    <a:pt x="3166201" y="1584176"/>
                  </a:lnTo>
                  <a:lnTo>
                    <a:pt x="1053993" y="1584176"/>
                  </a:lnTo>
                  <a:cubicBezTo>
                    <a:pt x="996594" y="894244"/>
                    <a:pt x="584367" y="305252"/>
                    <a:pt x="0" y="0"/>
                  </a:cubicBezTo>
                  <a:close/>
                </a:path>
              </a:pathLst>
            </a:custGeom>
            <a:solidFill>
              <a:srgbClr val="7F7F7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0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325548" y="2287391"/>
              <a:ext cx="2184078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287443" y="1903069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zh-CN" altLang="en-US" sz="2000" b="1" dirty="0">
                  <a:solidFill>
                    <a:schemeClr val="bg1"/>
                  </a:solidFill>
                </a:rPr>
                <a:t>添加标题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39933" y="3898796"/>
            <a:ext cx="3448004" cy="1739114"/>
            <a:chOff x="7139933" y="3898796"/>
            <a:chExt cx="3448004" cy="1739114"/>
          </a:xfrm>
        </p:grpSpPr>
        <p:sp>
          <p:nvSpPr>
            <p:cNvPr id="20" name="MH_SubTitle_3"/>
            <p:cNvSpPr/>
            <p:nvPr>
              <p:custDataLst>
                <p:tags r:id="rId2"/>
              </p:custDataLst>
            </p:nvPr>
          </p:nvSpPr>
          <p:spPr>
            <a:xfrm>
              <a:off x="7139933" y="3898796"/>
              <a:ext cx="3448004" cy="1739114"/>
            </a:xfrm>
            <a:custGeom>
              <a:avLst/>
              <a:gdLst/>
              <a:ahLst/>
              <a:cxnLst/>
              <a:rect l="l" t="t" r="r" b="b"/>
              <a:pathLst>
                <a:path w="3139691" h="1584176">
                  <a:moveTo>
                    <a:pt x="1028133" y="0"/>
                  </a:moveTo>
                  <a:lnTo>
                    <a:pt x="3139691" y="0"/>
                  </a:lnTo>
                  <a:lnTo>
                    <a:pt x="3139691" y="1584176"/>
                  </a:lnTo>
                  <a:lnTo>
                    <a:pt x="0" y="1584176"/>
                  </a:lnTo>
                  <a:cubicBezTo>
                    <a:pt x="573650" y="1272266"/>
                    <a:pt x="976000" y="685187"/>
                    <a:pt x="1028133" y="0"/>
                  </a:cubicBezTo>
                  <a:close/>
                </a:path>
              </a:pathLst>
            </a:custGeom>
            <a:solidFill>
              <a:srgbClr val="0070C0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0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325548" y="4386883"/>
              <a:ext cx="2184078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287443" y="3996752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zh-CN" altLang="en-US" sz="2000" b="1" dirty="0">
                  <a:solidFill>
                    <a:schemeClr val="bg1"/>
                  </a:solidFill>
                </a:rPr>
                <a:t>添加标题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228861" y="1852632"/>
            <a:ext cx="3745908" cy="3745903"/>
            <a:chOff x="4228861" y="1852632"/>
            <a:chExt cx="3745908" cy="3745903"/>
          </a:xfrm>
        </p:grpSpPr>
        <p:sp>
          <p:nvSpPr>
            <p:cNvPr id="21" name="MH_Title_1"/>
            <p:cNvSpPr/>
            <p:nvPr>
              <p:custDataLst>
                <p:tags r:id="rId1"/>
              </p:custDataLst>
            </p:nvPr>
          </p:nvSpPr>
          <p:spPr>
            <a:xfrm>
              <a:off x="4228861" y="1852632"/>
              <a:ext cx="3745908" cy="37459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4000" b="1" spc="300" dirty="0">
                <a:solidFill>
                  <a:schemeClr val="bg1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588431" y="2999287"/>
              <a:ext cx="3015138" cy="1452593"/>
              <a:chOff x="772728" y="3677738"/>
              <a:chExt cx="3015138" cy="1452593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772728" y="4197768"/>
                <a:ext cx="3015138" cy="93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30000"/>
                  </a:lnSpc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毕业论文答辩是一种有组织、有准备、有计划、有鉴定的比较正规的审查论文的重要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形式</a:t>
                </a:r>
                <a:endParaRPr lang="zh-CN" altLang="en-US" sz="1600" dirty="0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392873" y="3677738"/>
                <a:ext cx="17748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 b="1" spc="300" dirty="0">
                    <a:solidFill>
                      <a:schemeClr val="bg1"/>
                    </a:solidFill>
                  </a:rPr>
                  <a:t>添加标题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2627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3" presetClass="entr" presetSubtype="28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2" presetClass="entr" presetSubtype="2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2" presetClass="entr" presetSubtype="2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2" presetClass="entr" presetSubtype="8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3" presetClass="entr" presetSubtype="28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2" presetClass="entr" presetSubtype="2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2" presetClass="entr" presetSubtype="2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2" presetClass="entr" presetSubtype="8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008468" y="2661668"/>
            <a:ext cx="641423" cy="641423"/>
          </a:xfrm>
          <a:prstGeom prst="roundRect">
            <a:avLst>
              <a:gd name="adj" fmla="val 2938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7387" y="3743502"/>
            <a:ext cx="188988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02372" y="2935241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1155" y="4006239"/>
            <a:ext cx="188988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794406" y="2935241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cs typeface="+mn-ea"/>
                <a:sym typeface="+mn-lt"/>
              </a:rPr>
              <a:t>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73860" y="4006239"/>
            <a:ext cx="188988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186440" y="2661668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cs typeface="+mn-ea"/>
                <a:sym typeface="+mn-lt"/>
              </a:rPr>
              <a:t>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65221" y="3743501"/>
            <a:ext cx="188988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47946" y="2601146"/>
            <a:ext cx="762465" cy="762465"/>
          </a:xfrm>
          <a:prstGeom prst="roundRect">
            <a:avLst>
              <a:gd name="adj" fmla="val 29384"/>
            </a:avLst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41179" y="2873376"/>
            <a:ext cx="762465" cy="762465"/>
          </a:xfrm>
          <a:prstGeom prst="roundRect">
            <a:avLst>
              <a:gd name="adj" fmla="val 29384"/>
            </a:avLst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33213" y="2873376"/>
            <a:ext cx="762465" cy="762465"/>
          </a:xfrm>
          <a:prstGeom prst="roundRect">
            <a:avLst>
              <a:gd name="adj" fmla="val 29384"/>
            </a:avLst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125247" y="2599803"/>
            <a:ext cx="762465" cy="762465"/>
          </a:xfrm>
          <a:prstGeom prst="roundRect">
            <a:avLst>
              <a:gd name="adj" fmla="val 29384"/>
            </a:avLst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0" name="Straight Connector 9"/>
          <p:cNvCxnSpPr>
            <a:stCxn id="19" idx="3"/>
            <a:endCxn id="20" idx="1"/>
          </p:cNvCxnSpPr>
          <p:nvPr/>
        </p:nvCxnSpPr>
        <p:spPr>
          <a:xfrm>
            <a:off x="2710411" y="2982379"/>
            <a:ext cx="1630768" cy="27223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3"/>
            <a:endCxn id="21" idx="1"/>
          </p:cNvCxnSpPr>
          <p:nvPr/>
        </p:nvCxnSpPr>
        <p:spPr>
          <a:xfrm>
            <a:off x="5103644" y="3254609"/>
            <a:ext cx="162956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3"/>
            <a:endCxn id="22" idx="1"/>
          </p:cNvCxnSpPr>
          <p:nvPr/>
        </p:nvCxnSpPr>
        <p:spPr>
          <a:xfrm flipV="1">
            <a:off x="7495678" y="2981036"/>
            <a:ext cx="1629569" cy="27357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25" name="圆角矩形 24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070951" y="280461"/>
            <a:ext cx="6244249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9" name="文本框 28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研究总结</a:t>
            </a:r>
          </a:p>
        </p:txBody>
      </p:sp>
      <p:sp>
        <p:nvSpPr>
          <p:cNvPr id="30" name="矩形 29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52834" y="374820"/>
            <a:ext cx="3713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STUDY CONCLUDED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23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">
        <p15:prstTrans prst="peelOff"/>
      </p:transition>
    </mc:Choice>
    <mc:Fallback xmlns="">
      <p:transition spd="slow" advTm="1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5" presetID="2" presetClass="entr" presetSubtype="1" accel="33333" decel="3333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0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2" presetClass="entr" presetSubtype="1" accel="33333" decel="3333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1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9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0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3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" accel="33333" decel="3333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9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2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accel="33333" decel="3333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0" presetClass="entr" presetSubtype="0" decel="10000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1" grpId="0"/>
          <p:bldP spid="12" grpId="0" animBg="1"/>
          <p:bldP spid="13" grpId="0"/>
          <p:bldP spid="14" grpId="0" animBg="1"/>
          <p:bldP spid="15" grpId="0"/>
          <p:bldP spid="16" grpId="0" animBg="1"/>
          <p:bldP spid="17" grpId="0"/>
          <p:bldP spid="19" grpId="0" animBg="1"/>
          <p:bldP spid="20" grpId="0" animBg="1"/>
          <p:bldP spid="21" grpId="0" animBg="1"/>
          <p:bldP spid="22" grpId="0" animBg="1"/>
          <p:bldP spid="28" grpId="0" animBg="1"/>
          <p:bldP spid="29" grpId="0"/>
          <p:bldP spid="30" grpId="0" animBg="1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5" presetID="2" presetClass="entr" presetSubtype="1" accel="33333" decel="3333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0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2" presetClass="entr" presetSubtype="1" accel="33333" decel="3333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1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9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0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3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" accel="33333" decel="3333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9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2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accel="33333" decel="3333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0" presetClass="entr" presetSubtype="0" decel="10000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1" grpId="0"/>
          <p:bldP spid="12" grpId="0" animBg="1"/>
          <p:bldP spid="13" grpId="0"/>
          <p:bldP spid="14" grpId="0" animBg="1"/>
          <p:bldP spid="15" grpId="0"/>
          <p:bldP spid="16" grpId="0" animBg="1"/>
          <p:bldP spid="17" grpId="0"/>
          <p:bldP spid="19" grpId="0" animBg="1"/>
          <p:bldP spid="20" grpId="0" animBg="1"/>
          <p:bldP spid="21" grpId="0" animBg="1"/>
          <p:bldP spid="22" grpId="0" animBg="1"/>
          <p:bldP spid="28" grpId="0" animBg="1"/>
          <p:bldP spid="29" grpId="0"/>
          <p:bldP spid="30" grpId="0" animBg="1"/>
          <p:bldP spid="31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ular Callout 6"/>
          <p:cNvSpPr/>
          <p:nvPr/>
        </p:nvSpPr>
        <p:spPr>
          <a:xfrm>
            <a:off x="1312841" y="1897912"/>
            <a:ext cx="653902" cy="653902"/>
          </a:xfrm>
          <a:prstGeom prst="wedgeRoundRectCallo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2841" y="2700470"/>
            <a:ext cx="2424223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1902" y="20709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312841" y="3966380"/>
            <a:ext cx="653902" cy="653902"/>
          </a:xfrm>
          <a:prstGeom prst="wedgeRoundRectCallo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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2841" y="4768938"/>
            <a:ext cx="2424223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902" y="41394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786286" y="1897912"/>
            <a:ext cx="653902" cy="653902"/>
          </a:xfrm>
          <a:prstGeom prst="wedgeRoundRectCallo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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6286" y="2700470"/>
            <a:ext cx="2424223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95347" y="20709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786286" y="3964562"/>
            <a:ext cx="653902" cy="653902"/>
          </a:xfrm>
          <a:prstGeom prst="wedgeRoundRectCallo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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6286" y="4767120"/>
            <a:ext cx="2424223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95347" y="41376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8259731" y="3964562"/>
            <a:ext cx="653902" cy="653902"/>
          </a:xfrm>
          <a:prstGeom prst="wedgeRoundRectCallo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59731" y="4767120"/>
            <a:ext cx="2424223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68792" y="4137624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8259731" y="1897912"/>
            <a:ext cx="653902" cy="653902"/>
          </a:xfrm>
          <a:prstGeom prst="wedgeRoundRectCallo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59731" y="2700470"/>
            <a:ext cx="2424223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点击输入具体内容，根据个人需求更改格式，动画不变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点击输入具体内容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8792" y="20709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27" name="圆角矩形 26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1070951" y="280461"/>
            <a:ext cx="6244249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0" name="文本框 29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研究总结</a:t>
            </a:r>
          </a:p>
        </p:txBody>
      </p:sp>
      <p:sp>
        <p:nvSpPr>
          <p:cNvPr id="31" name="矩形 30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52834" y="374820"/>
            <a:ext cx="3713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STUDY CONCLUDED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1000">
        <p:checker/>
      </p:transition>
    </mc:Choice>
    <mc:Fallback xmlns="">
      <p:transition spd="slow" advTm="1000">
        <p:checker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5" presetID="2" presetClass="entr" presetSubtype="1" accel="5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5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8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9" grpId="0"/>
          <p:bldP spid="10" grpId="0" animBg="1"/>
          <p:bldP spid="11" grpId="0"/>
          <p:bldP spid="12" grpId="0"/>
          <p:bldP spid="13" grpId="0" animBg="1"/>
          <p:bldP spid="14" grpId="0"/>
          <p:bldP spid="15" grpId="0"/>
          <p:bldP spid="16" grpId="0" animBg="1"/>
          <p:bldP spid="17" grpId="0"/>
          <p:bldP spid="18" grpId="0"/>
          <p:bldP spid="19" grpId="0" animBg="1"/>
          <p:bldP spid="20" grpId="0"/>
          <p:bldP spid="21" grpId="0"/>
          <p:bldP spid="22" grpId="0" animBg="1"/>
          <p:bldP spid="23" grpId="0"/>
          <p:bldP spid="24" grpId="0"/>
          <p:bldP spid="29" grpId="0" animBg="1"/>
          <p:bldP spid="30" grpId="0"/>
          <p:bldP spid="31" grpId="0" animBg="1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5" presetID="2" presetClass="entr" presetSubtype="1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5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8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9" grpId="0"/>
          <p:bldP spid="10" grpId="0" animBg="1"/>
          <p:bldP spid="11" grpId="0"/>
          <p:bldP spid="12" grpId="0"/>
          <p:bldP spid="13" grpId="0" animBg="1"/>
          <p:bldP spid="14" grpId="0"/>
          <p:bldP spid="15" grpId="0"/>
          <p:bldP spid="16" grpId="0" animBg="1"/>
          <p:bldP spid="17" grpId="0"/>
          <p:bldP spid="18" grpId="0"/>
          <p:bldP spid="19" grpId="0" animBg="1"/>
          <p:bldP spid="20" grpId="0"/>
          <p:bldP spid="21" grpId="0"/>
          <p:bldP spid="22" grpId="0" animBg="1"/>
          <p:bldP spid="23" grpId="0"/>
          <p:bldP spid="24" grpId="0"/>
          <p:bldP spid="29" grpId="0" animBg="1"/>
          <p:bldP spid="30" grpId="0"/>
          <p:bldP spid="31" grpId="0" animBg="1"/>
          <p:bldP spid="32" grpId="0"/>
        </p:bld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1" y="280461"/>
            <a:ext cx="5968478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致谢</a:t>
            </a:r>
          </a:p>
        </p:txBody>
      </p:sp>
      <p:sp>
        <p:nvSpPr>
          <p:cNvPr id="15" name="矩形 14"/>
          <p:cNvSpPr/>
          <p:nvPr/>
        </p:nvSpPr>
        <p:spPr>
          <a:xfrm>
            <a:off x="2411272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96492" y="374820"/>
            <a:ext cx="422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ACKNOWLEDGEMENTS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070951" y="1556142"/>
            <a:ext cx="10065362" cy="4469904"/>
          </a:xfrm>
          <a:prstGeom prst="roundRect">
            <a:avLst>
              <a:gd name="adj" fmla="val 131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MH_Desc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86143" y="2455426"/>
            <a:ext cx="9675502" cy="3570620"/>
          </a:xfrm>
          <a:prstGeom prst="roundRect">
            <a:avLst>
              <a:gd name="adj" fmla="val 8912"/>
            </a:avLst>
          </a:prstGeom>
          <a:noFill/>
          <a:ln>
            <a:noFill/>
          </a:ln>
          <a:extLst/>
        </p:spPr>
        <p:txBody>
          <a:bodyPr anchor="ctr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历时将近两个月的时间终于将这篇论文写完，在论文的写作过程中遇到了无数的困难和障碍，都在同学和老师的帮助下度过了。尤其要强烈感谢我的论文指导老师</a:t>
            </a:r>
            <a:r>
              <a:rPr lang="en-US" altLang="zh-CN" sz="1400" dirty="0">
                <a:solidFill>
                  <a:srgbClr val="FFFFFF"/>
                </a:solidFill>
                <a:latin typeface="+mn-ea"/>
              </a:rPr>
              <a:t>—XX</a:t>
            </a: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老师，她对我进行了无私的指导和帮助，不厌其烦的帮助进行论文的修改和改进。另外，在校图书馆查找资料的时候，图书馆的老师也给我提供了很多方面的支持与帮助。在此向帮助和指导过我的各位老师表示最中心的感谢！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感谢这篇论文所涉及到的各位学者。本文引用了数位学者的研究文献，如果没有各位学者的研究成果的帮助和启发，我将很难完成本篇论文的写作。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感谢我的同学和朋友，在我写论文的过程中给予我了很多你问素材，还在论文的撰写和排版灯过程中提供热情的帮助。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由于我的学术水平有限，所写论文难免有不足之处，恳请各位老师和学友批评和指正！</a:t>
            </a:r>
            <a:endParaRPr lang="en-US" altLang="zh-CN" sz="1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08224" y="1676062"/>
            <a:ext cx="1975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pc="600" dirty="0" smtClean="0">
                <a:solidFill>
                  <a:schemeClr val="bg1"/>
                </a:solidFill>
              </a:rPr>
              <a:t>致谢</a:t>
            </a:r>
            <a:r>
              <a:rPr lang="en-US" altLang="zh-CN" sz="5400" b="1" spc="600" dirty="0" smtClean="0">
                <a:solidFill>
                  <a:schemeClr val="bg1"/>
                </a:solidFill>
              </a:rPr>
              <a:t>!</a:t>
            </a:r>
            <a:endParaRPr lang="zh-CN" altLang="en-US" sz="5400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49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2" grpId="0" animBg="1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2" grpId="0" animBg="1"/>
          <p:bldP spid="11" grpId="0"/>
          <p:bldP spid="12" grpId="0"/>
        </p:bldLst>
      </p:timing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34691" y="4008208"/>
            <a:ext cx="6935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谢谢您的指导</a:t>
            </a:r>
            <a:endParaRPr lang="zh-CN" altLang="en-US" sz="8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五边形 82"/>
          <p:cNvSpPr/>
          <p:nvPr/>
        </p:nvSpPr>
        <p:spPr>
          <a:xfrm rot="5400000">
            <a:off x="4606412" y="-4606411"/>
            <a:ext cx="2979176" cy="1219200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187043" y="1764183"/>
            <a:ext cx="1817914" cy="1729510"/>
            <a:chOff x="4962525" y="1519942"/>
            <a:chExt cx="2266950" cy="2156708"/>
          </a:xfrm>
        </p:grpSpPr>
        <p:sp>
          <p:nvSpPr>
            <p:cNvPr id="5" name="椭圆 4"/>
            <p:cNvSpPr/>
            <p:nvPr/>
          </p:nvSpPr>
          <p:spPr>
            <a:xfrm>
              <a:off x="5017646" y="1519942"/>
              <a:ext cx="2156708" cy="2156708"/>
            </a:xfrm>
            <a:prstGeom prst="ellipse">
              <a:avLst/>
            </a:prstGeom>
            <a:solidFill>
              <a:srgbClr val="0070C0"/>
            </a:solidFill>
            <a:ln w="31750">
              <a:solidFill>
                <a:schemeClr val="bg1"/>
              </a:solidFill>
            </a:ln>
            <a:effectLst>
              <a:outerShdw blurRad="1651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62525" y="2182798"/>
              <a:ext cx="2266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chemeClr val="bg1"/>
                  </a:solidFill>
                </a:rPr>
                <a:t>LOGO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554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624575" y="0"/>
            <a:ext cx="3960000" cy="6858000"/>
            <a:chOff x="-252066" y="0"/>
            <a:chExt cx="1500609" cy="6858000"/>
          </a:xfrm>
        </p:grpSpPr>
        <p:sp>
          <p:nvSpPr>
            <p:cNvPr id="6" name="五边形 5"/>
            <p:cNvSpPr/>
            <p:nvPr/>
          </p:nvSpPr>
          <p:spPr>
            <a:xfrm>
              <a:off x="0" y="0"/>
              <a:ext cx="1248543" cy="6858000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-252066" y="1696972"/>
              <a:ext cx="1015663" cy="34640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5400" b="1" dirty="0" smtClean="0">
                  <a:solidFill>
                    <a:schemeClr val="bg1">
                      <a:alpha val="10000"/>
                    </a:schemeClr>
                  </a:solidFill>
                </a:rPr>
                <a:t>PART 01</a:t>
              </a:r>
              <a:endParaRPr lang="zh-CN" altLang="en-US" sz="5400" b="1" dirty="0">
                <a:solidFill>
                  <a:schemeClr val="bg1">
                    <a:alpha val="10000"/>
                  </a:schemeClr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722322" y="410081"/>
            <a:ext cx="6949143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b="1" spc="600" dirty="0" smtClean="0">
                <a:solidFill>
                  <a:srgbClr val="0070C0">
                    <a:alpha val="5000"/>
                  </a:srgbClr>
                </a:solidFill>
                <a:latin typeface="Impact" panose="020B0806030902050204" pitchFamily="34" charset="0"/>
              </a:rPr>
              <a:t>01</a:t>
            </a:r>
            <a:endParaRPr lang="zh-CN" altLang="en-US" sz="41300" b="1" spc="600" dirty="0">
              <a:solidFill>
                <a:srgbClr val="0070C0">
                  <a:alpha val="5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95636" y="1933993"/>
            <a:ext cx="560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rgbClr val="0070C0"/>
                </a:solidFill>
              </a:rPr>
              <a:t>课题背景及内容</a:t>
            </a:r>
          </a:p>
        </p:txBody>
      </p:sp>
      <p:sp>
        <p:nvSpPr>
          <p:cNvPr id="17" name="矩形 16"/>
          <p:cNvSpPr/>
          <p:nvPr/>
        </p:nvSpPr>
        <p:spPr>
          <a:xfrm>
            <a:off x="4898193" y="2755242"/>
            <a:ext cx="459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AND ISSUES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6263443" y="3253741"/>
            <a:ext cx="1866900" cy="401228"/>
            <a:chOff x="5162550" y="3954317"/>
            <a:chExt cx="1866900" cy="401228"/>
          </a:xfrm>
        </p:grpSpPr>
        <p:sp>
          <p:nvSpPr>
            <p:cNvPr id="21" name="文本框 20"/>
            <p:cNvSpPr txBox="1"/>
            <p:nvPr/>
          </p:nvSpPr>
          <p:spPr>
            <a:xfrm>
              <a:off x="5276071" y="3985654"/>
              <a:ext cx="1639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选题背景</a:t>
              </a:r>
              <a:endPara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162550" y="3954317"/>
              <a:ext cx="1866900" cy="40122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263443" y="3773988"/>
            <a:ext cx="1866900" cy="401228"/>
            <a:chOff x="5162550" y="4445997"/>
            <a:chExt cx="1866900" cy="401228"/>
          </a:xfrm>
        </p:grpSpPr>
        <p:sp>
          <p:nvSpPr>
            <p:cNvPr id="22" name="文本框 21"/>
            <p:cNvSpPr txBox="1"/>
            <p:nvPr/>
          </p:nvSpPr>
          <p:spPr>
            <a:xfrm>
              <a:off x="5276071" y="4477334"/>
              <a:ext cx="1639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研究意义</a:t>
              </a:r>
              <a:endPara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162550" y="4445997"/>
              <a:ext cx="1866900" cy="40122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63443" y="4294235"/>
            <a:ext cx="1866900" cy="401228"/>
            <a:chOff x="5162550" y="4930104"/>
            <a:chExt cx="1866900" cy="401228"/>
          </a:xfrm>
        </p:grpSpPr>
        <p:sp>
          <p:nvSpPr>
            <p:cNvPr id="23" name="文本框 22"/>
            <p:cNvSpPr txBox="1"/>
            <p:nvPr/>
          </p:nvSpPr>
          <p:spPr>
            <a:xfrm>
              <a:off x="5276071" y="4961441"/>
              <a:ext cx="1639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研究综述</a:t>
              </a:r>
              <a:endPara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162550" y="4930104"/>
              <a:ext cx="1866900" cy="40122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263443" y="4814482"/>
            <a:ext cx="1866900" cy="401228"/>
            <a:chOff x="5162550" y="5418236"/>
            <a:chExt cx="1866900" cy="401228"/>
          </a:xfrm>
        </p:grpSpPr>
        <p:sp>
          <p:nvSpPr>
            <p:cNvPr id="24" name="文本框 23"/>
            <p:cNvSpPr txBox="1"/>
            <p:nvPr/>
          </p:nvSpPr>
          <p:spPr>
            <a:xfrm>
              <a:off x="5276071" y="5449573"/>
              <a:ext cx="1639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理论基础</a:t>
              </a:r>
              <a:endPara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162550" y="5418236"/>
              <a:ext cx="1866900" cy="40122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63443" y="5334731"/>
            <a:ext cx="1866900" cy="401228"/>
            <a:chOff x="5162550" y="5895607"/>
            <a:chExt cx="1866900" cy="401228"/>
          </a:xfrm>
        </p:grpSpPr>
        <p:sp>
          <p:nvSpPr>
            <p:cNvPr id="25" name="文本框 24"/>
            <p:cNvSpPr txBox="1"/>
            <p:nvPr/>
          </p:nvSpPr>
          <p:spPr>
            <a:xfrm>
              <a:off x="5276071" y="5926944"/>
              <a:ext cx="1639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主要贡献</a:t>
              </a:r>
              <a:endPara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162550" y="5895607"/>
              <a:ext cx="1866900" cy="40122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81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86533" y="1360488"/>
            <a:ext cx="4375150" cy="5354637"/>
            <a:chOff x="6786533" y="1360488"/>
            <a:chExt cx="4375150" cy="5354637"/>
          </a:xfrm>
          <a:solidFill>
            <a:schemeClr val="tx2"/>
          </a:solidFill>
        </p:grpSpPr>
        <p:sp>
          <p:nvSpPr>
            <p:cNvPr id="12" name="MH_Other_1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6786533" y="1360488"/>
              <a:ext cx="4375150" cy="5354637"/>
            </a:xfrm>
            <a:custGeom>
              <a:avLst/>
              <a:gdLst>
                <a:gd name="T0" fmla="*/ 1412 w 1646"/>
                <a:gd name="T1" fmla="*/ 1674 h 2015"/>
                <a:gd name="T2" fmla="*/ 1372 w 1646"/>
                <a:gd name="T3" fmla="*/ 1163 h 2015"/>
                <a:gd name="T4" fmla="*/ 1439 w 1646"/>
                <a:gd name="T5" fmla="*/ 1075 h 2015"/>
                <a:gd name="T6" fmla="*/ 1536 w 1646"/>
                <a:gd name="T7" fmla="*/ 808 h 2015"/>
                <a:gd name="T8" fmla="*/ 1247 w 1646"/>
                <a:gd name="T9" fmla="*/ 156 h 2015"/>
                <a:gd name="T10" fmla="*/ 493 w 1646"/>
                <a:gd name="T11" fmla="*/ 100 h 2015"/>
                <a:gd name="T12" fmla="*/ 398 w 1646"/>
                <a:gd name="T13" fmla="*/ 157 h 2015"/>
                <a:gd name="T14" fmla="*/ 163 w 1646"/>
                <a:gd name="T15" fmla="*/ 524 h 2015"/>
                <a:gd name="T16" fmla="*/ 126 w 1646"/>
                <a:gd name="T17" fmla="*/ 617 h 2015"/>
                <a:gd name="T18" fmla="*/ 134 w 1646"/>
                <a:gd name="T19" fmla="*/ 682 h 2015"/>
                <a:gd name="T20" fmla="*/ 133 w 1646"/>
                <a:gd name="T21" fmla="*/ 749 h 2015"/>
                <a:gd name="T22" fmla="*/ 20 w 1646"/>
                <a:gd name="T23" fmla="*/ 977 h 2015"/>
                <a:gd name="T24" fmla="*/ 1 w 1646"/>
                <a:gd name="T25" fmla="*/ 1022 h 2015"/>
                <a:gd name="T26" fmla="*/ 35 w 1646"/>
                <a:gd name="T27" fmla="*/ 1079 h 2015"/>
                <a:gd name="T28" fmla="*/ 89 w 1646"/>
                <a:gd name="T29" fmla="*/ 1092 h 2015"/>
                <a:gd name="T30" fmla="*/ 103 w 1646"/>
                <a:gd name="T31" fmla="*/ 1178 h 2015"/>
                <a:gd name="T32" fmla="*/ 88 w 1646"/>
                <a:gd name="T33" fmla="*/ 1208 h 2015"/>
                <a:gd name="T34" fmla="*/ 113 w 1646"/>
                <a:gd name="T35" fmla="*/ 1250 h 2015"/>
                <a:gd name="T36" fmla="*/ 141 w 1646"/>
                <a:gd name="T37" fmla="*/ 1260 h 2015"/>
                <a:gd name="T38" fmla="*/ 118 w 1646"/>
                <a:gd name="T39" fmla="*/ 1278 h 2015"/>
                <a:gd name="T40" fmla="*/ 136 w 1646"/>
                <a:gd name="T41" fmla="*/ 1339 h 2015"/>
                <a:gd name="T42" fmla="*/ 151 w 1646"/>
                <a:gd name="T43" fmla="*/ 1373 h 2015"/>
                <a:gd name="T44" fmla="*/ 139 w 1646"/>
                <a:gd name="T45" fmla="*/ 1432 h 2015"/>
                <a:gd name="T46" fmla="*/ 215 w 1646"/>
                <a:gd name="T47" fmla="*/ 1540 h 2015"/>
                <a:gd name="T48" fmla="*/ 436 w 1646"/>
                <a:gd name="T49" fmla="*/ 1546 h 2015"/>
                <a:gd name="T50" fmla="*/ 541 w 1646"/>
                <a:gd name="T51" fmla="*/ 1617 h 2015"/>
                <a:gd name="T52" fmla="*/ 560 w 1646"/>
                <a:gd name="T53" fmla="*/ 1684 h 2015"/>
                <a:gd name="T54" fmla="*/ 644 w 1646"/>
                <a:gd name="T55" fmla="*/ 1879 h 2015"/>
                <a:gd name="T56" fmla="*/ 607 w 1646"/>
                <a:gd name="T57" fmla="*/ 2015 h 2015"/>
                <a:gd name="T58" fmla="*/ 1646 w 1646"/>
                <a:gd name="T59" fmla="*/ 2015 h 2015"/>
                <a:gd name="T60" fmla="*/ 1412 w 1646"/>
                <a:gd name="T61" fmla="*/ 1674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46" h="2015">
                  <a:moveTo>
                    <a:pt x="1412" y="1674"/>
                  </a:moveTo>
                  <a:cubicBezTo>
                    <a:pt x="1287" y="1534"/>
                    <a:pt x="1265" y="1326"/>
                    <a:pt x="1372" y="1163"/>
                  </a:cubicBezTo>
                  <a:cubicBezTo>
                    <a:pt x="1391" y="1135"/>
                    <a:pt x="1413" y="1106"/>
                    <a:pt x="1439" y="1075"/>
                  </a:cubicBezTo>
                  <a:cubicBezTo>
                    <a:pt x="1499" y="1000"/>
                    <a:pt x="1530" y="907"/>
                    <a:pt x="1536" y="808"/>
                  </a:cubicBezTo>
                  <a:cubicBezTo>
                    <a:pt x="1551" y="579"/>
                    <a:pt x="1439" y="291"/>
                    <a:pt x="1247" y="156"/>
                  </a:cubicBezTo>
                  <a:cubicBezTo>
                    <a:pt x="1032" y="18"/>
                    <a:pt x="744" y="0"/>
                    <a:pt x="493" y="100"/>
                  </a:cubicBezTo>
                  <a:cubicBezTo>
                    <a:pt x="460" y="116"/>
                    <a:pt x="429" y="135"/>
                    <a:pt x="398" y="157"/>
                  </a:cubicBezTo>
                  <a:cubicBezTo>
                    <a:pt x="258" y="258"/>
                    <a:pt x="224" y="369"/>
                    <a:pt x="163" y="524"/>
                  </a:cubicBezTo>
                  <a:cubicBezTo>
                    <a:pt x="151" y="554"/>
                    <a:pt x="133" y="585"/>
                    <a:pt x="126" y="617"/>
                  </a:cubicBezTo>
                  <a:cubicBezTo>
                    <a:pt x="119" y="652"/>
                    <a:pt x="127" y="664"/>
                    <a:pt x="134" y="682"/>
                  </a:cubicBezTo>
                  <a:cubicBezTo>
                    <a:pt x="145" y="707"/>
                    <a:pt x="144" y="723"/>
                    <a:pt x="133" y="749"/>
                  </a:cubicBezTo>
                  <a:cubicBezTo>
                    <a:pt x="97" y="826"/>
                    <a:pt x="65" y="904"/>
                    <a:pt x="20" y="977"/>
                  </a:cubicBezTo>
                  <a:cubicBezTo>
                    <a:pt x="12" y="989"/>
                    <a:pt x="2" y="1005"/>
                    <a:pt x="1" y="1022"/>
                  </a:cubicBezTo>
                  <a:cubicBezTo>
                    <a:pt x="0" y="1046"/>
                    <a:pt x="11" y="1070"/>
                    <a:pt x="35" y="1079"/>
                  </a:cubicBezTo>
                  <a:cubicBezTo>
                    <a:pt x="52" y="1085"/>
                    <a:pt x="71" y="1083"/>
                    <a:pt x="89" y="1092"/>
                  </a:cubicBezTo>
                  <a:cubicBezTo>
                    <a:pt x="130" y="1112"/>
                    <a:pt x="124" y="1148"/>
                    <a:pt x="103" y="1178"/>
                  </a:cubicBezTo>
                  <a:cubicBezTo>
                    <a:pt x="96" y="1189"/>
                    <a:pt x="89" y="1199"/>
                    <a:pt x="88" y="1208"/>
                  </a:cubicBezTo>
                  <a:cubicBezTo>
                    <a:pt x="85" y="1225"/>
                    <a:pt x="90" y="1240"/>
                    <a:pt x="113" y="1250"/>
                  </a:cubicBezTo>
                  <a:cubicBezTo>
                    <a:pt x="120" y="1254"/>
                    <a:pt x="130" y="1257"/>
                    <a:pt x="141" y="1260"/>
                  </a:cubicBezTo>
                  <a:cubicBezTo>
                    <a:pt x="131" y="1266"/>
                    <a:pt x="123" y="1272"/>
                    <a:pt x="118" y="1278"/>
                  </a:cubicBezTo>
                  <a:cubicBezTo>
                    <a:pt x="94" y="1302"/>
                    <a:pt x="114" y="1325"/>
                    <a:pt x="136" y="1339"/>
                  </a:cubicBezTo>
                  <a:cubicBezTo>
                    <a:pt x="150" y="1348"/>
                    <a:pt x="159" y="1356"/>
                    <a:pt x="151" y="1373"/>
                  </a:cubicBezTo>
                  <a:cubicBezTo>
                    <a:pt x="142" y="1393"/>
                    <a:pt x="139" y="1413"/>
                    <a:pt x="139" y="1432"/>
                  </a:cubicBezTo>
                  <a:cubicBezTo>
                    <a:pt x="140" y="1481"/>
                    <a:pt x="166" y="1527"/>
                    <a:pt x="215" y="1540"/>
                  </a:cubicBezTo>
                  <a:cubicBezTo>
                    <a:pt x="277" y="1556"/>
                    <a:pt x="371" y="1542"/>
                    <a:pt x="436" y="1546"/>
                  </a:cubicBezTo>
                  <a:cubicBezTo>
                    <a:pt x="483" y="1550"/>
                    <a:pt x="520" y="1567"/>
                    <a:pt x="541" y="1617"/>
                  </a:cubicBezTo>
                  <a:cubicBezTo>
                    <a:pt x="550" y="1639"/>
                    <a:pt x="555" y="1661"/>
                    <a:pt x="560" y="1684"/>
                  </a:cubicBezTo>
                  <a:cubicBezTo>
                    <a:pt x="577" y="1767"/>
                    <a:pt x="616" y="1806"/>
                    <a:pt x="644" y="1879"/>
                  </a:cubicBezTo>
                  <a:cubicBezTo>
                    <a:pt x="660" y="1920"/>
                    <a:pt x="660" y="1966"/>
                    <a:pt x="607" y="2015"/>
                  </a:cubicBezTo>
                  <a:cubicBezTo>
                    <a:pt x="1646" y="2015"/>
                    <a:pt x="1646" y="2015"/>
                    <a:pt x="1646" y="2015"/>
                  </a:cubicBezTo>
                  <a:cubicBezTo>
                    <a:pt x="1600" y="1886"/>
                    <a:pt x="1527" y="1803"/>
                    <a:pt x="1412" y="167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28" name="MH_Other_12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9120159" y="3917068"/>
              <a:ext cx="244475" cy="404813"/>
            </a:xfrm>
            <a:custGeom>
              <a:avLst/>
              <a:gdLst>
                <a:gd name="T0" fmla="*/ 2147483646 w 92"/>
                <a:gd name="T1" fmla="*/ 2147483646 h 153"/>
                <a:gd name="T2" fmla="*/ 2147483646 w 92"/>
                <a:gd name="T3" fmla="*/ 2147483646 h 153"/>
                <a:gd name="T4" fmla="*/ 2147483646 w 92"/>
                <a:gd name="T5" fmla="*/ 2147483646 h 153"/>
                <a:gd name="T6" fmla="*/ 2147483646 w 92"/>
                <a:gd name="T7" fmla="*/ 2147483646 h 153"/>
                <a:gd name="T8" fmla="*/ 2147483646 w 92"/>
                <a:gd name="T9" fmla="*/ 2147483646 h 153"/>
                <a:gd name="T10" fmla="*/ 2147483646 w 92"/>
                <a:gd name="T11" fmla="*/ 2147483646 h 153"/>
                <a:gd name="T12" fmla="*/ 2147483646 w 92"/>
                <a:gd name="T13" fmla="*/ 2147483646 h 153"/>
                <a:gd name="T14" fmla="*/ 2147483646 w 92"/>
                <a:gd name="T15" fmla="*/ 2147483646 h 153"/>
                <a:gd name="T16" fmla="*/ 2147483646 w 92"/>
                <a:gd name="T17" fmla="*/ 2147483646 h 153"/>
                <a:gd name="T18" fmla="*/ 2147483646 w 92"/>
                <a:gd name="T19" fmla="*/ 2147483646 h 153"/>
                <a:gd name="T20" fmla="*/ 2147483646 w 92"/>
                <a:gd name="T21" fmla="*/ 2147483646 h 153"/>
                <a:gd name="T22" fmla="*/ 2147483646 w 92"/>
                <a:gd name="T23" fmla="*/ 2147483646 h 153"/>
                <a:gd name="T24" fmla="*/ 2147483646 w 92"/>
                <a:gd name="T25" fmla="*/ 2147483646 h 153"/>
                <a:gd name="T26" fmla="*/ 2147483646 w 92"/>
                <a:gd name="T27" fmla="*/ 2147483646 h 153"/>
                <a:gd name="T28" fmla="*/ 2147483646 w 92"/>
                <a:gd name="T29" fmla="*/ 2147483646 h 153"/>
                <a:gd name="T30" fmla="*/ 2147483646 w 92"/>
                <a:gd name="T31" fmla="*/ 2147483646 h 153"/>
                <a:gd name="T32" fmla="*/ 2147483646 w 92"/>
                <a:gd name="T33" fmla="*/ 2147483646 h 153"/>
                <a:gd name="T34" fmla="*/ 2147483646 w 92"/>
                <a:gd name="T35" fmla="*/ 2147483646 h 153"/>
                <a:gd name="T36" fmla="*/ 2147483646 w 92"/>
                <a:gd name="T37" fmla="*/ 2147483646 h 153"/>
                <a:gd name="T38" fmla="*/ 2147483646 w 92"/>
                <a:gd name="T39" fmla="*/ 2147483646 h 153"/>
                <a:gd name="T40" fmla="*/ 2147483646 w 92"/>
                <a:gd name="T41" fmla="*/ 2147483646 h 153"/>
                <a:gd name="T42" fmla="*/ 2147483646 w 92"/>
                <a:gd name="T43" fmla="*/ 2147483646 h 153"/>
                <a:gd name="T44" fmla="*/ 2147483646 w 92"/>
                <a:gd name="T45" fmla="*/ 2147483646 h 153"/>
                <a:gd name="T46" fmla="*/ 0 w 92"/>
                <a:gd name="T47" fmla="*/ 0 h 153"/>
                <a:gd name="T48" fmla="*/ 2147483646 w 92"/>
                <a:gd name="T49" fmla="*/ 0 h 153"/>
                <a:gd name="T50" fmla="*/ 2147483646 w 92"/>
                <a:gd name="T51" fmla="*/ 2147483646 h 153"/>
                <a:gd name="T52" fmla="*/ 0 w 92"/>
                <a:gd name="T53" fmla="*/ 2147483646 h 153"/>
                <a:gd name="T54" fmla="*/ 0 w 92"/>
                <a:gd name="T55" fmla="*/ 0 h 153"/>
                <a:gd name="T56" fmla="*/ 2147483646 w 92"/>
                <a:gd name="T57" fmla="*/ 0 h 153"/>
                <a:gd name="T58" fmla="*/ 2147483646 w 92"/>
                <a:gd name="T59" fmla="*/ 0 h 153"/>
                <a:gd name="T60" fmla="*/ 2147483646 w 92"/>
                <a:gd name="T61" fmla="*/ 2147483646 h 153"/>
                <a:gd name="T62" fmla="*/ 2147483646 w 92"/>
                <a:gd name="T63" fmla="*/ 2147483646 h 153"/>
                <a:gd name="T64" fmla="*/ 2147483646 w 92"/>
                <a:gd name="T65" fmla="*/ 2147483646 h 153"/>
                <a:gd name="T66" fmla="*/ 2147483646 w 92"/>
                <a:gd name="T67" fmla="*/ 0 h 153"/>
                <a:gd name="T68" fmla="*/ 2147483646 w 92"/>
                <a:gd name="T69" fmla="*/ 0 h 153"/>
                <a:gd name="T70" fmla="*/ 2147483646 w 92"/>
                <a:gd name="T71" fmla="*/ 0 h 153"/>
                <a:gd name="T72" fmla="*/ 2147483646 w 92"/>
                <a:gd name="T73" fmla="*/ 2147483646 h 153"/>
                <a:gd name="T74" fmla="*/ 2147483646 w 92"/>
                <a:gd name="T75" fmla="*/ 2147483646 h 153"/>
                <a:gd name="T76" fmla="*/ 2147483646 w 92"/>
                <a:gd name="T77" fmla="*/ 0 h 1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2" h="153">
                  <a:moveTo>
                    <a:pt x="46" y="70"/>
                  </a:moveTo>
                  <a:cubicBezTo>
                    <a:pt x="69" y="70"/>
                    <a:pt x="88" y="88"/>
                    <a:pt x="88" y="111"/>
                  </a:cubicBezTo>
                  <a:cubicBezTo>
                    <a:pt x="88" y="134"/>
                    <a:pt x="69" y="153"/>
                    <a:pt x="46" y="153"/>
                  </a:cubicBezTo>
                  <a:cubicBezTo>
                    <a:pt x="23" y="153"/>
                    <a:pt x="4" y="134"/>
                    <a:pt x="4" y="111"/>
                  </a:cubicBezTo>
                  <a:cubicBezTo>
                    <a:pt x="4" y="88"/>
                    <a:pt x="23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lose/>
                  <a:moveTo>
                    <a:pt x="46" y="79"/>
                  </a:moveTo>
                  <a:cubicBezTo>
                    <a:pt x="64" y="79"/>
                    <a:pt x="78" y="94"/>
                    <a:pt x="78" y="111"/>
                  </a:cubicBezTo>
                  <a:cubicBezTo>
                    <a:pt x="78" y="129"/>
                    <a:pt x="64" y="143"/>
                    <a:pt x="46" y="143"/>
                  </a:cubicBezTo>
                  <a:cubicBezTo>
                    <a:pt x="29" y="143"/>
                    <a:pt x="14" y="129"/>
                    <a:pt x="14" y="111"/>
                  </a:cubicBezTo>
                  <a:cubicBezTo>
                    <a:pt x="14" y="94"/>
                    <a:pt x="29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46" y="81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6" y="81"/>
                    <a:pt x="46" y="81"/>
                    <a:pt x="46" y="81"/>
                  </a:cubicBezTo>
                  <a:close/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77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7" y="0"/>
                    <a:pt x="77" y="0"/>
                    <a:pt x="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2" name="MH_SubTitle_4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538712" y="3819524"/>
              <a:ext cx="1108075" cy="63023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+mn-ea"/>
                  <a:ea typeface="+mn-ea"/>
                  <a:cs typeface="Arial Unicode MS" panose="020B0604020202020204" pitchFamily="34" charset="-122"/>
                </a:rPr>
                <a:t>标题</a:t>
              </a:r>
              <a:endParaRPr lang="zh-CN" altLang="en-US" sz="2000" b="1" dirty="0">
                <a:solidFill>
                  <a:srgbClr val="FFFFFF"/>
                </a:solidFill>
                <a:latin typeface="+mn-ea"/>
                <a:ea typeface="+mn-ea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21471" y="1360487"/>
            <a:ext cx="3987800" cy="2451101"/>
            <a:chOff x="6921471" y="1360487"/>
            <a:chExt cx="3987800" cy="2451101"/>
          </a:xfrm>
        </p:grpSpPr>
        <p:sp>
          <p:nvSpPr>
            <p:cNvPr id="19" name="MH_Other_3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6921471" y="1360487"/>
              <a:ext cx="3987800" cy="2451100"/>
            </a:xfrm>
            <a:custGeom>
              <a:avLst/>
              <a:gdLst>
                <a:gd name="T0" fmla="*/ 2147483646 w 1500"/>
                <a:gd name="T1" fmla="*/ 2147483646 h 922"/>
                <a:gd name="T2" fmla="*/ 2147483646 w 1500"/>
                <a:gd name="T3" fmla="*/ 2147483646 h 922"/>
                <a:gd name="T4" fmla="*/ 2147483646 w 1500"/>
                <a:gd name="T5" fmla="*/ 2147483646 h 922"/>
                <a:gd name="T6" fmla="*/ 2147483646 w 1500"/>
                <a:gd name="T7" fmla="*/ 2147483646 h 922"/>
                <a:gd name="T8" fmla="*/ 2147483646 w 1500"/>
                <a:gd name="T9" fmla="*/ 2147483646 h 922"/>
                <a:gd name="T10" fmla="*/ 2147483646 w 1500"/>
                <a:gd name="T11" fmla="*/ 2147483646 h 922"/>
                <a:gd name="T12" fmla="*/ 2147483646 w 1500"/>
                <a:gd name="T13" fmla="*/ 2147483646 h 922"/>
                <a:gd name="T14" fmla="*/ 2147483646 w 1500"/>
                <a:gd name="T15" fmla="*/ 2147483646 h 922"/>
                <a:gd name="T16" fmla="*/ 2147483646 w 1500"/>
                <a:gd name="T17" fmla="*/ 2147483646 h 922"/>
                <a:gd name="T18" fmla="*/ 0 w 1500"/>
                <a:gd name="T19" fmla="*/ 2147483646 h 922"/>
                <a:gd name="T20" fmla="*/ 2147483646 w 1500"/>
                <a:gd name="T21" fmla="*/ 2147483646 h 9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00" h="922">
                  <a:moveTo>
                    <a:pt x="1466" y="922"/>
                  </a:moveTo>
                  <a:cubicBezTo>
                    <a:pt x="1476" y="885"/>
                    <a:pt x="1483" y="847"/>
                    <a:pt x="1485" y="808"/>
                  </a:cubicBezTo>
                  <a:cubicBezTo>
                    <a:pt x="1500" y="579"/>
                    <a:pt x="1388" y="291"/>
                    <a:pt x="1196" y="156"/>
                  </a:cubicBezTo>
                  <a:cubicBezTo>
                    <a:pt x="981" y="18"/>
                    <a:pt x="693" y="0"/>
                    <a:pt x="442" y="100"/>
                  </a:cubicBezTo>
                  <a:cubicBezTo>
                    <a:pt x="409" y="116"/>
                    <a:pt x="378" y="135"/>
                    <a:pt x="347" y="157"/>
                  </a:cubicBezTo>
                  <a:cubicBezTo>
                    <a:pt x="207" y="258"/>
                    <a:pt x="173" y="369"/>
                    <a:pt x="112" y="524"/>
                  </a:cubicBezTo>
                  <a:cubicBezTo>
                    <a:pt x="100" y="554"/>
                    <a:pt x="82" y="585"/>
                    <a:pt x="75" y="617"/>
                  </a:cubicBezTo>
                  <a:cubicBezTo>
                    <a:pt x="68" y="652"/>
                    <a:pt x="76" y="664"/>
                    <a:pt x="83" y="682"/>
                  </a:cubicBezTo>
                  <a:cubicBezTo>
                    <a:pt x="94" y="707"/>
                    <a:pt x="93" y="723"/>
                    <a:pt x="82" y="749"/>
                  </a:cubicBezTo>
                  <a:cubicBezTo>
                    <a:pt x="55" y="807"/>
                    <a:pt x="30" y="866"/>
                    <a:pt x="0" y="922"/>
                  </a:cubicBezTo>
                  <a:cubicBezTo>
                    <a:pt x="1466" y="922"/>
                    <a:pt x="1466" y="922"/>
                    <a:pt x="1466" y="92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6" name="MH_Other_10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077297" y="3317715"/>
              <a:ext cx="331787" cy="260350"/>
            </a:xfrm>
            <a:custGeom>
              <a:avLst/>
              <a:gdLst>
                <a:gd name="T0" fmla="*/ 2147483646 w 125"/>
                <a:gd name="T1" fmla="*/ 2147483646 h 98"/>
                <a:gd name="T2" fmla="*/ 2147483646 w 125"/>
                <a:gd name="T3" fmla="*/ 2147483646 h 98"/>
                <a:gd name="T4" fmla="*/ 2147483646 w 125"/>
                <a:gd name="T5" fmla="*/ 2147483646 h 98"/>
                <a:gd name="T6" fmla="*/ 2147483646 w 125"/>
                <a:gd name="T7" fmla="*/ 2147483646 h 98"/>
                <a:gd name="T8" fmla="*/ 0 w 125"/>
                <a:gd name="T9" fmla="*/ 2147483646 h 98"/>
                <a:gd name="T10" fmla="*/ 0 w 125"/>
                <a:gd name="T11" fmla="*/ 2147483646 h 98"/>
                <a:gd name="T12" fmla="*/ 2147483646 w 125"/>
                <a:gd name="T13" fmla="*/ 2147483646 h 98"/>
                <a:gd name="T14" fmla="*/ 2147483646 w 125"/>
                <a:gd name="T15" fmla="*/ 2147483646 h 98"/>
                <a:gd name="T16" fmla="*/ 2147483646 w 125"/>
                <a:gd name="T17" fmla="*/ 2147483646 h 98"/>
                <a:gd name="T18" fmla="*/ 2147483646 w 125"/>
                <a:gd name="T19" fmla="*/ 2147483646 h 98"/>
                <a:gd name="T20" fmla="*/ 2147483646 w 125"/>
                <a:gd name="T21" fmla="*/ 2147483646 h 98"/>
                <a:gd name="T22" fmla="*/ 2147483646 w 125"/>
                <a:gd name="T23" fmla="*/ 2147483646 h 98"/>
                <a:gd name="T24" fmla="*/ 2147483646 w 125"/>
                <a:gd name="T25" fmla="*/ 2147483646 h 98"/>
                <a:gd name="T26" fmla="*/ 2147483646 w 125"/>
                <a:gd name="T27" fmla="*/ 2147483646 h 98"/>
                <a:gd name="T28" fmla="*/ 2147483646 w 125"/>
                <a:gd name="T29" fmla="*/ 2147483646 h 98"/>
                <a:gd name="T30" fmla="*/ 2147483646 w 125"/>
                <a:gd name="T31" fmla="*/ 2147483646 h 98"/>
                <a:gd name="T32" fmla="*/ 2147483646 w 125"/>
                <a:gd name="T33" fmla="*/ 2147483646 h 98"/>
                <a:gd name="T34" fmla="*/ 2147483646 w 125"/>
                <a:gd name="T35" fmla="*/ 2147483646 h 98"/>
                <a:gd name="T36" fmla="*/ 2147483646 w 125"/>
                <a:gd name="T37" fmla="*/ 2147483646 h 98"/>
                <a:gd name="T38" fmla="*/ 2147483646 w 125"/>
                <a:gd name="T39" fmla="*/ 2147483646 h 98"/>
                <a:gd name="T40" fmla="*/ 2147483646 w 125"/>
                <a:gd name="T41" fmla="*/ 2147483646 h 98"/>
                <a:gd name="T42" fmla="*/ 2147483646 w 125"/>
                <a:gd name="T43" fmla="*/ 2147483646 h 98"/>
                <a:gd name="T44" fmla="*/ 2147483646 w 125"/>
                <a:gd name="T45" fmla="*/ 2147483646 h 98"/>
                <a:gd name="T46" fmla="*/ 2147483646 w 125"/>
                <a:gd name="T47" fmla="*/ 0 h 98"/>
                <a:gd name="T48" fmla="*/ 2147483646 w 125"/>
                <a:gd name="T49" fmla="*/ 0 h 98"/>
                <a:gd name="T50" fmla="*/ 2147483646 w 125"/>
                <a:gd name="T51" fmla="*/ 2147483646 h 98"/>
                <a:gd name="T52" fmla="*/ 2147483646 w 125"/>
                <a:gd name="T53" fmla="*/ 2147483646 h 98"/>
                <a:gd name="T54" fmla="*/ 2147483646 w 125"/>
                <a:gd name="T55" fmla="*/ 2147483646 h 98"/>
                <a:gd name="T56" fmla="*/ 2147483646 w 125"/>
                <a:gd name="T57" fmla="*/ 2147483646 h 98"/>
                <a:gd name="T58" fmla="*/ 2147483646 w 125"/>
                <a:gd name="T59" fmla="*/ 2147483646 h 98"/>
                <a:gd name="T60" fmla="*/ 0 w 125"/>
                <a:gd name="T61" fmla="*/ 2147483646 h 98"/>
                <a:gd name="T62" fmla="*/ 0 w 125"/>
                <a:gd name="T63" fmla="*/ 2147483646 h 98"/>
                <a:gd name="T64" fmla="*/ 2147483646 w 125"/>
                <a:gd name="T65" fmla="*/ 2147483646 h 98"/>
                <a:gd name="T66" fmla="*/ 2147483646 w 125"/>
                <a:gd name="T67" fmla="*/ 2147483646 h 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5" h="98">
                  <a:moveTo>
                    <a:pt x="125" y="54"/>
                  </a:moveTo>
                  <a:cubicBezTo>
                    <a:pt x="125" y="91"/>
                    <a:pt x="125" y="91"/>
                    <a:pt x="125" y="91"/>
                  </a:cubicBezTo>
                  <a:cubicBezTo>
                    <a:pt x="125" y="95"/>
                    <a:pt x="122" y="98"/>
                    <a:pt x="118" y="98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3" y="98"/>
                    <a:pt x="0" y="95"/>
                    <a:pt x="0" y="9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4"/>
                    <a:pt x="57" y="66"/>
                    <a:pt x="59" y="66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8" y="66"/>
                    <a:pt x="69" y="64"/>
                    <a:pt x="69" y="6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25" y="54"/>
                    <a:pt x="125" y="54"/>
                    <a:pt x="125" y="54"/>
                  </a:cubicBezTo>
                  <a:close/>
                  <a:moveTo>
                    <a:pt x="50" y="19"/>
                  </a:moveTo>
                  <a:cubicBezTo>
                    <a:pt x="75" y="19"/>
                    <a:pt x="75" y="19"/>
                    <a:pt x="75" y="19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3" y="8"/>
                    <a:pt x="7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1" y="8"/>
                    <a:pt x="50" y="9"/>
                    <a:pt x="50" y="11"/>
                  </a:cubicBezTo>
                  <a:cubicBezTo>
                    <a:pt x="50" y="19"/>
                    <a:pt x="50" y="19"/>
                    <a:pt x="50" y="19"/>
                  </a:cubicBezTo>
                  <a:close/>
                  <a:moveTo>
                    <a:pt x="6" y="19"/>
                  </a:moveTo>
                  <a:cubicBezTo>
                    <a:pt x="43" y="19"/>
                    <a:pt x="43" y="19"/>
                    <a:pt x="43" y="19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47" y="0"/>
                    <a:pt x="5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7" y="0"/>
                    <a:pt x="82" y="5"/>
                    <a:pt x="82" y="1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22" y="19"/>
                    <a:pt x="125" y="22"/>
                    <a:pt x="125" y="26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3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0" name="MH_SubTitle_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9538712" y="3178175"/>
              <a:ext cx="1108075" cy="633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+mn-ea"/>
                  <a:ea typeface="+mn-ea"/>
                  <a:cs typeface="Arial Unicode MS" panose="020B0604020202020204" pitchFamily="34" charset="-122"/>
                </a:rPr>
                <a:t>标题</a:t>
              </a:r>
              <a:endParaRPr lang="zh-CN" altLang="en-US" sz="2000" b="1" dirty="0">
                <a:solidFill>
                  <a:srgbClr val="FFFFFF"/>
                </a:solidFill>
                <a:latin typeface="+mn-ea"/>
                <a:ea typeface="+mn-ea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86533" y="1458912"/>
            <a:ext cx="2159000" cy="5256212"/>
            <a:chOff x="6786533" y="1458912"/>
            <a:chExt cx="2159000" cy="5256212"/>
          </a:xfrm>
          <a:solidFill>
            <a:schemeClr val="bg2"/>
          </a:solidFill>
        </p:grpSpPr>
        <p:sp>
          <p:nvSpPr>
            <p:cNvPr id="18" name="MH_Other_2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86533" y="1458912"/>
              <a:ext cx="2159000" cy="5256212"/>
            </a:xfrm>
            <a:custGeom>
              <a:avLst/>
              <a:gdLst>
                <a:gd name="T0" fmla="*/ 812 w 812"/>
                <a:gd name="T1" fmla="*/ 0 h 1978"/>
                <a:gd name="T2" fmla="*/ 493 w 812"/>
                <a:gd name="T3" fmla="*/ 63 h 1978"/>
                <a:gd name="T4" fmla="*/ 398 w 812"/>
                <a:gd name="T5" fmla="*/ 120 h 1978"/>
                <a:gd name="T6" fmla="*/ 163 w 812"/>
                <a:gd name="T7" fmla="*/ 487 h 1978"/>
                <a:gd name="T8" fmla="*/ 126 w 812"/>
                <a:gd name="T9" fmla="*/ 580 h 1978"/>
                <a:gd name="T10" fmla="*/ 134 w 812"/>
                <a:gd name="T11" fmla="*/ 645 h 1978"/>
                <a:gd name="T12" fmla="*/ 133 w 812"/>
                <a:gd name="T13" fmla="*/ 712 h 1978"/>
                <a:gd name="T14" fmla="*/ 20 w 812"/>
                <a:gd name="T15" fmla="*/ 940 h 1978"/>
                <a:gd name="T16" fmla="*/ 1 w 812"/>
                <a:gd name="T17" fmla="*/ 985 h 1978"/>
                <a:gd name="T18" fmla="*/ 35 w 812"/>
                <a:gd name="T19" fmla="*/ 1042 h 1978"/>
                <a:gd name="T20" fmla="*/ 89 w 812"/>
                <a:gd name="T21" fmla="*/ 1055 h 1978"/>
                <a:gd name="T22" fmla="*/ 103 w 812"/>
                <a:gd name="T23" fmla="*/ 1141 h 1978"/>
                <a:gd name="T24" fmla="*/ 88 w 812"/>
                <a:gd name="T25" fmla="*/ 1171 h 1978"/>
                <a:gd name="T26" fmla="*/ 113 w 812"/>
                <a:gd name="T27" fmla="*/ 1213 h 1978"/>
                <a:gd name="T28" fmla="*/ 141 w 812"/>
                <a:gd name="T29" fmla="*/ 1223 h 1978"/>
                <a:gd name="T30" fmla="*/ 118 w 812"/>
                <a:gd name="T31" fmla="*/ 1241 h 1978"/>
                <a:gd name="T32" fmla="*/ 136 w 812"/>
                <a:gd name="T33" fmla="*/ 1302 h 1978"/>
                <a:gd name="T34" fmla="*/ 151 w 812"/>
                <a:gd name="T35" fmla="*/ 1336 h 1978"/>
                <a:gd name="T36" fmla="*/ 139 w 812"/>
                <a:gd name="T37" fmla="*/ 1395 h 1978"/>
                <a:gd name="T38" fmla="*/ 215 w 812"/>
                <a:gd name="T39" fmla="*/ 1503 h 1978"/>
                <a:gd name="T40" fmla="*/ 436 w 812"/>
                <a:gd name="T41" fmla="*/ 1509 h 1978"/>
                <a:gd name="T42" fmla="*/ 541 w 812"/>
                <a:gd name="T43" fmla="*/ 1580 h 1978"/>
                <a:gd name="T44" fmla="*/ 560 w 812"/>
                <a:gd name="T45" fmla="*/ 1647 h 1978"/>
                <a:gd name="T46" fmla="*/ 644 w 812"/>
                <a:gd name="T47" fmla="*/ 1842 h 1978"/>
                <a:gd name="T48" fmla="*/ 607 w 812"/>
                <a:gd name="T49" fmla="*/ 1978 h 1978"/>
                <a:gd name="T50" fmla="*/ 812 w 812"/>
                <a:gd name="T51" fmla="*/ 1978 h 1978"/>
                <a:gd name="T52" fmla="*/ 812 w 812"/>
                <a:gd name="T53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2" h="1978">
                  <a:moveTo>
                    <a:pt x="812" y="0"/>
                  </a:moveTo>
                  <a:cubicBezTo>
                    <a:pt x="704" y="1"/>
                    <a:pt x="596" y="22"/>
                    <a:pt x="493" y="63"/>
                  </a:cubicBezTo>
                  <a:cubicBezTo>
                    <a:pt x="460" y="79"/>
                    <a:pt x="429" y="98"/>
                    <a:pt x="398" y="120"/>
                  </a:cubicBezTo>
                  <a:cubicBezTo>
                    <a:pt x="258" y="221"/>
                    <a:pt x="224" y="332"/>
                    <a:pt x="163" y="487"/>
                  </a:cubicBezTo>
                  <a:cubicBezTo>
                    <a:pt x="151" y="517"/>
                    <a:pt x="133" y="548"/>
                    <a:pt x="126" y="580"/>
                  </a:cubicBezTo>
                  <a:cubicBezTo>
                    <a:pt x="119" y="615"/>
                    <a:pt x="127" y="627"/>
                    <a:pt x="134" y="645"/>
                  </a:cubicBezTo>
                  <a:cubicBezTo>
                    <a:pt x="145" y="670"/>
                    <a:pt x="144" y="686"/>
                    <a:pt x="133" y="712"/>
                  </a:cubicBezTo>
                  <a:cubicBezTo>
                    <a:pt x="97" y="789"/>
                    <a:pt x="65" y="867"/>
                    <a:pt x="20" y="940"/>
                  </a:cubicBezTo>
                  <a:cubicBezTo>
                    <a:pt x="12" y="952"/>
                    <a:pt x="2" y="968"/>
                    <a:pt x="1" y="985"/>
                  </a:cubicBezTo>
                  <a:cubicBezTo>
                    <a:pt x="0" y="1009"/>
                    <a:pt x="11" y="1033"/>
                    <a:pt x="35" y="1042"/>
                  </a:cubicBezTo>
                  <a:cubicBezTo>
                    <a:pt x="52" y="1048"/>
                    <a:pt x="71" y="1046"/>
                    <a:pt x="89" y="1055"/>
                  </a:cubicBezTo>
                  <a:cubicBezTo>
                    <a:pt x="130" y="1075"/>
                    <a:pt x="124" y="1111"/>
                    <a:pt x="103" y="1141"/>
                  </a:cubicBezTo>
                  <a:cubicBezTo>
                    <a:pt x="96" y="1152"/>
                    <a:pt x="89" y="1162"/>
                    <a:pt x="88" y="1171"/>
                  </a:cubicBezTo>
                  <a:cubicBezTo>
                    <a:pt x="85" y="1188"/>
                    <a:pt x="90" y="1203"/>
                    <a:pt x="113" y="1213"/>
                  </a:cubicBezTo>
                  <a:cubicBezTo>
                    <a:pt x="120" y="1217"/>
                    <a:pt x="130" y="1220"/>
                    <a:pt x="141" y="1223"/>
                  </a:cubicBezTo>
                  <a:cubicBezTo>
                    <a:pt x="131" y="1229"/>
                    <a:pt x="123" y="1235"/>
                    <a:pt x="118" y="1241"/>
                  </a:cubicBezTo>
                  <a:cubicBezTo>
                    <a:pt x="94" y="1265"/>
                    <a:pt x="114" y="1288"/>
                    <a:pt x="136" y="1302"/>
                  </a:cubicBezTo>
                  <a:cubicBezTo>
                    <a:pt x="150" y="1311"/>
                    <a:pt x="159" y="1319"/>
                    <a:pt x="151" y="1336"/>
                  </a:cubicBezTo>
                  <a:cubicBezTo>
                    <a:pt x="142" y="1356"/>
                    <a:pt x="139" y="1376"/>
                    <a:pt x="139" y="1395"/>
                  </a:cubicBezTo>
                  <a:cubicBezTo>
                    <a:pt x="140" y="1444"/>
                    <a:pt x="166" y="1490"/>
                    <a:pt x="215" y="1503"/>
                  </a:cubicBezTo>
                  <a:cubicBezTo>
                    <a:pt x="277" y="1519"/>
                    <a:pt x="371" y="1505"/>
                    <a:pt x="436" y="1509"/>
                  </a:cubicBezTo>
                  <a:cubicBezTo>
                    <a:pt x="483" y="1513"/>
                    <a:pt x="520" y="1530"/>
                    <a:pt x="541" y="1580"/>
                  </a:cubicBezTo>
                  <a:cubicBezTo>
                    <a:pt x="550" y="1602"/>
                    <a:pt x="555" y="1624"/>
                    <a:pt x="560" y="1647"/>
                  </a:cubicBezTo>
                  <a:cubicBezTo>
                    <a:pt x="577" y="1730"/>
                    <a:pt x="616" y="1769"/>
                    <a:pt x="644" y="1842"/>
                  </a:cubicBezTo>
                  <a:cubicBezTo>
                    <a:pt x="660" y="1883"/>
                    <a:pt x="660" y="1929"/>
                    <a:pt x="607" y="1978"/>
                  </a:cubicBezTo>
                  <a:cubicBezTo>
                    <a:pt x="812" y="1978"/>
                    <a:pt x="812" y="1978"/>
                    <a:pt x="812" y="1978"/>
                  </a:cubicBezTo>
                  <a:cubicBezTo>
                    <a:pt x="812" y="0"/>
                    <a:pt x="812" y="0"/>
                    <a:pt x="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27" name="MH_Other_11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467696" y="3917067"/>
              <a:ext cx="381000" cy="382588"/>
            </a:xfrm>
            <a:custGeom>
              <a:avLst/>
              <a:gdLst>
                <a:gd name="T0" fmla="*/ 2147483646 w 143"/>
                <a:gd name="T1" fmla="*/ 2147483646 h 144"/>
                <a:gd name="T2" fmla="*/ 2147483646 w 143"/>
                <a:gd name="T3" fmla="*/ 2147483646 h 144"/>
                <a:gd name="T4" fmla="*/ 2147483646 w 143"/>
                <a:gd name="T5" fmla="*/ 2147483646 h 144"/>
                <a:gd name="T6" fmla="*/ 2147483646 w 143"/>
                <a:gd name="T7" fmla="*/ 2147483646 h 144"/>
                <a:gd name="T8" fmla="*/ 2147483646 w 143"/>
                <a:gd name="T9" fmla="*/ 2147483646 h 144"/>
                <a:gd name="T10" fmla="*/ 2147483646 w 143"/>
                <a:gd name="T11" fmla="*/ 2147483646 h 144"/>
                <a:gd name="T12" fmla="*/ 2147483646 w 143"/>
                <a:gd name="T13" fmla="*/ 2147483646 h 144"/>
                <a:gd name="T14" fmla="*/ 2147483646 w 143"/>
                <a:gd name="T15" fmla="*/ 2147483646 h 144"/>
                <a:gd name="T16" fmla="*/ 2147483646 w 143"/>
                <a:gd name="T17" fmla="*/ 2147483646 h 144"/>
                <a:gd name="T18" fmla="*/ 2147483646 w 143"/>
                <a:gd name="T19" fmla="*/ 2147483646 h 144"/>
                <a:gd name="T20" fmla="*/ 2147483646 w 143"/>
                <a:gd name="T21" fmla="*/ 2147483646 h 144"/>
                <a:gd name="T22" fmla="*/ 2147483646 w 143"/>
                <a:gd name="T23" fmla="*/ 2147483646 h 144"/>
                <a:gd name="T24" fmla="*/ 2147483646 w 143"/>
                <a:gd name="T25" fmla="*/ 2147483646 h 144"/>
                <a:gd name="T26" fmla="*/ 2147483646 w 143"/>
                <a:gd name="T27" fmla="*/ 2147483646 h 144"/>
                <a:gd name="T28" fmla="*/ 2147483646 w 143"/>
                <a:gd name="T29" fmla="*/ 2147483646 h 144"/>
                <a:gd name="T30" fmla="*/ 2147483646 w 143"/>
                <a:gd name="T31" fmla="*/ 2147483646 h 144"/>
                <a:gd name="T32" fmla="*/ 0 w 143"/>
                <a:gd name="T33" fmla="*/ 2147483646 h 144"/>
                <a:gd name="T34" fmla="*/ 2147483646 w 143"/>
                <a:gd name="T35" fmla="*/ 2147483646 h 144"/>
                <a:gd name="T36" fmla="*/ 2147483646 w 143"/>
                <a:gd name="T37" fmla="*/ 2147483646 h 144"/>
                <a:gd name="T38" fmla="*/ 2147483646 w 143"/>
                <a:gd name="T39" fmla="*/ 2147483646 h 144"/>
                <a:gd name="T40" fmla="*/ 2147483646 w 143"/>
                <a:gd name="T41" fmla="*/ 2147483646 h 144"/>
                <a:gd name="T42" fmla="*/ 2147483646 w 143"/>
                <a:gd name="T43" fmla="*/ 2147483646 h 144"/>
                <a:gd name="T44" fmla="*/ 2147483646 w 143"/>
                <a:gd name="T45" fmla="*/ 2147483646 h 144"/>
                <a:gd name="T46" fmla="*/ 2147483646 w 143"/>
                <a:gd name="T47" fmla="*/ 2147483646 h 144"/>
                <a:gd name="T48" fmla="*/ 2147483646 w 143"/>
                <a:gd name="T49" fmla="*/ 2147483646 h 144"/>
                <a:gd name="T50" fmla="*/ 2147483646 w 143"/>
                <a:gd name="T51" fmla="*/ 2147483646 h 144"/>
                <a:gd name="T52" fmla="*/ 2147483646 w 143"/>
                <a:gd name="T53" fmla="*/ 2147483646 h 144"/>
                <a:gd name="T54" fmla="*/ 2147483646 w 143"/>
                <a:gd name="T55" fmla="*/ 2147483646 h 144"/>
                <a:gd name="T56" fmla="*/ 2147483646 w 143"/>
                <a:gd name="T57" fmla="*/ 2147483646 h 144"/>
                <a:gd name="T58" fmla="*/ 2147483646 w 143"/>
                <a:gd name="T59" fmla="*/ 2147483646 h 144"/>
                <a:gd name="T60" fmla="*/ 2147483646 w 143"/>
                <a:gd name="T61" fmla="*/ 2147483646 h 144"/>
                <a:gd name="T62" fmla="*/ 2147483646 w 143"/>
                <a:gd name="T63" fmla="*/ 2147483646 h 144"/>
                <a:gd name="T64" fmla="*/ 2147483646 w 143"/>
                <a:gd name="T65" fmla="*/ 2147483646 h 144"/>
                <a:gd name="T66" fmla="*/ 2147483646 w 143"/>
                <a:gd name="T67" fmla="*/ 2147483646 h 144"/>
                <a:gd name="T68" fmla="*/ 2147483646 w 143"/>
                <a:gd name="T69" fmla="*/ 2147483646 h 144"/>
                <a:gd name="T70" fmla="*/ 2147483646 w 143"/>
                <a:gd name="T71" fmla="*/ 2147483646 h 144"/>
                <a:gd name="T72" fmla="*/ 2147483646 w 143"/>
                <a:gd name="T73" fmla="*/ 2147483646 h 1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3" h="144">
                  <a:moveTo>
                    <a:pt x="70" y="40"/>
                  </a:moveTo>
                  <a:cubicBezTo>
                    <a:pt x="75" y="41"/>
                    <a:pt x="80" y="42"/>
                    <a:pt x="84" y="45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6" y="49"/>
                    <a:pt x="73" y="48"/>
                    <a:pt x="70" y="47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2"/>
                    <a:pt x="74" y="63"/>
                    <a:pt x="75" y="6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70"/>
                    <a:pt x="82" y="72"/>
                    <a:pt x="82" y="74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96" y="70"/>
                    <a:pt x="95" y="67"/>
                    <a:pt x="94" y="65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101" y="64"/>
                    <a:pt x="103" y="69"/>
                    <a:pt x="103" y="74"/>
                  </a:cubicBezTo>
                  <a:cubicBezTo>
                    <a:pt x="117" y="74"/>
                    <a:pt x="117" y="74"/>
                    <a:pt x="117" y="74"/>
                  </a:cubicBezTo>
                  <a:cubicBezTo>
                    <a:pt x="116" y="65"/>
                    <a:pt x="114" y="56"/>
                    <a:pt x="109" y="49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20" y="53"/>
                    <a:pt x="123" y="63"/>
                    <a:pt x="124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3" y="81"/>
                    <a:pt x="133" y="81"/>
                    <a:pt x="133" y="81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2" y="110"/>
                    <a:pt x="99" y="133"/>
                    <a:pt x="70" y="135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34" y="133"/>
                    <a:pt x="11" y="110"/>
                    <a:pt x="9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1" y="45"/>
                    <a:pt x="34" y="21"/>
                    <a:pt x="63" y="2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81" y="20"/>
                    <a:pt x="91" y="24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87" y="30"/>
                    <a:pt x="79" y="27"/>
                    <a:pt x="70" y="27"/>
                  </a:cubicBezTo>
                  <a:cubicBezTo>
                    <a:pt x="70" y="40"/>
                    <a:pt x="70" y="40"/>
                    <a:pt x="70" y="40"/>
                  </a:cubicBezTo>
                  <a:close/>
                  <a:moveTo>
                    <a:pt x="82" y="81"/>
                  </a:moveTo>
                  <a:cubicBezTo>
                    <a:pt x="81" y="87"/>
                    <a:pt x="76" y="92"/>
                    <a:pt x="70" y="93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84" y="105"/>
                    <a:pt x="95" y="94"/>
                    <a:pt x="96" y="81"/>
                  </a:cubicBezTo>
                  <a:cubicBezTo>
                    <a:pt x="82" y="81"/>
                    <a:pt x="82" y="81"/>
                    <a:pt x="82" y="81"/>
                  </a:cubicBezTo>
                  <a:close/>
                  <a:moveTo>
                    <a:pt x="63" y="93"/>
                  </a:moveTo>
                  <a:cubicBezTo>
                    <a:pt x="57" y="92"/>
                    <a:pt x="52" y="87"/>
                    <a:pt x="51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94"/>
                    <a:pt x="49" y="105"/>
                    <a:pt x="63" y="107"/>
                  </a:cubicBezTo>
                  <a:cubicBezTo>
                    <a:pt x="63" y="93"/>
                    <a:pt x="63" y="93"/>
                    <a:pt x="63" y="93"/>
                  </a:cubicBezTo>
                  <a:close/>
                  <a:moveTo>
                    <a:pt x="51" y="74"/>
                  </a:moveTo>
                  <a:cubicBezTo>
                    <a:pt x="52" y="68"/>
                    <a:pt x="57" y="63"/>
                    <a:pt x="63" y="61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49" y="49"/>
                    <a:pt x="38" y="60"/>
                    <a:pt x="37" y="74"/>
                  </a:cubicBezTo>
                  <a:cubicBezTo>
                    <a:pt x="51" y="74"/>
                    <a:pt x="51" y="74"/>
                    <a:pt x="51" y="74"/>
                  </a:cubicBezTo>
                  <a:close/>
                  <a:moveTo>
                    <a:pt x="63" y="27"/>
                  </a:moveTo>
                  <a:cubicBezTo>
                    <a:pt x="38" y="28"/>
                    <a:pt x="18" y="49"/>
                    <a:pt x="16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1" y="56"/>
                    <a:pt x="45" y="42"/>
                    <a:pt x="63" y="40"/>
                  </a:cubicBezTo>
                  <a:cubicBezTo>
                    <a:pt x="63" y="27"/>
                    <a:pt x="63" y="27"/>
                    <a:pt x="63" y="27"/>
                  </a:cubicBezTo>
                  <a:close/>
                  <a:moveTo>
                    <a:pt x="63" y="128"/>
                  </a:moveTo>
                  <a:cubicBezTo>
                    <a:pt x="63" y="114"/>
                    <a:pt x="63" y="114"/>
                    <a:pt x="63" y="114"/>
                  </a:cubicBezTo>
                  <a:cubicBezTo>
                    <a:pt x="45" y="112"/>
                    <a:pt x="31" y="98"/>
                    <a:pt x="30" y="81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8" y="106"/>
                    <a:pt x="38" y="126"/>
                    <a:pt x="63" y="128"/>
                  </a:cubicBezTo>
                  <a:close/>
                  <a:moveTo>
                    <a:pt x="70" y="114"/>
                  </a:moveTo>
                  <a:cubicBezTo>
                    <a:pt x="70" y="128"/>
                    <a:pt x="70" y="128"/>
                    <a:pt x="70" y="128"/>
                  </a:cubicBezTo>
                  <a:cubicBezTo>
                    <a:pt x="95" y="126"/>
                    <a:pt x="115" y="106"/>
                    <a:pt x="117" y="81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102" y="98"/>
                    <a:pt x="88" y="112"/>
                    <a:pt x="70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1" name="MH_SubTitle_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267392" y="3819524"/>
              <a:ext cx="1108075" cy="6302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+mn-ea"/>
                  <a:ea typeface="+mn-ea"/>
                  <a:cs typeface="Arial Unicode MS" panose="020B0604020202020204" pitchFamily="34" charset="-122"/>
                </a:rPr>
                <a:t>标题</a:t>
              </a:r>
              <a:endParaRPr lang="zh-CN" altLang="en-US" sz="2000" b="1" dirty="0">
                <a:solidFill>
                  <a:srgbClr val="FFFFFF"/>
                </a:solidFill>
                <a:latin typeface="+mn-ea"/>
                <a:ea typeface="+mn-ea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921471" y="1458913"/>
            <a:ext cx="2024062" cy="2352675"/>
            <a:chOff x="6921471" y="1458913"/>
            <a:chExt cx="2024062" cy="2352675"/>
          </a:xfrm>
        </p:grpSpPr>
        <p:sp>
          <p:nvSpPr>
            <p:cNvPr id="20" name="MH_Other_4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6921471" y="1458913"/>
              <a:ext cx="2024062" cy="2352675"/>
            </a:xfrm>
            <a:custGeom>
              <a:avLst/>
              <a:gdLst>
                <a:gd name="T0" fmla="*/ 2147483646 w 761"/>
                <a:gd name="T1" fmla="*/ 0 h 885"/>
                <a:gd name="T2" fmla="*/ 2147483646 w 761"/>
                <a:gd name="T3" fmla="*/ 2147483646 h 885"/>
                <a:gd name="T4" fmla="*/ 2147483646 w 761"/>
                <a:gd name="T5" fmla="*/ 2147483646 h 885"/>
                <a:gd name="T6" fmla="*/ 2147483646 w 761"/>
                <a:gd name="T7" fmla="*/ 2147483646 h 885"/>
                <a:gd name="T8" fmla="*/ 2147483646 w 761"/>
                <a:gd name="T9" fmla="*/ 2147483646 h 885"/>
                <a:gd name="T10" fmla="*/ 2147483646 w 761"/>
                <a:gd name="T11" fmla="*/ 2147483646 h 885"/>
                <a:gd name="T12" fmla="*/ 2147483646 w 761"/>
                <a:gd name="T13" fmla="*/ 2147483646 h 885"/>
                <a:gd name="T14" fmla="*/ 0 w 761"/>
                <a:gd name="T15" fmla="*/ 2147483646 h 885"/>
                <a:gd name="T16" fmla="*/ 2147483646 w 761"/>
                <a:gd name="T17" fmla="*/ 2147483646 h 885"/>
                <a:gd name="T18" fmla="*/ 2147483646 w 761"/>
                <a:gd name="T19" fmla="*/ 0 h 8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61" h="885">
                  <a:moveTo>
                    <a:pt x="761" y="0"/>
                  </a:moveTo>
                  <a:cubicBezTo>
                    <a:pt x="653" y="1"/>
                    <a:pt x="545" y="22"/>
                    <a:pt x="442" y="63"/>
                  </a:cubicBezTo>
                  <a:cubicBezTo>
                    <a:pt x="409" y="79"/>
                    <a:pt x="378" y="98"/>
                    <a:pt x="347" y="120"/>
                  </a:cubicBezTo>
                  <a:cubicBezTo>
                    <a:pt x="207" y="221"/>
                    <a:pt x="173" y="332"/>
                    <a:pt x="112" y="487"/>
                  </a:cubicBezTo>
                  <a:cubicBezTo>
                    <a:pt x="100" y="517"/>
                    <a:pt x="82" y="548"/>
                    <a:pt x="75" y="580"/>
                  </a:cubicBezTo>
                  <a:cubicBezTo>
                    <a:pt x="68" y="615"/>
                    <a:pt x="76" y="627"/>
                    <a:pt x="83" y="645"/>
                  </a:cubicBezTo>
                  <a:cubicBezTo>
                    <a:pt x="94" y="670"/>
                    <a:pt x="93" y="686"/>
                    <a:pt x="82" y="712"/>
                  </a:cubicBezTo>
                  <a:cubicBezTo>
                    <a:pt x="55" y="770"/>
                    <a:pt x="30" y="829"/>
                    <a:pt x="0" y="885"/>
                  </a:cubicBezTo>
                  <a:cubicBezTo>
                    <a:pt x="761" y="885"/>
                    <a:pt x="761" y="885"/>
                    <a:pt x="761" y="885"/>
                  </a:cubicBezTo>
                  <a:cubicBezTo>
                    <a:pt x="761" y="0"/>
                    <a:pt x="761" y="0"/>
                    <a:pt x="761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5" name="MH_Other_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8472459" y="3239928"/>
              <a:ext cx="347663" cy="400050"/>
            </a:xfrm>
            <a:custGeom>
              <a:avLst/>
              <a:gdLst>
                <a:gd name="T0" fmla="*/ 2147483646 w 131"/>
                <a:gd name="T1" fmla="*/ 2147483646 h 151"/>
                <a:gd name="T2" fmla="*/ 2147483646 w 131"/>
                <a:gd name="T3" fmla="*/ 2147483646 h 151"/>
                <a:gd name="T4" fmla="*/ 2147483646 w 131"/>
                <a:gd name="T5" fmla="*/ 2147483646 h 151"/>
                <a:gd name="T6" fmla="*/ 2147483646 w 131"/>
                <a:gd name="T7" fmla="*/ 2147483646 h 151"/>
                <a:gd name="T8" fmla="*/ 2147483646 w 131"/>
                <a:gd name="T9" fmla="*/ 2147483646 h 151"/>
                <a:gd name="T10" fmla="*/ 2147483646 w 131"/>
                <a:gd name="T11" fmla="*/ 2147483646 h 151"/>
                <a:gd name="T12" fmla="*/ 2147483646 w 131"/>
                <a:gd name="T13" fmla="*/ 2147483646 h 151"/>
                <a:gd name="T14" fmla="*/ 2147483646 w 131"/>
                <a:gd name="T15" fmla="*/ 2147483646 h 151"/>
                <a:gd name="T16" fmla="*/ 2147483646 w 131"/>
                <a:gd name="T17" fmla="*/ 2147483646 h 151"/>
                <a:gd name="T18" fmla="*/ 2147483646 w 131"/>
                <a:gd name="T19" fmla="*/ 2147483646 h 151"/>
                <a:gd name="T20" fmla="*/ 2147483646 w 131"/>
                <a:gd name="T21" fmla="*/ 2147483646 h 151"/>
                <a:gd name="T22" fmla="*/ 2147483646 w 131"/>
                <a:gd name="T23" fmla="*/ 2147483646 h 151"/>
                <a:gd name="T24" fmla="*/ 2147483646 w 131"/>
                <a:gd name="T25" fmla="*/ 2147483646 h 151"/>
                <a:gd name="T26" fmla="*/ 2147483646 w 131"/>
                <a:gd name="T27" fmla="*/ 2147483646 h 151"/>
                <a:gd name="T28" fmla="*/ 2147483646 w 131"/>
                <a:gd name="T29" fmla="*/ 2147483646 h 151"/>
                <a:gd name="T30" fmla="*/ 2147483646 w 131"/>
                <a:gd name="T31" fmla="*/ 2147483646 h 151"/>
                <a:gd name="T32" fmla="*/ 2147483646 w 131"/>
                <a:gd name="T33" fmla="*/ 2147483646 h 151"/>
                <a:gd name="T34" fmla="*/ 2147483646 w 131"/>
                <a:gd name="T35" fmla="*/ 2147483646 h 151"/>
                <a:gd name="T36" fmla="*/ 2147483646 w 131"/>
                <a:gd name="T37" fmla="*/ 2147483646 h 151"/>
                <a:gd name="T38" fmla="*/ 2147483646 w 131"/>
                <a:gd name="T39" fmla="*/ 2147483646 h 151"/>
                <a:gd name="T40" fmla="*/ 2147483646 w 131"/>
                <a:gd name="T41" fmla="*/ 2147483646 h 151"/>
                <a:gd name="T42" fmla="*/ 2147483646 w 131"/>
                <a:gd name="T43" fmla="*/ 2147483646 h 151"/>
                <a:gd name="T44" fmla="*/ 2147483646 w 131"/>
                <a:gd name="T45" fmla="*/ 2147483646 h 151"/>
                <a:gd name="T46" fmla="*/ 2147483646 w 131"/>
                <a:gd name="T47" fmla="*/ 0 h 151"/>
                <a:gd name="T48" fmla="*/ 2147483646 w 131"/>
                <a:gd name="T49" fmla="*/ 2147483646 h 151"/>
                <a:gd name="T50" fmla="*/ 2147483646 w 131"/>
                <a:gd name="T51" fmla="*/ 0 h 151"/>
                <a:gd name="T52" fmla="*/ 2147483646 w 131"/>
                <a:gd name="T53" fmla="*/ 2147483646 h 151"/>
                <a:gd name="T54" fmla="*/ 2147483646 w 131"/>
                <a:gd name="T55" fmla="*/ 2147483646 h 151"/>
                <a:gd name="T56" fmla="*/ 2147483646 w 131"/>
                <a:gd name="T57" fmla="*/ 2147483646 h 151"/>
                <a:gd name="T58" fmla="*/ 2147483646 w 131"/>
                <a:gd name="T59" fmla="*/ 2147483646 h 151"/>
                <a:gd name="T60" fmla="*/ 2147483646 w 131"/>
                <a:gd name="T61" fmla="*/ 2147483646 h 151"/>
                <a:gd name="T62" fmla="*/ 2147483646 w 131"/>
                <a:gd name="T63" fmla="*/ 2147483646 h 151"/>
                <a:gd name="T64" fmla="*/ 2147483646 w 131"/>
                <a:gd name="T65" fmla="*/ 2147483646 h 151"/>
                <a:gd name="T66" fmla="*/ 2147483646 w 131"/>
                <a:gd name="T67" fmla="*/ 2147483646 h 151"/>
                <a:gd name="T68" fmla="*/ 2147483646 w 131"/>
                <a:gd name="T69" fmla="*/ 2147483646 h 151"/>
                <a:gd name="T70" fmla="*/ 2147483646 w 131"/>
                <a:gd name="T71" fmla="*/ 2147483646 h 151"/>
                <a:gd name="T72" fmla="*/ 2147483646 w 131"/>
                <a:gd name="T73" fmla="*/ 2147483646 h 151"/>
                <a:gd name="T74" fmla="*/ 2147483646 w 131"/>
                <a:gd name="T75" fmla="*/ 2147483646 h 151"/>
                <a:gd name="T76" fmla="*/ 2147483646 w 131"/>
                <a:gd name="T77" fmla="*/ 2147483646 h 151"/>
                <a:gd name="T78" fmla="*/ 2147483646 w 131"/>
                <a:gd name="T79" fmla="*/ 2147483646 h 151"/>
                <a:gd name="T80" fmla="*/ 0 w 131"/>
                <a:gd name="T81" fmla="*/ 2147483646 h 151"/>
                <a:gd name="T82" fmla="*/ 2147483646 w 131"/>
                <a:gd name="T83" fmla="*/ 2147483646 h 151"/>
                <a:gd name="T84" fmla="*/ 2147483646 w 131"/>
                <a:gd name="T85" fmla="*/ 2147483646 h 15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" h="151">
                  <a:moveTo>
                    <a:pt x="48" y="130"/>
                  </a:moveTo>
                  <a:cubicBezTo>
                    <a:pt x="83" y="130"/>
                    <a:pt x="83" y="130"/>
                    <a:pt x="83" y="130"/>
                  </a:cubicBezTo>
                  <a:cubicBezTo>
                    <a:pt x="84" y="130"/>
                    <a:pt x="86" y="131"/>
                    <a:pt x="86" y="132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6" y="137"/>
                    <a:pt x="84" y="138"/>
                    <a:pt x="83" y="138"/>
                  </a:cubicBezTo>
                  <a:cubicBezTo>
                    <a:pt x="48" y="138"/>
                    <a:pt x="48" y="138"/>
                    <a:pt x="48" y="138"/>
                  </a:cubicBezTo>
                  <a:cubicBezTo>
                    <a:pt x="46" y="138"/>
                    <a:pt x="45" y="137"/>
                    <a:pt x="45" y="136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5" y="131"/>
                    <a:pt x="46" y="130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lose/>
                  <a:moveTo>
                    <a:pt x="78" y="143"/>
                  </a:moveTo>
                  <a:cubicBezTo>
                    <a:pt x="78" y="147"/>
                    <a:pt x="78" y="147"/>
                    <a:pt x="78" y="147"/>
                  </a:cubicBezTo>
                  <a:cubicBezTo>
                    <a:pt x="78" y="149"/>
                    <a:pt x="76" y="151"/>
                    <a:pt x="74" y="151"/>
                  </a:cubicBezTo>
                  <a:cubicBezTo>
                    <a:pt x="57" y="151"/>
                    <a:pt x="57" y="151"/>
                    <a:pt x="57" y="151"/>
                  </a:cubicBezTo>
                  <a:cubicBezTo>
                    <a:pt x="54" y="151"/>
                    <a:pt x="52" y="149"/>
                    <a:pt x="52" y="147"/>
                  </a:cubicBezTo>
                  <a:cubicBezTo>
                    <a:pt x="52" y="143"/>
                    <a:pt x="52" y="143"/>
                    <a:pt x="52" y="143"/>
                  </a:cubicBezTo>
                  <a:cubicBezTo>
                    <a:pt x="78" y="143"/>
                    <a:pt x="78" y="143"/>
                    <a:pt x="78" y="143"/>
                  </a:cubicBezTo>
                  <a:close/>
                  <a:moveTo>
                    <a:pt x="65" y="34"/>
                  </a:moveTo>
                  <a:cubicBezTo>
                    <a:pt x="84" y="34"/>
                    <a:pt x="99" y="49"/>
                    <a:pt x="99" y="68"/>
                  </a:cubicBezTo>
                  <a:cubicBezTo>
                    <a:pt x="99" y="89"/>
                    <a:pt x="82" y="94"/>
                    <a:pt x="82" y="125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9" y="94"/>
                    <a:pt x="31" y="89"/>
                    <a:pt x="31" y="68"/>
                  </a:cubicBezTo>
                  <a:cubicBezTo>
                    <a:pt x="31" y="49"/>
                    <a:pt x="47" y="34"/>
                    <a:pt x="65" y="34"/>
                  </a:cubicBezTo>
                  <a:cubicBezTo>
                    <a:pt x="65" y="34"/>
                    <a:pt x="65" y="34"/>
                    <a:pt x="65" y="34"/>
                  </a:cubicBezTo>
                  <a:close/>
                  <a:moveTo>
                    <a:pt x="70" y="40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6" y="42"/>
                    <a:pt x="80" y="44"/>
                    <a:pt x="83" y="46"/>
                  </a:cubicBezTo>
                  <a:cubicBezTo>
                    <a:pt x="82" y="46"/>
                    <a:pt x="80" y="45"/>
                    <a:pt x="79" y="45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4" y="44"/>
                    <a:pt x="73" y="44"/>
                    <a:pt x="71" y="43"/>
                  </a:cubicBezTo>
                  <a:cubicBezTo>
                    <a:pt x="69" y="44"/>
                    <a:pt x="66" y="44"/>
                    <a:pt x="64" y="45"/>
                  </a:cubicBezTo>
                  <a:cubicBezTo>
                    <a:pt x="59" y="46"/>
                    <a:pt x="54" y="49"/>
                    <a:pt x="50" y="53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5" y="59"/>
                    <a:pt x="43" y="63"/>
                    <a:pt x="42" y="68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0" y="75"/>
                    <a:pt x="40" y="78"/>
                    <a:pt x="40" y="81"/>
                  </a:cubicBezTo>
                  <a:cubicBezTo>
                    <a:pt x="40" y="80"/>
                    <a:pt x="39" y="78"/>
                    <a:pt x="38" y="77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0"/>
                    <a:pt x="37" y="66"/>
                    <a:pt x="38" y="6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0" y="56"/>
                    <a:pt x="42" y="53"/>
                    <a:pt x="45" y="49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0" y="44"/>
                    <a:pt x="54" y="42"/>
                    <a:pt x="58" y="41"/>
                  </a:cubicBezTo>
                  <a:cubicBezTo>
                    <a:pt x="61" y="40"/>
                    <a:pt x="63" y="40"/>
                    <a:pt x="65" y="40"/>
                  </a:cubicBezTo>
                  <a:cubicBezTo>
                    <a:pt x="67" y="40"/>
                    <a:pt x="68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lose/>
                  <a:moveTo>
                    <a:pt x="62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8" y="23"/>
                    <a:pt x="67" y="23"/>
                    <a:pt x="66" y="23"/>
                  </a:cubicBezTo>
                  <a:cubicBezTo>
                    <a:pt x="64" y="23"/>
                    <a:pt x="63" y="23"/>
                    <a:pt x="62" y="23"/>
                  </a:cubicBezTo>
                  <a:cubicBezTo>
                    <a:pt x="62" y="0"/>
                    <a:pt x="62" y="0"/>
                    <a:pt x="62" y="0"/>
                  </a:cubicBezTo>
                  <a:close/>
                  <a:moveTo>
                    <a:pt x="109" y="16"/>
                  </a:moveTo>
                  <a:cubicBezTo>
                    <a:pt x="115" y="22"/>
                    <a:pt x="115" y="22"/>
                    <a:pt x="115" y="22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7" y="35"/>
                    <a:pt x="95" y="33"/>
                    <a:pt x="93" y="32"/>
                  </a:cubicBezTo>
                  <a:cubicBezTo>
                    <a:pt x="109" y="16"/>
                    <a:pt x="109" y="16"/>
                    <a:pt x="109" y="16"/>
                  </a:cubicBezTo>
                  <a:close/>
                  <a:moveTo>
                    <a:pt x="34" y="102"/>
                  </a:moveTo>
                  <a:cubicBezTo>
                    <a:pt x="22" y="114"/>
                    <a:pt x="22" y="114"/>
                    <a:pt x="22" y="114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31" y="98"/>
                    <a:pt x="32" y="100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lose/>
                  <a:moveTo>
                    <a:pt x="22" y="16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4" y="35"/>
                    <a:pt x="36" y="33"/>
                    <a:pt x="38" y="32"/>
                  </a:cubicBezTo>
                  <a:cubicBezTo>
                    <a:pt x="22" y="16"/>
                    <a:pt x="22" y="16"/>
                    <a:pt x="22" y="16"/>
                  </a:cubicBezTo>
                  <a:close/>
                  <a:moveTo>
                    <a:pt x="97" y="102"/>
                  </a:moveTo>
                  <a:cubicBezTo>
                    <a:pt x="109" y="114"/>
                    <a:pt x="109" y="114"/>
                    <a:pt x="109" y="114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101" y="98"/>
                    <a:pt x="99" y="100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lose/>
                  <a:moveTo>
                    <a:pt x="131" y="61"/>
                  </a:moveTo>
                  <a:cubicBezTo>
                    <a:pt x="131" y="69"/>
                    <a:pt x="131" y="69"/>
                    <a:pt x="131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8"/>
                    <a:pt x="112" y="68"/>
                  </a:cubicBezTo>
                  <a:cubicBezTo>
                    <a:pt x="112" y="66"/>
                    <a:pt x="111" y="63"/>
                    <a:pt x="111" y="61"/>
                  </a:cubicBezTo>
                  <a:cubicBezTo>
                    <a:pt x="131" y="61"/>
                    <a:pt x="131" y="61"/>
                    <a:pt x="131" y="61"/>
                  </a:cubicBezTo>
                  <a:close/>
                  <a:moveTo>
                    <a:pt x="20" y="69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0" y="63"/>
                    <a:pt x="20" y="66"/>
                    <a:pt x="20" y="68"/>
                  </a:cubicBezTo>
                  <a:cubicBezTo>
                    <a:pt x="20" y="68"/>
                    <a:pt x="20" y="69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9" name="MH_SubTitle_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267392" y="3178175"/>
              <a:ext cx="1108075" cy="633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+mn-ea"/>
                  <a:ea typeface="+mn-ea"/>
                  <a:cs typeface="Arial Unicode MS" panose="020B0604020202020204" pitchFamily="34" charset="-122"/>
                </a:rPr>
                <a:t>标题</a:t>
              </a:r>
              <a:endParaRPr lang="zh-CN" altLang="en-US" sz="2000" b="1" dirty="0">
                <a:solidFill>
                  <a:srgbClr val="FFFFFF"/>
                </a:solidFill>
                <a:latin typeface="+mn-ea"/>
                <a:ea typeface="+mn-ea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1" y="280461"/>
            <a:ext cx="6086593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选题背景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3520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34114" y="3031706"/>
            <a:ext cx="4831830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。在答辩会上，考官要极力找出来在论文中所表现的水平是真是假。而学生不仅要证明自己的论点是对的，而且还要证明老师是错的</a:t>
            </a:r>
          </a:p>
        </p:txBody>
      </p:sp>
      <p:sp>
        <p:nvSpPr>
          <p:cNvPr id="34" name="矩形 33"/>
          <p:cNvSpPr/>
          <p:nvPr/>
        </p:nvSpPr>
        <p:spPr>
          <a:xfrm>
            <a:off x="1034114" y="2620418"/>
            <a:ext cx="1954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添加您的标题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88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4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4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4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4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1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33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4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4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4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4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1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33" grpId="0"/>
          <p:bldP spid="3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2" y="280461"/>
            <a:ext cx="5228248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研究意义</a:t>
            </a: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2682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SIGNIFICANCE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275833" y="2222736"/>
            <a:ext cx="2461497" cy="2459587"/>
            <a:chOff x="2275833" y="2222736"/>
            <a:chExt cx="2461497" cy="2459587"/>
          </a:xfrm>
        </p:grpSpPr>
        <p:sp>
          <p:nvSpPr>
            <p:cNvPr id="12" name="MH_Other_1"/>
            <p:cNvSpPr/>
            <p:nvPr>
              <p:custDataLst>
                <p:tags r:id="rId5"/>
              </p:custDataLst>
            </p:nvPr>
          </p:nvSpPr>
          <p:spPr>
            <a:xfrm>
              <a:off x="2275833" y="2222736"/>
              <a:ext cx="2461497" cy="245958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18" name="MH_Other_2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747510" y="2682955"/>
              <a:ext cx="1638452" cy="1541061"/>
            </a:xfrm>
            <a:custGeom>
              <a:avLst/>
              <a:gdLst>
                <a:gd name="T0" fmla="*/ 373604 w 1361803"/>
                <a:gd name="T1" fmla="*/ 882437 h 1281345"/>
                <a:gd name="T2" fmla="*/ 476200 w 1361803"/>
                <a:gd name="T3" fmla="*/ 923828 h 1281345"/>
                <a:gd name="T4" fmla="*/ 554139 w 1361803"/>
                <a:gd name="T5" fmla="*/ 940808 h 1281345"/>
                <a:gd name="T6" fmla="*/ 528484 w 1361803"/>
                <a:gd name="T7" fmla="*/ 1017215 h 1281345"/>
                <a:gd name="T8" fmla="*/ 460417 w 1361803"/>
                <a:gd name="T9" fmla="*/ 1039501 h 1281345"/>
                <a:gd name="T10" fmla="*/ 352881 w 1361803"/>
                <a:gd name="T11" fmla="*/ 976886 h 1281345"/>
                <a:gd name="T12" fmla="*/ 286785 w 1361803"/>
                <a:gd name="T13" fmla="*/ 1049049 h 1281345"/>
                <a:gd name="T14" fmla="*/ 312434 w 1361803"/>
                <a:gd name="T15" fmla="*/ 885625 h 1281345"/>
                <a:gd name="T16" fmla="*/ 274750 w 1361803"/>
                <a:gd name="T17" fmla="*/ 686240 h 1281345"/>
                <a:gd name="T18" fmla="*/ 665920 w 1361803"/>
                <a:gd name="T19" fmla="*/ 686240 h 1281345"/>
                <a:gd name="T20" fmla="*/ 633318 w 1361803"/>
                <a:gd name="T21" fmla="*/ 771039 h 1281345"/>
                <a:gd name="T22" fmla="*/ 270797 w 1361803"/>
                <a:gd name="T23" fmla="*/ 776338 h 1281345"/>
                <a:gd name="T24" fmla="*/ 255979 w 1361803"/>
                <a:gd name="T25" fmla="*/ 705323 h 1281345"/>
                <a:gd name="T26" fmla="*/ 278558 w 1361803"/>
                <a:gd name="T27" fmla="*/ 503808 h 1281345"/>
                <a:gd name="T28" fmla="*/ 746925 w 1361803"/>
                <a:gd name="T29" fmla="*/ 503808 h 1281345"/>
                <a:gd name="T30" fmla="*/ 766688 w 1361803"/>
                <a:gd name="T31" fmla="*/ 555844 h 1281345"/>
                <a:gd name="T32" fmla="*/ 279544 w 1361803"/>
                <a:gd name="T33" fmla="*/ 593008 h 1281345"/>
                <a:gd name="T34" fmla="*/ 256813 w 1361803"/>
                <a:gd name="T35" fmla="*/ 527172 h 1281345"/>
                <a:gd name="T36" fmla="*/ 944591 w 1361803"/>
                <a:gd name="T37" fmla="*/ 452716 h 1281345"/>
                <a:gd name="T38" fmla="*/ 1023588 w 1361803"/>
                <a:gd name="T39" fmla="*/ 643756 h 1281345"/>
                <a:gd name="T40" fmla="*/ 636495 w 1361803"/>
                <a:gd name="T41" fmla="*/ 1040700 h 1281345"/>
                <a:gd name="T42" fmla="*/ 601932 w 1361803"/>
                <a:gd name="T43" fmla="*/ 1010980 h 1281345"/>
                <a:gd name="T44" fmla="*/ 940644 w 1361803"/>
                <a:gd name="T45" fmla="*/ 460140 h 1281345"/>
                <a:gd name="T46" fmla="*/ 1339566 w 1361803"/>
                <a:gd name="T47" fmla="*/ 322482 h 1281345"/>
                <a:gd name="T48" fmla="*/ 1356355 w 1361803"/>
                <a:gd name="T49" fmla="*/ 373372 h 1281345"/>
                <a:gd name="T50" fmla="*/ 1136163 w 1361803"/>
                <a:gd name="T51" fmla="*/ 663855 h 1281345"/>
                <a:gd name="T52" fmla="*/ 1082839 w 1361803"/>
                <a:gd name="T53" fmla="*/ 676580 h 1281345"/>
                <a:gd name="T54" fmla="*/ 1123322 w 1361803"/>
                <a:gd name="T55" fmla="*/ 596008 h 1281345"/>
                <a:gd name="T56" fmla="*/ 1312908 w 1361803"/>
                <a:gd name="T57" fmla="*/ 334145 h 1281345"/>
                <a:gd name="T58" fmla="*/ 526769 w 1361803"/>
                <a:gd name="T59" fmla="*/ 229043 h 1281345"/>
                <a:gd name="T60" fmla="*/ 766688 w 1361803"/>
                <a:gd name="T61" fmla="*/ 244970 h 1281345"/>
                <a:gd name="T62" fmla="*/ 749907 w 1361803"/>
                <a:gd name="T63" fmla="*/ 318243 h 1281345"/>
                <a:gd name="T64" fmla="*/ 529735 w 1361803"/>
                <a:gd name="T65" fmla="*/ 318243 h 1281345"/>
                <a:gd name="T66" fmla="*/ 511959 w 1361803"/>
                <a:gd name="T67" fmla="*/ 246034 h 1281345"/>
                <a:gd name="T68" fmla="*/ 1245419 w 1361803"/>
                <a:gd name="T69" fmla="*/ 137724 h 1281345"/>
                <a:gd name="T70" fmla="*/ 1309122 w 1361803"/>
                <a:gd name="T71" fmla="*/ 239622 h 1281345"/>
                <a:gd name="T72" fmla="*/ 1116528 w 1361803"/>
                <a:gd name="T73" fmla="*/ 531150 h 1281345"/>
                <a:gd name="T74" fmla="*/ 998003 w 1361803"/>
                <a:gd name="T75" fmla="*/ 384860 h 1281345"/>
                <a:gd name="T76" fmla="*/ 1207394 w 1361803"/>
                <a:gd name="T77" fmla="*/ 148457 h 1281345"/>
                <a:gd name="T78" fmla="*/ 327005 w 1361803"/>
                <a:gd name="T79" fmla="*/ 0 h 1281345"/>
                <a:gd name="T80" fmla="*/ 1023501 w 1361803"/>
                <a:gd name="T81" fmla="*/ 136834 h 1281345"/>
                <a:gd name="T82" fmla="*/ 1015602 w 1361803"/>
                <a:gd name="T83" fmla="*/ 237608 h 1281345"/>
                <a:gd name="T84" fmla="*/ 909891 w 1361803"/>
                <a:gd name="T85" fmla="*/ 379745 h 1281345"/>
                <a:gd name="T86" fmla="*/ 897047 w 1361803"/>
                <a:gd name="T87" fmla="*/ 313980 h 1281345"/>
                <a:gd name="T88" fmla="*/ 872348 w 1361803"/>
                <a:gd name="T89" fmla="*/ 135772 h 1281345"/>
                <a:gd name="T90" fmla="*/ 382329 w 1361803"/>
                <a:gd name="T91" fmla="*/ 135772 h 1281345"/>
                <a:gd name="T92" fmla="*/ 382329 w 1361803"/>
                <a:gd name="T93" fmla="*/ 313980 h 1281345"/>
                <a:gd name="T94" fmla="*/ 143255 w 1361803"/>
                <a:gd name="T95" fmla="*/ 409444 h 1281345"/>
                <a:gd name="T96" fmla="*/ 126454 w 1361803"/>
                <a:gd name="T97" fmla="*/ 428538 h 1281345"/>
                <a:gd name="T98" fmla="*/ 151153 w 1361803"/>
                <a:gd name="T99" fmla="*/ 1143476 h 1281345"/>
                <a:gd name="T100" fmla="*/ 897047 w 1361803"/>
                <a:gd name="T101" fmla="*/ 1115897 h 1281345"/>
                <a:gd name="T102" fmla="*/ 902973 w 1361803"/>
                <a:gd name="T103" fmla="*/ 902690 h 1281345"/>
                <a:gd name="T104" fmla="*/ 1022515 w 1361803"/>
                <a:gd name="T105" fmla="*/ 767972 h 1281345"/>
                <a:gd name="T106" fmla="*/ 1023501 w 1361803"/>
                <a:gd name="T107" fmla="*/ 1133931 h 1281345"/>
                <a:gd name="T108" fmla="*/ 131394 w 1361803"/>
                <a:gd name="T109" fmla="*/ 1279248 h 1281345"/>
                <a:gd name="T110" fmla="*/ 0 w 1361803"/>
                <a:gd name="T111" fmla="*/ 335193 h 1281345"/>
                <a:gd name="T112" fmla="*/ 261801 w 1361803"/>
                <a:gd name="T113" fmla="*/ 28642 h 128134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361803" h="1281345">
                  <a:moveTo>
                    <a:pt x="340187" y="867542"/>
                  </a:moveTo>
                  <a:cubicBezTo>
                    <a:pt x="351512" y="867144"/>
                    <a:pt x="363575" y="872724"/>
                    <a:pt x="372930" y="883885"/>
                  </a:cubicBezTo>
                  <a:cubicBezTo>
                    <a:pt x="394595" y="907270"/>
                    <a:pt x="415275" y="931718"/>
                    <a:pt x="436940" y="957229"/>
                  </a:cubicBezTo>
                  <a:cubicBezTo>
                    <a:pt x="449742" y="946599"/>
                    <a:pt x="462543" y="935970"/>
                    <a:pt x="475345" y="925340"/>
                  </a:cubicBezTo>
                  <a:cubicBezTo>
                    <a:pt x="492086" y="911522"/>
                    <a:pt x="506857" y="910459"/>
                    <a:pt x="525568" y="923214"/>
                  </a:cubicBezTo>
                  <a:cubicBezTo>
                    <a:pt x="535415" y="929592"/>
                    <a:pt x="544278" y="935970"/>
                    <a:pt x="553141" y="942347"/>
                  </a:cubicBezTo>
                  <a:cubicBezTo>
                    <a:pt x="545263" y="967858"/>
                    <a:pt x="538370" y="993369"/>
                    <a:pt x="530492" y="1018880"/>
                  </a:cubicBezTo>
                  <a:cubicBezTo>
                    <a:pt x="528522" y="1018880"/>
                    <a:pt x="528522" y="1018880"/>
                    <a:pt x="527537" y="1018880"/>
                  </a:cubicBezTo>
                  <a:cubicBezTo>
                    <a:pt x="509812" y="1000810"/>
                    <a:pt x="494056" y="1007187"/>
                    <a:pt x="479284" y="1024195"/>
                  </a:cubicBezTo>
                  <a:cubicBezTo>
                    <a:pt x="473376" y="1030572"/>
                    <a:pt x="466482" y="1035887"/>
                    <a:pt x="459589" y="1041202"/>
                  </a:cubicBezTo>
                  <a:cubicBezTo>
                    <a:pt x="438909" y="1058209"/>
                    <a:pt x="420199" y="1056083"/>
                    <a:pt x="402473" y="1035887"/>
                  </a:cubicBezTo>
                  <a:cubicBezTo>
                    <a:pt x="385732" y="1017817"/>
                    <a:pt x="369976" y="998684"/>
                    <a:pt x="352251" y="978488"/>
                  </a:cubicBezTo>
                  <a:cubicBezTo>
                    <a:pt x="343388" y="995495"/>
                    <a:pt x="335510" y="1012502"/>
                    <a:pt x="327632" y="1028446"/>
                  </a:cubicBezTo>
                  <a:cubicBezTo>
                    <a:pt x="318769" y="1046517"/>
                    <a:pt x="303013" y="1053957"/>
                    <a:pt x="286272" y="1050768"/>
                  </a:cubicBezTo>
                  <a:cubicBezTo>
                    <a:pt x="262638" y="1046517"/>
                    <a:pt x="248851" y="1019943"/>
                    <a:pt x="259683" y="995495"/>
                  </a:cubicBezTo>
                  <a:cubicBezTo>
                    <a:pt x="276424" y="959355"/>
                    <a:pt x="293165" y="922151"/>
                    <a:pt x="311876" y="887074"/>
                  </a:cubicBezTo>
                  <a:cubicBezTo>
                    <a:pt x="318276" y="874318"/>
                    <a:pt x="328863" y="867941"/>
                    <a:pt x="340187" y="867542"/>
                  </a:cubicBezTo>
                  <a:close/>
                  <a:moveTo>
                    <a:pt x="274255" y="687365"/>
                  </a:moveTo>
                  <a:cubicBezTo>
                    <a:pt x="330459" y="687365"/>
                    <a:pt x="386662" y="687365"/>
                    <a:pt x="442866" y="687365"/>
                  </a:cubicBezTo>
                  <a:cubicBezTo>
                    <a:pt x="516819" y="687365"/>
                    <a:pt x="590771" y="687365"/>
                    <a:pt x="664723" y="687365"/>
                  </a:cubicBezTo>
                  <a:cubicBezTo>
                    <a:pt x="670640" y="687365"/>
                    <a:pt x="675570" y="687365"/>
                    <a:pt x="684444" y="687365"/>
                  </a:cubicBezTo>
                  <a:cubicBezTo>
                    <a:pt x="666695" y="718154"/>
                    <a:pt x="649933" y="745757"/>
                    <a:pt x="632184" y="772299"/>
                  </a:cubicBezTo>
                  <a:cubicBezTo>
                    <a:pt x="630212" y="775484"/>
                    <a:pt x="625282" y="776545"/>
                    <a:pt x="621338" y="776545"/>
                  </a:cubicBezTo>
                  <a:cubicBezTo>
                    <a:pt x="504000" y="777607"/>
                    <a:pt x="387648" y="776545"/>
                    <a:pt x="270311" y="777607"/>
                  </a:cubicBezTo>
                  <a:cubicBezTo>
                    <a:pt x="259464" y="777607"/>
                    <a:pt x="255520" y="772299"/>
                    <a:pt x="256506" y="760620"/>
                  </a:cubicBezTo>
                  <a:cubicBezTo>
                    <a:pt x="256506" y="742572"/>
                    <a:pt x="256506" y="724524"/>
                    <a:pt x="255520" y="706475"/>
                  </a:cubicBezTo>
                  <a:cubicBezTo>
                    <a:pt x="255520" y="691612"/>
                    <a:pt x="261436" y="687365"/>
                    <a:pt x="274255" y="687365"/>
                  </a:cubicBezTo>
                  <a:close/>
                  <a:moveTo>
                    <a:pt x="278054" y="504636"/>
                  </a:moveTo>
                  <a:cubicBezTo>
                    <a:pt x="354989" y="504636"/>
                    <a:pt x="432911" y="504636"/>
                    <a:pt x="509846" y="504636"/>
                  </a:cubicBezTo>
                  <a:cubicBezTo>
                    <a:pt x="588754" y="504636"/>
                    <a:pt x="666676" y="504636"/>
                    <a:pt x="745584" y="504636"/>
                  </a:cubicBezTo>
                  <a:cubicBezTo>
                    <a:pt x="764325" y="504636"/>
                    <a:pt x="765311" y="505700"/>
                    <a:pt x="765311" y="524845"/>
                  </a:cubicBezTo>
                  <a:cubicBezTo>
                    <a:pt x="765311" y="535481"/>
                    <a:pt x="765311" y="546117"/>
                    <a:pt x="765311" y="556753"/>
                  </a:cubicBezTo>
                  <a:cubicBezTo>
                    <a:pt x="765311" y="580153"/>
                    <a:pt x="752489" y="593980"/>
                    <a:pt x="730789" y="593980"/>
                  </a:cubicBezTo>
                  <a:cubicBezTo>
                    <a:pt x="580863" y="593980"/>
                    <a:pt x="429952" y="593980"/>
                    <a:pt x="279040" y="593980"/>
                  </a:cubicBezTo>
                  <a:cubicBezTo>
                    <a:pt x="256354" y="593980"/>
                    <a:pt x="256354" y="592917"/>
                    <a:pt x="256354" y="569517"/>
                  </a:cubicBezTo>
                  <a:cubicBezTo>
                    <a:pt x="256354" y="555690"/>
                    <a:pt x="256354" y="541863"/>
                    <a:pt x="256354" y="528036"/>
                  </a:cubicBezTo>
                  <a:cubicBezTo>
                    <a:pt x="256354" y="504636"/>
                    <a:pt x="256354" y="504636"/>
                    <a:pt x="278054" y="504636"/>
                  </a:cubicBezTo>
                  <a:close/>
                  <a:moveTo>
                    <a:pt x="942895" y="453454"/>
                  </a:moveTo>
                  <a:cubicBezTo>
                    <a:pt x="989224" y="494914"/>
                    <a:pt x="1033581" y="534249"/>
                    <a:pt x="1077938" y="574646"/>
                  </a:cubicBezTo>
                  <a:cubicBezTo>
                    <a:pt x="1059210" y="599097"/>
                    <a:pt x="1040481" y="622484"/>
                    <a:pt x="1021752" y="644809"/>
                  </a:cubicBezTo>
                  <a:cubicBezTo>
                    <a:pt x="928109" y="760685"/>
                    <a:pt x="831509" y="874435"/>
                    <a:pt x="722095" y="974365"/>
                  </a:cubicBezTo>
                  <a:cubicBezTo>
                    <a:pt x="695481" y="999879"/>
                    <a:pt x="664923" y="1021141"/>
                    <a:pt x="635352" y="1042403"/>
                  </a:cubicBezTo>
                  <a:cubicBezTo>
                    <a:pt x="626481" y="1048781"/>
                    <a:pt x="613666" y="1046655"/>
                    <a:pt x="601838" y="1048781"/>
                  </a:cubicBezTo>
                  <a:cubicBezTo>
                    <a:pt x="601838" y="1037087"/>
                    <a:pt x="596909" y="1023267"/>
                    <a:pt x="600852" y="1012636"/>
                  </a:cubicBezTo>
                  <a:cubicBezTo>
                    <a:pt x="619581" y="969050"/>
                    <a:pt x="637323" y="924400"/>
                    <a:pt x="659995" y="882940"/>
                  </a:cubicBezTo>
                  <a:cubicBezTo>
                    <a:pt x="741809" y="734108"/>
                    <a:pt x="838409" y="595907"/>
                    <a:pt x="938952" y="460896"/>
                  </a:cubicBezTo>
                  <a:cubicBezTo>
                    <a:pt x="939938" y="458770"/>
                    <a:pt x="940924" y="456643"/>
                    <a:pt x="942895" y="453454"/>
                  </a:cubicBezTo>
                  <a:close/>
                  <a:moveTo>
                    <a:pt x="1337162" y="323013"/>
                  </a:moveTo>
                  <a:cubicBezTo>
                    <a:pt x="1348990" y="326198"/>
                    <a:pt x="1361803" y="343189"/>
                    <a:pt x="1361803" y="358055"/>
                  </a:cubicBezTo>
                  <a:cubicBezTo>
                    <a:pt x="1359832" y="361241"/>
                    <a:pt x="1357861" y="367612"/>
                    <a:pt x="1353918" y="373984"/>
                  </a:cubicBezTo>
                  <a:cubicBezTo>
                    <a:pt x="1300693" y="447255"/>
                    <a:pt x="1247469" y="521588"/>
                    <a:pt x="1194244" y="594859"/>
                  </a:cubicBezTo>
                  <a:cubicBezTo>
                    <a:pt x="1175517" y="619282"/>
                    <a:pt x="1154818" y="642644"/>
                    <a:pt x="1134120" y="664944"/>
                  </a:cubicBezTo>
                  <a:cubicBezTo>
                    <a:pt x="1125249" y="673439"/>
                    <a:pt x="1113421" y="678749"/>
                    <a:pt x="1101594" y="682996"/>
                  </a:cubicBezTo>
                  <a:cubicBezTo>
                    <a:pt x="1095680" y="685120"/>
                    <a:pt x="1083852" y="682996"/>
                    <a:pt x="1080895" y="677687"/>
                  </a:cubicBezTo>
                  <a:cubicBezTo>
                    <a:pt x="1077938" y="671315"/>
                    <a:pt x="1077938" y="658573"/>
                    <a:pt x="1080895" y="652201"/>
                  </a:cubicBezTo>
                  <a:cubicBezTo>
                    <a:pt x="1092723" y="633087"/>
                    <a:pt x="1107507" y="615035"/>
                    <a:pt x="1121306" y="596983"/>
                  </a:cubicBezTo>
                  <a:cubicBezTo>
                    <a:pt x="1175517" y="522650"/>
                    <a:pt x="1229727" y="449379"/>
                    <a:pt x="1284923" y="375046"/>
                  </a:cubicBezTo>
                  <a:cubicBezTo>
                    <a:pt x="1293794" y="362303"/>
                    <a:pt x="1302665" y="348498"/>
                    <a:pt x="1310550" y="334694"/>
                  </a:cubicBezTo>
                  <a:cubicBezTo>
                    <a:pt x="1317449" y="324075"/>
                    <a:pt x="1325334" y="318765"/>
                    <a:pt x="1337162" y="323013"/>
                  </a:cubicBezTo>
                  <a:close/>
                  <a:moveTo>
                    <a:pt x="525824" y="229421"/>
                  </a:moveTo>
                  <a:cubicBezTo>
                    <a:pt x="600725" y="229421"/>
                    <a:pt x="675627" y="229421"/>
                    <a:pt x="750528" y="229421"/>
                  </a:cubicBezTo>
                  <a:cubicBezTo>
                    <a:pt x="761369" y="229421"/>
                    <a:pt x="765311" y="233676"/>
                    <a:pt x="765311" y="245375"/>
                  </a:cubicBezTo>
                  <a:cubicBezTo>
                    <a:pt x="764326" y="264521"/>
                    <a:pt x="764326" y="282602"/>
                    <a:pt x="765311" y="301747"/>
                  </a:cubicBezTo>
                  <a:cubicBezTo>
                    <a:pt x="765311" y="314511"/>
                    <a:pt x="760383" y="318765"/>
                    <a:pt x="748557" y="318765"/>
                  </a:cubicBezTo>
                  <a:cubicBezTo>
                    <a:pt x="711106" y="318765"/>
                    <a:pt x="674641" y="318765"/>
                    <a:pt x="638176" y="318765"/>
                  </a:cubicBezTo>
                  <a:cubicBezTo>
                    <a:pt x="601711" y="318765"/>
                    <a:pt x="565246" y="317702"/>
                    <a:pt x="528781" y="318765"/>
                  </a:cubicBezTo>
                  <a:cubicBezTo>
                    <a:pt x="515969" y="318765"/>
                    <a:pt x="511041" y="313447"/>
                    <a:pt x="511041" y="299620"/>
                  </a:cubicBezTo>
                  <a:cubicBezTo>
                    <a:pt x="512027" y="282602"/>
                    <a:pt x="512027" y="264521"/>
                    <a:pt x="511041" y="246439"/>
                  </a:cubicBezTo>
                  <a:cubicBezTo>
                    <a:pt x="511041" y="234739"/>
                    <a:pt x="514983" y="229421"/>
                    <a:pt x="525824" y="229421"/>
                  </a:cubicBezTo>
                  <a:close/>
                  <a:moveTo>
                    <a:pt x="1243182" y="137949"/>
                  </a:moveTo>
                  <a:cubicBezTo>
                    <a:pt x="1255260" y="139675"/>
                    <a:pt x="1267337" y="146577"/>
                    <a:pt x="1281140" y="158257"/>
                  </a:cubicBezTo>
                  <a:cubicBezTo>
                    <a:pt x="1308745" y="183741"/>
                    <a:pt x="1317618" y="208163"/>
                    <a:pt x="1306773" y="240018"/>
                  </a:cubicBezTo>
                  <a:cubicBezTo>
                    <a:pt x="1300858" y="257008"/>
                    <a:pt x="1294942" y="275059"/>
                    <a:pt x="1285083" y="289925"/>
                  </a:cubicBezTo>
                  <a:cubicBezTo>
                    <a:pt x="1228886" y="370624"/>
                    <a:pt x="1171704" y="450262"/>
                    <a:pt x="1114521" y="532023"/>
                  </a:cubicBezTo>
                  <a:cubicBezTo>
                    <a:pt x="1066212" y="489550"/>
                    <a:pt x="1022832" y="450262"/>
                    <a:pt x="977480" y="410974"/>
                  </a:cubicBezTo>
                  <a:cubicBezTo>
                    <a:pt x="984381" y="401417"/>
                    <a:pt x="990297" y="392923"/>
                    <a:pt x="996212" y="385490"/>
                  </a:cubicBezTo>
                  <a:cubicBezTo>
                    <a:pt x="1050437" y="319656"/>
                    <a:pt x="1103676" y="252760"/>
                    <a:pt x="1157901" y="187988"/>
                  </a:cubicBezTo>
                  <a:cubicBezTo>
                    <a:pt x="1170718" y="172061"/>
                    <a:pt x="1188464" y="159319"/>
                    <a:pt x="1205225" y="148700"/>
                  </a:cubicBezTo>
                  <a:cubicBezTo>
                    <a:pt x="1219027" y="139675"/>
                    <a:pt x="1231105" y="136224"/>
                    <a:pt x="1243182" y="137949"/>
                  </a:cubicBezTo>
                  <a:close/>
                  <a:moveTo>
                    <a:pt x="326420" y="0"/>
                  </a:moveTo>
                  <a:cubicBezTo>
                    <a:pt x="513791" y="0"/>
                    <a:pt x="702148" y="0"/>
                    <a:pt x="889519" y="0"/>
                  </a:cubicBezTo>
                  <a:cubicBezTo>
                    <a:pt x="964468" y="1063"/>
                    <a:pt x="1018707" y="56311"/>
                    <a:pt x="1021665" y="137059"/>
                  </a:cubicBezTo>
                  <a:cubicBezTo>
                    <a:pt x="1021665" y="164684"/>
                    <a:pt x="1021665" y="191246"/>
                    <a:pt x="1020679" y="218870"/>
                  </a:cubicBezTo>
                  <a:cubicBezTo>
                    <a:pt x="1020679" y="225245"/>
                    <a:pt x="1017721" y="232682"/>
                    <a:pt x="1013776" y="237995"/>
                  </a:cubicBezTo>
                  <a:cubicBezTo>
                    <a:pt x="985177" y="275181"/>
                    <a:pt x="956578" y="311305"/>
                    <a:pt x="928966" y="348492"/>
                  </a:cubicBezTo>
                  <a:cubicBezTo>
                    <a:pt x="921077" y="358054"/>
                    <a:pt x="915160" y="369741"/>
                    <a:pt x="908256" y="380366"/>
                  </a:cubicBezTo>
                  <a:cubicBezTo>
                    <a:pt x="905298" y="384616"/>
                    <a:pt x="901353" y="387804"/>
                    <a:pt x="895436" y="395241"/>
                  </a:cubicBezTo>
                  <a:cubicBezTo>
                    <a:pt x="895436" y="365492"/>
                    <a:pt x="895436" y="339992"/>
                    <a:pt x="895436" y="314493"/>
                  </a:cubicBezTo>
                  <a:cubicBezTo>
                    <a:pt x="895436" y="263494"/>
                    <a:pt x="895436" y="212495"/>
                    <a:pt x="895436" y="161496"/>
                  </a:cubicBezTo>
                  <a:cubicBezTo>
                    <a:pt x="895436" y="139184"/>
                    <a:pt x="892478" y="135997"/>
                    <a:pt x="870782" y="135997"/>
                  </a:cubicBezTo>
                  <a:cubicBezTo>
                    <a:pt x="713982" y="135997"/>
                    <a:pt x="557182" y="135997"/>
                    <a:pt x="399396" y="135997"/>
                  </a:cubicBezTo>
                  <a:cubicBezTo>
                    <a:pt x="394465" y="135997"/>
                    <a:pt x="388548" y="135997"/>
                    <a:pt x="381645" y="135997"/>
                  </a:cubicBezTo>
                  <a:cubicBezTo>
                    <a:pt x="381645" y="145559"/>
                    <a:pt x="381645" y="152997"/>
                    <a:pt x="381645" y="159371"/>
                  </a:cubicBezTo>
                  <a:cubicBezTo>
                    <a:pt x="381645" y="211433"/>
                    <a:pt x="381645" y="262431"/>
                    <a:pt x="381645" y="314493"/>
                  </a:cubicBezTo>
                  <a:cubicBezTo>
                    <a:pt x="380659" y="373991"/>
                    <a:pt x="346143" y="410116"/>
                    <a:pt x="290918" y="410116"/>
                  </a:cubicBezTo>
                  <a:cubicBezTo>
                    <a:pt x="241610" y="410116"/>
                    <a:pt x="192302" y="410116"/>
                    <a:pt x="142994" y="410116"/>
                  </a:cubicBezTo>
                  <a:cubicBezTo>
                    <a:pt x="138063" y="410116"/>
                    <a:pt x="133132" y="410116"/>
                    <a:pt x="126229" y="410116"/>
                  </a:cubicBezTo>
                  <a:cubicBezTo>
                    <a:pt x="126229" y="418615"/>
                    <a:pt x="126229" y="423928"/>
                    <a:pt x="126229" y="429240"/>
                  </a:cubicBezTo>
                  <a:cubicBezTo>
                    <a:pt x="126229" y="658735"/>
                    <a:pt x="126229" y="888229"/>
                    <a:pt x="126229" y="1117724"/>
                  </a:cubicBezTo>
                  <a:cubicBezTo>
                    <a:pt x="126229" y="1143223"/>
                    <a:pt x="128201" y="1145348"/>
                    <a:pt x="150883" y="1145348"/>
                  </a:cubicBezTo>
                  <a:cubicBezTo>
                    <a:pt x="390521" y="1145348"/>
                    <a:pt x="630158" y="1145348"/>
                    <a:pt x="869796" y="1145348"/>
                  </a:cubicBezTo>
                  <a:cubicBezTo>
                    <a:pt x="893464" y="1145348"/>
                    <a:pt x="895436" y="1143223"/>
                    <a:pt x="895436" y="1117724"/>
                  </a:cubicBezTo>
                  <a:cubicBezTo>
                    <a:pt x="895436" y="1052913"/>
                    <a:pt x="895436" y="988102"/>
                    <a:pt x="895436" y="923291"/>
                  </a:cubicBezTo>
                  <a:cubicBezTo>
                    <a:pt x="895436" y="916916"/>
                    <a:pt x="897409" y="908416"/>
                    <a:pt x="901353" y="904166"/>
                  </a:cubicBezTo>
                  <a:cubicBezTo>
                    <a:pt x="938827" y="860605"/>
                    <a:pt x="976302" y="818106"/>
                    <a:pt x="1013776" y="774545"/>
                  </a:cubicBezTo>
                  <a:cubicBezTo>
                    <a:pt x="1015748" y="773482"/>
                    <a:pt x="1016734" y="772420"/>
                    <a:pt x="1020679" y="769232"/>
                  </a:cubicBezTo>
                  <a:cubicBezTo>
                    <a:pt x="1020679" y="775607"/>
                    <a:pt x="1021665" y="779857"/>
                    <a:pt x="1021665" y="784107"/>
                  </a:cubicBezTo>
                  <a:cubicBezTo>
                    <a:pt x="1021665" y="902042"/>
                    <a:pt x="1021665" y="1018914"/>
                    <a:pt x="1021665" y="1135786"/>
                  </a:cubicBezTo>
                  <a:cubicBezTo>
                    <a:pt x="1020679" y="1222909"/>
                    <a:pt x="967426" y="1281345"/>
                    <a:pt x="886561" y="1281345"/>
                  </a:cubicBezTo>
                  <a:cubicBezTo>
                    <a:pt x="634103" y="1281345"/>
                    <a:pt x="382631" y="1281345"/>
                    <a:pt x="131160" y="1281345"/>
                  </a:cubicBezTo>
                  <a:cubicBezTo>
                    <a:pt x="55225" y="1281345"/>
                    <a:pt x="0" y="1221847"/>
                    <a:pt x="0" y="1140036"/>
                  </a:cubicBezTo>
                  <a:cubicBezTo>
                    <a:pt x="0" y="872292"/>
                    <a:pt x="0" y="603486"/>
                    <a:pt x="0" y="335742"/>
                  </a:cubicBezTo>
                  <a:cubicBezTo>
                    <a:pt x="0" y="315555"/>
                    <a:pt x="5917" y="298556"/>
                    <a:pt x="18737" y="283681"/>
                  </a:cubicBezTo>
                  <a:cubicBezTo>
                    <a:pt x="99603" y="198683"/>
                    <a:pt x="180468" y="113685"/>
                    <a:pt x="261333" y="28687"/>
                  </a:cubicBezTo>
                  <a:cubicBezTo>
                    <a:pt x="279084" y="9562"/>
                    <a:pt x="300780" y="0"/>
                    <a:pt x="326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9" name="MH_Other_3"/>
          <p:cNvCxnSpPr/>
          <p:nvPr>
            <p:custDataLst>
              <p:tags r:id="rId1"/>
            </p:custDataLst>
          </p:nvPr>
        </p:nvCxnSpPr>
        <p:spPr>
          <a:xfrm>
            <a:off x="5884233" y="1506911"/>
            <a:ext cx="0" cy="446086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Other_4"/>
          <p:cNvSpPr/>
          <p:nvPr>
            <p:custDataLst>
              <p:tags r:id="rId2"/>
            </p:custDataLst>
          </p:nvPr>
        </p:nvSpPr>
        <p:spPr>
          <a:xfrm>
            <a:off x="5752470" y="4883116"/>
            <a:ext cx="265437" cy="2654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solidFill>
                <a:srgbClr val="FFFFFF"/>
              </a:solidFill>
              <a:ea typeface="PMingLiU" panose="02020500000000000000" pitchFamily="18" charset="-120"/>
            </a:endParaRPr>
          </a:p>
        </p:txBody>
      </p:sp>
      <p:sp>
        <p:nvSpPr>
          <p:cNvPr id="21" name="MH_Other_5"/>
          <p:cNvSpPr/>
          <p:nvPr>
            <p:custDataLst>
              <p:tags r:id="rId3"/>
            </p:custDataLst>
          </p:nvPr>
        </p:nvSpPr>
        <p:spPr>
          <a:xfrm>
            <a:off x="5752470" y="3460450"/>
            <a:ext cx="265437" cy="2654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solidFill>
                <a:srgbClr val="FFFFFF"/>
              </a:solidFill>
              <a:ea typeface="PMingLiU" panose="02020500000000000000" pitchFamily="18" charset="-120"/>
            </a:endParaRPr>
          </a:p>
        </p:txBody>
      </p:sp>
      <p:sp>
        <p:nvSpPr>
          <p:cNvPr id="22" name="MH_Other_6"/>
          <p:cNvSpPr/>
          <p:nvPr>
            <p:custDataLst>
              <p:tags r:id="rId4"/>
            </p:custDataLst>
          </p:nvPr>
        </p:nvSpPr>
        <p:spPr>
          <a:xfrm>
            <a:off x="5752470" y="2037785"/>
            <a:ext cx="265437" cy="26734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HK" altLang="en-US">
              <a:solidFill>
                <a:srgbClr val="FFFFFF"/>
              </a:solidFill>
              <a:ea typeface="PMingLiU" panose="02020500000000000000" pitchFamily="18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91493" y="2329486"/>
            <a:ext cx="4267018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91493" y="1884406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添加标题</a:t>
            </a:r>
          </a:p>
        </p:txBody>
      </p:sp>
      <p:sp>
        <p:nvSpPr>
          <p:cNvPr id="27" name="矩形 26"/>
          <p:cNvSpPr/>
          <p:nvPr/>
        </p:nvSpPr>
        <p:spPr>
          <a:xfrm>
            <a:off x="6491493" y="3814120"/>
            <a:ext cx="4267018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91493" y="3369040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6491493" y="5230401"/>
            <a:ext cx="4267018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91493" y="4785321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添加标题</a:t>
            </a:r>
          </a:p>
        </p:txBody>
      </p:sp>
      <p:sp>
        <p:nvSpPr>
          <p:cNvPr id="33" name="矩形 32"/>
          <p:cNvSpPr/>
          <p:nvPr/>
        </p:nvSpPr>
        <p:spPr>
          <a:xfrm>
            <a:off x="1433489" y="5228346"/>
            <a:ext cx="4144810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21064" y="4768276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73001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6" presetClass="entr" presetSubtype="21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5" dur="500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41" presetClass="entr" presetSubtype="0" fill="hold" grpId="0" nodeType="withEffect">
                                      <p:stCondLst>
                                        <p:cond delay="31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41" presetClass="entr" presetSubtype="0" fill="hold" grpId="0" nodeType="withEffect">
                                      <p:stCondLst>
                                        <p:cond delay="3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 tmFilter="0,0; .5, 1; 1, 1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41" presetClass="entr" presetSubtype="0" fill="hold" grpId="0" nodeType="withEffect">
                                      <p:stCondLst>
                                        <p:cond delay="41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20" grpId="0" animBg="1"/>
          <p:bldP spid="21" grpId="0" animBg="1"/>
          <p:bldP spid="22" grpId="0" animBg="1"/>
          <p:bldP spid="24" grpId="0"/>
          <p:bldP spid="25" grpId="0"/>
          <p:bldP spid="27" grpId="0"/>
          <p:bldP spid="28" grpId="0"/>
          <p:bldP spid="30" grpId="0"/>
          <p:bldP spid="31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6" presetClass="entr" presetSubtype="21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5" dur="500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41" presetClass="entr" presetSubtype="0" fill="hold" grpId="0" nodeType="withEffect">
                                      <p:stCondLst>
                                        <p:cond delay="31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41" presetClass="entr" presetSubtype="0" fill="hold" grpId="0" nodeType="withEffect">
                                      <p:stCondLst>
                                        <p:cond delay="3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 tmFilter="0,0; .5, 1; 1, 1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41" presetClass="entr" presetSubtype="0" fill="hold" grpId="0" nodeType="withEffect">
                                      <p:stCondLst>
                                        <p:cond delay="41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20" grpId="0" animBg="1"/>
          <p:bldP spid="21" grpId="0" animBg="1"/>
          <p:bldP spid="22" grpId="0" animBg="1"/>
          <p:bldP spid="24" grpId="0"/>
          <p:bldP spid="25" grpId="0"/>
          <p:bldP spid="27" grpId="0"/>
          <p:bldP spid="28" grpId="0"/>
          <p:bldP spid="30" grpId="0"/>
          <p:bldP spid="31" grpId="0"/>
          <p:bldP spid="34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1" y="280461"/>
            <a:ext cx="4734763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研究综述</a:t>
            </a: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2121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 OF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898306" y="2710121"/>
            <a:ext cx="1082446" cy="1764807"/>
            <a:chOff x="1898306" y="2710121"/>
            <a:chExt cx="1082446" cy="1764807"/>
          </a:xfrm>
        </p:grpSpPr>
        <p:sp>
          <p:nvSpPr>
            <p:cNvPr id="18" name="MH_SubTitle_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898306" y="3392483"/>
              <a:ext cx="1082446" cy="108244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spc="300" dirty="0" smtClean="0">
                  <a:solidFill>
                    <a:srgbClr val="FFFFFF"/>
                  </a:solidFill>
                  <a:latin typeface="+mn-lt"/>
                  <a:ea typeface="+mn-ea"/>
                </a:rPr>
                <a:t>标题</a:t>
              </a:r>
              <a:endParaRPr lang="zh-CN" altLang="en-US" sz="2400" b="1" spc="30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cxnSp>
          <p:nvCxnSpPr>
            <p:cNvPr id="19" name="MH_Other_2"/>
            <p:cNvCxnSpPr>
              <a:cxnSpLocks noChangeShapeType="1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2436196" y="2710121"/>
              <a:ext cx="2222" cy="673473"/>
            </a:xfrm>
            <a:prstGeom prst="line">
              <a:avLst/>
            </a:pr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组合 1"/>
          <p:cNvGrpSpPr/>
          <p:nvPr/>
        </p:nvGrpSpPr>
        <p:grpSpPr>
          <a:xfrm>
            <a:off x="1307072" y="2443398"/>
            <a:ext cx="2398274" cy="266722"/>
            <a:chOff x="1307072" y="2443398"/>
            <a:chExt cx="2398274" cy="266722"/>
          </a:xfrm>
        </p:grpSpPr>
        <p:sp>
          <p:nvSpPr>
            <p:cNvPr id="12" name="MH_Other_1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1307072" y="2443398"/>
              <a:ext cx="2398274" cy="266722"/>
            </a:xfrm>
            <a:custGeom>
              <a:avLst/>
              <a:gdLst>
                <a:gd name="T0" fmla="*/ 0 w 1524075"/>
                <a:gd name="T1" fmla="*/ 0 h 169416"/>
                <a:gd name="T2" fmla="*/ 1427460 w 1524075"/>
                <a:gd name="T3" fmla="*/ 0 h 169416"/>
                <a:gd name="T4" fmla="*/ 1524075 w 1524075"/>
                <a:gd name="T5" fmla="*/ 84708 h 169416"/>
                <a:gd name="T6" fmla="*/ 1427460 w 1524075"/>
                <a:gd name="T7" fmla="*/ 169416 h 169416"/>
                <a:gd name="T8" fmla="*/ 0 w 1524075"/>
                <a:gd name="T9" fmla="*/ 169416 h 169416"/>
                <a:gd name="T10" fmla="*/ 96615 w 1524075"/>
                <a:gd name="T11" fmla="*/ 84708 h 169416"/>
                <a:gd name="T12" fmla="*/ 0 w 1524075"/>
                <a:gd name="T13" fmla="*/ 0 h 169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4075" h="169416">
                  <a:moveTo>
                    <a:pt x="0" y="0"/>
                  </a:moveTo>
                  <a:lnTo>
                    <a:pt x="1427460" y="0"/>
                  </a:lnTo>
                  <a:lnTo>
                    <a:pt x="1524075" y="84708"/>
                  </a:lnTo>
                  <a:lnTo>
                    <a:pt x="1427460" y="169416"/>
                  </a:lnTo>
                  <a:lnTo>
                    <a:pt x="0" y="169416"/>
                  </a:lnTo>
                  <a:lnTo>
                    <a:pt x="96615" y="84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MH_Other_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2385074" y="2525639"/>
              <a:ext cx="102243" cy="10224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298803" y="2710121"/>
            <a:ext cx="1082446" cy="1764807"/>
            <a:chOff x="4298803" y="2710121"/>
            <a:chExt cx="1082446" cy="1764807"/>
          </a:xfrm>
        </p:grpSpPr>
        <p:sp>
          <p:nvSpPr>
            <p:cNvPr id="22" name="MH_SubTitle_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298803" y="3392483"/>
              <a:ext cx="1082446" cy="1082445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spc="300" dirty="0" smtClean="0">
                  <a:solidFill>
                    <a:srgbClr val="FFFFFF"/>
                  </a:solidFill>
                  <a:latin typeface="+mn-lt"/>
                  <a:ea typeface="+mn-ea"/>
                </a:rPr>
                <a:t>标题</a:t>
              </a:r>
              <a:endParaRPr lang="zh-CN" altLang="en-US" sz="2400" b="1" spc="30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cxnSp>
          <p:nvCxnSpPr>
            <p:cNvPr id="23" name="MH_Other_5"/>
            <p:cNvCxnSpPr>
              <a:cxnSpLocks noChangeShapeType="1"/>
            </p:cNvCxnSpPr>
            <p:nvPr>
              <p:custDataLst>
                <p:tags r:id="rId12"/>
              </p:custDataLst>
            </p:nvPr>
          </p:nvCxnSpPr>
          <p:spPr bwMode="auto">
            <a:xfrm flipH="1" flipV="1">
              <a:off x="4834469" y="2710121"/>
              <a:ext cx="2223" cy="673473"/>
            </a:xfrm>
            <a:prstGeom prst="line">
              <a:avLst/>
            </a:prstGeom>
            <a:noFill/>
            <a:ln w="19050" cmpd="sng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组合 2"/>
          <p:cNvGrpSpPr/>
          <p:nvPr/>
        </p:nvGrpSpPr>
        <p:grpSpPr>
          <a:xfrm>
            <a:off x="3705347" y="2443398"/>
            <a:ext cx="2398275" cy="266722"/>
            <a:chOff x="3705347" y="2443398"/>
            <a:chExt cx="2398275" cy="266722"/>
          </a:xfrm>
        </p:grpSpPr>
        <p:sp>
          <p:nvSpPr>
            <p:cNvPr id="21" name="MH_Other_4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3705347" y="2443398"/>
              <a:ext cx="2398275" cy="266722"/>
            </a:xfrm>
            <a:custGeom>
              <a:avLst/>
              <a:gdLst>
                <a:gd name="T0" fmla="*/ 0 w 1524075"/>
                <a:gd name="T1" fmla="*/ 0 h 169416"/>
                <a:gd name="T2" fmla="*/ 1427460 w 1524075"/>
                <a:gd name="T3" fmla="*/ 0 h 169416"/>
                <a:gd name="T4" fmla="*/ 1524075 w 1524075"/>
                <a:gd name="T5" fmla="*/ 84708 h 169416"/>
                <a:gd name="T6" fmla="*/ 1427460 w 1524075"/>
                <a:gd name="T7" fmla="*/ 169416 h 169416"/>
                <a:gd name="T8" fmla="*/ 0 w 1524075"/>
                <a:gd name="T9" fmla="*/ 169416 h 169416"/>
                <a:gd name="T10" fmla="*/ 96615 w 1524075"/>
                <a:gd name="T11" fmla="*/ 84708 h 169416"/>
                <a:gd name="T12" fmla="*/ 0 w 1524075"/>
                <a:gd name="T13" fmla="*/ 0 h 169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4075" h="169416">
                  <a:moveTo>
                    <a:pt x="0" y="0"/>
                  </a:moveTo>
                  <a:lnTo>
                    <a:pt x="1427460" y="0"/>
                  </a:lnTo>
                  <a:lnTo>
                    <a:pt x="1524075" y="84708"/>
                  </a:lnTo>
                  <a:lnTo>
                    <a:pt x="1427460" y="169416"/>
                  </a:lnTo>
                  <a:lnTo>
                    <a:pt x="0" y="169416"/>
                  </a:lnTo>
                  <a:lnTo>
                    <a:pt x="96615" y="84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MH_Other_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4785571" y="2525639"/>
              <a:ext cx="102243" cy="10224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697078" y="2710121"/>
            <a:ext cx="1082447" cy="1764807"/>
            <a:chOff x="6697078" y="2710121"/>
            <a:chExt cx="1082447" cy="1764807"/>
          </a:xfrm>
        </p:grpSpPr>
        <p:sp>
          <p:nvSpPr>
            <p:cNvPr id="26" name="MH_SubTitle_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697078" y="3392483"/>
              <a:ext cx="1082447" cy="108244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spc="300" dirty="0" smtClean="0">
                  <a:solidFill>
                    <a:srgbClr val="FFFFFF"/>
                  </a:solidFill>
                  <a:latin typeface="+mn-lt"/>
                  <a:ea typeface="+mn-ea"/>
                </a:rPr>
                <a:t>标题</a:t>
              </a:r>
              <a:endParaRPr lang="zh-CN" altLang="en-US" sz="2400" b="1" spc="30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cxnSp>
          <p:nvCxnSpPr>
            <p:cNvPr id="27" name="MH_Other_8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H="1" flipV="1">
              <a:off x="7234966" y="2710121"/>
              <a:ext cx="0" cy="673473"/>
            </a:xfrm>
            <a:prstGeom prst="line">
              <a:avLst/>
            </a:pr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组合 3"/>
          <p:cNvGrpSpPr/>
          <p:nvPr/>
        </p:nvGrpSpPr>
        <p:grpSpPr>
          <a:xfrm>
            <a:off x="6103621" y="2443398"/>
            <a:ext cx="2400497" cy="266722"/>
            <a:chOff x="6103621" y="2443398"/>
            <a:chExt cx="2400497" cy="266722"/>
          </a:xfrm>
        </p:grpSpPr>
        <p:sp>
          <p:nvSpPr>
            <p:cNvPr id="25" name="MH_Other_7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6103621" y="2443398"/>
              <a:ext cx="2400497" cy="266722"/>
            </a:xfrm>
            <a:custGeom>
              <a:avLst/>
              <a:gdLst>
                <a:gd name="T0" fmla="*/ 0 w 1524075"/>
                <a:gd name="T1" fmla="*/ 0 h 169416"/>
                <a:gd name="T2" fmla="*/ 1427460 w 1524075"/>
                <a:gd name="T3" fmla="*/ 0 h 169416"/>
                <a:gd name="T4" fmla="*/ 1524075 w 1524075"/>
                <a:gd name="T5" fmla="*/ 84708 h 169416"/>
                <a:gd name="T6" fmla="*/ 1427460 w 1524075"/>
                <a:gd name="T7" fmla="*/ 169416 h 169416"/>
                <a:gd name="T8" fmla="*/ 0 w 1524075"/>
                <a:gd name="T9" fmla="*/ 169416 h 169416"/>
                <a:gd name="T10" fmla="*/ 96615 w 1524075"/>
                <a:gd name="T11" fmla="*/ 84708 h 169416"/>
                <a:gd name="T12" fmla="*/ 0 w 1524075"/>
                <a:gd name="T13" fmla="*/ 0 h 169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4075" h="169416">
                  <a:moveTo>
                    <a:pt x="0" y="0"/>
                  </a:moveTo>
                  <a:lnTo>
                    <a:pt x="1427460" y="0"/>
                  </a:lnTo>
                  <a:lnTo>
                    <a:pt x="1524075" y="84708"/>
                  </a:lnTo>
                  <a:lnTo>
                    <a:pt x="1427460" y="169416"/>
                  </a:lnTo>
                  <a:lnTo>
                    <a:pt x="0" y="169416"/>
                  </a:lnTo>
                  <a:lnTo>
                    <a:pt x="96615" y="84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" name="MH_Other_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7183846" y="2525639"/>
              <a:ext cx="102243" cy="10224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095352" y="2710121"/>
            <a:ext cx="1082446" cy="1764807"/>
            <a:chOff x="9095352" y="2710121"/>
            <a:chExt cx="1082446" cy="1764807"/>
          </a:xfrm>
        </p:grpSpPr>
        <p:sp>
          <p:nvSpPr>
            <p:cNvPr id="30" name="MH_SubTitle_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095352" y="3392483"/>
              <a:ext cx="1082446" cy="1082445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spc="300" dirty="0" smtClean="0">
                  <a:solidFill>
                    <a:srgbClr val="FFFFFF"/>
                  </a:solidFill>
                  <a:latin typeface="+mn-lt"/>
                  <a:ea typeface="+mn-ea"/>
                </a:rPr>
                <a:t>标题</a:t>
              </a:r>
              <a:endParaRPr lang="zh-CN" altLang="en-US" sz="2400" b="1" spc="30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cxnSp>
          <p:nvCxnSpPr>
            <p:cNvPr id="31" name="MH_Other_11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 flipH="1" flipV="1">
              <a:off x="9633242" y="2710121"/>
              <a:ext cx="2222" cy="673473"/>
            </a:xfrm>
            <a:prstGeom prst="line">
              <a:avLst/>
            </a:prstGeom>
            <a:noFill/>
            <a:ln w="19050" cmpd="sng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组合 4"/>
          <p:cNvGrpSpPr/>
          <p:nvPr/>
        </p:nvGrpSpPr>
        <p:grpSpPr>
          <a:xfrm>
            <a:off x="8504118" y="2443398"/>
            <a:ext cx="2398274" cy="266722"/>
            <a:chOff x="8504118" y="2443398"/>
            <a:chExt cx="2398274" cy="266722"/>
          </a:xfrm>
        </p:grpSpPr>
        <p:sp>
          <p:nvSpPr>
            <p:cNvPr id="29" name="MH_Other_10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8504118" y="2443398"/>
              <a:ext cx="2398274" cy="266722"/>
            </a:xfrm>
            <a:custGeom>
              <a:avLst/>
              <a:gdLst>
                <a:gd name="T0" fmla="*/ 0 w 1524075"/>
                <a:gd name="T1" fmla="*/ 0 h 169416"/>
                <a:gd name="T2" fmla="*/ 1427460 w 1524075"/>
                <a:gd name="T3" fmla="*/ 0 h 169416"/>
                <a:gd name="T4" fmla="*/ 1524075 w 1524075"/>
                <a:gd name="T5" fmla="*/ 84708 h 169416"/>
                <a:gd name="T6" fmla="*/ 1427460 w 1524075"/>
                <a:gd name="T7" fmla="*/ 169416 h 169416"/>
                <a:gd name="T8" fmla="*/ 0 w 1524075"/>
                <a:gd name="T9" fmla="*/ 169416 h 169416"/>
                <a:gd name="T10" fmla="*/ 96615 w 1524075"/>
                <a:gd name="T11" fmla="*/ 84708 h 169416"/>
                <a:gd name="T12" fmla="*/ 0 w 1524075"/>
                <a:gd name="T13" fmla="*/ 0 h 169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4075" h="169416">
                  <a:moveTo>
                    <a:pt x="0" y="0"/>
                  </a:moveTo>
                  <a:lnTo>
                    <a:pt x="1427460" y="0"/>
                  </a:lnTo>
                  <a:lnTo>
                    <a:pt x="1524075" y="84708"/>
                  </a:lnTo>
                  <a:lnTo>
                    <a:pt x="1427460" y="169416"/>
                  </a:lnTo>
                  <a:lnTo>
                    <a:pt x="0" y="169416"/>
                  </a:lnTo>
                  <a:lnTo>
                    <a:pt x="96615" y="84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" name="MH_Other_12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9582120" y="2525639"/>
              <a:ext cx="102243" cy="10224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78199" y="4715200"/>
            <a:ext cx="1974635" cy="1612750"/>
            <a:chOff x="1292979" y="3797658"/>
            <a:chExt cx="1974635" cy="1612750"/>
          </a:xfrm>
        </p:grpSpPr>
        <p:sp>
          <p:nvSpPr>
            <p:cNvPr id="34" name="矩形 33"/>
            <p:cNvSpPr/>
            <p:nvPr/>
          </p:nvSpPr>
          <p:spPr>
            <a:xfrm>
              <a:off x="1292979" y="4197768"/>
              <a:ext cx="1974635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598058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876049" y="4715200"/>
            <a:ext cx="1974635" cy="1612750"/>
            <a:chOff x="1292979" y="3797658"/>
            <a:chExt cx="1974635" cy="1612750"/>
          </a:xfrm>
        </p:grpSpPr>
        <p:sp>
          <p:nvSpPr>
            <p:cNvPr id="37" name="矩形 36"/>
            <p:cNvSpPr/>
            <p:nvPr/>
          </p:nvSpPr>
          <p:spPr>
            <a:xfrm>
              <a:off x="1292979" y="4197768"/>
              <a:ext cx="1974635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598058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256488" y="4715200"/>
            <a:ext cx="1974635" cy="1612750"/>
            <a:chOff x="1292979" y="3797658"/>
            <a:chExt cx="1974635" cy="1612750"/>
          </a:xfrm>
        </p:grpSpPr>
        <p:sp>
          <p:nvSpPr>
            <p:cNvPr id="40" name="矩形 39"/>
            <p:cNvSpPr/>
            <p:nvPr/>
          </p:nvSpPr>
          <p:spPr>
            <a:xfrm>
              <a:off x="1292979" y="4197768"/>
              <a:ext cx="1974635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598058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645923" y="4715200"/>
            <a:ext cx="1974635" cy="1612750"/>
            <a:chOff x="1292979" y="3797658"/>
            <a:chExt cx="1974635" cy="1612750"/>
          </a:xfrm>
        </p:grpSpPr>
        <p:sp>
          <p:nvSpPr>
            <p:cNvPr id="43" name="矩形 42"/>
            <p:cNvSpPr/>
            <p:nvPr/>
          </p:nvSpPr>
          <p:spPr>
            <a:xfrm>
              <a:off x="1292979" y="4197768"/>
              <a:ext cx="1974635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598058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sp>
        <p:nvSpPr>
          <p:cNvPr id="45" name="矩形 44"/>
          <p:cNvSpPr/>
          <p:nvPr/>
        </p:nvSpPr>
        <p:spPr>
          <a:xfrm>
            <a:off x="1019600" y="1416839"/>
            <a:ext cx="10152800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</a:t>
            </a:r>
          </a:p>
        </p:txBody>
      </p:sp>
    </p:spTree>
    <p:extLst>
      <p:ext uri="{BB962C8B-B14F-4D97-AF65-F5344CB8AC3E}">
        <p14:creationId xmlns:p14="http://schemas.microsoft.com/office/powerpoint/2010/main" val="999185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1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1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1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1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1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1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1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1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1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1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1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1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1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1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45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1" y="280461"/>
            <a:ext cx="6229735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理论基础</a:t>
            </a: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3683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THEORETICAL BASIS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MH_SubTitle_4"/>
          <p:cNvSpPr/>
          <p:nvPr>
            <p:custDataLst>
              <p:tags r:id="rId1"/>
            </p:custDataLst>
          </p:nvPr>
        </p:nvSpPr>
        <p:spPr>
          <a:xfrm>
            <a:off x="7864944" y="2243473"/>
            <a:ext cx="3271368" cy="1538841"/>
          </a:xfrm>
          <a:prstGeom prst="homePlat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r">
              <a:defRPr/>
            </a:pPr>
            <a:r>
              <a:rPr lang="zh-CN" altLang="en-US" sz="2400" b="1" spc="300" dirty="0" smtClean="0">
                <a:solidFill>
                  <a:srgbClr val="FFFFFF"/>
                </a:solidFill>
              </a:rPr>
              <a:t>添加标题</a:t>
            </a:r>
            <a:endParaRPr lang="zh-CN" altLang="en-US" sz="2400" b="1" spc="300" dirty="0">
              <a:solidFill>
                <a:srgbClr val="FFFFFF"/>
              </a:solidFill>
            </a:endParaRPr>
          </a:p>
        </p:txBody>
      </p:sp>
      <p:sp>
        <p:nvSpPr>
          <p:cNvPr id="18" name="MH_SubTitle_3"/>
          <p:cNvSpPr/>
          <p:nvPr>
            <p:custDataLst>
              <p:tags r:id="rId2"/>
            </p:custDataLst>
          </p:nvPr>
        </p:nvSpPr>
        <p:spPr>
          <a:xfrm>
            <a:off x="5670293" y="1821368"/>
            <a:ext cx="3271368" cy="1538841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r">
              <a:defRPr/>
            </a:pPr>
            <a:r>
              <a:rPr lang="zh-CN" altLang="en-US" sz="2400" b="1" spc="300" dirty="0" smtClean="0">
                <a:solidFill>
                  <a:srgbClr val="FFFFFF"/>
                </a:solidFill>
              </a:rPr>
              <a:t>添加标题</a:t>
            </a:r>
            <a:endParaRPr lang="zh-CN" altLang="en-US" sz="2400" b="1" spc="300" dirty="0">
              <a:solidFill>
                <a:srgbClr val="FFFFFF"/>
              </a:solidFill>
            </a:endParaRPr>
          </a:p>
        </p:txBody>
      </p:sp>
      <p:sp>
        <p:nvSpPr>
          <p:cNvPr id="19" name="MH_SubTitle_2"/>
          <p:cNvSpPr/>
          <p:nvPr>
            <p:custDataLst>
              <p:tags r:id="rId3"/>
            </p:custDataLst>
          </p:nvPr>
        </p:nvSpPr>
        <p:spPr>
          <a:xfrm>
            <a:off x="3478220" y="2243473"/>
            <a:ext cx="3271368" cy="1538841"/>
          </a:xfrm>
          <a:prstGeom prst="homePlat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r">
              <a:defRPr/>
            </a:pPr>
            <a:r>
              <a:rPr lang="zh-CN" altLang="en-US" sz="2400" b="1" spc="300" dirty="0" smtClean="0">
                <a:solidFill>
                  <a:srgbClr val="FFFFFF"/>
                </a:solidFill>
              </a:rPr>
              <a:t>添加标题</a:t>
            </a:r>
            <a:endParaRPr lang="zh-CN" altLang="en-US" sz="2400" b="1" spc="300" dirty="0">
              <a:solidFill>
                <a:srgbClr val="FFFFFF"/>
              </a:solidFill>
            </a:endParaRPr>
          </a:p>
        </p:txBody>
      </p:sp>
      <p:sp>
        <p:nvSpPr>
          <p:cNvPr id="20" name="MH_SubTitle_1"/>
          <p:cNvSpPr/>
          <p:nvPr>
            <p:custDataLst>
              <p:tags r:id="rId4"/>
            </p:custDataLst>
          </p:nvPr>
        </p:nvSpPr>
        <p:spPr>
          <a:xfrm>
            <a:off x="1286144" y="1821368"/>
            <a:ext cx="3271368" cy="1538841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r">
              <a:defRPr/>
            </a:pPr>
            <a:r>
              <a:rPr lang="zh-CN" altLang="en-US" sz="2400" b="1" spc="300" dirty="0" smtClean="0">
                <a:solidFill>
                  <a:srgbClr val="FFFFFF"/>
                </a:solidFill>
              </a:rPr>
              <a:t>添加标题</a:t>
            </a:r>
            <a:endParaRPr lang="zh-CN" altLang="en-US" sz="2400" b="1" spc="300" dirty="0">
              <a:solidFill>
                <a:srgbClr val="FFFFFF"/>
              </a:solidFill>
            </a:endParaRPr>
          </a:p>
        </p:txBody>
      </p:sp>
      <p:sp>
        <p:nvSpPr>
          <p:cNvPr id="21" name="MH_Desc_1"/>
          <p:cNvSpPr/>
          <p:nvPr>
            <p:custDataLst>
              <p:tags r:id="rId5"/>
            </p:custDataLst>
          </p:nvPr>
        </p:nvSpPr>
        <p:spPr>
          <a:xfrm>
            <a:off x="1170916" y="4351792"/>
            <a:ext cx="9850168" cy="1713010"/>
          </a:xfrm>
          <a:custGeom>
            <a:avLst/>
            <a:gdLst>
              <a:gd name="connsiteX0" fmla="*/ 1971696 w 2115712"/>
              <a:gd name="connsiteY0" fmla="*/ 1800200 h 1800200"/>
              <a:gd name="connsiteX1" fmla="*/ 2115712 w 2115712"/>
              <a:gd name="connsiteY1" fmla="*/ 0 h 1800200"/>
              <a:gd name="connsiteX2" fmla="*/ 2115712 w 2115712"/>
              <a:gd name="connsiteY2" fmla="*/ 1800200 h 1800200"/>
              <a:gd name="connsiteX3" fmla="*/ 1971696 w 2115712"/>
              <a:gd name="connsiteY3" fmla="*/ 1800200 h 1800200"/>
              <a:gd name="connsiteX4" fmla="*/ 0 w 2115712"/>
              <a:gd name="connsiteY4" fmla="*/ 0 h 1800200"/>
              <a:gd name="connsiteX5" fmla="*/ 144016 w 2115712"/>
              <a:gd name="connsiteY5" fmla="*/ 0 h 1800200"/>
              <a:gd name="connsiteX6" fmla="*/ 144016 w 2115712"/>
              <a:gd name="connsiteY6" fmla="*/ 1800200 h 1800200"/>
              <a:gd name="connsiteX7" fmla="*/ 0 w 2115712"/>
              <a:gd name="connsiteY7" fmla="*/ 1800200 h 1800200"/>
              <a:gd name="connsiteX8" fmla="*/ 0 w 2115712"/>
              <a:gd name="connsiteY8" fmla="*/ 0 h 1800200"/>
              <a:gd name="connsiteX0" fmla="*/ 2115712 w 2115712"/>
              <a:gd name="connsiteY0" fmla="*/ 1800200 h 1800200"/>
              <a:gd name="connsiteX1" fmla="*/ 2115712 w 2115712"/>
              <a:gd name="connsiteY1" fmla="*/ 0 h 1800200"/>
              <a:gd name="connsiteX2" fmla="*/ 2115712 w 2115712"/>
              <a:gd name="connsiteY2" fmla="*/ 1800200 h 1800200"/>
              <a:gd name="connsiteX3" fmla="*/ 0 w 2115712"/>
              <a:gd name="connsiteY3" fmla="*/ 0 h 1800200"/>
              <a:gd name="connsiteX4" fmla="*/ 144016 w 2115712"/>
              <a:gd name="connsiteY4" fmla="*/ 0 h 1800200"/>
              <a:gd name="connsiteX5" fmla="*/ 144016 w 2115712"/>
              <a:gd name="connsiteY5" fmla="*/ 1800200 h 1800200"/>
              <a:gd name="connsiteX6" fmla="*/ 0 w 2115712"/>
              <a:gd name="connsiteY6" fmla="*/ 1800200 h 1800200"/>
              <a:gd name="connsiteX7" fmla="*/ 0 w 2115712"/>
              <a:gd name="connsiteY7" fmla="*/ 0 h 1800200"/>
              <a:gd name="connsiteX0" fmla="*/ 2115712 w 2115712"/>
              <a:gd name="connsiteY0" fmla="*/ 1800200 h 1800200"/>
              <a:gd name="connsiteX1" fmla="*/ 2115712 w 2115712"/>
              <a:gd name="connsiteY1" fmla="*/ 0 h 1800200"/>
              <a:gd name="connsiteX2" fmla="*/ 2115712 w 2115712"/>
              <a:gd name="connsiteY2" fmla="*/ 1800200 h 1800200"/>
              <a:gd name="connsiteX3" fmla="*/ 0 w 2115712"/>
              <a:gd name="connsiteY3" fmla="*/ 0 h 1800200"/>
              <a:gd name="connsiteX4" fmla="*/ 144016 w 2115712"/>
              <a:gd name="connsiteY4" fmla="*/ 1800200 h 1800200"/>
              <a:gd name="connsiteX5" fmla="*/ 0 w 2115712"/>
              <a:gd name="connsiteY5" fmla="*/ 1800200 h 1800200"/>
              <a:gd name="connsiteX6" fmla="*/ 0 w 2115712"/>
              <a:gd name="connsiteY6" fmla="*/ 0 h 1800200"/>
              <a:gd name="connsiteX0" fmla="*/ 2115712 w 2115712"/>
              <a:gd name="connsiteY0" fmla="*/ 1800200 h 1800200"/>
              <a:gd name="connsiteX1" fmla="*/ 2115712 w 2115712"/>
              <a:gd name="connsiteY1" fmla="*/ 0 h 1800200"/>
              <a:gd name="connsiteX2" fmla="*/ 2115712 w 2115712"/>
              <a:gd name="connsiteY2" fmla="*/ 1800200 h 1800200"/>
              <a:gd name="connsiteX3" fmla="*/ 0 w 2115712"/>
              <a:gd name="connsiteY3" fmla="*/ 0 h 1800200"/>
              <a:gd name="connsiteX4" fmla="*/ 0 w 2115712"/>
              <a:gd name="connsiteY4" fmla="*/ 1800200 h 1800200"/>
              <a:gd name="connsiteX5" fmla="*/ 0 w 2115712"/>
              <a:gd name="connsiteY5" fmla="*/ 0 h 1800200"/>
              <a:gd name="connsiteX0" fmla="*/ 0 w 0"/>
              <a:gd name="connsiteY0" fmla="*/ 0 h 1800200"/>
              <a:gd name="connsiteX1" fmla="*/ 0 w 0"/>
              <a:gd name="connsiteY1" fmla="*/ 1800200 h 1800200"/>
              <a:gd name="connsiteX2" fmla="*/ 0 w 0"/>
              <a:gd name="connsiteY2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800200">
                <a:moveTo>
                  <a:pt x="0" y="0"/>
                </a:move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noFill/>
          <a:ln w="63500" cap="sq" cmpd="thickThin">
            <a:solidFill>
              <a:schemeClr val="tx1">
                <a:lumMod val="50000"/>
                <a:lumOff val="50000"/>
              </a:schemeClr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72000" bIns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。在答辩会上，考官要极力找出来在论文中所表现的水平是真是假。而学生不仅要证明自己的论点是对的，而且还要证明老师是错的</a:t>
            </a:r>
          </a:p>
        </p:txBody>
      </p:sp>
    </p:spTree>
    <p:extLst>
      <p:ext uri="{BB962C8B-B14F-4D97-AF65-F5344CB8AC3E}">
        <p14:creationId xmlns:p14="http://schemas.microsoft.com/office/powerpoint/2010/main" val="3495644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 p14:presetBounceEnd="4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40000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7" presetClass="entr" presetSubtype="8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2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7" presetClass="entr" presetSubtype="8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2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029214" y="284492"/>
            <a:ext cx="1932300" cy="711939"/>
            <a:chOff x="3326229" y="1954572"/>
            <a:chExt cx="1932300" cy="711939"/>
          </a:xfrm>
        </p:grpSpPr>
        <p:sp>
          <p:nvSpPr>
            <p:cNvPr id="8" name="圆角矩形 7"/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76088" y="1954572"/>
              <a:ext cx="8824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3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4000" spc="3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070951" y="280461"/>
            <a:ext cx="7419906" cy="72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286143" y="374820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主要贡献</a:t>
            </a:r>
          </a:p>
        </p:txBody>
      </p:sp>
      <p:sp>
        <p:nvSpPr>
          <p:cNvPr id="15" name="矩形 14"/>
          <p:cNvSpPr/>
          <p:nvPr/>
        </p:nvSpPr>
        <p:spPr>
          <a:xfrm>
            <a:off x="3267614" y="466536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2834" y="374820"/>
            <a:ext cx="4833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MAIN CONTRIBUTION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MH_Other_1"/>
          <p:cNvSpPr/>
          <p:nvPr>
            <p:custDataLst>
              <p:tags r:id="rId1"/>
            </p:custDataLst>
          </p:nvPr>
        </p:nvSpPr>
        <p:spPr>
          <a:xfrm rot="2700000">
            <a:off x="1812403" y="1708879"/>
            <a:ext cx="418408" cy="418409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 spc="300">
              <a:solidFill>
                <a:srgbClr val="FFFFFF"/>
              </a:solidFill>
            </a:endParaRPr>
          </a:p>
        </p:txBody>
      </p:sp>
      <p:sp>
        <p:nvSpPr>
          <p:cNvPr id="18" name="MH_Other_2"/>
          <p:cNvSpPr/>
          <p:nvPr>
            <p:custDataLst>
              <p:tags r:id="rId2"/>
            </p:custDataLst>
          </p:nvPr>
        </p:nvSpPr>
        <p:spPr>
          <a:xfrm rot="2700000">
            <a:off x="9954404" y="1708879"/>
            <a:ext cx="418408" cy="418409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 spc="300">
              <a:solidFill>
                <a:srgbClr val="FFFFFF"/>
              </a:solidFill>
            </a:endParaRPr>
          </a:p>
        </p:txBody>
      </p:sp>
      <p:sp>
        <p:nvSpPr>
          <p:cNvPr id="19" name="MH_Other_3"/>
          <p:cNvSpPr/>
          <p:nvPr>
            <p:custDataLst>
              <p:tags r:id="rId3"/>
            </p:custDataLst>
          </p:nvPr>
        </p:nvSpPr>
        <p:spPr>
          <a:xfrm rot="2700000">
            <a:off x="4646271" y="4610598"/>
            <a:ext cx="418409" cy="41840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 spc="300">
              <a:solidFill>
                <a:srgbClr val="FFFFFF"/>
              </a:solidFill>
            </a:endParaRPr>
          </a:p>
        </p:txBody>
      </p:sp>
      <p:sp>
        <p:nvSpPr>
          <p:cNvPr id="20" name="MH_SubTitle_1"/>
          <p:cNvSpPr/>
          <p:nvPr>
            <p:custDataLst>
              <p:tags r:id="rId4"/>
            </p:custDataLst>
          </p:nvPr>
        </p:nvSpPr>
        <p:spPr>
          <a:xfrm>
            <a:off x="1176874" y="1971232"/>
            <a:ext cx="2413198" cy="2413198"/>
          </a:xfrm>
          <a:custGeom>
            <a:avLst/>
            <a:gdLst>
              <a:gd name="connsiteX0" fmla="*/ 882816 w 1765632"/>
              <a:gd name="connsiteY0" fmla="*/ 0 h 1765632"/>
              <a:gd name="connsiteX1" fmla="*/ 1765632 w 1765632"/>
              <a:gd name="connsiteY1" fmla="*/ 882816 h 1765632"/>
              <a:gd name="connsiteX2" fmla="*/ 882816 w 1765632"/>
              <a:gd name="connsiteY2" fmla="*/ 1765632 h 1765632"/>
              <a:gd name="connsiteX3" fmla="*/ 0 w 1765632"/>
              <a:gd name="connsiteY3" fmla="*/ 882816 h 176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5632" h="1765632">
                <a:moveTo>
                  <a:pt x="882816" y="0"/>
                </a:moveTo>
                <a:lnTo>
                  <a:pt x="1765632" y="882816"/>
                </a:lnTo>
                <a:lnTo>
                  <a:pt x="882816" y="1765632"/>
                </a:lnTo>
                <a:lnTo>
                  <a:pt x="0" y="882816"/>
                </a:lnTo>
                <a:close/>
              </a:path>
            </a:pathLst>
          </a:cu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2400" b="1" spc="300" dirty="0" smtClean="0">
                <a:solidFill>
                  <a:srgbClr val="FFFFFF"/>
                </a:solidFill>
              </a:rPr>
              <a:t>添加标题</a:t>
            </a:r>
            <a:endParaRPr lang="zh-CN" altLang="en-US" sz="2400" b="1" spc="300" dirty="0">
              <a:solidFill>
                <a:srgbClr val="FFFFFF"/>
              </a:solidFill>
            </a:endParaRPr>
          </a:p>
        </p:txBody>
      </p:sp>
      <p:sp>
        <p:nvSpPr>
          <p:cNvPr id="21" name="MH_SubTitle_3"/>
          <p:cNvSpPr/>
          <p:nvPr>
            <p:custDataLst>
              <p:tags r:id="rId5"/>
            </p:custDataLst>
          </p:nvPr>
        </p:nvSpPr>
        <p:spPr>
          <a:xfrm>
            <a:off x="3651137" y="1971232"/>
            <a:ext cx="2413198" cy="2413198"/>
          </a:xfrm>
          <a:custGeom>
            <a:avLst/>
            <a:gdLst>
              <a:gd name="connsiteX0" fmla="*/ 882816 w 1765632"/>
              <a:gd name="connsiteY0" fmla="*/ 0 h 1765632"/>
              <a:gd name="connsiteX1" fmla="*/ 1765632 w 1765632"/>
              <a:gd name="connsiteY1" fmla="*/ 882816 h 1765632"/>
              <a:gd name="connsiteX2" fmla="*/ 882816 w 1765632"/>
              <a:gd name="connsiteY2" fmla="*/ 1765632 h 1765632"/>
              <a:gd name="connsiteX3" fmla="*/ 0 w 1765632"/>
              <a:gd name="connsiteY3" fmla="*/ 882816 h 176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5632" h="1765632">
                <a:moveTo>
                  <a:pt x="882816" y="0"/>
                </a:moveTo>
                <a:lnTo>
                  <a:pt x="1765632" y="882816"/>
                </a:lnTo>
                <a:lnTo>
                  <a:pt x="882816" y="1765632"/>
                </a:lnTo>
                <a:lnTo>
                  <a:pt x="0" y="882816"/>
                </a:lnTo>
                <a:close/>
              </a:path>
            </a:pathLst>
          </a:cu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24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2" name="MH_SubTitle_5"/>
          <p:cNvSpPr/>
          <p:nvPr>
            <p:custDataLst>
              <p:tags r:id="rId6"/>
            </p:custDataLst>
          </p:nvPr>
        </p:nvSpPr>
        <p:spPr>
          <a:xfrm>
            <a:off x="6127663" y="1971232"/>
            <a:ext cx="2413199" cy="2413198"/>
          </a:xfrm>
          <a:custGeom>
            <a:avLst/>
            <a:gdLst>
              <a:gd name="connsiteX0" fmla="*/ 882816 w 1765632"/>
              <a:gd name="connsiteY0" fmla="*/ 0 h 1765632"/>
              <a:gd name="connsiteX1" fmla="*/ 1765632 w 1765632"/>
              <a:gd name="connsiteY1" fmla="*/ 882816 h 1765632"/>
              <a:gd name="connsiteX2" fmla="*/ 882816 w 1765632"/>
              <a:gd name="connsiteY2" fmla="*/ 1765632 h 1765632"/>
              <a:gd name="connsiteX3" fmla="*/ 0 w 1765632"/>
              <a:gd name="connsiteY3" fmla="*/ 882816 h 176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5632" h="1765632">
                <a:moveTo>
                  <a:pt x="882816" y="0"/>
                </a:moveTo>
                <a:lnTo>
                  <a:pt x="1765632" y="882816"/>
                </a:lnTo>
                <a:lnTo>
                  <a:pt x="882816" y="1765632"/>
                </a:lnTo>
                <a:lnTo>
                  <a:pt x="0" y="882816"/>
                </a:lnTo>
                <a:close/>
              </a:path>
            </a:pathLst>
          </a:cu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24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3" name="MH_SubTitle_7"/>
          <p:cNvSpPr/>
          <p:nvPr>
            <p:custDataLst>
              <p:tags r:id="rId7"/>
            </p:custDataLst>
          </p:nvPr>
        </p:nvSpPr>
        <p:spPr>
          <a:xfrm>
            <a:off x="8601927" y="1971232"/>
            <a:ext cx="2413199" cy="2413198"/>
          </a:xfrm>
          <a:custGeom>
            <a:avLst/>
            <a:gdLst>
              <a:gd name="connsiteX0" fmla="*/ 882816 w 1765632"/>
              <a:gd name="connsiteY0" fmla="*/ 0 h 1765632"/>
              <a:gd name="connsiteX1" fmla="*/ 1765632 w 1765632"/>
              <a:gd name="connsiteY1" fmla="*/ 882816 h 1765632"/>
              <a:gd name="connsiteX2" fmla="*/ 882816 w 1765632"/>
              <a:gd name="connsiteY2" fmla="*/ 1765632 h 1765632"/>
              <a:gd name="connsiteX3" fmla="*/ 0 w 1765632"/>
              <a:gd name="connsiteY3" fmla="*/ 882816 h 176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5632" h="1765632">
                <a:moveTo>
                  <a:pt x="882816" y="0"/>
                </a:moveTo>
                <a:lnTo>
                  <a:pt x="1765632" y="882816"/>
                </a:lnTo>
                <a:lnTo>
                  <a:pt x="882816" y="1765632"/>
                </a:lnTo>
                <a:lnTo>
                  <a:pt x="0" y="882816"/>
                </a:lnTo>
                <a:close/>
              </a:path>
            </a:pathLst>
          </a:cu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24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4" name="MH_SubTitle_2"/>
          <p:cNvSpPr/>
          <p:nvPr>
            <p:custDataLst>
              <p:tags r:id="rId8"/>
            </p:custDataLst>
          </p:nvPr>
        </p:nvSpPr>
        <p:spPr>
          <a:xfrm>
            <a:off x="2414006" y="3246814"/>
            <a:ext cx="2413199" cy="2410937"/>
          </a:xfrm>
          <a:custGeom>
            <a:avLst/>
            <a:gdLst>
              <a:gd name="connsiteX0" fmla="*/ 882816 w 1765632"/>
              <a:gd name="connsiteY0" fmla="*/ 0 h 1765631"/>
              <a:gd name="connsiteX1" fmla="*/ 1765632 w 1765632"/>
              <a:gd name="connsiteY1" fmla="*/ 882816 h 1765631"/>
              <a:gd name="connsiteX2" fmla="*/ 882816 w 1765632"/>
              <a:gd name="connsiteY2" fmla="*/ 1765631 h 1765631"/>
              <a:gd name="connsiteX3" fmla="*/ 0 w 1765632"/>
              <a:gd name="connsiteY3" fmla="*/ 882816 h 176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5632" h="1765631">
                <a:moveTo>
                  <a:pt x="882816" y="0"/>
                </a:moveTo>
                <a:lnTo>
                  <a:pt x="1765632" y="882816"/>
                </a:lnTo>
                <a:lnTo>
                  <a:pt x="882816" y="1765631"/>
                </a:lnTo>
                <a:lnTo>
                  <a:pt x="0" y="882816"/>
                </a:lnTo>
                <a:close/>
              </a:path>
            </a:pathLst>
          </a:custGeom>
          <a:solidFill>
            <a:srgbClr val="7F7F7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24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5" name="MH_SubTitle_4"/>
          <p:cNvSpPr/>
          <p:nvPr>
            <p:custDataLst>
              <p:tags r:id="rId9"/>
            </p:custDataLst>
          </p:nvPr>
        </p:nvSpPr>
        <p:spPr>
          <a:xfrm>
            <a:off x="4890532" y="3246814"/>
            <a:ext cx="2410937" cy="2410937"/>
          </a:xfrm>
          <a:custGeom>
            <a:avLst/>
            <a:gdLst>
              <a:gd name="connsiteX0" fmla="*/ 882816 w 1765632"/>
              <a:gd name="connsiteY0" fmla="*/ 0 h 1765631"/>
              <a:gd name="connsiteX1" fmla="*/ 1765632 w 1765632"/>
              <a:gd name="connsiteY1" fmla="*/ 882816 h 1765631"/>
              <a:gd name="connsiteX2" fmla="*/ 882816 w 1765632"/>
              <a:gd name="connsiteY2" fmla="*/ 1765631 h 1765631"/>
              <a:gd name="connsiteX3" fmla="*/ 0 w 1765632"/>
              <a:gd name="connsiteY3" fmla="*/ 882816 h 176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5632" h="1765631">
                <a:moveTo>
                  <a:pt x="882816" y="0"/>
                </a:moveTo>
                <a:lnTo>
                  <a:pt x="1765632" y="882816"/>
                </a:lnTo>
                <a:lnTo>
                  <a:pt x="882816" y="1765631"/>
                </a:lnTo>
                <a:lnTo>
                  <a:pt x="0" y="882816"/>
                </a:lnTo>
                <a:close/>
              </a:path>
            </a:pathLst>
          </a:custGeom>
          <a:solidFill>
            <a:srgbClr val="7F7F7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24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6" name="MH_SubTitle_6"/>
          <p:cNvSpPr/>
          <p:nvPr>
            <p:custDataLst>
              <p:tags r:id="rId10"/>
            </p:custDataLst>
          </p:nvPr>
        </p:nvSpPr>
        <p:spPr>
          <a:xfrm>
            <a:off x="7364794" y="3246814"/>
            <a:ext cx="2413198" cy="2410937"/>
          </a:xfrm>
          <a:custGeom>
            <a:avLst/>
            <a:gdLst>
              <a:gd name="connsiteX0" fmla="*/ 882816 w 1765632"/>
              <a:gd name="connsiteY0" fmla="*/ 0 h 1765631"/>
              <a:gd name="connsiteX1" fmla="*/ 1765632 w 1765632"/>
              <a:gd name="connsiteY1" fmla="*/ 882816 h 1765631"/>
              <a:gd name="connsiteX2" fmla="*/ 882816 w 1765632"/>
              <a:gd name="connsiteY2" fmla="*/ 1765631 h 1765631"/>
              <a:gd name="connsiteX3" fmla="*/ 0 w 1765632"/>
              <a:gd name="connsiteY3" fmla="*/ 882816 h 176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5632" h="1765631">
                <a:moveTo>
                  <a:pt x="882816" y="0"/>
                </a:moveTo>
                <a:lnTo>
                  <a:pt x="1765632" y="882816"/>
                </a:lnTo>
                <a:lnTo>
                  <a:pt x="882816" y="1765631"/>
                </a:lnTo>
                <a:lnTo>
                  <a:pt x="0" y="882816"/>
                </a:lnTo>
                <a:close/>
              </a:path>
            </a:pathLst>
          </a:custGeom>
          <a:solidFill>
            <a:srgbClr val="7F7F7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24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7" name="MH_Other_4"/>
          <p:cNvSpPr/>
          <p:nvPr>
            <p:custDataLst>
              <p:tags r:id="rId11"/>
            </p:custDataLst>
          </p:nvPr>
        </p:nvSpPr>
        <p:spPr>
          <a:xfrm rot="2700000">
            <a:off x="7127319" y="4610597"/>
            <a:ext cx="418409" cy="418409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 spc="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90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31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31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31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31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31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31" presetClass="entr" presetSubtype="0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2" grpId="0" animBg="1"/>
          <p:bldP spid="18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7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31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31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31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31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31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31" presetClass="entr" presetSubtype="0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/>
          <p:bldP spid="15" grpId="0" animBg="1"/>
          <p:bldP spid="16" grpId="0"/>
          <p:bldP spid="12" grpId="0" animBg="1"/>
          <p:bldP spid="18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046"/>
  <p:tag name="MH_LIBRARY" val="GRAPHIC"/>
  <p:tag name="MH_TYPE" val="Other"/>
  <p:tag name="MH_ORDER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939"/>
  <p:tag name="MH_LIBRARY" val="GRAPHIC"/>
  <p:tag name="MH_TYPE" val="SubTitle"/>
  <p:tag name="MH_ORDER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4350"/>
  <p:tag name="MH_LIBRARY" val="GRAPHIC"/>
  <p:tag name="MH_TYPE" val="SubTitle"/>
  <p:tag name="MH_ORDER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4350"/>
  <p:tag name="MH_LIBRARY" val="GRAPHIC"/>
  <p:tag name="MH_TYPE" val="SubTitle"/>
  <p:tag name="MH_ORDER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4350"/>
  <p:tag name="MH_LIBRARY" val="GRAPHIC"/>
  <p:tag name="MH_TYPE" val="SubTitle"/>
  <p:tag name="MH_ORDER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4350"/>
  <p:tag name="MH_LIBRARY" val="GRAPHIC"/>
  <p:tag name="MH_TYPE" val="SubTitle"/>
  <p:tag name="MH_ORDER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Other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Other"/>
  <p:tag name="MH_ORDER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Other"/>
  <p:tag name="MH_ORDER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Other"/>
  <p:tag name="MH_ORDER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Other"/>
  <p:tag name="MH_ORDER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046"/>
  <p:tag name="MH_LIBRARY" val="GRAPHIC"/>
  <p:tag name="MH_TYPE" val="SubTitle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Other"/>
  <p:tag name="MH_ORDER" val="1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SubTitle"/>
  <p:tag name="MH_ORDER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Text"/>
  <p:tag name="MH_ORDER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Other"/>
  <p:tag name="MH_ORDER" val="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Other"/>
  <p:tag name="MH_ORDER" val="1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SubTitle"/>
  <p:tag name="MH_ORDER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Text"/>
  <p:tag name="MH_ORDER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Other"/>
  <p:tag name="MH_ORDER" val="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Other"/>
  <p:tag name="MH_ORDER" val="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SubTitle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046"/>
  <p:tag name="MH_LIBRARY" val="GRAPHIC"/>
  <p:tag name="MH_TYPE" val="Other"/>
  <p:tag name="MH_ORDER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Text"/>
  <p:tag name="MH_ORDER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Other"/>
  <p:tag name="MH_ORDER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Other"/>
  <p:tag name="MH_ORDER" val="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SubTitle"/>
  <p:tag name="MH_ORDER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034"/>
  <p:tag name="MH_LIBRARY" val="GRAPHIC"/>
  <p:tag name="MH_TYPE" val="Text"/>
  <p:tag name="MH_ORDER" val="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558"/>
  <p:tag name="MH_LIBRARY" val="GRAPHIC"/>
  <p:tag name="MH_TYPE" val="Text"/>
  <p:tag name="MH_ORDER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558"/>
  <p:tag name="MH_LIBRARY" val="GRAPHIC"/>
  <p:tag name="MH_TYPE" val="SubTitle"/>
  <p:tag name="MH_ORDER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558"/>
  <p:tag name="MH_LIBRARY" val="GRAPHIC"/>
  <p:tag name="MH_TYPE" val="SubTitle"/>
  <p:tag name="MH_ORDER" val="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558"/>
  <p:tag name="MH_LIBRARY" val="GRAPHIC"/>
  <p:tag name="MH_TYPE" val="SubTitle"/>
  <p:tag name="MH_ORDER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558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046"/>
  <p:tag name="MH_LIBRARY" val="GRAPHIC"/>
  <p:tag name="MH_TYPE" val="Other"/>
  <p:tag name="MH_ORDER" val="1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558"/>
  <p:tag name="MH_LIBRARY" val="GRAPHIC"/>
  <p:tag name="MH_TYPE" val="SubTitle"/>
  <p:tag name="MH_ORDER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558"/>
  <p:tag name="MH_LIBRARY" val="GRAPHIC"/>
  <p:tag name="MH_TYPE" val="Title"/>
  <p:tag name="MH_ORDER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250"/>
  <p:tag name="MH_LIBRARY" val="GRAPHIC"/>
  <p:tag name="MH_TYPE" val="SubTitle"/>
  <p:tag name="MH_ORDER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250"/>
  <p:tag name="MH_LIBRARY" val="GRAPHIC"/>
  <p:tag name="MH_TYPE" val="SubTitle"/>
  <p:tag name="MH_ORDER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5250"/>
  <p:tag name="MH_LIBRARY" val="GRAPHIC"/>
  <p:tag name="MH_TYPE" val="Title"/>
  <p:tag name="MH_ORDER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50005"/>
  <p:tag name="MH_LIBRARY" val="GRAPHIC"/>
  <p:tag name="MH_TYPE" val="Text"/>
  <p:tag name="MH_ORDER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50005"/>
  <p:tag name="MH_LIBRARY" val="GRAPHIC"/>
  <p:tag name="MH_TYPE" val="Text"/>
  <p:tag name="MH_ORDER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50005"/>
  <p:tag name="MH_LIBRARY" val="GRAPHIC"/>
  <p:tag name="MH_TYPE" val="Text"/>
  <p:tag name="MH_ORDER" val="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50005"/>
  <p:tag name="MH_LIBRARY" val="GRAPHIC"/>
  <p:tag name="MH_TYPE" val="SubTitle"/>
  <p:tag name="MH_ORDER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50005"/>
  <p:tag name="MH_LIBRARY" val="GRAPHIC"/>
  <p:tag name="MH_TYPE" val="SubTitle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046"/>
  <p:tag name="MH_LIBRARY" val="GRAPHIC"/>
  <p:tag name="MH_TYPE" val="SubTitle"/>
  <p:tag name="MH_ORDER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50005"/>
  <p:tag name="MH_LIBRARY" val="GRAPHIC"/>
  <p:tag name="MH_TYPE" val="SubTitle"/>
  <p:tag name="MH_ORDER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50005"/>
  <p:tag name="MH_LIBRARY" val="GRAPHIC"/>
  <p:tag name="MH_TYPE" val="Other"/>
  <p:tag name="MH_ORDER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50005"/>
  <p:tag name="MH_LIBRARY" val="GRAPHIC"/>
  <p:tag name="MH_TYPE" val="Other"/>
  <p:tag name="MH_ORDER" val="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50005"/>
  <p:tag name="MH_LIBRARY" val="GRAPHIC"/>
  <p:tag name="MH_TYPE" val="Other"/>
  <p:tag name="MH_ORDER" val="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50005"/>
  <p:tag name="MH_LIBRARY" val="GRAPHIC"/>
  <p:tag name="MH_TYPE" val="Other"/>
  <p:tag name="MH_ORDER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50005"/>
  <p:tag name="MH_LIBRARY" val="GRAPHIC"/>
  <p:tag name="MH_TYPE" val="Other"/>
  <p:tag name="MH_ORDER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50005"/>
  <p:tag name="MH_LIBRARY" val="GRAPHIC"/>
  <p:tag name="MH_TYPE" val="Other"/>
  <p:tag name="MH_ORDER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50218"/>
  <p:tag name="MH_LIBRARY" val="GRAPHIC"/>
  <p:tag name="MH_TYPE" val="Text"/>
  <p:tag name="MH_ORDER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50728"/>
  <p:tag name="MH_LIBRARY" val="GRAPHIC"/>
  <p:tag name="MH_TYPE" val="Title"/>
  <p:tag name="MH_ORDER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50728"/>
  <p:tag name="MH_LIBRARY" val="GRAPHIC"/>
  <p:tag name="MH_TYPE" val="SubTitle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453"/>
  <p:tag name="MH_LIBRARY" val="GRAPHIC"/>
  <p:tag name="MH_TYPE" val="Other"/>
  <p:tag name="MH_ORDER" val="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50728"/>
  <p:tag name="MH_LIBRARY" val="GRAPHIC"/>
  <p:tag name="MH_TYPE" val="SubTitle"/>
  <p:tag name="MH_ORDER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50728"/>
  <p:tag name="MH_LIBRARY" val="GRAPHIC"/>
  <p:tag name="MH_TYPE" val="SubTitle"/>
  <p:tag name="MH_ORDER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50728"/>
  <p:tag name="MH_LIBRARY" val="GRAPHIC"/>
  <p:tag name="MH_TYPE" val="SubTitle"/>
  <p:tag name="MH_ORDER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824"/>
  <p:tag name="MH_LIBRARY" val="GRAPHIC"/>
  <p:tag name="MH_TYPE" val="Desc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453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453"/>
  <p:tag name="MH_LIBRARY" val="GRAPHIC"/>
  <p:tag name="MH_TYPE" val="Other"/>
  <p:tag name="MH_ORDER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453"/>
  <p:tag name="MH_LIBRARY" val="GRAPHIC"/>
  <p:tag name="MH_TYPE" val="Other"/>
  <p:tag name="MH_ORDER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45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824"/>
  <p:tag name="MH_LIBRARY" val="GRAPHIC"/>
  <p:tag name="MH_TYPE" val="Desc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453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010"/>
  <p:tag name="MH_LIBRARY" val="GRAPHIC"/>
  <p:tag name="MH_TYPE" val="Other"/>
  <p:tag name="MH_ORDER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010"/>
  <p:tag name="MH_LIBRARY" val="GRAPHIC"/>
  <p:tag name="MH_TYPE" val="Other"/>
  <p:tag name="MH_ORDER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010"/>
  <p:tag name="MH_LIBRARY" val="GRAPHIC"/>
  <p:tag name="MH_TYPE" val="SubTitle"/>
  <p:tag name="MH_ORDER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010"/>
  <p:tag name="MH_LIBRARY" val="GRAPHIC"/>
  <p:tag name="MH_TYPE" val="Other"/>
  <p:tag name="MH_ORDER" val="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010"/>
  <p:tag name="MH_LIBRARY" val="GRAPHIC"/>
  <p:tag name="MH_TYPE" val="Other"/>
  <p:tag name="MH_ORDER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010"/>
  <p:tag name="MH_LIBRARY" val="GRAPHIC"/>
  <p:tag name="MH_TYPE" val="Other"/>
  <p:tag name="MH_ORDER" val="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010"/>
  <p:tag name="MH_LIBRARY" val="GRAPHIC"/>
  <p:tag name="MH_TYPE" val="SubTitle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010"/>
  <p:tag name="MH_LIBRARY" val="GRAPHIC"/>
  <p:tag name="MH_TYPE" val="Other"/>
  <p:tag name="MH_ORD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010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046"/>
  <p:tag name="MH_LIBRARY" val="GRAPHIC"/>
  <p:tag name="MH_TYPE" val="Other"/>
  <p:tag name="MH_ORDER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010"/>
  <p:tag name="MH_LIBRARY" val="GRAPHIC"/>
  <p:tag name="MH_TYPE" val="Other"/>
  <p:tag name="MH_ORD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010"/>
  <p:tag name="MH_LIBRARY" val="GRAPHIC"/>
  <p:tag name="MH_TYPE" val="SubTitle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010"/>
  <p:tag name="MH_LIBRARY" val="GRAPHIC"/>
  <p:tag name="MH_TYPE" val="Other"/>
  <p:tag name="MH_ORDER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010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010"/>
  <p:tag name="MH_LIBRARY" val="GRAPHIC"/>
  <p:tag name="MH_TYPE" val="Other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010"/>
  <p:tag name="MH_LIBRARY" val="GRAPHIC"/>
  <p:tag name="MH_TYPE" val="SubTitle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010"/>
  <p:tag name="MH_LIBRARY" val="GRAPHIC"/>
  <p:tag name="MH_TYPE" val="Other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254"/>
  <p:tag name="MH_LIBRARY" val="GRAPHIC"/>
  <p:tag name="MH_TYPE" val="SubTitle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254"/>
  <p:tag name="MH_LIBRARY" val="GRAPHIC"/>
  <p:tag name="MH_TYPE" val="SubTitle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254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046"/>
  <p:tag name="MH_LIBRARY" val="GRAPHIC"/>
  <p:tag name="MH_TYPE" val="Other"/>
  <p:tag name="MH_ORDER" val="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254"/>
  <p:tag name="MH_LIBRARY" val="GRAPHIC"/>
  <p:tag name="MH_TYPE" val="Sub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254"/>
  <p:tag name="MH_LIBRARY" val="GRAPHIC"/>
  <p:tag name="MH_TYPE" val="Desc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628"/>
  <p:tag name="MH_LIBRARY" val="GRAPHIC"/>
  <p:tag name="MH_TYPE" val="Other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628"/>
  <p:tag name="MH_LIBRARY" val="GRAPHIC"/>
  <p:tag name="MH_TYPE" val="Other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628"/>
  <p:tag name="MH_LIBRARY" val="GRAPHIC"/>
  <p:tag name="MH_TYPE" val="Other"/>
  <p:tag name="MH_ORDER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628"/>
  <p:tag name="MH_LIBRARY" val="GRAPHIC"/>
  <p:tag name="MH_TYPE" val="Sub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628"/>
  <p:tag name="MH_LIBRARY" val="GRAPHIC"/>
  <p:tag name="MH_TYPE" val="SubTitle"/>
  <p:tag name="MH_ORDER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628"/>
  <p:tag name="MH_LIBRARY" val="GRAPHIC"/>
  <p:tag name="MH_TYPE" val="SubTitle"/>
  <p:tag name="MH_ORDER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628"/>
  <p:tag name="MH_LIBRARY" val="GRAPHIC"/>
  <p:tag name="MH_TYPE" val="SubTitle"/>
  <p:tag name="MH_ORDER" val="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628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046"/>
  <p:tag name="MH_LIBRARY" val="GRAPHIC"/>
  <p:tag name="MH_TYPE" val="SubTitle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628"/>
  <p:tag name="MH_LIBRARY" val="GRAPHIC"/>
  <p:tag name="MH_TYPE" val="SubTitle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628"/>
  <p:tag name="MH_LIBRARY" val="GRAPHIC"/>
  <p:tag name="MH_TYPE" val="SubTitle"/>
  <p:tag name="MH_ORDER" val="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628"/>
  <p:tag name="MH_LIBRARY" val="GRAPHIC"/>
  <p:tag name="MH_TYPE" val="Other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840"/>
  <p:tag name="MH_LIBRARY" val="GRAPHIC"/>
  <p:tag name="MH_TYPE" val="Desc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840"/>
  <p:tag name="MH_LIBRARY" val="GRAPHIC"/>
  <p:tag name="MH_TYPE" val="Other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840"/>
  <p:tag name="MH_LIBRARY" val="GRAPHIC"/>
  <p:tag name="MH_TYPE" val="Other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840"/>
  <p:tag name="MH_LIBRARY" val="GRAPHIC"/>
  <p:tag name="MH_TYPE" val="Other"/>
  <p:tag name="MH_ORDER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840"/>
  <p:tag name="MH_LIBRARY" val="GRAPHIC"/>
  <p:tag name="MH_TYPE" val="Other"/>
  <p:tag name="MH_ORDER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840"/>
  <p:tag name="MH_LIBRARY" val="GRAPHIC"/>
  <p:tag name="MH_TYPE" val="Other"/>
  <p:tag name="MH_ORDER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840"/>
  <p:tag name="MH_LIBRARY" val="GRAPHIC"/>
  <p:tag name="MH_TYPE" val="Other"/>
  <p:tag name="MH_ORDER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046"/>
  <p:tag name="MH_LIBRARY" val="GRAPHIC"/>
  <p:tag name="MH_TYPE" val="Other"/>
  <p:tag name="MH_ORDER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840"/>
  <p:tag name="MH_LIBRARY" val="GRAPHIC"/>
  <p:tag name="MH_TYPE" val="Other"/>
  <p:tag name="MH_ORDER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840"/>
  <p:tag name="MH_LIBRARY" val="GRAPHIC"/>
  <p:tag name="MH_TYPE" val="Other"/>
  <p:tag name="MH_ORDER" val="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840"/>
  <p:tag name="MH_LIBRARY" val="GRAPHIC"/>
  <p:tag name="MH_TYPE" val="Other"/>
  <p:tag name="MH_ORDER" val="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840"/>
  <p:tag name="MH_LIBRARY" val="GRAPHIC"/>
  <p:tag name="MH_TYPE" val="Other"/>
  <p:tag name="MH_ORDER" val="1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840"/>
  <p:tag name="MH_LIBRARY" val="GRAPHIC"/>
  <p:tag name="MH_TYPE" val="Other"/>
  <p:tag name="MH_ORDER" val="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840"/>
  <p:tag name="MH_LIBRARY" val="GRAPHIC"/>
  <p:tag name="MH_TYPE" val="Sub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840"/>
  <p:tag name="MH_LIBRARY" val="GRAPHIC"/>
  <p:tag name="MH_TYPE" val="SubTitle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840"/>
  <p:tag name="MH_LIBRARY" val="GRAPHIC"/>
  <p:tag name="MH_TYPE" val="SubTitle"/>
  <p:tag name="MH_ORD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840"/>
  <p:tag name="MH_LIBRARY" val="GRAPHIC"/>
  <p:tag name="MH_TYPE" val="SubTitle"/>
  <p:tag name="MH_ORDER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2840"/>
  <p:tag name="MH_LIBRARY" val="GRAPHIC"/>
  <p:tag name="MH_TYPE" val="SubTitle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046"/>
  <p:tag name="MH_LIBRARY" val="GRAPHIC"/>
  <p:tag name="MH_TYPE" val="Other"/>
  <p:tag name="MH_ORDER" val="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149"/>
  <p:tag name="MH_LIBRARY" val="GRAPHIC"/>
  <p:tag name="MH_TYPE" val="Other"/>
  <p:tag name="MH_ORDER" val="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149"/>
  <p:tag name="MH_LIBRARY" val="GRAPHIC"/>
  <p:tag name="MH_TYPE" val="Other"/>
  <p:tag name="MH_ORDER" val="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149"/>
  <p:tag name="MH_LIBRARY" val="GRAPHIC"/>
  <p:tag name="MH_TYPE" val="Other"/>
  <p:tag name="MH_ORDER" val="1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149"/>
  <p:tag name="MH_LIBRARY" val="GRAPHIC"/>
  <p:tag name="MH_TYPE" val="Other"/>
  <p:tag name="MH_ORDER" val="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149"/>
  <p:tag name="MH_LIBRARY" val="GRAPHIC"/>
  <p:tag name="MH_TYPE" val="SubTitle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149"/>
  <p:tag name="MH_LIBRARY" val="GRAPHIC"/>
  <p:tag name="MH_TYPE" val="SubTitle"/>
  <p:tag name="MH_ORDER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149"/>
  <p:tag name="MH_LIBRARY" val="GRAPHIC"/>
  <p:tag name="MH_TYPE" val="SubTitle"/>
  <p:tag name="MH_ORDER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149"/>
  <p:tag name="MH_LIBRARY" val="GRAPHIC"/>
  <p:tag name="MH_TYPE" val="SubTitle"/>
  <p:tag name="MH_ORDER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149"/>
  <p:tag name="MH_LIBRARY" val="GRAPHIC"/>
  <p:tag name="MH_TYPE" val="Other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149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046"/>
  <p:tag name="MH_LIBRARY" val="GRAPHIC"/>
  <p:tag name="MH_TYPE" val="SubTitle"/>
  <p:tag name="MH_ORDER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149"/>
  <p:tag name="MH_LIBRARY" val="GRAPHIC"/>
  <p:tag name="MH_TYPE" val="Other"/>
  <p:tag name="MH_ORDER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149"/>
  <p:tag name="MH_LIBRARY" val="GRAPHIC"/>
  <p:tag name="MH_TYPE" val="Other"/>
  <p:tag name="MH_ORDER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149"/>
  <p:tag name="MH_LIBRARY" val="GRAPHIC"/>
  <p:tag name="MH_TYPE" val="Other"/>
  <p:tag name="MH_ORDER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149"/>
  <p:tag name="MH_LIBRARY" val="GRAPHIC"/>
  <p:tag name="MH_TYPE" val="Other"/>
  <p:tag name="MH_ORDER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149"/>
  <p:tag name="MH_LIBRARY" val="GRAPHIC"/>
  <p:tag name="MH_TYPE" val="Other"/>
  <p:tag name="MH_ORDER" val="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Other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Other"/>
  <p:tag name="MH_ORDER" val="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SubTitle"/>
  <p:tag name="MH_ORDER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Other"/>
  <p:tag name="MH_ORDER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SubTitle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1046"/>
  <p:tag name="MH_LIBRARY" val="GRAPHIC"/>
  <p:tag name="MH_TYPE" val="Other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Other"/>
  <p:tag name="MH_ORDER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SubTitle"/>
  <p:tag name="MH_ORDER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Other"/>
  <p:tag name="MH_ORDER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SubTitle"/>
  <p:tag name="MH_ORDER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Other"/>
  <p:tag name="MH_ORDER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SubTitle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939"/>
  <p:tag name="MH_LIBRARY" val="GRAPHIC"/>
  <p:tag name="MH_TYPE" val="Text"/>
  <p:tag name="MH_OR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939"/>
  <p:tag name="MH_LIBRARY" val="GRAPHIC"/>
  <p:tag name="MH_TYPE" val="Text"/>
  <p:tag name="MH_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939"/>
  <p:tag name="MH_LIBRARY" val="GRAPHIC"/>
  <p:tag name="MH_TYPE" val="Title"/>
  <p:tag name="MH_ORDER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939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">
  <a:themeElements>
    <a:clrScheme name="时尚商务">
      <a:dk1>
        <a:sysClr val="windowText" lastClr="000000"/>
      </a:dk1>
      <a:lt1>
        <a:sysClr val="window" lastClr="FFFFFF"/>
      </a:lt1>
      <a:dk2>
        <a:srgbClr val="44546A"/>
      </a:dk2>
      <a:lt2>
        <a:srgbClr val="C15B43"/>
      </a:lt2>
      <a:accent1>
        <a:srgbClr val="743443"/>
      </a:accent1>
      <a:accent2>
        <a:srgbClr val="F2A66F"/>
      </a:accent2>
      <a:accent3>
        <a:srgbClr val="94C375"/>
      </a:accent3>
      <a:accent4>
        <a:srgbClr val="935DBB"/>
      </a:accent4>
      <a:accent5>
        <a:srgbClr val="FFD965"/>
      </a:accent5>
      <a:accent6>
        <a:srgbClr val="F2523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4797</TotalTime>
  <Words>3512</Words>
  <Application>Microsoft Office PowerPoint</Application>
  <PresentationFormat>宽屏</PresentationFormat>
  <Paragraphs>460</Paragraphs>
  <Slides>36</Slides>
  <Notes>36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Adobe Gothic Std B</vt:lpstr>
      <vt:lpstr>Arial Unicode MS</vt:lpstr>
      <vt:lpstr>PMingLiU</vt:lpstr>
      <vt:lpstr>黑体</vt:lpstr>
      <vt:lpstr>宋体</vt:lpstr>
      <vt:lpstr>微软雅黑</vt:lpstr>
      <vt:lpstr>Arial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chenjiawei</dc:creator>
  <cp:lastModifiedBy>ji ye</cp:lastModifiedBy>
  <cp:revision>55</cp:revision>
  <dcterms:created xsi:type="dcterms:W3CDTF">2016-05-12T23:35:58Z</dcterms:created>
  <dcterms:modified xsi:type="dcterms:W3CDTF">2018-12-08T03:33:37Z</dcterms:modified>
</cp:coreProperties>
</file>