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9" r:id="rId2"/>
    <p:sldMasterId id="2147483692" r:id="rId3"/>
    <p:sldMasterId id="2147483749" r:id="rId4"/>
  </p:sldMasterIdLst>
  <p:notesMasterIdLst>
    <p:notesMasterId r:id="rId36"/>
  </p:notesMasterIdLst>
  <p:sldIdLst>
    <p:sldId id="751" r:id="rId5"/>
    <p:sldId id="837" r:id="rId6"/>
    <p:sldId id="922" r:id="rId7"/>
    <p:sldId id="923" r:id="rId8"/>
    <p:sldId id="924" r:id="rId9"/>
    <p:sldId id="925" r:id="rId10"/>
    <p:sldId id="926" r:id="rId11"/>
    <p:sldId id="927" r:id="rId12"/>
    <p:sldId id="949" r:id="rId13"/>
    <p:sldId id="929" r:id="rId14"/>
    <p:sldId id="930" r:id="rId15"/>
    <p:sldId id="931" r:id="rId16"/>
    <p:sldId id="932" r:id="rId17"/>
    <p:sldId id="948" r:id="rId18"/>
    <p:sldId id="955" r:id="rId19"/>
    <p:sldId id="956" r:id="rId20"/>
    <p:sldId id="957" r:id="rId21"/>
    <p:sldId id="958" r:id="rId22"/>
    <p:sldId id="952" r:id="rId23"/>
    <p:sldId id="953" r:id="rId24"/>
    <p:sldId id="934" r:id="rId25"/>
    <p:sldId id="935" r:id="rId26"/>
    <p:sldId id="936" r:id="rId27"/>
    <p:sldId id="950" r:id="rId28"/>
    <p:sldId id="938" r:id="rId29"/>
    <p:sldId id="940" r:id="rId30"/>
    <p:sldId id="939" r:id="rId31"/>
    <p:sldId id="917" r:id="rId32"/>
    <p:sldId id="920" r:id="rId33"/>
    <p:sldId id="836" r:id="rId34"/>
    <p:sldId id="959" r:id="rId35"/>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Arial Unicode MS"/>
        <a:cs typeface="Arial Unicode MS"/>
      </a:defRPr>
    </a:lvl1pPr>
    <a:lvl2pPr marL="457200" algn="l" rtl="0" fontAlgn="base">
      <a:spcBef>
        <a:spcPct val="0"/>
      </a:spcBef>
      <a:spcAft>
        <a:spcPct val="0"/>
      </a:spcAft>
      <a:defRPr sz="1400" kern="1200">
        <a:solidFill>
          <a:schemeClr val="tx1"/>
        </a:solidFill>
        <a:latin typeface="Arial" charset="0"/>
        <a:ea typeface="Arial Unicode MS"/>
        <a:cs typeface="Arial Unicode MS"/>
      </a:defRPr>
    </a:lvl2pPr>
    <a:lvl3pPr marL="914400" algn="l" rtl="0" fontAlgn="base">
      <a:spcBef>
        <a:spcPct val="0"/>
      </a:spcBef>
      <a:spcAft>
        <a:spcPct val="0"/>
      </a:spcAft>
      <a:defRPr sz="1400" kern="1200">
        <a:solidFill>
          <a:schemeClr val="tx1"/>
        </a:solidFill>
        <a:latin typeface="Arial" charset="0"/>
        <a:ea typeface="Arial Unicode MS"/>
        <a:cs typeface="Arial Unicode MS"/>
      </a:defRPr>
    </a:lvl3pPr>
    <a:lvl4pPr marL="1371600" algn="l" rtl="0" fontAlgn="base">
      <a:spcBef>
        <a:spcPct val="0"/>
      </a:spcBef>
      <a:spcAft>
        <a:spcPct val="0"/>
      </a:spcAft>
      <a:defRPr sz="1400" kern="1200">
        <a:solidFill>
          <a:schemeClr val="tx1"/>
        </a:solidFill>
        <a:latin typeface="Arial" charset="0"/>
        <a:ea typeface="Arial Unicode MS"/>
        <a:cs typeface="Arial Unicode MS"/>
      </a:defRPr>
    </a:lvl4pPr>
    <a:lvl5pPr marL="1828800" algn="l" rtl="0" fontAlgn="base">
      <a:spcBef>
        <a:spcPct val="0"/>
      </a:spcBef>
      <a:spcAft>
        <a:spcPct val="0"/>
      </a:spcAft>
      <a:defRPr sz="1400" kern="1200">
        <a:solidFill>
          <a:schemeClr val="tx1"/>
        </a:solidFill>
        <a:latin typeface="Arial" charset="0"/>
        <a:ea typeface="Arial Unicode MS"/>
        <a:cs typeface="Arial Unicode MS"/>
      </a:defRPr>
    </a:lvl5pPr>
    <a:lvl6pPr marL="2286000" algn="l" defTabSz="914400" rtl="0" eaLnBrk="1" latinLnBrk="0" hangingPunct="1">
      <a:defRPr sz="1400" kern="1200">
        <a:solidFill>
          <a:schemeClr val="tx1"/>
        </a:solidFill>
        <a:latin typeface="Arial" charset="0"/>
        <a:ea typeface="Arial Unicode MS"/>
        <a:cs typeface="Arial Unicode MS"/>
      </a:defRPr>
    </a:lvl6pPr>
    <a:lvl7pPr marL="2743200" algn="l" defTabSz="914400" rtl="0" eaLnBrk="1" latinLnBrk="0" hangingPunct="1">
      <a:defRPr sz="1400" kern="1200">
        <a:solidFill>
          <a:schemeClr val="tx1"/>
        </a:solidFill>
        <a:latin typeface="Arial" charset="0"/>
        <a:ea typeface="Arial Unicode MS"/>
        <a:cs typeface="Arial Unicode MS"/>
      </a:defRPr>
    </a:lvl7pPr>
    <a:lvl8pPr marL="3200400" algn="l" defTabSz="914400" rtl="0" eaLnBrk="1" latinLnBrk="0" hangingPunct="1">
      <a:defRPr sz="1400" kern="1200">
        <a:solidFill>
          <a:schemeClr val="tx1"/>
        </a:solidFill>
        <a:latin typeface="Arial" charset="0"/>
        <a:ea typeface="Arial Unicode MS"/>
        <a:cs typeface="Arial Unicode MS"/>
      </a:defRPr>
    </a:lvl8pPr>
    <a:lvl9pPr marL="3657600" algn="l" defTabSz="914400" rtl="0" eaLnBrk="1" latinLnBrk="0" hangingPunct="1">
      <a:defRPr sz="1400" kern="1200">
        <a:solidFill>
          <a:schemeClr val="tx1"/>
        </a:solidFill>
        <a:latin typeface="Arial" charset="0"/>
        <a:ea typeface="Arial Unicode MS"/>
        <a:cs typeface="Arial Unicode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66"/>
    <a:srgbClr val="A4AEFC"/>
    <a:srgbClr val="FFFF00"/>
    <a:srgbClr val="FF3300"/>
    <a:srgbClr val="003399"/>
    <a:srgbClr val="00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02" autoAdjust="0"/>
    <p:restoredTop sz="91212" autoAdjust="0"/>
  </p:normalViewPr>
  <p:slideViewPr>
    <p:cSldViewPr>
      <p:cViewPr>
        <p:scale>
          <a:sx n="70" d="100"/>
          <a:sy n="70" d="100"/>
        </p:scale>
        <p:origin x="-1132" y="-48"/>
      </p:cViewPr>
      <p:guideLst>
        <p:guide orient="horz" pos="4319"/>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200">
                <a:latin typeface="Arial" pitchFamily="34" charset="0"/>
                <a:ea typeface="Arial Unicode MS" pitchFamily="34" charset="-128"/>
                <a:cs typeface="Arial" pitchFamily="34"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Arial" pitchFamily="34" charset="0"/>
                <a:ea typeface="Arial Unicode MS" pitchFamily="34" charset="-128"/>
                <a:cs typeface="Arial" pitchFamily="34"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200">
                <a:latin typeface="Arial" pitchFamily="34" charset="0"/>
                <a:ea typeface="Arial Unicode MS" pitchFamily="34" charset="-128"/>
                <a:cs typeface="Arial"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Arial" pitchFamily="34" charset="0"/>
                <a:ea typeface="Arial Unicode MS" pitchFamily="34" charset="-128"/>
                <a:cs typeface="Arial" pitchFamily="34" charset="0"/>
              </a:defRPr>
            </a:lvl1pPr>
          </a:lstStyle>
          <a:p>
            <a:pPr>
              <a:defRPr/>
            </a:pPr>
            <a:fld id="{BFA6B95E-3895-429A-A6AD-2C35F13BC9E0}" type="slidenum">
              <a:rPr lang="en-US"/>
              <a:pPr>
                <a:defRPr/>
              </a:pPr>
              <a:t>‹#›</a:t>
            </a:fld>
            <a:endParaRPr lang="en-US"/>
          </a:p>
        </p:txBody>
      </p:sp>
    </p:spTree>
    <p:extLst>
      <p:ext uri="{BB962C8B-B14F-4D97-AF65-F5344CB8AC3E}">
        <p14:creationId xmlns:p14="http://schemas.microsoft.com/office/powerpoint/2010/main" val="581801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noChangeArrowheads="1"/>
          </p:cNvSpPr>
          <p:nvPr/>
        </p:nvSpPr>
        <p:spPr bwMode="auto">
          <a:xfrm>
            <a:off x="3886200" y="8685213"/>
            <a:ext cx="2971800" cy="458787"/>
          </a:xfrm>
          <a:prstGeom prst="rect">
            <a:avLst/>
          </a:prstGeom>
          <a:noFill/>
          <a:ln w="9525">
            <a:noFill/>
            <a:miter lim="800000"/>
            <a:headEnd/>
            <a:tailEnd/>
          </a:ln>
        </p:spPr>
        <p:txBody>
          <a:bodyPr wrap="none" lIns="91004" tIns="45502" rIns="91004" bIns="45502" anchor="b"/>
          <a:lstStyle/>
          <a:p>
            <a:pPr algn="r" defTabSz="909638" eaLnBrk="0" hangingPunct="0">
              <a:spcBef>
                <a:spcPct val="50000"/>
              </a:spcBef>
              <a:buClr>
                <a:schemeClr val="accent2"/>
              </a:buClr>
              <a:buFont typeface="Wingdings" pitchFamily="2" charset="2"/>
              <a:buNone/>
            </a:pPr>
            <a:fld id="{EDA9D8B2-BFA2-4259-B5DF-E7CCF9B41EDD}" type="slidenum">
              <a:rPr lang="en-US" sz="1200">
                <a:latin typeface="Times New Roman" pitchFamily="18" charset="0"/>
              </a:rPr>
              <a:pPr algn="r" defTabSz="909638" eaLnBrk="0" hangingPunct="0">
                <a:spcBef>
                  <a:spcPct val="50000"/>
                </a:spcBef>
                <a:buClr>
                  <a:schemeClr val="accent2"/>
                </a:buClr>
                <a:buFont typeface="Wingdings" pitchFamily="2" charset="2"/>
                <a:buNone/>
              </a:pPr>
              <a:t>1</a:t>
            </a:fld>
            <a:endParaRPr lang="en-US" sz="1200">
              <a:latin typeface="Times New Roman"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cs-CZ" noProof="1" smtClean="0">
              <a:latin typeface="Times New Roman" pitchFamily="18"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63491" name="Slide Number Placeholder 3"/>
          <p:cNvSpPr>
            <a:spLocks noGrp="1"/>
          </p:cNvSpPr>
          <p:nvPr>
            <p:ph type="sldNum" sz="quarter" idx="5"/>
          </p:nvPr>
        </p:nvSpPr>
        <p:spPr>
          <a:noFill/>
        </p:spPr>
        <p:txBody>
          <a:bodyPr/>
          <a:lstStyle/>
          <a:p>
            <a:fld id="{F0B49460-2B3B-4F1B-BF56-E81AA7157CD3}" type="slidenum">
              <a:rPr lang="en-US" smtClean="0">
                <a:latin typeface="Arial" charset="0"/>
                <a:ea typeface="Arial Unicode MS"/>
                <a:cs typeface="Arial" charset="0"/>
              </a:rPr>
              <a:pPr/>
              <a:t>10</a:t>
            </a:fld>
            <a:endParaRPr lang="en-US" smtClean="0">
              <a:latin typeface="Arial" charset="0"/>
              <a:ea typeface="Arial Unicode M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65539" name="Slide Number Placeholder 3"/>
          <p:cNvSpPr>
            <a:spLocks noGrp="1"/>
          </p:cNvSpPr>
          <p:nvPr>
            <p:ph type="sldNum" sz="quarter" idx="5"/>
          </p:nvPr>
        </p:nvSpPr>
        <p:spPr>
          <a:noFill/>
        </p:spPr>
        <p:txBody>
          <a:bodyPr/>
          <a:lstStyle/>
          <a:p>
            <a:fld id="{7809335D-4AF2-4A77-AE9F-EBFFB819F309}" type="slidenum">
              <a:rPr lang="en-US" smtClean="0">
                <a:latin typeface="Arial" charset="0"/>
                <a:ea typeface="Arial Unicode MS"/>
                <a:cs typeface="Arial" charset="0"/>
              </a:rPr>
              <a:pPr/>
              <a:t>11</a:t>
            </a:fld>
            <a:endParaRPr lang="en-US" smtClean="0">
              <a:latin typeface="Arial" charset="0"/>
              <a:ea typeface="Arial Unicode M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67587" name="Slide Number Placeholder 3"/>
          <p:cNvSpPr>
            <a:spLocks noGrp="1"/>
          </p:cNvSpPr>
          <p:nvPr>
            <p:ph type="sldNum" sz="quarter" idx="5"/>
          </p:nvPr>
        </p:nvSpPr>
        <p:spPr>
          <a:noFill/>
        </p:spPr>
        <p:txBody>
          <a:bodyPr/>
          <a:lstStyle/>
          <a:p>
            <a:fld id="{D2A48B54-0978-4E49-BEA5-24DD6F362286}" type="slidenum">
              <a:rPr lang="en-US" smtClean="0">
                <a:latin typeface="Arial" charset="0"/>
                <a:ea typeface="Arial Unicode MS"/>
                <a:cs typeface="Arial" charset="0"/>
              </a:rPr>
              <a:pPr/>
              <a:t>12</a:t>
            </a:fld>
            <a:endParaRPr lang="en-US" smtClean="0">
              <a:latin typeface="Arial" charset="0"/>
              <a:ea typeface="Arial Unicode M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69635" name="Slide Number Placeholder 3"/>
          <p:cNvSpPr>
            <a:spLocks noGrp="1"/>
          </p:cNvSpPr>
          <p:nvPr>
            <p:ph type="sldNum" sz="quarter" idx="5"/>
          </p:nvPr>
        </p:nvSpPr>
        <p:spPr>
          <a:noFill/>
        </p:spPr>
        <p:txBody>
          <a:bodyPr/>
          <a:lstStyle/>
          <a:p>
            <a:fld id="{A7F9358A-89C9-4F07-A57E-B973E2DDF982}" type="slidenum">
              <a:rPr lang="en-US" smtClean="0">
                <a:latin typeface="Arial" charset="0"/>
                <a:ea typeface="Arial Unicode MS"/>
                <a:cs typeface="Arial" charset="0"/>
              </a:rPr>
              <a:pPr/>
              <a:t>13</a:t>
            </a:fld>
            <a:endParaRPr lang="en-US" smtClean="0">
              <a:latin typeface="Arial" charset="0"/>
              <a:ea typeface="Arial Unicode M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65CE0AB7-D0B8-427C-BFA4-A5CB459A441F}" type="slidenum">
              <a:rPr lang="en-US" smtClean="0">
                <a:latin typeface="Arial" charset="0"/>
                <a:ea typeface="MS PGothic" pitchFamily="34" charset="-128"/>
                <a:cs typeface="Arial" charset="0"/>
              </a:rPr>
              <a:pPr/>
              <a:t>14</a:t>
            </a:fld>
            <a:endParaRPr lang="en-US" smtClean="0">
              <a:latin typeface="Arial" charset="0"/>
              <a:ea typeface="MS PGothic" pitchFamily="34" charset="-128"/>
              <a:cs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687388" y="4344988"/>
            <a:ext cx="5483225" cy="4113212"/>
          </a:xfrm>
          <a:noFill/>
          <a:ln/>
        </p:spPr>
        <p:txBody>
          <a:bodyPr/>
          <a:lstStyle/>
          <a:p>
            <a:pPr eaLnBrk="1" hangingPunct="1">
              <a:spcBef>
                <a:spcPct val="0"/>
              </a:spcBef>
            </a:pPr>
            <a:endParaRPr lang="cs-CZ"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73731" name="Slide Number Placeholder 3"/>
          <p:cNvSpPr>
            <a:spLocks noGrp="1"/>
          </p:cNvSpPr>
          <p:nvPr>
            <p:ph type="sldNum" sz="quarter" idx="5"/>
          </p:nvPr>
        </p:nvSpPr>
        <p:spPr>
          <a:noFill/>
        </p:spPr>
        <p:txBody>
          <a:bodyPr/>
          <a:lstStyle/>
          <a:p>
            <a:fld id="{38EE0E66-083C-456A-8C51-49E90146AFE5}" type="slidenum">
              <a:rPr lang="en-US" smtClean="0">
                <a:latin typeface="Arial" charset="0"/>
                <a:ea typeface="Arial Unicode MS"/>
                <a:cs typeface="Arial" charset="0"/>
              </a:rPr>
              <a:pPr/>
              <a:t>15</a:t>
            </a:fld>
            <a:endParaRPr lang="en-US" smtClean="0">
              <a:latin typeface="Arial" charset="0"/>
              <a:ea typeface="Arial Unicode M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75779" name="Slide Number Placeholder 3"/>
          <p:cNvSpPr>
            <a:spLocks noGrp="1"/>
          </p:cNvSpPr>
          <p:nvPr>
            <p:ph type="sldNum" sz="quarter" idx="5"/>
          </p:nvPr>
        </p:nvSpPr>
        <p:spPr>
          <a:noFill/>
        </p:spPr>
        <p:txBody>
          <a:bodyPr/>
          <a:lstStyle/>
          <a:p>
            <a:fld id="{851D1C88-DD2A-42E5-A979-757845155636}" type="slidenum">
              <a:rPr lang="en-US" smtClean="0">
                <a:latin typeface="Arial" charset="0"/>
                <a:ea typeface="Arial Unicode MS"/>
                <a:cs typeface="Arial" charset="0"/>
              </a:rPr>
              <a:pPr/>
              <a:t>16</a:t>
            </a:fld>
            <a:endParaRPr lang="en-US" smtClean="0">
              <a:latin typeface="Arial" charset="0"/>
              <a:ea typeface="Arial Unicode M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77827" name="Slide Number Placeholder 3"/>
          <p:cNvSpPr>
            <a:spLocks noGrp="1"/>
          </p:cNvSpPr>
          <p:nvPr>
            <p:ph type="sldNum" sz="quarter" idx="5"/>
          </p:nvPr>
        </p:nvSpPr>
        <p:spPr>
          <a:noFill/>
        </p:spPr>
        <p:txBody>
          <a:bodyPr/>
          <a:lstStyle/>
          <a:p>
            <a:fld id="{BC8BF412-B3F6-4AD0-A0FA-2C2669275BF3}" type="slidenum">
              <a:rPr lang="en-US" smtClean="0">
                <a:latin typeface="Arial" charset="0"/>
                <a:ea typeface="Arial Unicode MS"/>
                <a:cs typeface="Arial" charset="0"/>
              </a:rPr>
              <a:pPr/>
              <a:t>17</a:t>
            </a:fld>
            <a:endParaRPr lang="en-US" smtClean="0">
              <a:latin typeface="Arial" charset="0"/>
              <a:ea typeface="Arial Unicode M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79875" name="Slide Number Placeholder 3"/>
          <p:cNvSpPr>
            <a:spLocks noGrp="1"/>
          </p:cNvSpPr>
          <p:nvPr>
            <p:ph type="sldNum" sz="quarter" idx="5"/>
          </p:nvPr>
        </p:nvSpPr>
        <p:spPr>
          <a:noFill/>
        </p:spPr>
        <p:txBody>
          <a:bodyPr/>
          <a:lstStyle/>
          <a:p>
            <a:fld id="{19F92D87-F0B6-466D-B748-6F65CD5498A9}" type="slidenum">
              <a:rPr lang="en-US" smtClean="0">
                <a:latin typeface="Arial" charset="0"/>
                <a:ea typeface="Arial Unicode MS"/>
                <a:cs typeface="Arial" charset="0"/>
              </a:rPr>
              <a:pPr/>
              <a:t>18</a:t>
            </a:fld>
            <a:endParaRPr lang="en-US" smtClean="0">
              <a:latin typeface="Arial" charset="0"/>
              <a:ea typeface="Arial Unicode M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81923" name="Slide Number Placeholder 3"/>
          <p:cNvSpPr>
            <a:spLocks noGrp="1"/>
          </p:cNvSpPr>
          <p:nvPr>
            <p:ph type="sldNum" sz="quarter" idx="5"/>
          </p:nvPr>
        </p:nvSpPr>
        <p:spPr>
          <a:noFill/>
        </p:spPr>
        <p:txBody>
          <a:bodyPr/>
          <a:lstStyle/>
          <a:p>
            <a:fld id="{5BCB10F9-7673-4EE7-BB05-C7BF980C888B}" type="slidenum">
              <a:rPr lang="en-US" smtClean="0">
                <a:latin typeface="Arial" charset="0"/>
                <a:ea typeface="Arial Unicode MS"/>
                <a:cs typeface="Arial" charset="0"/>
              </a:rPr>
              <a:pPr/>
              <a:t>19</a:t>
            </a:fld>
            <a:endParaRPr lang="en-US" smtClean="0">
              <a:latin typeface="Arial" charset="0"/>
              <a:ea typeface="Arial Unicode M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149350" y="685800"/>
            <a:ext cx="4568825" cy="3427413"/>
          </a:xfrm>
          <a:ln/>
        </p:spPr>
      </p:sp>
      <p:sp>
        <p:nvSpPr>
          <p:cNvPr id="47106" name="Rectangle 3"/>
          <p:cNvSpPr>
            <a:spLocks noGrp="1" noChangeArrowheads="1"/>
          </p:cNvSpPr>
          <p:nvPr>
            <p:ph type="body" idx="1"/>
          </p:nvPr>
        </p:nvSpPr>
        <p:spPr>
          <a:xfrm>
            <a:off x="911225" y="4330700"/>
            <a:ext cx="5010150" cy="4103688"/>
          </a:xfrm>
          <a:noFill/>
          <a:ln/>
        </p:spPr>
        <p:txBody>
          <a:bodyPr lIns="90681" tIns="45341" rIns="90681" bIns="45341"/>
          <a:lstStyle/>
          <a:p>
            <a:pPr eaLnBrk="1" hangingPunct="1"/>
            <a:r>
              <a:rPr lang="en-US" sz="1000" smtClean="0">
                <a:latin typeface="Arial" charset="0"/>
                <a:cs typeface="Arial" charset="0"/>
              </a:rPr>
              <a:t>IBM’s Enterprise Marketing Management software empowers organizations and individuals to turn their passion for marketing into valuable customer relationships and more profitable business outcomes. These solutions integrate and streamline all aspects of online and offline marketing. Including customer and web, analytics, centralized decisioning, cross-channel execution, online optimization, and  marketing operations</a:t>
            </a:r>
          </a:p>
          <a:p>
            <a:pPr eaLnBrk="1" hangingPunct="1"/>
            <a:endParaRPr lang="en-US" sz="1000" smtClean="0">
              <a:latin typeface="Arial" charset="0"/>
              <a:cs typeface="Arial" charset="0"/>
            </a:endParaRPr>
          </a:p>
          <a:p>
            <a:pPr eaLnBrk="1" hangingPunct="1"/>
            <a:r>
              <a:rPr lang="en-US" sz="1000" smtClean="0">
                <a:latin typeface="Arial" charset="0"/>
                <a:cs typeface="Arial" charset="0"/>
              </a:rPr>
              <a:t>IBM, Unica, and Coremetrics have a passion for customer success, as demonstrated by hundreds of satisfied customers a cross many industries and around the world</a:t>
            </a:r>
          </a:p>
          <a:p>
            <a:pPr eaLnBrk="1" hangingPunct="1"/>
            <a:endParaRPr lang="en-US" sz="1000" smtClean="0">
              <a:latin typeface="Arial" charset="0"/>
              <a:cs typeface="Arial" charset="0"/>
            </a:endParaRPr>
          </a:p>
          <a:p>
            <a:pPr eaLnBrk="1" hangingPunct="1"/>
            <a:r>
              <a:rPr lang="en-US" sz="1000" smtClean="0">
                <a:latin typeface="Arial" charset="0"/>
                <a:cs typeface="Arial" charset="0"/>
              </a:rPr>
              <a:t>IBM EMM’s partners are dedicated to marketing, and to helping their customers ge t the most of IBM’s products</a:t>
            </a:r>
          </a:p>
          <a:p>
            <a:pPr eaLnBrk="1" hangingPunct="1"/>
            <a:endParaRPr lang="en-US" sz="1000" smtClean="0">
              <a:latin typeface="Arial" charset="0"/>
              <a:cs typeface="Arial" charset="0"/>
            </a:endParaRPr>
          </a:p>
          <a:p>
            <a:pPr eaLnBrk="1" hangingPunct="1"/>
            <a:r>
              <a:rPr lang="en-US" sz="1000" smtClean="0">
                <a:latin typeface="Arial" charset="0"/>
                <a:cs typeface="Arial" charset="0"/>
              </a:rPr>
              <a:t>Our mission remains the same…</a:t>
            </a:r>
          </a:p>
          <a:p>
            <a:pPr eaLnBrk="1" hangingPunct="1"/>
            <a:endParaRPr lang="en-US" sz="1000" smtClean="0">
              <a:latin typeface="Times New Roman" pitchFamily="18"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a:ln/>
        </p:spPr>
      </p:sp>
      <p:sp>
        <p:nvSpPr>
          <p:cNvPr id="83970"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83971" name="Slide Number Placeholder 3"/>
          <p:cNvSpPr>
            <a:spLocks noGrp="1"/>
          </p:cNvSpPr>
          <p:nvPr>
            <p:ph type="sldNum" sz="quarter" idx="5"/>
          </p:nvPr>
        </p:nvSpPr>
        <p:spPr>
          <a:noFill/>
        </p:spPr>
        <p:txBody>
          <a:bodyPr/>
          <a:lstStyle/>
          <a:p>
            <a:fld id="{7615B7C6-E17A-4A9D-84FB-2FC2CC49BDAB}" type="slidenum">
              <a:rPr lang="en-US" smtClean="0">
                <a:latin typeface="Arial" charset="0"/>
                <a:ea typeface="Arial Unicode MS"/>
                <a:cs typeface="Arial" charset="0"/>
              </a:rPr>
              <a:pPr/>
              <a:t>20</a:t>
            </a:fld>
            <a:endParaRPr lang="en-US" smtClean="0">
              <a:latin typeface="Arial" charset="0"/>
              <a:ea typeface="Arial Unicode M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defRPr/>
            </a:pPr>
            <a:endParaRPr lang="en-US" dirty="0"/>
          </a:p>
        </p:txBody>
      </p:sp>
      <p:sp>
        <p:nvSpPr>
          <p:cNvPr id="86019" name="Slide Number Placeholder 3"/>
          <p:cNvSpPr>
            <a:spLocks noGrp="1"/>
          </p:cNvSpPr>
          <p:nvPr>
            <p:ph type="sldNum" sz="quarter" idx="5"/>
          </p:nvPr>
        </p:nvSpPr>
        <p:spPr>
          <a:xfrm>
            <a:off x="-92075" y="-206375"/>
            <a:ext cx="184150" cy="252413"/>
          </a:xfrm>
          <a:noFill/>
        </p:spPr>
        <p:txBody>
          <a:bodyPr/>
          <a:lstStyle/>
          <a:p>
            <a:fld id="{110838B7-7A6C-4353-8BEE-C2E92B87201F}" type="slidenum">
              <a:rPr lang="en-US" smtClean="0">
                <a:latin typeface="Arial" charset="0"/>
                <a:ea typeface="Arial Unicode MS"/>
                <a:cs typeface="Arial" charset="0"/>
              </a:rPr>
              <a:pPr/>
              <a:t>21</a:t>
            </a:fld>
            <a:endParaRPr lang="en-US" smtClean="0">
              <a:latin typeface="Arial" charset="0"/>
              <a:ea typeface="Arial Unicode M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p:spPr>
        <p:txBody>
          <a:bodyPr/>
          <a:lstStyle/>
          <a:p>
            <a:pPr eaLnBrk="1" hangingPunct="1"/>
            <a:endParaRPr lang="cs-CZ" smtClean="0">
              <a:latin typeface="Times New Roman" pitchFamily="18" charset="0"/>
              <a:cs typeface="Arial" charset="0"/>
            </a:endParaRPr>
          </a:p>
        </p:txBody>
      </p:sp>
      <p:sp>
        <p:nvSpPr>
          <p:cNvPr id="88067" name="Slide Number Placeholder 3"/>
          <p:cNvSpPr>
            <a:spLocks noGrp="1"/>
          </p:cNvSpPr>
          <p:nvPr>
            <p:ph type="sldNum" sz="quarter" idx="5"/>
          </p:nvPr>
        </p:nvSpPr>
        <p:spPr>
          <a:noFill/>
        </p:spPr>
        <p:txBody>
          <a:bodyPr/>
          <a:lstStyle/>
          <a:p>
            <a:fld id="{3B2E02F9-A7F8-471F-BC93-E3016AB42D6F}" type="slidenum">
              <a:rPr lang="en-US" smtClean="0">
                <a:latin typeface="Arial" charset="0"/>
                <a:ea typeface="Arial Unicode MS"/>
                <a:cs typeface="Lucida Sans Unicode" pitchFamily="34" charset="0"/>
              </a:rPr>
              <a:pPr/>
              <a:t>22</a:t>
            </a:fld>
            <a:endParaRPr lang="en-US" smtClean="0">
              <a:latin typeface="Arial" charset="0"/>
              <a:ea typeface="Arial Unicode MS"/>
              <a:cs typeface="Lucida Sans Unicode"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90115" name="Slide Number Placeholder 3"/>
          <p:cNvSpPr>
            <a:spLocks noGrp="1"/>
          </p:cNvSpPr>
          <p:nvPr>
            <p:ph type="sldNum" sz="quarter" idx="5"/>
          </p:nvPr>
        </p:nvSpPr>
        <p:spPr>
          <a:noFill/>
        </p:spPr>
        <p:txBody>
          <a:bodyPr/>
          <a:lstStyle/>
          <a:p>
            <a:fld id="{42134A45-9011-4CD5-B35C-AE4CB751148A}" type="slidenum">
              <a:rPr lang="en-US" smtClean="0">
                <a:latin typeface="Arial" charset="0"/>
                <a:ea typeface="Arial Unicode MS"/>
                <a:cs typeface="Arial" charset="0"/>
              </a:rPr>
              <a:pPr/>
              <a:t>23</a:t>
            </a:fld>
            <a:endParaRPr lang="en-US" smtClean="0">
              <a:latin typeface="Arial" charset="0"/>
              <a:ea typeface="Arial Unicode M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92163" name="Slide Number Placeholder 3"/>
          <p:cNvSpPr>
            <a:spLocks noGrp="1"/>
          </p:cNvSpPr>
          <p:nvPr>
            <p:ph type="sldNum" sz="quarter" idx="5"/>
          </p:nvPr>
        </p:nvSpPr>
        <p:spPr>
          <a:noFill/>
        </p:spPr>
        <p:txBody>
          <a:bodyPr/>
          <a:lstStyle/>
          <a:p>
            <a:fld id="{F274B4F0-AE54-4D52-A820-2A3F5741A54A}" type="slidenum">
              <a:rPr lang="en-US" smtClean="0">
                <a:latin typeface="Arial" charset="0"/>
                <a:ea typeface="Arial Unicode MS"/>
                <a:cs typeface="Arial" charset="0"/>
              </a:rPr>
              <a:pPr/>
              <a:t>24</a:t>
            </a:fld>
            <a:endParaRPr lang="en-US" smtClean="0">
              <a:latin typeface="Arial" charset="0"/>
              <a:ea typeface="Arial Unicode M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087ED5EA-E3E5-4D51-B1AE-09703041CC50}" type="slidenum">
              <a:rPr lang="en-US" smtClean="0">
                <a:latin typeface="Arial" charset="0"/>
                <a:ea typeface="Arial Unicode MS"/>
                <a:cs typeface="Arial" charset="0"/>
              </a:rPr>
              <a:pPr/>
              <a:t>25</a:t>
            </a:fld>
            <a:endParaRPr lang="en-US" smtClean="0">
              <a:latin typeface="Arial" charset="0"/>
              <a:ea typeface="Arial Unicode MS"/>
              <a:cs typeface="Arial" charset="0"/>
            </a:endParaRPr>
          </a:p>
        </p:txBody>
      </p:sp>
      <p:sp>
        <p:nvSpPr>
          <p:cNvPr id="94210" name="Rectangle 7"/>
          <p:cNvSpPr txBox="1">
            <a:spLocks noGrp="1" noChangeArrowheads="1"/>
          </p:cNvSpPr>
          <p:nvPr/>
        </p:nvSpPr>
        <p:spPr bwMode="auto">
          <a:xfrm>
            <a:off x="3886200" y="8685213"/>
            <a:ext cx="2971800" cy="458787"/>
          </a:xfrm>
          <a:prstGeom prst="rect">
            <a:avLst/>
          </a:prstGeom>
          <a:noFill/>
          <a:ln w="9525">
            <a:noFill/>
            <a:miter lim="800000"/>
            <a:headEnd/>
            <a:tailEnd/>
          </a:ln>
        </p:spPr>
        <p:txBody>
          <a:bodyPr wrap="none" lIns="90983" tIns="45493" rIns="90983" bIns="45493" anchor="b"/>
          <a:lstStyle/>
          <a:p>
            <a:pPr algn="r" defTabSz="908050" eaLnBrk="0" hangingPunct="0">
              <a:spcBef>
                <a:spcPct val="50000"/>
              </a:spcBef>
              <a:buClr>
                <a:schemeClr val="accent2"/>
              </a:buClr>
              <a:buFont typeface="Wingdings" pitchFamily="2" charset="2"/>
              <a:buNone/>
            </a:pPr>
            <a:fld id="{77D45597-DC5C-48D0-8602-F9F3EEDF13EF}" type="slidenum">
              <a:rPr lang="en-US" sz="1200">
                <a:latin typeface="Times New Roman" pitchFamily="18" charset="0"/>
              </a:rPr>
              <a:pPr algn="r" defTabSz="908050" eaLnBrk="0" hangingPunct="0">
                <a:spcBef>
                  <a:spcPct val="50000"/>
                </a:spcBef>
                <a:buClr>
                  <a:schemeClr val="accent2"/>
                </a:buClr>
                <a:buFont typeface="Wingdings" pitchFamily="2" charset="2"/>
                <a:buNone/>
              </a:pPr>
              <a:t>25</a:t>
            </a:fld>
            <a:endParaRPr lang="en-US" sz="1200">
              <a:latin typeface="Times New Roman" pitchFamily="18" charset="0"/>
            </a:endParaRPr>
          </a:p>
        </p:txBody>
      </p:sp>
      <p:sp>
        <p:nvSpPr>
          <p:cNvPr id="94211" name="Rectangle 2"/>
          <p:cNvSpPr>
            <a:spLocks noGrp="1" noRot="1" noChangeAspect="1" noChangeArrowheads="1" noTextEdit="1"/>
          </p:cNvSpPr>
          <p:nvPr>
            <p:ph type="sldImg"/>
          </p:nvPr>
        </p:nvSpPr>
        <p:spPr>
          <a:xfrm>
            <a:off x="1144588" y="684213"/>
            <a:ext cx="4570412" cy="3429000"/>
          </a:xfrm>
          <a:ln/>
        </p:spPr>
      </p:sp>
      <p:sp>
        <p:nvSpPr>
          <p:cNvPr id="94212" name="Rectangle 3"/>
          <p:cNvSpPr>
            <a:spLocks noGrp="1" noChangeArrowheads="1"/>
          </p:cNvSpPr>
          <p:nvPr>
            <p:ph type="body" idx="1"/>
          </p:nvPr>
        </p:nvSpPr>
        <p:spPr>
          <a:xfrm>
            <a:off x="912813" y="4329113"/>
            <a:ext cx="5006975" cy="4106862"/>
          </a:xfrm>
          <a:noFill/>
          <a:ln/>
        </p:spPr>
        <p:txBody>
          <a:bodyPr lIns="91934" tIns="45969" rIns="91934" bIns="45969"/>
          <a:lstStyle/>
          <a:p>
            <a:pPr eaLnBrk="1" hangingPunct="1"/>
            <a:r>
              <a:rPr lang="en-US" smtClean="0">
                <a:latin typeface="Times New Roman" pitchFamily="18" charset="0"/>
                <a:cs typeface="Arial" charset="0"/>
              </a:rPr>
              <a:t>Staples, JC Penney, Cathay Pacific, Virgin Atlantic, Humana, Grainger, all Coremetrics</a:t>
            </a:r>
          </a:p>
          <a:p>
            <a:pPr eaLnBrk="1" hangingPunct="1"/>
            <a:r>
              <a:rPr lang="en-US" smtClean="0">
                <a:latin typeface="Times New Roman" pitchFamily="18" charset="0"/>
                <a:cs typeface="Arial" charset="0"/>
              </a:rPr>
              <a:t>Rest are Unica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p:spPr>
        <p:txBody>
          <a:bodyPr/>
          <a:lstStyle/>
          <a:p>
            <a:pPr eaLnBrk="1" hangingPunct="1"/>
            <a:r>
              <a:rPr lang="en-US" smtClean="0">
                <a:latin typeface="Arial" charset="0"/>
                <a:cs typeface="Arial" charset="0"/>
              </a:rPr>
              <a:t>Using EMM has a tremendous positive impact on marketing results.  What you see on this slide are the types of results that get reported back to us by marketing organizations that have adopted EMM.  In general, EMM improves both the effectiveness and the efficiency of marketing.</a:t>
            </a:r>
          </a:p>
        </p:txBody>
      </p:sp>
      <p:sp>
        <p:nvSpPr>
          <p:cNvPr id="96259" name="Slide Number Placeholder 3"/>
          <p:cNvSpPr>
            <a:spLocks noGrp="1"/>
          </p:cNvSpPr>
          <p:nvPr>
            <p:ph type="sldNum" sz="quarter" idx="5"/>
          </p:nvPr>
        </p:nvSpPr>
        <p:spPr>
          <a:noFill/>
        </p:spPr>
        <p:txBody>
          <a:bodyPr/>
          <a:lstStyle/>
          <a:p>
            <a:fld id="{C9C63119-FFB4-45A6-9CFD-56129A101240}" type="slidenum">
              <a:rPr lang="en-US" smtClean="0">
                <a:latin typeface="Arial" charset="0"/>
                <a:ea typeface="Arial Unicode MS"/>
                <a:cs typeface="Arial" charset="0"/>
              </a:rPr>
              <a:pPr/>
              <a:t>26</a:t>
            </a:fld>
            <a:endParaRPr lang="en-US" smtClean="0">
              <a:latin typeface="Arial" charset="0"/>
              <a:ea typeface="Arial Unicode M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98307" name="Slide Number Placeholder 3"/>
          <p:cNvSpPr>
            <a:spLocks noGrp="1"/>
          </p:cNvSpPr>
          <p:nvPr>
            <p:ph type="sldNum" sz="quarter" idx="5"/>
          </p:nvPr>
        </p:nvSpPr>
        <p:spPr>
          <a:noFill/>
        </p:spPr>
        <p:txBody>
          <a:bodyPr/>
          <a:lstStyle/>
          <a:p>
            <a:fld id="{D46A742F-CF92-42D8-AEB8-265110BCF72C}" type="slidenum">
              <a:rPr lang="en-US" smtClean="0">
                <a:latin typeface="Arial" charset="0"/>
                <a:ea typeface="Arial Unicode MS"/>
                <a:cs typeface="Arial" charset="0"/>
              </a:rPr>
              <a:pPr/>
              <a:t>27</a:t>
            </a:fld>
            <a:endParaRPr lang="en-US" smtClean="0">
              <a:latin typeface="Arial" charset="0"/>
              <a:ea typeface="Arial Unicode M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ln/>
        </p:spPr>
      </p:sp>
      <p:sp>
        <p:nvSpPr>
          <p:cNvPr id="100354" name="Notes Placeholder 2"/>
          <p:cNvSpPr>
            <a:spLocks noGrp="1"/>
          </p:cNvSpPr>
          <p:nvPr>
            <p:ph type="body" idx="1"/>
          </p:nvPr>
        </p:nvSpPr>
        <p:spPr>
          <a:noFill/>
          <a:ln/>
        </p:spPr>
        <p:txBody>
          <a:bodyPr/>
          <a:lstStyle/>
          <a:p>
            <a:pPr eaLnBrk="1" hangingPunct="1"/>
            <a:endParaRPr lang="cs-CZ" smtClean="0">
              <a:latin typeface="Times New Roman" pitchFamily="18" charset="0"/>
              <a:cs typeface="Arial" charset="0"/>
            </a:endParaRPr>
          </a:p>
        </p:txBody>
      </p:sp>
      <p:sp>
        <p:nvSpPr>
          <p:cNvPr id="100355" name="Slide Number Placeholder 3"/>
          <p:cNvSpPr>
            <a:spLocks noGrp="1"/>
          </p:cNvSpPr>
          <p:nvPr>
            <p:ph type="sldNum" sz="quarter" idx="5"/>
          </p:nvPr>
        </p:nvSpPr>
        <p:spPr>
          <a:noFill/>
        </p:spPr>
        <p:txBody>
          <a:bodyPr/>
          <a:lstStyle/>
          <a:p>
            <a:fld id="{9F25CD3D-6948-4918-AFF6-472020D3A791}" type="slidenum">
              <a:rPr lang="en-US" smtClean="0">
                <a:latin typeface="Arial" charset="0"/>
                <a:ea typeface="Arial Unicode MS"/>
                <a:cs typeface="Lucida Sans Unicode" pitchFamily="34" charset="0"/>
              </a:rPr>
              <a:pPr/>
              <a:t>28</a:t>
            </a:fld>
            <a:endParaRPr lang="en-US" smtClean="0">
              <a:latin typeface="Arial" charset="0"/>
              <a:ea typeface="Arial Unicode MS"/>
              <a:cs typeface="Lucida Sans Unicode"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C1E1193C-7351-471B-BF83-67304CE15EB1}" type="slidenum">
              <a:rPr lang="en-US" smtClean="0">
                <a:solidFill>
                  <a:srgbClr val="000000"/>
                </a:solidFill>
                <a:latin typeface="Arial" charset="0"/>
                <a:ea typeface="Arial Unicode MS"/>
                <a:cs typeface="Arial" charset="0"/>
              </a:rPr>
              <a:pPr/>
              <a:t>29</a:t>
            </a:fld>
            <a:endParaRPr lang="en-US" smtClean="0">
              <a:solidFill>
                <a:srgbClr val="000000"/>
              </a:solidFill>
              <a:latin typeface="Arial" charset="0"/>
              <a:ea typeface="Arial Unicode MS"/>
              <a:cs typeface="Arial" charset="0"/>
            </a:endParaRPr>
          </a:p>
        </p:txBody>
      </p:sp>
      <p:sp>
        <p:nvSpPr>
          <p:cNvPr id="102402" name="Rectangle 2"/>
          <p:cNvSpPr>
            <a:spLocks noGrp="1" noRot="1" noChangeAspect="1" noChangeArrowheads="1" noTextEdit="1"/>
          </p:cNvSpPr>
          <p:nvPr>
            <p:ph type="sldImg"/>
          </p:nvPr>
        </p:nvSpPr>
        <p:spPr>
          <a:xfrm>
            <a:off x="781050" y="1377950"/>
            <a:ext cx="5291138" cy="3968750"/>
          </a:xfrm>
          <a:ln/>
        </p:spPr>
      </p:sp>
      <p:sp>
        <p:nvSpPr>
          <p:cNvPr id="102403" name="Rectangle 3"/>
          <p:cNvSpPr>
            <a:spLocks noGrp="1" noChangeArrowheads="1"/>
          </p:cNvSpPr>
          <p:nvPr>
            <p:ph type="body" idx="1"/>
          </p:nvPr>
        </p:nvSpPr>
        <p:spPr>
          <a:xfrm>
            <a:off x="96838" y="5645150"/>
            <a:ext cx="6662737" cy="2982913"/>
          </a:xfrm>
          <a:noFill/>
          <a:ln/>
        </p:spPr>
        <p:txBody>
          <a:bodyPr/>
          <a:lstStyle/>
          <a:p>
            <a:pPr eaLnBrk="1" hangingPunct="1"/>
            <a:r>
              <a:rPr lang="en-US" sz="900" smtClean="0">
                <a:latin typeface="Arial" charset="0"/>
                <a:cs typeface="Arial" charset="0"/>
              </a:rPr>
              <a:t>Unica has over 150 retail customers </a:t>
            </a:r>
          </a:p>
          <a:p>
            <a:pPr eaLnBrk="1" hangingPunct="1"/>
            <a:r>
              <a:rPr lang="en-US" sz="900" b="1" smtClean="0">
                <a:latin typeface="Arial" charset="0"/>
                <a:cs typeface="Arial" charset="0"/>
              </a:rPr>
              <a:t>Department - </a:t>
            </a:r>
            <a:r>
              <a:rPr lang="en-US" sz="900" smtClean="0">
                <a:latin typeface="Arial" charset="0"/>
                <a:cs typeface="Arial" charset="0"/>
              </a:rPr>
              <a:t>Macy’s, Neiman Marcus, Nordstrom, Stage, TJX</a:t>
            </a:r>
            <a:endParaRPr lang="en-US" sz="900" b="1" smtClean="0">
              <a:latin typeface="Arial" charset="0"/>
              <a:cs typeface="Arial" charset="0"/>
            </a:endParaRPr>
          </a:p>
          <a:p>
            <a:pPr eaLnBrk="1" hangingPunct="1"/>
            <a:r>
              <a:rPr lang="en-US" sz="900" b="1" smtClean="0">
                <a:latin typeface="Arial" charset="0"/>
                <a:cs typeface="Arial" charset="0"/>
              </a:rPr>
              <a:t>Discount - </a:t>
            </a:r>
            <a:r>
              <a:rPr lang="en-US" sz="900" smtClean="0">
                <a:latin typeface="Arial" charset="0"/>
                <a:cs typeface="Arial" charset="0"/>
              </a:rPr>
              <a:t>BJ’s, Kohl’s, Target</a:t>
            </a:r>
            <a:endParaRPr lang="en-US" sz="900" b="1" smtClean="0">
              <a:latin typeface="Arial" charset="0"/>
              <a:cs typeface="Arial" charset="0"/>
            </a:endParaRPr>
          </a:p>
          <a:p>
            <a:pPr eaLnBrk="1" hangingPunct="1"/>
            <a:r>
              <a:rPr lang="en-US" sz="900" b="1" smtClean="0">
                <a:latin typeface="Arial" charset="0"/>
                <a:cs typeface="Arial" charset="0"/>
              </a:rPr>
              <a:t>Apparel - </a:t>
            </a:r>
            <a:r>
              <a:rPr lang="en-US" sz="900" smtClean="0">
                <a:latin typeface="Arial" charset="0"/>
                <a:cs typeface="Arial" charset="0"/>
              </a:rPr>
              <a:t>Lands' End, L.L. Bean, J. Jill, Victoria Secrets</a:t>
            </a:r>
            <a:endParaRPr lang="en-US" sz="900" b="1" smtClean="0">
              <a:latin typeface="Arial" charset="0"/>
              <a:cs typeface="Arial" charset="0"/>
            </a:endParaRPr>
          </a:p>
          <a:p>
            <a:pPr eaLnBrk="1" hangingPunct="1"/>
            <a:r>
              <a:rPr lang="en-US" sz="900" b="1" smtClean="0">
                <a:latin typeface="Arial" charset="0"/>
                <a:cs typeface="Arial" charset="0"/>
              </a:rPr>
              <a:t>Specialty Retailers</a:t>
            </a:r>
          </a:p>
          <a:p>
            <a:pPr eaLnBrk="1" hangingPunct="1">
              <a:buFontTx/>
              <a:buChar char="•"/>
            </a:pPr>
            <a:r>
              <a:rPr lang="en-US" sz="900" smtClean="0">
                <a:latin typeface="Arial" charset="0"/>
                <a:cs typeface="Arial" charset="0"/>
              </a:rPr>
              <a:t>Electronics - Best Buy, Circuit City, Radio Shack</a:t>
            </a:r>
          </a:p>
          <a:p>
            <a:pPr eaLnBrk="1" hangingPunct="1">
              <a:buFontTx/>
              <a:buChar char="•"/>
            </a:pPr>
            <a:r>
              <a:rPr lang="en-US" sz="900" smtClean="0">
                <a:latin typeface="Arial" charset="0"/>
                <a:cs typeface="Arial" charset="0"/>
              </a:rPr>
              <a:t>Home Furnishings and Goods - Linens 'n Things, IKEA, Crate &amp; Barrel</a:t>
            </a:r>
          </a:p>
          <a:p>
            <a:pPr eaLnBrk="1" hangingPunct="1">
              <a:buFontTx/>
              <a:buChar char="•"/>
            </a:pPr>
            <a:r>
              <a:rPr lang="en-US" sz="900" smtClean="0">
                <a:latin typeface="Arial" charset="0"/>
                <a:cs typeface="Arial" charset="0"/>
              </a:rPr>
              <a:t>Home Improvement – Lowe’s</a:t>
            </a:r>
          </a:p>
          <a:p>
            <a:pPr eaLnBrk="1" hangingPunct="1">
              <a:buFontTx/>
              <a:buChar char="•"/>
            </a:pPr>
            <a:r>
              <a:rPr lang="en-US" sz="900" smtClean="0">
                <a:latin typeface="Arial" charset="0"/>
                <a:cs typeface="Arial" charset="0"/>
              </a:rPr>
              <a:t>Office Supplies – Staples, Corporate Express</a:t>
            </a:r>
          </a:p>
          <a:p>
            <a:pPr eaLnBrk="1" hangingPunct="1">
              <a:buFontTx/>
              <a:buChar char="•"/>
            </a:pPr>
            <a:r>
              <a:rPr lang="en-US" sz="900" smtClean="0">
                <a:latin typeface="Arial" charset="0"/>
                <a:cs typeface="Arial" charset="0"/>
              </a:rPr>
              <a:t>Books &amp; CDs - Borders</a:t>
            </a:r>
          </a:p>
          <a:p>
            <a:pPr eaLnBrk="1" hangingPunct="1">
              <a:buFontTx/>
              <a:buChar char="•"/>
            </a:pPr>
            <a:r>
              <a:rPr lang="en-US" sz="900" smtClean="0">
                <a:latin typeface="Arial" charset="0"/>
                <a:cs typeface="Arial" charset="0"/>
              </a:rPr>
              <a:t>Sporting Goods and Outdoor - Dick's Sporting Goods, Orvis, REI </a:t>
            </a:r>
          </a:p>
          <a:p>
            <a:pPr eaLnBrk="1" hangingPunct="1">
              <a:buFontTx/>
              <a:buChar char="•"/>
            </a:pPr>
            <a:r>
              <a:rPr lang="en-US" sz="900" smtClean="0">
                <a:latin typeface="Arial" charset="0"/>
                <a:cs typeface="Arial" charset="0"/>
              </a:rPr>
              <a:t>Pet – PetSmart</a:t>
            </a:r>
          </a:p>
          <a:p>
            <a:pPr eaLnBrk="1" hangingPunct="1">
              <a:buFontTx/>
              <a:buChar char="•"/>
            </a:pPr>
            <a:r>
              <a:rPr lang="en-US" sz="900" smtClean="0">
                <a:latin typeface="Arial" charset="0"/>
                <a:cs typeface="Arial" charset="0"/>
              </a:rPr>
              <a:t>Toys – Toys R Us</a:t>
            </a:r>
          </a:p>
          <a:p>
            <a:pPr eaLnBrk="1" hangingPunct="1"/>
            <a:r>
              <a:rPr lang="en-US" sz="900" b="1" smtClean="0">
                <a:latin typeface="Arial" charset="0"/>
                <a:cs typeface="Arial" charset="0"/>
              </a:rPr>
              <a:t>B2B - </a:t>
            </a:r>
            <a:r>
              <a:rPr lang="en-US" sz="900" smtClean="0">
                <a:latin typeface="Arial" charset="0"/>
                <a:cs typeface="Arial" charset="0"/>
              </a:rPr>
              <a:t>Weargaurd</a:t>
            </a:r>
          </a:p>
          <a:p>
            <a:pPr eaLnBrk="1" hangingPunct="1"/>
            <a:r>
              <a:rPr lang="en-US" sz="900" b="1" smtClean="0">
                <a:latin typeface="Arial" charset="0"/>
                <a:cs typeface="Arial" charset="0"/>
              </a:rPr>
              <a:t>Manufacturers Selling Direct - </a:t>
            </a:r>
            <a:r>
              <a:rPr lang="en-US" sz="900" smtClean="0">
                <a:latin typeface="Arial" charset="0"/>
                <a:cs typeface="Arial" charset="0"/>
              </a:rPr>
              <a:t>Jockey</a:t>
            </a:r>
          </a:p>
          <a:p>
            <a:pPr eaLnBrk="1" hangingPunct="1"/>
            <a:r>
              <a:rPr lang="en-US" sz="900" b="1" smtClean="0">
                <a:latin typeface="Arial" charset="0"/>
                <a:cs typeface="Arial" charset="0"/>
              </a:rPr>
              <a:t>Grocery &amp; Pharmacy - </a:t>
            </a:r>
            <a:r>
              <a:rPr lang="en-US" sz="900" smtClean="0">
                <a:latin typeface="Arial" charset="0"/>
                <a:cs typeface="Arial" charset="0"/>
              </a:rPr>
              <a:t>CVS, Fresh Direct , Carrefour (in Belgium ), Catalina (real-time couponing at the cash register)</a:t>
            </a:r>
          </a:p>
          <a:p>
            <a:pPr eaLnBrk="1" hangingPunct="1"/>
            <a:endParaRPr lang="en-US" sz="900"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49155" name="Slide Number Placeholder 3"/>
          <p:cNvSpPr>
            <a:spLocks noGrp="1"/>
          </p:cNvSpPr>
          <p:nvPr>
            <p:ph type="sldNum" sz="quarter" idx="5"/>
          </p:nvPr>
        </p:nvSpPr>
        <p:spPr>
          <a:noFill/>
        </p:spPr>
        <p:txBody>
          <a:bodyPr/>
          <a:lstStyle/>
          <a:p>
            <a:fld id="{038A119E-C15D-4792-B6A6-85D9E8D92D80}" type="slidenum">
              <a:rPr lang="en-US" smtClean="0">
                <a:latin typeface="Arial" charset="0"/>
                <a:ea typeface="Arial Unicode MS"/>
                <a:cs typeface="Arial" charset="0"/>
              </a:rPr>
              <a:pPr/>
              <a:t>3</a:t>
            </a:fld>
            <a:endParaRPr lang="en-US" smtClean="0">
              <a:latin typeface="Arial" charset="0"/>
              <a:ea typeface="Arial Unicode M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a:ln/>
        </p:spPr>
      </p:sp>
      <p:sp>
        <p:nvSpPr>
          <p:cNvPr id="104450"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104451" name="Slide Number Placeholder 3"/>
          <p:cNvSpPr>
            <a:spLocks noGrp="1"/>
          </p:cNvSpPr>
          <p:nvPr>
            <p:ph type="sldNum" sz="quarter" idx="5"/>
          </p:nvPr>
        </p:nvSpPr>
        <p:spPr>
          <a:noFill/>
        </p:spPr>
        <p:txBody>
          <a:bodyPr/>
          <a:lstStyle/>
          <a:p>
            <a:fld id="{2D36DFF5-58CE-4887-B4C4-335FDF64DC86}" type="slidenum">
              <a:rPr lang="en-US" smtClean="0">
                <a:latin typeface="Arial" charset="0"/>
                <a:ea typeface="Arial Unicode MS"/>
                <a:cs typeface="Arial" charset="0"/>
              </a:rPr>
              <a:pPr/>
              <a:t>30</a:t>
            </a:fld>
            <a:endParaRPr lang="en-US" smtClean="0">
              <a:latin typeface="Arial" charset="0"/>
              <a:ea typeface="Arial Unicode M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a:noFill/>
        </p:spPr>
        <p:txBody>
          <a:bodyPr/>
          <a:lstStyle/>
          <a:p>
            <a:fld id="{C3237980-9376-4A48-86C0-4ACB130F936F}" type="slidenum">
              <a:rPr lang="en-US" smtClean="0">
                <a:latin typeface="Arial" charset="0"/>
                <a:ea typeface="Arial Unicode MS"/>
                <a:cs typeface="Arial" charset="0"/>
              </a:rPr>
              <a:pPr/>
              <a:t>4</a:t>
            </a:fld>
            <a:endParaRPr lang="en-US" smtClean="0">
              <a:latin typeface="Arial" charset="0"/>
              <a:ea typeface="Arial Unicode MS"/>
              <a:cs typeface="Arial" charset="0"/>
            </a:endParaRPr>
          </a:p>
        </p:txBody>
      </p:sp>
      <p:sp>
        <p:nvSpPr>
          <p:cNvPr id="51203" name="Text Box 1"/>
          <p:cNvSpPr txBox="1">
            <a:spLocks noChangeArrowheads="1"/>
          </p:cNvSpPr>
          <p:nvPr/>
        </p:nvSpPr>
        <p:spPr bwMode="auto">
          <a:xfrm>
            <a:off x="3886200" y="0"/>
            <a:ext cx="2971800" cy="458788"/>
          </a:xfrm>
          <a:prstGeom prst="rect">
            <a:avLst/>
          </a:prstGeom>
          <a:noFill/>
          <a:ln w="21600">
            <a:noFill/>
            <a:round/>
            <a:headEnd/>
            <a:tailEnd/>
          </a:ln>
        </p:spPr>
        <p:txBody>
          <a:bodyPr lIns="89231" tIns="44792" rIns="89231" bIns="44792"/>
          <a:lstStyle/>
          <a:p>
            <a:pPr algn="r" eaLnBrk="0" hangingPunct="0">
              <a:spcBef>
                <a:spcPct val="50000"/>
              </a:spcBef>
              <a:buFont typeface="Wingdings" pitchFamily="2" charset="2"/>
              <a:buNone/>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sz="1200"/>
              <a:t>10/25/11</a:t>
            </a:r>
          </a:p>
        </p:txBody>
      </p:sp>
      <p:sp>
        <p:nvSpPr>
          <p:cNvPr id="51204" name="Text Box 2"/>
          <p:cNvSpPr txBox="1">
            <a:spLocks noChangeArrowheads="1"/>
          </p:cNvSpPr>
          <p:nvPr/>
        </p:nvSpPr>
        <p:spPr bwMode="auto">
          <a:xfrm>
            <a:off x="0" y="8685213"/>
            <a:ext cx="2971800" cy="458787"/>
          </a:xfrm>
          <a:prstGeom prst="rect">
            <a:avLst/>
          </a:prstGeom>
          <a:noFill/>
          <a:ln w="21600">
            <a:noFill/>
            <a:round/>
            <a:headEnd/>
            <a:tailEnd/>
          </a:ln>
        </p:spPr>
        <p:txBody>
          <a:bodyPr lIns="89231" tIns="44792" rIns="89231" bIns="44792" anchor="b"/>
          <a:lstStyle/>
          <a:p>
            <a:pPr eaLnBrk="0" hangingPunct="0">
              <a:spcBef>
                <a:spcPct val="50000"/>
              </a:spcBef>
              <a:buFont typeface="Wingdings" pitchFamily="2" charset="2"/>
              <a:buNone/>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sz="1200"/>
              <a:t>Unica Confidential</a:t>
            </a:r>
          </a:p>
        </p:txBody>
      </p:sp>
      <p:sp>
        <p:nvSpPr>
          <p:cNvPr id="51205" name="Text Box 3"/>
          <p:cNvSpPr txBox="1">
            <a:spLocks noChangeArrowheads="1"/>
          </p:cNvSpPr>
          <p:nvPr/>
        </p:nvSpPr>
        <p:spPr bwMode="auto">
          <a:xfrm>
            <a:off x="3886200" y="8685213"/>
            <a:ext cx="2971800" cy="458787"/>
          </a:xfrm>
          <a:prstGeom prst="rect">
            <a:avLst/>
          </a:prstGeom>
          <a:noFill/>
          <a:ln w="21600">
            <a:noFill/>
            <a:round/>
            <a:headEnd/>
            <a:tailEnd/>
          </a:ln>
        </p:spPr>
        <p:txBody>
          <a:bodyPr lIns="89231" tIns="44792" rIns="89231" bIns="44792" anchor="b"/>
          <a:lstStyle/>
          <a:p>
            <a:pPr algn="r" eaLnBrk="0" hangingPunct="0">
              <a:spcBef>
                <a:spcPct val="50000"/>
              </a:spcBef>
              <a:buFont typeface="Wingdings" pitchFamily="2" charset="2"/>
              <a:buNone/>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fld id="{465093D3-0B0A-43A5-B6A1-38EB67EBC019}" type="slidenum">
              <a:rPr lang="en-US" sz="1200"/>
              <a:pPr algn="r" eaLnBrk="0" hangingPunct="0">
                <a:spcBef>
                  <a:spcPct val="50000"/>
                </a:spcBef>
                <a:buFont typeface="Wingdings" pitchFamily="2" charset="2"/>
                <a:buNone/>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t>4</a:t>
            </a:fld>
            <a:endParaRPr lang="en-US" sz="1200"/>
          </a:p>
        </p:txBody>
      </p:sp>
      <p:sp>
        <p:nvSpPr>
          <p:cNvPr id="51206" name="Rectangle 4"/>
          <p:cNvSpPr txBox="1">
            <a:spLocks noGrp="1" noRot="1" noChangeAspect="1" noChangeArrowheads="1"/>
          </p:cNvSpPr>
          <p:nvPr>
            <p:ph type="sldImg"/>
          </p:nvPr>
        </p:nvSpPr>
        <p:spPr>
          <a:xfrm>
            <a:off x="1150938" y="687388"/>
            <a:ext cx="4565650" cy="3425825"/>
          </a:xfrm>
          <a:solidFill>
            <a:srgbClr val="FFFFFF"/>
          </a:solidFill>
          <a:ln/>
        </p:spPr>
      </p:sp>
      <p:sp>
        <p:nvSpPr>
          <p:cNvPr id="51207" name="Text Box 5"/>
          <p:cNvSpPr txBox="1">
            <a:spLocks noGrp="1" noChangeArrowheads="1"/>
          </p:cNvSpPr>
          <p:nvPr>
            <p:ph type="body" idx="1"/>
          </p:nvPr>
        </p:nvSpPr>
        <p:spPr>
          <a:xfrm>
            <a:off x="914400" y="4344988"/>
            <a:ext cx="5029200" cy="4111625"/>
          </a:xfrm>
          <a:noFill/>
          <a:ln/>
        </p:spPr>
        <p:txBody>
          <a:bodyPr lIns="89231" rIns="89231"/>
          <a:lstStyle/>
          <a:p>
            <a:pPr eaLnBrk="1" hangingPunct="1">
              <a:lnSpc>
                <a:spcPct val="80000"/>
              </a:lnSpc>
              <a:spcBef>
                <a:spcPts val="438"/>
              </a:spcBef>
              <a:spcAft>
                <a:spcPts val="1175"/>
              </a:spcAft>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b="1" smtClean="0">
                <a:latin typeface="Arial" charset="0"/>
                <a:cs typeface="Arial" charset="0"/>
              </a:rPr>
              <a:t>Marketing is undergoing a fundamental change</a:t>
            </a:r>
            <a:r>
              <a:rPr lang="en-US" smtClean="0">
                <a:latin typeface="Arial" charset="0"/>
                <a:cs typeface="Arial" charset="0"/>
              </a:rPr>
              <a:t> as power shifts to the consumer, channels proliferate, competition intensifies, and marketing complexity grows.</a:t>
            </a:r>
          </a:p>
          <a:p>
            <a:pPr eaLnBrk="1" hangingPunct="1">
              <a:lnSpc>
                <a:spcPct val="80000"/>
              </a:lnSpc>
              <a:spcBef>
                <a:spcPts val="438"/>
              </a:spcBef>
              <a:spcAft>
                <a:spcPts val="1175"/>
              </a:spcAft>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smtClean="0">
                <a:latin typeface="Arial" charset="0"/>
                <a:cs typeface="Arial" charset="0"/>
              </a:rPr>
              <a:t>The </a:t>
            </a:r>
            <a:r>
              <a:rPr lang="en-US" b="1" smtClean="0">
                <a:latin typeface="Arial" charset="0"/>
                <a:cs typeface="Arial" charset="0"/>
              </a:rPr>
              <a:t>internet</a:t>
            </a:r>
            <a:r>
              <a:rPr lang="en-US" smtClean="0">
                <a:latin typeface="Arial" charset="0"/>
                <a:cs typeface="Arial" charset="0"/>
              </a:rPr>
              <a:t> </a:t>
            </a:r>
            <a:r>
              <a:rPr lang="en-US" b="1" smtClean="0">
                <a:latin typeface="Arial" charset="0"/>
                <a:cs typeface="Arial" charset="0"/>
              </a:rPr>
              <a:t>continues to transform how consumers buy and influence</a:t>
            </a:r>
            <a:r>
              <a:rPr lang="en-US" smtClean="0">
                <a:latin typeface="Arial" charset="0"/>
                <a:cs typeface="Arial" charset="0"/>
              </a:rPr>
              <a:t> and how companies communicate with and service their customers.</a:t>
            </a:r>
          </a:p>
          <a:p>
            <a:pPr eaLnBrk="1" hangingPunct="1">
              <a:lnSpc>
                <a:spcPct val="80000"/>
              </a:lnSpc>
              <a:spcBef>
                <a:spcPts val="438"/>
              </a:spcBef>
              <a:spcAft>
                <a:spcPts val="1175"/>
              </a:spcAft>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smtClean="0">
                <a:latin typeface="Arial" charset="0"/>
                <a:cs typeface="Arial" charset="0"/>
              </a:rPr>
              <a:t>A </a:t>
            </a:r>
            <a:r>
              <a:rPr lang="en-US" b="1" smtClean="0">
                <a:latin typeface="Arial" charset="0"/>
                <a:cs typeface="Arial" charset="0"/>
              </a:rPr>
              <a:t>new marketing role is emerging</a:t>
            </a:r>
            <a:r>
              <a:rPr lang="en-US" smtClean="0">
                <a:latin typeface="Arial" charset="0"/>
                <a:cs typeface="Arial" charset="0"/>
              </a:rPr>
              <a:t>. It is aware of the customers’ needs and facilitates customer experience with relevant and consistent messages across channels. New marketing is more collaborative and feels like a service.</a:t>
            </a:r>
          </a:p>
          <a:p>
            <a:pPr eaLnBrk="1" hangingPunct="1">
              <a:lnSpc>
                <a:spcPct val="80000"/>
              </a:lnSpc>
              <a:spcBef>
                <a:spcPts val="438"/>
              </a:spcBef>
              <a:spcAft>
                <a:spcPts val="1175"/>
              </a:spcAft>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endParaRPr lang="en-US" smtClean="0">
              <a:latin typeface="Arial" charset="0"/>
              <a:cs typeface="Arial" charset="0"/>
            </a:endParaRPr>
          </a:p>
          <a:p>
            <a:pPr eaLnBrk="1" hangingPunct="1">
              <a:lnSpc>
                <a:spcPct val="80000"/>
              </a:lnSpc>
              <a:spcBef>
                <a:spcPts val="438"/>
              </a:spcBef>
              <a:spcAft>
                <a:spcPts val="1175"/>
              </a:spcAft>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smtClean="0">
                <a:latin typeface="Arial" charset="0"/>
                <a:cs typeface="Arial" charset="0"/>
              </a:rPr>
              <a:t>Accelerating Growth</a:t>
            </a:r>
          </a:p>
          <a:p>
            <a:pPr eaLnBrk="1" hangingPunct="1">
              <a:lnSpc>
                <a:spcPct val="80000"/>
              </a:lnSpc>
              <a:spcBef>
                <a:spcPts val="438"/>
              </a:spcBef>
              <a:spcAft>
                <a:spcPts val="1175"/>
              </a:spcAft>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r>
              <a:rPr lang="en-US" smtClean="0">
                <a:latin typeface="Arial" charset="0"/>
                <a:cs typeface="Arial" charset="0"/>
              </a:rPr>
              <a:t>http://www.businessinsider.com/50-million-us-tablet-users-by-2012-2011-1</a:t>
            </a:r>
          </a:p>
          <a:p>
            <a:pPr eaLnBrk="1" hangingPunct="1">
              <a:spcBef>
                <a:spcPts val="438"/>
              </a:spcBef>
              <a:tabLst>
                <a:tab pos="0" algn="l"/>
                <a:tab pos="895350" algn="l"/>
                <a:tab pos="1790700" algn="l"/>
                <a:tab pos="2686050" algn="l"/>
                <a:tab pos="3582988" algn="l"/>
                <a:tab pos="4478338" algn="l"/>
                <a:tab pos="5373688" algn="l"/>
                <a:tab pos="6270625" algn="l"/>
                <a:tab pos="7165975" algn="l"/>
                <a:tab pos="8061325" algn="l"/>
                <a:tab pos="8958263" algn="l"/>
                <a:tab pos="9853613" algn="l"/>
              </a:tabLst>
            </a:pPr>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53251" name="Slide Number Placeholder 3"/>
          <p:cNvSpPr>
            <a:spLocks noGrp="1"/>
          </p:cNvSpPr>
          <p:nvPr>
            <p:ph type="sldNum" sz="quarter" idx="5"/>
          </p:nvPr>
        </p:nvSpPr>
        <p:spPr>
          <a:noFill/>
        </p:spPr>
        <p:txBody>
          <a:bodyPr/>
          <a:lstStyle/>
          <a:p>
            <a:fld id="{4AD03742-134B-4891-8D28-BDC45F2F7392}" type="slidenum">
              <a:rPr lang="en-US" smtClean="0">
                <a:latin typeface="Arial" charset="0"/>
                <a:ea typeface="Arial Unicode MS"/>
                <a:cs typeface="Arial" charset="0"/>
              </a:rPr>
              <a:pPr/>
              <a:t>5</a:t>
            </a:fld>
            <a:endParaRPr lang="en-US" smtClean="0">
              <a:latin typeface="Arial" charset="0"/>
              <a:ea typeface="Arial Unicode M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pPr eaLnBrk="1" hangingPunct="1"/>
            <a:r>
              <a:rPr lang="en-US" smtClean="0">
                <a:latin typeface="Arial" charset="0"/>
                <a:cs typeface="Arial" charset="0"/>
              </a:rPr>
              <a:t>The results of IBM’s groundbreaking Chief Marketing Officer (CMO) study, which was released in 2011, reinforces the observation that marketing is a challenging practice these days.  IBM interviewed over 1,700 CMOs from around the world to create this study.  The data I will share highlight some of the most important challenges facing CMOs and their marketing organizations today.</a:t>
            </a:r>
          </a:p>
          <a:p>
            <a:pPr eaLnBrk="1" hangingPunct="1"/>
            <a:endParaRPr lang="en-US" smtClean="0">
              <a:latin typeface="Arial" charset="0"/>
              <a:cs typeface="Arial" charset="0"/>
            </a:endParaRPr>
          </a:p>
          <a:p>
            <a:pPr eaLnBrk="1" hangingPunct="1"/>
            <a:r>
              <a:rPr lang="en-US" smtClean="0">
                <a:latin typeface="Arial" charset="0"/>
                <a:cs typeface="Arial" charset="0"/>
              </a:rPr>
              <a:t>In the study, CMOs talked about being challenged by the growing complexity of marketing.  As you can see from this graphic, 79% of CMOs expect a high or very high level of complexity in their work as marketers in the next five years.  But only 48% of CMOs feel prepared for the complexity they expect.  This creates what IBM calls a 31% “complexity gap,” meaning CMOs need help dealing with this complexity.</a:t>
            </a:r>
          </a:p>
          <a:p>
            <a:pPr eaLnBrk="1" hangingPunct="1"/>
            <a:endParaRPr lang="en-US" smtClean="0">
              <a:latin typeface="Arial" charset="0"/>
              <a:cs typeface="Arial" charset="0"/>
            </a:endParaRPr>
          </a:p>
          <a:p>
            <a:pPr eaLnBrk="1" hangingPunct="1"/>
            <a:r>
              <a:rPr lang="en-US" smtClean="0">
                <a:latin typeface="Arial" charset="0"/>
                <a:cs typeface="Arial" charset="0"/>
              </a:rPr>
              <a:t>But what does “complexity” mean, exactly?  I will now share some more data with you to help answer that question.</a:t>
            </a:r>
          </a:p>
        </p:txBody>
      </p:sp>
      <p:sp>
        <p:nvSpPr>
          <p:cNvPr id="55299" name="Slide Number Placeholder 3"/>
          <p:cNvSpPr>
            <a:spLocks noGrp="1"/>
          </p:cNvSpPr>
          <p:nvPr>
            <p:ph type="sldNum" sz="quarter" idx="5"/>
          </p:nvPr>
        </p:nvSpPr>
        <p:spPr>
          <a:noFill/>
        </p:spPr>
        <p:txBody>
          <a:bodyPr/>
          <a:lstStyle/>
          <a:p>
            <a:fld id="{DB7423B8-0864-4E33-ADFB-85C8943D8416}" type="slidenum">
              <a:rPr lang="en-US" smtClean="0">
                <a:latin typeface="Arial" charset="0"/>
                <a:ea typeface="Arial Unicode MS"/>
                <a:cs typeface="Arial" charset="0"/>
              </a:rPr>
              <a:pPr/>
              <a:t>6</a:t>
            </a:fld>
            <a:endParaRPr lang="en-US" smtClean="0">
              <a:latin typeface="Arial" charset="0"/>
              <a:ea typeface="Arial Unicode M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pPr eaLnBrk="1" hangingPunct="1"/>
            <a:r>
              <a:rPr lang="en-US" smtClean="0">
                <a:latin typeface="Arial" charset="0"/>
                <a:cs typeface="Arial" charset="0"/>
              </a:rPr>
              <a:t>IBM asked CMOs to rate specific marketing-related challenges, both in terms of how significantly these challenges can impact marketing success – this is the x-axis of this chart – and in terms of how underprepared they are to deal with these challenges – this is the y-axis of the chart. Challenges that appear in the upper right quadrant of the chart represent those that are both high-impact and which CMOs are the most unprepared for.  In other words, these are the most dangerous challenges facing marketing organizations today.</a:t>
            </a:r>
          </a:p>
          <a:p>
            <a:pPr eaLnBrk="1" hangingPunct="1"/>
            <a:endParaRPr lang="en-US" smtClean="0">
              <a:latin typeface="Arial" charset="0"/>
              <a:cs typeface="Arial" charset="0"/>
            </a:endParaRPr>
          </a:p>
          <a:p>
            <a:pPr eaLnBrk="1" hangingPunct="1"/>
            <a:r>
              <a:rPr lang="en-US" smtClean="0">
                <a:latin typeface="Arial" charset="0"/>
                <a:cs typeface="Arial" charset="0"/>
              </a:rPr>
              <a:t>Let me expand part of this diagram, so we can see these top challenges more clearly.</a:t>
            </a:r>
          </a:p>
        </p:txBody>
      </p:sp>
      <p:sp>
        <p:nvSpPr>
          <p:cNvPr id="57347" name="Slide Number Placeholder 3"/>
          <p:cNvSpPr>
            <a:spLocks noGrp="1"/>
          </p:cNvSpPr>
          <p:nvPr>
            <p:ph type="sldNum" sz="quarter" idx="5"/>
          </p:nvPr>
        </p:nvSpPr>
        <p:spPr>
          <a:noFill/>
        </p:spPr>
        <p:txBody>
          <a:bodyPr/>
          <a:lstStyle/>
          <a:p>
            <a:fld id="{E6CC7574-8C59-4D28-AF44-861E6CC3BF91}" type="slidenum">
              <a:rPr lang="en-US" smtClean="0">
                <a:latin typeface="Arial" charset="0"/>
                <a:ea typeface="Arial Unicode MS"/>
                <a:cs typeface="Arial" charset="0"/>
              </a:rPr>
              <a:pPr/>
              <a:t>7</a:t>
            </a:fld>
            <a:endParaRPr lang="en-US" smtClean="0">
              <a:latin typeface="Arial" charset="0"/>
              <a:ea typeface="Arial Unicode M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pPr eaLnBrk="1" hangingPunct="1"/>
            <a:r>
              <a:rPr lang="en-US" smtClean="0">
                <a:latin typeface="Arial" charset="0"/>
                <a:cs typeface="Arial" charset="0"/>
              </a:rPr>
              <a:t>You can see that the top four challenges are data explosion, social media, growth of channel and device choices, and shifting consumer demographics.  It’s easy to see why CMOs are facing a “complexity gap,” because all of these challenges make marketing much more complicated today that it has ever been before.  And it’s only going to get more complicated in the future.</a:t>
            </a:r>
          </a:p>
        </p:txBody>
      </p:sp>
      <p:sp>
        <p:nvSpPr>
          <p:cNvPr id="59395" name="Slide Number Placeholder 3"/>
          <p:cNvSpPr>
            <a:spLocks noGrp="1"/>
          </p:cNvSpPr>
          <p:nvPr>
            <p:ph type="sldNum" sz="quarter" idx="5"/>
          </p:nvPr>
        </p:nvSpPr>
        <p:spPr>
          <a:noFill/>
        </p:spPr>
        <p:txBody>
          <a:bodyPr/>
          <a:lstStyle/>
          <a:p>
            <a:fld id="{EE5C2FC7-A227-4D5F-8F6E-EA85C2ABD240}" type="slidenum">
              <a:rPr lang="en-US" smtClean="0">
                <a:latin typeface="Arial" charset="0"/>
                <a:ea typeface="Arial Unicode MS"/>
                <a:cs typeface="Arial" charset="0"/>
              </a:rPr>
              <a:pPr/>
              <a:t>8</a:t>
            </a:fld>
            <a:endParaRPr lang="en-US" smtClean="0">
              <a:latin typeface="Arial" charset="0"/>
              <a:ea typeface="Arial Unicode M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pPr eaLnBrk="1" hangingPunct="1"/>
            <a:endParaRPr lang="cs-CZ" smtClean="0">
              <a:latin typeface="Arial" charset="0"/>
              <a:cs typeface="Arial" charset="0"/>
            </a:endParaRPr>
          </a:p>
        </p:txBody>
      </p:sp>
      <p:sp>
        <p:nvSpPr>
          <p:cNvPr id="61443" name="Slide Number Placeholder 3"/>
          <p:cNvSpPr>
            <a:spLocks noGrp="1"/>
          </p:cNvSpPr>
          <p:nvPr>
            <p:ph type="sldNum" sz="quarter" idx="5"/>
          </p:nvPr>
        </p:nvSpPr>
        <p:spPr>
          <a:noFill/>
        </p:spPr>
        <p:txBody>
          <a:bodyPr/>
          <a:lstStyle/>
          <a:p>
            <a:fld id="{E68719D2-2519-4C20-A9EA-8D6A41F62F3F}" type="slidenum">
              <a:rPr lang="en-US" smtClean="0">
                <a:latin typeface="Arial" charset="0"/>
                <a:ea typeface="Arial Unicode MS"/>
                <a:cs typeface="Arial" charset="0"/>
              </a:rPr>
              <a:pPr/>
              <a:t>9</a:t>
            </a:fld>
            <a:endParaRPr lang="en-US" smtClean="0">
              <a:latin typeface="Arial" charset="0"/>
              <a:ea typeface="Arial Unicode M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6" descr="white-blue"/>
          <p:cNvPicPr>
            <a:picLocks noChangeAspect="1" noChangeArrowheads="1"/>
          </p:cNvPicPr>
          <p:nvPr/>
        </p:nvPicPr>
        <p:blipFill>
          <a:blip r:embed="rId2"/>
          <a:srcRect/>
          <a:stretch>
            <a:fillRect/>
          </a:stretch>
        </p:blipFill>
        <p:spPr bwMode="auto">
          <a:xfrm>
            <a:off x="274638" y="3662363"/>
            <a:ext cx="8594725" cy="2232025"/>
          </a:xfrm>
          <a:prstGeom prst="rect">
            <a:avLst/>
          </a:prstGeom>
          <a:noFill/>
          <a:ln w="9525">
            <a:noFill/>
            <a:miter lim="800000"/>
            <a:headEnd/>
            <a:tailEnd/>
          </a:ln>
        </p:spPr>
      </p:pic>
      <p:sp>
        <p:nvSpPr>
          <p:cNvPr id="5"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spcBef>
                <a:spcPct val="50000"/>
              </a:spcBef>
              <a:buClr>
                <a:schemeClr val="accent2"/>
              </a:buClr>
              <a:buFont typeface="Wingdings" pitchFamily="2" charset="2"/>
              <a:buNone/>
              <a:defRPr/>
            </a:pPr>
            <a:endParaRPr lang="en-US">
              <a:latin typeface="Arial" pitchFamily="34" charset="0"/>
              <a:ea typeface="ＭＳ Ｐゴシック" charset="-128"/>
              <a:cs typeface="Arial" pitchFamily="34" charset="0"/>
            </a:endParaRPr>
          </a:p>
        </p:txBody>
      </p:sp>
      <p:sp>
        <p:nvSpPr>
          <p:cNvPr id="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spcBef>
                <a:spcPct val="50000"/>
              </a:spcBef>
              <a:buClr>
                <a:schemeClr val="accent2"/>
              </a:buClr>
              <a:buFont typeface="Wingdings" pitchFamily="2" charset="2"/>
              <a:buNone/>
              <a:defRPr/>
            </a:pPr>
            <a:r>
              <a:rPr lang="en-US" sz="800" dirty="0">
                <a:latin typeface="Arial" pitchFamily="34" charset="0"/>
                <a:ea typeface="ＭＳ Ｐゴシック" charset="-128"/>
                <a:cs typeface="Arial" pitchFamily="34" charset="0"/>
              </a:rPr>
              <a:t>© 2011 IBM Corporation</a:t>
            </a:r>
            <a:endParaRPr lang="en-US" dirty="0">
              <a:latin typeface="Arial" pitchFamily="34" charset="0"/>
              <a:ea typeface="ＭＳ Ｐゴシック" charset="-128"/>
              <a:cs typeface="Arial" pitchFamily="34" charset="0"/>
            </a:endParaRPr>
          </a:p>
        </p:txBody>
      </p:sp>
      <p:pic>
        <p:nvPicPr>
          <p:cNvPr id="7" name="Picture 13" descr="R120_G137_B251-200"/>
          <p:cNvPicPr>
            <a:picLocks noChangeAspect="1" noChangeArrowheads="1"/>
          </p:cNvPicPr>
          <p:nvPr/>
        </p:nvPicPr>
        <p:blipFill>
          <a:blip r:embed="rId3"/>
          <a:srcRect/>
          <a:stretch>
            <a:fillRect/>
          </a:stretch>
        </p:blipFill>
        <p:spPr bwMode="auto">
          <a:xfrm>
            <a:off x="8280400" y="684213"/>
            <a:ext cx="588963" cy="236537"/>
          </a:xfrm>
          <a:prstGeom prst="rect">
            <a:avLst/>
          </a:prstGeom>
          <a:noFill/>
          <a:ln w="9525">
            <a:noFill/>
            <a:miter lim="800000"/>
            <a:headEnd/>
            <a:tailEnd/>
          </a:ln>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vl1pPr>
          </a:lstStyle>
          <a:p>
            <a:r>
              <a:rPr lang="en-US" smtClean="0"/>
              <a:t>Click to edit Master subtitle style</a:t>
            </a:r>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smtClean="0"/>
            </a:lvl1pPr>
          </a:lstStyle>
          <a:p>
            <a:pPr>
              <a:defRPr/>
            </a:pPr>
            <a:r>
              <a:rPr lang="en-US" altLang="en-US"/>
              <a:t>Slide </a:t>
            </a:r>
            <a:fld id="{DAF9FE08-C92F-4B06-9851-6C3C793D6EAA}" type="slidenum">
              <a:rPr lang="en-US" altLang="en-US"/>
              <a:pPr>
                <a:defRPr/>
              </a:pPr>
              <a:t>‹#›</a:t>
            </a:fld>
            <a:endParaRPr lang="en-US" altLang="en-US"/>
          </a:p>
        </p:txBody>
      </p:sp>
      <p:sp>
        <p:nvSpPr>
          <p:cNvPr id="5" name="Rectangle 8"/>
          <p:cNvSpPr>
            <a:spLocks noGrp="1" noChangeArrowheads="1"/>
          </p:cNvSpPr>
          <p:nvPr>
            <p:ph type="ftr" sz="quarter" idx="11"/>
          </p:nvPr>
        </p:nvSpPr>
        <p:spPr/>
        <p:txBody>
          <a:bodyPr/>
          <a:lstStyle>
            <a:lvl1pPr>
              <a:defRPr/>
            </a:lvl1pPr>
          </a:lstStyle>
          <a:p>
            <a:pPr>
              <a:defRPr/>
            </a:pPr>
            <a:endParaRPr lang="en-US"/>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smtClean="0"/>
            </a:lvl1pPr>
          </a:lstStyle>
          <a:p>
            <a:pPr>
              <a:defRPr/>
            </a:pPr>
            <a:r>
              <a:rPr lang="en-US" altLang="en-US"/>
              <a:t>Slide </a:t>
            </a:r>
            <a:fld id="{0E1DC3E2-A9DD-485F-8B00-6AE372679E0B}" type="slidenum">
              <a:rPr lang="en-US" altLang="en-US"/>
              <a:pPr>
                <a:defRPr/>
              </a:pPr>
              <a:t>‹#›</a:t>
            </a:fld>
            <a:endParaRPr lang="en-US" altLang="en-US"/>
          </a:p>
        </p:txBody>
      </p:sp>
      <p:sp>
        <p:nvSpPr>
          <p:cNvPr id="5" name="Rectangle 8"/>
          <p:cNvSpPr>
            <a:spLocks noGrp="1" noChangeArrowheads="1"/>
          </p:cNvSpPr>
          <p:nvPr>
            <p:ph type="ftr" sz="quarter" idx="11"/>
          </p:nvPr>
        </p:nvSpPr>
        <p:spPr/>
        <p:txBody>
          <a:bodyPr/>
          <a:lstStyle>
            <a:lvl1pPr>
              <a:defRPr/>
            </a:lvl1pPr>
          </a:lstStyle>
          <a:p>
            <a:pPr>
              <a:defRPr/>
            </a:pPr>
            <a:endParaRPr lang="en-US"/>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Picture 4" descr="Unica_SupportArts_Header_Final.png"/>
          <p:cNvPicPr>
            <a:picLocks noChangeAspect="1"/>
          </p:cNvPicPr>
          <p:nvPr/>
        </p:nvPicPr>
        <p:blipFill>
          <a:blip r:embed="rId2"/>
          <a:srcRect/>
          <a:stretch>
            <a:fillRect/>
          </a:stretch>
        </p:blipFill>
        <p:spPr bwMode="ltGray">
          <a:xfrm>
            <a:off x="0" y="0"/>
            <a:ext cx="9144000" cy="1428750"/>
          </a:xfrm>
          <a:prstGeom prst="rect">
            <a:avLst/>
          </a:prstGeom>
          <a:noFill/>
          <a:ln w="9525">
            <a:noFill/>
            <a:miter lim="800000"/>
            <a:headEnd/>
            <a:tailEnd/>
          </a:ln>
        </p:spPr>
      </p:pic>
      <p:cxnSp>
        <p:nvCxnSpPr>
          <p:cNvPr id="5" name="Straight Connector 4"/>
          <p:cNvCxnSpPr/>
          <p:nvPr/>
        </p:nvCxnSpPr>
        <p:spPr>
          <a:xfrm>
            <a:off x="152400" y="6502400"/>
            <a:ext cx="8839200" cy="1588"/>
          </a:xfrm>
          <a:prstGeom prst="line">
            <a:avLst/>
          </a:prstGeom>
          <a:ln>
            <a:solidFill>
              <a:srgbClr val="0E86C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p:nvSpPr>
        <p:spPr>
          <a:xfrm>
            <a:off x="1905000" y="6478588"/>
            <a:ext cx="5334000" cy="244475"/>
          </a:xfrm>
          <a:prstGeom prst="rect">
            <a:avLst/>
          </a:prstGeom>
        </p:spPr>
        <p:txBody>
          <a:bodyPr anchor="ctr"/>
          <a:lstStyle/>
          <a:p>
            <a:pPr algn="ctr">
              <a:spcBef>
                <a:spcPct val="50000"/>
              </a:spcBef>
              <a:buClr>
                <a:schemeClr val="accent2"/>
              </a:buClr>
              <a:buFont typeface="Wingdings" pitchFamily="2" charset="2"/>
              <a:buNone/>
              <a:defRPr/>
            </a:pPr>
            <a:r>
              <a:rPr lang="en-US" sz="900">
                <a:solidFill>
                  <a:schemeClr val="tx2"/>
                </a:solidFill>
                <a:latin typeface="Arial" pitchFamily="34" charset="0"/>
                <a:ea typeface="+mn-ea"/>
                <a:cs typeface="Arial" pitchFamily="34" charset="0"/>
                <a:sym typeface="Symbol" pitchFamily="-108" charset="2"/>
              </a:rPr>
              <a:t>Confidential</a:t>
            </a:r>
          </a:p>
        </p:txBody>
      </p:sp>
      <p:sp>
        <p:nvSpPr>
          <p:cNvPr id="7" name="Footer Placeholder 4"/>
          <p:cNvSpPr txBox="1">
            <a:spLocks/>
          </p:cNvSpPr>
          <p:nvPr/>
        </p:nvSpPr>
        <p:spPr>
          <a:xfrm>
            <a:off x="76200" y="6478588"/>
            <a:ext cx="1981200" cy="379412"/>
          </a:xfrm>
          <a:prstGeom prst="rect">
            <a:avLst/>
          </a:prstGeom>
        </p:spPr>
        <p:txBody>
          <a:bodyPr anchor="ctr"/>
          <a:lstStyle/>
          <a:p>
            <a:pPr>
              <a:spcBef>
                <a:spcPct val="50000"/>
              </a:spcBef>
              <a:buClr>
                <a:schemeClr val="accent2"/>
              </a:buClr>
              <a:buFont typeface="Wingdings" pitchFamily="2" charset="2"/>
              <a:buNone/>
              <a:defRPr/>
            </a:pPr>
            <a:r>
              <a:rPr lang="en-US" sz="900">
                <a:solidFill>
                  <a:schemeClr val="tx2"/>
                </a:solidFill>
                <a:latin typeface="Arial" pitchFamily="34" charset="0"/>
                <a:ea typeface="+mn-ea"/>
                <a:cs typeface="Arial" pitchFamily="34" charset="0"/>
                <a:sym typeface="Symbol" pitchFamily="-108" charset="2"/>
              </a:rPr>
              <a:t> 2009 Unica Corporation</a:t>
            </a:r>
          </a:p>
        </p:txBody>
      </p:sp>
      <p:pic>
        <p:nvPicPr>
          <p:cNvPr id="9" name="Picture 4" descr="Unica_SupportArts_Header_Final.png"/>
          <p:cNvPicPr>
            <a:picLocks noChangeAspect="1"/>
          </p:cNvPicPr>
          <p:nvPr/>
        </p:nvPicPr>
        <p:blipFill>
          <a:blip r:embed="rId2"/>
          <a:srcRect r="87639"/>
          <a:stretch>
            <a:fillRect/>
          </a:stretch>
        </p:blipFill>
        <p:spPr bwMode="auto">
          <a:xfrm>
            <a:off x="0" y="0"/>
            <a:ext cx="1130300" cy="1428750"/>
          </a:xfrm>
          <a:prstGeom prst="rect">
            <a:avLst/>
          </a:prstGeom>
          <a:noFill/>
          <a:ln w="9525">
            <a:noFill/>
            <a:miter lim="800000"/>
            <a:headEnd/>
            <a:tailEnd/>
          </a:ln>
        </p:spPr>
      </p:pic>
      <p:sp>
        <p:nvSpPr>
          <p:cNvPr id="3" name="Content Placeholder 2"/>
          <p:cNvSpPr>
            <a:spLocks noGrp="1"/>
          </p:cNvSpPr>
          <p:nvPr>
            <p:ph idx="1"/>
          </p:nvPr>
        </p:nvSpPr>
        <p:spPr/>
        <p:txBody>
          <a:bodyPr/>
          <a:lstStyle>
            <a:lvl1pPr>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a:solidFill>
                  <a:srgbClr val="3333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1236663" y="200379"/>
            <a:ext cx="7696200" cy="914400"/>
          </a:xfrm>
        </p:spPr>
        <p:txBody>
          <a:bodyPr/>
          <a:lstStyle>
            <a:lvl1pPr>
              <a:defRPr>
                <a:solidFill>
                  <a:schemeClr val="bg1"/>
                </a:solidFill>
              </a:defRPr>
            </a:lvl1pPr>
          </a:lstStyle>
          <a:p>
            <a:r>
              <a:rPr lang="en-US" smtClean="0"/>
              <a:t>Click to edit Master title style</a:t>
            </a:r>
            <a:endParaRPr lang="en-US" dirty="0"/>
          </a:p>
        </p:txBody>
      </p:sp>
      <p:sp>
        <p:nvSpPr>
          <p:cNvPr id="10" name="Slide Number Placeholder 5"/>
          <p:cNvSpPr>
            <a:spLocks noGrp="1"/>
          </p:cNvSpPr>
          <p:nvPr>
            <p:ph type="sldNum" sz="quarter" idx="10"/>
          </p:nvPr>
        </p:nvSpPr>
        <p:spPr/>
        <p:txBody>
          <a:bodyPr/>
          <a:lstStyle>
            <a:lvl1pPr>
              <a:defRPr smtClean="0"/>
            </a:lvl1pPr>
          </a:lstStyle>
          <a:p>
            <a:pPr>
              <a:defRPr/>
            </a:pPr>
            <a:r>
              <a:rPr lang="en-US" altLang="en-US"/>
              <a:t>Slide </a:t>
            </a:r>
            <a:fld id="{66EF7624-8C7E-466A-A502-DFA6AA17FEB6}" type="slidenum">
              <a:rPr lang="en-US" altLang="en-US"/>
              <a:pPr>
                <a:defRPr/>
              </a:pPr>
              <a:t>‹#›</a:t>
            </a:fld>
            <a:endParaRPr lang="en-US"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1"/>
          <p:cNvSpPr>
            <a:spLocks noGrp="1"/>
          </p:cNvSpPr>
          <p:nvPr>
            <p:ph type="title"/>
          </p:nvPr>
        </p:nvSpPr>
        <p:spPr>
          <a:xfrm>
            <a:off x="304800" y="593725"/>
            <a:ext cx="8686800" cy="639763"/>
          </a:xfrm>
        </p:spPr>
        <p:txBody>
          <a:bodyPr/>
          <a:lstStyle/>
          <a:p>
            <a:r>
              <a:rPr lang="en-US" smtClean="0"/>
              <a:t>Click to edit Master title style</a:t>
            </a:r>
            <a:endParaRPr lang="en-US" dirty="0"/>
          </a:p>
        </p:txBody>
      </p:sp>
      <p:sp>
        <p:nvSpPr>
          <p:cNvPr id="7" name="Rectangle 5"/>
          <p:cNvSpPr>
            <a:spLocks noGrp="1" noChangeArrowheads="1"/>
          </p:cNvSpPr>
          <p:nvPr>
            <p:ph type="sldNum" sz="quarter" idx="10"/>
          </p:nvPr>
        </p:nvSpPr>
        <p:spPr/>
        <p:txBody>
          <a:bodyPr/>
          <a:lstStyle>
            <a:lvl1pPr>
              <a:defRPr smtClean="0"/>
            </a:lvl1pPr>
          </a:lstStyle>
          <a:p>
            <a:pPr>
              <a:defRPr/>
            </a:pPr>
            <a:r>
              <a:rPr lang="en-US" altLang="en-US"/>
              <a:t>Slide </a:t>
            </a:r>
            <a:fld id="{F6CA6012-71F1-4A9C-B4AE-1701DC9BE37D}" type="slidenum">
              <a:rPr lang="en-US" altLang="en-US"/>
              <a:pPr>
                <a:defRPr/>
              </a:pPr>
              <a:t>‹#›</a:t>
            </a:fld>
            <a:endParaRPr lang="en-US" altLang="en-US"/>
          </a:p>
        </p:txBody>
      </p:sp>
      <p:sp>
        <p:nvSpPr>
          <p:cNvPr id="8" name="Rectangle 6"/>
          <p:cNvSpPr>
            <a:spLocks noGrp="1" noChangeArrowheads="1"/>
          </p:cNvSpPr>
          <p:nvPr>
            <p:ph type="ftr" sz="quarter" idx="11"/>
          </p:nvPr>
        </p:nvSpPr>
        <p:spPr/>
        <p:txBody>
          <a:bodyPr/>
          <a:lstStyle>
            <a:lvl1pPr algn="l">
              <a:defRPr/>
            </a:lvl1pPr>
          </a:lstStyle>
          <a:p>
            <a:pPr>
              <a:defRPr/>
            </a:pPr>
            <a:endParaRPr lang="en-US"/>
          </a:p>
        </p:txBody>
      </p:sp>
      <p:sp>
        <p:nvSpPr>
          <p:cNvPr id="9" name="Rectangle 7"/>
          <p:cNvSpPr>
            <a:spLocks noGrp="1" noChangeArrowheads="1"/>
          </p:cNvSpPr>
          <p:nvPr>
            <p:ph type="dt" sz="half" idx="12"/>
          </p:nvPr>
        </p:nvSpPr>
        <p:spPr/>
        <p:txBody>
          <a:bodyPr/>
          <a:lstStyle>
            <a:lvl1pPr>
              <a:defRPr/>
            </a:lvl1pPr>
          </a:lstStyle>
          <a:p>
            <a:pPr>
              <a:defRPr/>
            </a:pPr>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593725"/>
            <a:ext cx="8686800" cy="639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874838"/>
            <a:ext cx="8686800" cy="4479925"/>
          </a:xfrm>
        </p:spPr>
        <p:txBody>
          <a:bodyPr/>
          <a:lstStyle/>
          <a:p>
            <a:pPr lvl="0"/>
            <a:r>
              <a:rPr lang="en-US" noProof="0" smtClean="0"/>
              <a:t>Click icon to add table</a:t>
            </a:r>
            <a:endParaRPr lang="en-US" noProof="0"/>
          </a:p>
        </p:txBody>
      </p:sp>
      <p:sp>
        <p:nvSpPr>
          <p:cNvPr id="4" name="Rectangle 5"/>
          <p:cNvSpPr>
            <a:spLocks noGrp="1" noChangeArrowheads="1"/>
          </p:cNvSpPr>
          <p:nvPr>
            <p:ph type="sldNum" sz="quarter" idx="10"/>
          </p:nvPr>
        </p:nvSpPr>
        <p:spPr/>
        <p:txBody>
          <a:bodyPr/>
          <a:lstStyle>
            <a:lvl1pPr>
              <a:defRPr/>
            </a:lvl1pPr>
          </a:lstStyle>
          <a:p>
            <a:pPr>
              <a:defRPr/>
            </a:pPr>
            <a:fld id="{AAFE9D5C-8769-4BDC-9DD4-CF8F58682CD4}" type="slidenum">
              <a:rPr lang="en-US"/>
              <a:pPr>
                <a:defRPr/>
              </a:pPr>
              <a:t>‹#›</a:t>
            </a:fld>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Unica_SupportArts_Rev03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8" descr="Unica_Tagline_withTM_black.png"/>
          <p:cNvPicPr>
            <a:picLocks noChangeAspect="1"/>
          </p:cNvPicPr>
          <p:nvPr/>
        </p:nvPicPr>
        <p:blipFill>
          <a:blip r:embed="rId3"/>
          <a:srcRect/>
          <a:stretch>
            <a:fillRect/>
          </a:stretch>
        </p:blipFill>
        <p:spPr bwMode="auto">
          <a:xfrm>
            <a:off x="6427788" y="6529388"/>
            <a:ext cx="2424112" cy="109537"/>
          </a:xfrm>
          <a:prstGeom prst="rect">
            <a:avLst/>
          </a:prstGeom>
          <a:noFill/>
          <a:ln w="9525">
            <a:noFill/>
            <a:miter lim="800000"/>
            <a:headEnd/>
            <a:tailEnd/>
          </a:ln>
        </p:spPr>
      </p:pic>
      <p:sp>
        <p:nvSpPr>
          <p:cNvPr id="96259" name="Title Placeholder 1"/>
          <p:cNvSpPr>
            <a:spLocks noGrp="1"/>
          </p:cNvSpPr>
          <p:nvPr>
            <p:ph type="ctrTitle"/>
          </p:nvPr>
        </p:nvSpPr>
        <p:spPr>
          <a:xfrm>
            <a:off x="2209800" y="1066800"/>
            <a:ext cx="6553200" cy="1219200"/>
          </a:xfrm>
          <a:effectLst>
            <a:outerShdw dist="12700" dir="5400000" algn="ctr" rotWithShape="0">
              <a:srgbClr val="000000"/>
            </a:outerShdw>
          </a:effectLst>
        </p:spPr>
        <p:txBody>
          <a:bodyPr anchor="ctr"/>
          <a:lstStyle>
            <a:lvl1pPr>
              <a:defRPr/>
            </a:lvl1pPr>
          </a:lstStyle>
          <a:p>
            <a:r>
              <a:rPr lang="en-US" smtClean="0"/>
              <a:t>Click to edit Master title style</a:t>
            </a:r>
            <a:endParaRPr lang="en-US"/>
          </a:p>
        </p:txBody>
      </p:sp>
      <p:sp>
        <p:nvSpPr>
          <p:cNvPr id="96260" name="Text Placeholder 2"/>
          <p:cNvSpPr>
            <a:spLocks noGrp="1"/>
          </p:cNvSpPr>
          <p:nvPr>
            <p:ph type="subTitle" idx="1"/>
          </p:nvPr>
        </p:nvSpPr>
        <p:spPr>
          <a:xfrm>
            <a:off x="2209800" y="2286000"/>
            <a:ext cx="6553200" cy="533400"/>
          </a:xfrm>
          <a:effectLst>
            <a:outerShdw dist="12700" dir="5400000" algn="ctr" rotWithShape="0">
              <a:srgbClr val="000000"/>
            </a:outerShdw>
          </a:effectLst>
        </p:spPr>
        <p:txBody>
          <a:bodyPr/>
          <a:lstStyle>
            <a:lvl1pPr marL="0" indent="0">
              <a:buFont typeface="Wingdings" pitchFamily="2" charset="2"/>
              <a:buNone/>
              <a:defRPr>
                <a:solidFill>
                  <a:schemeClr val="bg1"/>
                </a:solidFill>
              </a:defRPr>
            </a:lvl1pPr>
          </a:lstStyle>
          <a:p>
            <a:r>
              <a:rPr lang="en-US" smtClean="0"/>
              <a:t>Click to edit Master subtitle style</a:t>
            </a:r>
            <a:endParaRPr lang="en-US"/>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C850A466-499C-498E-A709-2AD6AAFDDDD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231C354-9A69-4EE9-AEA2-A332434007A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99D7FAFC-1CD4-41C2-A68B-D63E4E0443A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pPr>
              <a:defRPr/>
            </a:pPr>
            <a:fld id="{440B21AE-62DE-4CEF-BF0A-95DFCBE4C5D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p:txBody>
          <a:bodyPr/>
          <a:lstStyle>
            <a:lvl1pPr>
              <a:defRPr smtClean="0"/>
            </a:lvl1pPr>
          </a:lstStyle>
          <a:p>
            <a:pPr>
              <a:defRPr/>
            </a:pPr>
            <a:r>
              <a:rPr lang="en-US" altLang="en-US"/>
              <a:t>Slide </a:t>
            </a:r>
            <a:fld id="{9DA95D64-0AFC-48F2-8061-C16890FFD19C}" type="slidenum">
              <a:rPr lang="en-US" altLang="en-US"/>
              <a:pPr>
                <a:defRPr/>
              </a:pPr>
              <a:t>‹#›</a:t>
            </a:fld>
            <a:endParaRPr lang="en-US" altLang="en-US"/>
          </a:p>
        </p:txBody>
      </p:sp>
      <p:sp>
        <p:nvSpPr>
          <p:cNvPr id="5" name="Rectangle 8"/>
          <p:cNvSpPr>
            <a:spLocks noGrp="1" noChangeArrowheads="1"/>
          </p:cNvSpPr>
          <p:nvPr>
            <p:ph type="ftr" sz="quarter" idx="11"/>
          </p:nvPr>
        </p:nvSpPr>
        <p:spPr/>
        <p:txBody>
          <a:bodyPr/>
          <a:lstStyle>
            <a:lvl1pPr>
              <a:defRPr/>
            </a:lvl1pPr>
          </a:lstStyle>
          <a:p>
            <a:pPr>
              <a:defRPr/>
            </a:pPr>
            <a:endParaRPr lang="en-US"/>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B2B9E70A-EA9D-42B9-AC1A-FBEC0005994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428BE8B4-0F89-4B7B-A6B5-6BE193DE366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061BD226-AB94-4DE9-9EFD-29FA86FC922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6B241F2-FDAD-4D35-BB01-FDD4C6965B27}"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B643B460-0B23-4A8B-B176-50F64E0E4C0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228600"/>
            <a:ext cx="2155825"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319838"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DC849ED6-2C67-4DDB-A5FB-CCC8A973081D}"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4" descr="Unica_SupportArts_Header_Final.png"/>
          <p:cNvPicPr>
            <a:picLocks noChangeAspect="1"/>
          </p:cNvPicPr>
          <p:nvPr/>
        </p:nvPicPr>
        <p:blipFill>
          <a:blip r:embed="rId2"/>
          <a:srcRect/>
          <a:stretch>
            <a:fillRect/>
          </a:stretch>
        </p:blipFill>
        <p:spPr bwMode="ltGray">
          <a:xfrm>
            <a:off x="0" y="0"/>
            <a:ext cx="9144000" cy="1428750"/>
          </a:xfrm>
          <a:prstGeom prst="rect">
            <a:avLst/>
          </a:prstGeom>
          <a:noFill/>
          <a:ln w="9525">
            <a:noFill/>
            <a:miter lim="800000"/>
            <a:headEnd/>
            <a:tailEnd/>
          </a:ln>
        </p:spPr>
      </p:pic>
      <p:cxnSp>
        <p:nvCxnSpPr>
          <p:cNvPr id="5" name="Straight Connector 4"/>
          <p:cNvCxnSpPr/>
          <p:nvPr/>
        </p:nvCxnSpPr>
        <p:spPr>
          <a:xfrm>
            <a:off x="152400" y="6502400"/>
            <a:ext cx="8839200" cy="1588"/>
          </a:xfrm>
          <a:prstGeom prst="line">
            <a:avLst/>
          </a:prstGeom>
          <a:ln>
            <a:solidFill>
              <a:srgbClr val="0E86C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p:nvSpPr>
        <p:spPr>
          <a:xfrm>
            <a:off x="1905000" y="6478588"/>
            <a:ext cx="5334000" cy="244475"/>
          </a:xfrm>
          <a:prstGeom prst="rect">
            <a:avLst/>
          </a:prstGeom>
        </p:spPr>
        <p:txBody>
          <a:bodyPr anchor="ctr"/>
          <a:lstStyle/>
          <a:p>
            <a:pPr algn="ctr" eaLnBrk="0" hangingPunct="0">
              <a:spcBef>
                <a:spcPct val="50000"/>
              </a:spcBef>
              <a:buClr>
                <a:schemeClr val="accent2"/>
              </a:buClr>
              <a:buFont typeface="Wingdings" pitchFamily="2" charset="2"/>
              <a:buNone/>
              <a:defRPr/>
            </a:pPr>
            <a:r>
              <a:rPr lang="en-US" sz="900" dirty="0">
                <a:solidFill>
                  <a:srgbClr val="0099CC"/>
                </a:solidFill>
                <a:latin typeface="Arial" pitchFamily="34" charset="0"/>
                <a:ea typeface="+mn-ea"/>
                <a:cs typeface="Arial" pitchFamily="34" charset="0"/>
                <a:sym typeface="Symbol" pitchFamily="-108" charset="2"/>
              </a:rPr>
              <a:t>Confidential</a:t>
            </a:r>
          </a:p>
        </p:txBody>
      </p:sp>
      <p:sp>
        <p:nvSpPr>
          <p:cNvPr id="7" name="Footer Placeholder 4"/>
          <p:cNvSpPr txBox="1">
            <a:spLocks/>
          </p:cNvSpPr>
          <p:nvPr/>
        </p:nvSpPr>
        <p:spPr>
          <a:xfrm>
            <a:off x="76200" y="6478588"/>
            <a:ext cx="1981200" cy="379412"/>
          </a:xfrm>
          <a:prstGeom prst="rect">
            <a:avLst/>
          </a:prstGeom>
        </p:spPr>
        <p:txBody>
          <a:bodyPr anchor="ctr"/>
          <a:lstStyle/>
          <a:p>
            <a:pPr algn="ctr" eaLnBrk="0" hangingPunct="0">
              <a:spcBef>
                <a:spcPct val="50000"/>
              </a:spcBef>
              <a:buClr>
                <a:schemeClr val="accent2"/>
              </a:buClr>
              <a:buFont typeface="Wingdings" pitchFamily="2" charset="2"/>
              <a:buNone/>
              <a:defRPr/>
            </a:pPr>
            <a:r>
              <a:rPr lang="en-US" sz="900" dirty="0">
                <a:solidFill>
                  <a:srgbClr val="0099CC"/>
                </a:solidFill>
                <a:latin typeface="Arial" pitchFamily="34" charset="0"/>
                <a:ea typeface="+mn-ea"/>
                <a:cs typeface="Arial" pitchFamily="34" charset="0"/>
                <a:sym typeface="Symbol" pitchFamily="-108" charset="2"/>
              </a:rPr>
              <a:t> 2009 Unica Corporation</a:t>
            </a:r>
          </a:p>
        </p:txBody>
      </p:sp>
      <p:pic>
        <p:nvPicPr>
          <p:cNvPr id="9" name="Picture 4" descr="Unica_SupportArts_Header_Final.png"/>
          <p:cNvPicPr>
            <a:picLocks noChangeAspect="1"/>
          </p:cNvPicPr>
          <p:nvPr/>
        </p:nvPicPr>
        <p:blipFill>
          <a:blip r:embed="rId2"/>
          <a:srcRect r="87639"/>
          <a:stretch>
            <a:fillRect/>
          </a:stretch>
        </p:blipFill>
        <p:spPr bwMode="auto">
          <a:xfrm>
            <a:off x="0" y="0"/>
            <a:ext cx="1130300" cy="1428750"/>
          </a:xfrm>
          <a:prstGeom prst="rect">
            <a:avLst/>
          </a:prstGeom>
          <a:noFill/>
          <a:ln w="9525">
            <a:noFill/>
            <a:miter lim="800000"/>
            <a:headEnd/>
            <a:tailEnd/>
          </a:ln>
        </p:spPr>
      </p:pic>
      <p:sp>
        <p:nvSpPr>
          <p:cNvPr id="3" name="Content Placeholder 2"/>
          <p:cNvSpPr>
            <a:spLocks noGrp="1"/>
          </p:cNvSpPr>
          <p:nvPr>
            <p:ph idx="1"/>
          </p:nvPr>
        </p:nvSpPr>
        <p:spPr/>
        <p:txBody>
          <a:bodyPr/>
          <a:lstStyle>
            <a:lvl1pPr>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a:solidFill>
                  <a:srgbClr val="3333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1236663" y="200379"/>
            <a:ext cx="7696200" cy="914400"/>
          </a:xfrm>
        </p:spPr>
        <p:txBody>
          <a:bodyPr/>
          <a:lstStyle>
            <a:lvl1pPr>
              <a:defRPr>
                <a:solidFill>
                  <a:schemeClr val="bg1"/>
                </a:solidFill>
              </a:defRPr>
            </a:lvl1pPr>
          </a:lstStyle>
          <a:p>
            <a:r>
              <a:rPr lang="en-US" smtClean="0"/>
              <a:t>Click to edit Master title style</a:t>
            </a:r>
            <a:endParaRPr lang="en-US" dirty="0"/>
          </a:p>
        </p:txBody>
      </p:sp>
      <p:sp>
        <p:nvSpPr>
          <p:cNvPr id="10" name="Slide Number Placeholder 5"/>
          <p:cNvSpPr>
            <a:spLocks noGrp="1"/>
          </p:cNvSpPr>
          <p:nvPr>
            <p:ph type="sldNum" sz="quarter" idx="10"/>
          </p:nvPr>
        </p:nvSpPr>
        <p:spPr/>
        <p:txBody>
          <a:bodyPr/>
          <a:lstStyle>
            <a:lvl1pPr>
              <a:buFontTx/>
              <a:buNone/>
              <a:defRPr/>
            </a:lvl1pPr>
          </a:lstStyle>
          <a:p>
            <a:pPr>
              <a:defRPr/>
            </a:pPr>
            <a:fld id="{C4C0285F-6CBC-43A4-A401-8A0CB9035C33}" type="slidenum">
              <a:rPr lang="en-US"/>
              <a:pPr>
                <a:defRPr/>
              </a:pPr>
              <a:t>‹#›</a:t>
            </a:fld>
            <a:endParaRPr 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Unica_SupportArts_Rev03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8" descr="Unica_Tagline_withTM_black.png"/>
          <p:cNvPicPr>
            <a:picLocks noChangeAspect="1"/>
          </p:cNvPicPr>
          <p:nvPr/>
        </p:nvPicPr>
        <p:blipFill>
          <a:blip r:embed="rId3"/>
          <a:srcRect/>
          <a:stretch>
            <a:fillRect/>
          </a:stretch>
        </p:blipFill>
        <p:spPr bwMode="auto">
          <a:xfrm>
            <a:off x="6427788" y="6529388"/>
            <a:ext cx="2424112" cy="109537"/>
          </a:xfrm>
          <a:prstGeom prst="rect">
            <a:avLst/>
          </a:prstGeom>
          <a:noFill/>
          <a:ln w="9525">
            <a:noFill/>
            <a:miter lim="800000"/>
            <a:headEnd/>
            <a:tailEnd/>
          </a:ln>
        </p:spPr>
      </p:pic>
      <p:sp>
        <p:nvSpPr>
          <p:cNvPr id="96259" name="Title Placeholder 1"/>
          <p:cNvSpPr>
            <a:spLocks noGrp="1"/>
          </p:cNvSpPr>
          <p:nvPr>
            <p:ph type="ctrTitle"/>
          </p:nvPr>
        </p:nvSpPr>
        <p:spPr>
          <a:xfrm>
            <a:off x="2209800" y="1066800"/>
            <a:ext cx="6553200" cy="1219200"/>
          </a:xfrm>
          <a:effectLst>
            <a:outerShdw dist="12700" dir="5400000" algn="ctr" rotWithShape="0">
              <a:srgbClr val="000000"/>
            </a:outerShdw>
          </a:effectLst>
        </p:spPr>
        <p:txBody>
          <a:bodyPr anchor="ctr"/>
          <a:lstStyle>
            <a:lvl1pPr>
              <a:defRPr/>
            </a:lvl1pPr>
          </a:lstStyle>
          <a:p>
            <a:r>
              <a:rPr lang="en-US" smtClean="0"/>
              <a:t>Click to edit Master title style</a:t>
            </a:r>
            <a:endParaRPr lang="en-US"/>
          </a:p>
        </p:txBody>
      </p:sp>
      <p:sp>
        <p:nvSpPr>
          <p:cNvPr id="96260" name="Text Placeholder 2"/>
          <p:cNvSpPr>
            <a:spLocks noGrp="1"/>
          </p:cNvSpPr>
          <p:nvPr>
            <p:ph type="subTitle" idx="1"/>
          </p:nvPr>
        </p:nvSpPr>
        <p:spPr>
          <a:xfrm>
            <a:off x="2209800" y="2286000"/>
            <a:ext cx="6553200" cy="533400"/>
          </a:xfrm>
          <a:effectLst>
            <a:outerShdw dist="12700" dir="5400000" algn="ctr" rotWithShape="0">
              <a:srgbClr val="000000"/>
            </a:outerShdw>
          </a:effectLst>
        </p:spPr>
        <p:txBody>
          <a:bodyPr/>
          <a:lstStyle>
            <a:lvl1pPr marL="0" indent="0">
              <a:buFont typeface="Wingdings" pitchFamily="2" charset="2"/>
              <a:buNone/>
              <a:defRPr>
                <a:solidFill>
                  <a:schemeClr val="bg1"/>
                </a:solidFill>
              </a:defRPr>
            </a:lvl1pPr>
          </a:lstStyle>
          <a:p>
            <a:r>
              <a:rPr lang="en-US" smtClean="0"/>
              <a:t>Click to edit Master subtitle style</a:t>
            </a:r>
            <a:endParaRPr lang="en-US"/>
          </a:p>
        </p:txBody>
      </p:sp>
    </p:spTree>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B9B8142F-D6AB-4636-A368-9AA5A78CEECE}"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61CBCC6-50B8-4B44-AF8A-011032A8BD8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p:txBody>
          <a:bodyPr/>
          <a:lstStyle>
            <a:lvl1pPr>
              <a:defRPr smtClean="0"/>
            </a:lvl1pPr>
          </a:lstStyle>
          <a:p>
            <a:pPr>
              <a:defRPr/>
            </a:pPr>
            <a:r>
              <a:rPr lang="en-US" altLang="en-US"/>
              <a:t>Slide </a:t>
            </a:r>
            <a:fld id="{30AB7973-C619-48C7-8955-0B04A140C214}" type="slidenum">
              <a:rPr lang="en-US" altLang="en-US"/>
              <a:pPr>
                <a:defRPr/>
              </a:pPr>
              <a:t>‹#›</a:t>
            </a:fld>
            <a:endParaRPr lang="en-US" altLang="en-US"/>
          </a:p>
        </p:txBody>
      </p:sp>
      <p:sp>
        <p:nvSpPr>
          <p:cNvPr id="5" name="Rectangle 8"/>
          <p:cNvSpPr>
            <a:spLocks noGrp="1" noChangeArrowheads="1"/>
          </p:cNvSpPr>
          <p:nvPr>
            <p:ph type="ftr" sz="quarter" idx="11"/>
          </p:nvPr>
        </p:nvSpPr>
        <p:spPr/>
        <p:txBody>
          <a:bodyPr/>
          <a:lstStyle>
            <a:lvl1pPr>
              <a:defRPr/>
            </a:lvl1pPr>
          </a:lstStyle>
          <a:p>
            <a:pPr>
              <a:defRPr/>
            </a:pPr>
            <a:endParaRPr lang="en-US"/>
          </a:p>
        </p:txBody>
      </p:sp>
      <p:sp>
        <p:nvSpPr>
          <p:cNvPr id="6"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22289F4F-C643-4B5A-85D9-C52C2DD5905E}"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pPr>
              <a:defRPr/>
            </a:pPr>
            <a:fld id="{335174B0-6535-45DD-8F7F-10B0135A0B9E}"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B95A5721-3325-469C-9F7A-0D3C077AD411}"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05039F3B-7889-4D74-AEA7-273CBA51FE7C}"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33EE415-F6F7-489D-B4CC-A6222E5D0757}"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954CE1C7-0D15-48E6-B9CD-565ECA06D9C2}"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87AB78E8-4DE1-4181-91A9-F3E3510DC1BD}"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228600"/>
            <a:ext cx="2155825"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319838"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CA20A386-D21A-47D5-85EB-2E00BB2638A2}"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4" descr="Unica_SupportArts_Header_Final.png"/>
          <p:cNvPicPr>
            <a:picLocks noChangeAspect="1"/>
          </p:cNvPicPr>
          <p:nvPr/>
        </p:nvPicPr>
        <p:blipFill>
          <a:blip r:embed="rId2"/>
          <a:srcRect/>
          <a:stretch>
            <a:fillRect/>
          </a:stretch>
        </p:blipFill>
        <p:spPr bwMode="ltGray">
          <a:xfrm>
            <a:off x="0" y="0"/>
            <a:ext cx="9144000" cy="1428750"/>
          </a:xfrm>
          <a:prstGeom prst="rect">
            <a:avLst/>
          </a:prstGeom>
          <a:noFill/>
          <a:ln w="9525">
            <a:noFill/>
            <a:miter lim="800000"/>
            <a:headEnd/>
            <a:tailEnd/>
          </a:ln>
        </p:spPr>
      </p:pic>
      <p:cxnSp>
        <p:nvCxnSpPr>
          <p:cNvPr id="5" name="Straight Connector 4"/>
          <p:cNvCxnSpPr/>
          <p:nvPr/>
        </p:nvCxnSpPr>
        <p:spPr>
          <a:xfrm>
            <a:off x="152400" y="6502400"/>
            <a:ext cx="8839200" cy="1588"/>
          </a:xfrm>
          <a:prstGeom prst="line">
            <a:avLst/>
          </a:prstGeom>
          <a:ln>
            <a:solidFill>
              <a:srgbClr val="0E86C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p:nvSpPr>
        <p:spPr>
          <a:xfrm>
            <a:off x="1905000" y="6478588"/>
            <a:ext cx="5334000" cy="244475"/>
          </a:xfrm>
          <a:prstGeom prst="rect">
            <a:avLst/>
          </a:prstGeom>
        </p:spPr>
        <p:txBody>
          <a:bodyPr anchor="ctr"/>
          <a:lstStyle/>
          <a:p>
            <a:pPr algn="ctr" eaLnBrk="0" hangingPunct="0">
              <a:spcBef>
                <a:spcPct val="50000"/>
              </a:spcBef>
              <a:buClr>
                <a:schemeClr val="accent2"/>
              </a:buClr>
              <a:buFont typeface="Wingdings" pitchFamily="2" charset="2"/>
              <a:buNone/>
              <a:defRPr/>
            </a:pPr>
            <a:r>
              <a:rPr lang="en-US" sz="900" dirty="0">
                <a:solidFill>
                  <a:srgbClr val="0099CC"/>
                </a:solidFill>
                <a:latin typeface="Arial" pitchFamily="34" charset="0"/>
                <a:ea typeface="+mn-ea"/>
                <a:cs typeface="Arial" pitchFamily="34" charset="0"/>
                <a:sym typeface="Symbol" pitchFamily="-108" charset="2"/>
              </a:rPr>
              <a:t>Confidential</a:t>
            </a:r>
          </a:p>
        </p:txBody>
      </p:sp>
      <p:sp>
        <p:nvSpPr>
          <p:cNvPr id="7" name="Footer Placeholder 4"/>
          <p:cNvSpPr txBox="1">
            <a:spLocks/>
          </p:cNvSpPr>
          <p:nvPr/>
        </p:nvSpPr>
        <p:spPr>
          <a:xfrm>
            <a:off x="76200" y="6478588"/>
            <a:ext cx="1981200" cy="379412"/>
          </a:xfrm>
          <a:prstGeom prst="rect">
            <a:avLst/>
          </a:prstGeom>
        </p:spPr>
        <p:txBody>
          <a:bodyPr anchor="ctr"/>
          <a:lstStyle/>
          <a:p>
            <a:pPr algn="ctr" eaLnBrk="0" hangingPunct="0">
              <a:spcBef>
                <a:spcPct val="50000"/>
              </a:spcBef>
              <a:buClr>
                <a:schemeClr val="accent2"/>
              </a:buClr>
              <a:buFont typeface="Wingdings" pitchFamily="2" charset="2"/>
              <a:buNone/>
              <a:defRPr/>
            </a:pPr>
            <a:r>
              <a:rPr lang="en-US" sz="900" dirty="0">
                <a:solidFill>
                  <a:srgbClr val="0099CC"/>
                </a:solidFill>
                <a:latin typeface="Arial" pitchFamily="34" charset="0"/>
                <a:ea typeface="+mn-ea"/>
                <a:cs typeface="Arial" pitchFamily="34" charset="0"/>
                <a:sym typeface="Symbol" pitchFamily="-108" charset="2"/>
              </a:rPr>
              <a:t> 2009 Unica Corporation</a:t>
            </a:r>
          </a:p>
        </p:txBody>
      </p:sp>
      <p:pic>
        <p:nvPicPr>
          <p:cNvPr id="9" name="Picture 4" descr="Unica_SupportArts_Header_Final.png"/>
          <p:cNvPicPr>
            <a:picLocks noChangeAspect="1"/>
          </p:cNvPicPr>
          <p:nvPr/>
        </p:nvPicPr>
        <p:blipFill>
          <a:blip r:embed="rId2"/>
          <a:srcRect r="87639"/>
          <a:stretch>
            <a:fillRect/>
          </a:stretch>
        </p:blipFill>
        <p:spPr bwMode="auto">
          <a:xfrm>
            <a:off x="0" y="0"/>
            <a:ext cx="1130300" cy="1428750"/>
          </a:xfrm>
          <a:prstGeom prst="rect">
            <a:avLst/>
          </a:prstGeom>
          <a:noFill/>
          <a:ln w="9525">
            <a:noFill/>
            <a:miter lim="800000"/>
            <a:headEnd/>
            <a:tailEnd/>
          </a:ln>
        </p:spPr>
      </p:pic>
      <p:sp>
        <p:nvSpPr>
          <p:cNvPr id="3" name="Content Placeholder 2"/>
          <p:cNvSpPr>
            <a:spLocks noGrp="1"/>
          </p:cNvSpPr>
          <p:nvPr>
            <p:ph idx="1"/>
          </p:nvPr>
        </p:nvSpPr>
        <p:spPr/>
        <p:txBody>
          <a:bodyPr/>
          <a:lstStyle>
            <a:lvl1pPr>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a:solidFill>
                  <a:srgbClr val="3333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1236663" y="200379"/>
            <a:ext cx="7696200" cy="914400"/>
          </a:xfrm>
        </p:spPr>
        <p:txBody>
          <a:bodyPr/>
          <a:lstStyle>
            <a:lvl1pPr>
              <a:defRPr>
                <a:solidFill>
                  <a:schemeClr val="bg1"/>
                </a:solidFill>
              </a:defRPr>
            </a:lvl1pPr>
          </a:lstStyle>
          <a:p>
            <a:r>
              <a:rPr lang="en-US" smtClean="0"/>
              <a:t>Click to edit Master title style</a:t>
            </a:r>
            <a:endParaRPr lang="en-US" dirty="0"/>
          </a:p>
        </p:txBody>
      </p:sp>
      <p:sp>
        <p:nvSpPr>
          <p:cNvPr id="10" name="Slide Number Placeholder 5"/>
          <p:cNvSpPr>
            <a:spLocks noGrp="1"/>
          </p:cNvSpPr>
          <p:nvPr>
            <p:ph type="sldNum" sz="quarter" idx="10"/>
          </p:nvPr>
        </p:nvSpPr>
        <p:spPr/>
        <p:txBody>
          <a:bodyPr/>
          <a:lstStyle>
            <a:lvl1pPr>
              <a:buFontTx/>
              <a:buNone/>
              <a:defRPr/>
            </a:lvl1pPr>
          </a:lstStyle>
          <a:p>
            <a:pPr>
              <a:defRPr/>
            </a:pPr>
            <a:fld id="{D3B63A5B-4407-44BF-ADFE-86CC2670C0DD}" type="slidenum">
              <a:rPr lang="en-US"/>
              <a:pPr>
                <a:defRPr/>
              </a:pPr>
              <a:t>‹#›</a:t>
            </a:fld>
            <a:endParaRPr lang="en-US" dirty="0"/>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b="1" dirty="0" smtClean="0">
                  <a:solidFill>
                    <a:prstClr val="white"/>
                  </a:solidFill>
                  <a:latin typeface="微软雅黑" pitchFamily="34" charset="-122"/>
                </a:rPr>
                <a:t>世界</a:t>
              </a:r>
              <a:r>
                <a:rPr lang="en-US" altLang="zh-CN" b="1" dirty="0" smtClean="0">
                  <a:solidFill>
                    <a:prstClr val="white"/>
                  </a:solidFill>
                  <a:latin typeface="微软雅黑" pitchFamily="34" charset="-122"/>
                </a:rPr>
                <a:t>500</a:t>
              </a:r>
              <a:r>
                <a:rPr lang="zh-CN" altLang="en-US" b="1" dirty="0" smtClean="0">
                  <a:solidFill>
                    <a:prstClr val="white"/>
                  </a:solidFill>
                  <a:latin typeface="微软雅黑" pitchFamily="34" charset="-122"/>
                </a:rPr>
                <a:t>强研究中心</a:t>
              </a:r>
              <a:endParaRPr lang="zh-CN" altLang="en-US"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b="1" dirty="0" smtClean="0">
                <a:solidFill>
                  <a:prstClr val="white"/>
                </a:solidFill>
                <a:latin typeface="微软雅黑" pitchFamily="34" charset="-122"/>
              </a:rPr>
              <a:t>找表网：专注于海外</a:t>
            </a:r>
            <a:r>
              <a:rPr lang="zh-CN" altLang="en-US" b="1" dirty="0">
                <a:solidFill>
                  <a:prstClr val="white"/>
                </a:solidFill>
                <a:latin typeface="微软雅黑" pitchFamily="34" charset="-122"/>
              </a:rPr>
              <a:t>知名</a:t>
            </a:r>
            <a:r>
              <a:rPr lang="zh-CN" altLang="en-US" b="1" dirty="0" smtClean="0">
                <a:solidFill>
                  <a:prstClr val="white"/>
                </a:solidFill>
                <a:latin typeface="微软雅黑" pitchFamily="34" charset="-122"/>
              </a:rPr>
              <a:t>上市公司公开资料研究</a:t>
            </a:r>
            <a:endParaRPr lang="zh-CN" altLang="en-US"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63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p:txBody>
          <a:bodyPr/>
          <a:lstStyle>
            <a:lvl1pPr>
              <a:defRPr smtClean="0"/>
            </a:lvl1pPr>
          </a:lstStyle>
          <a:p>
            <a:pPr>
              <a:defRPr/>
            </a:pPr>
            <a:r>
              <a:rPr lang="en-US" altLang="en-US"/>
              <a:t>Slide </a:t>
            </a:r>
            <a:fld id="{2B47B84F-611A-41B4-991D-43B403FAA99F}" type="slidenum">
              <a:rPr lang="en-US" altLang="en-US"/>
              <a:pPr>
                <a:defRPr/>
              </a:pPr>
              <a:t>‹#›</a:t>
            </a:fld>
            <a:endParaRPr lang="en-US" altLang="en-US"/>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7603402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6593905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765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44360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888196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837433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661120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26066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334352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4790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p:txBody>
          <a:bodyPr/>
          <a:lstStyle>
            <a:lvl1pPr>
              <a:defRPr smtClean="0"/>
            </a:lvl1pPr>
          </a:lstStyle>
          <a:p>
            <a:pPr>
              <a:defRPr/>
            </a:pPr>
            <a:r>
              <a:rPr lang="en-US" altLang="en-US"/>
              <a:t>Slide </a:t>
            </a:r>
            <a:fld id="{3CC1B6DC-F208-469C-A761-16EE0B129698}" type="slidenum">
              <a:rPr lang="en-US" altLang="en-US"/>
              <a:pPr>
                <a:defRPr/>
              </a:pPr>
              <a:t>‹#›</a:t>
            </a:fld>
            <a:endParaRPr lang="en-US" altLang="en-US"/>
          </a:p>
        </p:txBody>
      </p:sp>
      <p:sp>
        <p:nvSpPr>
          <p:cNvPr id="8" name="Rectangle 8"/>
          <p:cNvSpPr>
            <a:spLocks noGrp="1" noChangeArrowheads="1"/>
          </p:cNvSpPr>
          <p:nvPr>
            <p:ph type="ftr" sz="quarter" idx="11"/>
          </p:nvPr>
        </p:nvSpPr>
        <p:spPr/>
        <p:txBody>
          <a:bodyPr/>
          <a:lstStyle>
            <a:lvl1pPr>
              <a:defRPr/>
            </a:lvl1pPr>
          </a:lstStyle>
          <a:p>
            <a:pPr>
              <a:defRPr/>
            </a:pPr>
            <a:endParaRPr lang="en-US"/>
          </a:p>
        </p:txBody>
      </p:sp>
      <p:sp>
        <p:nvSpPr>
          <p:cNvPr id="9"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2472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p:txBody>
          <a:bodyPr/>
          <a:lstStyle>
            <a:lvl1pPr>
              <a:defRPr smtClean="0"/>
            </a:lvl1pPr>
          </a:lstStyle>
          <a:p>
            <a:pPr>
              <a:defRPr/>
            </a:pPr>
            <a:r>
              <a:rPr lang="en-US" altLang="en-US"/>
              <a:t>Slide </a:t>
            </a:r>
            <a:fld id="{245AC57E-DC25-4AA4-9DBB-9ABFF0549D70}" type="slidenum">
              <a:rPr lang="en-US" altLang="en-US"/>
              <a:pPr>
                <a:defRPr/>
              </a:pPr>
              <a:t>‹#›</a:t>
            </a:fld>
            <a:endParaRPr lang="en-US" altLang="en-US"/>
          </a:p>
        </p:txBody>
      </p:sp>
      <p:sp>
        <p:nvSpPr>
          <p:cNvPr id="4" name="Rectangle 8"/>
          <p:cNvSpPr>
            <a:spLocks noGrp="1" noChangeArrowheads="1"/>
          </p:cNvSpPr>
          <p:nvPr>
            <p:ph type="ftr" sz="quarter" idx="11"/>
          </p:nvPr>
        </p:nvSpPr>
        <p:spPr/>
        <p:txBody>
          <a:bodyPr/>
          <a:lstStyle>
            <a:lvl1pPr>
              <a:defRPr/>
            </a:lvl1pPr>
          </a:lstStyle>
          <a:p>
            <a:pPr>
              <a:defRPr/>
            </a:pPr>
            <a:endParaRPr lang="en-US"/>
          </a:p>
        </p:txBody>
      </p:sp>
      <p:sp>
        <p:nvSpPr>
          <p:cNvPr id="5"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smtClean="0"/>
            </a:lvl1pPr>
          </a:lstStyle>
          <a:p>
            <a:pPr>
              <a:defRPr/>
            </a:pPr>
            <a:r>
              <a:rPr lang="en-US" altLang="en-US"/>
              <a:t>Slide </a:t>
            </a:r>
            <a:fld id="{F84CEFBC-B0BA-42EE-A74B-7C75079EC0BD}" type="slidenum">
              <a:rPr lang="en-US" altLang="en-US"/>
              <a:pPr>
                <a:defRPr/>
              </a:pPr>
              <a:t>‹#›</a:t>
            </a:fld>
            <a:endParaRPr lang="en-US" altLang="en-US"/>
          </a:p>
        </p:txBody>
      </p:sp>
      <p:sp>
        <p:nvSpPr>
          <p:cNvPr id="3" name="Rectangle 8"/>
          <p:cNvSpPr>
            <a:spLocks noGrp="1" noChangeArrowheads="1"/>
          </p:cNvSpPr>
          <p:nvPr>
            <p:ph type="ftr" sz="quarter" idx="11"/>
          </p:nvPr>
        </p:nvSpPr>
        <p:spPr/>
        <p:txBody>
          <a:bodyPr/>
          <a:lstStyle>
            <a:lvl1pPr>
              <a:defRPr/>
            </a:lvl1pPr>
          </a:lstStyle>
          <a:p>
            <a:pPr>
              <a:defRPr/>
            </a:pPr>
            <a:endParaRPr lang="en-US"/>
          </a:p>
        </p:txBody>
      </p:sp>
      <p:sp>
        <p:nvSpPr>
          <p:cNvPr id="4"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p:txBody>
          <a:bodyPr/>
          <a:lstStyle>
            <a:lvl1pPr>
              <a:defRPr smtClean="0"/>
            </a:lvl1pPr>
          </a:lstStyle>
          <a:p>
            <a:pPr>
              <a:defRPr/>
            </a:pPr>
            <a:r>
              <a:rPr lang="en-US" altLang="en-US"/>
              <a:t>Slide </a:t>
            </a:r>
            <a:fld id="{A39DCAA4-C920-4B3F-A1B6-2E3DCAFED765}" type="slidenum">
              <a:rPr lang="en-US" altLang="en-US"/>
              <a:pPr>
                <a:defRPr/>
              </a:pPr>
              <a:t>‹#›</a:t>
            </a:fld>
            <a:endParaRPr lang="en-US" altLang="en-US"/>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p:txBody>
          <a:bodyPr/>
          <a:lstStyle>
            <a:lvl1pPr>
              <a:defRPr smtClean="0"/>
            </a:lvl1pPr>
          </a:lstStyle>
          <a:p>
            <a:pPr>
              <a:defRPr/>
            </a:pPr>
            <a:r>
              <a:rPr lang="en-US" altLang="en-US"/>
              <a:t>Slide </a:t>
            </a:r>
            <a:fld id="{AC59DC38-F61A-425B-B109-0F98702F683F}" type="slidenum">
              <a:rPr lang="en-US" altLang="en-US"/>
              <a:pPr>
                <a:defRPr/>
              </a:pPr>
              <a:t>‹#›</a:t>
            </a:fld>
            <a:endParaRPr lang="en-US" altLang="en-US"/>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3" descr="white-blue-banner"/>
          <p:cNvPicPr>
            <a:picLocks noChangeAspect="1" noChangeArrowheads="1"/>
          </p:cNvPicPr>
          <p:nvPr/>
        </p:nvPicPr>
        <p:blipFill>
          <a:blip r:embed="rId16"/>
          <a:srcRect/>
          <a:stretch>
            <a:fillRect/>
          </a:stretch>
        </p:blipFill>
        <p:spPr bwMode="auto">
          <a:xfrm>
            <a:off x="0" y="0"/>
            <a:ext cx="9144000" cy="5461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182563" y="1874838"/>
            <a:ext cx="8686800" cy="447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7588" name="Line 4"/>
          <p:cNvSpPr>
            <a:spLocks noChangeShapeType="1"/>
          </p:cNvSpPr>
          <p:nvPr/>
        </p:nvSpPr>
        <p:spPr bwMode="auto">
          <a:xfrm flipV="1">
            <a:off x="274638" y="549275"/>
            <a:ext cx="8594725" cy="0"/>
          </a:xfrm>
          <a:prstGeom prst="line">
            <a:avLst/>
          </a:prstGeom>
          <a:noFill/>
          <a:ln w="9525">
            <a:solidFill>
              <a:schemeClr val="tx1"/>
            </a:solidFill>
            <a:round/>
            <a:headEnd/>
            <a:tailEnd/>
          </a:ln>
          <a:effectLst/>
        </p:spPr>
        <p:txBody>
          <a:bodyPr/>
          <a:lstStyle/>
          <a:p>
            <a:pPr>
              <a:spcBef>
                <a:spcPct val="50000"/>
              </a:spcBef>
              <a:buClr>
                <a:schemeClr val="accent2"/>
              </a:buClr>
              <a:buFont typeface="Wingdings" pitchFamily="2" charset="2"/>
              <a:buNone/>
              <a:defRPr/>
            </a:pPr>
            <a:endParaRPr lang="en-US">
              <a:latin typeface="Arial" pitchFamily="34" charset="0"/>
              <a:ea typeface="ＭＳ Ｐゴシック" charset="-128"/>
              <a:cs typeface="Arial" pitchFamily="34" charset="0"/>
            </a:endParaRPr>
          </a:p>
        </p:txBody>
      </p:sp>
      <p:sp>
        <p:nvSpPr>
          <p:cNvPr id="15"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spcBef>
                <a:spcPct val="50000"/>
              </a:spcBef>
              <a:buClr>
                <a:schemeClr val="accent2"/>
              </a:buClr>
              <a:buFont typeface="Wingdings" pitchFamily="2" charset="2"/>
              <a:buNone/>
              <a:defRPr/>
            </a:pPr>
            <a:r>
              <a:rPr lang="en-US" sz="800" dirty="0">
                <a:latin typeface="Arial" pitchFamily="34" charset="0"/>
                <a:ea typeface="ＭＳ Ｐゴシック" charset="-128"/>
                <a:cs typeface="Arial" pitchFamily="34" charset="0"/>
              </a:rPr>
              <a:t>© 2011 IBM Corporation</a:t>
            </a:r>
            <a:endParaRPr lang="en-US" dirty="0">
              <a:latin typeface="Arial" pitchFamily="34" charset="0"/>
              <a:ea typeface="ＭＳ Ｐゴシック" charset="-128"/>
              <a:cs typeface="Arial" pitchFamily="34" charset="0"/>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spcBef>
                <a:spcPct val="50000"/>
              </a:spcBef>
              <a:buClr>
                <a:schemeClr val="accent2"/>
              </a:buClr>
              <a:buFont typeface="Wingdings" pitchFamily="2" charset="2"/>
              <a:buNone/>
              <a:defRPr sz="800" smtClean="0">
                <a:solidFill>
                  <a:schemeClr val="tx1"/>
                </a:solidFill>
                <a:latin typeface="Arial" pitchFamily="34" charset="0"/>
                <a:ea typeface="ＭＳ Ｐゴシック" charset="-128"/>
                <a:cs typeface="Arial" charset="0"/>
              </a:defRPr>
            </a:lvl1pPr>
          </a:lstStyle>
          <a:p>
            <a:pPr>
              <a:defRPr/>
            </a:pPr>
            <a:r>
              <a:rPr lang="en-US" altLang="en-US"/>
              <a:t>Slide </a:t>
            </a:r>
            <a:fld id="{5B1E512C-CA6D-46A8-AB01-E7089D835F35}" type="slidenum">
              <a:rPr lang="en-US" altLang="en-US"/>
              <a:pPr>
                <a:defRPr/>
              </a:pPr>
              <a:t>‹#›</a:t>
            </a:fld>
            <a:endParaRPr lang="en-US" altLang="en-US"/>
          </a:p>
        </p:txBody>
      </p:sp>
      <p:sp>
        <p:nvSpPr>
          <p:cNvPr id="67592" name="Rectangle 8"/>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spcBef>
                <a:spcPct val="50000"/>
              </a:spcBef>
              <a:buClr>
                <a:schemeClr val="accent2"/>
              </a:buClr>
              <a:buFont typeface="Wingdings" pitchFamily="2" charset="2"/>
              <a:buNone/>
              <a:defRPr sz="800">
                <a:solidFill>
                  <a:schemeClr val="tx1"/>
                </a:solidFill>
                <a:latin typeface="Arial" pitchFamily="34" charset="0"/>
                <a:ea typeface="ＭＳ Ｐゴシック" charset="-128"/>
                <a:cs typeface="Arial" charset="0"/>
              </a:defRPr>
            </a:lvl1pPr>
          </a:lstStyle>
          <a:p>
            <a:pPr>
              <a:defRPr/>
            </a:pPr>
            <a:r>
              <a:rPr lang="en-US"/>
              <a:t>IBM Confidential</a:t>
            </a:r>
          </a:p>
          <a:p>
            <a:pPr>
              <a:defRPr/>
            </a:pPr>
            <a:endParaRPr lang="en-US"/>
          </a:p>
        </p:txBody>
      </p:sp>
      <p:sp>
        <p:nvSpPr>
          <p:cNvPr id="67593" name="Rectangle 9"/>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spcBef>
                <a:spcPct val="50000"/>
              </a:spcBef>
              <a:buClr>
                <a:schemeClr val="accent2"/>
              </a:buClr>
              <a:buFont typeface="Wingdings" pitchFamily="2" charset="2"/>
              <a:buNone/>
              <a:defRPr sz="800">
                <a:solidFill>
                  <a:schemeClr val="tx1"/>
                </a:solidFill>
                <a:latin typeface="Arial" pitchFamily="34" charset="0"/>
                <a:ea typeface="ＭＳ Ｐゴシック" charset="-128"/>
                <a:cs typeface="Arial" charset="0"/>
              </a:defRPr>
            </a:lvl1pPr>
          </a:lstStyle>
          <a:p>
            <a:pPr>
              <a:defRPr/>
            </a:pPr>
            <a:endParaRPr lang="en-US"/>
          </a:p>
        </p:txBody>
      </p:sp>
      <p:pic>
        <p:nvPicPr>
          <p:cNvPr id="1033" name="Picture 10" descr="R120_G137_B251-200"/>
          <p:cNvPicPr>
            <a:picLocks noChangeAspect="1" noChangeArrowheads="1"/>
          </p:cNvPicPr>
          <p:nvPr/>
        </p:nvPicPr>
        <p:blipFill>
          <a:blip r:embed="rId17"/>
          <a:srcRect/>
          <a:stretch>
            <a:fillRect/>
          </a:stretch>
        </p:blipFill>
        <p:spPr bwMode="auto">
          <a:xfrm>
            <a:off x="8280400" y="227013"/>
            <a:ext cx="588963" cy="236537"/>
          </a:xfrm>
          <a:prstGeom prst="rect">
            <a:avLst/>
          </a:prstGeom>
          <a:noFill/>
          <a:ln w="9525">
            <a:noFill/>
            <a:miter lim="800000"/>
            <a:headEnd/>
            <a:tailEnd/>
          </a:ln>
        </p:spPr>
      </p:pic>
      <p:sp>
        <p:nvSpPr>
          <p:cNvPr id="1034" name="Rectangle 13"/>
          <p:cNvSpPr>
            <a:spLocks noGrp="1" noChangeArrowheads="1"/>
          </p:cNvSpPr>
          <p:nvPr>
            <p:ph type="title"/>
          </p:nvPr>
        </p:nvSpPr>
        <p:spPr bwMode="auto">
          <a:xfrm>
            <a:off x="182563" y="593725"/>
            <a:ext cx="8686800"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 name="Rectangle 11"/>
          <p:cNvSpPr>
            <a:spLocks noChangeArrowheads="1"/>
          </p:cNvSpPr>
          <p:nvPr userDrawn="1"/>
        </p:nvSpPr>
        <p:spPr bwMode="black">
          <a:xfrm>
            <a:off x="2689225" y="6550025"/>
            <a:ext cx="3359150" cy="244475"/>
          </a:xfrm>
          <a:prstGeom prst="rect">
            <a:avLst/>
          </a:prstGeom>
          <a:noFill/>
          <a:ln w="9525">
            <a:noFill/>
            <a:miter lim="800000"/>
            <a:headEnd/>
            <a:tailEnd/>
          </a:ln>
          <a:effectLst/>
        </p:spPr>
        <p:txBody>
          <a:bodyPr>
            <a:spAutoFit/>
          </a:bodyPr>
          <a:lstStyle/>
          <a:p>
            <a:pPr algn="r" eaLnBrk="0" hangingPunct="0">
              <a:defRPr/>
            </a:pPr>
            <a:r>
              <a:rPr lang="en-US" altLang="en-US" sz="1000">
                <a:solidFill>
                  <a:schemeClr val="bg1"/>
                </a:solidFill>
                <a:latin typeface="Arial" pitchFamily="34" charset="0"/>
                <a:ea typeface="Arial Unicode MS" pitchFamily="34" charset="-128"/>
                <a:cs typeface="Arial" pitchFamily="34" charset="0"/>
              </a:rPr>
              <a:t>IBM Confidential</a:t>
            </a: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hdr="0" ftr="0" dt="0"/>
  <p:txStyles>
    <p:titleStyle>
      <a:lvl1pPr algn="l" rtl="0" fontAlgn="base">
        <a:lnSpc>
          <a:spcPct val="90000"/>
        </a:lnSpc>
        <a:spcBef>
          <a:spcPct val="0"/>
        </a:spcBef>
        <a:spcAft>
          <a:spcPct val="0"/>
        </a:spcAft>
        <a:defRPr sz="2200">
          <a:solidFill>
            <a:schemeClr val="hlink"/>
          </a:solidFill>
          <a:latin typeface="+mj-lt"/>
          <a:ea typeface="+mj-ea"/>
          <a:cs typeface="+mj-cs"/>
        </a:defRPr>
      </a:lvl1pPr>
      <a:lvl2pPr algn="l" rtl="0" fontAlgn="base">
        <a:lnSpc>
          <a:spcPct val="90000"/>
        </a:lnSpc>
        <a:spcBef>
          <a:spcPct val="0"/>
        </a:spcBef>
        <a:spcAft>
          <a:spcPct val="0"/>
        </a:spcAft>
        <a:defRPr sz="2200">
          <a:solidFill>
            <a:schemeClr val="hlink"/>
          </a:solidFill>
          <a:latin typeface="Arial" charset="0"/>
        </a:defRPr>
      </a:lvl2pPr>
      <a:lvl3pPr algn="l" rtl="0" fontAlgn="base">
        <a:lnSpc>
          <a:spcPct val="90000"/>
        </a:lnSpc>
        <a:spcBef>
          <a:spcPct val="0"/>
        </a:spcBef>
        <a:spcAft>
          <a:spcPct val="0"/>
        </a:spcAft>
        <a:defRPr sz="2200">
          <a:solidFill>
            <a:schemeClr val="hlink"/>
          </a:solidFill>
          <a:latin typeface="Arial" charset="0"/>
        </a:defRPr>
      </a:lvl3pPr>
      <a:lvl4pPr algn="l" rtl="0" fontAlgn="base">
        <a:lnSpc>
          <a:spcPct val="90000"/>
        </a:lnSpc>
        <a:spcBef>
          <a:spcPct val="0"/>
        </a:spcBef>
        <a:spcAft>
          <a:spcPct val="0"/>
        </a:spcAft>
        <a:defRPr sz="2200">
          <a:solidFill>
            <a:schemeClr val="hlink"/>
          </a:solidFill>
          <a:latin typeface="Arial" charset="0"/>
        </a:defRPr>
      </a:lvl4pPr>
      <a:lvl5pPr algn="l" rtl="0" fontAlgn="base">
        <a:lnSpc>
          <a:spcPct val="90000"/>
        </a:lnSpc>
        <a:spcBef>
          <a:spcPct val="0"/>
        </a:spcBef>
        <a:spcAft>
          <a:spcPct val="0"/>
        </a:spcAft>
        <a:defRPr sz="2200">
          <a:solidFill>
            <a:schemeClr val="hlink"/>
          </a:solidFill>
          <a:latin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fontAlgn="base">
        <a:spcBef>
          <a:spcPct val="50000"/>
        </a:spcBef>
        <a:spcAft>
          <a:spcPct val="0"/>
        </a:spcAft>
        <a:buClr>
          <a:schemeClr val="tx1"/>
        </a:buClr>
        <a:buFont typeface="Wingdings" pitchFamily="2" charset="2"/>
        <a:buChar char="§"/>
        <a:defRPr sz="1600">
          <a:solidFill>
            <a:schemeClr val="tx1"/>
          </a:solidFill>
          <a:latin typeface="+mn-lt"/>
          <a:ea typeface="+mn-ea"/>
          <a:cs typeface="+mn-cs"/>
        </a:defRPr>
      </a:lvl1pPr>
      <a:lvl2pPr marL="509588" indent="-163513" algn="l" rtl="0" fontAlgn="base">
        <a:spcBef>
          <a:spcPct val="0"/>
        </a:spcBef>
        <a:spcAft>
          <a:spcPct val="0"/>
        </a:spcAft>
        <a:buClr>
          <a:schemeClr val="tx1"/>
        </a:buClr>
        <a:buFont typeface="Arial" charset="0"/>
        <a:buChar char="–"/>
        <a:defRPr sz="1600">
          <a:solidFill>
            <a:schemeClr val="tx1"/>
          </a:solidFill>
          <a:latin typeface="+mn-lt"/>
        </a:defRPr>
      </a:lvl2pPr>
      <a:lvl3pPr marL="855663" indent="-173038" algn="l" rtl="0" fontAlgn="base">
        <a:spcBef>
          <a:spcPct val="0"/>
        </a:spcBef>
        <a:spcAft>
          <a:spcPct val="0"/>
        </a:spcAft>
        <a:buClr>
          <a:schemeClr val="tx1"/>
        </a:buClr>
        <a:buChar char="•"/>
        <a:defRPr sz="1600">
          <a:solidFill>
            <a:schemeClr val="tx1"/>
          </a:solidFill>
          <a:latin typeface="+mn-lt"/>
        </a:defRPr>
      </a:lvl3pPr>
      <a:lvl4pPr marL="1203325" indent="-173038" algn="l" rtl="0" fontAlgn="base">
        <a:spcBef>
          <a:spcPct val="20000"/>
        </a:spcBef>
        <a:spcAft>
          <a:spcPct val="0"/>
        </a:spcAft>
        <a:buClr>
          <a:schemeClr val="bg1"/>
        </a:buClr>
        <a:buChar char="–"/>
        <a:defRPr sz="1600">
          <a:solidFill>
            <a:schemeClr val="bg1"/>
          </a:solidFill>
          <a:latin typeface="+mn-lt"/>
        </a:defRPr>
      </a:lvl4pPr>
      <a:lvl5pPr marL="1539875" indent="-163513" algn="l" rtl="0" fontAlgn="base">
        <a:spcBef>
          <a:spcPct val="20000"/>
        </a:spcBef>
        <a:spcAft>
          <a:spcPct val="0"/>
        </a:spcAft>
        <a:buClr>
          <a:schemeClr val="bg1"/>
        </a:buClr>
        <a:buChar char="»"/>
        <a:defRPr sz="1600">
          <a:solidFill>
            <a:schemeClr val="bg1"/>
          </a:solidFill>
          <a:latin typeface="+mn-lt"/>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4" descr="Unica_SupportArts_Header_Final.png"/>
          <p:cNvPicPr>
            <a:picLocks noChangeAspect="1"/>
          </p:cNvPicPr>
          <p:nvPr/>
        </p:nvPicPr>
        <p:blipFill>
          <a:blip r:embed="rId14"/>
          <a:srcRect/>
          <a:stretch>
            <a:fillRect/>
          </a:stretch>
        </p:blipFill>
        <p:spPr bwMode="ltGray">
          <a:xfrm>
            <a:off x="0" y="0"/>
            <a:ext cx="9144000" cy="1428750"/>
          </a:xfrm>
          <a:prstGeom prst="rect">
            <a:avLst/>
          </a:prstGeom>
          <a:noFill/>
          <a:ln w="9525">
            <a:noFill/>
            <a:miter lim="800000"/>
            <a:headEnd/>
            <a:tailEnd/>
          </a:ln>
        </p:spPr>
      </p:pic>
      <p:cxnSp>
        <p:nvCxnSpPr>
          <p:cNvPr id="4" name="Straight Connector 3"/>
          <p:cNvCxnSpPr/>
          <p:nvPr/>
        </p:nvCxnSpPr>
        <p:spPr>
          <a:xfrm>
            <a:off x="152400" y="6502400"/>
            <a:ext cx="8839200" cy="1588"/>
          </a:xfrm>
          <a:prstGeom prst="line">
            <a:avLst/>
          </a:prstGeom>
          <a:ln>
            <a:solidFill>
              <a:srgbClr val="0E86C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txBox="1">
            <a:spLocks/>
          </p:cNvSpPr>
          <p:nvPr/>
        </p:nvSpPr>
        <p:spPr>
          <a:xfrm>
            <a:off x="1905000" y="6478588"/>
            <a:ext cx="5334000" cy="244475"/>
          </a:xfrm>
          <a:prstGeom prst="rect">
            <a:avLst/>
          </a:prstGeom>
        </p:spPr>
        <p:txBody>
          <a:bodyPr anchor="ctr"/>
          <a:lstStyle/>
          <a:p>
            <a:pPr algn="ctr" defTabSz="457200">
              <a:spcBef>
                <a:spcPct val="50000"/>
              </a:spcBef>
              <a:buClr>
                <a:schemeClr val="accent2"/>
              </a:buClr>
              <a:buFont typeface="Wingdings" pitchFamily="2" charset="2"/>
              <a:buNone/>
              <a:defRPr/>
            </a:pPr>
            <a:r>
              <a:rPr lang="en-US" sz="900">
                <a:solidFill>
                  <a:srgbClr val="0099CC"/>
                </a:solidFill>
                <a:latin typeface="Arial" pitchFamily="34" charset="0"/>
                <a:ea typeface="+mn-ea"/>
                <a:cs typeface="Arial" pitchFamily="34" charset="0"/>
                <a:sym typeface="Symbol" pitchFamily="18" charset="2"/>
              </a:rPr>
              <a:t>Confidential</a:t>
            </a:r>
          </a:p>
        </p:txBody>
      </p:sp>
      <p:sp>
        <p:nvSpPr>
          <p:cNvPr id="6" name="Footer Placeholder 4"/>
          <p:cNvSpPr txBox="1">
            <a:spLocks/>
          </p:cNvSpPr>
          <p:nvPr/>
        </p:nvSpPr>
        <p:spPr>
          <a:xfrm>
            <a:off x="76200" y="6478588"/>
            <a:ext cx="1524000" cy="244475"/>
          </a:xfrm>
          <a:prstGeom prst="rect">
            <a:avLst/>
          </a:prstGeom>
        </p:spPr>
        <p:txBody>
          <a:bodyPr anchor="ctr"/>
          <a:lstStyle/>
          <a:p>
            <a:pPr defTabSz="457200">
              <a:spcBef>
                <a:spcPct val="50000"/>
              </a:spcBef>
              <a:buClr>
                <a:schemeClr val="accent2"/>
              </a:buClr>
              <a:buFont typeface="Wingdings" pitchFamily="2" charset="2"/>
              <a:buNone/>
              <a:defRPr/>
            </a:pPr>
            <a:r>
              <a:rPr lang="en-US" sz="900">
                <a:solidFill>
                  <a:srgbClr val="0099CC"/>
                </a:solidFill>
                <a:latin typeface="Arial" pitchFamily="34" charset="0"/>
                <a:ea typeface="+mn-ea"/>
                <a:cs typeface="Arial" pitchFamily="34" charset="0"/>
                <a:sym typeface="Symbol" pitchFamily="18" charset="2"/>
              </a:rPr>
              <a:t> 2009 Unica Corporation</a:t>
            </a:r>
          </a:p>
        </p:txBody>
      </p:sp>
      <p:sp>
        <p:nvSpPr>
          <p:cNvPr id="95238" name="Title Placeholder 1"/>
          <p:cNvSpPr>
            <a:spLocks noGrp="1"/>
          </p:cNvSpPr>
          <p:nvPr>
            <p:ph type="title"/>
          </p:nvPr>
        </p:nvSpPr>
        <p:spPr bwMode="auto">
          <a:xfrm>
            <a:off x="1236663" y="228600"/>
            <a:ext cx="7696200" cy="954088"/>
          </a:xfrm>
          <a:prstGeom prst="rect">
            <a:avLst/>
          </a:prstGeom>
          <a:noFill/>
          <a:ln w="9525">
            <a:noFill/>
            <a:miter lim="800000"/>
            <a:headEnd/>
            <a:tailEnd/>
          </a:ln>
          <a:effectLst>
            <a:outerShdw dist="12700" dir="5400000" algn="ctr" rotWithShape="0">
              <a:srgbClr val="000000">
                <a:alpha val="50000"/>
              </a:srgbClr>
            </a:outerShdw>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6391" name="Text Placeholder 2"/>
          <p:cNvSpPr>
            <a:spLocks noGrp="1"/>
          </p:cNvSpPr>
          <p:nvPr>
            <p:ph type="body" idx="1"/>
          </p:nvPr>
        </p:nvSpPr>
        <p:spPr bwMode="auto">
          <a:xfrm>
            <a:off x="304800" y="15240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5"/>
          <p:cNvSpPr>
            <a:spLocks noGrp="1"/>
          </p:cNvSpPr>
          <p:nvPr>
            <p:ph type="sldNum" sz="quarter" idx="4"/>
          </p:nvPr>
        </p:nvSpPr>
        <p:spPr>
          <a:xfrm>
            <a:off x="8458200" y="6478588"/>
            <a:ext cx="5334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
                <a:schemeClr val="accent2"/>
              </a:buClr>
              <a:buFont typeface="Wingdings" pitchFamily="2" charset="2"/>
              <a:buNone/>
              <a:defRPr sz="900">
                <a:solidFill>
                  <a:srgbClr val="0099CC"/>
                </a:solidFill>
                <a:latin typeface="Arial" pitchFamily="34" charset="0"/>
                <a:ea typeface="+mn-ea"/>
                <a:cs typeface="Arial" pitchFamily="34" charset="0"/>
              </a:defRPr>
            </a:lvl1pPr>
          </a:lstStyle>
          <a:p>
            <a:pPr>
              <a:defRPr/>
            </a:pPr>
            <a:fld id="{64E3F7CA-9FCB-49C4-BB5F-9D86378F08AD}" type="slidenum">
              <a:rPr lang="en-US"/>
              <a:pPr>
                <a:defRPr/>
              </a:pPr>
              <a:t>‹#›</a:t>
            </a:fld>
            <a:endParaRPr lang="en-US"/>
          </a:p>
        </p:txBody>
      </p:sp>
      <p:pic>
        <p:nvPicPr>
          <p:cNvPr id="16393" name="Picture 4" descr="Unica_SupportArts_Header_Final.png"/>
          <p:cNvPicPr>
            <a:picLocks noChangeAspect="1"/>
          </p:cNvPicPr>
          <p:nvPr/>
        </p:nvPicPr>
        <p:blipFill>
          <a:blip r:embed="rId14"/>
          <a:srcRect r="87639"/>
          <a:stretch>
            <a:fillRect/>
          </a:stretch>
        </p:blipFill>
        <p:spPr bwMode="auto">
          <a:xfrm>
            <a:off x="0" y="0"/>
            <a:ext cx="1130300" cy="1428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5" r:id="rId1"/>
    <p:sldLayoutId id="2147483720" r:id="rId2"/>
    <p:sldLayoutId id="2147483719" r:id="rId3"/>
    <p:sldLayoutId id="2147483718" r:id="rId4"/>
    <p:sldLayoutId id="2147483717" r:id="rId5"/>
    <p:sldLayoutId id="2147483716" r:id="rId6"/>
    <p:sldLayoutId id="2147483715" r:id="rId7"/>
    <p:sldLayoutId id="2147483714" r:id="rId8"/>
    <p:sldLayoutId id="2147483713" r:id="rId9"/>
    <p:sldLayoutId id="2147483712" r:id="rId10"/>
    <p:sldLayoutId id="2147483711" r:id="rId11"/>
    <p:sldLayoutId id="2147483746" r:id="rId12"/>
  </p:sldLayoutIdLst>
  <p:hf hdr="0" ftr="0"/>
  <p:txStyles>
    <p:titleStyle>
      <a:lvl1pPr algn="l" defTabSz="457200" rtl="0" fontAlgn="base">
        <a:spcBef>
          <a:spcPct val="0"/>
        </a:spcBef>
        <a:spcAft>
          <a:spcPct val="0"/>
        </a:spcAft>
        <a:defRPr sz="3200">
          <a:solidFill>
            <a:schemeClr val="bg1"/>
          </a:solidFill>
          <a:latin typeface="+mj-lt"/>
          <a:ea typeface="MS PGothic" pitchFamily="34" charset="-128"/>
          <a:cs typeface="+mj-cs"/>
        </a:defRPr>
      </a:lvl1pPr>
      <a:lvl2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2pPr>
      <a:lvl3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3pPr>
      <a:lvl4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4pPr>
      <a:lvl5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5pPr>
      <a:lvl6pPr marL="4572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6pPr>
      <a:lvl7pPr marL="9144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7pPr>
      <a:lvl8pPr marL="13716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8pPr>
      <a:lvl9pPr marL="18288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9pPr>
    </p:titleStyle>
    <p:bodyStyle>
      <a:lvl1pPr marL="342900" indent="-342900" algn="l" defTabSz="457200" rtl="0" fontAlgn="base">
        <a:spcBef>
          <a:spcPct val="20000"/>
        </a:spcBef>
        <a:spcAft>
          <a:spcPts val="600"/>
        </a:spcAft>
        <a:buClr>
          <a:srgbClr val="0E86C1"/>
        </a:buClr>
        <a:buFont typeface="Wingdings" pitchFamily="2" charset="2"/>
        <a:buChar char="§"/>
        <a:defRPr sz="2400">
          <a:solidFill>
            <a:srgbClr val="333333"/>
          </a:solidFill>
          <a:latin typeface="+mn-lt"/>
          <a:ea typeface="MS PGothic" pitchFamily="34" charset="-128"/>
          <a:cs typeface="+mn-cs"/>
        </a:defRPr>
      </a:lvl1pPr>
      <a:lvl2pPr marL="742950" indent="-285750" algn="l" defTabSz="457200" rtl="0" fontAlgn="base">
        <a:spcBef>
          <a:spcPct val="20000"/>
        </a:spcBef>
        <a:spcAft>
          <a:spcPts val="600"/>
        </a:spcAft>
        <a:buClr>
          <a:srgbClr val="0E86C1"/>
        </a:buClr>
        <a:buFont typeface="Arial" charset="0"/>
        <a:buChar char="–"/>
        <a:defRPr sz="2000">
          <a:solidFill>
            <a:srgbClr val="333333"/>
          </a:solidFill>
          <a:latin typeface="+mn-lt"/>
          <a:ea typeface="MS PGothic" pitchFamily="34" charset="-128"/>
          <a:cs typeface="+mn-cs"/>
        </a:defRPr>
      </a:lvl2pPr>
      <a:lvl3pPr marL="1143000" indent="-228600" algn="l" defTabSz="457200" rtl="0" fontAlgn="base">
        <a:spcBef>
          <a:spcPct val="20000"/>
        </a:spcBef>
        <a:spcAft>
          <a:spcPts val="600"/>
        </a:spcAft>
        <a:buClr>
          <a:srgbClr val="0E86C1"/>
        </a:buClr>
        <a:buFont typeface="Arial" charset="0"/>
        <a:buChar char="•"/>
        <a:defRPr>
          <a:solidFill>
            <a:srgbClr val="333333"/>
          </a:solidFill>
          <a:latin typeface="+mn-lt"/>
          <a:ea typeface="MS PGothic" pitchFamily="34" charset="-128"/>
          <a:cs typeface="+mn-cs"/>
        </a:defRPr>
      </a:lvl3pPr>
      <a:lvl4pPr marL="1600200" indent="-228600" algn="l" defTabSz="457200" rtl="0" fontAlgn="base">
        <a:spcBef>
          <a:spcPct val="20000"/>
        </a:spcBef>
        <a:spcAft>
          <a:spcPts val="600"/>
        </a:spcAft>
        <a:buClr>
          <a:srgbClr val="0E86C1"/>
        </a:buClr>
        <a:buFont typeface="Arial" charset="0"/>
        <a:buChar char="–"/>
        <a:defRPr sz="1400">
          <a:solidFill>
            <a:srgbClr val="333333"/>
          </a:solidFill>
          <a:latin typeface="+mn-lt"/>
          <a:ea typeface="MS PGothic" pitchFamily="34" charset="-128"/>
          <a:cs typeface="+mn-cs"/>
        </a:defRPr>
      </a:lvl4pPr>
      <a:lvl5pPr marL="2057400" indent="-228600" algn="l" defTabSz="457200" rtl="0" fontAlgn="base">
        <a:spcBef>
          <a:spcPct val="20000"/>
        </a:spcBef>
        <a:spcAft>
          <a:spcPts val="600"/>
        </a:spcAft>
        <a:buClr>
          <a:srgbClr val="0E86C1"/>
        </a:buClr>
        <a:buFont typeface="Arial" charset="0"/>
        <a:buChar char="»"/>
        <a:defRPr sz="1200">
          <a:solidFill>
            <a:srgbClr val="333333"/>
          </a:solidFill>
          <a:latin typeface="+mn-lt"/>
          <a:ea typeface="MS PGothic" pitchFamily="34" charset="-128"/>
          <a:cs typeface="+mn-cs"/>
        </a:defRPr>
      </a:lvl5pPr>
      <a:lvl6pPr marL="25146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6pPr>
      <a:lvl7pPr marL="29718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7pPr>
      <a:lvl8pPr marL="34290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8pPr>
      <a:lvl9pPr marL="38862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4" descr="Unica_SupportArts_Header_Final.png"/>
          <p:cNvPicPr>
            <a:picLocks noChangeAspect="1"/>
          </p:cNvPicPr>
          <p:nvPr/>
        </p:nvPicPr>
        <p:blipFill>
          <a:blip r:embed="rId14"/>
          <a:srcRect/>
          <a:stretch>
            <a:fillRect/>
          </a:stretch>
        </p:blipFill>
        <p:spPr bwMode="ltGray">
          <a:xfrm>
            <a:off x="0" y="0"/>
            <a:ext cx="9144000" cy="1428750"/>
          </a:xfrm>
          <a:prstGeom prst="rect">
            <a:avLst/>
          </a:prstGeom>
          <a:noFill/>
          <a:ln w="9525">
            <a:noFill/>
            <a:miter lim="800000"/>
            <a:headEnd/>
            <a:tailEnd/>
          </a:ln>
        </p:spPr>
      </p:pic>
      <p:cxnSp>
        <p:nvCxnSpPr>
          <p:cNvPr id="4" name="Straight Connector 3"/>
          <p:cNvCxnSpPr/>
          <p:nvPr/>
        </p:nvCxnSpPr>
        <p:spPr>
          <a:xfrm>
            <a:off x="152400" y="6502400"/>
            <a:ext cx="8839200" cy="1588"/>
          </a:xfrm>
          <a:prstGeom prst="line">
            <a:avLst/>
          </a:prstGeom>
          <a:ln>
            <a:solidFill>
              <a:srgbClr val="0E86C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txBox="1">
            <a:spLocks/>
          </p:cNvSpPr>
          <p:nvPr/>
        </p:nvSpPr>
        <p:spPr>
          <a:xfrm>
            <a:off x="1905000" y="6478588"/>
            <a:ext cx="5334000" cy="244475"/>
          </a:xfrm>
          <a:prstGeom prst="rect">
            <a:avLst/>
          </a:prstGeom>
        </p:spPr>
        <p:txBody>
          <a:bodyPr anchor="ctr"/>
          <a:lstStyle/>
          <a:p>
            <a:pPr algn="ctr" defTabSz="457200">
              <a:spcBef>
                <a:spcPct val="50000"/>
              </a:spcBef>
              <a:buClr>
                <a:schemeClr val="accent2"/>
              </a:buClr>
              <a:buFont typeface="Wingdings" pitchFamily="2" charset="2"/>
              <a:buNone/>
              <a:defRPr/>
            </a:pPr>
            <a:r>
              <a:rPr lang="en-US" sz="900">
                <a:solidFill>
                  <a:srgbClr val="0099CC"/>
                </a:solidFill>
                <a:latin typeface="Arial" pitchFamily="34" charset="0"/>
                <a:ea typeface="+mn-ea"/>
                <a:cs typeface="Arial" pitchFamily="34" charset="0"/>
                <a:sym typeface="Symbol" pitchFamily="18" charset="2"/>
              </a:rPr>
              <a:t>Confidential</a:t>
            </a:r>
          </a:p>
        </p:txBody>
      </p:sp>
      <p:sp>
        <p:nvSpPr>
          <p:cNvPr id="6" name="Footer Placeholder 4"/>
          <p:cNvSpPr txBox="1">
            <a:spLocks/>
          </p:cNvSpPr>
          <p:nvPr/>
        </p:nvSpPr>
        <p:spPr>
          <a:xfrm>
            <a:off x="76200" y="6478588"/>
            <a:ext cx="1524000" cy="244475"/>
          </a:xfrm>
          <a:prstGeom prst="rect">
            <a:avLst/>
          </a:prstGeom>
        </p:spPr>
        <p:txBody>
          <a:bodyPr anchor="ctr"/>
          <a:lstStyle/>
          <a:p>
            <a:pPr defTabSz="457200">
              <a:spcBef>
                <a:spcPct val="50000"/>
              </a:spcBef>
              <a:buClr>
                <a:schemeClr val="accent2"/>
              </a:buClr>
              <a:buFont typeface="Wingdings" pitchFamily="2" charset="2"/>
              <a:buNone/>
              <a:defRPr/>
            </a:pPr>
            <a:r>
              <a:rPr lang="en-US" sz="900">
                <a:solidFill>
                  <a:srgbClr val="0099CC"/>
                </a:solidFill>
                <a:latin typeface="Arial" pitchFamily="34" charset="0"/>
                <a:ea typeface="+mn-ea"/>
                <a:cs typeface="Arial" pitchFamily="34" charset="0"/>
                <a:sym typeface="Symbol" pitchFamily="18" charset="2"/>
              </a:rPr>
              <a:t> 2009 Unica Corporation</a:t>
            </a:r>
          </a:p>
        </p:txBody>
      </p:sp>
      <p:sp>
        <p:nvSpPr>
          <p:cNvPr id="95238" name="Title Placeholder 1"/>
          <p:cNvSpPr>
            <a:spLocks noGrp="1"/>
          </p:cNvSpPr>
          <p:nvPr>
            <p:ph type="title"/>
          </p:nvPr>
        </p:nvSpPr>
        <p:spPr bwMode="auto">
          <a:xfrm>
            <a:off x="1236663" y="228600"/>
            <a:ext cx="7696200" cy="954088"/>
          </a:xfrm>
          <a:prstGeom prst="rect">
            <a:avLst/>
          </a:prstGeom>
          <a:noFill/>
          <a:ln w="9525">
            <a:noFill/>
            <a:miter lim="800000"/>
            <a:headEnd/>
            <a:tailEnd/>
          </a:ln>
          <a:effectLst>
            <a:outerShdw dist="12700" dir="5400000" algn="ctr" rotWithShape="0">
              <a:srgbClr val="000000">
                <a:alpha val="50000"/>
              </a:srgbClr>
            </a:outerShdw>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304800" y="15240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5"/>
          <p:cNvSpPr>
            <a:spLocks noGrp="1"/>
          </p:cNvSpPr>
          <p:nvPr>
            <p:ph type="sldNum" sz="quarter" idx="4"/>
          </p:nvPr>
        </p:nvSpPr>
        <p:spPr>
          <a:xfrm>
            <a:off x="8458200" y="6478588"/>
            <a:ext cx="5334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
                <a:schemeClr val="accent2"/>
              </a:buClr>
              <a:buFont typeface="Wingdings" pitchFamily="2" charset="2"/>
              <a:buNone/>
              <a:defRPr sz="900">
                <a:solidFill>
                  <a:srgbClr val="0099CC"/>
                </a:solidFill>
                <a:latin typeface="Arial" pitchFamily="34" charset="0"/>
                <a:ea typeface="+mn-ea"/>
                <a:cs typeface="Arial" pitchFamily="34" charset="0"/>
              </a:defRPr>
            </a:lvl1pPr>
          </a:lstStyle>
          <a:p>
            <a:pPr>
              <a:defRPr/>
            </a:pPr>
            <a:fld id="{E2E662D9-B6EC-430B-86B7-A34D399E8E25}" type="slidenum">
              <a:rPr lang="en-US"/>
              <a:pPr>
                <a:defRPr/>
              </a:pPr>
              <a:t>‹#›</a:t>
            </a:fld>
            <a:endParaRPr lang="en-US"/>
          </a:p>
        </p:txBody>
      </p:sp>
      <p:pic>
        <p:nvPicPr>
          <p:cNvPr id="29705" name="Picture 4" descr="Unica_SupportArts_Header_Final.png"/>
          <p:cNvPicPr>
            <a:picLocks noChangeAspect="1"/>
          </p:cNvPicPr>
          <p:nvPr/>
        </p:nvPicPr>
        <p:blipFill>
          <a:blip r:embed="rId14"/>
          <a:srcRect r="87639"/>
          <a:stretch>
            <a:fillRect/>
          </a:stretch>
        </p:blipFill>
        <p:spPr bwMode="auto">
          <a:xfrm>
            <a:off x="0" y="0"/>
            <a:ext cx="1130300" cy="1428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7" r:id="rId1"/>
    <p:sldLayoutId id="2147483730" r:id="rId2"/>
    <p:sldLayoutId id="2147483729" r:id="rId3"/>
    <p:sldLayoutId id="2147483728" r:id="rId4"/>
    <p:sldLayoutId id="2147483727" r:id="rId5"/>
    <p:sldLayoutId id="2147483726" r:id="rId6"/>
    <p:sldLayoutId id="2147483725" r:id="rId7"/>
    <p:sldLayoutId id="2147483724" r:id="rId8"/>
    <p:sldLayoutId id="2147483723" r:id="rId9"/>
    <p:sldLayoutId id="2147483722" r:id="rId10"/>
    <p:sldLayoutId id="2147483721" r:id="rId11"/>
    <p:sldLayoutId id="2147483748" r:id="rId12"/>
  </p:sldLayoutIdLst>
  <p:hf hdr="0" ftr="0"/>
  <p:txStyles>
    <p:titleStyle>
      <a:lvl1pPr algn="l" defTabSz="457200" rtl="0" fontAlgn="base">
        <a:spcBef>
          <a:spcPct val="0"/>
        </a:spcBef>
        <a:spcAft>
          <a:spcPct val="0"/>
        </a:spcAft>
        <a:defRPr sz="3200">
          <a:solidFill>
            <a:schemeClr val="bg1"/>
          </a:solidFill>
          <a:latin typeface="+mj-lt"/>
          <a:ea typeface="MS PGothic" pitchFamily="34" charset="-128"/>
          <a:cs typeface="+mj-cs"/>
        </a:defRPr>
      </a:lvl1pPr>
      <a:lvl2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2pPr>
      <a:lvl3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3pPr>
      <a:lvl4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4pPr>
      <a:lvl5pPr algn="l" defTabSz="457200" rtl="0" fontAlgn="base">
        <a:spcBef>
          <a:spcPct val="0"/>
        </a:spcBef>
        <a:spcAft>
          <a:spcPct val="0"/>
        </a:spcAft>
        <a:defRPr sz="3200">
          <a:solidFill>
            <a:schemeClr val="bg1"/>
          </a:solidFill>
          <a:latin typeface="Arial" pitchFamily="34" charset="0"/>
          <a:ea typeface="MS PGothic" pitchFamily="34" charset="-128"/>
          <a:cs typeface="ＭＳ Ｐゴシック"/>
        </a:defRPr>
      </a:lvl5pPr>
      <a:lvl6pPr marL="4572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6pPr>
      <a:lvl7pPr marL="9144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7pPr>
      <a:lvl8pPr marL="13716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8pPr>
      <a:lvl9pPr marL="1828800" algn="l" defTabSz="457200" rtl="0" eaLnBrk="1" fontAlgn="base" hangingPunct="1">
        <a:spcBef>
          <a:spcPct val="0"/>
        </a:spcBef>
        <a:spcAft>
          <a:spcPct val="0"/>
        </a:spcAft>
        <a:defRPr sz="3200">
          <a:solidFill>
            <a:schemeClr val="bg1"/>
          </a:solidFill>
          <a:latin typeface="Arial" pitchFamily="34" charset="0"/>
          <a:ea typeface="ＭＳ Ｐゴシック"/>
          <a:cs typeface="ＭＳ Ｐゴシック"/>
        </a:defRPr>
      </a:lvl9pPr>
    </p:titleStyle>
    <p:bodyStyle>
      <a:lvl1pPr marL="342900" indent="-342900" algn="l" defTabSz="457200" rtl="0" fontAlgn="base">
        <a:spcBef>
          <a:spcPct val="20000"/>
        </a:spcBef>
        <a:spcAft>
          <a:spcPts val="600"/>
        </a:spcAft>
        <a:buClr>
          <a:srgbClr val="0E86C1"/>
        </a:buClr>
        <a:buFont typeface="Wingdings" pitchFamily="2" charset="2"/>
        <a:buChar char="§"/>
        <a:defRPr sz="2400">
          <a:solidFill>
            <a:srgbClr val="333333"/>
          </a:solidFill>
          <a:latin typeface="+mn-lt"/>
          <a:ea typeface="MS PGothic" pitchFamily="34" charset="-128"/>
          <a:cs typeface="+mn-cs"/>
        </a:defRPr>
      </a:lvl1pPr>
      <a:lvl2pPr marL="742950" indent="-285750" algn="l" defTabSz="457200" rtl="0" fontAlgn="base">
        <a:spcBef>
          <a:spcPct val="20000"/>
        </a:spcBef>
        <a:spcAft>
          <a:spcPts val="600"/>
        </a:spcAft>
        <a:buClr>
          <a:srgbClr val="0E86C1"/>
        </a:buClr>
        <a:buFont typeface="Arial" charset="0"/>
        <a:buChar char="–"/>
        <a:defRPr sz="2000">
          <a:solidFill>
            <a:srgbClr val="333333"/>
          </a:solidFill>
          <a:latin typeface="+mn-lt"/>
          <a:ea typeface="MS PGothic" pitchFamily="34" charset="-128"/>
          <a:cs typeface="+mn-cs"/>
        </a:defRPr>
      </a:lvl2pPr>
      <a:lvl3pPr marL="1143000" indent="-228600" algn="l" defTabSz="457200" rtl="0" fontAlgn="base">
        <a:spcBef>
          <a:spcPct val="20000"/>
        </a:spcBef>
        <a:spcAft>
          <a:spcPts val="600"/>
        </a:spcAft>
        <a:buClr>
          <a:srgbClr val="0E86C1"/>
        </a:buClr>
        <a:buFont typeface="Arial" charset="0"/>
        <a:buChar char="•"/>
        <a:defRPr>
          <a:solidFill>
            <a:srgbClr val="333333"/>
          </a:solidFill>
          <a:latin typeface="+mn-lt"/>
          <a:ea typeface="MS PGothic" pitchFamily="34" charset="-128"/>
          <a:cs typeface="+mn-cs"/>
        </a:defRPr>
      </a:lvl3pPr>
      <a:lvl4pPr marL="1600200" indent="-228600" algn="l" defTabSz="457200" rtl="0" fontAlgn="base">
        <a:spcBef>
          <a:spcPct val="20000"/>
        </a:spcBef>
        <a:spcAft>
          <a:spcPts val="600"/>
        </a:spcAft>
        <a:buClr>
          <a:srgbClr val="0E86C1"/>
        </a:buClr>
        <a:buFont typeface="Arial" charset="0"/>
        <a:buChar char="–"/>
        <a:defRPr sz="1400">
          <a:solidFill>
            <a:srgbClr val="333333"/>
          </a:solidFill>
          <a:latin typeface="+mn-lt"/>
          <a:ea typeface="MS PGothic" pitchFamily="34" charset="-128"/>
          <a:cs typeface="+mn-cs"/>
        </a:defRPr>
      </a:lvl4pPr>
      <a:lvl5pPr marL="2057400" indent="-228600" algn="l" defTabSz="457200" rtl="0" fontAlgn="base">
        <a:spcBef>
          <a:spcPct val="20000"/>
        </a:spcBef>
        <a:spcAft>
          <a:spcPts val="600"/>
        </a:spcAft>
        <a:buClr>
          <a:srgbClr val="0E86C1"/>
        </a:buClr>
        <a:buFont typeface="Arial" charset="0"/>
        <a:buChar char="»"/>
        <a:defRPr sz="1200">
          <a:solidFill>
            <a:srgbClr val="333333"/>
          </a:solidFill>
          <a:latin typeface="+mn-lt"/>
          <a:ea typeface="MS PGothic" pitchFamily="34" charset="-128"/>
          <a:cs typeface="+mn-cs"/>
        </a:defRPr>
      </a:lvl5pPr>
      <a:lvl6pPr marL="25146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6pPr>
      <a:lvl7pPr marL="29718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7pPr>
      <a:lvl8pPr marL="34290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8pPr>
      <a:lvl9pPr marL="3886200" indent="-228600" algn="l" defTabSz="457200" rtl="0" eaLnBrk="1" fontAlgn="base" hangingPunct="1">
        <a:spcBef>
          <a:spcPct val="20000"/>
        </a:spcBef>
        <a:spcAft>
          <a:spcPts val="600"/>
        </a:spcAft>
        <a:buClr>
          <a:srgbClr val="0E86C1"/>
        </a:buClr>
        <a:buFont typeface="Arial" pitchFamily="34" charset="0"/>
        <a:buChar char="»"/>
        <a:defRPr sz="1200">
          <a:solidFill>
            <a:srgbClr val="333333"/>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fontAlgn="auto">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fontAlgn="auto">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54676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jpeg"/><Relationship Id="rId4" Type="http://schemas.openxmlformats.org/officeDocument/2006/relationships/image" Target="../media/image51.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jpe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jpeg"/><Relationship Id="rId4" Type="http://schemas.openxmlformats.org/officeDocument/2006/relationships/image" Target="../media/image51.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1.jpeg"/><Relationship Id="rId7" Type="http://schemas.openxmlformats.org/officeDocument/2006/relationships/image" Target="../media/image65.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4.jpeg"/><Relationship Id="rId5" Type="http://schemas.openxmlformats.org/officeDocument/2006/relationships/image" Target="../media/image63.jpeg"/><Relationship Id="rId4" Type="http://schemas.openxmlformats.org/officeDocument/2006/relationships/image" Target="../media/image6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wmf"/><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eg"/><Relationship Id="rId2" Type="http://schemas.openxmlformats.org/officeDocument/2006/relationships/notesSlide" Target="../notesSlides/notesSlide2.xml"/><Relationship Id="rId16" Type="http://schemas.openxmlformats.org/officeDocument/2006/relationships/image" Target="../media/image20.jpeg"/><Relationship Id="rId1" Type="http://schemas.openxmlformats.org/officeDocument/2006/relationships/slideLayout" Target="../slideLayouts/slideLayout1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0.png"/><Relationship Id="rId39" Type="http://schemas.openxmlformats.org/officeDocument/2006/relationships/image" Target="../media/image102.jpeg"/><Relationship Id="rId21" Type="http://schemas.openxmlformats.org/officeDocument/2006/relationships/image" Target="../media/image87.png"/><Relationship Id="rId34" Type="http://schemas.openxmlformats.org/officeDocument/2006/relationships/hyperlink" Target="http://www.staples.ca/ENG/Catalog/stap_home.asp?MSCSProfile=3C79F0C7EA3162B289A6F3317CC124D88AD8917CCF1E36F4B0E87C0104AC7FA095F0A6354FC9ADD29EA70D40148F2E955C2EA8104E5DBCC6D240E912D9C84D5D8B96CFE8C461096D25B3744F8C5FF2E48C8647A92C8FB62295AC34038B48C2CA8913AF427B0614DF009F8FF33F10DF3989D0DC0794BC0DEFE9AD3E880F5B0DD5BCF7B9A910796B18" TargetMode="External"/><Relationship Id="rId42" Type="http://schemas.openxmlformats.org/officeDocument/2006/relationships/image" Target="../media/image105.png"/><Relationship Id="rId47" Type="http://schemas.openxmlformats.org/officeDocument/2006/relationships/image" Target="../media/image109.png"/><Relationship Id="rId50" Type="http://schemas.openxmlformats.org/officeDocument/2006/relationships/hyperlink" Target="http://images.google.com/imgres?imgurl=http://www.nyse.com/images/press/q-l.gif&amp;imgrefurl=http://www.nyse.com/events/1205922638520.html&amp;usg=__mvWNOSAGB8_tXRaxfApkpNWCSMI=&amp;h=158&amp;w=234&amp;sz=6&amp;hl=en&amp;start=3&amp;um=1&amp;tbnid=tv5QAqECgczHMM:&amp;tbnh=74&amp;tbnw=109&amp;prev=/images?q=qwest+communications&amp;um=1&amp;hl=en&amp;rlz=1T4SUNA_enUS279US282&amp;sa=N" TargetMode="External"/><Relationship Id="rId55" Type="http://schemas.openxmlformats.org/officeDocument/2006/relationships/image" Target="../media/image17.png"/><Relationship Id="rId63" Type="http://schemas.openxmlformats.org/officeDocument/2006/relationships/hyperlink" Target="http://www.staples.com/default.asp" TargetMode="External"/><Relationship Id="rId68" Type="http://schemas.openxmlformats.org/officeDocument/2006/relationships/image" Target="../media/image127.png"/><Relationship Id="rId7" Type="http://schemas.openxmlformats.org/officeDocument/2006/relationships/image" Target="../media/image73.png"/><Relationship Id="rId71" Type="http://schemas.openxmlformats.org/officeDocument/2006/relationships/image" Target="../media/image129.jpeg"/><Relationship Id="rId2" Type="http://schemas.openxmlformats.org/officeDocument/2006/relationships/notesSlide" Target="../notesSlides/notesSlide25.xml"/><Relationship Id="rId16" Type="http://schemas.openxmlformats.org/officeDocument/2006/relationships/image" Target="../media/image82.png"/><Relationship Id="rId29" Type="http://schemas.openxmlformats.org/officeDocument/2006/relationships/image" Target="../media/image93.png"/><Relationship Id="rId11" Type="http://schemas.openxmlformats.org/officeDocument/2006/relationships/image" Target="../media/image77.png"/><Relationship Id="rId24" Type="http://schemas.openxmlformats.org/officeDocument/2006/relationships/image" Target="../media/image88.png"/><Relationship Id="rId32" Type="http://schemas.openxmlformats.org/officeDocument/2006/relationships/image" Target="../media/image96.png"/><Relationship Id="rId37" Type="http://schemas.openxmlformats.org/officeDocument/2006/relationships/image" Target="../media/image100.png"/><Relationship Id="rId40" Type="http://schemas.openxmlformats.org/officeDocument/2006/relationships/image" Target="../media/image103.png"/><Relationship Id="rId45" Type="http://schemas.openxmlformats.org/officeDocument/2006/relationships/image" Target="../media/image108.png"/><Relationship Id="rId53" Type="http://schemas.openxmlformats.org/officeDocument/2006/relationships/image" Target="../media/image114.png"/><Relationship Id="rId58" Type="http://schemas.openxmlformats.org/officeDocument/2006/relationships/image" Target="../media/image118.jpeg"/><Relationship Id="rId66" Type="http://schemas.openxmlformats.org/officeDocument/2006/relationships/image" Target="../media/image125.png"/><Relationship Id="rId74" Type="http://schemas.openxmlformats.org/officeDocument/2006/relationships/image" Target="../media/image131.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22.wmf"/><Relationship Id="rId28" Type="http://schemas.openxmlformats.org/officeDocument/2006/relationships/image" Target="../media/image92.png"/><Relationship Id="rId36" Type="http://schemas.openxmlformats.org/officeDocument/2006/relationships/image" Target="../media/image99.png"/><Relationship Id="rId49" Type="http://schemas.openxmlformats.org/officeDocument/2006/relationships/image" Target="../media/image111.png"/><Relationship Id="rId57" Type="http://schemas.openxmlformats.org/officeDocument/2006/relationships/image" Target="../media/image117.png"/><Relationship Id="rId61" Type="http://schemas.openxmlformats.org/officeDocument/2006/relationships/image" Target="../media/image121.png"/><Relationship Id="rId10" Type="http://schemas.openxmlformats.org/officeDocument/2006/relationships/image" Target="../media/image76.png"/><Relationship Id="rId19" Type="http://schemas.openxmlformats.org/officeDocument/2006/relationships/image" Target="../media/image85.png"/><Relationship Id="rId31" Type="http://schemas.openxmlformats.org/officeDocument/2006/relationships/image" Target="../media/image95.png"/><Relationship Id="rId44" Type="http://schemas.openxmlformats.org/officeDocument/2006/relationships/image" Target="../media/image107.png"/><Relationship Id="rId52" Type="http://schemas.openxmlformats.org/officeDocument/2006/relationships/image" Target="../media/image113.png"/><Relationship Id="rId60" Type="http://schemas.openxmlformats.org/officeDocument/2006/relationships/image" Target="../media/image120.png"/><Relationship Id="rId65" Type="http://schemas.openxmlformats.org/officeDocument/2006/relationships/image" Target="../media/image124.png"/><Relationship Id="rId73" Type="http://schemas.openxmlformats.org/officeDocument/2006/relationships/image" Target="../media/image130.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18.wmf"/><Relationship Id="rId27" Type="http://schemas.openxmlformats.org/officeDocument/2006/relationships/image" Target="../media/image91.jpeg"/><Relationship Id="rId30" Type="http://schemas.openxmlformats.org/officeDocument/2006/relationships/image" Target="../media/image94.png"/><Relationship Id="rId35" Type="http://schemas.openxmlformats.org/officeDocument/2006/relationships/image" Target="../media/image98.png"/><Relationship Id="rId43" Type="http://schemas.openxmlformats.org/officeDocument/2006/relationships/image" Target="../media/image106.png"/><Relationship Id="rId48" Type="http://schemas.openxmlformats.org/officeDocument/2006/relationships/image" Target="../media/image110.png"/><Relationship Id="rId56" Type="http://schemas.openxmlformats.org/officeDocument/2006/relationships/image" Target="../media/image116.png"/><Relationship Id="rId64" Type="http://schemas.openxmlformats.org/officeDocument/2006/relationships/image" Target="../media/image123.png"/><Relationship Id="rId69" Type="http://schemas.openxmlformats.org/officeDocument/2006/relationships/image" Target="../media/image128.png"/><Relationship Id="rId8" Type="http://schemas.openxmlformats.org/officeDocument/2006/relationships/image" Target="../media/image74.png"/><Relationship Id="rId51" Type="http://schemas.openxmlformats.org/officeDocument/2006/relationships/image" Target="../media/image112.jpeg"/><Relationship Id="rId72" Type="http://schemas.openxmlformats.org/officeDocument/2006/relationships/hyperlink" Target="http://www.vipdukkan.com/Default.html" TargetMode="External"/><Relationship Id="rId3" Type="http://schemas.openxmlformats.org/officeDocument/2006/relationships/image" Target="../media/image69.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89.wmf"/><Relationship Id="rId33" Type="http://schemas.openxmlformats.org/officeDocument/2006/relationships/image" Target="../media/image97.png"/><Relationship Id="rId38" Type="http://schemas.openxmlformats.org/officeDocument/2006/relationships/image" Target="../media/image101.png"/><Relationship Id="rId46" Type="http://schemas.openxmlformats.org/officeDocument/2006/relationships/hyperlink" Target="http://www.harrahs.com/harrahs-corporate/index.html" TargetMode="External"/><Relationship Id="rId59" Type="http://schemas.openxmlformats.org/officeDocument/2006/relationships/image" Target="../media/image119.jpeg"/><Relationship Id="rId67" Type="http://schemas.openxmlformats.org/officeDocument/2006/relationships/image" Target="../media/image126.png"/><Relationship Id="rId20" Type="http://schemas.openxmlformats.org/officeDocument/2006/relationships/image" Target="../media/image86.jpeg"/><Relationship Id="rId41" Type="http://schemas.openxmlformats.org/officeDocument/2006/relationships/image" Target="../media/image104.jpeg"/><Relationship Id="rId54" Type="http://schemas.openxmlformats.org/officeDocument/2006/relationships/image" Target="../media/image115.jpeg"/><Relationship Id="rId62" Type="http://schemas.openxmlformats.org/officeDocument/2006/relationships/image" Target="../media/image122.png"/><Relationship Id="rId70" Type="http://schemas.openxmlformats.org/officeDocument/2006/relationships/image" Target="../media/image16.png"/><Relationship Id="rId75" Type="http://schemas.openxmlformats.org/officeDocument/2006/relationships/image" Target="../media/image132.jpeg"/><Relationship Id="rId1" Type="http://schemas.openxmlformats.org/officeDocument/2006/relationships/slideLayout" Target="../slideLayouts/slideLayout6.xml"/><Relationship Id="rId6" Type="http://schemas.openxmlformats.org/officeDocument/2006/relationships/image" Target="../media/image7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3" Type="http://schemas.openxmlformats.org/officeDocument/2006/relationships/image" Target="../media/image140.png"/><Relationship Id="rId18" Type="http://schemas.openxmlformats.org/officeDocument/2006/relationships/image" Target="../media/image145.jpeg"/><Relationship Id="rId26" Type="http://schemas.openxmlformats.org/officeDocument/2006/relationships/image" Target="../media/image153.png"/><Relationship Id="rId39" Type="http://schemas.openxmlformats.org/officeDocument/2006/relationships/hyperlink" Target="http://www.ing.nl/inet/cor/home/particulier.ing" TargetMode="External"/><Relationship Id="rId3" Type="http://schemas.openxmlformats.org/officeDocument/2006/relationships/image" Target="../media/image133.png"/><Relationship Id="rId21" Type="http://schemas.openxmlformats.org/officeDocument/2006/relationships/image" Target="../media/image148.jpeg"/><Relationship Id="rId34" Type="http://schemas.openxmlformats.org/officeDocument/2006/relationships/image" Target="../media/image159.png"/><Relationship Id="rId42" Type="http://schemas.openxmlformats.org/officeDocument/2006/relationships/image" Target="../media/image166.jpeg"/><Relationship Id="rId47" Type="http://schemas.openxmlformats.org/officeDocument/2006/relationships/hyperlink" Target="http://www.google.com/imgres?imgurl=http://3.bp.blogspot.com/_AcBUSVxs82w/TMCAavMMIRI/AAAAAAAAieE/tyXyWVVQPsE/s1600/Deutsche_Bank_Logo.jpeg&amp;imgrefurl=http://symbolphotos.blogspot.com/2010/10/deutsche-bank-logo-photos.html&amp;usg=__DQ0uz9k_w-OpKgEN53YDdQSxxVY=&amp;h=180&amp;w=240&amp;sz=23&amp;hl=en&amp;start=2&amp;zoom=1&amp;tbnid=DNfx1KVzaJox6M:&amp;tbnh=83&amp;tbnw=110&amp;ei=aPIATpLkIYbvsgbH6-iYDQ&amp;prev=/images?q=logo+deutsche+bank&amp;hl=en&amp;tbo=p&amp;tbm=isch&amp;itbs=1" TargetMode="External"/><Relationship Id="rId50" Type="http://schemas.openxmlformats.org/officeDocument/2006/relationships/image" Target="../media/image169.jpeg"/><Relationship Id="rId7" Type="http://schemas.openxmlformats.org/officeDocument/2006/relationships/image" Target="../media/image135.jpeg"/><Relationship Id="rId12" Type="http://schemas.openxmlformats.org/officeDocument/2006/relationships/image" Target="../media/image139.png"/><Relationship Id="rId17" Type="http://schemas.openxmlformats.org/officeDocument/2006/relationships/image" Target="../media/image144.jpeg"/><Relationship Id="rId25" Type="http://schemas.openxmlformats.org/officeDocument/2006/relationships/image" Target="../media/image152.png"/><Relationship Id="rId33" Type="http://schemas.openxmlformats.org/officeDocument/2006/relationships/image" Target="../media/image158.png"/><Relationship Id="rId38" Type="http://schemas.openxmlformats.org/officeDocument/2006/relationships/image" Target="../media/image163.png"/><Relationship Id="rId46" Type="http://schemas.openxmlformats.org/officeDocument/2006/relationships/image" Target="../media/image167.jpeg"/><Relationship Id="rId2" Type="http://schemas.openxmlformats.org/officeDocument/2006/relationships/notesSlide" Target="../notesSlides/notesSlide27.xml"/><Relationship Id="rId16" Type="http://schemas.openxmlformats.org/officeDocument/2006/relationships/image" Target="../media/image143.jpeg"/><Relationship Id="rId20" Type="http://schemas.openxmlformats.org/officeDocument/2006/relationships/image" Target="../media/image147.png"/><Relationship Id="rId29" Type="http://schemas.openxmlformats.org/officeDocument/2006/relationships/image" Target="../media/image155.png"/><Relationship Id="rId41" Type="http://schemas.openxmlformats.org/officeDocument/2006/relationships/image" Target="../media/image165.jpeg"/><Relationship Id="rId54"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84.png"/><Relationship Id="rId11" Type="http://schemas.openxmlformats.org/officeDocument/2006/relationships/image" Target="../media/image138.png"/><Relationship Id="rId24" Type="http://schemas.openxmlformats.org/officeDocument/2006/relationships/image" Target="../media/image151.png"/><Relationship Id="rId32" Type="http://schemas.openxmlformats.org/officeDocument/2006/relationships/hyperlink" Target="https://www.commerzbank.com/en/hauptnavigation/home/home.html" TargetMode="External"/><Relationship Id="rId37" Type="http://schemas.openxmlformats.org/officeDocument/2006/relationships/image" Target="../media/image162.png"/><Relationship Id="rId40" Type="http://schemas.openxmlformats.org/officeDocument/2006/relationships/image" Target="../media/image164.png"/><Relationship Id="rId45" Type="http://schemas.openxmlformats.org/officeDocument/2006/relationships/hyperlink" Target="http://ceoworld.biz/ceo/wp-content/uploads/2009/08/bnp_paribas_logo.jpg" TargetMode="External"/><Relationship Id="rId53" Type="http://schemas.openxmlformats.org/officeDocument/2006/relationships/image" Target="../media/image131.png"/><Relationship Id="rId5" Type="http://schemas.openxmlformats.org/officeDocument/2006/relationships/image" Target="../media/image134.png"/><Relationship Id="rId15" Type="http://schemas.openxmlformats.org/officeDocument/2006/relationships/image" Target="../media/image142.png"/><Relationship Id="rId23" Type="http://schemas.openxmlformats.org/officeDocument/2006/relationships/image" Target="../media/image150.png"/><Relationship Id="rId28" Type="http://schemas.openxmlformats.org/officeDocument/2006/relationships/hyperlink" Target="https://www.kbc.com/MISC/D9e01/~N/~KBCCOM/~BZIZTPX/-BZIZTPN/" TargetMode="External"/><Relationship Id="rId36" Type="http://schemas.openxmlformats.org/officeDocument/2006/relationships/image" Target="../media/image161.png"/><Relationship Id="rId49" Type="http://schemas.openxmlformats.org/officeDocument/2006/relationships/hyperlink" Target="http://www.google.com/imgres?imgurl=http://www.jeanmarcpiaton.com/wp-content/uploads/Societe_GeneraleLogo.jpg&amp;imgrefurl=http://www.jeanmarcpiaton.com/le-cas-societe-generale/&amp;usg=__qRF6FZvolWHkVxH0U7U0ddj4dBg=&amp;h=309&amp;w=310&amp;sz=21&amp;hl=en&amp;start=6&amp;zoom=1&amp;tbnid=33qcgMCSuTM7WM:&amp;tbnh=117&amp;tbnw=117&amp;ei=xvIAToL3Cs-LswbS-6SIDQ&amp;prev=/images?q=logo+societe+generale&amp;hl=en&amp;tbo=p&amp;tbm=isch&amp;itbs=1" TargetMode="External"/><Relationship Id="rId10" Type="http://schemas.openxmlformats.org/officeDocument/2006/relationships/image" Target="../media/image137.png"/><Relationship Id="rId19" Type="http://schemas.openxmlformats.org/officeDocument/2006/relationships/image" Target="../media/image146.png"/><Relationship Id="rId31" Type="http://schemas.openxmlformats.org/officeDocument/2006/relationships/image" Target="../media/image157.jpeg"/><Relationship Id="rId44" Type="http://schemas.openxmlformats.org/officeDocument/2006/relationships/image" Target="../media/image19.jpeg"/><Relationship Id="rId52" Type="http://schemas.openxmlformats.org/officeDocument/2006/relationships/image" Target="../media/image132.jpeg"/><Relationship Id="rId4" Type="http://schemas.openxmlformats.org/officeDocument/2006/relationships/image" Target="../media/image83.png"/><Relationship Id="rId9" Type="http://schemas.openxmlformats.org/officeDocument/2006/relationships/image" Target="../media/image136.png"/><Relationship Id="rId14" Type="http://schemas.openxmlformats.org/officeDocument/2006/relationships/image" Target="../media/image141.png"/><Relationship Id="rId22" Type="http://schemas.openxmlformats.org/officeDocument/2006/relationships/image" Target="../media/image149.jpeg"/><Relationship Id="rId27" Type="http://schemas.openxmlformats.org/officeDocument/2006/relationships/image" Target="../media/image154.jpeg"/><Relationship Id="rId30" Type="http://schemas.openxmlformats.org/officeDocument/2006/relationships/image" Target="../media/image156.png"/><Relationship Id="rId35" Type="http://schemas.openxmlformats.org/officeDocument/2006/relationships/image" Target="../media/image160.jpeg"/><Relationship Id="rId43" Type="http://schemas.openxmlformats.org/officeDocument/2006/relationships/image" Target="../media/image85.png"/><Relationship Id="rId48" Type="http://schemas.openxmlformats.org/officeDocument/2006/relationships/image" Target="../media/image168.jpeg"/><Relationship Id="rId8" Type="http://schemas.openxmlformats.org/officeDocument/2006/relationships/image" Target="../media/image81.png"/><Relationship Id="rId51" Type="http://schemas.openxmlformats.org/officeDocument/2006/relationships/image" Target="../media/image170.jpeg"/></Relationships>
</file>

<file path=ppt/slides/_rels/slide28.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0.png"/><Relationship Id="rId18" Type="http://schemas.openxmlformats.org/officeDocument/2006/relationships/image" Target="../media/image185.png"/><Relationship Id="rId26" Type="http://schemas.openxmlformats.org/officeDocument/2006/relationships/image" Target="../media/image192.png"/><Relationship Id="rId39" Type="http://schemas.openxmlformats.org/officeDocument/2006/relationships/image" Target="../media/image203.wmf"/><Relationship Id="rId3" Type="http://schemas.openxmlformats.org/officeDocument/2006/relationships/image" Target="../media/image171.png"/><Relationship Id="rId21" Type="http://schemas.openxmlformats.org/officeDocument/2006/relationships/image" Target="../media/image188.jpeg"/><Relationship Id="rId34" Type="http://schemas.openxmlformats.org/officeDocument/2006/relationships/image" Target="../media/image198.jpeg"/><Relationship Id="rId7" Type="http://schemas.openxmlformats.org/officeDocument/2006/relationships/image" Target="../media/image175.wmf"/><Relationship Id="rId12" Type="http://schemas.openxmlformats.org/officeDocument/2006/relationships/hyperlink" Target="http://tdc.dk/" TargetMode="External"/><Relationship Id="rId17" Type="http://schemas.openxmlformats.org/officeDocument/2006/relationships/image" Target="../media/image184.png"/><Relationship Id="rId25" Type="http://schemas.openxmlformats.org/officeDocument/2006/relationships/image" Target="../media/image191.png"/><Relationship Id="rId33" Type="http://schemas.openxmlformats.org/officeDocument/2006/relationships/hyperlink" Target="http://images.google.es/imgres?imgurl=http://www.telecom.pt/NR/rdonlyres/EEC0315A-A787-4615-A7A6-40AD8FFEB298/1082739/vivo_logo_in.jpg&amp;imgrefurl=http://www.telecom.pt/InternetResource/PTSite/UK/Canais/Media/DestaquesHP/Highligths_2005/&amp;h=90&amp;w=88&amp;sz=8&amp;hl=es&amp;start=1&amp;um=1&amp;tbnid=MEZw3niQfFNHWM:&amp;tbnh=78&amp;tbnw=76&amp;prev=/images?q=Vivo+Telecom&amp;svnum=10&amp;um=1&amp;hl=es&amp;rls=GGLG,GGLG:2006-21,GGLG:es&amp;sa=N" TargetMode="External"/><Relationship Id="rId38" Type="http://schemas.openxmlformats.org/officeDocument/2006/relationships/image" Target="../media/image202.jpeg"/><Relationship Id="rId2" Type="http://schemas.openxmlformats.org/officeDocument/2006/relationships/notesSlide" Target="../notesSlides/notesSlide28.xml"/><Relationship Id="rId16" Type="http://schemas.openxmlformats.org/officeDocument/2006/relationships/image" Target="../media/image183.png"/><Relationship Id="rId20" Type="http://schemas.openxmlformats.org/officeDocument/2006/relationships/image" Target="../media/image187.png"/><Relationship Id="rId29" Type="http://schemas.openxmlformats.org/officeDocument/2006/relationships/image" Target="../media/image195.png"/><Relationship Id="rId1" Type="http://schemas.openxmlformats.org/officeDocument/2006/relationships/slideLayout" Target="../slideLayouts/slideLayout7.xml"/><Relationship Id="rId6" Type="http://schemas.openxmlformats.org/officeDocument/2006/relationships/image" Target="../media/image174.png"/><Relationship Id="rId11" Type="http://schemas.openxmlformats.org/officeDocument/2006/relationships/image" Target="../media/image179.png"/><Relationship Id="rId24" Type="http://schemas.openxmlformats.org/officeDocument/2006/relationships/image" Target="../media/image190.jpeg"/><Relationship Id="rId32" Type="http://schemas.openxmlformats.org/officeDocument/2006/relationships/image" Target="../media/image94.png"/><Relationship Id="rId37" Type="http://schemas.openxmlformats.org/officeDocument/2006/relationships/image" Target="../media/image201.png"/><Relationship Id="rId40" Type="http://schemas.openxmlformats.org/officeDocument/2006/relationships/image" Target="../media/image21.jpeg"/><Relationship Id="rId5" Type="http://schemas.openxmlformats.org/officeDocument/2006/relationships/image" Target="../media/image173.png"/><Relationship Id="rId15" Type="http://schemas.openxmlformats.org/officeDocument/2006/relationships/image" Target="../media/image182.png"/><Relationship Id="rId23" Type="http://schemas.openxmlformats.org/officeDocument/2006/relationships/image" Target="../media/image189.png"/><Relationship Id="rId28" Type="http://schemas.openxmlformats.org/officeDocument/2006/relationships/image" Target="../media/image194.png"/><Relationship Id="rId36" Type="http://schemas.openxmlformats.org/officeDocument/2006/relationships/image" Target="../media/image200.jpeg"/><Relationship Id="rId10" Type="http://schemas.openxmlformats.org/officeDocument/2006/relationships/image" Target="../media/image178.png"/><Relationship Id="rId19" Type="http://schemas.openxmlformats.org/officeDocument/2006/relationships/image" Target="../media/image186.png"/><Relationship Id="rId31" Type="http://schemas.openxmlformats.org/officeDocument/2006/relationships/image" Target="../media/image197.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1.jpeg"/><Relationship Id="rId22" Type="http://schemas.openxmlformats.org/officeDocument/2006/relationships/hyperlink" Target="http://www.alltel.com/" TargetMode="External"/><Relationship Id="rId27" Type="http://schemas.openxmlformats.org/officeDocument/2006/relationships/image" Target="../media/image193.png"/><Relationship Id="rId30" Type="http://schemas.openxmlformats.org/officeDocument/2006/relationships/image" Target="../media/image196.png"/><Relationship Id="rId35" Type="http://schemas.openxmlformats.org/officeDocument/2006/relationships/image" Target="../media/image199.png"/></Relationships>
</file>

<file path=ppt/slides/_rels/slide29.xml.rels><?xml version="1.0" encoding="UTF-8" standalone="yes"?>
<Relationships xmlns="http://schemas.openxmlformats.org/package/2006/relationships"><Relationship Id="rId13" Type="http://schemas.openxmlformats.org/officeDocument/2006/relationships/image" Target="../media/image213.png"/><Relationship Id="rId18" Type="http://schemas.openxmlformats.org/officeDocument/2006/relationships/image" Target="../media/image218.jpeg"/><Relationship Id="rId26" Type="http://schemas.openxmlformats.org/officeDocument/2006/relationships/image" Target="../media/image224.png"/><Relationship Id="rId39" Type="http://schemas.openxmlformats.org/officeDocument/2006/relationships/image" Target="../media/image236.png"/><Relationship Id="rId21" Type="http://schemas.openxmlformats.org/officeDocument/2006/relationships/image" Target="../media/image220.png"/><Relationship Id="rId34" Type="http://schemas.openxmlformats.org/officeDocument/2006/relationships/image" Target="../media/image231.jpeg"/><Relationship Id="rId42" Type="http://schemas.openxmlformats.org/officeDocument/2006/relationships/image" Target="../media/image239.png"/><Relationship Id="rId47" Type="http://schemas.openxmlformats.org/officeDocument/2006/relationships/hyperlink" Target="http://upload.wikimedia.org/wikipedia/en/a/a4/Loehmanns_logo.png" TargetMode="External"/><Relationship Id="rId50" Type="http://schemas.openxmlformats.org/officeDocument/2006/relationships/image" Target="../media/image245.png"/><Relationship Id="rId55" Type="http://schemas.openxmlformats.org/officeDocument/2006/relationships/hyperlink" Target="http://www.radioshack.com/home/index.jsp" TargetMode="External"/><Relationship Id="rId63" Type="http://schemas.openxmlformats.org/officeDocument/2006/relationships/image" Target="../media/image256.png"/><Relationship Id="rId68" Type="http://schemas.openxmlformats.org/officeDocument/2006/relationships/image" Target="../media/image261.png"/><Relationship Id="rId7" Type="http://schemas.openxmlformats.org/officeDocument/2006/relationships/image" Target="../media/image97.png"/><Relationship Id="rId71" Type="http://schemas.openxmlformats.org/officeDocument/2006/relationships/hyperlink" Target="http://www.vipdukkan.com/Default.html" TargetMode="External"/><Relationship Id="rId2" Type="http://schemas.openxmlformats.org/officeDocument/2006/relationships/notesSlide" Target="../notesSlides/notesSlide29.xml"/><Relationship Id="rId16" Type="http://schemas.openxmlformats.org/officeDocument/2006/relationships/image" Target="../media/image216.png"/><Relationship Id="rId29" Type="http://schemas.openxmlformats.org/officeDocument/2006/relationships/image" Target="../media/image226.png"/><Relationship Id="rId1" Type="http://schemas.openxmlformats.org/officeDocument/2006/relationships/slideLayout" Target="../slideLayouts/slideLayout6.xml"/><Relationship Id="rId6" Type="http://schemas.openxmlformats.org/officeDocument/2006/relationships/image" Target="../media/image207.jpeg"/><Relationship Id="rId11" Type="http://schemas.openxmlformats.org/officeDocument/2006/relationships/image" Target="../media/image211.png"/><Relationship Id="rId24" Type="http://schemas.openxmlformats.org/officeDocument/2006/relationships/image" Target="../media/image222.png"/><Relationship Id="rId32" Type="http://schemas.openxmlformats.org/officeDocument/2006/relationships/image" Target="../media/image229.png"/><Relationship Id="rId37" Type="http://schemas.openxmlformats.org/officeDocument/2006/relationships/image" Target="../media/image234.jpeg"/><Relationship Id="rId40" Type="http://schemas.openxmlformats.org/officeDocument/2006/relationships/image" Target="../media/image237.png"/><Relationship Id="rId45" Type="http://schemas.openxmlformats.org/officeDocument/2006/relationships/image" Target="../media/image242.png"/><Relationship Id="rId53" Type="http://schemas.openxmlformats.org/officeDocument/2006/relationships/hyperlink" Target="http://www.deluxe.com/" TargetMode="External"/><Relationship Id="rId58" Type="http://schemas.openxmlformats.org/officeDocument/2006/relationships/image" Target="../media/image251.png"/><Relationship Id="rId66" Type="http://schemas.openxmlformats.org/officeDocument/2006/relationships/image" Target="../media/image259.jpeg"/><Relationship Id="rId5" Type="http://schemas.openxmlformats.org/officeDocument/2006/relationships/image" Target="../media/image206.jpeg"/><Relationship Id="rId15" Type="http://schemas.openxmlformats.org/officeDocument/2006/relationships/image" Target="../media/image215.png"/><Relationship Id="rId23" Type="http://schemas.openxmlformats.org/officeDocument/2006/relationships/hyperlink" Target="http://www.burberry.com/burberry/default_View.asp?sPage=hom&amp;sFlash=true&amp;sBrowser=IE" TargetMode="External"/><Relationship Id="rId28" Type="http://schemas.openxmlformats.org/officeDocument/2006/relationships/image" Target="../media/image116.png"/><Relationship Id="rId36" Type="http://schemas.openxmlformats.org/officeDocument/2006/relationships/image" Target="../media/image233.jpeg"/><Relationship Id="rId49" Type="http://schemas.openxmlformats.org/officeDocument/2006/relationships/hyperlink" Target="http://upload.wikimedia.org/wikipedia/en/7/7d/HastingsLogo.PNG" TargetMode="External"/><Relationship Id="rId57" Type="http://schemas.openxmlformats.org/officeDocument/2006/relationships/image" Target="../media/image250.jpeg"/><Relationship Id="rId61" Type="http://schemas.openxmlformats.org/officeDocument/2006/relationships/image" Target="../media/image254.jpeg"/><Relationship Id="rId10" Type="http://schemas.openxmlformats.org/officeDocument/2006/relationships/image" Target="../media/image210.png"/><Relationship Id="rId19" Type="http://schemas.openxmlformats.org/officeDocument/2006/relationships/hyperlink" Target="http://www.rei.com/index.jsp" TargetMode="External"/><Relationship Id="rId31" Type="http://schemas.openxmlformats.org/officeDocument/2006/relationships/image" Target="../media/image228.png"/><Relationship Id="rId44" Type="http://schemas.openxmlformats.org/officeDocument/2006/relationships/image" Target="../media/image241.png"/><Relationship Id="rId52" Type="http://schemas.openxmlformats.org/officeDocument/2006/relationships/image" Target="../media/image247.jpeg"/><Relationship Id="rId60" Type="http://schemas.openxmlformats.org/officeDocument/2006/relationships/image" Target="../media/image253.jpeg"/><Relationship Id="rId65" Type="http://schemas.openxmlformats.org/officeDocument/2006/relationships/image" Target="../media/image258.png"/><Relationship Id="rId4" Type="http://schemas.openxmlformats.org/officeDocument/2006/relationships/image" Target="../media/image205.png"/><Relationship Id="rId9" Type="http://schemas.openxmlformats.org/officeDocument/2006/relationships/image" Target="../media/image209.jpeg"/><Relationship Id="rId14" Type="http://schemas.openxmlformats.org/officeDocument/2006/relationships/image" Target="../media/image214.png"/><Relationship Id="rId22" Type="http://schemas.openxmlformats.org/officeDocument/2006/relationships/image" Target="../media/image221.png"/><Relationship Id="rId27" Type="http://schemas.openxmlformats.org/officeDocument/2006/relationships/image" Target="../media/image225.png"/><Relationship Id="rId30" Type="http://schemas.openxmlformats.org/officeDocument/2006/relationships/image" Target="../media/image227.png"/><Relationship Id="rId35" Type="http://schemas.openxmlformats.org/officeDocument/2006/relationships/image" Target="../media/image232.jpeg"/><Relationship Id="rId43" Type="http://schemas.openxmlformats.org/officeDocument/2006/relationships/image" Target="../media/image240.png"/><Relationship Id="rId48" Type="http://schemas.openxmlformats.org/officeDocument/2006/relationships/image" Target="../media/image244.png"/><Relationship Id="rId56" Type="http://schemas.openxmlformats.org/officeDocument/2006/relationships/image" Target="../media/image249.png"/><Relationship Id="rId64" Type="http://schemas.openxmlformats.org/officeDocument/2006/relationships/image" Target="../media/image257.jpeg"/><Relationship Id="rId69" Type="http://schemas.openxmlformats.org/officeDocument/2006/relationships/image" Target="../media/image262.png"/><Relationship Id="rId8" Type="http://schemas.openxmlformats.org/officeDocument/2006/relationships/image" Target="../media/image208.png"/><Relationship Id="rId51" Type="http://schemas.openxmlformats.org/officeDocument/2006/relationships/image" Target="../media/image246.png"/><Relationship Id="rId72" Type="http://schemas.openxmlformats.org/officeDocument/2006/relationships/image" Target="../media/image130.png"/><Relationship Id="rId3" Type="http://schemas.openxmlformats.org/officeDocument/2006/relationships/image" Target="../media/image204.png"/><Relationship Id="rId12" Type="http://schemas.openxmlformats.org/officeDocument/2006/relationships/image" Target="../media/image212.jpeg"/><Relationship Id="rId17" Type="http://schemas.openxmlformats.org/officeDocument/2006/relationships/image" Target="../media/image217.png"/><Relationship Id="rId25" Type="http://schemas.openxmlformats.org/officeDocument/2006/relationships/image" Target="../media/image223.png"/><Relationship Id="rId33" Type="http://schemas.openxmlformats.org/officeDocument/2006/relationships/image" Target="../media/image230.jpeg"/><Relationship Id="rId38" Type="http://schemas.openxmlformats.org/officeDocument/2006/relationships/image" Target="../media/image235.jpeg"/><Relationship Id="rId46" Type="http://schemas.openxmlformats.org/officeDocument/2006/relationships/image" Target="../media/image243.png"/><Relationship Id="rId59" Type="http://schemas.openxmlformats.org/officeDocument/2006/relationships/image" Target="../media/image252.jpeg"/><Relationship Id="rId67" Type="http://schemas.openxmlformats.org/officeDocument/2006/relationships/image" Target="../media/image260.jpeg"/><Relationship Id="rId20" Type="http://schemas.openxmlformats.org/officeDocument/2006/relationships/image" Target="../media/image219.png"/><Relationship Id="rId41" Type="http://schemas.openxmlformats.org/officeDocument/2006/relationships/image" Target="../media/image238.png"/><Relationship Id="rId54" Type="http://schemas.openxmlformats.org/officeDocument/2006/relationships/image" Target="../media/image248.png"/><Relationship Id="rId62" Type="http://schemas.openxmlformats.org/officeDocument/2006/relationships/image" Target="../media/image255.png"/><Relationship Id="rId70" Type="http://schemas.openxmlformats.org/officeDocument/2006/relationships/image" Target="../media/image2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png"/><Relationship Id="rId18" Type="http://schemas.openxmlformats.org/officeDocument/2006/relationships/image" Target="../media/image36.png"/><Relationship Id="rId26" Type="http://schemas.openxmlformats.org/officeDocument/2006/relationships/image" Target="../media/image42.png"/><Relationship Id="rId3" Type="http://schemas.openxmlformats.org/officeDocument/2006/relationships/hyperlink" Target="http://www.google.com/imgres?imgurl=http://www.nbu.ca/en/images/stories/email_icon.gif&amp;imgrefurl=http://www.nbu.ca/en/&amp;usg=__BFiMZBEphjjdq7-n0HtDfmUshoc=&amp;h=299&amp;w=299&amp;sz=21&amp;hl=en&amp;start=6&amp;sig2=oOctU6osBBK6jpGoGLwS8w&amp;um=1&amp;itbs=1&amp;tbnid=CJgB3YGNksYbDM:&amp;tbnh=116&amp;tbnw=116&amp;prev=/images?q=email+icon&amp;um=1&amp;hl=en&amp;sa=N&amp;rlz=1T4GGLL_en___US347&amp;ndsp=21&amp;tbs=isch:1&amp;ei=FwvrS7j_O4r4sQOBpqSzDw" TargetMode="External"/><Relationship Id="rId21" Type="http://schemas.openxmlformats.org/officeDocument/2006/relationships/hyperlink" Target="http://www.iconarchive.com/show/business-icons-by-aha-soft/phone-icon.html" TargetMode="External"/><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hyperlink" Target="http://www.iconarchive.com/category/application/pre-desktop-icons-by-icondesigner.net.html" TargetMode="External"/><Relationship Id="rId25" Type="http://schemas.openxmlformats.org/officeDocument/2006/relationships/image" Target="../media/image41.png"/><Relationship Id="rId2" Type="http://schemas.openxmlformats.org/officeDocument/2006/relationships/notesSlide" Target="../notesSlides/notesSlide4.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0.jpeg"/><Relationship Id="rId5" Type="http://schemas.openxmlformats.org/officeDocument/2006/relationships/hyperlink" Target="http://jmz.iki.fi/images/blog/06/ie7.jpg" TargetMode="External"/><Relationship Id="rId15" Type="http://schemas.openxmlformats.org/officeDocument/2006/relationships/image" Target="../media/image34.png"/><Relationship Id="rId23" Type="http://schemas.openxmlformats.org/officeDocument/2006/relationships/image" Target="../media/image39.jpeg"/><Relationship Id="rId28" Type="http://schemas.openxmlformats.org/officeDocument/2006/relationships/image" Target="../media/image44.png"/><Relationship Id="rId10" Type="http://schemas.openxmlformats.org/officeDocument/2006/relationships/image" Target="../media/image29.jpeg"/><Relationship Id="rId19" Type="http://schemas.openxmlformats.org/officeDocument/2006/relationships/hyperlink" Target="http://www.iconarchive.com/show/business-icons-by-aha-soft/credit-cards-icon.html" TargetMode="External"/><Relationship Id="rId4" Type="http://schemas.openxmlformats.org/officeDocument/2006/relationships/image" Target="../media/image24.png"/><Relationship Id="rId9" Type="http://schemas.openxmlformats.org/officeDocument/2006/relationships/image" Target="../media/image28.jpeg"/><Relationship Id="rId14" Type="http://schemas.openxmlformats.org/officeDocument/2006/relationships/image" Target="../media/image33.png"/><Relationship Id="rId22" Type="http://schemas.openxmlformats.org/officeDocument/2006/relationships/image" Target="../media/image38.png"/><Relationship Id="rId27" Type="http://schemas.openxmlformats.org/officeDocument/2006/relationships/image" Target="../media/image43.jpe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noChangeArrowheads="1"/>
          </p:cNvSpPr>
          <p:nvPr>
            <p:ph type="ctrTitle"/>
          </p:nvPr>
        </p:nvSpPr>
        <p:spPr>
          <a:xfrm>
            <a:off x="395288" y="587375"/>
            <a:ext cx="8424862" cy="1509713"/>
          </a:xfrm>
        </p:spPr>
        <p:txBody>
          <a:bodyPr/>
          <a:lstStyle/>
          <a:p>
            <a:r>
              <a:rPr lang="en-US" dirty="0" smtClean="0"/>
              <a:t>Benefits of the Interactive Marketing</a:t>
            </a:r>
            <a:br>
              <a:rPr lang="en-US" dirty="0" smtClean="0"/>
            </a:br>
            <a:r>
              <a:rPr lang="en-US" sz="2400" dirty="0" smtClean="0"/>
              <a:t>How smarter Marketing will boost your sales</a:t>
            </a:r>
            <a:endParaRPr lang="en-US" i="1" dirty="0" smtClean="0"/>
          </a:p>
        </p:txBody>
      </p:sp>
      <p:sp>
        <p:nvSpPr>
          <p:cNvPr id="44034" name="Rectangle 5"/>
          <p:cNvSpPr>
            <a:spLocks noGrp="1" noChangeArrowheads="1"/>
          </p:cNvSpPr>
          <p:nvPr>
            <p:ph type="subTitle" idx="1"/>
          </p:nvPr>
        </p:nvSpPr>
        <p:spPr>
          <a:xfrm>
            <a:off x="2855913" y="2409825"/>
            <a:ext cx="5711825" cy="766763"/>
          </a:xfrm>
        </p:spPr>
        <p:txBody>
          <a:bodyPr/>
          <a:lstStyle/>
          <a:p>
            <a:r>
              <a:rPr lang="en-US" sz="1600" smtClean="0"/>
              <a:t>Ruben Bru, Director CEE/MEA, EMM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How your customers and prospects behave</a:t>
            </a:r>
          </a:p>
        </p:txBody>
      </p:sp>
      <p:sp>
        <p:nvSpPr>
          <p:cNvPr id="62466" name="Slide Number Placeholder 2"/>
          <p:cNvSpPr>
            <a:spLocks noGrp="1"/>
          </p:cNvSpPr>
          <p:nvPr>
            <p:ph type="sldNum" sz="quarter" idx="10"/>
          </p:nvPr>
        </p:nvSpPr>
        <p:spPr>
          <a:noFill/>
        </p:spPr>
        <p:txBody>
          <a:bodyPr/>
          <a:lstStyle/>
          <a:p>
            <a:fld id="{1CCF9E0C-EA7E-4F19-9E8F-E22AF517DB90}" type="slidenum">
              <a:rPr lang="en-US">
                <a:latin typeface="Arial" charset="0"/>
                <a:ea typeface="MS PGothic" pitchFamily="34" charset="-128"/>
              </a:rPr>
              <a:pPr/>
              <a:t>10</a:t>
            </a:fld>
            <a:endParaRPr lang="en-US">
              <a:latin typeface="Arial" charset="0"/>
              <a:ea typeface="MS PGothic" pitchFamily="34" charset="-128"/>
            </a:endParaRPr>
          </a:p>
        </p:txBody>
      </p:sp>
      <p:sp>
        <p:nvSpPr>
          <p:cNvPr id="62467" name="Rectangle 72"/>
          <p:cNvSpPr>
            <a:spLocks noChangeArrowheads="1"/>
          </p:cNvSpPr>
          <p:nvPr/>
        </p:nvSpPr>
        <p:spPr bwMode="auto">
          <a:xfrm>
            <a:off x="15875" y="4281488"/>
            <a:ext cx="1989138" cy="547687"/>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600" b="1">
                <a:solidFill>
                  <a:schemeClr val="tx2"/>
                </a:solidFill>
              </a:rPr>
              <a:t>CUSTOMERS &amp; PROSPECTS</a:t>
            </a:r>
            <a:endParaRPr lang="en-US" sz="1600" b="1" noProof="1">
              <a:solidFill>
                <a:schemeClr val="tx2"/>
              </a:solidFill>
            </a:endParaRPr>
          </a:p>
        </p:txBody>
      </p:sp>
      <p:sp>
        <p:nvSpPr>
          <p:cNvPr id="62468" name="Rectangle 67"/>
          <p:cNvSpPr>
            <a:spLocks noChangeArrowheads="1"/>
          </p:cNvSpPr>
          <p:nvPr/>
        </p:nvSpPr>
        <p:spPr bwMode="auto">
          <a:xfrm>
            <a:off x="5294313" y="1606550"/>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Online</a:t>
            </a:r>
            <a:endParaRPr lang="en-US" sz="1100" b="1" noProof="1">
              <a:solidFill>
                <a:schemeClr val="tx2"/>
              </a:solidFill>
            </a:endParaRPr>
          </a:p>
        </p:txBody>
      </p:sp>
      <p:sp>
        <p:nvSpPr>
          <p:cNvPr id="62469" name="Rectangle 67"/>
          <p:cNvSpPr>
            <a:spLocks noChangeArrowheads="1"/>
          </p:cNvSpPr>
          <p:nvPr/>
        </p:nvSpPr>
        <p:spPr bwMode="auto">
          <a:xfrm>
            <a:off x="5294313" y="2238375"/>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Email</a:t>
            </a:r>
            <a:endParaRPr lang="en-US" sz="1100" b="1" noProof="1">
              <a:solidFill>
                <a:schemeClr val="tx2"/>
              </a:solidFill>
            </a:endParaRPr>
          </a:p>
        </p:txBody>
      </p:sp>
      <p:sp>
        <p:nvSpPr>
          <p:cNvPr id="62470" name="Rectangle 67"/>
          <p:cNvSpPr>
            <a:spLocks noChangeArrowheads="1"/>
          </p:cNvSpPr>
          <p:nvPr/>
        </p:nvSpPr>
        <p:spPr bwMode="auto">
          <a:xfrm>
            <a:off x="5294313" y="2871788"/>
            <a:ext cx="1355725" cy="223837"/>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Mobile</a:t>
            </a:r>
            <a:endParaRPr lang="en-US" sz="1100" b="1" noProof="1">
              <a:solidFill>
                <a:schemeClr val="tx2"/>
              </a:solidFill>
            </a:endParaRPr>
          </a:p>
        </p:txBody>
      </p:sp>
      <p:sp>
        <p:nvSpPr>
          <p:cNvPr id="62471" name="Rectangle 67"/>
          <p:cNvSpPr>
            <a:spLocks noChangeArrowheads="1"/>
          </p:cNvSpPr>
          <p:nvPr/>
        </p:nvSpPr>
        <p:spPr bwMode="auto">
          <a:xfrm>
            <a:off x="5294313" y="3503613"/>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Call center</a:t>
            </a:r>
            <a:endParaRPr lang="en-US" sz="1100" b="1" noProof="1">
              <a:solidFill>
                <a:schemeClr val="tx2"/>
              </a:solidFill>
            </a:endParaRPr>
          </a:p>
        </p:txBody>
      </p:sp>
      <p:sp>
        <p:nvSpPr>
          <p:cNvPr id="62472" name="Rectangle 67"/>
          <p:cNvSpPr>
            <a:spLocks noChangeArrowheads="1"/>
          </p:cNvSpPr>
          <p:nvPr/>
        </p:nvSpPr>
        <p:spPr bwMode="auto">
          <a:xfrm>
            <a:off x="5294313" y="4130675"/>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Stores</a:t>
            </a:r>
            <a:endParaRPr lang="en-US" sz="1100" b="1" noProof="1">
              <a:solidFill>
                <a:schemeClr val="tx2"/>
              </a:solidFill>
            </a:endParaRPr>
          </a:p>
        </p:txBody>
      </p:sp>
      <p:sp>
        <p:nvSpPr>
          <p:cNvPr id="62473" name="Rectangle 67"/>
          <p:cNvSpPr>
            <a:spLocks noChangeArrowheads="1"/>
          </p:cNvSpPr>
          <p:nvPr/>
        </p:nvSpPr>
        <p:spPr bwMode="auto">
          <a:xfrm>
            <a:off x="5294313" y="4756150"/>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Kiosk, ATM, etc.</a:t>
            </a:r>
          </a:p>
        </p:txBody>
      </p:sp>
      <p:sp>
        <p:nvSpPr>
          <p:cNvPr id="62474" name="Rectangle 67"/>
          <p:cNvSpPr>
            <a:spLocks noChangeArrowheads="1"/>
          </p:cNvSpPr>
          <p:nvPr/>
        </p:nvSpPr>
        <p:spPr bwMode="auto">
          <a:xfrm>
            <a:off x="5294313" y="5381625"/>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Point of sale</a:t>
            </a:r>
          </a:p>
        </p:txBody>
      </p:sp>
      <p:sp>
        <p:nvSpPr>
          <p:cNvPr id="62475" name="Rectangle 67"/>
          <p:cNvSpPr>
            <a:spLocks noChangeArrowheads="1"/>
          </p:cNvSpPr>
          <p:nvPr/>
        </p:nvSpPr>
        <p:spPr bwMode="auto">
          <a:xfrm>
            <a:off x="5294313" y="6007100"/>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Postal mail</a:t>
            </a:r>
          </a:p>
        </p:txBody>
      </p:sp>
      <p:cxnSp>
        <p:nvCxnSpPr>
          <p:cNvPr id="13" name="Straight Connector 12"/>
          <p:cNvCxnSpPr/>
          <p:nvPr/>
        </p:nvCxnSpPr>
        <p:spPr>
          <a:xfrm>
            <a:off x="2055813" y="201930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55813" y="264795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055813" y="327660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055813" y="390366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055813" y="453231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55813" y="516096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055813" y="5788025"/>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0" name="Group 96"/>
          <p:cNvGrpSpPr>
            <a:grpSpLocks/>
          </p:cNvGrpSpPr>
          <p:nvPr/>
        </p:nvGrpSpPr>
        <p:grpSpPr bwMode="auto">
          <a:xfrm>
            <a:off x="2066925" y="1606550"/>
            <a:ext cx="2379663" cy="2724150"/>
            <a:chOff x="2067699" y="1605968"/>
            <a:chExt cx="2378802" cy="2724463"/>
          </a:xfrm>
        </p:grpSpPr>
        <p:sp>
          <p:nvSpPr>
            <p:cNvPr id="21" name="Oval 20"/>
            <p:cNvSpPr/>
            <p:nvPr/>
          </p:nvSpPr>
          <p:spPr>
            <a:xfrm>
              <a:off x="2067699" y="4097042"/>
              <a:ext cx="233279" cy="233389"/>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2" name="Oval 21"/>
            <p:cNvSpPr/>
            <p:nvPr/>
          </p:nvSpPr>
          <p:spPr>
            <a:xfrm>
              <a:off x="2567581" y="3496898"/>
              <a:ext cx="231691" cy="2318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3" name="Oval 22"/>
            <p:cNvSpPr/>
            <p:nvPr/>
          </p:nvSpPr>
          <p:spPr>
            <a:xfrm>
              <a:off x="3084919" y="2871351"/>
              <a:ext cx="233278" cy="233389"/>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4" name="Oval 23"/>
            <p:cNvSpPr/>
            <p:nvPr/>
          </p:nvSpPr>
          <p:spPr>
            <a:xfrm>
              <a:off x="3546714" y="1605968"/>
              <a:ext cx="233279" cy="23339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25" name="Straight Connector 24"/>
            <p:cNvCxnSpPr>
              <a:stCxn id="21" idx="7"/>
              <a:endCxn id="22" idx="3"/>
            </p:cNvCxnSpPr>
            <p:nvPr/>
          </p:nvCxnSpPr>
          <p:spPr>
            <a:xfrm rot="5400000" flipH="1" flipV="1">
              <a:off x="2215179" y="3746245"/>
              <a:ext cx="436613" cy="334841"/>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2" idx="7"/>
              <a:endCxn id="23" idx="3"/>
            </p:cNvCxnSpPr>
            <p:nvPr/>
          </p:nvCxnSpPr>
          <p:spPr>
            <a:xfrm rot="5400000" flipH="1" flipV="1">
              <a:off x="2712675" y="3123083"/>
              <a:ext cx="460428" cy="35388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3" idx="7"/>
              <a:endCxn id="24" idx="3"/>
            </p:cNvCxnSpPr>
            <p:nvPr/>
          </p:nvCxnSpPr>
          <p:spPr>
            <a:xfrm rot="5400000" flipH="1" flipV="1">
              <a:off x="2882322" y="2206978"/>
              <a:ext cx="1101852" cy="29675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4213222" y="3496898"/>
              <a:ext cx="233279" cy="2318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29" name="Straight Connector 28"/>
            <p:cNvCxnSpPr>
              <a:stCxn id="28" idx="0"/>
              <a:endCxn id="24" idx="5"/>
            </p:cNvCxnSpPr>
            <p:nvPr/>
          </p:nvCxnSpPr>
          <p:spPr>
            <a:xfrm rot="16200000" flipV="1">
              <a:off x="3192425" y="2358670"/>
              <a:ext cx="1692469" cy="583989"/>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grpSp>
        <p:nvGrpSpPr>
          <p:cNvPr id="30" name="Group 98"/>
          <p:cNvGrpSpPr>
            <a:grpSpLocks/>
          </p:cNvGrpSpPr>
          <p:nvPr/>
        </p:nvGrpSpPr>
        <p:grpSpPr bwMode="auto">
          <a:xfrm>
            <a:off x="2066925" y="1598613"/>
            <a:ext cx="2379663" cy="2798762"/>
            <a:chOff x="2067699" y="1597925"/>
            <a:chExt cx="2378802" cy="2799957"/>
          </a:xfrm>
        </p:grpSpPr>
        <p:cxnSp>
          <p:nvCxnSpPr>
            <p:cNvPr id="31" name="Straight Connector 30"/>
            <p:cNvCxnSpPr>
              <a:stCxn id="36" idx="3"/>
              <a:endCxn id="35" idx="7"/>
            </p:cNvCxnSpPr>
            <p:nvPr/>
          </p:nvCxnSpPr>
          <p:spPr>
            <a:xfrm rot="5400000">
              <a:off x="2708633" y="1861701"/>
              <a:ext cx="468512" cy="35388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grpSp>
          <p:nvGrpSpPr>
            <p:cNvPr id="62508" name="Group 97"/>
            <p:cNvGrpSpPr>
              <a:grpSpLocks/>
            </p:cNvGrpSpPr>
            <p:nvPr/>
          </p:nvGrpSpPr>
          <p:grpSpPr bwMode="auto">
            <a:xfrm>
              <a:off x="2067699" y="1597925"/>
              <a:ext cx="2378802" cy="2799957"/>
              <a:chOff x="2067699" y="1597925"/>
              <a:chExt cx="2378802" cy="2799957"/>
            </a:xfrm>
          </p:grpSpPr>
          <p:sp>
            <p:nvSpPr>
              <p:cNvPr id="33" name="Oval 40"/>
              <p:cNvSpPr/>
              <p:nvPr/>
            </p:nvSpPr>
            <p:spPr>
              <a:xfrm>
                <a:off x="2067699" y="1597925"/>
                <a:ext cx="233279" cy="233462"/>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4" name="Straight Connector 33"/>
              <p:cNvCxnSpPr>
                <a:stCxn id="35" idx="1"/>
              </p:cNvCxnSpPr>
              <p:nvPr/>
            </p:nvCxnSpPr>
            <p:spPr>
              <a:xfrm rot="16200000" flipV="1">
                <a:off x="2195259" y="1867253"/>
                <a:ext cx="476453" cy="334841"/>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2567581" y="2237960"/>
                <a:ext cx="231691"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36" name="Oval 35"/>
              <p:cNvSpPr/>
              <p:nvPr/>
            </p:nvSpPr>
            <p:spPr>
              <a:xfrm>
                <a:off x="3084919" y="1605865"/>
                <a:ext cx="233278"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7" name="Straight Connector 36"/>
              <p:cNvCxnSpPr>
                <a:stCxn id="36" idx="5"/>
                <a:endCxn id="38" idx="0"/>
              </p:cNvCxnSpPr>
              <p:nvPr/>
            </p:nvCxnSpPr>
            <p:spPr>
              <a:xfrm rot="16200000" flipH="1">
                <a:off x="2628804" y="2460456"/>
                <a:ext cx="1691409" cy="37927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3546714" y="3495797"/>
                <a:ext cx="233279"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9" name="Straight Connector 38"/>
              <p:cNvCxnSpPr>
                <a:stCxn id="38" idx="5"/>
                <a:endCxn id="40" idx="2"/>
              </p:cNvCxnSpPr>
              <p:nvPr/>
            </p:nvCxnSpPr>
            <p:spPr>
              <a:xfrm rot="16200000" flipH="1">
                <a:off x="3686131" y="3754855"/>
                <a:ext cx="587626" cy="466556"/>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4213222" y="4164420"/>
                <a:ext cx="233279" cy="233462"/>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grpSp>
      </p:grpSp>
      <p:grpSp>
        <p:nvGrpSpPr>
          <p:cNvPr id="41" name="Group 95"/>
          <p:cNvGrpSpPr>
            <a:grpSpLocks/>
          </p:cNvGrpSpPr>
          <p:nvPr/>
        </p:nvGrpSpPr>
        <p:grpSpPr bwMode="auto">
          <a:xfrm>
            <a:off x="2055813" y="4097338"/>
            <a:ext cx="2390775" cy="2135187"/>
            <a:chOff x="2055036" y="4097711"/>
            <a:chExt cx="2391465" cy="2134441"/>
          </a:xfrm>
        </p:grpSpPr>
        <p:sp>
          <p:nvSpPr>
            <p:cNvPr id="42" name="Oval 41"/>
            <p:cNvSpPr/>
            <p:nvPr/>
          </p:nvSpPr>
          <p:spPr>
            <a:xfrm>
              <a:off x="2601294" y="4097711"/>
              <a:ext cx="231842" cy="2332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43" name="Straight Connector 42"/>
            <p:cNvCxnSpPr>
              <a:stCxn id="48" idx="0"/>
              <a:endCxn id="42" idx="3"/>
            </p:cNvCxnSpPr>
            <p:nvPr/>
          </p:nvCxnSpPr>
          <p:spPr>
            <a:xfrm rot="5400000" flipH="1" flipV="1">
              <a:off x="1551402" y="4915633"/>
              <a:ext cx="1702793" cy="463684"/>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7" idx="1"/>
              <a:endCxn id="42" idx="5"/>
            </p:cNvCxnSpPr>
            <p:nvPr/>
          </p:nvCxnSpPr>
          <p:spPr>
            <a:xfrm rot="16200000" flipV="1">
              <a:off x="2630233" y="4465633"/>
              <a:ext cx="1120383" cy="78127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7" idx="7"/>
              <a:endCxn id="46" idx="3"/>
            </p:cNvCxnSpPr>
            <p:nvPr/>
          </p:nvCxnSpPr>
          <p:spPr>
            <a:xfrm rot="5400000" flipH="1" flipV="1">
              <a:off x="3766208" y="4934664"/>
              <a:ext cx="461801" cy="50179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4213071" y="4756293"/>
              <a:ext cx="233430" cy="23169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47" name="Oval 46"/>
            <p:cNvSpPr/>
            <p:nvPr/>
          </p:nvSpPr>
          <p:spPr>
            <a:xfrm>
              <a:off x="3547717" y="5381549"/>
              <a:ext cx="231842" cy="23328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48" name="Oval 47"/>
            <p:cNvSpPr/>
            <p:nvPr/>
          </p:nvSpPr>
          <p:spPr>
            <a:xfrm>
              <a:off x="2055036" y="5998872"/>
              <a:ext cx="233429" cy="2332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grpSp>
      <p:pic>
        <p:nvPicPr>
          <p:cNvPr id="62486" name="Picture 7" descr="E:\icons\web.png"/>
          <p:cNvPicPr>
            <a:picLocks noChangeAspect="1" noChangeArrowheads="1"/>
          </p:cNvPicPr>
          <p:nvPr/>
        </p:nvPicPr>
        <p:blipFill>
          <a:blip r:embed="rId3"/>
          <a:srcRect/>
          <a:stretch>
            <a:fillRect/>
          </a:stretch>
        </p:blipFill>
        <p:spPr bwMode="auto">
          <a:xfrm>
            <a:off x="4651375" y="1439863"/>
            <a:ext cx="585788" cy="585787"/>
          </a:xfrm>
          <a:prstGeom prst="rect">
            <a:avLst/>
          </a:prstGeom>
          <a:noFill/>
          <a:ln w="9525">
            <a:noFill/>
            <a:miter lim="800000"/>
            <a:headEnd/>
            <a:tailEnd/>
          </a:ln>
        </p:spPr>
      </p:pic>
      <p:pic>
        <p:nvPicPr>
          <p:cNvPr id="62487" name="Picture 10" descr="E:\icons\cell.png"/>
          <p:cNvPicPr>
            <a:picLocks noChangeAspect="1" noChangeArrowheads="1"/>
          </p:cNvPicPr>
          <p:nvPr/>
        </p:nvPicPr>
        <p:blipFill>
          <a:blip r:embed="rId4"/>
          <a:srcRect/>
          <a:stretch>
            <a:fillRect/>
          </a:stretch>
        </p:blipFill>
        <p:spPr bwMode="auto">
          <a:xfrm>
            <a:off x="4741863" y="2644775"/>
            <a:ext cx="404812" cy="617538"/>
          </a:xfrm>
          <a:prstGeom prst="rect">
            <a:avLst/>
          </a:prstGeom>
          <a:noFill/>
          <a:ln w="9525">
            <a:noFill/>
            <a:miter lim="800000"/>
            <a:headEnd/>
            <a:tailEnd/>
          </a:ln>
        </p:spPr>
      </p:pic>
      <p:pic>
        <p:nvPicPr>
          <p:cNvPr id="62488" name="Picture 16" descr="E:\icons\headset.png"/>
          <p:cNvPicPr>
            <a:picLocks noChangeAspect="1" noChangeArrowheads="1"/>
          </p:cNvPicPr>
          <p:nvPr/>
        </p:nvPicPr>
        <p:blipFill>
          <a:blip r:embed="rId5"/>
          <a:srcRect/>
          <a:stretch>
            <a:fillRect/>
          </a:stretch>
        </p:blipFill>
        <p:spPr bwMode="auto">
          <a:xfrm>
            <a:off x="4670425" y="3344863"/>
            <a:ext cx="549275" cy="549275"/>
          </a:xfrm>
          <a:prstGeom prst="rect">
            <a:avLst/>
          </a:prstGeom>
          <a:noFill/>
          <a:ln w="9525">
            <a:noFill/>
            <a:miter lim="800000"/>
            <a:headEnd/>
            <a:tailEnd/>
          </a:ln>
        </p:spPr>
      </p:pic>
      <p:pic>
        <p:nvPicPr>
          <p:cNvPr id="62489" name="Picture 38" descr="E:\icons\register.png"/>
          <p:cNvPicPr>
            <a:picLocks noChangeAspect="1" noChangeArrowheads="1"/>
          </p:cNvPicPr>
          <p:nvPr/>
        </p:nvPicPr>
        <p:blipFill>
          <a:blip r:embed="rId6"/>
          <a:srcRect/>
          <a:stretch>
            <a:fillRect/>
          </a:stretch>
        </p:blipFill>
        <p:spPr bwMode="auto">
          <a:xfrm>
            <a:off x="4749800" y="5235575"/>
            <a:ext cx="388938" cy="520700"/>
          </a:xfrm>
          <a:prstGeom prst="rect">
            <a:avLst/>
          </a:prstGeom>
          <a:noFill/>
          <a:ln w="9525">
            <a:noFill/>
            <a:miter lim="800000"/>
            <a:headEnd/>
            <a:tailEnd/>
          </a:ln>
        </p:spPr>
      </p:pic>
      <p:pic>
        <p:nvPicPr>
          <p:cNvPr id="62490" name="Picture 14" descr="E:\icons\envelope.png"/>
          <p:cNvPicPr>
            <a:picLocks noChangeAspect="1" noChangeArrowheads="1"/>
          </p:cNvPicPr>
          <p:nvPr/>
        </p:nvPicPr>
        <p:blipFill>
          <a:blip r:embed="rId7"/>
          <a:srcRect/>
          <a:stretch>
            <a:fillRect/>
          </a:stretch>
        </p:blipFill>
        <p:spPr bwMode="auto">
          <a:xfrm>
            <a:off x="4699000" y="5899150"/>
            <a:ext cx="490538" cy="338138"/>
          </a:xfrm>
          <a:prstGeom prst="rect">
            <a:avLst/>
          </a:prstGeom>
          <a:noFill/>
          <a:ln w="9525">
            <a:noFill/>
            <a:miter lim="800000"/>
            <a:headEnd/>
            <a:tailEnd/>
          </a:ln>
        </p:spPr>
      </p:pic>
      <p:pic>
        <p:nvPicPr>
          <p:cNvPr id="62491" name="Picture 4" descr="E:\icons\atm.png"/>
          <p:cNvPicPr>
            <a:picLocks noChangeAspect="1" noChangeArrowheads="1"/>
          </p:cNvPicPr>
          <p:nvPr/>
        </p:nvPicPr>
        <p:blipFill>
          <a:blip r:embed="rId8"/>
          <a:srcRect/>
          <a:stretch>
            <a:fillRect/>
          </a:stretch>
        </p:blipFill>
        <p:spPr bwMode="auto">
          <a:xfrm>
            <a:off x="4713288" y="4608513"/>
            <a:ext cx="463550" cy="455612"/>
          </a:xfrm>
          <a:prstGeom prst="rect">
            <a:avLst/>
          </a:prstGeom>
          <a:noFill/>
          <a:ln w="9525">
            <a:noFill/>
            <a:miter lim="800000"/>
            <a:headEnd/>
            <a:tailEnd/>
          </a:ln>
        </p:spPr>
      </p:pic>
      <p:pic>
        <p:nvPicPr>
          <p:cNvPr id="62492" name="Picture 10" descr="E:\icons\branch.png"/>
          <p:cNvPicPr>
            <a:picLocks noChangeAspect="1" noChangeArrowheads="1"/>
          </p:cNvPicPr>
          <p:nvPr/>
        </p:nvPicPr>
        <p:blipFill>
          <a:blip r:embed="rId9"/>
          <a:srcRect/>
          <a:stretch>
            <a:fillRect/>
          </a:stretch>
        </p:blipFill>
        <p:spPr bwMode="auto">
          <a:xfrm>
            <a:off x="4775200" y="3992563"/>
            <a:ext cx="338138" cy="481012"/>
          </a:xfrm>
          <a:prstGeom prst="rect">
            <a:avLst/>
          </a:prstGeom>
          <a:noFill/>
          <a:ln w="9525">
            <a:noFill/>
            <a:miter lim="800000"/>
            <a:headEnd/>
            <a:tailEnd/>
          </a:ln>
        </p:spPr>
      </p:pic>
      <p:pic>
        <p:nvPicPr>
          <p:cNvPr id="62493" name="Picture 2"/>
          <p:cNvPicPr>
            <a:picLocks noChangeAspect="1" noChangeArrowheads="1"/>
          </p:cNvPicPr>
          <p:nvPr/>
        </p:nvPicPr>
        <p:blipFill>
          <a:blip r:embed="rId10"/>
          <a:srcRect t="23204"/>
          <a:stretch>
            <a:fillRect/>
          </a:stretch>
        </p:blipFill>
        <p:spPr bwMode="auto">
          <a:xfrm>
            <a:off x="4695825" y="2133600"/>
            <a:ext cx="496888" cy="374650"/>
          </a:xfrm>
          <a:prstGeom prst="rect">
            <a:avLst/>
          </a:prstGeom>
          <a:noFill/>
          <a:ln w="9525">
            <a:noFill/>
            <a:miter lim="800000"/>
            <a:headEnd/>
            <a:tailEnd/>
          </a:ln>
        </p:spPr>
      </p:pic>
      <p:grpSp>
        <p:nvGrpSpPr>
          <p:cNvPr id="62494" name="Group 65"/>
          <p:cNvGrpSpPr>
            <a:grpSpLocks/>
          </p:cNvGrpSpPr>
          <p:nvPr/>
        </p:nvGrpSpPr>
        <p:grpSpPr bwMode="auto">
          <a:xfrm>
            <a:off x="588963" y="3284538"/>
            <a:ext cx="781050" cy="785812"/>
            <a:chOff x="709448" y="5200567"/>
            <a:chExt cx="780717" cy="785227"/>
          </a:xfrm>
        </p:grpSpPr>
        <p:pic>
          <p:nvPicPr>
            <p:cNvPr id="62497" name="Picture 30" descr="E:\icons\itsy.png"/>
            <p:cNvPicPr>
              <a:picLocks noChangeAspect="1" noChangeArrowheads="1"/>
            </p:cNvPicPr>
            <p:nvPr/>
          </p:nvPicPr>
          <p:blipFill>
            <a:blip r:embed="rId11"/>
            <a:srcRect/>
            <a:stretch>
              <a:fillRect/>
            </a:stretch>
          </p:blipFill>
          <p:spPr bwMode="auto">
            <a:xfrm>
              <a:off x="964559" y="5200567"/>
              <a:ext cx="274835" cy="643856"/>
            </a:xfrm>
            <a:prstGeom prst="rect">
              <a:avLst/>
            </a:prstGeom>
            <a:noFill/>
            <a:ln w="9525">
              <a:noFill/>
              <a:miter lim="800000"/>
              <a:headEnd/>
              <a:tailEnd/>
            </a:ln>
          </p:spPr>
        </p:pic>
        <p:pic>
          <p:nvPicPr>
            <p:cNvPr id="62498" name="Picture 30" descr="E:\icons\itsy.png"/>
            <p:cNvPicPr>
              <a:picLocks noChangeAspect="1" noChangeArrowheads="1"/>
            </p:cNvPicPr>
            <p:nvPr/>
          </p:nvPicPr>
          <p:blipFill>
            <a:blip r:embed="rId11"/>
            <a:srcRect/>
            <a:stretch>
              <a:fillRect/>
            </a:stretch>
          </p:blipFill>
          <p:spPr bwMode="auto">
            <a:xfrm>
              <a:off x="709448" y="5341938"/>
              <a:ext cx="274835" cy="643856"/>
            </a:xfrm>
            <a:prstGeom prst="rect">
              <a:avLst/>
            </a:prstGeom>
            <a:noFill/>
            <a:ln w="9525">
              <a:noFill/>
              <a:miter lim="800000"/>
              <a:headEnd/>
              <a:tailEnd/>
            </a:ln>
          </p:spPr>
        </p:pic>
        <p:pic>
          <p:nvPicPr>
            <p:cNvPr id="62499" name="Picture 30" descr="E:\icons\itsy.png"/>
            <p:cNvPicPr>
              <a:picLocks noChangeAspect="1" noChangeArrowheads="1"/>
            </p:cNvPicPr>
            <p:nvPr/>
          </p:nvPicPr>
          <p:blipFill>
            <a:blip r:embed="rId11"/>
            <a:srcRect/>
            <a:stretch>
              <a:fillRect/>
            </a:stretch>
          </p:blipFill>
          <p:spPr bwMode="auto">
            <a:xfrm>
              <a:off x="1215330" y="5341938"/>
              <a:ext cx="274835" cy="643856"/>
            </a:xfrm>
            <a:prstGeom prst="rect">
              <a:avLst/>
            </a:prstGeom>
            <a:noFill/>
            <a:ln w="9525">
              <a:noFill/>
              <a:miter lim="800000"/>
              <a:headEnd/>
              <a:tailEnd/>
            </a:ln>
          </p:spPr>
        </p:pic>
      </p:grpSp>
      <p:pic>
        <p:nvPicPr>
          <p:cNvPr id="50" name="Group 288"/>
          <p:cNvPicPr>
            <a:picLocks noChangeArrowheads="1"/>
          </p:cNvPicPr>
          <p:nvPr/>
        </p:nvPicPr>
        <p:blipFill>
          <a:blip r:embed="rId12"/>
          <a:srcRect/>
          <a:stretch>
            <a:fillRect/>
          </a:stretch>
        </p:blipFill>
        <p:spPr bwMode="auto">
          <a:xfrm>
            <a:off x="2011363" y="1573213"/>
            <a:ext cx="2743200" cy="4851400"/>
          </a:xfrm>
          <a:prstGeom prst="rect">
            <a:avLst/>
          </a:prstGeom>
          <a:noFill/>
        </p:spPr>
      </p:pic>
      <p:sp>
        <p:nvSpPr>
          <p:cNvPr id="129" name="TextBox 128"/>
          <p:cNvSpPr txBox="1"/>
          <p:nvPr/>
        </p:nvSpPr>
        <p:spPr>
          <a:xfrm>
            <a:off x="428625" y="1495425"/>
            <a:ext cx="1104900" cy="839788"/>
          </a:xfrm>
          <a:prstGeom prst="rect">
            <a:avLst/>
          </a:prstGeom>
          <a:noFill/>
        </p:spPr>
        <p:txBody>
          <a:bodyPr>
            <a:spAutoFit/>
          </a:bodyPr>
          <a:lstStyle/>
          <a:p>
            <a:pPr algn="ctr">
              <a:spcBef>
                <a:spcPct val="50000"/>
              </a:spcBef>
              <a:buClr>
                <a:schemeClr val="accent2"/>
              </a:buClr>
              <a:buFont typeface="Wingdings" pitchFamily="2" charset="2"/>
              <a:buNone/>
              <a:defRPr/>
            </a:pPr>
            <a:r>
              <a:rPr lang="en-US" sz="1800" i="1" dirty="0">
                <a:solidFill>
                  <a:schemeClr val="accent4"/>
                </a:solidFill>
                <a:latin typeface="Arial" pitchFamily="34" charset="0"/>
                <a:ea typeface="Arial Unicode MS" pitchFamily="34" charset="-128"/>
                <a:cs typeface="Arial Unicode MS" pitchFamily="34" charset="-128"/>
              </a:rPr>
              <a:t>some more like this!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fade">
                                      <p:cBhvr>
                                        <p:cTn id="20" dur="500"/>
                                        <p:tgtEl>
                                          <p:spTgt spid="12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What your customers and prospects expect</a:t>
            </a:r>
          </a:p>
        </p:txBody>
      </p:sp>
      <p:sp>
        <p:nvSpPr>
          <p:cNvPr id="64514" name="Slide Number Placeholder 2"/>
          <p:cNvSpPr>
            <a:spLocks noGrp="1"/>
          </p:cNvSpPr>
          <p:nvPr>
            <p:ph type="sldNum" sz="quarter" idx="10"/>
          </p:nvPr>
        </p:nvSpPr>
        <p:spPr>
          <a:noFill/>
        </p:spPr>
        <p:txBody>
          <a:bodyPr/>
          <a:lstStyle/>
          <a:p>
            <a:fld id="{A444C934-7F21-4DAF-A92C-2B815EFBFD47}" type="slidenum">
              <a:rPr lang="en-US">
                <a:latin typeface="Arial" charset="0"/>
                <a:ea typeface="MS PGothic" pitchFamily="34" charset="-128"/>
              </a:rPr>
              <a:pPr/>
              <a:t>11</a:t>
            </a:fld>
            <a:endParaRPr lang="en-US">
              <a:latin typeface="Arial" charset="0"/>
              <a:ea typeface="MS PGothic" pitchFamily="34" charset="-128"/>
            </a:endParaRPr>
          </a:p>
        </p:txBody>
      </p:sp>
      <p:sp>
        <p:nvSpPr>
          <p:cNvPr id="64515" name="Rectangle 72"/>
          <p:cNvSpPr>
            <a:spLocks noChangeArrowheads="1"/>
          </p:cNvSpPr>
          <p:nvPr/>
        </p:nvSpPr>
        <p:spPr bwMode="auto">
          <a:xfrm>
            <a:off x="15875" y="4281488"/>
            <a:ext cx="1989138" cy="547687"/>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600" b="1">
                <a:solidFill>
                  <a:schemeClr val="tx2"/>
                </a:solidFill>
              </a:rPr>
              <a:t>CUSTOMERS &amp; PROSPECTS</a:t>
            </a:r>
            <a:endParaRPr lang="en-US" sz="1600" b="1" noProof="1">
              <a:solidFill>
                <a:schemeClr val="tx2"/>
              </a:solidFill>
            </a:endParaRPr>
          </a:p>
        </p:txBody>
      </p:sp>
      <p:sp>
        <p:nvSpPr>
          <p:cNvPr id="64516" name="Rectangle 67"/>
          <p:cNvSpPr>
            <a:spLocks noChangeArrowheads="1"/>
          </p:cNvSpPr>
          <p:nvPr/>
        </p:nvSpPr>
        <p:spPr bwMode="auto">
          <a:xfrm>
            <a:off x="5294313" y="1606550"/>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Online</a:t>
            </a:r>
            <a:endParaRPr lang="en-US" sz="1100" b="1" noProof="1">
              <a:solidFill>
                <a:schemeClr val="tx2"/>
              </a:solidFill>
            </a:endParaRPr>
          </a:p>
        </p:txBody>
      </p:sp>
      <p:sp>
        <p:nvSpPr>
          <p:cNvPr id="64517" name="Rectangle 67"/>
          <p:cNvSpPr>
            <a:spLocks noChangeArrowheads="1"/>
          </p:cNvSpPr>
          <p:nvPr/>
        </p:nvSpPr>
        <p:spPr bwMode="auto">
          <a:xfrm>
            <a:off x="5294313" y="2238375"/>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Email</a:t>
            </a:r>
            <a:endParaRPr lang="en-US" sz="1100" b="1" noProof="1">
              <a:solidFill>
                <a:schemeClr val="tx2"/>
              </a:solidFill>
            </a:endParaRPr>
          </a:p>
        </p:txBody>
      </p:sp>
      <p:sp>
        <p:nvSpPr>
          <p:cNvPr id="64518" name="Rectangle 67"/>
          <p:cNvSpPr>
            <a:spLocks noChangeArrowheads="1"/>
          </p:cNvSpPr>
          <p:nvPr/>
        </p:nvSpPr>
        <p:spPr bwMode="auto">
          <a:xfrm>
            <a:off x="5294313" y="2871788"/>
            <a:ext cx="1355725" cy="223837"/>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Mobile</a:t>
            </a:r>
            <a:endParaRPr lang="en-US" sz="1100" b="1" noProof="1">
              <a:solidFill>
                <a:schemeClr val="tx2"/>
              </a:solidFill>
            </a:endParaRPr>
          </a:p>
        </p:txBody>
      </p:sp>
      <p:sp>
        <p:nvSpPr>
          <p:cNvPr id="64519" name="Rectangle 67"/>
          <p:cNvSpPr>
            <a:spLocks noChangeArrowheads="1"/>
          </p:cNvSpPr>
          <p:nvPr/>
        </p:nvSpPr>
        <p:spPr bwMode="auto">
          <a:xfrm>
            <a:off x="5294313" y="3503613"/>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Call center</a:t>
            </a:r>
            <a:endParaRPr lang="en-US" sz="1100" b="1" noProof="1">
              <a:solidFill>
                <a:schemeClr val="tx2"/>
              </a:solidFill>
            </a:endParaRPr>
          </a:p>
        </p:txBody>
      </p:sp>
      <p:sp>
        <p:nvSpPr>
          <p:cNvPr id="64520" name="Rectangle 67"/>
          <p:cNvSpPr>
            <a:spLocks noChangeArrowheads="1"/>
          </p:cNvSpPr>
          <p:nvPr/>
        </p:nvSpPr>
        <p:spPr bwMode="auto">
          <a:xfrm>
            <a:off x="5294313" y="4130675"/>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Stores</a:t>
            </a:r>
            <a:endParaRPr lang="en-US" sz="1100" b="1" noProof="1">
              <a:solidFill>
                <a:schemeClr val="tx2"/>
              </a:solidFill>
            </a:endParaRPr>
          </a:p>
        </p:txBody>
      </p:sp>
      <p:sp>
        <p:nvSpPr>
          <p:cNvPr id="64521" name="Rectangle 67"/>
          <p:cNvSpPr>
            <a:spLocks noChangeArrowheads="1"/>
          </p:cNvSpPr>
          <p:nvPr/>
        </p:nvSpPr>
        <p:spPr bwMode="auto">
          <a:xfrm>
            <a:off x="5294313" y="4756150"/>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Kiosk, ATM, etc.</a:t>
            </a:r>
          </a:p>
        </p:txBody>
      </p:sp>
      <p:sp>
        <p:nvSpPr>
          <p:cNvPr id="64522" name="Rectangle 67"/>
          <p:cNvSpPr>
            <a:spLocks noChangeArrowheads="1"/>
          </p:cNvSpPr>
          <p:nvPr/>
        </p:nvSpPr>
        <p:spPr bwMode="auto">
          <a:xfrm>
            <a:off x="5294313" y="5381625"/>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Point of sale</a:t>
            </a:r>
          </a:p>
        </p:txBody>
      </p:sp>
      <p:sp>
        <p:nvSpPr>
          <p:cNvPr id="64523" name="Rectangle 67"/>
          <p:cNvSpPr>
            <a:spLocks noChangeArrowheads="1"/>
          </p:cNvSpPr>
          <p:nvPr/>
        </p:nvSpPr>
        <p:spPr bwMode="auto">
          <a:xfrm>
            <a:off x="5294313" y="6007100"/>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Postal mail</a:t>
            </a:r>
          </a:p>
        </p:txBody>
      </p:sp>
      <p:cxnSp>
        <p:nvCxnSpPr>
          <p:cNvPr id="13" name="Straight Connector 12"/>
          <p:cNvCxnSpPr/>
          <p:nvPr/>
        </p:nvCxnSpPr>
        <p:spPr>
          <a:xfrm>
            <a:off x="2055813" y="201930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55813" y="264795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055813" y="327660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055813" y="390366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055813" y="453231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55813" y="516096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055813" y="5788025"/>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4531" name="Group 96"/>
          <p:cNvGrpSpPr>
            <a:grpSpLocks/>
          </p:cNvGrpSpPr>
          <p:nvPr/>
        </p:nvGrpSpPr>
        <p:grpSpPr bwMode="auto">
          <a:xfrm>
            <a:off x="2066925" y="1606550"/>
            <a:ext cx="2379663" cy="2724150"/>
            <a:chOff x="2067699" y="1605968"/>
            <a:chExt cx="2378802" cy="2724463"/>
          </a:xfrm>
        </p:grpSpPr>
        <p:sp>
          <p:nvSpPr>
            <p:cNvPr id="21" name="Oval 20"/>
            <p:cNvSpPr/>
            <p:nvPr/>
          </p:nvSpPr>
          <p:spPr>
            <a:xfrm>
              <a:off x="2067699" y="4097042"/>
              <a:ext cx="233279" cy="233389"/>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2" name="Oval 21"/>
            <p:cNvSpPr/>
            <p:nvPr/>
          </p:nvSpPr>
          <p:spPr>
            <a:xfrm>
              <a:off x="2567581" y="3496898"/>
              <a:ext cx="231691" cy="2318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3" name="Oval 22"/>
            <p:cNvSpPr/>
            <p:nvPr/>
          </p:nvSpPr>
          <p:spPr>
            <a:xfrm>
              <a:off x="3084919" y="2871351"/>
              <a:ext cx="233278" cy="233389"/>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4" name="Oval 23"/>
            <p:cNvSpPr/>
            <p:nvPr/>
          </p:nvSpPr>
          <p:spPr>
            <a:xfrm>
              <a:off x="3546714" y="1605968"/>
              <a:ext cx="233279" cy="23339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25" name="Straight Connector 24"/>
            <p:cNvCxnSpPr>
              <a:stCxn id="21" idx="7"/>
              <a:endCxn id="22" idx="3"/>
            </p:cNvCxnSpPr>
            <p:nvPr/>
          </p:nvCxnSpPr>
          <p:spPr>
            <a:xfrm rot="5400000" flipH="1" flipV="1">
              <a:off x="2215179" y="3746245"/>
              <a:ext cx="436613" cy="334841"/>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2" idx="7"/>
              <a:endCxn id="23" idx="3"/>
            </p:cNvCxnSpPr>
            <p:nvPr/>
          </p:nvCxnSpPr>
          <p:spPr>
            <a:xfrm rot="5400000" flipH="1" flipV="1">
              <a:off x="2712675" y="3123083"/>
              <a:ext cx="460428" cy="35388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3" idx="7"/>
              <a:endCxn id="24" idx="3"/>
            </p:cNvCxnSpPr>
            <p:nvPr/>
          </p:nvCxnSpPr>
          <p:spPr>
            <a:xfrm rot="5400000" flipH="1" flipV="1">
              <a:off x="2882322" y="2206978"/>
              <a:ext cx="1101852" cy="29675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4213222" y="3496898"/>
              <a:ext cx="233279" cy="2318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29" name="Straight Connector 28"/>
            <p:cNvCxnSpPr>
              <a:stCxn id="28" idx="0"/>
              <a:endCxn id="24" idx="5"/>
            </p:cNvCxnSpPr>
            <p:nvPr/>
          </p:nvCxnSpPr>
          <p:spPr>
            <a:xfrm rot="16200000" flipV="1">
              <a:off x="3192425" y="2358670"/>
              <a:ext cx="1692469" cy="583989"/>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grpSp>
        <p:nvGrpSpPr>
          <p:cNvPr id="64532" name="Group 98"/>
          <p:cNvGrpSpPr>
            <a:grpSpLocks/>
          </p:cNvGrpSpPr>
          <p:nvPr/>
        </p:nvGrpSpPr>
        <p:grpSpPr bwMode="auto">
          <a:xfrm>
            <a:off x="2066925" y="1598613"/>
            <a:ext cx="2379663" cy="2798762"/>
            <a:chOff x="2067699" y="1597925"/>
            <a:chExt cx="2378802" cy="2799957"/>
          </a:xfrm>
        </p:grpSpPr>
        <p:cxnSp>
          <p:nvCxnSpPr>
            <p:cNvPr id="31" name="Straight Connector 30"/>
            <p:cNvCxnSpPr>
              <a:stCxn id="36" idx="3"/>
              <a:endCxn id="35" idx="7"/>
            </p:cNvCxnSpPr>
            <p:nvPr/>
          </p:nvCxnSpPr>
          <p:spPr>
            <a:xfrm rot="5400000">
              <a:off x="2708633" y="1861701"/>
              <a:ext cx="468512" cy="35388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grpSp>
          <p:nvGrpSpPr>
            <p:cNvPr id="64565" name="Group 97"/>
            <p:cNvGrpSpPr>
              <a:grpSpLocks/>
            </p:cNvGrpSpPr>
            <p:nvPr/>
          </p:nvGrpSpPr>
          <p:grpSpPr bwMode="auto">
            <a:xfrm>
              <a:off x="2067699" y="1597925"/>
              <a:ext cx="2378802" cy="2799957"/>
              <a:chOff x="2067699" y="1597925"/>
              <a:chExt cx="2378802" cy="2799957"/>
            </a:xfrm>
          </p:grpSpPr>
          <p:sp>
            <p:nvSpPr>
              <p:cNvPr id="33" name="Oval 40"/>
              <p:cNvSpPr/>
              <p:nvPr/>
            </p:nvSpPr>
            <p:spPr>
              <a:xfrm>
                <a:off x="2067699" y="1597925"/>
                <a:ext cx="233279" cy="233462"/>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4" name="Straight Connector 33"/>
              <p:cNvCxnSpPr>
                <a:stCxn id="35" idx="1"/>
              </p:cNvCxnSpPr>
              <p:nvPr/>
            </p:nvCxnSpPr>
            <p:spPr>
              <a:xfrm rot="16200000" flipV="1">
                <a:off x="2195259" y="1867253"/>
                <a:ext cx="476453" cy="334841"/>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2567581" y="2237960"/>
                <a:ext cx="231691"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36" name="Oval 35"/>
              <p:cNvSpPr/>
              <p:nvPr/>
            </p:nvSpPr>
            <p:spPr>
              <a:xfrm>
                <a:off x="3084919" y="1605865"/>
                <a:ext cx="233278"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7" name="Straight Connector 36"/>
              <p:cNvCxnSpPr>
                <a:stCxn id="36" idx="5"/>
                <a:endCxn id="38" idx="0"/>
              </p:cNvCxnSpPr>
              <p:nvPr/>
            </p:nvCxnSpPr>
            <p:spPr>
              <a:xfrm rot="16200000" flipH="1">
                <a:off x="2628804" y="2460456"/>
                <a:ext cx="1691409" cy="37927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3546714" y="3495797"/>
                <a:ext cx="233279"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9" name="Straight Connector 38"/>
              <p:cNvCxnSpPr>
                <a:stCxn id="38" idx="5"/>
                <a:endCxn id="40" idx="2"/>
              </p:cNvCxnSpPr>
              <p:nvPr/>
            </p:nvCxnSpPr>
            <p:spPr>
              <a:xfrm rot="16200000" flipH="1">
                <a:off x="3686131" y="3754855"/>
                <a:ext cx="587626" cy="466556"/>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4213222" y="4164420"/>
                <a:ext cx="233279" cy="233462"/>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grpSp>
      </p:grpSp>
      <p:grpSp>
        <p:nvGrpSpPr>
          <p:cNvPr id="64533" name="Group 95"/>
          <p:cNvGrpSpPr>
            <a:grpSpLocks/>
          </p:cNvGrpSpPr>
          <p:nvPr/>
        </p:nvGrpSpPr>
        <p:grpSpPr bwMode="auto">
          <a:xfrm>
            <a:off x="2055813" y="4097338"/>
            <a:ext cx="2390775" cy="2135187"/>
            <a:chOff x="2055036" y="4097711"/>
            <a:chExt cx="2391465" cy="2134441"/>
          </a:xfrm>
        </p:grpSpPr>
        <p:sp>
          <p:nvSpPr>
            <p:cNvPr id="42" name="Oval 41"/>
            <p:cNvSpPr/>
            <p:nvPr/>
          </p:nvSpPr>
          <p:spPr>
            <a:xfrm>
              <a:off x="2601294" y="4097711"/>
              <a:ext cx="231842" cy="2332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43" name="Straight Connector 42"/>
            <p:cNvCxnSpPr>
              <a:stCxn id="48" idx="0"/>
              <a:endCxn id="42" idx="3"/>
            </p:cNvCxnSpPr>
            <p:nvPr/>
          </p:nvCxnSpPr>
          <p:spPr>
            <a:xfrm rot="5400000" flipH="1" flipV="1">
              <a:off x="1551402" y="4915633"/>
              <a:ext cx="1702793" cy="463684"/>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7" idx="1"/>
              <a:endCxn id="42" idx="5"/>
            </p:cNvCxnSpPr>
            <p:nvPr/>
          </p:nvCxnSpPr>
          <p:spPr>
            <a:xfrm rot="16200000" flipV="1">
              <a:off x="2630233" y="4465633"/>
              <a:ext cx="1120383" cy="78127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7" idx="7"/>
              <a:endCxn id="46" idx="3"/>
            </p:cNvCxnSpPr>
            <p:nvPr/>
          </p:nvCxnSpPr>
          <p:spPr>
            <a:xfrm rot="5400000" flipH="1" flipV="1">
              <a:off x="3766208" y="4934664"/>
              <a:ext cx="461801" cy="50179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4213071" y="4756293"/>
              <a:ext cx="233430" cy="23169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47" name="Oval 46"/>
            <p:cNvSpPr/>
            <p:nvPr/>
          </p:nvSpPr>
          <p:spPr>
            <a:xfrm>
              <a:off x="3547717" y="5381549"/>
              <a:ext cx="231842" cy="23328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48" name="Oval 47"/>
            <p:cNvSpPr/>
            <p:nvPr/>
          </p:nvSpPr>
          <p:spPr>
            <a:xfrm>
              <a:off x="2055036" y="5998872"/>
              <a:ext cx="233429" cy="2332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grpSp>
      <p:sp>
        <p:nvSpPr>
          <p:cNvPr id="49" name="Rectangle 68"/>
          <p:cNvSpPr>
            <a:spLocks noChangeArrowheads="1"/>
          </p:cNvSpPr>
          <p:nvPr/>
        </p:nvSpPr>
        <p:spPr bwMode="auto">
          <a:xfrm>
            <a:off x="6875463" y="4330700"/>
            <a:ext cx="1355725" cy="223838"/>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a:solidFill>
                  <a:schemeClr val="tx2"/>
                </a:solidFill>
              </a:rPr>
              <a:t>MARKETER</a:t>
            </a:r>
            <a:endParaRPr lang="en-US" sz="1100" b="1" noProof="1">
              <a:solidFill>
                <a:schemeClr val="tx2"/>
              </a:solidFill>
            </a:endParaRPr>
          </a:p>
        </p:txBody>
      </p:sp>
      <p:sp>
        <p:nvSpPr>
          <p:cNvPr id="50" name="Freeform 49"/>
          <p:cNvSpPr/>
          <p:nvPr/>
        </p:nvSpPr>
        <p:spPr>
          <a:xfrm>
            <a:off x="5970588" y="1677988"/>
            <a:ext cx="1404937" cy="1809750"/>
          </a:xfrm>
          <a:custGeom>
            <a:avLst/>
            <a:gdLst>
              <a:gd name="connsiteX0" fmla="*/ 5695 w 1404492"/>
              <a:gd name="connsiteY0" fmla="*/ 0 h 1809947"/>
              <a:gd name="connsiteX1" fmla="*/ 15122 w 1404492"/>
              <a:gd name="connsiteY1" fmla="*/ 94268 h 1809947"/>
              <a:gd name="connsiteX2" fmla="*/ 109390 w 1404492"/>
              <a:gd name="connsiteY2" fmla="*/ 84841 h 1809947"/>
              <a:gd name="connsiteX3" fmla="*/ 99963 w 1404492"/>
              <a:gd name="connsiteY3" fmla="*/ 47134 h 1809947"/>
              <a:gd name="connsiteX4" fmla="*/ 71682 w 1404492"/>
              <a:gd name="connsiteY4" fmla="*/ 37707 h 1809947"/>
              <a:gd name="connsiteX5" fmla="*/ 33975 w 1404492"/>
              <a:gd name="connsiteY5" fmla="*/ 113122 h 1809947"/>
              <a:gd name="connsiteX6" fmla="*/ 43402 w 1404492"/>
              <a:gd name="connsiteY6" fmla="*/ 150829 h 1809947"/>
              <a:gd name="connsiteX7" fmla="*/ 194231 w 1404492"/>
              <a:gd name="connsiteY7" fmla="*/ 113122 h 1809947"/>
              <a:gd name="connsiteX8" fmla="*/ 184804 w 1404492"/>
              <a:gd name="connsiteY8" fmla="*/ 65988 h 1809947"/>
              <a:gd name="connsiteX9" fmla="*/ 128243 w 1404492"/>
              <a:gd name="connsiteY9" fmla="*/ 18854 h 1809947"/>
              <a:gd name="connsiteX10" fmla="*/ 90536 w 1404492"/>
              <a:gd name="connsiteY10" fmla="*/ 37707 h 1809947"/>
              <a:gd name="connsiteX11" fmla="*/ 71682 w 1404492"/>
              <a:gd name="connsiteY11" fmla="*/ 84841 h 1809947"/>
              <a:gd name="connsiteX12" fmla="*/ 137670 w 1404492"/>
              <a:gd name="connsiteY12" fmla="*/ 113122 h 1809947"/>
              <a:gd name="connsiteX13" fmla="*/ 165950 w 1404492"/>
              <a:gd name="connsiteY13" fmla="*/ 103695 h 1809947"/>
              <a:gd name="connsiteX14" fmla="*/ 118816 w 1404492"/>
              <a:gd name="connsiteY14" fmla="*/ 18854 h 1809947"/>
              <a:gd name="connsiteX15" fmla="*/ 71682 w 1404492"/>
              <a:gd name="connsiteY15" fmla="*/ 28281 h 1809947"/>
              <a:gd name="connsiteX16" fmla="*/ 62256 w 1404492"/>
              <a:gd name="connsiteY16" fmla="*/ 56561 h 1809947"/>
              <a:gd name="connsiteX17" fmla="*/ 118816 w 1404492"/>
              <a:gd name="connsiteY17" fmla="*/ 141402 h 1809947"/>
              <a:gd name="connsiteX18" fmla="*/ 156524 w 1404492"/>
              <a:gd name="connsiteY18" fmla="*/ 131975 h 1809947"/>
              <a:gd name="connsiteX19" fmla="*/ 99963 w 1404492"/>
              <a:gd name="connsiteY19" fmla="*/ 65988 h 1809947"/>
              <a:gd name="connsiteX20" fmla="*/ 81109 w 1404492"/>
              <a:gd name="connsiteY20" fmla="*/ 103695 h 1809947"/>
              <a:gd name="connsiteX21" fmla="*/ 118816 w 1404492"/>
              <a:gd name="connsiteY21" fmla="*/ 197963 h 1809947"/>
              <a:gd name="connsiteX22" fmla="*/ 147097 w 1404492"/>
              <a:gd name="connsiteY22" fmla="*/ 226243 h 1809947"/>
              <a:gd name="connsiteX23" fmla="*/ 203658 w 1404492"/>
              <a:gd name="connsiteY23" fmla="*/ 263951 h 1809947"/>
              <a:gd name="connsiteX24" fmla="*/ 260219 w 1404492"/>
              <a:gd name="connsiteY24" fmla="*/ 311085 h 1809947"/>
              <a:gd name="connsiteX25" fmla="*/ 335633 w 1404492"/>
              <a:gd name="connsiteY25" fmla="*/ 377072 h 1809947"/>
              <a:gd name="connsiteX26" fmla="*/ 363913 w 1404492"/>
              <a:gd name="connsiteY26" fmla="*/ 395926 h 1809947"/>
              <a:gd name="connsiteX27" fmla="*/ 382767 w 1404492"/>
              <a:gd name="connsiteY27" fmla="*/ 424206 h 1809947"/>
              <a:gd name="connsiteX28" fmla="*/ 448755 w 1404492"/>
              <a:gd name="connsiteY28" fmla="*/ 471340 h 1809947"/>
              <a:gd name="connsiteX29" fmla="*/ 505315 w 1404492"/>
              <a:gd name="connsiteY29" fmla="*/ 556182 h 1809947"/>
              <a:gd name="connsiteX30" fmla="*/ 533596 w 1404492"/>
              <a:gd name="connsiteY30" fmla="*/ 584462 h 1809947"/>
              <a:gd name="connsiteX31" fmla="*/ 561876 w 1404492"/>
              <a:gd name="connsiteY31" fmla="*/ 603316 h 1809947"/>
              <a:gd name="connsiteX32" fmla="*/ 618437 w 1404492"/>
              <a:gd name="connsiteY32" fmla="*/ 650450 h 1809947"/>
              <a:gd name="connsiteX33" fmla="*/ 656144 w 1404492"/>
              <a:gd name="connsiteY33" fmla="*/ 725864 h 1809947"/>
              <a:gd name="connsiteX34" fmla="*/ 740986 w 1404492"/>
              <a:gd name="connsiteY34" fmla="*/ 810705 h 1809947"/>
              <a:gd name="connsiteX35" fmla="*/ 797546 w 1404492"/>
              <a:gd name="connsiteY35" fmla="*/ 886120 h 1809947"/>
              <a:gd name="connsiteX36" fmla="*/ 844680 w 1404492"/>
              <a:gd name="connsiteY36" fmla="*/ 961534 h 1809947"/>
              <a:gd name="connsiteX37" fmla="*/ 929522 w 1404492"/>
              <a:gd name="connsiteY37" fmla="*/ 1055802 h 1809947"/>
              <a:gd name="connsiteX38" fmla="*/ 938948 w 1404492"/>
              <a:gd name="connsiteY38" fmla="*/ 1084083 h 1809947"/>
              <a:gd name="connsiteX39" fmla="*/ 967229 w 1404492"/>
              <a:gd name="connsiteY39" fmla="*/ 1112363 h 1809947"/>
              <a:gd name="connsiteX40" fmla="*/ 976656 w 1404492"/>
              <a:gd name="connsiteY40" fmla="*/ 1159497 h 1809947"/>
              <a:gd name="connsiteX41" fmla="*/ 995509 w 1404492"/>
              <a:gd name="connsiteY41" fmla="*/ 1234911 h 1809947"/>
              <a:gd name="connsiteX42" fmla="*/ 1023790 w 1404492"/>
              <a:gd name="connsiteY42" fmla="*/ 1329180 h 1809947"/>
              <a:gd name="connsiteX43" fmla="*/ 1033216 w 1404492"/>
              <a:gd name="connsiteY43" fmla="*/ 1404594 h 1809947"/>
              <a:gd name="connsiteX44" fmla="*/ 1070924 w 1404492"/>
              <a:gd name="connsiteY44" fmla="*/ 1470582 h 1809947"/>
              <a:gd name="connsiteX45" fmla="*/ 1136911 w 1404492"/>
              <a:gd name="connsiteY45" fmla="*/ 1536569 h 1809947"/>
              <a:gd name="connsiteX46" fmla="*/ 1165192 w 1404492"/>
              <a:gd name="connsiteY46" fmla="*/ 1564850 h 1809947"/>
              <a:gd name="connsiteX47" fmla="*/ 1193472 w 1404492"/>
              <a:gd name="connsiteY47" fmla="*/ 1706252 h 1809947"/>
              <a:gd name="connsiteX48" fmla="*/ 1202899 w 1404492"/>
              <a:gd name="connsiteY48" fmla="*/ 1762813 h 1809947"/>
              <a:gd name="connsiteX49" fmla="*/ 1231179 w 1404492"/>
              <a:gd name="connsiteY49" fmla="*/ 1781666 h 1809947"/>
              <a:gd name="connsiteX50" fmla="*/ 1278313 w 1404492"/>
              <a:gd name="connsiteY50" fmla="*/ 1772239 h 1809947"/>
              <a:gd name="connsiteX51" fmla="*/ 1306594 w 1404492"/>
              <a:gd name="connsiteY51" fmla="*/ 1706252 h 1809947"/>
              <a:gd name="connsiteX52" fmla="*/ 1250033 w 1404492"/>
              <a:gd name="connsiteY52" fmla="*/ 1677971 h 1809947"/>
              <a:gd name="connsiteX53" fmla="*/ 1240606 w 1404492"/>
              <a:gd name="connsiteY53" fmla="*/ 1706252 h 1809947"/>
              <a:gd name="connsiteX54" fmla="*/ 1250033 w 1404492"/>
              <a:gd name="connsiteY54" fmla="*/ 1734532 h 1809947"/>
              <a:gd name="connsiteX55" fmla="*/ 1306594 w 1404492"/>
              <a:gd name="connsiteY55" fmla="*/ 1762813 h 1809947"/>
              <a:gd name="connsiteX56" fmla="*/ 1306594 w 1404492"/>
              <a:gd name="connsiteY56" fmla="*/ 1715678 h 1809947"/>
              <a:gd name="connsiteX57" fmla="*/ 1268887 w 1404492"/>
              <a:gd name="connsiteY57" fmla="*/ 1734532 h 1809947"/>
              <a:gd name="connsiteX58" fmla="*/ 1268887 w 1404492"/>
              <a:gd name="connsiteY58" fmla="*/ 1800520 h 1809947"/>
              <a:gd name="connsiteX59" fmla="*/ 1297167 w 1404492"/>
              <a:gd name="connsiteY59" fmla="*/ 1809947 h 1809947"/>
              <a:gd name="connsiteX60" fmla="*/ 1297167 w 1404492"/>
              <a:gd name="connsiteY60" fmla="*/ 1734532 h 1809947"/>
              <a:gd name="connsiteX61" fmla="*/ 1268887 w 1404492"/>
              <a:gd name="connsiteY61" fmla="*/ 1715678 h 1809947"/>
              <a:gd name="connsiteX62" fmla="*/ 1259460 w 1404492"/>
              <a:gd name="connsiteY62" fmla="*/ 1753386 h 1809947"/>
              <a:gd name="connsiteX63" fmla="*/ 1316021 w 1404492"/>
              <a:gd name="connsiteY63" fmla="*/ 1791093 h 1809947"/>
              <a:gd name="connsiteX64" fmla="*/ 1391435 w 1404492"/>
              <a:gd name="connsiteY64" fmla="*/ 1772239 h 180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404492" h="1809947">
                <a:moveTo>
                  <a:pt x="5695" y="0"/>
                </a:moveTo>
                <a:cubicBezTo>
                  <a:pt x="8837" y="31423"/>
                  <a:pt x="0" y="66545"/>
                  <a:pt x="15122" y="94268"/>
                </a:cubicBezTo>
                <a:cubicBezTo>
                  <a:pt x="32243" y="125656"/>
                  <a:pt x="96601" y="89957"/>
                  <a:pt x="109390" y="84841"/>
                </a:cubicBezTo>
                <a:cubicBezTo>
                  <a:pt x="106248" y="72272"/>
                  <a:pt x="108057" y="57251"/>
                  <a:pt x="99963" y="47134"/>
                </a:cubicBezTo>
                <a:cubicBezTo>
                  <a:pt x="93755" y="39375"/>
                  <a:pt x="80908" y="34016"/>
                  <a:pt x="71682" y="37707"/>
                </a:cubicBezTo>
                <a:cubicBezTo>
                  <a:pt x="58236" y="43085"/>
                  <a:pt x="34942" y="110705"/>
                  <a:pt x="33975" y="113122"/>
                </a:cubicBezTo>
                <a:cubicBezTo>
                  <a:pt x="37117" y="125691"/>
                  <a:pt x="30778" y="147916"/>
                  <a:pt x="43402" y="150829"/>
                </a:cubicBezTo>
                <a:cubicBezTo>
                  <a:pt x="130938" y="171029"/>
                  <a:pt x="143378" y="151261"/>
                  <a:pt x="194231" y="113122"/>
                </a:cubicBezTo>
                <a:cubicBezTo>
                  <a:pt x="191089" y="97411"/>
                  <a:pt x="191969" y="80319"/>
                  <a:pt x="184804" y="65988"/>
                </a:cubicBezTo>
                <a:cubicBezTo>
                  <a:pt x="175730" y="47839"/>
                  <a:pt x="144487" y="29683"/>
                  <a:pt x="128243" y="18854"/>
                </a:cubicBezTo>
                <a:cubicBezTo>
                  <a:pt x="115674" y="25138"/>
                  <a:pt x="99681" y="27038"/>
                  <a:pt x="90536" y="37707"/>
                </a:cubicBezTo>
                <a:cubicBezTo>
                  <a:pt x="79523" y="50555"/>
                  <a:pt x="69289" y="68089"/>
                  <a:pt x="71682" y="84841"/>
                </a:cubicBezTo>
                <a:cubicBezTo>
                  <a:pt x="74093" y="101719"/>
                  <a:pt x="130881" y="111425"/>
                  <a:pt x="137670" y="113122"/>
                </a:cubicBezTo>
                <a:cubicBezTo>
                  <a:pt x="147097" y="109980"/>
                  <a:pt x="164717" y="113555"/>
                  <a:pt x="165950" y="103695"/>
                </a:cubicBezTo>
                <a:cubicBezTo>
                  <a:pt x="173132" y="46243"/>
                  <a:pt x="151696" y="40773"/>
                  <a:pt x="118816" y="18854"/>
                </a:cubicBezTo>
                <a:cubicBezTo>
                  <a:pt x="103105" y="21996"/>
                  <a:pt x="85013" y="19393"/>
                  <a:pt x="71682" y="28281"/>
                </a:cubicBezTo>
                <a:cubicBezTo>
                  <a:pt x="63414" y="33793"/>
                  <a:pt x="60307" y="46817"/>
                  <a:pt x="62256" y="56561"/>
                </a:cubicBezTo>
                <a:cubicBezTo>
                  <a:pt x="74850" y="119530"/>
                  <a:pt x="80163" y="115634"/>
                  <a:pt x="118816" y="141402"/>
                </a:cubicBezTo>
                <a:cubicBezTo>
                  <a:pt x="131385" y="138260"/>
                  <a:pt x="153983" y="144680"/>
                  <a:pt x="156524" y="131975"/>
                </a:cubicBezTo>
                <a:cubicBezTo>
                  <a:pt x="158539" y="121898"/>
                  <a:pt x="106859" y="72884"/>
                  <a:pt x="99963" y="65988"/>
                </a:cubicBezTo>
                <a:cubicBezTo>
                  <a:pt x="93678" y="78557"/>
                  <a:pt x="81109" y="89642"/>
                  <a:pt x="81109" y="103695"/>
                </a:cubicBezTo>
                <a:cubicBezTo>
                  <a:pt x="81109" y="117429"/>
                  <a:pt x="107549" y="182190"/>
                  <a:pt x="118816" y="197963"/>
                </a:cubicBezTo>
                <a:cubicBezTo>
                  <a:pt x="126565" y="208811"/>
                  <a:pt x="136574" y="218058"/>
                  <a:pt x="147097" y="226243"/>
                </a:cubicBezTo>
                <a:cubicBezTo>
                  <a:pt x="164983" y="240155"/>
                  <a:pt x="185772" y="250039"/>
                  <a:pt x="203658" y="263951"/>
                </a:cubicBezTo>
                <a:cubicBezTo>
                  <a:pt x="312526" y="348627"/>
                  <a:pt x="159165" y="243716"/>
                  <a:pt x="260219" y="311085"/>
                </a:cubicBezTo>
                <a:cubicBezTo>
                  <a:pt x="291641" y="358219"/>
                  <a:pt x="269645" y="333079"/>
                  <a:pt x="335633" y="377072"/>
                </a:cubicBezTo>
                <a:lnTo>
                  <a:pt x="363913" y="395926"/>
                </a:lnTo>
                <a:cubicBezTo>
                  <a:pt x="370198" y="405353"/>
                  <a:pt x="373920" y="417128"/>
                  <a:pt x="382767" y="424206"/>
                </a:cubicBezTo>
                <a:cubicBezTo>
                  <a:pt x="455036" y="482021"/>
                  <a:pt x="355495" y="350102"/>
                  <a:pt x="448755" y="471340"/>
                </a:cubicBezTo>
                <a:cubicBezTo>
                  <a:pt x="469478" y="498280"/>
                  <a:pt x="481281" y="532149"/>
                  <a:pt x="505315" y="556182"/>
                </a:cubicBezTo>
                <a:cubicBezTo>
                  <a:pt x="514742" y="565609"/>
                  <a:pt x="523354" y="575927"/>
                  <a:pt x="533596" y="584462"/>
                </a:cubicBezTo>
                <a:cubicBezTo>
                  <a:pt x="542300" y="591715"/>
                  <a:pt x="552933" y="596360"/>
                  <a:pt x="561876" y="603316"/>
                </a:cubicBezTo>
                <a:cubicBezTo>
                  <a:pt x="581248" y="618383"/>
                  <a:pt x="599583" y="634739"/>
                  <a:pt x="618437" y="650450"/>
                </a:cubicBezTo>
                <a:cubicBezTo>
                  <a:pt x="631006" y="675588"/>
                  <a:pt x="634553" y="707872"/>
                  <a:pt x="656144" y="725864"/>
                </a:cubicBezTo>
                <a:cubicBezTo>
                  <a:pt x="724775" y="783056"/>
                  <a:pt x="697980" y="753365"/>
                  <a:pt x="740986" y="810705"/>
                </a:cubicBezTo>
                <a:cubicBezTo>
                  <a:pt x="759052" y="864909"/>
                  <a:pt x="739776" y="821129"/>
                  <a:pt x="797546" y="886120"/>
                </a:cubicBezTo>
                <a:cubicBezTo>
                  <a:pt x="852446" y="947882"/>
                  <a:pt x="802534" y="898314"/>
                  <a:pt x="844680" y="961534"/>
                </a:cubicBezTo>
                <a:cubicBezTo>
                  <a:pt x="895367" y="1037565"/>
                  <a:pt x="879664" y="1022565"/>
                  <a:pt x="929522" y="1055802"/>
                </a:cubicBezTo>
                <a:cubicBezTo>
                  <a:pt x="932664" y="1065229"/>
                  <a:pt x="933436" y="1075815"/>
                  <a:pt x="938948" y="1084083"/>
                </a:cubicBezTo>
                <a:cubicBezTo>
                  <a:pt x="946343" y="1095176"/>
                  <a:pt x="961267" y="1100439"/>
                  <a:pt x="967229" y="1112363"/>
                </a:cubicBezTo>
                <a:cubicBezTo>
                  <a:pt x="974395" y="1126694"/>
                  <a:pt x="973053" y="1143885"/>
                  <a:pt x="976656" y="1159497"/>
                </a:cubicBezTo>
                <a:cubicBezTo>
                  <a:pt x="982482" y="1184745"/>
                  <a:pt x="987315" y="1210329"/>
                  <a:pt x="995509" y="1234911"/>
                </a:cubicBezTo>
                <a:cubicBezTo>
                  <a:pt x="1018460" y="1303763"/>
                  <a:pt x="1009543" y="1272192"/>
                  <a:pt x="1023790" y="1329180"/>
                </a:cubicBezTo>
                <a:cubicBezTo>
                  <a:pt x="1026932" y="1354318"/>
                  <a:pt x="1027072" y="1380017"/>
                  <a:pt x="1033216" y="1404594"/>
                </a:cubicBezTo>
                <a:cubicBezTo>
                  <a:pt x="1036126" y="1416235"/>
                  <a:pt x="1061215" y="1459794"/>
                  <a:pt x="1070924" y="1470582"/>
                </a:cubicBezTo>
                <a:cubicBezTo>
                  <a:pt x="1091733" y="1493703"/>
                  <a:pt x="1114915" y="1514573"/>
                  <a:pt x="1136911" y="1536569"/>
                </a:cubicBezTo>
                <a:lnTo>
                  <a:pt x="1165192" y="1564850"/>
                </a:lnTo>
                <a:cubicBezTo>
                  <a:pt x="1195749" y="1656522"/>
                  <a:pt x="1177976" y="1590036"/>
                  <a:pt x="1193472" y="1706252"/>
                </a:cubicBezTo>
                <a:cubicBezTo>
                  <a:pt x="1195998" y="1725198"/>
                  <a:pt x="1194351" y="1745717"/>
                  <a:pt x="1202899" y="1762813"/>
                </a:cubicBezTo>
                <a:cubicBezTo>
                  <a:pt x="1207966" y="1772946"/>
                  <a:pt x="1221752" y="1775382"/>
                  <a:pt x="1231179" y="1781666"/>
                </a:cubicBezTo>
                <a:cubicBezTo>
                  <a:pt x="1246890" y="1778524"/>
                  <a:pt x="1264402" y="1780188"/>
                  <a:pt x="1278313" y="1772239"/>
                </a:cubicBezTo>
                <a:cubicBezTo>
                  <a:pt x="1297301" y="1761389"/>
                  <a:pt x="1302484" y="1722691"/>
                  <a:pt x="1306594" y="1706252"/>
                </a:cubicBezTo>
                <a:cubicBezTo>
                  <a:pt x="1301832" y="1703077"/>
                  <a:pt x="1261183" y="1672396"/>
                  <a:pt x="1250033" y="1677971"/>
                </a:cubicBezTo>
                <a:cubicBezTo>
                  <a:pt x="1241145" y="1682415"/>
                  <a:pt x="1243748" y="1696825"/>
                  <a:pt x="1240606" y="1706252"/>
                </a:cubicBezTo>
                <a:cubicBezTo>
                  <a:pt x="1243748" y="1715679"/>
                  <a:pt x="1243826" y="1726773"/>
                  <a:pt x="1250033" y="1734532"/>
                </a:cubicBezTo>
                <a:cubicBezTo>
                  <a:pt x="1263324" y="1751146"/>
                  <a:pt x="1287963" y="1756603"/>
                  <a:pt x="1306594" y="1762813"/>
                </a:cubicBezTo>
                <a:cubicBezTo>
                  <a:pt x="1314572" y="1758824"/>
                  <a:pt x="1404492" y="1727916"/>
                  <a:pt x="1306594" y="1715678"/>
                </a:cubicBezTo>
                <a:cubicBezTo>
                  <a:pt x="1292650" y="1713935"/>
                  <a:pt x="1281456" y="1728247"/>
                  <a:pt x="1268887" y="1734532"/>
                </a:cubicBezTo>
                <a:cubicBezTo>
                  <a:pt x="1264103" y="1753668"/>
                  <a:pt x="1249953" y="1781586"/>
                  <a:pt x="1268887" y="1800520"/>
                </a:cubicBezTo>
                <a:cubicBezTo>
                  <a:pt x="1275913" y="1807546"/>
                  <a:pt x="1287740" y="1806805"/>
                  <a:pt x="1297167" y="1809947"/>
                </a:cubicBezTo>
                <a:cubicBezTo>
                  <a:pt x="1306834" y="1780947"/>
                  <a:pt x="1316326" y="1768061"/>
                  <a:pt x="1297167" y="1734532"/>
                </a:cubicBezTo>
                <a:cubicBezTo>
                  <a:pt x="1291546" y="1724695"/>
                  <a:pt x="1278314" y="1721963"/>
                  <a:pt x="1268887" y="1715678"/>
                </a:cubicBezTo>
                <a:cubicBezTo>
                  <a:pt x="1265745" y="1728247"/>
                  <a:pt x="1252593" y="1742399"/>
                  <a:pt x="1259460" y="1753386"/>
                </a:cubicBezTo>
                <a:cubicBezTo>
                  <a:pt x="1271469" y="1772601"/>
                  <a:pt x="1316021" y="1791093"/>
                  <a:pt x="1316021" y="1791093"/>
                </a:cubicBezTo>
                <a:cubicBezTo>
                  <a:pt x="1378543" y="1770252"/>
                  <a:pt x="1352708" y="1772239"/>
                  <a:pt x="1391435" y="1772239"/>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1" name="Freeform 50"/>
          <p:cNvSpPr/>
          <p:nvPr/>
        </p:nvSpPr>
        <p:spPr>
          <a:xfrm>
            <a:off x="6018213" y="3573463"/>
            <a:ext cx="1144587" cy="441325"/>
          </a:xfrm>
          <a:custGeom>
            <a:avLst/>
            <a:gdLst>
              <a:gd name="connsiteX0" fmla="*/ 5912 w 1144580"/>
              <a:gd name="connsiteY0" fmla="*/ 0 h 441959"/>
              <a:gd name="connsiteX1" fmla="*/ 53046 w 1144580"/>
              <a:gd name="connsiteY1" fmla="*/ 37707 h 441959"/>
              <a:gd name="connsiteX2" fmla="*/ 81326 w 1144580"/>
              <a:gd name="connsiteY2" fmla="*/ 84841 h 441959"/>
              <a:gd name="connsiteX3" fmla="*/ 119033 w 1144580"/>
              <a:gd name="connsiteY3" fmla="*/ 122548 h 441959"/>
              <a:gd name="connsiteX4" fmla="*/ 137887 w 1144580"/>
              <a:gd name="connsiteY4" fmla="*/ 150829 h 441959"/>
              <a:gd name="connsiteX5" fmla="*/ 203875 w 1144580"/>
              <a:gd name="connsiteY5" fmla="*/ 179109 h 441959"/>
              <a:gd name="connsiteX6" fmla="*/ 203875 w 1144580"/>
              <a:gd name="connsiteY6" fmla="*/ 75414 h 441959"/>
              <a:gd name="connsiteX7" fmla="*/ 166168 w 1144580"/>
              <a:gd name="connsiteY7" fmla="*/ 56561 h 441959"/>
              <a:gd name="connsiteX8" fmla="*/ 137887 w 1144580"/>
              <a:gd name="connsiteY8" fmla="*/ 65987 h 441959"/>
              <a:gd name="connsiteX9" fmla="*/ 137887 w 1144580"/>
              <a:gd name="connsiteY9" fmla="*/ 131975 h 441959"/>
              <a:gd name="connsiteX10" fmla="*/ 166168 w 1144580"/>
              <a:gd name="connsiteY10" fmla="*/ 141402 h 441959"/>
              <a:gd name="connsiteX11" fmla="*/ 128460 w 1144580"/>
              <a:gd name="connsiteY11" fmla="*/ 18853 h 441959"/>
              <a:gd name="connsiteX12" fmla="*/ 100180 w 1144580"/>
              <a:gd name="connsiteY12" fmla="*/ 0 h 441959"/>
              <a:gd name="connsiteX13" fmla="*/ 100180 w 1144580"/>
              <a:gd name="connsiteY13" fmla="*/ 56561 h 441959"/>
              <a:gd name="connsiteX14" fmla="*/ 156741 w 1144580"/>
              <a:gd name="connsiteY14" fmla="*/ 37707 h 441959"/>
              <a:gd name="connsiteX15" fmla="*/ 100180 w 1144580"/>
              <a:gd name="connsiteY15" fmla="*/ 47134 h 441959"/>
              <a:gd name="connsiteX16" fmla="*/ 156741 w 1144580"/>
              <a:gd name="connsiteY16" fmla="*/ 122548 h 441959"/>
              <a:gd name="connsiteX17" fmla="*/ 222728 w 1144580"/>
              <a:gd name="connsiteY17" fmla="*/ 150829 h 441959"/>
              <a:gd name="connsiteX18" fmla="*/ 260436 w 1144580"/>
              <a:gd name="connsiteY18" fmla="*/ 169682 h 441959"/>
              <a:gd name="connsiteX19" fmla="*/ 307570 w 1144580"/>
              <a:gd name="connsiteY19" fmla="*/ 197963 h 441959"/>
              <a:gd name="connsiteX20" fmla="*/ 335850 w 1144580"/>
              <a:gd name="connsiteY20" fmla="*/ 207389 h 441959"/>
              <a:gd name="connsiteX21" fmla="*/ 401838 w 1144580"/>
              <a:gd name="connsiteY21" fmla="*/ 245097 h 441959"/>
              <a:gd name="connsiteX22" fmla="*/ 439545 w 1144580"/>
              <a:gd name="connsiteY22" fmla="*/ 263950 h 441959"/>
              <a:gd name="connsiteX23" fmla="*/ 514959 w 1144580"/>
              <a:gd name="connsiteY23" fmla="*/ 301657 h 441959"/>
              <a:gd name="connsiteX24" fmla="*/ 590374 w 1144580"/>
              <a:gd name="connsiteY24" fmla="*/ 311084 h 441959"/>
              <a:gd name="connsiteX25" fmla="*/ 1042860 w 1144580"/>
              <a:gd name="connsiteY25" fmla="*/ 263950 h 441959"/>
              <a:gd name="connsiteX26" fmla="*/ 1024007 w 1144580"/>
              <a:gd name="connsiteY26" fmla="*/ 235670 h 441959"/>
              <a:gd name="connsiteX27" fmla="*/ 995726 w 1144580"/>
              <a:gd name="connsiteY27" fmla="*/ 245097 h 441959"/>
              <a:gd name="connsiteX28" fmla="*/ 995726 w 1144580"/>
              <a:gd name="connsiteY28" fmla="*/ 301657 h 441959"/>
              <a:gd name="connsiteX29" fmla="*/ 1033433 w 1144580"/>
              <a:gd name="connsiteY29" fmla="*/ 292231 h 441959"/>
              <a:gd name="connsiteX30" fmla="*/ 1014580 w 1144580"/>
              <a:gd name="connsiteY30" fmla="*/ 320511 h 441959"/>
              <a:gd name="connsiteX31" fmla="*/ 1071141 w 1144580"/>
              <a:gd name="connsiteY31" fmla="*/ 348792 h 441959"/>
              <a:gd name="connsiteX32" fmla="*/ 1127702 w 1144580"/>
              <a:gd name="connsiteY32" fmla="*/ 386499 h 441959"/>
              <a:gd name="connsiteX33" fmla="*/ 1137128 w 1144580"/>
              <a:gd name="connsiteY33" fmla="*/ 358218 h 441959"/>
              <a:gd name="connsiteX34" fmla="*/ 1108848 w 1144580"/>
              <a:gd name="connsiteY34" fmla="*/ 339365 h 44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44580" h="441959">
                <a:moveTo>
                  <a:pt x="5912" y="0"/>
                </a:moveTo>
                <a:cubicBezTo>
                  <a:pt x="21623" y="12569"/>
                  <a:pt x="39679" y="22669"/>
                  <a:pt x="53046" y="37707"/>
                </a:cubicBezTo>
                <a:cubicBezTo>
                  <a:pt x="65219" y="51401"/>
                  <a:pt x="70077" y="70378"/>
                  <a:pt x="81326" y="84841"/>
                </a:cubicBezTo>
                <a:cubicBezTo>
                  <a:pt x="92239" y="98872"/>
                  <a:pt x="107465" y="109052"/>
                  <a:pt x="119033" y="122548"/>
                </a:cubicBezTo>
                <a:cubicBezTo>
                  <a:pt x="126406" y="131150"/>
                  <a:pt x="129876" y="142818"/>
                  <a:pt x="137887" y="150829"/>
                </a:cubicBezTo>
                <a:cubicBezTo>
                  <a:pt x="159586" y="172528"/>
                  <a:pt x="175031" y="171898"/>
                  <a:pt x="203875" y="179109"/>
                </a:cubicBezTo>
                <a:cubicBezTo>
                  <a:pt x="212805" y="143389"/>
                  <a:pt x="225229" y="113851"/>
                  <a:pt x="203875" y="75414"/>
                </a:cubicBezTo>
                <a:cubicBezTo>
                  <a:pt x="197050" y="63130"/>
                  <a:pt x="178737" y="62845"/>
                  <a:pt x="166168" y="56561"/>
                </a:cubicBezTo>
                <a:cubicBezTo>
                  <a:pt x="156741" y="59703"/>
                  <a:pt x="144095" y="58228"/>
                  <a:pt x="137887" y="65987"/>
                </a:cubicBezTo>
                <a:cubicBezTo>
                  <a:pt x="127257" y="79275"/>
                  <a:pt x="123437" y="117526"/>
                  <a:pt x="137887" y="131975"/>
                </a:cubicBezTo>
                <a:cubicBezTo>
                  <a:pt x="144914" y="139001"/>
                  <a:pt x="156741" y="138260"/>
                  <a:pt x="166168" y="141402"/>
                </a:cubicBezTo>
                <a:cubicBezTo>
                  <a:pt x="160163" y="114381"/>
                  <a:pt x="152558" y="47771"/>
                  <a:pt x="128460" y="18853"/>
                </a:cubicBezTo>
                <a:cubicBezTo>
                  <a:pt x="121207" y="10150"/>
                  <a:pt x="109607" y="6284"/>
                  <a:pt x="100180" y="0"/>
                </a:cubicBezTo>
                <a:cubicBezTo>
                  <a:pt x="90737" y="3148"/>
                  <a:pt x="0" y="23168"/>
                  <a:pt x="100180" y="56561"/>
                </a:cubicBezTo>
                <a:cubicBezTo>
                  <a:pt x="119034" y="62845"/>
                  <a:pt x="156741" y="57581"/>
                  <a:pt x="156741" y="37707"/>
                </a:cubicBezTo>
                <a:cubicBezTo>
                  <a:pt x="156741" y="18593"/>
                  <a:pt x="119034" y="43992"/>
                  <a:pt x="100180" y="47134"/>
                </a:cubicBezTo>
                <a:cubicBezTo>
                  <a:pt x="119450" y="85675"/>
                  <a:pt x="118624" y="93960"/>
                  <a:pt x="156741" y="122548"/>
                </a:cubicBezTo>
                <a:cubicBezTo>
                  <a:pt x="184531" y="143390"/>
                  <a:pt x="194413" y="138694"/>
                  <a:pt x="222728" y="150829"/>
                </a:cubicBezTo>
                <a:cubicBezTo>
                  <a:pt x="235645" y="156365"/>
                  <a:pt x="248152" y="162857"/>
                  <a:pt x="260436" y="169682"/>
                </a:cubicBezTo>
                <a:cubicBezTo>
                  <a:pt x="276453" y="178580"/>
                  <a:pt x="291182" y="189769"/>
                  <a:pt x="307570" y="197963"/>
                </a:cubicBezTo>
                <a:cubicBezTo>
                  <a:pt x="316457" y="202407"/>
                  <a:pt x="326963" y="202945"/>
                  <a:pt x="335850" y="207389"/>
                </a:cubicBezTo>
                <a:cubicBezTo>
                  <a:pt x="358509" y="218719"/>
                  <a:pt x="379597" y="232966"/>
                  <a:pt x="401838" y="245097"/>
                </a:cubicBezTo>
                <a:cubicBezTo>
                  <a:pt x="414175" y="251826"/>
                  <a:pt x="427344" y="256978"/>
                  <a:pt x="439545" y="263950"/>
                </a:cubicBezTo>
                <a:cubicBezTo>
                  <a:pt x="474575" y="283967"/>
                  <a:pt x="468253" y="290879"/>
                  <a:pt x="514959" y="301657"/>
                </a:cubicBezTo>
                <a:cubicBezTo>
                  <a:pt x="539644" y="307353"/>
                  <a:pt x="565236" y="307942"/>
                  <a:pt x="590374" y="311084"/>
                </a:cubicBezTo>
                <a:cubicBezTo>
                  <a:pt x="935008" y="304191"/>
                  <a:pt x="1144580" y="441959"/>
                  <a:pt x="1042860" y="263950"/>
                </a:cubicBezTo>
                <a:cubicBezTo>
                  <a:pt x="1037239" y="254113"/>
                  <a:pt x="1030291" y="245097"/>
                  <a:pt x="1024007" y="235670"/>
                </a:cubicBezTo>
                <a:cubicBezTo>
                  <a:pt x="1014580" y="238812"/>
                  <a:pt x="1002753" y="238071"/>
                  <a:pt x="995726" y="245097"/>
                </a:cubicBezTo>
                <a:cubicBezTo>
                  <a:pt x="976872" y="263950"/>
                  <a:pt x="989441" y="282804"/>
                  <a:pt x="995726" y="301657"/>
                </a:cubicBezTo>
                <a:cubicBezTo>
                  <a:pt x="1008295" y="298515"/>
                  <a:pt x="1024272" y="283070"/>
                  <a:pt x="1033433" y="292231"/>
                </a:cubicBezTo>
                <a:cubicBezTo>
                  <a:pt x="1041444" y="300242"/>
                  <a:pt x="1008296" y="311084"/>
                  <a:pt x="1014580" y="320511"/>
                </a:cubicBezTo>
                <a:cubicBezTo>
                  <a:pt x="1026273" y="338050"/>
                  <a:pt x="1053602" y="337099"/>
                  <a:pt x="1071141" y="348792"/>
                </a:cubicBezTo>
                <a:cubicBezTo>
                  <a:pt x="1141753" y="395867"/>
                  <a:pt x="1060458" y="364084"/>
                  <a:pt x="1127702" y="386499"/>
                </a:cubicBezTo>
                <a:cubicBezTo>
                  <a:pt x="1130844" y="377072"/>
                  <a:pt x="1140819" y="367444"/>
                  <a:pt x="1137128" y="358218"/>
                </a:cubicBezTo>
                <a:cubicBezTo>
                  <a:pt x="1132920" y="347699"/>
                  <a:pt x="1108848" y="339365"/>
                  <a:pt x="1108848" y="339365"/>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2" name="Freeform 51"/>
          <p:cNvSpPr/>
          <p:nvPr/>
        </p:nvSpPr>
        <p:spPr>
          <a:xfrm>
            <a:off x="5778500" y="3976688"/>
            <a:ext cx="1412875" cy="361950"/>
          </a:xfrm>
          <a:custGeom>
            <a:avLst/>
            <a:gdLst>
              <a:gd name="connsiteX0" fmla="*/ 0 w 1413309"/>
              <a:gd name="connsiteY0" fmla="*/ 142440 h 362005"/>
              <a:gd name="connsiteX1" fmla="*/ 84841 w 1413309"/>
              <a:gd name="connsiteY1" fmla="*/ 274416 h 362005"/>
              <a:gd name="connsiteX2" fmla="*/ 141402 w 1413309"/>
              <a:gd name="connsiteY2" fmla="*/ 340403 h 362005"/>
              <a:gd name="connsiteX3" fmla="*/ 150829 w 1413309"/>
              <a:gd name="connsiteY3" fmla="*/ 283842 h 362005"/>
              <a:gd name="connsiteX4" fmla="*/ 56561 w 1413309"/>
              <a:gd name="connsiteY4" fmla="*/ 293269 h 362005"/>
              <a:gd name="connsiteX5" fmla="*/ 65988 w 1413309"/>
              <a:gd name="connsiteY5" fmla="*/ 330976 h 362005"/>
              <a:gd name="connsiteX6" fmla="*/ 75414 w 1413309"/>
              <a:gd name="connsiteY6" fmla="*/ 359257 h 362005"/>
              <a:gd name="connsiteX7" fmla="*/ 103695 w 1413309"/>
              <a:gd name="connsiteY7" fmla="*/ 340403 h 362005"/>
              <a:gd name="connsiteX8" fmla="*/ 150829 w 1413309"/>
              <a:gd name="connsiteY8" fmla="*/ 330976 h 362005"/>
              <a:gd name="connsiteX9" fmla="*/ 160256 w 1413309"/>
              <a:gd name="connsiteY9" fmla="*/ 293269 h 362005"/>
              <a:gd name="connsiteX10" fmla="*/ 103695 w 1413309"/>
              <a:gd name="connsiteY10" fmla="*/ 293269 h 362005"/>
              <a:gd name="connsiteX11" fmla="*/ 113122 w 1413309"/>
              <a:gd name="connsiteY11" fmla="*/ 330976 h 362005"/>
              <a:gd name="connsiteX12" fmla="*/ 141402 w 1413309"/>
              <a:gd name="connsiteY12" fmla="*/ 312123 h 362005"/>
              <a:gd name="connsiteX13" fmla="*/ 122548 w 1413309"/>
              <a:gd name="connsiteY13" fmla="*/ 255562 h 362005"/>
              <a:gd name="connsiteX14" fmla="*/ 75414 w 1413309"/>
              <a:gd name="connsiteY14" fmla="*/ 264989 h 362005"/>
              <a:gd name="connsiteX15" fmla="*/ 84841 w 1413309"/>
              <a:gd name="connsiteY15" fmla="*/ 302696 h 362005"/>
              <a:gd name="connsiteX16" fmla="*/ 150829 w 1413309"/>
              <a:gd name="connsiteY16" fmla="*/ 349830 h 362005"/>
              <a:gd name="connsiteX17" fmla="*/ 320511 w 1413309"/>
              <a:gd name="connsiteY17" fmla="*/ 340403 h 362005"/>
              <a:gd name="connsiteX18" fmla="*/ 461913 w 1413309"/>
              <a:gd name="connsiteY18" fmla="*/ 321550 h 362005"/>
              <a:gd name="connsiteX19" fmla="*/ 527901 w 1413309"/>
              <a:gd name="connsiteY19" fmla="*/ 293269 h 362005"/>
              <a:gd name="connsiteX20" fmla="*/ 631596 w 1413309"/>
              <a:gd name="connsiteY20" fmla="*/ 274416 h 362005"/>
              <a:gd name="connsiteX21" fmla="*/ 697583 w 1413309"/>
              <a:gd name="connsiteY21" fmla="*/ 246135 h 362005"/>
              <a:gd name="connsiteX22" fmla="*/ 744717 w 1413309"/>
              <a:gd name="connsiteY22" fmla="*/ 227282 h 362005"/>
              <a:gd name="connsiteX23" fmla="*/ 791851 w 1413309"/>
              <a:gd name="connsiteY23" fmla="*/ 199001 h 362005"/>
              <a:gd name="connsiteX24" fmla="*/ 838985 w 1413309"/>
              <a:gd name="connsiteY24" fmla="*/ 189574 h 362005"/>
              <a:gd name="connsiteX25" fmla="*/ 876693 w 1413309"/>
              <a:gd name="connsiteY25" fmla="*/ 180148 h 362005"/>
              <a:gd name="connsiteX26" fmla="*/ 952107 w 1413309"/>
              <a:gd name="connsiteY26" fmla="*/ 142440 h 362005"/>
              <a:gd name="connsiteX27" fmla="*/ 1008668 w 1413309"/>
              <a:gd name="connsiteY27" fmla="*/ 114160 h 362005"/>
              <a:gd name="connsiteX28" fmla="*/ 1159497 w 1413309"/>
              <a:gd name="connsiteY28" fmla="*/ 95306 h 362005"/>
              <a:gd name="connsiteX29" fmla="*/ 1197204 w 1413309"/>
              <a:gd name="connsiteY29" fmla="*/ 85880 h 362005"/>
              <a:gd name="connsiteX30" fmla="*/ 1329179 w 1413309"/>
              <a:gd name="connsiteY30" fmla="*/ 67026 h 362005"/>
              <a:gd name="connsiteX31" fmla="*/ 1310326 w 1413309"/>
              <a:gd name="connsiteY31" fmla="*/ 38746 h 362005"/>
              <a:gd name="connsiteX32" fmla="*/ 1244338 w 1413309"/>
              <a:gd name="connsiteY32" fmla="*/ 76453 h 362005"/>
              <a:gd name="connsiteX33" fmla="*/ 1282045 w 1413309"/>
              <a:gd name="connsiteY33" fmla="*/ 114160 h 362005"/>
              <a:gd name="connsiteX34" fmla="*/ 1338606 w 1413309"/>
              <a:gd name="connsiteY34" fmla="*/ 76453 h 362005"/>
              <a:gd name="connsiteX35" fmla="*/ 1329179 w 1413309"/>
              <a:gd name="connsiteY35" fmla="*/ 48172 h 362005"/>
              <a:gd name="connsiteX36" fmla="*/ 1319753 w 1413309"/>
              <a:gd name="connsiteY36" fmla="*/ 19892 h 362005"/>
              <a:gd name="connsiteX37" fmla="*/ 1234911 w 1413309"/>
              <a:gd name="connsiteY37" fmla="*/ 19892 h 362005"/>
              <a:gd name="connsiteX38" fmla="*/ 1282045 w 1413309"/>
              <a:gd name="connsiteY38" fmla="*/ 48172 h 362005"/>
              <a:gd name="connsiteX39" fmla="*/ 1404594 w 1413309"/>
              <a:gd name="connsiteY39" fmla="*/ 76453 h 362005"/>
              <a:gd name="connsiteX40" fmla="*/ 1385740 w 1413309"/>
              <a:gd name="connsiteY40" fmla="*/ 57599 h 36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13309" h="362005">
                <a:moveTo>
                  <a:pt x="0" y="142440"/>
                </a:moveTo>
                <a:cubicBezTo>
                  <a:pt x="22811" y="210873"/>
                  <a:pt x="4147" y="164379"/>
                  <a:pt x="84841" y="274416"/>
                </a:cubicBezTo>
                <a:cubicBezTo>
                  <a:pt x="118094" y="319761"/>
                  <a:pt x="104580" y="303581"/>
                  <a:pt x="141402" y="340403"/>
                </a:cubicBezTo>
                <a:cubicBezTo>
                  <a:pt x="144558" y="338299"/>
                  <a:pt x="220416" y="301239"/>
                  <a:pt x="150829" y="283842"/>
                </a:cubicBezTo>
                <a:cubicBezTo>
                  <a:pt x="120193" y="276183"/>
                  <a:pt x="87984" y="290127"/>
                  <a:pt x="56561" y="293269"/>
                </a:cubicBezTo>
                <a:cubicBezTo>
                  <a:pt x="59703" y="305838"/>
                  <a:pt x="62429" y="318519"/>
                  <a:pt x="65988" y="330976"/>
                </a:cubicBezTo>
                <a:cubicBezTo>
                  <a:pt x="68718" y="340531"/>
                  <a:pt x="65774" y="356847"/>
                  <a:pt x="75414" y="359257"/>
                </a:cubicBezTo>
                <a:cubicBezTo>
                  <a:pt x="86406" y="362005"/>
                  <a:pt x="93087" y="344381"/>
                  <a:pt x="103695" y="340403"/>
                </a:cubicBezTo>
                <a:cubicBezTo>
                  <a:pt x="118697" y="334777"/>
                  <a:pt x="135118" y="334118"/>
                  <a:pt x="150829" y="330976"/>
                </a:cubicBezTo>
                <a:cubicBezTo>
                  <a:pt x="153971" y="318407"/>
                  <a:pt x="164353" y="305560"/>
                  <a:pt x="160256" y="293269"/>
                </a:cubicBezTo>
                <a:cubicBezTo>
                  <a:pt x="146544" y="252135"/>
                  <a:pt x="117407" y="284128"/>
                  <a:pt x="103695" y="293269"/>
                </a:cubicBezTo>
                <a:cubicBezTo>
                  <a:pt x="106837" y="305838"/>
                  <a:pt x="101534" y="325182"/>
                  <a:pt x="113122" y="330976"/>
                </a:cubicBezTo>
                <a:cubicBezTo>
                  <a:pt x="123255" y="336043"/>
                  <a:pt x="139997" y="323365"/>
                  <a:pt x="141402" y="312123"/>
                </a:cubicBezTo>
                <a:cubicBezTo>
                  <a:pt x="143867" y="292403"/>
                  <a:pt x="122548" y="255562"/>
                  <a:pt x="122548" y="255562"/>
                </a:cubicBezTo>
                <a:cubicBezTo>
                  <a:pt x="106837" y="258704"/>
                  <a:pt x="85423" y="252478"/>
                  <a:pt x="75414" y="264989"/>
                </a:cubicBezTo>
                <a:cubicBezTo>
                  <a:pt x="67321" y="275106"/>
                  <a:pt x="78413" y="291447"/>
                  <a:pt x="84841" y="302696"/>
                </a:cubicBezTo>
                <a:cubicBezTo>
                  <a:pt x="100127" y="329447"/>
                  <a:pt x="125370" y="337100"/>
                  <a:pt x="150829" y="349830"/>
                </a:cubicBezTo>
                <a:lnTo>
                  <a:pt x="320511" y="340403"/>
                </a:lnTo>
                <a:cubicBezTo>
                  <a:pt x="382808" y="335788"/>
                  <a:pt x="405189" y="331003"/>
                  <a:pt x="461913" y="321550"/>
                </a:cubicBezTo>
                <a:cubicBezTo>
                  <a:pt x="483909" y="312123"/>
                  <a:pt x="505198" y="300837"/>
                  <a:pt x="527901" y="293269"/>
                </a:cubicBezTo>
                <a:cubicBezTo>
                  <a:pt x="541082" y="288875"/>
                  <a:pt x="622092" y="276000"/>
                  <a:pt x="631596" y="274416"/>
                </a:cubicBezTo>
                <a:cubicBezTo>
                  <a:pt x="689687" y="255052"/>
                  <a:pt x="627682" y="277202"/>
                  <a:pt x="697583" y="246135"/>
                </a:cubicBezTo>
                <a:cubicBezTo>
                  <a:pt x="713046" y="239263"/>
                  <a:pt x="729582" y="234850"/>
                  <a:pt x="744717" y="227282"/>
                </a:cubicBezTo>
                <a:cubicBezTo>
                  <a:pt x="761105" y="219088"/>
                  <a:pt x="774839" y="205806"/>
                  <a:pt x="791851" y="199001"/>
                </a:cubicBezTo>
                <a:cubicBezTo>
                  <a:pt x="806727" y="193050"/>
                  <a:pt x="823344" y="193050"/>
                  <a:pt x="838985" y="189574"/>
                </a:cubicBezTo>
                <a:cubicBezTo>
                  <a:pt x="851633" y="186764"/>
                  <a:pt x="864124" y="183290"/>
                  <a:pt x="876693" y="180148"/>
                </a:cubicBezTo>
                <a:cubicBezTo>
                  <a:pt x="952280" y="123456"/>
                  <a:pt x="876468" y="172695"/>
                  <a:pt x="952107" y="142440"/>
                </a:cubicBezTo>
                <a:cubicBezTo>
                  <a:pt x="971678" y="134612"/>
                  <a:pt x="989097" y="121988"/>
                  <a:pt x="1008668" y="114160"/>
                </a:cubicBezTo>
                <a:cubicBezTo>
                  <a:pt x="1047836" y="98493"/>
                  <a:pt x="1136406" y="97230"/>
                  <a:pt x="1159497" y="95306"/>
                </a:cubicBezTo>
                <a:cubicBezTo>
                  <a:pt x="1172066" y="92164"/>
                  <a:pt x="1184362" y="87592"/>
                  <a:pt x="1197204" y="85880"/>
                </a:cubicBezTo>
                <a:cubicBezTo>
                  <a:pt x="1334884" y="67523"/>
                  <a:pt x="1261076" y="89728"/>
                  <a:pt x="1329179" y="67026"/>
                </a:cubicBezTo>
                <a:cubicBezTo>
                  <a:pt x="1322895" y="57599"/>
                  <a:pt x="1321219" y="41859"/>
                  <a:pt x="1310326" y="38746"/>
                </a:cubicBezTo>
                <a:cubicBezTo>
                  <a:pt x="1267924" y="26631"/>
                  <a:pt x="1260877" y="51644"/>
                  <a:pt x="1244338" y="76453"/>
                </a:cubicBezTo>
                <a:cubicBezTo>
                  <a:pt x="1249366" y="91535"/>
                  <a:pt x="1251880" y="124215"/>
                  <a:pt x="1282045" y="114160"/>
                </a:cubicBezTo>
                <a:cubicBezTo>
                  <a:pt x="1303541" y="106995"/>
                  <a:pt x="1338606" y="76453"/>
                  <a:pt x="1338606" y="76453"/>
                </a:cubicBezTo>
                <a:lnTo>
                  <a:pt x="1329179" y="48172"/>
                </a:lnTo>
                <a:cubicBezTo>
                  <a:pt x="1326037" y="38745"/>
                  <a:pt x="1326779" y="26918"/>
                  <a:pt x="1319753" y="19892"/>
                </a:cubicBezTo>
                <a:cubicBezTo>
                  <a:pt x="1299861" y="0"/>
                  <a:pt x="1250258" y="17334"/>
                  <a:pt x="1234911" y="19892"/>
                </a:cubicBezTo>
                <a:cubicBezTo>
                  <a:pt x="1250622" y="29319"/>
                  <a:pt x="1265365" y="40590"/>
                  <a:pt x="1282045" y="48172"/>
                </a:cubicBezTo>
                <a:cubicBezTo>
                  <a:pt x="1305174" y="58685"/>
                  <a:pt x="1379877" y="81396"/>
                  <a:pt x="1404594" y="76453"/>
                </a:cubicBezTo>
                <a:cubicBezTo>
                  <a:pt x="1413309" y="74710"/>
                  <a:pt x="1392025" y="63884"/>
                  <a:pt x="1385740" y="57599"/>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3" name="Freeform 52"/>
          <p:cNvSpPr/>
          <p:nvPr/>
        </p:nvSpPr>
        <p:spPr>
          <a:xfrm>
            <a:off x="6362700" y="4090988"/>
            <a:ext cx="1000125" cy="811212"/>
          </a:xfrm>
          <a:custGeom>
            <a:avLst/>
            <a:gdLst>
              <a:gd name="connsiteX0" fmla="*/ 66979 w 1000233"/>
              <a:gd name="connsiteY0" fmla="*/ 659876 h 810705"/>
              <a:gd name="connsiteX1" fmla="*/ 66979 w 1000233"/>
              <a:gd name="connsiteY1" fmla="*/ 791852 h 810705"/>
              <a:gd name="connsiteX2" fmla="*/ 48126 w 1000233"/>
              <a:gd name="connsiteY2" fmla="*/ 754144 h 810705"/>
              <a:gd name="connsiteX3" fmla="*/ 19845 w 1000233"/>
              <a:gd name="connsiteY3" fmla="*/ 744718 h 810705"/>
              <a:gd name="connsiteX4" fmla="*/ 19845 w 1000233"/>
              <a:gd name="connsiteY4" fmla="*/ 801278 h 810705"/>
              <a:gd name="connsiteX5" fmla="*/ 57553 w 1000233"/>
              <a:gd name="connsiteY5" fmla="*/ 810705 h 810705"/>
              <a:gd name="connsiteX6" fmla="*/ 95260 w 1000233"/>
              <a:gd name="connsiteY6" fmla="*/ 801278 h 810705"/>
              <a:gd name="connsiteX7" fmla="*/ 104687 w 1000233"/>
              <a:gd name="connsiteY7" fmla="*/ 735291 h 810705"/>
              <a:gd name="connsiteX8" fmla="*/ 29272 w 1000233"/>
              <a:gd name="connsiteY8" fmla="*/ 697583 h 810705"/>
              <a:gd name="connsiteX9" fmla="*/ 10419 w 1000233"/>
              <a:gd name="connsiteY9" fmla="*/ 735291 h 810705"/>
              <a:gd name="connsiteX10" fmla="*/ 48126 w 1000233"/>
              <a:gd name="connsiteY10" fmla="*/ 744718 h 810705"/>
              <a:gd name="connsiteX11" fmla="*/ 76406 w 1000233"/>
              <a:gd name="connsiteY11" fmla="*/ 763571 h 810705"/>
              <a:gd name="connsiteX12" fmla="*/ 180101 w 1000233"/>
              <a:gd name="connsiteY12" fmla="*/ 754144 h 810705"/>
              <a:gd name="connsiteX13" fmla="*/ 189528 w 1000233"/>
              <a:gd name="connsiteY13" fmla="*/ 725864 h 810705"/>
              <a:gd name="connsiteX14" fmla="*/ 161247 w 1000233"/>
              <a:gd name="connsiteY14" fmla="*/ 707010 h 810705"/>
              <a:gd name="connsiteX15" fmla="*/ 151821 w 1000233"/>
              <a:gd name="connsiteY15" fmla="*/ 659876 h 810705"/>
              <a:gd name="connsiteX16" fmla="*/ 104687 w 1000233"/>
              <a:gd name="connsiteY16" fmla="*/ 678730 h 810705"/>
              <a:gd name="connsiteX17" fmla="*/ 132967 w 1000233"/>
              <a:gd name="connsiteY17" fmla="*/ 697583 h 810705"/>
              <a:gd name="connsiteX18" fmla="*/ 180101 w 1000233"/>
              <a:gd name="connsiteY18" fmla="*/ 716437 h 810705"/>
              <a:gd name="connsiteX19" fmla="*/ 255515 w 1000233"/>
              <a:gd name="connsiteY19" fmla="*/ 707010 h 810705"/>
              <a:gd name="connsiteX20" fmla="*/ 302650 w 1000233"/>
              <a:gd name="connsiteY20" fmla="*/ 697583 h 810705"/>
              <a:gd name="connsiteX21" fmla="*/ 330930 w 1000233"/>
              <a:gd name="connsiteY21" fmla="*/ 659876 h 810705"/>
              <a:gd name="connsiteX22" fmla="*/ 349784 w 1000233"/>
              <a:gd name="connsiteY22" fmla="*/ 631596 h 810705"/>
              <a:gd name="connsiteX23" fmla="*/ 378064 w 1000233"/>
              <a:gd name="connsiteY23" fmla="*/ 575035 h 810705"/>
              <a:gd name="connsiteX24" fmla="*/ 406344 w 1000233"/>
              <a:gd name="connsiteY24" fmla="*/ 546755 h 810705"/>
              <a:gd name="connsiteX25" fmla="*/ 425198 w 1000233"/>
              <a:gd name="connsiteY25" fmla="*/ 518474 h 810705"/>
              <a:gd name="connsiteX26" fmla="*/ 481759 w 1000233"/>
              <a:gd name="connsiteY26" fmla="*/ 461913 h 810705"/>
              <a:gd name="connsiteX27" fmla="*/ 500612 w 1000233"/>
              <a:gd name="connsiteY27" fmla="*/ 433633 h 810705"/>
              <a:gd name="connsiteX28" fmla="*/ 528893 w 1000233"/>
              <a:gd name="connsiteY28" fmla="*/ 424206 h 810705"/>
              <a:gd name="connsiteX29" fmla="*/ 566600 w 1000233"/>
              <a:gd name="connsiteY29" fmla="*/ 395926 h 810705"/>
              <a:gd name="connsiteX30" fmla="*/ 585454 w 1000233"/>
              <a:gd name="connsiteY30" fmla="*/ 367645 h 810705"/>
              <a:gd name="connsiteX31" fmla="*/ 613734 w 1000233"/>
              <a:gd name="connsiteY31" fmla="*/ 329938 h 810705"/>
              <a:gd name="connsiteX32" fmla="*/ 660868 w 1000233"/>
              <a:gd name="connsiteY32" fmla="*/ 282804 h 810705"/>
              <a:gd name="connsiteX33" fmla="*/ 689148 w 1000233"/>
              <a:gd name="connsiteY33" fmla="*/ 254524 h 810705"/>
              <a:gd name="connsiteX34" fmla="*/ 708002 w 1000233"/>
              <a:gd name="connsiteY34" fmla="*/ 150829 h 810705"/>
              <a:gd name="connsiteX35" fmla="*/ 726856 w 1000233"/>
              <a:gd name="connsiteY35" fmla="*/ 113122 h 810705"/>
              <a:gd name="connsiteX36" fmla="*/ 745709 w 1000233"/>
              <a:gd name="connsiteY36" fmla="*/ 37707 h 810705"/>
              <a:gd name="connsiteX37" fmla="*/ 736283 w 1000233"/>
              <a:gd name="connsiteY37" fmla="*/ 0 h 810705"/>
              <a:gd name="connsiteX38" fmla="*/ 736283 w 1000233"/>
              <a:gd name="connsiteY38" fmla="*/ 75414 h 810705"/>
              <a:gd name="connsiteX39" fmla="*/ 773990 w 1000233"/>
              <a:gd name="connsiteY39" fmla="*/ 84841 h 810705"/>
              <a:gd name="connsiteX40" fmla="*/ 802270 w 1000233"/>
              <a:gd name="connsiteY40" fmla="*/ 75414 h 810705"/>
              <a:gd name="connsiteX41" fmla="*/ 764563 w 1000233"/>
              <a:gd name="connsiteY41" fmla="*/ 37707 h 810705"/>
              <a:gd name="connsiteX42" fmla="*/ 745709 w 1000233"/>
              <a:gd name="connsiteY42" fmla="*/ 65988 h 810705"/>
              <a:gd name="connsiteX43" fmla="*/ 821124 w 1000233"/>
              <a:gd name="connsiteY43" fmla="*/ 65988 h 810705"/>
              <a:gd name="connsiteX44" fmla="*/ 736283 w 1000233"/>
              <a:gd name="connsiteY44" fmla="*/ 65988 h 810705"/>
              <a:gd name="connsiteX45" fmla="*/ 773990 w 1000233"/>
              <a:gd name="connsiteY45" fmla="*/ 84841 h 810705"/>
              <a:gd name="connsiteX46" fmla="*/ 849404 w 1000233"/>
              <a:gd name="connsiteY46" fmla="*/ 65988 h 810705"/>
              <a:gd name="connsiteX47" fmla="*/ 821124 w 1000233"/>
              <a:gd name="connsiteY47" fmla="*/ 56561 h 810705"/>
              <a:gd name="connsiteX48" fmla="*/ 1000233 w 1000233"/>
              <a:gd name="connsiteY48" fmla="*/ 56561 h 8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00233" h="810705">
                <a:moveTo>
                  <a:pt x="66979" y="659876"/>
                </a:moveTo>
                <a:cubicBezTo>
                  <a:pt x="78204" y="704773"/>
                  <a:pt x="91983" y="741842"/>
                  <a:pt x="66979" y="791852"/>
                </a:cubicBezTo>
                <a:cubicBezTo>
                  <a:pt x="60694" y="804421"/>
                  <a:pt x="58063" y="764081"/>
                  <a:pt x="48126" y="754144"/>
                </a:cubicBezTo>
                <a:cubicBezTo>
                  <a:pt x="41100" y="747118"/>
                  <a:pt x="29272" y="747860"/>
                  <a:pt x="19845" y="744718"/>
                </a:cubicBezTo>
                <a:cubicBezTo>
                  <a:pt x="14554" y="760594"/>
                  <a:pt x="0" y="785402"/>
                  <a:pt x="19845" y="801278"/>
                </a:cubicBezTo>
                <a:cubicBezTo>
                  <a:pt x="29962" y="809372"/>
                  <a:pt x="44984" y="807563"/>
                  <a:pt x="57553" y="810705"/>
                </a:cubicBezTo>
                <a:cubicBezTo>
                  <a:pt x="70122" y="807563"/>
                  <a:pt x="84480" y="808465"/>
                  <a:pt x="95260" y="801278"/>
                </a:cubicBezTo>
                <a:cubicBezTo>
                  <a:pt x="118405" y="785848"/>
                  <a:pt x="120170" y="756968"/>
                  <a:pt x="104687" y="735291"/>
                </a:cubicBezTo>
                <a:cubicBezTo>
                  <a:pt x="83786" y="706030"/>
                  <a:pt x="59816" y="705219"/>
                  <a:pt x="29272" y="697583"/>
                </a:cubicBezTo>
                <a:cubicBezTo>
                  <a:pt x="22988" y="710152"/>
                  <a:pt x="5200" y="722243"/>
                  <a:pt x="10419" y="735291"/>
                </a:cubicBezTo>
                <a:cubicBezTo>
                  <a:pt x="15231" y="747320"/>
                  <a:pt x="36218" y="739614"/>
                  <a:pt x="48126" y="744718"/>
                </a:cubicBezTo>
                <a:cubicBezTo>
                  <a:pt x="58539" y="749181"/>
                  <a:pt x="66979" y="757287"/>
                  <a:pt x="76406" y="763571"/>
                </a:cubicBezTo>
                <a:cubicBezTo>
                  <a:pt x="110971" y="760429"/>
                  <a:pt x="147175" y="765119"/>
                  <a:pt x="180101" y="754144"/>
                </a:cubicBezTo>
                <a:cubicBezTo>
                  <a:pt x="189528" y="751002"/>
                  <a:pt x="193218" y="735090"/>
                  <a:pt x="189528" y="725864"/>
                </a:cubicBezTo>
                <a:cubicBezTo>
                  <a:pt x="185320" y="715345"/>
                  <a:pt x="170674" y="713295"/>
                  <a:pt x="161247" y="707010"/>
                </a:cubicBezTo>
                <a:cubicBezTo>
                  <a:pt x="158105" y="691299"/>
                  <a:pt x="166152" y="667041"/>
                  <a:pt x="151821" y="659876"/>
                </a:cubicBezTo>
                <a:cubicBezTo>
                  <a:pt x="136686" y="652308"/>
                  <a:pt x="112255" y="663595"/>
                  <a:pt x="104687" y="678730"/>
                </a:cubicBezTo>
                <a:cubicBezTo>
                  <a:pt x="99620" y="688863"/>
                  <a:pt x="122834" y="692516"/>
                  <a:pt x="132967" y="697583"/>
                </a:cubicBezTo>
                <a:cubicBezTo>
                  <a:pt x="148102" y="705151"/>
                  <a:pt x="164390" y="710152"/>
                  <a:pt x="180101" y="716437"/>
                </a:cubicBezTo>
                <a:cubicBezTo>
                  <a:pt x="205239" y="713295"/>
                  <a:pt x="230476" y="710862"/>
                  <a:pt x="255515" y="707010"/>
                </a:cubicBezTo>
                <a:cubicBezTo>
                  <a:pt x="271351" y="704574"/>
                  <a:pt x="289063" y="706075"/>
                  <a:pt x="302650" y="697583"/>
                </a:cubicBezTo>
                <a:cubicBezTo>
                  <a:pt x="315973" y="689256"/>
                  <a:pt x="321798" y="672661"/>
                  <a:pt x="330930" y="659876"/>
                </a:cubicBezTo>
                <a:cubicBezTo>
                  <a:pt x="337515" y="650657"/>
                  <a:pt x="344282" y="641500"/>
                  <a:pt x="349784" y="631596"/>
                </a:cubicBezTo>
                <a:cubicBezTo>
                  <a:pt x="360021" y="613170"/>
                  <a:pt x="366372" y="592574"/>
                  <a:pt x="378064" y="575035"/>
                </a:cubicBezTo>
                <a:cubicBezTo>
                  <a:pt x="385459" y="563943"/>
                  <a:pt x="397810" y="556996"/>
                  <a:pt x="406344" y="546755"/>
                </a:cubicBezTo>
                <a:cubicBezTo>
                  <a:pt x="413597" y="538051"/>
                  <a:pt x="417671" y="526942"/>
                  <a:pt x="425198" y="518474"/>
                </a:cubicBezTo>
                <a:cubicBezTo>
                  <a:pt x="442912" y="498546"/>
                  <a:pt x="466969" y="484098"/>
                  <a:pt x="481759" y="461913"/>
                </a:cubicBezTo>
                <a:cubicBezTo>
                  <a:pt x="488043" y="452486"/>
                  <a:pt x="491765" y="440710"/>
                  <a:pt x="500612" y="433633"/>
                </a:cubicBezTo>
                <a:cubicBezTo>
                  <a:pt x="508371" y="427425"/>
                  <a:pt x="519466" y="427348"/>
                  <a:pt x="528893" y="424206"/>
                </a:cubicBezTo>
                <a:cubicBezTo>
                  <a:pt x="541462" y="414779"/>
                  <a:pt x="555491" y="407035"/>
                  <a:pt x="566600" y="395926"/>
                </a:cubicBezTo>
                <a:cubicBezTo>
                  <a:pt x="574611" y="387915"/>
                  <a:pt x="578869" y="376864"/>
                  <a:pt x="585454" y="367645"/>
                </a:cubicBezTo>
                <a:cubicBezTo>
                  <a:pt x="594586" y="354860"/>
                  <a:pt x="605407" y="343261"/>
                  <a:pt x="613734" y="329938"/>
                </a:cubicBezTo>
                <a:cubicBezTo>
                  <a:pt x="644388" y="280891"/>
                  <a:pt x="614055" y="298409"/>
                  <a:pt x="660868" y="282804"/>
                </a:cubicBezTo>
                <a:cubicBezTo>
                  <a:pt x="670295" y="273377"/>
                  <a:pt x="682534" y="266099"/>
                  <a:pt x="689148" y="254524"/>
                </a:cubicBezTo>
                <a:cubicBezTo>
                  <a:pt x="697989" y="239052"/>
                  <a:pt x="706989" y="154542"/>
                  <a:pt x="708002" y="150829"/>
                </a:cubicBezTo>
                <a:cubicBezTo>
                  <a:pt x="711700" y="137272"/>
                  <a:pt x="721320" y="126038"/>
                  <a:pt x="726856" y="113122"/>
                </a:cubicBezTo>
                <a:cubicBezTo>
                  <a:pt x="737727" y="87757"/>
                  <a:pt x="740176" y="65374"/>
                  <a:pt x="745709" y="37707"/>
                </a:cubicBezTo>
                <a:cubicBezTo>
                  <a:pt x="742567" y="25138"/>
                  <a:pt x="749239" y="0"/>
                  <a:pt x="736283" y="0"/>
                </a:cubicBezTo>
                <a:cubicBezTo>
                  <a:pt x="711144" y="0"/>
                  <a:pt x="736283" y="75414"/>
                  <a:pt x="736283" y="75414"/>
                </a:cubicBezTo>
                <a:cubicBezTo>
                  <a:pt x="745444" y="84575"/>
                  <a:pt x="761421" y="81699"/>
                  <a:pt x="773990" y="84841"/>
                </a:cubicBezTo>
                <a:cubicBezTo>
                  <a:pt x="783417" y="81699"/>
                  <a:pt x="797826" y="84302"/>
                  <a:pt x="802270" y="75414"/>
                </a:cubicBezTo>
                <a:cubicBezTo>
                  <a:pt x="816634" y="46685"/>
                  <a:pt x="775336" y="41298"/>
                  <a:pt x="764563" y="37707"/>
                </a:cubicBezTo>
                <a:cubicBezTo>
                  <a:pt x="758278" y="47134"/>
                  <a:pt x="743487" y="54878"/>
                  <a:pt x="745709" y="65988"/>
                </a:cubicBezTo>
                <a:cubicBezTo>
                  <a:pt x="754076" y="107824"/>
                  <a:pt x="814242" y="68741"/>
                  <a:pt x="821124" y="65988"/>
                </a:cubicBezTo>
                <a:cubicBezTo>
                  <a:pt x="809558" y="63097"/>
                  <a:pt x="744569" y="41132"/>
                  <a:pt x="736283" y="65988"/>
                </a:cubicBezTo>
                <a:cubicBezTo>
                  <a:pt x="731839" y="79319"/>
                  <a:pt x="761421" y="78557"/>
                  <a:pt x="773990" y="84841"/>
                </a:cubicBezTo>
                <a:cubicBezTo>
                  <a:pt x="799128" y="78557"/>
                  <a:pt x="827185" y="79319"/>
                  <a:pt x="849404" y="65988"/>
                </a:cubicBezTo>
                <a:cubicBezTo>
                  <a:pt x="857925" y="60876"/>
                  <a:pt x="811207" y="57181"/>
                  <a:pt x="821124" y="56561"/>
                </a:cubicBezTo>
                <a:cubicBezTo>
                  <a:pt x="880711" y="52837"/>
                  <a:pt x="940530" y="56561"/>
                  <a:pt x="1000233" y="56561"/>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4" name="Freeform 53"/>
          <p:cNvSpPr/>
          <p:nvPr/>
        </p:nvSpPr>
        <p:spPr>
          <a:xfrm>
            <a:off x="6122988" y="4119563"/>
            <a:ext cx="1260475" cy="1479550"/>
          </a:xfrm>
          <a:custGeom>
            <a:avLst/>
            <a:gdLst>
              <a:gd name="connsiteX0" fmla="*/ 4478 w 1259947"/>
              <a:gd name="connsiteY0" fmla="*/ 1263192 h 1480222"/>
              <a:gd name="connsiteX1" fmla="*/ 70465 w 1259947"/>
              <a:gd name="connsiteY1" fmla="*/ 1451728 h 1480222"/>
              <a:gd name="connsiteX2" fmla="*/ 89319 w 1259947"/>
              <a:gd name="connsiteY2" fmla="*/ 1480009 h 1480222"/>
              <a:gd name="connsiteX3" fmla="*/ 98746 w 1259947"/>
              <a:gd name="connsiteY3" fmla="*/ 1451728 h 1480222"/>
              <a:gd name="connsiteX4" fmla="*/ 70465 w 1259947"/>
              <a:gd name="connsiteY4" fmla="*/ 1357460 h 1480222"/>
              <a:gd name="connsiteX5" fmla="*/ 32758 w 1259947"/>
              <a:gd name="connsiteY5" fmla="*/ 1366887 h 1480222"/>
              <a:gd name="connsiteX6" fmla="*/ 23331 w 1259947"/>
              <a:gd name="connsiteY6" fmla="*/ 1395167 h 1480222"/>
              <a:gd name="connsiteX7" fmla="*/ 32758 w 1259947"/>
              <a:gd name="connsiteY7" fmla="*/ 1480009 h 1480222"/>
              <a:gd name="connsiteX8" fmla="*/ 61039 w 1259947"/>
              <a:gd name="connsiteY8" fmla="*/ 1470582 h 1480222"/>
              <a:gd name="connsiteX9" fmla="*/ 23331 w 1259947"/>
              <a:gd name="connsiteY9" fmla="*/ 1395167 h 1480222"/>
              <a:gd name="connsiteX10" fmla="*/ 61039 w 1259947"/>
              <a:gd name="connsiteY10" fmla="*/ 1423448 h 1480222"/>
              <a:gd name="connsiteX11" fmla="*/ 89319 w 1259947"/>
              <a:gd name="connsiteY11" fmla="*/ 1432875 h 1480222"/>
              <a:gd name="connsiteX12" fmla="*/ 70465 w 1259947"/>
              <a:gd name="connsiteY12" fmla="*/ 1404594 h 1480222"/>
              <a:gd name="connsiteX13" fmla="*/ 42185 w 1259947"/>
              <a:gd name="connsiteY13" fmla="*/ 1414021 h 1480222"/>
              <a:gd name="connsiteX14" fmla="*/ 79892 w 1259947"/>
              <a:gd name="connsiteY14" fmla="*/ 1461155 h 1480222"/>
              <a:gd name="connsiteX15" fmla="*/ 145880 w 1259947"/>
              <a:gd name="connsiteY15" fmla="*/ 1414021 h 1480222"/>
              <a:gd name="connsiteX16" fmla="*/ 183587 w 1259947"/>
              <a:gd name="connsiteY16" fmla="*/ 1357460 h 1480222"/>
              <a:gd name="connsiteX17" fmla="*/ 193014 w 1259947"/>
              <a:gd name="connsiteY17" fmla="*/ 1329180 h 1480222"/>
              <a:gd name="connsiteX18" fmla="*/ 240148 w 1259947"/>
              <a:gd name="connsiteY18" fmla="*/ 1291473 h 1480222"/>
              <a:gd name="connsiteX19" fmla="*/ 324989 w 1259947"/>
              <a:gd name="connsiteY19" fmla="*/ 1197205 h 1480222"/>
              <a:gd name="connsiteX20" fmla="*/ 381550 w 1259947"/>
              <a:gd name="connsiteY20" fmla="*/ 1131217 h 1480222"/>
              <a:gd name="connsiteX21" fmla="*/ 419257 w 1259947"/>
              <a:gd name="connsiteY21" fmla="*/ 1102936 h 1480222"/>
              <a:gd name="connsiteX22" fmla="*/ 456964 w 1259947"/>
              <a:gd name="connsiteY22" fmla="*/ 1065229 h 1480222"/>
              <a:gd name="connsiteX23" fmla="*/ 494671 w 1259947"/>
              <a:gd name="connsiteY23" fmla="*/ 1036949 h 1480222"/>
              <a:gd name="connsiteX24" fmla="*/ 560659 w 1259947"/>
              <a:gd name="connsiteY24" fmla="*/ 952108 h 1480222"/>
              <a:gd name="connsiteX25" fmla="*/ 598366 w 1259947"/>
              <a:gd name="connsiteY25" fmla="*/ 914400 h 1480222"/>
              <a:gd name="connsiteX26" fmla="*/ 626647 w 1259947"/>
              <a:gd name="connsiteY26" fmla="*/ 867266 h 1480222"/>
              <a:gd name="connsiteX27" fmla="*/ 654927 w 1259947"/>
              <a:gd name="connsiteY27" fmla="*/ 838986 h 1480222"/>
              <a:gd name="connsiteX28" fmla="*/ 739768 w 1259947"/>
              <a:gd name="connsiteY28" fmla="*/ 754145 h 1480222"/>
              <a:gd name="connsiteX29" fmla="*/ 834036 w 1259947"/>
              <a:gd name="connsiteY29" fmla="*/ 650450 h 1480222"/>
              <a:gd name="connsiteX30" fmla="*/ 890597 w 1259947"/>
              <a:gd name="connsiteY30" fmla="*/ 556182 h 1480222"/>
              <a:gd name="connsiteX31" fmla="*/ 918878 w 1259947"/>
              <a:gd name="connsiteY31" fmla="*/ 509048 h 1480222"/>
              <a:gd name="connsiteX32" fmla="*/ 947158 w 1259947"/>
              <a:gd name="connsiteY32" fmla="*/ 480767 h 1480222"/>
              <a:gd name="connsiteX33" fmla="*/ 966012 w 1259947"/>
              <a:gd name="connsiteY33" fmla="*/ 452487 h 1480222"/>
              <a:gd name="connsiteX34" fmla="*/ 994292 w 1259947"/>
              <a:gd name="connsiteY34" fmla="*/ 424207 h 1480222"/>
              <a:gd name="connsiteX35" fmla="*/ 1013146 w 1259947"/>
              <a:gd name="connsiteY35" fmla="*/ 395926 h 1480222"/>
              <a:gd name="connsiteX36" fmla="*/ 1041426 w 1259947"/>
              <a:gd name="connsiteY36" fmla="*/ 367646 h 1480222"/>
              <a:gd name="connsiteX37" fmla="*/ 1060280 w 1259947"/>
              <a:gd name="connsiteY37" fmla="*/ 339365 h 1480222"/>
              <a:gd name="connsiteX38" fmla="*/ 1088560 w 1259947"/>
              <a:gd name="connsiteY38" fmla="*/ 311085 h 1480222"/>
              <a:gd name="connsiteX39" fmla="*/ 1126267 w 1259947"/>
              <a:gd name="connsiteY39" fmla="*/ 235671 h 1480222"/>
              <a:gd name="connsiteX40" fmla="*/ 1145121 w 1259947"/>
              <a:gd name="connsiteY40" fmla="*/ 207390 h 1480222"/>
              <a:gd name="connsiteX41" fmla="*/ 1154548 w 1259947"/>
              <a:gd name="connsiteY41" fmla="*/ 169683 h 1480222"/>
              <a:gd name="connsiteX42" fmla="*/ 1145121 w 1259947"/>
              <a:gd name="connsiteY42" fmla="*/ 113122 h 1480222"/>
              <a:gd name="connsiteX43" fmla="*/ 1116841 w 1259947"/>
              <a:gd name="connsiteY43" fmla="*/ 103695 h 1480222"/>
              <a:gd name="connsiteX44" fmla="*/ 1107414 w 1259947"/>
              <a:gd name="connsiteY44" fmla="*/ 169683 h 1480222"/>
              <a:gd name="connsiteX45" fmla="*/ 1163975 w 1259947"/>
              <a:gd name="connsiteY45" fmla="*/ 160256 h 1480222"/>
              <a:gd name="connsiteX46" fmla="*/ 1182828 w 1259947"/>
              <a:gd name="connsiteY46" fmla="*/ 122549 h 1480222"/>
              <a:gd name="connsiteX47" fmla="*/ 1135694 w 1259947"/>
              <a:gd name="connsiteY47" fmla="*/ 84842 h 1480222"/>
              <a:gd name="connsiteX48" fmla="*/ 1107414 w 1259947"/>
              <a:gd name="connsiteY48" fmla="*/ 94268 h 1480222"/>
              <a:gd name="connsiteX49" fmla="*/ 1097987 w 1259947"/>
              <a:gd name="connsiteY49" fmla="*/ 122549 h 1480222"/>
              <a:gd name="connsiteX50" fmla="*/ 1163975 w 1259947"/>
              <a:gd name="connsiteY50" fmla="*/ 113122 h 1480222"/>
              <a:gd name="connsiteX51" fmla="*/ 1154548 w 1259947"/>
              <a:gd name="connsiteY51" fmla="*/ 84842 h 1480222"/>
              <a:gd name="connsiteX52" fmla="*/ 1079133 w 1259947"/>
              <a:gd name="connsiteY52" fmla="*/ 75415 h 1480222"/>
              <a:gd name="connsiteX53" fmla="*/ 1173401 w 1259947"/>
              <a:gd name="connsiteY53" fmla="*/ 75415 h 1480222"/>
              <a:gd name="connsiteX54" fmla="*/ 1229962 w 1259947"/>
              <a:gd name="connsiteY54" fmla="*/ 37708 h 1480222"/>
              <a:gd name="connsiteX55" fmla="*/ 1258243 w 1259947"/>
              <a:gd name="connsiteY55" fmla="*/ 9427 h 1480222"/>
              <a:gd name="connsiteX56" fmla="*/ 1239389 w 1259947"/>
              <a:gd name="connsiteY56" fmla="*/ 0 h 148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9947" h="1480222">
                <a:moveTo>
                  <a:pt x="4478" y="1263192"/>
                </a:moveTo>
                <a:cubicBezTo>
                  <a:pt x="58313" y="1343949"/>
                  <a:pt x="0" y="1250401"/>
                  <a:pt x="70465" y="1451728"/>
                </a:cubicBezTo>
                <a:cubicBezTo>
                  <a:pt x="74208" y="1462422"/>
                  <a:pt x="83034" y="1470582"/>
                  <a:pt x="89319" y="1480009"/>
                </a:cubicBezTo>
                <a:cubicBezTo>
                  <a:pt x="92461" y="1470582"/>
                  <a:pt x="98746" y="1461665"/>
                  <a:pt x="98746" y="1451728"/>
                </a:cubicBezTo>
                <a:cubicBezTo>
                  <a:pt x="98746" y="1391069"/>
                  <a:pt x="96020" y="1395792"/>
                  <a:pt x="70465" y="1357460"/>
                </a:cubicBezTo>
                <a:cubicBezTo>
                  <a:pt x="57896" y="1360602"/>
                  <a:pt x="42875" y="1358794"/>
                  <a:pt x="32758" y="1366887"/>
                </a:cubicBezTo>
                <a:cubicBezTo>
                  <a:pt x="24999" y="1373094"/>
                  <a:pt x="23331" y="1385230"/>
                  <a:pt x="23331" y="1395167"/>
                </a:cubicBezTo>
                <a:cubicBezTo>
                  <a:pt x="23331" y="1423622"/>
                  <a:pt x="29616" y="1451728"/>
                  <a:pt x="32758" y="1480009"/>
                </a:cubicBezTo>
                <a:cubicBezTo>
                  <a:pt x="42185" y="1476867"/>
                  <a:pt x="58629" y="1480222"/>
                  <a:pt x="61039" y="1470582"/>
                </a:cubicBezTo>
                <a:cubicBezTo>
                  <a:pt x="77704" y="1403923"/>
                  <a:pt x="60394" y="1407521"/>
                  <a:pt x="23331" y="1395167"/>
                </a:cubicBezTo>
                <a:cubicBezTo>
                  <a:pt x="35900" y="1404594"/>
                  <a:pt x="47398" y="1415653"/>
                  <a:pt x="61039" y="1423448"/>
                </a:cubicBezTo>
                <a:cubicBezTo>
                  <a:pt x="69666" y="1428378"/>
                  <a:pt x="84876" y="1441763"/>
                  <a:pt x="89319" y="1432875"/>
                </a:cubicBezTo>
                <a:cubicBezTo>
                  <a:pt x="94385" y="1422741"/>
                  <a:pt x="76750" y="1414021"/>
                  <a:pt x="70465" y="1404594"/>
                </a:cubicBezTo>
                <a:cubicBezTo>
                  <a:pt x="61038" y="1407736"/>
                  <a:pt x="45875" y="1404795"/>
                  <a:pt x="42185" y="1414021"/>
                </a:cubicBezTo>
                <a:cubicBezTo>
                  <a:pt x="26867" y="1452316"/>
                  <a:pt x="60148" y="1454573"/>
                  <a:pt x="79892" y="1461155"/>
                </a:cubicBezTo>
                <a:cubicBezTo>
                  <a:pt x="93649" y="1451983"/>
                  <a:pt x="137377" y="1423587"/>
                  <a:pt x="145880" y="1414021"/>
                </a:cubicBezTo>
                <a:cubicBezTo>
                  <a:pt x="160934" y="1397085"/>
                  <a:pt x="176421" y="1378956"/>
                  <a:pt x="183587" y="1357460"/>
                </a:cubicBezTo>
                <a:cubicBezTo>
                  <a:pt x="186729" y="1348033"/>
                  <a:pt x="186547" y="1336724"/>
                  <a:pt x="193014" y="1329180"/>
                </a:cubicBezTo>
                <a:cubicBezTo>
                  <a:pt x="206108" y="1313904"/>
                  <a:pt x="224437" y="1304042"/>
                  <a:pt x="240148" y="1291473"/>
                </a:cubicBezTo>
                <a:cubicBezTo>
                  <a:pt x="284828" y="1202110"/>
                  <a:pt x="244152" y="1260079"/>
                  <a:pt x="324989" y="1197205"/>
                </a:cubicBezTo>
                <a:cubicBezTo>
                  <a:pt x="371156" y="1161297"/>
                  <a:pt x="337282" y="1175485"/>
                  <a:pt x="381550" y="1131217"/>
                </a:cubicBezTo>
                <a:cubicBezTo>
                  <a:pt x="392660" y="1120107"/>
                  <a:pt x="407433" y="1113282"/>
                  <a:pt x="419257" y="1102936"/>
                </a:cubicBezTo>
                <a:cubicBezTo>
                  <a:pt x="432634" y="1091231"/>
                  <a:pt x="443587" y="1076934"/>
                  <a:pt x="456964" y="1065229"/>
                </a:cubicBezTo>
                <a:cubicBezTo>
                  <a:pt x="468788" y="1054883"/>
                  <a:pt x="482847" y="1047295"/>
                  <a:pt x="494671" y="1036949"/>
                </a:cubicBezTo>
                <a:cubicBezTo>
                  <a:pt x="563593" y="976644"/>
                  <a:pt x="504415" y="1024424"/>
                  <a:pt x="560659" y="952108"/>
                </a:cubicBezTo>
                <a:cubicBezTo>
                  <a:pt x="571572" y="938077"/>
                  <a:pt x="587453" y="928431"/>
                  <a:pt x="598366" y="914400"/>
                </a:cubicBezTo>
                <a:cubicBezTo>
                  <a:pt x="609615" y="899937"/>
                  <a:pt x="615653" y="881924"/>
                  <a:pt x="626647" y="867266"/>
                </a:cubicBezTo>
                <a:cubicBezTo>
                  <a:pt x="634646" y="856601"/>
                  <a:pt x="646148" y="849019"/>
                  <a:pt x="654927" y="838986"/>
                </a:cubicBezTo>
                <a:cubicBezTo>
                  <a:pt x="753261" y="726604"/>
                  <a:pt x="628865" y="853958"/>
                  <a:pt x="739768" y="754145"/>
                </a:cubicBezTo>
                <a:cubicBezTo>
                  <a:pt x="782760" y="715452"/>
                  <a:pt x="796421" y="695588"/>
                  <a:pt x="834036" y="650450"/>
                </a:cubicBezTo>
                <a:cubicBezTo>
                  <a:pt x="867129" y="567718"/>
                  <a:pt x="834273" y="636644"/>
                  <a:pt x="890597" y="556182"/>
                </a:cubicBezTo>
                <a:cubicBezTo>
                  <a:pt x="901104" y="541172"/>
                  <a:pt x="907885" y="523706"/>
                  <a:pt x="918878" y="509048"/>
                </a:cubicBezTo>
                <a:cubicBezTo>
                  <a:pt x="926877" y="498383"/>
                  <a:pt x="938623" y="491009"/>
                  <a:pt x="947158" y="480767"/>
                </a:cubicBezTo>
                <a:cubicBezTo>
                  <a:pt x="954411" y="472063"/>
                  <a:pt x="958759" y="461191"/>
                  <a:pt x="966012" y="452487"/>
                </a:cubicBezTo>
                <a:cubicBezTo>
                  <a:pt x="974547" y="442246"/>
                  <a:pt x="985758" y="434448"/>
                  <a:pt x="994292" y="424207"/>
                </a:cubicBezTo>
                <a:cubicBezTo>
                  <a:pt x="1001545" y="415503"/>
                  <a:pt x="1005893" y="404630"/>
                  <a:pt x="1013146" y="395926"/>
                </a:cubicBezTo>
                <a:cubicBezTo>
                  <a:pt x="1021680" y="385685"/>
                  <a:pt x="1032892" y="377887"/>
                  <a:pt x="1041426" y="367646"/>
                </a:cubicBezTo>
                <a:cubicBezTo>
                  <a:pt x="1048679" y="358942"/>
                  <a:pt x="1053027" y="348069"/>
                  <a:pt x="1060280" y="339365"/>
                </a:cubicBezTo>
                <a:cubicBezTo>
                  <a:pt x="1068814" y="329124"/>
                  <a:pt x="1081403" y="322332"/>
                  <a:pt x="1088560" y="311085"/>
                </a:cubicBezTo>
                <a:cubicBezTo>
                  <a:pt x="1103649" y="287374"/>
                  <a:pt x="1110677" y="259056"/>
                  <a:pt x="1126267" y="235671"/>
                </a:cubicBezTo>
                <a:lnTo>
                  <a:pt x="1145121" y="207390"/>
                </a:lnTo>
                <a:cubicBezTo>
                  <a:pt x="1148263" y="194821"/>
                  <a:pt x="1150989" y="182140"/>
                  <a:pt x="1154548" y="169683"/>
                </a:cubicBezTo>
                <a:cubicBezTo>
                  <a:pt x="1162566" y="141619"/>
                  <a:pt x="1175178" y="137168"/>
                  <a:pt x="1145121" y="113122"/>
                </a:cubicBezTo>
                <a:cubicBezTo>
                  <a:pt x="1137362" y="106915"/>
                  <a:pt x="1126268" y="106837"/>
                  <a:pt x="1116841" y="103695"/>
                </a:cubicBezTo>
                <a:cubicBezTo>
                  <a:pt x="1110517" y="113182"/>
                  <a:pt x="1072693" y="154803"/>
                  <a:pt x="1107414" y="169683"/>
                </a:cubicBezTo>
                <a:cubicBezTo>
                  <a:pt x="1124982" y="177212"/>
                  <a:pt x="1145121" y="163398"/>
                  <a:pt x="1163975" y="160256"/>
                </a:cubicBezTo>
                <a:cubicBezTo>
                  <a:pt x="1170259" y="147687"/>
                  <a:pt x="1182828" y="136601"/>
                  <a:pt x="1182828" y="122549"/>
                </a:cubicBezTo>
                <a:cubicBezTo>
                  <a:pt x="1182828" y="94121"/>
                  <a:pt x="1153354" y="90728"/>
                  <a:pt x="1135694" y="84842"/>
                </a:cubicBezTo>
                <a:cubicBezTo>
                  <a:pt x="1126267" y="87984"/>
                  <a:pt x="1114440" y="87242"/>
                  <a:pt x="1107414" y="94268"/>
                </a:cubicBezTo>
                <a:cubicBezTo>
                  <a:pt x="1100388" y="101294"/>
                  <a:pt x="1088560" y="119407"/>
                  <a:pt x="1097987" y="122549"/>
                </a:cubicBezTo>
                <a:cubicBezTo>
                  <a:pt x="1119066" y="129575"/>
                  <a:pt x="1141979" y="116264"/>
                  <a:pt x="1163975" y="113122"/>
                </a:cubicBezTo>
                <a:cubicBezTo>
                  <a:pt x="1160833" y="103695"/>
                  <a:pt x="1161574" y="91868"/>
                  <a:pt x="1154548" y="84842"/>
                </a:cubicBezTo>
                <a:cubicBezTo>
                  <a:pt x="1124970" y="55264"/>
                  <a:pt x="1112295" y="67125"/>
                  <a:pt x="1079133" y="75415"/>
                </a:cubicBezTo>
                <a:cubicBezTo>
                  <a:pt x="1117074" y="88062"/>
                  <a:pt x="1123109" y="94758"/>
                  <a:pt x="1173401" y="75415"/>
                </a:cubicBezTo>
                <a:cubicBezTo>
                  <a:pt x="1194550" y="67281"/>
                  <a:pt x="1213940" y="53730"/>
                  <a:pt x="1229962" y="37708"/>
                </a:cubicBezTo>
                <a:cubicBezTo>
                  <a:pt x="1239389" y="28281"/>
                  <a:pt x="1255010" y="22361"/>
                  <a:pt x="1258243" y="9427"/>
                </a:cubicBezTo>
                <a:cubicBezTo>
                  <a:pt x="1259947" y="2610"/>
                  <a:pt x="1245674" y="3142"/>
                  <a:pt x="1239389" y="0"/>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5" name="Freeform 54"/>
          <p:cNvSpPr/>
          <p:nvPr/>
        </p:nvSpPr>
        <p:spPr>
          <a:xfrm>
            <a:off x="6070600" y="4276725"/>
            <a:ext cx="1449388" cy="1906588"/>
          </a:xfrm>
          <a:custGeom>
            <a:avLst/>
            <a:gdLst>
              <a:gd name="connsiteX0" fmla="*/ 0 w 1449272"/>
              <a:gd name="connsiteY0" fmla="*/ 1756872 h 1907701"/>
              <a:gd name="connsiteX1" fmla="*/ 28280 w 1449272"/>
              <a:gd name="connsiteY1" fmla="*/ 1785152 h 1907701"/>
              <a:gd name="connsiteX2" fmla="*/ 37707 w 1449272"/>
              <a:gd name="connsiteY2" fmla="*/ 1813432 h 1907701"/>
              <a:gd name="connsiteX3" fmla="*/ 56561 w 1449272"/>
              <a:gd name="connsiteY3" fmla="*/ 1851140 h 1907701"/>
              <a:gd name="connsiteX4" fmla="*/ 94268 w 1449272"/>
              <a:gd name="connsiteY4" fmla="*/ 1907701 h 1907701"/>
              <a:gd name="connsiteX5" fmla="*/ 84841 w 1449272"/>
              <a:gd name="connsiteY5" fmla="*/ 1822859 h 1907701"/>
              <a:gd name="connsiteX6" fmla="*/ 75414 w 1449272"/>
              <a:gd name="connsiteY6" fmla="*/ 1794579 h 1907701"/>
              <a:gd name="connsiteX7" fmla="*/ 65987 w 1449272"/>
              <a:gd name="connsiteY7" fmla="*/ 1832286 h 1907701"/>
              <a:gd name="connsiteX8" fmla="*/ 75414 w 1449272"/>
              <a:gd name="connsiteY8" fmla="*/ 1860566 h 1907701"/>
              <a:gd name="connsiteX9" fmla="*/ 84841 w 1449272"/>
              <a:gd name="connsiteY9" fmla="*/ 1832286 h 1907701"/>
              <a:gd name="connsiteX10" fmla="*/ 56561 w 1449272"/>
              <a:gd name="connsiteY10" fmla="*/ 1804006 h 1907701"/>
              <a:gd name="connsiteX11" fmla="*/ 28280 w 1449272"/>
              <a:gd name="connsiteY11" fmla="*/ 1813432 h 1907701"/>
              <a:gd name="connsiteX12" fmla="*/ 18853 w 1449272"/>
              <a:gd name="connsiteY12" fmla="*/ 1841713 h 1907701"/>
              <a:gd name="connsiteX13" fmla="*/ 47134 w 1449272"/>
              <a:gd name="connsiteY13" fmla="*/ 1860566 h 1907701"/>
              <a:gd name="connsiteX14" fmla="*/ 84841 w 1449272"/>
              <a:gd name="connsiteY14" fmla="*/ 1869993 h 1907701"/>
              <a:gd name="connsiteX15" fmla="*/ 169682 w 1449272"/>
              <a:gd name="connsiteY15" fmla="*/ 1851140 h 1907701"/>
              <a:gd name="connsiteX16" fmla="*/ 245097 w 1449272"/>
              <a:gd name="connsiteY16" fmla="*/ 1775725 h 1907701"/>
              <a:gd name="connsiteX17" fmla="*/ 311084 w 1449272"/>
              <a:gd name="connsiteY17" fmla="*/ 1719164 h 1907701"/>
              <a:gd name="connsiteX18" fmla="*/ 424206 w 1449272"/>
              <a:gd name="connsiteY18" fmla="*/ 1587189 h 1907701"/>
              <a:gd name="connsiteX19" fmla="*/ 499620 w 1449272"/>
              <a:gd name="connsiteY19" fmla="*/ 1521202 h 1907701"/>
              <a:gd name="connsiteX20" fmla="*/ 603315 w 1449272"/>
              <a:gd name="connsiteY20" fmla="*/ 1417507 h 1907701"/>
              <a:gd name="connsiteX21" fmla="*/ 669303 w 1449272"/>
              <a:gd name="connsiteY21" fmla="*/ 1313812 h 1907701"/>
              <a:gd name="connsiteX22" fmla="*/ 735291 w 1449272"/>
              <a:gd name="connsiteY22" fmla="*/ 1247824 h 1907701"/>
              <a:gd name="connsiteX23" fmla="*/ 782425 w 1449272"/>
              <a:gd name="connsiteY23" fmla="*/ 1181837 h 1907701"/>
              <a:gd name="connsiteX24" fmla="*/ 838985 w 1449272"/>
              <a:gd name="connsiteY24" fmla="*/ 1115849 h 1907701"/>
              <a:gd name="connsiteX25" fmla="*/ 1027522 w 1449272"/>
              <a:gd name="connsiteY25" fmla="*/ 861325 h 1907701"/>
              <a:gd name="connsiteX26" fmla="*/ 1074656 w 1449272"/>
              <a:gd name="connsiteY26" fmla="*/ 767057 h 1907701"/>
              <a:gd name="connsiteX27" fmla="*/ 1093509 w 1449272"/>
              <a:gd name="connsiteY27" fmla="*/ 710496 h 1907701"/>
              <a:gd name="connsiteX28" fmla="*/ 1112363 w 1449272"/>
              <a:gd name="connsiteY28" fmla="*/ 672789 h 1907701"/>
              <a:gd name="connsiteX29" fmla="*/ 1131216 w 1449272"/>
              <a:gd name="connsiteY29" fmla="*/ 569094 h 1907701"/>
              <a:gd name="connsiteX30" fmla="*/ 1140643 w 1449272"/>
              <a:gd name="connsiteY30" fmla="*/ 531387 h 1907701"/>
              <a:gd name="connsiteX31" fmla="*/ 1159497 w 1449272"/>
              <a:gd name="connsiteY31" fmla="*/ 286290 h 1907701"/>
              <a:gd name="connsiteX32" fmla="*/ 1178350 w 1449272"/>
              <a:gd name="connsiteY32" fmla="*/ 182595 h 1907701"/>
              <a:gd name="connsiteX33" fmla="*/ 1206631 w 1449272"/>
              <a:gd name="connsiteY33" fmla="*/ 154315 h 1907701"/>
              <a:gd name="connsiteX34" fmla="*/ 1225484 w 1449272"/>
              <a:gd name="connsiteY34" fmla="*/ 116608 h 1907701"/>
              <a:gd name="connsiteX35" fmla="*/ 1244338 w 1449272"/>
              <a:gd name="connsiteY35" fmla="*/ 88327 h 1907701"/>
              <a:gd name="connsiteX36" fmla="*/ 1253765 w 1449272"/>
              <a:gd name="connsiteY36" fmla="*/ 60047 h 1907701"/>
              <a:gd name="connsiteX37" fmla="*/ 1225484 w 1449272"/>
              <a:gd name="connsiteY37" fmla="*/ 41193 h 1907701"/>
              <a:gd name="connsiteX38" fmla="*/ 1216058 w 1449272"/>
              <a:gd name="connsiteY38" fmla="*/ 107181 h 1907701"/>
              <a:gd name="connsiteX39" fmla="*/ 1282045 w 1449272"/>
              <a:gd name="connsiteY39" fmla="*/ 69474 h 1907701"/>
              <a:gd name="connsiteX40" fmla="*/ 1263192 w 1449272"/>
              <a:gd name="connsiteY40" fmla="*/ 41193 h 1907701"/>
              <a:gd name="connsiteX41" fmla="*/ 1310326 w 1449272"/>
              <a:gd name="connsiteY41" fmla="*/ 88327 h 1907701"/>
              <a:gd name="connsiteX42" fmla="*/ 1338606 w 1449272"/>
              <a:gd name="connsiteY42" fmla="*/ 78901 h 1907701"/>
              <a:gd name="connsiteX43" fmla="*/ 1319752 w 1449272"/>
              <a:gd name="connsiteY43" fmla="*/ 50620 h 1907701"/>
              <a:gd name="connsiteX44" fmla="*/ 1291472 w 1449272"/>
              <a:gd name="connsiteY44" fmla="*/ 41193 h 1907701"/>
              <a:gd name="connsiteX45" fmla="*/ 1329179 w 1449272"/>
              <a:gd name="connsiteY45" fmla="*/ 50620 h 1907701"/>
              <a:gd name="connsiteX46" fmla="*/ 1366886 w 1449272"/>
              <a:gd name="connsiteY46" fmla="*/ 41193 h 1907701"/>
              <a:gd name="connsiteX47" fmla="*/ 1404594 w 1449272"/>
              <a:gd name="connsiteY47" fmla="*/ 3486 h 19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49272" h="1907701">
                <a:moveTo>
                  <a:pt x="0" y="1756872"/>
                </a:moveTo>
                <a:cubicBezTo>
                  <a:pt x="9427" y="1766299"/>
                  <a:pt x="20885" y="1774060"/>
                  <a:pt x="28280" y="1785152"/>
                </a:cubicBezTo>
                <a:cubicBezTo>
                  <a:pt x="33792" y="1793420"/>
                  <a:pt x="33793" y="1804299"/>
                  <a:pt x="37707" y="1813432"/>
                </a:cubicBezTo>
                <a:cubicBezTo>
                  <a:pt x="43243" y="1826349"/>
                  <a:pt x="49331" y="1839090"/>
                  <a:pt x="56561" y="1851140"/>
                </a:cubicBezTo>
                <a:cubicBezTo>
                  <a:pt x="68219" y="1870570"/>
                  <a:pt x="94268" y="1907701"/>
                  <a:pt x="94268" y="1907701"/>
                </a:cubicBezTo>
                <a:cubicBezTo>
                  <a:pt x="91126" y="1879420"/>
                  <a:pt x="89519" y="1850927"/>
                  <a:pt x="84841" y="1822859"/>
                </a:cubicBezTo>
                <a:cubicBezTo>
                  <a:pt x="83207" y="1813058"/>
                  <a:pt x="84302" y="1790135"/>
                  <a:pt x="75414" y="1794579"/>
                </a:cubicBezTo>
                <a:cubicBezTo>
                  <a:pt x="63826" y="1800373"/>
                  <a:pt x="69129" y="1819717"/>
                  <a:pt x="65987" y="1832286"/>
                </a:cubicBezTo>
                <a:cubicBezTo>
                  <a:pt x="69129" y="1841713"/>
                  <a:pt x="65477" y="1860566"/>
                  <a:pt x="75414" y="1860566"/>
                </a:cubicBezTo>
                <a:cubicBezTo>
                  <a:pt x="85351" y="1860566"/>
                  <a:pt x="87983" y="1841713"/>
                  <a:pt x="84841" y="1832286"/>
                </a:cubicBezTo>
                <a:cubicBezTo>
                  <a:pt x="80625" y="1819639"/>
                  <a:pt x="65988" y="1813433"/>
                  <a:pt x="56561" y="1804006"/>
                </a:cubicBezTo>
                <a:cubicBezTo>
                  <a:pt x="47134" y="1807148"/>
                  <a:pt x="35306" y="1806406"/>
                  <a:pt x="28280" y="1813432"/>
                </a:cubicBezTo>
                <a:cubicBezTo>
                  <a:pt x="21253" y="1820458"/>
                  <a:pt x="18853" y="1841713"/>
                  <a:pt x="18853" y="1841713"/>
                </a:cubicBezTo>
                <a:cubicBezTo>
                  <a:pt x="28280" y="1847997"/>
                  <a:pt x="36720" y="1856103"/>
                  <a:pt x="47134" y="1860566"/>
                </a:cubicBezTo>
                <a:cubicBezTo>
                  <a:pt x="59042" y="1865669"/>
                  <a:pt x="71885" y="1869993"/>
                  <a:pt x="84841" y="1869993"/>
                </a:cubicBezTo>
                <a:cubicBezTo>
                  <a:pt x="118019" y="1869993"/>
                  <a:pt x="140520" y="1860860"/>
                  <a:pt x="169682" y="1851140"/>
                </a:cubicBezTo>
                <a:cubicBezTo>
                  <a:pt x="260594" y="1782956"/>
                  <a:pt x="150055" y="1870767"/>
                  <a:pt x="245097" y="1775725"/>
                </a:cubicBezTo>
                <a:cubicBezTo>
                  <a:pt x="265582" y="1755240"/>
                  <a:pt x="291131" y="1740167"/>
                  <a:pt x="311084" y="1719164"/>
                </a:cubicBezTo>
                <a:cubicBezTo>
                  <a:pt x="350991" y="1677157"/>
                  <a:pt x="380601" y="1625343"/>
                  <a:pt x="424206" y="1587189"/>
                </a:cubicBezTo>
                <a:cubicBezTo>
                  <a:pt x="449344" y="1565193"/>
                  <a:pt x="476775" y="1545570"/>
                  <a:pt x="499620" y="1521202"/>
                </a:cubicBezTo>
                <a:cubicBezTo>
                  <a:pt x="603078" y="1410847"/>
                  <a:pt x="522250" y="1458039"/>
                  <a:pt x="603315" y="1417507"/>
                </a:cubicBezTo>
                <a:cubicBezTo>
                  <a:pt x="626207" y="1371722"/>
                  <a:pt x="629485" y="1360266"/>
                  <a:pt x="669303" y="1313812"/>
                </a:cubicBezTo>
                <a:cubicBezTo>
                  <a:pt x="689547" y="1290194"/>
                  <a:pt x="715047" y="1271442"/>
                  <a:pt x="735291" y="1247824"/>
                </a:cubicBezTo>
                <a:cubicBezTo>
                  <a:pt x="752882" y="1227301"/>
                  <a:pt x="765725" y="1203092"/>
                  <a:pt x="782425" y="1181837"/>
                </a:cubicBezTo>
                <a:cubicBezTo>
                  <a:pt x="800323" y="1159057"/>
                  <a:pt x="820888" y="1138471"/>
                  <a:pt x="838985" y="1115849"/>
                </a:cubicBezTo>
                <a:cubicBezTo>
                  <a:pt x="969997" y="952083"/>
                  <a:pt x="941569" y="990254"/>
                  <a:pt x="1027522" y="861325"/>
                </a:cubicBezTo>
                <a:cubicBezTo>
                  <a:pt x="1048860" y="775967"/>
                  <a:pt x="1018539" y="879291"/>
                  <a:pt x="1074656" y="767057"/>
                </a:cubicBezTo>
                <a:cubicBezTo>
                  <a:pt x="1083544" y="749282"/>
                  <a:pt x="1086128" y="728948"/>
                  <a:pt x="1093509" y="710496"/>
                </a:cubicBezTo>
                <a:cubicBezTo>
                  <a:pt x="1098728" y="697448"/>
                  <a:pt x="1106078" y="685358"/>
                  <a:pt x="1112363" y="672789"/>
                </a:cubicBezTo>
                <a:cubicBezTo>
                  <a:pt x="1119182" y="631878"/>
                  <a:pt x="1122436" y="608603"/>
                  <a:pt x="1131216" y="569094"/>
                </a:cubicBezTo>
                <a:cubicBezTo>
                  <a:pt x="1134026" y="556447"/>
                  <a:pt x="1137501" y="543956"/>
                  <a:pt x="1140643" y="531387"/>
                </a:cubicBezTo>
                <a:cubicBezTo>
                  <a:pt x="1146928" y="449688"/>
                  <a:pt x="1149333" y="367598"/>
                  <a:pt x="1159497" y="286290"/>
                </a:cubicBezTo>
                <a:cubicBezTo>
                  <a:pt x="1159896" y="283102"/>
                  <a:pt x="1164938" y="202713"/>
                  <a:pt x="1178350" y="182595"/>
                </a:cubicBezTo>
                <a:cubicBezTo>
                  <a:pt x="1185745" y="171502"/>
                  <a:pt x="1197204" y="163742"/>
                  <a:pt x="1206631" y="154315"/>
                </a:cubicBezTo>
                <a:cubicBezTo>
                  <a:pt x="1212915" y="141746"/>
                  <a:pt x="1218512" y="128809"/>
                  <a:pt x="1225484" y="116608"/>
                </a:cubicBezTo>
                <a:cubicBezTo>
                  <a:pt x="1231105" y="106771"/>
                  <a:pt x="1239271" y="98461"/>
                  <a:pt x="1244338" y="88327"/>
                </a:cubicBezTo>
                <a:cubicBezTo>
                  <a:pt x="1248782" y="79439"/>
                  <a:pt x="1250623" y="69474"/>
                  <a:pt x="1253765" y="60047"/>
                </a:cubicBezTo>
                <a:cubicBezTo>
                  <a:pt x="1244338" y="53762"/>
                  <a:pt x="1236003" y="36985"/>
                  <a:pt x="1225484" y="41193"/>
                </a:cubicBezTo>
                <a:cubicBezTo>
                  <a:pt x="1191223" y="54898"/>
                  <a:pt x="1209940" y="88826"/>
                  <a:pt x="1216058" y="107181"/>
                </a:cubicBezTo>
                <a:cubicBezTo>
                  <a:pt x="1235069" y="103379"/>
                  <a:pt x="1282045" y="105537"/>
                  <a:pt x="1282045" y="69474"/>
                </a:cubicBezTo>
                <a:cubicBezTo>
                  <a:pt x="1282045" y="58144"/>
                  <a:pt x="1263192" y="29863"/>
                  <a:pt x="1263192" y="41193"/>
                </a:cubicBezTo>
                <a:cubicBezTo>
                  <a:pt x="1263192" y="80024"/>
                  <a:pt x="1285186" y="79948"/>
                  <a:pt x="1310326" y="88327"/>
                </a:cubicBezTo>
                <a:cubicBezTo>
                  <a:pt x="1319753" y="85185"/>
                  <a:pt x="1336196" y="88541"/>
                  <a:pt x="1338606" y="78901"/>
                </a:cubicBezTo>
                <a:cubicBezTo>
                  <a:pt x="1341354" y="67909"/>
                  <a:pt x="1328599" y="57698"/>
                  <a:pt x="1319752" y="50620"/>
                </a:cubicBezTo>
                <a:cubicBezTo>
                  <a:pt x="1311993" y="44413"/>
                  <a:pt x="1281535" y="41193"/>
                  <a:pt x="1291472" y="41193"/>
                </a:cubicBezTo>
                <a:cubicBezTo>
                  <a:pt x="1304428" y="41193"/>
                  <a:pt x="1316610" y="47478"/>
                  <a:pt x="1329179" y="50620"/>
                </a:cubicBezTo>
                <a:cubicBezTo>
                  <a:pt x="1341748" y="47478"/>
                  <a:pt x="1355298" y="46987"/>
                  <a:pt x="1366886" y="41193"/>
                </a:cubicBezTo>
                <a:cubicBezTo>
                  <a:pt x="1449272" y="0"/>
                  <a:pt x="1440394" y="3486"/>
                  <a:pt x="1404594" y="3486"/>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6" name="Freeform 55"/>
          <p:cNvSpPr/>
          <p:nvPr/>
        </p:nvSpPr>
        <p:spPr>
          <a:xfrm>
            <a:off x="5740400" y="2282825"/>
            <a:ext cx="1565275" cy="1265238"/>
          </a:xfrm>
          <a:custGeom>
            <a:avLst/>
            <a:gdLst>
              <a:gd name="connsiteX0" fmla="*/ 931 w 1565780"/>
              <a:gd name="connsiteY0" fmla="*/ 8658 h 1265508"/>
              <a:gd name="connsiteX1" fmla="*/ 85772 w 1565780"/>
              <a:gd name="connsiteY1" fmla="*/ 102926 h 1265508"/>
              <a:gd name="connsiteX2" fmla="*/ 180040 w 1565780"/>
              <a:gd name="connsiteY2" fmla="*/ 197194 h 1265508"/>
              <a:gd name="connsiteX3" fmla="*/ 151760 w 1565780"/>
              <a:gd name="connsiteY3" fmla="*/ 131207 h 1265508"/>
              <a:gd name="connsiteX4" fmla="*/ 95199 w 1565780"/>
              <a:gd name="connsiteY4" fmla="*/ 93500 h 1265508"/>
              <a:gd name="connsiteX5" fmla="*/ 95199 w 1565780"/>
              <a:gd name="connsiteY5" fmla="*/ 150060 h 1265508"/>
              <a:gd name="connsiteX6" fmla="*/ 123479 w 1565780"/>
              <a:gd name="connsiteY6" fmla="*/ 159487 h 1265508"/>
              <a:gd name="connsiteX7" fmla="*/ 170613 w 1565780"/>
              <a:gd name="connsiteY7" fmla="*/ 150060 h 1265508"/>
              <a:gd name="connsiteX8" fmla="*/ 142333 w 1565780"/>
              <a:gd name="connsiteY8" fmla="*/ 55792 h 1265508"/>
              <a:gd name="connsiteX9" fmla="*/ 114052 w 1565780"/>
              <a:gd name="connsiteY9" fmla="*/ 36939 h 1265508"/>
              <a:gd name="connsiteX10" fmla="*/ 19784 w 1565780"/>
              <a:gd name="connsiteY10" fmla="*/ 84073 h 1265508"/>
              <a:gd name="connsiteX11" fmla="*/ 931 w 1565780"/>
              <a:gd name="connsiteY11" fmla="*/ 131207 h 1265508"/>
              <a:gd name="connsiteX12" fmla="*/ 10358 w 1565780"/>
              <a:gd name="connsiteY12" fmla="*/ 168914 h 1265508"/>
              <a:gd name="connsiteX13" fmla="*/ 85772 w 1565780"/>
              <a:gd name="connsiteY13" fmla="*/ 216048 h 1265508"/>
              <a:gd name="connsiteX14" fmla="*/ 161186 w 1565780"/>
              <a:gd name="connsiteY14" fmla="*/ 206621 h 1265508"/>
              <a:gd name="connsiteX15" fmla="*/ 142333 w 1565780"/>
              <a:gd name="connsiteY15" fmla="*/ 112353 h 1265508"/>
              <a:gd name="connsiteX16" fmla="*/ 76345 w 1565780"/>
              <a:gd name="connsiteY16" fmla="*/ 131207 h 1265508"/>
              <a:gd name="connsiteX17" fmla="*/ 104626 w 1565780"/>
              <a:gd name="connsiteY17" fmla="*/ 121780 h 1265508"/>
              <a:gd name="connsiteX18" fmla="*/ 123479 w 1565780"/>
              <a:gd name="connsiteY18" fmla="*/ 150060 h 1265508"/>
              <a:gd name="connsiteX19" fmla="*/ 170613 w 1565780"/>
              <a:gd name="connsiteY19" fmla="*/ 187768 h 1265508"/>
              <a:gd name="connsiteX20" fmla="*/ 274308 w 1565780"/>
              <a:gd name="connsiteY20" fmla="*/ 234902 h 1265508"/>
              <a:gd name="connsiteX21" fmla="*/ 330869 w 1565780"/>
              <a:gd name="connsiteY21" fmla="*/ 263182 h 1265508"/>
              <a:gd name="connsiteX22" fmla="*/ 425137 w 1565780"/>
              <a:gd name="connsiteY22" fmla="*/ 272609 h 1265508"/>
              <a:gd name="connsiteX23" fmla="*/ 472271 w 1565780"/>
              <a:gd name="connsiteY23" fmla="*/ 300889 h 1265508"/>
              <a:gd name="connsiteX24" fmla="*/ 509978 w 1565780"/>
              <a:gd name="connsiteY24" fmla="*/ 329170 h 1265508"/>
              <a:gd name="connsiteX25" fmla="*/ 585393 w 1565780"/>
              <a:gd name="connsiteY25" fmla="*/ 366877 h 1265508"/>
              <a:gd name="connsiteX26" fmla="*/ 745648 w 1565780"/>
              <a:gd name="connsiteY26" fmla="*/ 461145 h 1265508"/>
              <a:gd name="connsiteX27" fmla="*/ 802209 w 1565780"/>
              <a:gd name="connsiteY27" fmla="*/ 498852 h 1265508"/>
              <a:gd name="connsiteX28" fmla="*/ 839916 w 1565780"/>
              <a:gd name="connsiteY28" fmla="*/ 536559 h 1265508"/>
              <a:gd name="connsiteX29" fmla="*/ 887050 w 1565780"/>
              <a:gd name="connsiteY29" fmla="*/ 564840 h 1265508"/>
              <a:gd name="connsiteX30" fmla="*/ 1028452 w 1565780"/>
              <a:gd name="connsiteY30" fmla="*/ 677961 h 1265508"/>
              <a:gd name="connsiteX31" fmla="*/ 1103867 w 1565780"/>
              <a:gd name="connsiteY31" fmla="*/ 743949 h 1265508"/>
              <a:gd name="connsiteX32" fmla="*/ 1160428 w 1565780"/>
              <a:gd name="connsiteY32" fmla="*/ 800510 h 1265508"/>
              <a:gd name="connsiteX33" fmla="*/ 1235842 w 1565780"/>
              <a:gd name="connsiteY33" fmla="*/ 847644 h 1265508"/>
              <a:gd name="connsiteX34" fmla="*/ 1254696 w 1565780"/>
              <a:gd name="connsiteY34" fmla="*/ 875924 h 1265508"/>
              <a:gd name="connsiteX35" fmla="*/ 1311256 w 1565780"/>
              <a:gd name="connsiteY35" fmla="*/ 932485 h 1265508"/>
              <a:gd name="connsiteX36" fmla="*/ 1330110 w 1565780"/>
              <a:gd name="connsiteY36" fmla="*/ 1036180 h 1265508"/>
              <a:gd name="connsiteX37" fmla="*/ 1339537 w 1565780"/>
              <a:gd name="connsiteY37" fmla="*/ 1130448 h 1265508"/>
              <a:gd name="connsiteX38" fmla="*/ 1433805 w 1565780"/>
              <a:gd name="connsiteY38" fmla="*/ 1158729 h 1265508"/>
              <a:gd name="connsiteX39" fmla="*/ 1386671 w 1565780"/>
              <a:gd name="connsiteY39" fmla="*/ 1111594 h 1265508"/>
              <a:gd name="connsiteX40" fmla="*/ 1367817 w 1565780"/>
              <a:gd name="connsiteY40" fmla="*/ 1149302 h 1265508"/>
              <a:gd name="connsiteX41" fmla="*/ 1377244 w 1565780"/>
              <a:gd name="connsiteY41" fmla="*/ 1243570 h 1265508"/>
              <a:gd name="connsiteX42" fmla="*/ 1396098 w 1565780"/>
              <a:gd name="connsiteY42" fmla="*/ 1215289 h 1265508"/>
              <a:gd name="connsiteX43" fmla="*/ 1405525 w 1565780"/>
              <a:gd name="connsiteY43" fmla="*/ 1243570 h 1265508"/>
              <a:gd name="connsiteX44" fmla="*/ 1462085 w 1565780"/>
              <a:gd name="connsiteY44" fmla="*/ 1262423 h 1265508"/>
              <a:gd name="connsiteX45" fmla="*/ 1509219 w 1565780"/>
              <a:gd name="connsiteY45" fmla="*/ 1252997 h 1265508"/>
              <a:gd name="connsiteX46" fmla="*/ 1499793 w 1565780"/>
              <a:gd name="connsiteY46" fmla="*/ 1215289 h 1265508"/>
              <a:gd name="connsiteX47" fmla="*/ 1509219 w 1565780"/>
              <a:gd name="connsiteY47" fmla="*/ 1205863 h 1265508"/>
              <a:gd name="connsiteX48" fmla="*/ 1565780 w 1565780"/>
              <a:gd name="connsiteY48" fmla="*/ 1196436 h 126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65780" h="1265508">
                <a:moveTo>
                  <a:pt x="931" y="8658"/>
                </a:moveTo>
                <a:cubicBezTo>
                  <a:pt x="79938" y="48162"/>
                  <a:pt x="0" y="0"/>
                  <a:pt x="85772" y="102926"/>
                </a:cubicBezTo>
                <a:cubicBezTo>
                  <a:pt x="114221" y="137064"/>
                  <a:pt x="148617" y="165771"/>
                  <a:pt x="180040" y="197194"/>
                </a:cubicBezTo>
                <a:cubicBezTo>
                  <a:pt x="173821" y="172319"/>
                  <a:pt x="172591" y="149434"/>
                  <a:pt x="151760" y="131207"/>
                </a:cubicBezTo>
                <a:cubicBezTo>
                  <a:pt x="134707" y="116286"/>
                  <a:pt x="95199" y="93500"/>
                  <a:pt x="95199" y="93500"/>
                </a:cubicBezTo>
                <a:cubicBezTo>
                  <a:pt x="88914" y="112354"/>
                  <a:pt x="76345" y="131206"/>
                  <a:pt x="95199" y="150060"/>
                </a:cubicBezTo>
                <a:cubicBezTo>
                  <a:pt x="102225" y="157086"/>
                  <a:pt x="114052" y="156345"/>
                  <a:pt x="123479" y="159487"/>
                </a:cubicBezTo>
                <a:cubicBezTo>
                  <a:pt x="139190" y="156345"/>
                  <a:pt x="162664" y="163971"/>
                  <a:pt x="170613" y="150060"/>
                </a:cubicBezTo>
                <a:cubicBezTo>
                  <a:pt x="179602" y="134329"/>
                  <a:pt x="154494" y="70386"/>
                  <a:pt x="142333" y="55792"/>
                </a:cubicBezTo>
                <a:cubicBezTo>
                  <a:pt x="135080" y="47088"/>
                  <a:pt x="123479" y="43223"/>
                  <a:pt x="114052" y="36939"/>
                </a:cubicBezTo>
                <a:cubicBezTo>
                  <a:pt x="82139" y="47576"/>
                  <a:pt x="42120" y="54291"/>
                  <a:pt x="19784" y="84073"/>
                </a:cubicBezTo>
                <a:cubicBezTo>
                  <a:pt x="9631" y="97610"/>
                  <a:pt x="7215" y="115496"/>
                  <a:pt x="931" y="131207"/>
                </a:cubicBezTo>
                <a:cubicBezTo>
                  <a:pt x="4073" y="143776"/>
                  <a:pt x="3930" y="157665"/>
                  <a:pt x="10358" y="168914"/>
                </a:cubicBezTo>
                <a:cubicBezTo>
                  <a:pt x="28245" y="200216"/>
                  <a:pt x="54640" y="203595"/>
                  <a:pt x="85772" y="216048"/>
                </a:cubicBezTo>
                <a:cubicBezTo>
                  <a:pt x="110910" y="212906"/>
                  <a:pt x="144504" y="225686"/>
                  <a:pt x="161186" y="206621"/>
                </a:cubicBezTo>
                <a:cubicBezTo>
                  <a:pt x="171645" y="194668"/>
                  <a:pt x="149265" y="133148"/>
                  <a:pt x="142333" y="112353"/>
                </a:cubicBezTo>
                <a:cubicBezTo>
                  <a:pt x="120337" y="118638"/>
                  <a:pt x="98538" y="125659"/>
                  <a:pt x="76345" y="131207"/>
                </a:cubicBezTo>
                <a:cubicBezTo>
                  <a:pt x="66705" y="133617"/>
                  <a:pt x="95400" y="118090"/>
                  <a:pt x="104626" y="121780"/>
                </a:cubicBezTo>
                <a:cubicBezTo>
                  <a:pt x="115145" y="125988"/>
                  <a:pt x="115468" y="142049"/>
                  <a:pt x="123479" y="150060"/>
                </a:cubicBezTo>
                <a:cubicBezTo>
                  <a:pt x="137706" y="164287"/>
                  <a:pt x="154130" y="176230"/>
                  <a:pt x="170613" y="187768"/>
                </a:cubicBezTo>
                <a:cubicBezTo>
                  <a:pt x="232184" y="230868"/>
                  <a:pt x="203190" y="205270"/>
                  <a:pt x="274308" y="234902"/>
                </a:cubicBezTo>
                <a:cubicBezTo>
                  <a:pt x="293766" y="243009"/>
                  <a:pt x="310419" y="258070"/>
                  <a:pt x="330869" y="263182"/>
                </a:cubicBezTo>
                <a:cubicBezTo>
                  <a:pt x="361506" y="270841"/>
                  <a:pt x="393714" y="269467"/>
                  <a:pt x="425137" y="272609"/>
                </a:cubicBezTo>
                <a:cubicBezTo>
                  <a:pt x="440848" y="282036"/>
                  <a:pt x="457026" y="290726"/>
                  <a:pt x="472271" y="300889"/>
                </a:cubicBezTo>
                <a:cubicBezTo>
                  <a:pt x="485344" y="309604"/>
                  <a:pt x="496407" y="321253"/>
                  <a:pt x="509978" y="329170"/>
                </a:cubicBezTo>
                <a:cubicBezTo>
                  <a:pt x="534255" y="343332"/>
                  <a:pt x="561168" y="352627"/>
                  <a:pt x="585393" y="366877"/>
                </a:cubicBezTo>
                <a:cubicBezTo>
                  <a:pt x="638811" y="398300"/>
                  <a:pt x="694082" y="426768"/>
                  <a:pt x="745648" y="461145"/>
                </a:cubicBezTo>
                <a:cubicBezTo>
                  <a:pt x="764502" y="473714"/>
                  <a:pt x="784515" y="484697"/>
                  <a:pt x="802209" y="498852"/>
                </a:cubicBezTo>
                <a:cubicBezTo>
                  <a:pt x="816089" y="509956"/>
                  <a:pt x="825885" y="525646"/>
                  <a:pt x="839916" y="536559"/>
                </a:cubicBezTo>
                <a:cubicBezTo>
                  <a:pt x="854379" y="547808"/>
                  <a:pt x="871592" y="555003"/>
                  <a:pt x="887050" y="564840"/>
                </a:cubicBezTo>
                <a:cubicBezTo>
                  <a:pt x="938088" y="597319"/>
                  <a:pt x="988311" y="632085"/>
                  <a:pt x="1028452" y="677961"/>
                </a:cubicBezTo>
                <a:cubicBezTo>
                  <a:pt x="1125691" y="789092"/>
                  <a:pt x="975664" y="639056"/>
                  <a:pt x="1103867" y="743949"/>
                </a:cubicBezTo>
                <a:cubicBezTo>
                  <a:pt x="1124503" y="760833"/>
                  <a:pt x="1136580" y="788586"/>
                  <a:pt x="1160428" y="800510"/>
                </a:cubicBezTo>
                <a:cubicBezTo>
                  <a:pt x="1190296" y="815444"/>
                  <a:pt x="1211368" y="823170"/>
                  <a:pt x="1235842" y="847644"/>
                </a:cubicBezTo>
                <a:cubicBezTo>
                  <a:pt x="1243853" y="855655"/>
                  <a:pt x="1247169" y="867456"/>
                  <a:pt x="1254696" y="875924"/>
                </a:cubicBezTo>
                <a:cubicBezTo>
                  <a:pt x="1272410" y="895852"/>
                  <a:pt x="1311256" y="932485"/>
                  <a:pt x="1311256" y="932485"/>
                </a:cubicBezTo>
                <a:cubicBezTo>
                  <a:pt x="1323884" y="982995"/>
                  <a:pt x="1322604" y="972378"/>
                  <a:pt x="1330110" y="1036180"/>
                </a:cubicBezTo>
                <a:cubicBezTo>
                  <a:pt x="1333800" y="1067543"/>
                  <a:pt x="1329551" y="1100489"/>
                  <a:pt x="1339537" y="1130448"/>
                </a:cubicBezTo>
                <a:cubicBezTo>
                  <a:pt x="1348111" y="1156171"/>
                  <a:pt x="1431505" y="1158400"/>
                  <a:pt x="1433805" y="1158729"/>
                </a:cubicBezTo>
                <a:cubicBezTo>
                  <a:pt x="1429836" y="1152776"/>
                  <a:pt x="1403209" y="1104979"/>
                  <a:pt x="1386671" y="1111594"/>
                </a:cubicBezTo>
                <a:cubicBezTo>
                  <a:pt x="1373623" y="1116813"/>
                  <a:pt x="1374102" y="1136733"/>
                  <a:pt x="1367817" y="1149302"/>
                </a:cubicBezTo>
                <a:cubicBezTo>
                  <a:pt x="1370959" y="1180725"/>
                  <a:pt x="1364804" y="1214544"/>
                  <a:pt x="1377244" y="1243570"/>
                </a:cubicBezTo>
                <a:cubicBezTo>
                  <a:pt x="1381707" y="1253984"/>
                  <a:pt x="1384768" y="1215289"/>
                  <a:pt x="1396098" y="1215289"/>
                </a:cubicBezTo>
                <a:cubicBezTo>
                  <a:pt x="1406035" y="1215289"/>
                  <a:pt x="1397439" y="1237794"/>
                  <a:pt x="1405525" y="1243570"/>
                </a:cubicBezTo>
                <a:cubicBezTo>
                  <a:pt x="1421696" y="1255121"/>
                  <a:pt x="1462085" y="1262423"/>
                  <a:pt x="1462085" y="1262423"/>
                </a:cubicBezTo>
                <a:cubicBezTo>
                  <a:pt x="1477796" y="1259281"/>
                  <a:pt x="1499210" y="1265508"/>
                  <a:pt x="1509219" y="1252997"/>
                </a:cubicBezTo>
                <a:cubicBezTo>
                  <a:pt x="1517313" y="1242880"/>
                  <a:pt x="1509543" y="1223821"/>
                  <a:pt x="1499793" y="1215289"/>
                </a:cubicBezTo>
                <a:cubicBezTo>
                  <a:pt x="1474137" y="1192840"/>
                  <a:pt x="1341130" y="1163840"/>
                  <a:pt x="1509219" y="1205863"/>
                </a:cubicBezTo>
                <a:lnTo>
                  <a:pt x="1565780" y="1196436"/>
                </a:ln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sp>
        <p:nvSpPr>
          <p:cNvPr id="57" name="Freeform 56"/>
          <p:cNvSpPr/>
          <p:nvPr/>
        </p:nvSpPr>
        <p:spPr>
          <a:xfrm>
            <a:off x="5753100" y="2922588"/>
            <a:ext cx="1458913" cy="908050"/>
          </a:xfrm>
          <a:custGeom>
            <a:avLst/>
            <a:gdLst>
              <a:gd name="connsiteX0" fmla="*/ 43915 w 1458642"/>
              <a:gd name="connsiteY0" fmla="*/ 0 h 908272"/>
              <a:gd name="connsiteX1" fmla="*/ 72195 w 1458642"/>
              <a:gd name="connsiteY1" fmla="*/ 131976 h 908272"/>
              <a:gd name="connsiteX2" fmla="*/ 81622 w 1458642"/>
              <a:gd name="connsiteY2" fmla="*/ 160256 h 908272"/>
              <a:gd name="connsiteX3" fmla="*/ 109902 w 1458642"/>
              <a:gd name="connsiteY3" fmla="*/ 179110 h 908272"/>
              <a:gd name="connsiteX4" fmla="*/ 119329 w 1458642"/>
              <a:gd name="connsiteY4" fmla="*/ 141402 h 908272"/>
              <a:gd name="connsiteX5" fmla="*/ 72195 w 1458642"/>
              <a:gd name="connsiteY5" fmla="*/ 84842 h 908272"/>
              <a:gd name="connsiteX6" fmla="*/ 72195 w 1458642"/>
              <a:gd name="connsiteY6" fmla="*/ 188536 h 908272"/>
              <a:gd name="connsiteX7" fmla="*/ 109902 w 1458642"/>
              <a:gd name="connsiteY7" fmla="*/ 197963 h 908272"/>
              <a:gd name="connsiteX8" fmla="*/ 138183 w 1458642"/>
              <a:gd name="connsiteY8" fmla="*/ 179110 h 908272"/>
              <a:gd name="connsiteX9" fmla="*/ 100475 w 1458642"/>
              <a:gd name="connsiteY9" fmla="*/ 103695 h 908272"/>
              <a:gd name="connsiteX10" fmla="*/ 15634 w 1458642"/>
              <a:gd name="connsiteY10" fmla="*/ 113122 h 908272"/>
              <a:gd name="connsiteX11" fmla="*/ 6207 w 1458642"/>
              <a:gd name="connsiteY11" fmla="*/ 141402 h 908272"/>
              <a:gd name="connsiteX12" fmla="*/ 53341 w 1458642"/>
              <a:gd name="connsiteY12" fmla="*/ 160256 h 908272"/>
              <a:gd name="connsiteX13" fmla="*/ 128756 w 1458642"/>
              <a:gd name="connsiteY13" fmla="*/ 113122 h 908272"/>
              <a:gd name="connsiteX14" fmla="*/ 100475 w 1458642"/>
              <a:gd name="connsiteY14" fmla="*/ 103695 h 908272"/>
              <a:gd name="connsiteX15" fmla="*/ 25061 w 1458642"/>
              <a:gd name="connsiteY15" fmla="*/ 113122 h 908272"/>
              <a:gd name="connsiteX16" fmla="*/ 43915 w 1458642"/>
              <a:gd name="connsiteY16" fmla="*/ 141402 h 908272"/>
              <a:gd name="connsiteX17" fmla="*/ 72195 w 1458642"/>
              <a:gd name="connsiteY17" fmla="*/ 169683 h 908272"/>
              <a:gd name="connsiteX18" fmla="*/ 128756 w 1458642"/>
              <a:gd name="connsiteY18" fmla="*/ 188536 h 908272"/>
              <a:gd name="connsiteX19" fmla="*/ 298438 w 1458642"/>
              <a:gd name="connsiteY19" fmla="*/ 254524 h 908272"/>
              <a:gd name="connsiteX20" fmla="*/ 354999 w 1458642"/>
              <a:gd name="connsiteY20" fmla="*/ 292231 h 908272"/>
              <a:gd name="connsiteX21" fmla="*/ 468121 w 1458642"/>
              <a:gd name="connsiteY21" fmla="*/ 358219 h 908272"/>
              <a:gd name="connsiteX22" fmla="*/ 571816 w 1458642"/>
              <a:gd name="connsiteY22" fmla="*/ 424206 h 908272"/>
              <a:gd name="connsiteX23" fmla="*/ 628376 w 1458642"/>
              <a:gd name="connsiteY23" fmla="*/ 443060 h 908272"/>
              <a:gd name="connsiteX24" fmla="*/ 750925 w 1458642"/>
              <a:gd name="connsiteY24" fmla="*/ 499621 h 908272"/>
              <a:gd name="connsiteX25" fmla="*/ 807486 w 1458642"/>
              <a:gd name="connsiteY25" fmla="*/ 537328 h 908272"/>
              <a:gd name="connsiteX26" fmla="*/ 873473 w 1458642"/>
              <a:gd name="connsiteY26" fmla="*/ 593889 h 908272"/>
              <a:gd name="connsiteX27" fmla="*/ 901754 w 1458642"/>
              <a:gd name="connsiteY27" fmla="*/ 622169 h 908272"/>
              <a:gd name="connsiteX28" fmla="*/ 930034 w 1458642"/>
              <a:gd name="connsiteY28" fmla="*/ 641023 h 908272"/>
              <a:gd name="connsiteX29" fmla="*/ 977168 w 1458642"/>
              <a:gd name="connsiteY29" fmla="*/ 688157 h 908272"/>
              <a:gd name="connsiteX30" fmla="*/ 1014875 w 1458642"/>
              <a:gd name="connsiteY30" fmla="*/ 707011 h 908272"/>
              <a:gd name="connsiteX31" fmla="*/ 1071436 w 1458642"/>
              <a:gd name="connsiteY31" fmla="*/ 763571 h 908272"/>
              <a:gd name="connsiteX32" fmla="*/ 1127997 w 1458642"/>
              <a:gd name="connsiteY32" fmla="*/ 820132 h 908272"/>
              <a:gd name="connsiteX33" fmla="*/ 1165704 w 1458642"/>
              <a:gd name="connsiteY33" fmla="*/ 829559 h 908272"/>
              <a:gd name="connsiteX34" fmla="*/ 1193985 w 1458642"/>
              <a:gd name="connsiteY34" fmla="*/ 838986 h 908272"/>
              <a:gd name="connsiteX35" fmla="*/ 1325960 w 1458642"/>
              <a:gd name="connsiteY35" fmla="*/ 829559 h 908272"/>
              <a:gd name="connsiteX36" fmla="*/ 1297679 w 1458642"/>
              <a:gd name="connsiteY36" fmla="*/ 810705 h 908272"/>
              <a:gd name="connsiteX37" fmla="*/ 1316533 w 1458642"/>
              <a:gd name="connsiteY37" fmla="*/ 857839 h 908272"/>
              <a:gd name="connsiteX38" fmla="*/ 1297679 w 1458642"/>
              <a:gd name="connsiteY38" fmla="*/ 791852 h 908272"/>
              <a:gd name="connsiteX39" fmla="*/ 1278826 w 1458642"/>
              <a:gd name="connsiteY39" fmla="*/ 820132 h 908272"/>
              <a:gd name="connsiteX40" fmla="*/ 1307106 w 1458642"/>
              <a:gd name="connsiteY40" fmla="*/ 838986 h 908272"/>
              <a:gd name="connsiteX41" fmla="*/ 1278826 w 1458642"/>
              <a:gd name="connsiteY41" fmla="*/ 801279 h 908272"/>
              <a:gd name="connsiteX42" fmla="*/ 1250545 w 1458642"/>
              <a:gd name="connsiteY42" fmla="*/ 810705 h 908272"/>
              <a:gd name="connsiteX43" fmla="*/ 1259972 w 1458642"/>
              <a:gd name="connsiteY43" fmla="*/ 838986 h 908272"/>
              <a:gd name="connsiteX44" fmla="*/ 1316533 w 1458642"/>
              <a:gd name="connsiteY44" fmla="*/ 886120 h 908272"/>
              <a:gd name="connsiteX45" fmla="*/ 1363667 w 1458642"/>
              <a:gd name="connsiteY45" fmla="*/ 904973 h 908272"/>
              <a:gd name="connsiteX46" fmla="*/ 1448508 w 1458642"/>
              <a:gd name="connsiteY46" fmla="*/ 895547 h 908272"/>
              <a:gd name="connsiteX47" fmla="*/ 1420228 w 1458642"/>
              <a:gd name="connsiteY47" fmla="*/ 876693 h 908272"/>
              <a:gd name="connsiteX48" fmla="*/ 1354240 w 1458642"/>
              <a:gd name="connsiteY48" fmla="*/ 820132 h 908272"/>
              <a:gd name="connsiteX49" fmla="*/ 1316533 w 1458642"/>
              <a:gd name="connsiteY49" fmla="*/ 820132 h 90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58642" h="908272">
                <a:moveTo>
                  <a:pt x="43915" y="0"/>
                </a:moveTo>
                <a:cubicBezTo>
                  <a:pt x="51130" y="36075"/>
                  <a:pt x="60729" y="91845"/>
                  <a:pt x="72195" y="131976"/>
                </a:cubicBezTo>
                <a:cubicBezTo>
                  <a:pt x="74925" y="141530"/>
                  <a:pt x="75415" y="152497"/>
                  <a:pt x="81622" y="160256"/>
                </a:cubicBezTo>
                <a:cubicBezTo>
                  <a:pt x="88700" y="169103"/>
                  <a:pt x="100475" y="172825"/>
                  <a:pt x="109902" y="179110"/>
                </a:cubicBezTo>
                <a:cubicBezTo>
                  <a:pt x="113044" y="166541"/>
                  <a:pt x="120936" y="154258"/>
                  <a:pt x="119329" y="141402"/>
                </a:cubicBezTo>
                <a:cubicBezTo>
                  <a:pt x="114980" y="106609"/>
                  <a:pt x="96389" y="100971"/>
                  <a:pt x="72195" y="84842"/>
                </a:cubicBezTo>
                <a:cubicBezTo>
                  <a:pt x="60157" y="120955"/>
                  <a:pt x="47767" y="144566"/>
                  <a:pt x="72195" y="188536"/>
                </a:cubicBezTo>
                <a:cubicBezTo>
                  <a:pt x="78487" y="199861"/>
                  <a:pt x="97333" y="194821"/>
                  <a:pt x="109902" y="197963"/>
                </a:cubicBezTo>
                <a:cubicBezTo>
                  <a:pt x="119329" y="191679"/>
                  <a:pt x="135070" y="190004"/>
                  <a:pt x="138183" y="179110"/>
                </a:cubicBezTo>
                <a:cubicBezTo>
                  <a:pt x="148887" y="141648"/>
                  <a:pt x="121160" y="124380"/>
                  <a:pt x="100475" y="103695"/>
                </a:cubicBezTo>
                <a:cubicBezTo>
                  <a:pt x="72195" y="106837"/>
                  <a:pt x="42053" y="102554"/>
                  <a:pt x="15634" y="113122"/>
                </a:cubicBezTo>
                <a:cubicBezTo>
                  <a:pt x="6408" y="116812"/>
                  <a:pt x="0" y="133643"/>
                  <a:pt x="6207" y="141402"/>
                </a:cubicBezTo>
                <a:cubicBezTo>
                  <a:pt x="16778" y="154616"/>
                  <a:pt x="37630" y="153971"/>
                  <a:pt x="53341" y="160256"/>
                </a:cubicBezTo>
                <a:cubicBezTo>
                  <a:pt x="73267" y="156935"/>
                  <a:pt x="138479" y="161737"/>
                  <a:pt x="128756" y="113122"/>
                </a:cubicBezTo>
                <a:cubicBezTo>
                  <a:pt x="126807" y="103378"/>
                  <a:pt x="109902" y="106837"/>
                  <a:pt x="100475" y="103695"/>
                </a:cubicBezTo>
                <a:cubicBezTo>
                  <a:pt x="75337" y="106837"/>
                  <a:pt x="46140" y="99069"/>
                  <a:pt x="25061" y="113122"/>
                </a:cubicBezTo>
                <a:cubicBezTo>
                  <a:pt x="15634" y="119407"/>
                  <a:pt x="36662" y="132698"/>
                  <a:pt x="43915" y="141402"/>
                </a:cubicBezTo>
                <a:cubicBezTo>
                  <a:pt x="52450" y="151644"/>
                  <a:pt x="60541" y="163209"/>
                  <a:pt x="72195" y="169683"/>
                </a:cubicBezTo>
                <a:cubicBezTo>
                  <a:pt x="89568" y="179334"/>
                  <a:pt x="110595" y="180465"/>
                  <a:pt x="128756" y="188536"/>
                </a:cubicBezTo>
                <a:cubicBezTo>
                  <a:pt x="285019" y="257986"/>
                  <a:pt x="188484" y="236198"/>
                  <a:pt x="298438" y="254524"/>
                </a:cubicBezTo>
                <a:cubicBezTo>
                  <a:pt x="317292" y="267093"/>
                  <a:pt x="334732" y="282097"/>
                  <a:pt x="354999" y="292231"/>
                </a:cubicBezTo>
                <a:cubicBezTo>
                  <a:pt x="408870" y="319167"/>
                  <a:pt x="402624" y="314555"/>
                  <a:pt x="468121" y="358219"/>
                </a:cubicBezTo>
                <a:cubicBezTo>
                  <a:pt x="523194" y="394934"/>
                  <a:pt x="496865" y="389613"/>
                  <a:pt x="571816" y="424206"/>
                </a:cubicBezTo>
                <a:cubicBezTo>
                  <a:pt x="589860" y="432534"/>
                  <a:pt x="609827" y="435926"/>
                  <a:pt x="628376" y="443060"/>
                </a:cubicBezTo>
                <a:cubicBezTo>
                  <a:pt x="657746" y="454356"/>
                  <a:pt x="722280" y="482911"/>
                  <a:pt x="750925" y="499621"/>
                </a:cubicBezTo>
                <a:cubicBezTo>
                  <a:pt x="770498" y="511038"/>
                  <a:pt x="791464" y="521305"/>
                  <a:pt x="807486" y="537328"/>
                </a:cubicBezTo>
                <a:cubicBezTo>
                  <a:pt x="877645" y="607490"/>
                  <a:pt x="788839" y="521347"/>
                  <a:pt x="873473" y="593889"/>
                </a:cubicBezTo>
                <a:cubicBezTo>
                  <a:pt x="883595" y="602565"/>
                  <a:pt x="891512" y="613634"/>
                  <a:pt x="901754" y="622169"/>
                </a:cubicBezTo>
                <a:cubicBezTo>
                  <a:pt x="910458" y="629422"/>
                  <a:pt x="921508" y="633562"/>
                  <a:pt x="930034" y="641023"/>
                </a:cubicBezTo>
                <a:cubicBezTo>
                  <a:pt x="946756" y="655655"/>
                  <a:pt x="959629" y="674516"/>
                  <a:pt x="977168" y="688157"/>
                </a:cubicBezTo>
                <a:cubicBezTo>
                  <a:pt x="988260" y="696785"/>
                  <a:pt x="1003902" y="698232"/>
                  <a:pt x="1014875" y="707011"/>
                </a:cubicBezTo>
                <a:cubicBezTo>
                  <a:pt x="1035695" y="723667"/>
                  <a:pt x="1056646" y="741386"/>
                  <a:pt x="1071436" y="763571"/>
                </a:cubicBezTo>
                <a:cubicBezTo>
                  <a:pt x="1090573" y="792277"/>
                  <a:pt x="1092919" y="802593"/>
                  <a:pt x="1127997" y="820132"/>
                </a:cubicBezTo>
                <a:cubicBezTo>
                  <a:pt x="1139585" y="825926"/>
                  <a:pt x="1153247" y="826000"/>
                  <a:pt x="1165704" y="829559"/>
                </a:cubicBezTo>
                <a:cubicBezTo>
                  <a:pt x="1175259" y="832289"/>
                  <a:pt x="1184558" y="835844"/>
                  <a:pt x="1193985" y="838986"/>
                </a:cubicBezTo>
                <a:cubicBezTo>
                  <a:pt x="1237977" y="835844"/>
                  <a:pt x="1283410" y="841164"/>
                  <a:pt x="1325960" y="829559"/>
                </a:cubicBezTo>
                <a:cubicBezTo>
                  <a:pt x="1336891" y="826578"/>
                  <a:pt x="1301262" y="799957"/>
                  <a:pt x="1297679" y="810705"/>
                </a:cubicBezTo>
                <a:cubicBezTo>
                  <a:pt x="1292328" y="826758"/>
                  <a:pt x="1310248" y="842128"/>
                  <a:pt x="1316533" y="857839"/>
                </a:cubicBezTo>
                <a:cubicBezTo>
                  <a:pt x="1323258" y="837663"/>
                  <a:pt x="1344050" y="801126"/>
                  <a:pt x="1297679" y="791852"/>
                </a:cubicBezTo>
                <a:cubicBezTo>
                  <a:pt x="1286570" y="789630"/>
                  <a:pt x="1285110" y="810705"/>
                  <a:pt x="1278826" y="820132"/>
                </a:cubicBezTo>
                <a:cubicBezTo>
                  <a:pt x="1288253" y="826417"/>
                  <a:pt x="1307106" y="850316"/>
                  <a:pt x="1307106" y="838986"/>
                </a:cubicBezTo>
                <a:cubicBezTo>
                  <a:pt x="1307106" y="823275"/>
                  <a:pt x="1292878" y="808305"/>
                  <a:pt x="1278826" y="801279"/>
                </a:cubicBezTo>
                <a:cubicBezTo>
                  <a:pt x="1269938" y="796835"/>
                  <a:pt x="1259972" y="807563"/>
                  <a:pt x="1250545" y="810705"/>
                </a:cubicBezTo>
                <a:cubicBezTo>
                  <a:pt x="1253687" y="820132"/>
                  <a:pt x="1254460" y="830718"/>
                  <a:pt x="1259972" y="838986"/>
                </a:cubicBezTo>
                <a:cubicBezTo>
                  <a:pt x="1270394" y="854619"/>
                  <a:pt x="1299146" y="877426"/>
                  <a:pt x="1316533" y="886120"/>
                </a:cubicBezTo>
                <a:cubicBezTo>
                  <a:pt x="1331668" y="893688"/>
                  <a:pt x="1347956" y="898689"/>
                  <a:pt x="1363667" y="904973"/>
                </a:cubicBezTo>
                <a:cubicBezTo>
                  <a:pt x="1391947" y="901831"/>
                  <a:pt x="1423058" y="908272"/>
                  <a:pt x="1448508" y="895547"/>
                </a:cubicBezTo>
                <a:cubicBezTo>
                  <a:pt x="1458642" y="890480"/>
                  <a:pt x="1428830" y="884066"/>
                  <a:pt x="1420228" y="876693"/>
                </a:cubicBezTo>
                <a:cubicBezTo>
                  <a:pt x="1408129" y="866322"/>
                  <a:pt x="1375882" y="826316"/>
                  <a:pt x="1354240" y="820132"/>
                </a:cubicBezTo>
                <a:cubicBezTo>
                  <a:pt x="1342155" y="816679"/>
                  <a:pt x="1329102" y="820132"/>
                  <a:pt x="1316533" y="820132"/>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anchor="ctr"/>
          <a:lstStyle/>
          <a:p>
            <a:pPr algn="ctr">
              <a:spcBef>
                <a:spcPct val="50000"/>
              </a:spcBef>
              <a:buClr>
                <a:schemeClr val="accent2"/>
              </a:buClr>
              <a:buFont typeface="Wingdings" pitchFamily="2" charset="2"/>
              <a:buNone/>
              <a:defRPr/>
            </a:pPr>
            <a:endParaRPr lang="en-US"/>
          </a:p>
        </p:txBody>
      </p:sp>
      <p:pic>
        <p:nvPicPr>
          <p:cNvPr id="64543" name="Picture 7" descr="E:\icons\web.png"/>
          <p:cNvPicPr>
            <a:picLocks noChangeAspect="1" noChangeArrowheads="1"/>
          </p:cNvPicPr>
          <p:nvPr/>
        </p:nvPicPr>
        <p:blipFill>
          <a:blip r:embed="rId3"/>
          <a:srcRect/>
          <a:stretch>
            <a:fillRect/>
          </a:stretch>
        </p:blipFill>
        <p:spPr bwMode="auto">
          <a:xfrm>
            <a:off x="4651375" y="1439863"/>
            <a:ext cx="585788" cy="585787"/>
          </a:xfrm>
          <a:prstGeom prst="rect">
            <a:avLst/>
          </a:prstGeom>
          <a:noFill/>
          <a:ln w="9525">
            <a:noFill/>
            <a:miter lim="800000"/>
            <a:headEnd/>
            <a:tailEnd/>
          </a:ln>
        </p:spPr>
      </p:pic>
      <p:pic>
        <p:nvPicPr>
          <p:cNvPr id="64544" name="Picture 10" descr="E:\icons\cell.png"/>
          <p:cNvPicPr>
            <a:picLocks noChangeAspect="1" noChangeArrowheads="1"/>
          </p:cNvPicPr>
          <p:nvPr/>
        </p:nvPicPr>
        <p:blipFill>
          <a:blip r:embed="rId4"/>
          <a:srcRect/>
          <a:stretch>
            <a:fillRect/>
          </a:stretch>
        </p:blipFill>
        <p:spPr bwMode="auto">
          <a:xfrm>
            <a:off x="4741863" y="2644775"/>
            <a:ext cx="404812" cy="617538"/>
          </a:xfrm>
          <a:prstGeom prst="rect">
            <a:avLst/>
          </a:prstGeom>
          <a:noFill/>
          <a:ln w="9525">
            <a:noFill/>
            <a:miter lim="800000"/>
            <a:headEnd/>
            <a:tailEnd/>
          </a:ln>
        </p:spPr>
      </p:pic>
      <p:pic>
        <p:nvPicPr>
          <p:cNvPr id="64545" name="Picture 16" descr="E:\icons\headset.png"/>
          <p:cNvPicPr>
            <a:picLocks noChangeAspect="1" noChangeArrowheads="1"/>
          </p:cNvPicPr>
          <p:nvPr/>
        </p:nvPicPr>
        <p:blipFill>
          <a:blip r:embed="rId5"/>
          <a:srcRect/>
          <a:stretch>
            <a:fillRect/>
          </a:stretch>
        </p:blipFill>
        <p:spPr bwMode="auto">
          <a:xfrm>
            <a:off x="4670425" y="3344863"/>
            <a:ext cx="549275" cy="549275"/>
          </a:xfrm>
          <a:prstGeom prst="rect">
            <a:avLst/>
          </a:prstGeom>
          <a:noFill/>
          <a:ln w="9525">
            <a:noFill/>
            <a:miter lim="800000"/>
            <a:headEnd/>
            <a:tailEnd/>
          </a:ln>
        </p:spPr>
      </p:pic>
      <p:pic>
        <p:nvPicPr>
          <p:cNvPr id="64546" name="Picture 38" descr="E:\icons\register.png"/>
          <p:cNvPicPr>
            <a:picLocks noChangeAspect="1" noChangeArrowheads="1"/>
          </p:cNvPicPr>
          <p:nvPr/>
        </p:nvPicPr>
        <p:blipFill>
          <a:blip r:embed="rId6"/>
          <a:srcRect/>
          <a:stretch>
            <a:fillRect/>
          </a:stretch>
        </p:blipFill>
        <p:spPr bwMode="auto">
          <a:xfrm>
            <a:off x="4749800" y="5235575"/>
            <a:ext cx="388938" cy="520700"/>
          </a:xfrm>
          <a:prstGeom prst="rect">
            <a:avLst/>
          </a:prstGeom>
          <a:noFill/>
          <a:ln w="9525">
            <a:noFill/>
            <a:miter lim="800000"/>
            <a:headEnd/>
            <a:tailEnd/>
          </a:ln>
        </p:spPr>
      </p:pic>
      <p:pic>
        <p:nvPicPr>
          <p:cNvPr id="64547" name="Picture 14" descr="E:\icons\envelope.png"/>
          <p:cNvPicPr>
            <a:picLocks noChangeAspect="1" noChangeArrowheads="1"/>
          </p:cNvPicPr>
          <p:nvPr/>
        </p:nvPicPr>
        <p:blipFill>
          <a:blip r:embed="rId7"/>
          <a:srcRect/>
          <a:stretch>
            <a:fillRect/>
          </a:stretch>
        </p:blipFill>
        <p:spPr bwMode="auto">
          <a:xfrm>
            <a:off x="4699000" y="5899150"/>
            <a:ext cx="490538" cy="338138"/>
          </a:xfrm>
          <a:prstGeom prst="rect">
            <a:avLst/>
          </a:prstGeom>
          <a:noFill/>
          <a:ln w="9525">
            <a:noFill/>
            <a:miter lim="800000"/>
            <a:headEnd/>
            <a:tailEnd/>
          </a:ln>
        </p:spPr>
      </p:pic>
      <p:pic>
        <p:nvPicPr>
          <p:cNvPr id="64548" name="Picture 4" descr="E:\icons\atm.png"/>
          <p:cNvPicPr>
            <a:picLocks noChangeAspect="1" noChangeArrowheads="1"/>
          </p:cNvPicPr>
          <p:nvPr/>
        </p:nvPicPr>
        <p:blipFill>
          <a:blip r:embed="rId8"/>
          <a:srcRect/>
          <a:stretch>
            <a:fillRect/>
          </a:stretch>
        </p:blipFill>
        <p:spPr bwMode="auto">
          <a:xfrm>
            <a:off x="4713288" y="4608513"/>
            <a:ext cx="463550" cy="455612"/>
          </a:xfrm>
          <a:prstGeom prst="rect">
            <a:avLst/>
          </a:prstGeom>
          <a:noFill/>
          <a:ln w="9525">
            <a:noFill/>
            <a:miter lim="800000"/>
            <a:headEnd/>
            <a:tailEnd/>
          </a:ln>
        </p:spPr>
      </p:pic>
      <p:pic>
        <p:nvPicPr>
          <p:cNvPr id="64549" name="Picture 10" descr="E:\icons\branch.png"/>
          <p:cNvPicPr>
            <a:picLocks noChangeAspect="1" noChangeArrowheads="1"/>
          </p:cNvPicPr>
          <p:nvPr/>
        </p:nvPicPr>
        <p:blipFill>
          <a:blip r:embed="rId9"/>
          <a:srcRect/>
          <a:stretch>
            <a:fillRect/>
          </a:stretch>
        </p:blipFill>
        <p:spPr bwMode="auto">
          <a:xfrm>
            <a:off x="4775200" y="3992563"/>
            <a:ext cx="338138" cy="481012"/>
          </a:xfrm>
          <a:prstGeom prst="rect">
            <a:avLst/>
          </a:prstGeom>
          <a:noFill/>
          <a:ln w="9525">
            <a:noFill/>
            <a:miter lim="800000"/>
            <a:headEnd/>
            <a:tailEnd/>
          </a:ln>
        </p:spPr>
      </p:pic>
      <p:pic>
        <p:nvPicPr>
          <p:cNvPr id="64550" name="Picture 2"/>
          <p:cNvPicPr>
            <a:picLocks noChangeAspect="1" noChangeArrowheads="1"/>
          </p:cNvPicPr>
          <p:nvPr/>
        </p:nvPicPr>
        <p:blipFill>
          <a:blip r:embed="rId10"/>
          <a:srcRect t="23204"/>
          <a:stretch>
            <a:fillRect/>
          </a:stretch>
        </p:blipFill>
        <p:spPr bwMode="auto">
          <a:xfrm>
            <a:off x="4695825" y="2133600"/>
            <a:ext cx="496888" cy="374650"/>
          </a:xfrm>
          <a:prstGeom prst="rect">
            <a:avLst/>
          </a:prstGeom>
          <a:noFill/>
          <a:ln w="9525">
            <a:noFill/>
            <a:miter lim="800000"/>
            <a:headEnd/>
            <a:tailEnd/>
          </a:ln>
        </p:spPr>
      </p:pic>
      <p:grpSp>
        <p:nvGrpSpPr>
          <p:cNvPr id="64551" name="Group 65"/>
          <p:cNvGrpSpPr>
            <a:grpSpLocks/>
          </p:cNvGrpSpPr>
          <p:nvPr/>
        </p:nvGrpSpPr>
        <p:grpSpPr bwMode="auto">
          <a:xfrm>
            <a:off x="588963" y="3284538"/>
            <a:ext cx="781050" cy="785812"/>
            <a:chOff x="709448" y="5200567"/>
            <a:chExt cx="780717" cy="785227"/>
          </a:xfrm>
        </p:grpSpPr>
        <p:pic>
          <p:nvPicPr>
            <p:cNvPr id="64554" name="Picture 30" descr="E:\icons\itsy.png"/>
            <p:cNvPicPr>
              <a:picLocks noChangeAspect="1" noChangeArrowheads="1"/>
            </p:cNvPicPr>
            <p:nvPr/>
          </p:nvPicPr>
          <p:blipFill>
            <a:blip r:embed="rId11"/>
            <a:srcRect/>
            <a:stretch>
              <a:fillRect/>
            </a:stretch>
          </p:blipFill>
          <p:spPr bwMode="auto">
            <a:xfrm>
              <a:off x="964559" y="5200567"/>
              <a:ext cx="274835" cy="643856"/>
            </a:xfrm>
            <a:prstGeom prst="rect">
              <a:avLst/>
            </a:prstGeom>
            <a:noFill/>
            <a:ln w="9525">
              <a:noFill/>
              <a:miter lim="800000"/>
              <a:headEnd/>
              <a:tailEnd/>
            </a:ln>
          </p:spPr>
        </p:pic>
        <p:pic>
          <p:nvPicPr>
            <p:cNvPr id="64555" name="Picture 30" descr="E:\icons\itsy.png"/>
            <p:cNvPicPr>
              <a:picLocks noChangeAspect="1" noChangeArrowheads="1"/>
            </p:cNvPicPr>
            <p:nvPr/>
          </p:nvPicPr>
          <p:blipFill>
            <a:blip r:embed="rId11"/>
            <a:srcRect/>
            <a:stretch>
              <a:fillRect/>
            </a:stretch>
          </p:blipFill>
          <p:spPr bwMode="auto">
            <a:xfrm>
              <a:off x="709448" y="5341938"/>
              <a:ext cx="274835" cy="643856"/>
            </a:xfrm>
            <a:prstGeom prst="rect">
              <a:avLst/>
            </a:prstGeom>
            <a:noFill/>
            <a:ln w="9525">
              <a:noFill/>
              <a:miter lim="800000"/>
              <a:headEnd/>
              <a:tailEnd/>
            </a:ln>
          </p:spPr>
        </p:pic>
        <p:pic>
          <p:nvPicPr>
            <p:cNvPr id="64556" name="Picture 30" descr="E:\icons\itsy.png"/>
            <p:cNvPicPr>
              <a:picLocks noChangeAspect="1" noChangeArrowheads="1"/>
            </p:cNvPicPr>
            <p:nvPr/>
          </p:nvPicPr>
          <p:blipFill>
            <a:blip r:embed="rId11"/>
            <a:srcRect/>
            <a:stretch>
              <a:fillRect/>
            </a:stretch>
          </p:blipFill>
          <p:spPr bwMode="auto">
            <a:xfrm>
              <a:off x="1215330" y="5341938"/>
              <a:ext cx="274835" cy="643856"/>
            </a:xfrm>
            <a:prstGeom prst="rect">
              <a:avLst/>
            </a:prstGeom>
            <a:noFill/>
            <a:ln w="9525">
              <a:noFill/>
              <a:miter lim="800000"/>
              <a:headEnd/>
              <a:tailEnd/>
            </a:ln>
          </p:spPr>
        </p:pic>
      </p:grpSp>
      <p:pic>
        <p:nvPicPr>
          <p:cNvPr id="70" name="Picture 30" descr="E:\icons\itsy.png"/>
          <p:cNvPicPr>
            <a:picLocks noChangeAspect="1" noChangeArrowheads="1"/>
          </p:cNvPicPr>
          <p:nvPr/>
        </p:nvPicPr>
        <p:blipFill>
          <a:blip r:embed="rId11"/>
          <a:srcRect/>
          <a:stretch>
            <a:fillRect/>
          </a:stretch>
        </p:blipFill>
        <p:spPr bwMode="auto">
          <a:xfrm>
            <a:off x="7423150" y="3541713"/>
            <a:ext cx="274638" cy="644525"/>
          </a:xfrm>
          <a:prstGeom prst="rect">
            <a:avLst/>
          </a:prstGeom>
          <a:noFill/>
          <a:ln w="9525">
            <a:noFill/>
            <a:miter lim="800000"/>
            <a:headEnd/>
            <a:tailEnd/>
          </a:ln>
        </p:spPr>
      </p:pic>
      <p:sp>
        <p:nvSpPr>
          <p:cNvPr id="129" name="TextBox 68"/>
          <p:cNvSpPr txBox="1">
            <a:spLocks noChangeArrowheads="1"/>
          </p:cNvSpPr>
          <p:nvPr/>
        </p:nvSpPr>
        <p:spPr bwMode="auto">
          <a:xfrm>
            <a:off x="7208838" y="1798638"/>
            <a:ext cx="2014537" cy="1644650"/>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defRPr/>
            </a:pPr>
            <a:r>
              <a:rPr lang="en-US" sz="1600" i="1" dirty="0">
                <a:solidFill>
                  <a:schemeClr val="accent4"/>
                </a:solidFill>
                <a:latin typeface="Arial" pitchFamily="34" charset="0"/>
                <a:ea typeface="Arial Unicode MS" pitchFamily="34" charset="-128"/>
                <a:cs typeface="Arial Unicode MS" pitchFamily="34" charset="-128"/>
              </a:rPr>
              <a:t>One person </a:t>
            </a:r>
            <a:br>
              <a:rPr lang="en-US" sz="1600" i="1" dirty="0">
                <a:solidFill>
                  <a:schemeClr val="accent4"/>
                </a:solidFill>
                <a:latin typeface="Arial" pitchFamily="34" charset="0"/>
                <a:ea typeface="Arial Unicode MS" pitchFamily="34" charset="-128"/>
                <a:cs typeface="Arial Unicode MS" pitchFamily="34" charset="-128"/>
              </a:rPr>
            </a:br>
            <a:r>
              <a:rPr lang="en-US" sz="1600" i="1" dirty="0">
                <a:solidFill>
                  <a:schemeClr val="accent4"/>
                </a:solidFill>
                <a:latin typeface="Arial" pitchFamily="34" charset="0"/>
                <a:ea typeface="Arial Unicode MS" pitchFamily="34" charset="-128"/>
                <a:cs typeface="Arial Unicode MS" pitchFamily="34" charset="-128"/>
              </a:rPr>
              <a:t>behind all the channels, </a:t>
            </a:r>
            <a:br>
              <a:rPr lang="en-US" sz="1600" i="1" dirty="0">
                <a:solidFill>
                  <a:schemeClr val="accent4"/>
                </a:solidFill>
                <a:latin typeface="Arial" pitchFamily="34" charset="0"/>
                <a:ea typeface="Arial Unicode MS" pitchFamily="34" charset="-128"/>
                <a:cs typeface="Arial Unicode MS" pitchFamily="34" charset="-128"/>
              </a:rPr>
            </a:br>
            <a:r>
              <a:rPr lang="en-US" sz="1600" i="1" dirty="0">
                <a:solidFill>
                  <a:schemeClr val="accent4"/>
                </a:solidFill>
                <a:latin typeface="Arial" pitchFamily="34" charset="0"/>
                <a:ea typeface="Arial Unicode MS" pitchFamily="34" charset="-128"/>
                <a:cs typeface="Arial Unicode MS" pitchFamily="34" charset="-128"/>
              </a:rPr>
              <a:t>“pulling the strings” and guiding </a:t>
            </a:r>
            <a:br>
              <a:rPr lang="en-US" sz="1600" i="1" dirty="0">
                <a:solidFill>
                  <a:schemeClr val="accent4"/>
                </a:solidFill>
                <a:latin typeface="Arial" pitchFamily="34" charset="0"/>
                <a:ea typeface="Arial Unicode MS" pitchFamily="34" charset="-128"/>
                <a:cs typeface="Arial Unicode MS" pitchFamily="34" charset="-128"/>
              </a:rPr>
            </a:br>
            <a:r>
              <a:rPr lang="en-US" sz="1600" i="1" dirty="0">
                <a:solidFill>
                  <a:schemeClr val="accent4"/>
                </a:solidFill>
                <a:latin typeface="Arial" pitchFamily="34" charset="0"/>
                <a:ea typeface="Arial Unicode MS" pitchFamily="34" charset="-128"/>
                <a:cs typeface="Arial Unicode MS" pitchFamily="34" charset="-128"/>
              </a:rPr>
              <a:t>the dialogue </a:t>
            </a:r>
            <a:br>
              <a:rPr lang="en-US" sz="1600" i="1" dirty="0">
                <a:solidFill>
                  <a:schemeClr val="accent4"/>
                </a:solidFill>
                <a:latin typeface="Arial" pitchFamily="34" charset="0"/>
                <a:ea typeface="Arial Unicode MS" pitchFamily="34" charset="-128"/>
                <a:cs typeface="Arial Unicode MS" pitchFamily="34" charset="-128"/>
              </a:rPr>
            </a:br>
            <a:r>
              <a:rPr lang="en-US" sz="1600" i="1" dirty="0">
                <a:solidFill>
                  <a:schemeClr val="accent4"/>
                </a:solidFill>
                <a:latin typeface="Arial" pitchFamily="34" charset="0"/>
                <a:ea typeface="Arial Unicode MS" pitchFamily="34" charset="-128"/>
                <a:cs typeface="Arial Unicode MS" pitchFamily="34" charset="-128"/>
              </a:rPr>
              <a:t>&amp; relationship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fade">
                                      <p:cBhvr>
                                        <p:cTn id="15" dur="500"/>
                                        <p:tgtEl>
                                          <p:spTgt spid="12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500"/>
                                        <p:tgtEl>
                                          <p:spTgt spid="5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500"/>
                                        <p:tgtEl>
                                          <p:spTgt spid="5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What your customers and prospects actually experience</a:t>
            </a:r>
          </a:p>
        </p:txBody>
      </p:sp>
      <p:sp>
        <p:nvSpPr>
          <p:cNvPr id="66562" name="Slide Number Placeholder 2"/>
          <p:cNvSpPr>
            <a:spLocks noGrp="1"/>
          </p:cNvSpPr>
          <p:nvPr>
            <p:ph type="sldNum" sz="quarter" idx="10"/>
          </p:nvPr>
        </p:nvSpPr>
        <p:spPr>
          <a:noFill/>
        </p:spPr>
        <p:txBody>
          <a:bodyPr/>
          <a:lstStyle/>
          <a:p>
            <a:fld id="{4B08009C-5600-4085-8118-684504BAA926}" type="slidenum">
              <a:rPr lang="en-US">
                <a:latin typeface="Arial" charset="0"/>
                <a:ea typeface="MS PGothic" pitchFamily="34" charset="-128"/>
              </a:rPr>
              <a:pPr/>
              <a:t>12</a:t>
            </a:fld>
            <a:endParaRPr lang="en-US">
              <a:latin typeface="Arial" charset="0"/>
              <a:ea typeface="MS PGothic" pitchFamily="34" charset="-128"/>
            </a:endParaRPr>
          </a:p>
        </p:txBody>
      </p:sp>
      <p:sp>
        <p:nvSpPr>
          <p:cNvPr id="66563" name="Rectangle 72"/>
          <p:cNvSpPr>
            <a:spLocks noChangeArrowheads="1"/>
          </p:cNvSpPr>
          <p:nvPr/>
        </p:nvSpPr>
        <p:spPr bwMode="auto">
          <a:xfrm>
            <a:off x="15875" y="4281488"/>
            <a:ext cx="1989138" cy="547687"/>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600" b="1">
                <a:solidFill>
                  <a:schemeClr val="tx2"/>
                </a:solidFill>
              </a:rPr>
              <a:t>CUSTOMERS &amp; PROSPECTS</a:t>
            </a:r>
            <a:endParaRPr lang="en-US" sz="1600" b="1" noProof="1">
              <a:solidFill>
                <a:schemeClr val="tx2"/>
              </a:solidFill>
            </a:endParaRPr>
          </a:p>
        </p:txBody>
      </p:sp>
      <p:sp>
        <p:nvSpPr>
          <p:cNvPr id="66564" name="Rectangle 67"/>
          <p:cNvSpPr>
            <a:spLocks noChangeArrowheads="1"/>
          </p:cNvSpPr>
          <p:nvPr/>
        </p:nvSpPr>
        <p:spPr bwMode="auto">
          <a:xfrm>
            <a:off x="5294313" y="1606550"/>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Online</a:t>
            </a:r>
            <a:endParaRPr lang="en-US" sz="1100" b="1" noProof="1">
              <a:solidFill>
                <a:schemeClr val="tx2"/>
              </a:solidFill>
            </a:endParaRPr>
          </a:p>
        </p:txBody>
      </p:sp>
      <p:sp>
        <p:nvSpPr>
          <p:cNvPr id="66565" name="Rectangle 67"/>
          <p:cNvSpPr>
            <a:spLocks noChangeArrowheads="1"/>
          </p:cNvSpPr>
          <p:nvPr/>
        </p:nvSpPr>
        <p:spPr bwMode="auto">
          <a:xfrm>
            <a:off x="5294313" y="2238375"/>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Email</a:t>
            </a:r>
            <a:endParaRPr lang="en-US" sz="1100" b="1" noProof="1">
              <a:solidFill>
                <a:schemeClr val="tx2"/>
              </a:solidFill>
            </a:endParaRPr>
          </a:p>
        </p:txBody>
      </p:sp>
      <p:sp>
        <p:nvSpPr>
          <p:cNvPr id="66566" name="Rectangle 67"/>
          <p:cNvSpPr>
            <a:spLocks noChangeArrowheads="1"/>
          </p:cNvSpPr>
          <p:nvPr/>
        </p:nvSpPr>
        <p:spPr bwMode="auto">
          <a:xfrm>
            <a:off x="5294313" y="2871788"/>
            <a:ext cx="1355725" cy="223837"/>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Mobile</a:t>
            </a:r>
            <a:endParaRPr lang="en-US" sz="1100" b="1" noProof="1">
              <a:solidFill>
                <a:schemeClr val="tx2"/>
              </a:solidFill>
            </a:endParaRPr>
          </a:p>
        </p:txBody>
      </p:sp>
      <p:sp>
        <p:nvSpPr>
          <p:cNvPr id="66567" name="Rectangle 67"/>
          <p:cNvSpPr>
            <a:spLocks noChangeArrowheads="1"/>
          </p:cNvSpPr>
          <p:nvPr/>
        </p:nvSpPr>
        <p:spPr bwMode="auto">
          <a:xfrm>
            <a:off x="5294313" y="3503613"/>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Call center</a:t>
            </a:r>
            <a:endParaRPr lang="en-US" sz="1100" b="1" noProof="1">
              <a:solidFill>
                <a:schemeClr val="tx2"/>
              </a:solidFill>
            </a:endParaRPr>
          </a:p>
        </p:txBody>
      </p:sp>
      <p:sp>
        <p:nvSpPr>
          <p:cNvPr id="66568" name="Rectangle 67"/>
          <p:cNvSpPr>
            <a:spLocks noChangeArrowheads="1"/>
          </p:cNvSpPr>
          <p:nvPr/>
        </p:nvSpPr>
        <p:spPr bwMode="auto">
          <a:xfrm>
            <a:off x="5294313" y="4130675"/>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en-US" sz="1100" b="1">
                <a:solidFill>
                  <a:schemeClr val="tx2"/>
                </a:solidFill>
              </a:rPr>
              <a:t>Stores</a:t>
            </a:r>
            <a:endParaRPr lang="en-US" sz="1100" b="1" noProof="1">
              <a:solidFill>
                <a:schemeClr val="tx2"/>
              </a:solidFill>
            </a:endParaRPr>
          </a:p>
        </p:txBody>
      </p:sp>
      <p:sp>
        <p:nvSpPr>
          <p:cNvPr id="66569" name="Rectangle 67"/>
          <p:cNvSpPr>
            <a:spLocks noChangeArrowheads="1"/>
          </p:cNvSpPr>
          <p:nvPr/>
        </p:nvSpPr>
        <p:spPr bwMode="auto">
          <a:xfrm>
            <a:off x="5294313" y="4756150"/>
            <a:ext cx="1355725" cy="223838"/>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Kiosk, ATM, etc.</a:t>
            </a:r>
          </a:p>
        </p:txBody>
      </p:sp>
      <p:sp>
        <p:nvSpPr>
          <p:cNvPr id="66570" name="Rectangle 67"/>
          <p:cNvSpPr>
            <a:spLocks noChangeArrowheads="1"/>
          </p:cNvSpPr>
          <p:nvPr/>
        </p:nvSpPr>
        <p:spPr bwMode="auto">
          <a:xfrm>
            <a:off x="5294313" y="5381625"/>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Point of sale</a:t>
            </a:r>
          </a:p>
        </p:txBody>
      </p:sp>
      <p:sp>
        <p:nvSpPr>
          <p:cNvPr id="66571" name="Rectangle 67"/>
          <p:cNvSpPr>
            <a:spLocks noChangeArrowheads="1"/>
          </p:cNvSpPr>
          <p:nvPr/>
        </p:nvSpPr>
        <p:spPr bwMode="auto">
          <a:xfrm>
            <a:off x="5294313" y="6007100"/>
            <a:ext cx="1355725" cy="225425"/>
          </a:xfrm>
          <a:prstGeom prst="rect">
            <a:avLst/>
          </a:prstGeom>
          <a:noFill/>
          <a:ln w="9525" algn="ctr">
            <a:noFill/>
            <a:miter lim="800000"/>
            <a:headEnd/>
            <a:tailEnd/>
          </a:ln>
        </p:spPr>
        <p:txBody>
          <a:bodyPr lIns="27432" tIns="27432" rIns="27432" bIns="27432">
            <a:spAutoFit/>
          </a:bodyPr>
          <a:lstStyle/>
          <a:p>
            <a:pPr>
              <a:spcBef>
                <a:spcPct val="50000"/>
              </a:spcBef>
              <a:buClr>
                <a:schemeClr val="accent2"/>
              </a:buClr>
              <a:buFont typeface="Wingdings" pitchFamily="2" charset="2"/>
              <a:buNone/>
            </a:pPr>
            <a:r>
              <a:rPr lang="cs-CZ" sz="1100" b="1" noProof="1">
                <a:solidFill>
                  <a:schemeClr val="tx2"/>
                </a:solidFill>
              </a:rPr>
              <a:t>Postal mail</a:t>
            </a:r>
          </a:p>
        </p:txBody>
      </p:sp>
      <p:cxnSp>
        <p:nvCxnSpPr>
          <p:cNvPr id="13" name="Straight Connector 12"/>
          <p:cNvCxnSpPr/>
          <p:nvPr/>
        </p:nvCxnSpPr>
        <p:spPr>
          <a:xfrm>
            <a:off x="2055813" y="201930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55813" y="264795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055813" y="3276600"/>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055813" y="390366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055813" y="453231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55813" y="5160963"/>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055813" y="5788025"/>
            <a:ext cx="4052887" cy="0"/>
          </a:xfrm>
          <a:prstGeom prst="line">
            <a:avLst/>
          </a:prstGeom>
          <a:ln w="9525">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6579" name="Group 96"/>
          <p:cNvGrpSpPr>
            <a:grpSpLocks/>
          </p:cNvGrpSpPr>
          <p:nvPr/>
        </p:nvGrpSpPr>
        <p:grpSpPr bwMode="auto">
          <a:xfrm>
            <a:off x="2066925" y="1606550"/>
            <a:ext cx="2379663" cy="2724150"/>
            <a:chOff x="2067699" y="1605968"/>
            <a:chExt cx="2378802" cy="2724463"/>
          </a:xfrm>
        </p:grpSpPr>
        <p:sp>
          <p:nvSpPr>
            <p:cNvPr id="21" name="Oval 20"/>
            <p:cNvSpPr/>
            <p:nvPr/>
          </p:nvSpPr>
          <p:spPr>
            <a:xfrm>
              <a:off x="2067699" y="4097042"/>
              <a:ext cx="233279" cy="233389"/>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2" name="Oval 21"/>
            <p:cNvSpPr/>
            <p:nvPr/>
          </p:nvSpPr>
          <p:spPr>
            <a:xfrm>
              <a:off x="2567581" y="3496898"/>
              <a:ext cx="231691" cy="2318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3" name="Oval 22"/>
            <p:cNvSpPr/>
            <p:nvPr/>
          </p:nvSpPr>
          <p:spPr>
            <a:xfrm>
              <a:off x="3084919" y="2871351"/>
              <a:ext cx="233278" cy="233389"/>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24" name="Oval 23"/>
            <p:cNvSpPr/>
            <p:nvPr/>
          </p:nvSpPr>
          <p:spPr>
            <a:xfrm>
              <a:off x="3546714" y="1605968"/>
              <a:ext cx="233279" cy="23339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25" name="Straight Connector 24"/>
            <p:cNvCxnSpPr>
              <a:stCxn id="21" idx="7"/>
              <a:endCxn id="22" idx="3"/>
            </p:cNvCxnSpPr>
            <p:nvPr/>
          </p:nvCxnSpPr>
          <p:spPr>
            <a:xfrm rot="5400000" flipH="1" flipV="1">
              <a:off x="2215179" y="3746245"/>
              <a:ext cx="436613" cy="334841"/>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2" idx="7"/>
              <a:endCxn id="23" idx="3"/>
            </p:cNvCxnSpPr>
            <p:nvPr/>
          </p:nvCxnSpPr>
          <p:spPr>
            <a:xfrm rot="5400000" flipH="1" flipV="1">
              <a:off x="2712675" y="3123083"/>
              <a:ext cx="460428" cy="35388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3" idx="7"/>
              <a:endCxn id="24" idx="3"/>
            </p:cNvCxnSpPr>
            <p:nvPr/>
          </p:nvCxnSpPr>
          <p:spPr>
            <a:xfrm rot="5400000" flipH="1" flipV="1">
              <a:off x="2882322" y="2206978"/>
              <a:ext cx="1101852" cy="296755"/>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4213222" y="3496898"/>
              <a:ext cx="233279" cy="23180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29" name="Straight Connector 28"/>
            <p:cNvCxnSpPr>
              <a:stCxn id="28" idx="0"/>
              <a:endCxn id="24" idx="5"/>
            </p:cNvCxnSpPr>
            <p:nvPr/>
          </p:nvCxnSpPr>
          <p:spPr>
            <a:xfrm rot="16200000" flipV="1">
              <a:off x="3192425" y="2358670"/>
              <a:ext cx="1692469" cy="583989"/>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grpSp>
        <p:nvGrpSpPr>
          <p:cNvPr id="66580" name="Group 98"/>
          <p:cNvGrpSpPr>
            <a:grpSpLocks/>
          </p:cNvGrpSpPr>
          <p:nvPr/>
        </p:nvGrpSpPr>
        <p:grpSpPr bwMode="auto">
          <a:xfrm>
            <a:off x="2066925" y="1598613"/>
            <a:ext cx="2379663" cy="2798762"/>
            <a:chOff x="2067699" y="1597925"/>
            <a:chExt cx="2378802" cy="2799957"/>
          </a:xfrm>
        </p:grpSpPr>
        <p:cxnSp>
          <p:nvCxnSpPr>
            <p:cNvPr id="31" name="Straight Connector 30"/>
            <p:cNvCxnSpPr>
              <a:stCxn id="36" idx="3"/>
              <a:endCxn id="35" idx="7"/>
            </p:cNvCxnSpPr>
            <p:nvPr/>
          </p:nvCxnSpPr>
          <p:spPr>
            <a:xfrm rot="5400000">
              <a:off x="2708633" y="1861701"/>
              <a:ext cx="468512" cy="35388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grpSp>
          <p:nvGrpSpPr>
            <p:cNvPr id="66668" name="Group 97"/>
            <p:cNvGrpSpPr>
              <a:grpSpLocks/>
            </p:cNvGrpSpPr>
            <p:nvPr/>
          </p:nvGrpSpPr>
          <p:grpSpPr bwMode="auto">
            <a:xfrm>
              <a:off x="2067699" y="1597925"/>
              <a:ext cx="2378802" cy="2799957"/>
              <a:chOff x="2067699" y="1597925"/>
              <a:chExt cx="2378802" cy="2799957"/>
            </a:xfrm>
          </p:grpSpPr>
          <p:sp>
            <p:nvSpPr>
              <p:cNvPr id="33" name="Oval 40"/>
              <p:cNvSpPr/>
              <p:nvPr/>
            </p:nvSpPr>
            <p:spPr>
              <a:xfrm>
                <a:off x="2067699" y="1597925"/>
                <a:ext cx="233279" cy="233462"/>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4" name="Straight Connector 33"/>
              <p:cNvCxnSpPr>
                <a:stCxn id="35" idx="1"/>
              </p:cNvCxnSpPr>
              <p:nvPr/>
            </p:nvCxnSpPr>
            <p:spPr>
              <a:xfrm rot="16200000" flipV="1">
                <a:off x="2195259" y="1867253"/>
                <a:ext cx="476453" cy="334841"/>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2567581" y="2237960"/>
                <a:ext cx="231691"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36" name="Oval 35"/>
              <p:cNvSpPr/>
              <p:nvPr/>
            </p:nvSpPr>
            <p:spPr>
              <a:xfrm>
                <a:off x="3084919" y="1605865"/>
                <a:ext cx="233278"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7" name="Straight Connector 36"/>
              <p:cNvCxnSpPr>
                <a:stCxn id="36" idx="5"/>
                <a:endCxn id="38" idx="0"/>
              </p:cNvCxnSpPr>
              <p:nvPr/>
            </p:nvCxnSpPr>
            <p:spPr>
              <a:xfrm rot="16200000" flipH="1">
                <a:off x="2628804" y="2460456"/>
                <a:ext cx="1691409" cy="379275"/>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3546714" y="3495797"/>
                <a:ext cx="233279" cy="233463"/>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39" name="Straight Connector 38"/>
              <p:cNvCxnSpPr>
                <a:stCxn id="38" idx="5"/>
                <a:endCxn id="40" idx="2"/>
              </p:cNvCxnSpPr>
              <p:nvPr/>
            </p:nvCxnSpPr>
            <p:spPr>
              <a:xfrm rot="16200000" flipH="1">
                <a:off x="3686131" y="3754855"/>
                <a:ext cx="587626" cy="466556"/>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4213222" y="4164420"/>
                <a:ext cx="233279" cy="233462"/>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grpSp>
      </p:grpSp>
      <p:grpSp>
        <p:nvGrpSpPr>
          <p:cNvPr id="66581" name="Group 95"/>
          <p:cNvGrpSpPr>
            <a:grpSpLocks/>
          </p:cNvGrpSpPr>
          <p:nvPr/>
        </p:nvGrpSpPr>
        <p:grpSpPr bwMode="auto">
          <a:xfrm>
            <a:off x="2055813" y="4097338"/>
            <a:ext cx="2390775" cy="2135187"/>
            <a:chOff x="2055036" y="4097711"/>
            <a:chExt cx="2391465" cy="2134441"/>
          </a:xfrm>
        </p:grpSpPr>
        <p:sp>
          <p:nvSpPr>
            <p:cNvPr id="42" name="Oval 41"/>
            <p:cNvSpPr/>
            <p:nvPr/>
          </p:nvSpPr>
          <p:spPr>
            <a:xfrm>
              <a:off x="2601294" y="4097711"/>
              <a:ext cx="231842" cy="2332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cxnSp>
          <p:nvCxnSpPr>
            <p:cNvPr id="43" name="Straight Connector 42"/>
            <p:cNvCxnSpPr>
              <a:stCxn id="48" idx="0"/>
              <a:endCxn id="42" idx="3"/>
            </p:cNvCxnSpPr>
            <p:nvPr/>
          </p:nvCxnSpPr>
          <p:spPr>
            <a:xfrm rot="5400000" flipH="1" flipV="1">
              <a:off x="1551402" y="4915633"/>
              <a:ext cx="1702793" cy="463684"/>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7" idx="1"/>
              <a:endCxn id="42" idx="5"/>
            </p:cNvCxnSpPr>
            <p:nvPr/>
          </p:nvCxnSpPr>
          <p:spPr>
            <a:xfrm rot="16200000" flipV="1">
              <a:off x="2630233" y="4465633"/>
              <a:ext cx="1120383" cy="78127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7" idx="7"/>
              <a:endCxn id="46" idx="3"/>
            </p:cNvCxnSpPr>
            <p:nvPr/>
          </p:nvCxnSpPr>
          <p:spPr>
            <a:xfrm rot="5400000" flipH="1" flipV="1">
              <a:off x="3766208" y="4934664"/>
              <a:ext cx="461801" cy="50179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4213071" y="4756293"/>
              <a:ext cx="233430" cy="231694"/>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47" name="Oval 46"/>
            <p:cNvSpPr/>
            <p:nvPr/>
          </p:nvSpPr>
          <p:spPr>
            <a:xfrm>
              <a:off x="3547717" y="5381549"/>
              <a:ext cx="231842" cy="23328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sp>
          <p:nvSpPr>
            <p:cNvPr id="48" name="Oval 47"/>
            <p:cNvSpPr/>
            <p:nvPr/>
          </p:nvSpPr>
          <p:spPr>
            <a:xfrm>
              <a:off x="2055036" y="5998872"/>
              <a:ext cx="233429" cy="2332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buClr>
                  <a:schemeClr val="accent2"/>
                </a:buClr>
                <a:buFont typeface="Wingdings" pitchFamily="2" charset="2"/>
                <a:buNone/>
                <a:defRPr/>
              </a:pPr>
              <a:endParaRPr lang="en-US"/>
            </a:p>
          </p:txBody>
        </p:sp>
      </p:grpSp>
      <p:pic>
        <p:nvPicPr>
          <p:cNvPr id="66582" name="Picture 7" descr="E:\icons\web.png"/>
          <p:cNvPicPr>
            <a:picLocks noChangeAspect="1" noChangeArrowheads="1"/>
          </p:cNvPicPr>
          <p:nvPr/>
        </p:nvPicPr>
        <p:blipFill>
          <a:blip r:embed="rId3"/>
          <a:srcRect/>
          <a:stretch>
            <a:fillRect/>
          </a:stretch>
        </p:blipFill>
        <p:spPr bwMode="auto">
          <a:xfrm>
            <a:off x="4651375" y="1439863"/>
            <a:ext cx="585788" cy="585787"/>
          </a:xfrm>
          <a:prstGeom prst="rect">
            <a:avLst/>
          </a:prstGeom>
          <a:noFill/>
          <a:ln w="9525">
            <a:noFill/>
            <a:miter lim="800000"/>
            <a:headEnd/>
            <a:tailEnd/>
          </a:ln>
        </p:spPr>
      </p:pic>
      <p:pic>
        <p:nvPicPr>
          <p:cNvPr id="66583" name="Picture 10" descr="E:\icons\cell.png"/>
          <p:cNvPicPr>
            <a:picLocks noChangeAspect="1" noChangeArrowheads="1"/>
          </p:cNvPicPr>
          <p:nvPr/>
        </p:nvPicPr>
        <p:blipFill>
          <a:blip r:embed="rId4"/>
          <a:srcRect/>
          <a:stretch>
            <a:fillRect/>
          </a:stretch>
        </p:blipFill>
        <p:spPr bwMode="auto">
          <a:xfrm>
            <a:off x="4741863" y="2644775"/>
            <a:ext cx="404812" cy="617538"/>
          </a:xfrm>
          <a:prstGeom prst="rect">
            <a:avLst/>
          </a:prstGeom>
          <a:noFill/>
          <a:ln w="9525">
            <a:noFill/>
            <a:miter lim="800000"/>
            <a:headEnd/>
            <a:tailEnd/>
          </a:ln>
        </p:spPr>
      </p:pic>
      <p:pic>
        <p:nvPicPr>
          <p:cNvPr id="66584" name="Picture 16" descr="E:\icons\headset.png"/>
          <p:cNvPicPr>
            <a:picLocks noChangeAspect="1" noChangeArrowheads="1"/>
          </p:cNvPicPr>
          <p:nvPr/>
        </p:nvPicPr>
        <p:blipFill>
          <a:blip r:embed="rId5"/>
          <a:srcRect/>
          <a:stretch>
            <a:fillRect/>
          </a:stretch>
        </p:blipFill>
        <p:spPr bwMode="auto">
          <a:xfrm>
            <a:off x="4670425" y="3344863"/>
            <a:ext cx="549275" cy="549275"/>
          </a:xfrm>
          <a:prstGeom prst="rect">
            <a:avLst/>
          </a:prstGeom>
          <a:noFill/>
          <a:ln w="9525">
            <a:noFill/>
            <a:miter lim="800000"/>
            <a:headEnd/>
            <a:tailEnd/>
          </a:ln>
        </p:spPr>
      </p:pic>
      <p:pic>
        <p:nvPicPr>
          <p:cNvPr id="66585" name="Picture 38" descr="E:\icons\register.png"/>
          <p:cNvPicPr>
            <a:picLocks noChangeAspect="1" noChangeArrowheads="1"/>
          </p:cNvPicPr>
          <p:nvPr/>
        </p:nvPicPr>
        <p:blipFill>
          <a:blip r:embed="rId6"/>
          <a:srcRect/>
          <a:stretch>
            <a:fillRect/>
          </a:stretch>
        </p:blipFill>
        <p:spPr bwMode="auto">
          <a:xfrm>
            <a:off x="4749800" y="5235575"/>
            <a:ext cx="388938" cy="520700"/>
          </a:xfrm>
          <a:prstGeom prst="rect">
            <a:avLst/>
          </a:prstGeom>
          <a:noFill/>
          <a:ln w="9525">
            <a:noFill/>
            <a:miter lim="800000"/>
            <a:headEnd/>
            <a:tailEnd/>
          </a:ln>
        </p:spPr>
      </p:pic>
      <p:pic>
        <p:nvPicPr>
          <p:cNvPr id="66586" name="Picture 14" descr="E:\icons\envelope.png"/>
          <p:cNvPicPr>
            <a:picLocks noChangeAspect="1" noChangeArrowheads="1"/>
          </p:cNvPicPr>
          <p:nvPr/>
        </p:nvPicPr>
        <p:blipFill>
          <a:blip r:embed="rId7"/>
          <a:srcRect/>
          <a:stretch>
            <a:fillRect/>
          </a:stretch>
        </p:blipFill>
        <p:spPr bwMode="auto">
          <a:xfrm>
            <a:off x="4699000" y="5899150"/>
            <a:ext cx="490538" cy="338138"/>
          </a:xfrm>
          <a:prstGeom prst="rect">
            <a:avLst/>
          </a:prstGeom>
          <a:noFill/>
          <a:ln w="9525">
            <a:noFill/>
            <a:miter lim="800000"/>
            <a:headEnd/>
            <a:tailEnd/>
          </a:ln>
        </p:spPr>
      </p:pic>
      <p:pic>
        <p:nvPicPr>
          <p:cNvPr id="66587" name="Picture 4" descr="E:\icons\atm.png"/>
          <p:cNvPicPr>
            <a:picLocks noChangeAspect="1" noChangeArrowheads="1"/>
          </p:cNvPicPr>
          <p:nvPr/>
        </p:nvPicPr>
        <p:blipFill>
          <a:blip r:embed="rId8"/>
          <a:srcRect/>
          <a:stretch>
            <a:fillRect/>
          </a:stretch>
        </p:blipFill>
        <p:spPr bwMode="auto">
          <a:xfrm>
            <a:off x="4713288" y="4608513"/>
            <a:ext cx="463550" cy="455612"/>
          </a:xfrm>
          <a:prstGeom prst="rect">
            <a:avLst/>
          </a:prstGeom>
          <a:noFill/>
          <a:ln w="9525">
            <a:noFill/>
            <a:miter lim="800000"/>
            <a:headEnd/>
            <a:tailEnd/>
          </a:ln>
        </p:spPr>
      </p:pic>
      <p:pic>
        <p:nvPicPr>
          <p:cNvPr id="66588" name="Picture 10" descr="E:\icons\branch.png"/>
          <p:cNvPicPr>
            <a:picLocks noChangeAspect="1" noChangeArrowheads="1"/>
          </p:cNvPicPr>
          <p:nvPr/>
        </p:nvPicPr>
        <p:blipFill>
          <a:blip r:embed="rId9"/>
          <a:srcRect/>
          <a:stretch>
            <a:fillRect/>
          </a:stretch>
        </p:blipFill>
        <p:spPr bwMode="auto">
          <a:xfrm>
            <a:off x="4775200" y="3992563"/>
            <a:ext cx="338138" cy="481012"/>
          </a:xfrm>
          <a:prstGeom prst="rect">
            <a:avLst/>
          </a:prstGeom>
          <a:noFill/>
          <a:ln w="9525">
            <a:noFill/>
            <a:miter lim="800000"/>
            <a:headEnd/>
            <a:tailEnd/>
          </a:ln>
        </p:spPr>
      </p:pic>
      <p:pic>
        <p:nvPicPr>
          <p:cNvPr id="66589" name="Picture 2"/>
          <p:cNvPicPr>
            <a:picLocks noChangeAspect="1" noChangeArrowheads="1"/>
          </p:cNvPicPr>
          <p:nvPr/>
        </p:nvPicPr>
        <p:blipFill>
          <a:blip r:embed="rId10"/>
          <a:srcRect t="23204"/>
          <a:stretch>
            <a:fillRect/>
          </a:stretch>
        </p:blipFill>
        <p:spPr bwMode="auto">
          <a:xfrm>
            <a:off x="4695825" y="2133600"/>
            <a:ext cx="496888" cy="374650"/>
          </a:xfrm>
          <a:prstGeom prst="rect">
            <a:avLst/>
          </a:prstGeom>
          <a:noFill/>
          <a:ln w="9525">
            <a:noFill/>
            <a:miter lim="800000"/>
            <a:headEnd/>
            <a:tailEnd/>
          </a:ln>
        </p:spPr>
      </p:pic>
      <p:grpSp>
        <p:nvGrpSpPr>
          <p:cNvPr id="66590" name="Group 65"/>
          <p:cNvGrpSpPr>
            <a:grpSpLocks/>
          </p:cNvGrpSpPr>
          <p:nvPr/>
        </p:nvGrpSpPr>
        <p:grpSpPr bwMode="auto">
          <a:xfrm>
            <a:off x="588963" y="3284538"/>
            <a:ext cx="781050" cy="785812"/>
            <a:chOff x="709448" y="5200567"/>
            <a:chExt cx="780717" cy="785227"/>
          </a:xfrm>
        </p:grpSpPr>
        <p:pic>
          <p:nvPicPr>
            <p:cNvPr id="66657" name="Picture 30" descr="E:\icons\itsy.png"/>
            <p:cNvPicPr>
              <a:picLocks noChangeAspect="1" noChangeArrowheads="1"/>
            </p:cNvPicPr>
            <p:nvPr/>
          </p:nvPicPr>
          <p:blipFill>
            <a:blip r:embed="rId11"/>
            <a:srcRect/>
            <a:stretch>
              <a:fillRect/>
            </a:stretch>
          </p:blipFill>
          <p:spPr bwMode="auto">
            <a:xfrm>
              <a:off x="964559" y="5200567"/>
              <a:ext cx="274835" cy="643856"/>
            </a:xfrm>
            <a:prstGeom prst="rect">
              <a:avLst/>
            </a:prstGeom>
            <a:noFill/>
            <a:ln w="9525">
              <a:noFill/>
              <a:miter lim="800000"/>
              <a:headEnd/>
              <a:tailEnd/>
            </a:ln>
          </p:spPr>
        </p:pic>
        <p:pic>
          <p:nvPicPr>
            <p:cNvPr id="66658" name="Picture 30" descr="E:\icons\itsy.png"/>
            <p:cNvPicPr>
              <a:picLocks noChangeAspect="1" noChangeArrowheads="1"/>
            </p:cNvPicPr>
            <p:nvPr/>
          </p:nvPicPr>
          <p:blipFill>
            <a:blip r:embed="rId11"/>
            <a:srcRect/>
            <a:stretch>
              <a:fillRect/>
            </a:stretch>
          </p:blipFill>
          <p:spPr bwMode="auto">
            <a:xfrm>
              <a:off x="709448" y="5341938"/>
              <a:ext cx="274835" cy="643856"/>
            </a:xfrm>
            <a:prstGeom prst="rect">
              <a:avLst/>
            </a:prstGeom>
            <a:noFill/>
            <a:ln w="9525">
              <a:noFill/>
              <a:miter lim="800000"/>
              <a:headEnd/>
              <a:tailEnd/>
            </a:ln>
          </p:spPr>
        </p:pic>
        <p:pic>
          <p:nvPicPr>
            <p:cNvPr id="66659" name="Picture 30" descr="E:\icons\itsy.png"/>
            <p:cNvPicPr>
              <a:picLocks noChangeAspect="1" noChangeArrowheads="1"/>
            </p:cNvPicPr>
            <p:nvPr/>
          </p:nvPicPr>
          <p:blipFill>
            <a:blip r:embed="rId11"/>
            <a:srcRect/>
            <a:stretch>
              <a:fillRect/>
            </a:stretch>
          </p:blipFill>
          <p:spPr bwMode="auto">
            <a:xfrm>
              <a:off x="1215330" y="5341938"/>
              <a:ext cx="274835" cy="643856"/>
            </a:xfrm>
            <a:prstGeom prst="rect">
              <a:avLst/>
            </a:prstGeom>
            <a:noFill/>
            <a:ln w="9525">
              <a:noFill/>
              <a:miter lim="800000"/>
              <a:headEnd/>
              <a:tailEnd/>
            </a:ln>
          </p:spPr>
        </p:pic>
      </p:grpSp>
      <p:sp>
        <p:nvSpPr>
          <p:cNvPr id="73" name="TextBox 68"/>
          <p:cNvSpPr>
            <a:spLocks noChangeArrowheads="1"/>
          </p:cNvSpPr>
          <p:nvPr/>
        </p:nvSpPr>
        <p:spPr bwMode="auto">
          <a:xfrm>
            <a:off x="6913563" y="1417638"/>
            <a:ext cx="611187"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74" name="TextBox 69"/>
          <p:cNvSpPr>
            <a:spLocks noChangeArrowheads="1"/>
          </p:cNvSpPr>
          <p:nvPr/>
        </p:nvSpPr>
        <p:spPr bwMode="auto">
          <a:xfrm>
            <a:off x="6913563" y="1701800"/>
            <a:ext cx="611187"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75" name="TextBox 83"/>
          <p:cNvSpPr>
            <a:spLocks noChangeArrowheads="1"/>
          </p:cNvSpPr>
          <p:nvPr/>
        </p:nvSpPr>
        <p:spPr bwMode="auto">
          <a:xfrm>
            <a:off x="7608888" y="1417638"/>
            <a:ext cx="611187"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76" name="TextBox 75"/>
          <p:cNvSpPr>
            <a:spLocks noChangeArrowheads="1"/>
          </p:cNvSpPr>
          <p:nvPr/>
        </p:nvSpPr>
        <p:spPr bwMode="auto">
          <a:xfrm>
            <a:off x="7608888" y="1701800"/>
            <a:ext cx="611187"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nvGrpSpPr>
          <p:cNvPr id="50" name="Group 126"/>
          <p:cNvGrpSpPr>
            <a:grpSpLocks/>
          </p:cNvGrpSpPr>
          <p:nvPr/>
        </p:nvGrpSpPr>
        <p:grpSpPr bwMode="auto">
          <a:xfrm>
            <a:off x="6491288" y="1514475"/>
            <a:ext cx="157162" cy="4768850"/>
            <a:chOff x="6321425" y="1514279"/>
            <a:chExt cx="156926" cy="4768377"/>
          </a:xfrm>
        </p:grpSpPr>
        <p:pic>
          <p:nvPicPr>
            <p:cNvPr id="66649" name="Picture 30" descr="E:\icons\itsy.png"/>
            <p:cNvPicPr>
              <a:picLocks noChangeAspect="1" noChangeArrowheads="1"/>
            </p:cNvPicPr>
            <p:nvPr/>
          </p:nvPicPr>
          <p:blipFill>
            <a:blip r:embed="rId11"/>
            <a:srcRect/>
            <a:stretch>
              <a:fillRect/>
            </a:stretch>
          </p:blipFill>
          <p:spPr bwMode="auto">
            <a:xfrm>
              <a:off x="6321425" y="1514279"/>
              <a:ext cx="156926" cy="367631"/>
            </a:xfrm>
            <a:prstGeom prst="rect">
              <a:avLst/>
            </a:prstGeom>
            <a:noFill/>
            <a:ln w="9525">
              <a:noFill/>
              <a:miter lim="800000"/>
              <a:headEnd/>
              <a:tailEnd/>
            </a:ln>
          </p:spPr>
        </p:pic>
        <p:pic>
          <p:nvPicPr>
            <p:cNvPr id="66650" name="Picture 30" descr="E:\icons\itsy.png"/>
            <p:cNvPicPr>
              <a:picLocks noChangeAspect="1" noChangeArrowheads="1"/>
            </p:cNvPicPr>
            <p:nvPr/>
          </p:nvPicPr>
          <p:blipFill>
            <a:blip r:embed="rId11"/>
            <a:srcRect/>
            <a:stretch>
              <a:fillRect/>
            </a:stretch>
          </p:blipFill>
          <p:spPr bwMode="auto">
            <a:xfrm>
              <a:off x="6321425" y="2142957"/>
              <a:ext cx="156926" cy="367631"/>
            </a:xfrm>
            <a:prstGeom prst="rect">
              <a:avLst/>
            </a:prstGeom>
            <a:noFill/>
            <a:ln w="9525">
              <a:noFill/>
              <a:miter lim="800000"/>
              <a:headEnd/>
              <a:tailEnd/>
            </a:ln>
          </p:spPr>
        </p:pic>
        <p:pic>
          <p:nvPicPr>
            <p:cNvPr id="66651" name="Picture 30" descr="E:\icons\itsy.png"/>
            <p:cNvPicPr>
              <a:picLocks noChangeAspect="1" noChangeArrowheads="1"/>
            </p:cNvPicPr>
            <p:nvPr/>
          </p:nvPicPr>
          <p:blipFill>
            <a:blip r:embed="rId11"/>
            <a:srcRect/>
            <a:stretch>
              <a:fillRect/>
            </a:stretch>
          </p:blipFill>
          <p:spPr bwMode="auto">
            <a:xfrm>
              <a:off x="6321425" y="2771635"/>
              <a:ext cx="156926" cy="367631"/>
            </a:xfrm>
            <a:prstGeom prst="rect">
              <a:avLst/>
            </a:prstGeom>
            <a:noFill/>
            <a:ln w="9525">
              <a:noFill/>
              <a:miter lim="800000"/>
              <a:headEnd/>
              <a:tailEnd/>
            </a:ln>
          </p:spPr>
        </p:pic>
        <p:pic>
          <p:nvPicPr>
            <p:cNvPr id="66652" name="Picture 30" descr="E:\icons\itsy.png"/>
            <p:cNvPicPr>
              <a:picLocks noChangeAspect="1" noChangeArrowheads="1"/>
            </p:cNvPicPr>
            <p:nvPr/>
          </p:nvPicPr>
          <p:blipFill>
            <a:blip r:embed="rId11"/>
            <a:srcRect/>
            <a:stretch>
              <a:fillRect/>
            </a:stretch>
          </p:blipFill>
          <p:spPr bwMode="auto">
            <a:xfrm>
              <a:off x="6321425" y="3400313"/>
              <a:ext cx="156926" cy="367631"/>
            </a:xfrm>
            <a:prstGeom prst="rect">
              <a:avLst/>
            </a:prstGeom>
            <a:noFill/>
            <a:ln w="9525">
              <a:noFill/>
              <a:miter lim="800000"/>
              <a:headEnd/>
              <a:tailEnd/>
            </a:ln>
          </p:spPr>
        </p:pic>
        <p:pic>
          <p:nvPicPr>
            <p:cNvPr id="66653" name="Picture 30" descr="E:\icons\itsy.png"/>
            <p:cNvPicPr>
              <a:picLocks noChangeAspect="1" noChangeArrowheads="1"/>
            </p:cNvPicPr>
            <p:nvPr/>
          </p:nvPicPr>
          <p:blipFill>
            <a:blip r:embed="rId11"/>
            <a:srcRect/>
            <a:stretch>
              <a:fillRect/>
            </a:stretch>
          </p:blipFill>
          <p:spPr bwMode="auto">
            <a:xfrm>
              <a:off x="6321425" y="4028991"/>
              <a:ext cx="156926" cy="367631"/>
            </a:xfrm>
            <a:prstGeom prst="rect">
              <a:avLst/>
            </a:prstGeom>
            <a:noFill/>
            <a:ln w="9525">
              <a:noFill/>
              <a:miter lim="800000"/>
              <a:headEnd/>
              <a:tailEnd/>
            </a:ln>
          </p:spPr>
        </p:pic>
        <p:pic>
          <p:nvPicPr>
            <p:cNvPr id="66654" name="Picture 30" descr="E:\icons\itsy.png"/>
            <p:cNvPicPr>
              <a:picLocks noChangeAspect="1" noChangeArrowheads="1"/>
            </p:cNvPicPr>
            <p:nvPr/>
          </p:nvPicPr>
          <p:blipFill>
            <a:blip r:embed="rId11"/>
            <a:srcRect/>
            <a:stretch>
              <a:fillRect/>
            </a:stretch>
          </p:blipFill>
          <p:spPr bwMode="auto">
            <a:xfrm>
              <a:off x="6321425" y="4657669"/>
              <a:ext cx="156926" cy="367631"/>
            </a:xfrm>
            <a:prstGeom prst="rect">
              <a:avLst/>
            </a:prstGeom>
            <a:noFill/>
            <a:ln w="9525">
              <a:noFill/>
              <a:miter lim="800000"/>
              <a:headEnd/>
              <a:tailEnd/>
            </a:ln>
          </p:spPr>
        </p:pic>
        <p:pic>
          <p:nvPicPr>
            <p:cNvPr id="66655" name="Picture 30" descr="E:\icons\itsy.png"/>
            <p:cNvPicPr>
              <a:picLocks noChangeAspect="1" noChangeArrowheads="1"/>
            </p:cNvPicPr>
            <p:nvPr/>
          </p:nvPicPr>
          <p:blipFill>
            <a:blip r:embed="rId11"/>
            <a:srcRect/>
            <a:stretch>
              <a:fillRect/>
            </a:stretch>
          </p:blipFill>
          <p:spPr bwMode="auto">
            <a:xfrm>
              <a:off x="6321425" y="5286347"/>
              <a:ext cx="156926" cy="367631"/>
            </a:xfrm>
            <a:prstGeom prst="rect">
              <a:avLst/>
            </a:prstGeom>
            <a:noFill/>
            <a:ln w="9525">
              <a:noFill/>
              <a:miter lim="800000"/>
              <a:headEnd/>
              <a:tailEnd/>
            </a:ln>
          </p:spPr>
        </p:pic>
        <p:pic>
          <p:nvPicPr>
            <p:cNvPr id="66656" name="Picture 30" descr="E:\icons\itsy.png"/>
            <p:cNvPicPr>
              <a:picLocks noChangeAspect="1" noChangeArrowheads="1"/>
            </p:cNvPicPr>
            <p:nvPr/>
          </p:nvPicPr>
          <p:blipFill>
            <a:blip r:embed="rId11"/>
            <a:srcRect/>
            <a:stretch>
              <a:fillRect/>
            </a:stretch>
          </p:blipFill>
          <p:spPr bwMode="auto">
            <a:xfrm>
              <a:off x="6321425" y="5915025"/>
              <a:ext cx="156926" cy="367631"/>
            </a:xfrm>
            <a:prstGeom prst="rect">
              <a:avLst/>
            </a:prstGeom>
            <a:noFill/>
            <a:ln w="9525">
              <a:noFill/>
              <a:miter lim="800000"/>
              <a:headEnd/>
              <a:tailEnd/>
            </a:ln>
          </p:spPr>
        </p:pic>
      </p:grpSp>
      <p:grpSp>
        <p:nvGrpSpPr>
          <p:cNvPr id="51" name="Group 127"/>
          <p:cNvGrpSpPr>
            <a:grpSpLocks/>
          </p:cNvGrpSpPr>
          <p:nvPr/>
        </p:nvGrpSpPr>
        <p:grpSpPr bwMode="auto">
          <a:xfrm>
            <a:off x="6913563" y="2049463"/>
            <a:ext cx="1306512" cy="4313237"/>
            <a:chOff x="6743700" y="2049365"/>
            <a:chExt cx="1306513" cy="4313335"/>
          </a:xfrm>
        </p:grpSpPr>
        <p:grpSp>
          <p:nvGrpSpPr>
            <p:cNvPr id="66614" name="Group 95"/>
            <p:cNvGrpSpPr>
              <a:grpSpLocks/>
            </p:cNvGrpSpPr>
            <p:nvPr/>
          </p:nvGrpSpPr>
          <p:grpSpPr bwMode="auto">
            <a:xfrm>
              <a:off x="6743700" y="2049365"/>
              <a:ext cx="1306513" cy="539750"/>
              <a:chOff x="6743700" y="2049365"/>
              <a:chExt cx="1306513" cy="539750"/>
            </a:xfrm>
          </p:grpSpPr>
          <p:sp>
            <p:nvSpPr>
              <p:cNvPr id="66645"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46"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47"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48" name="TextBox 82"/>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nvGrpSpPr>
            <p:cNvPr id="66615" name="Group 96"/>
            <p:cNvGrpSpPr>
              <a:grpSpLocks/>
            </p:cNvGrpSpPr>
            <p:nvPr/>
          </p:nvGrpSpPr>
          <p:grpSpPr bwMode="auto">
            <a:xfrm>
              <a:off x="6743700" y="2678296"/>
              <a:ext cx="1306513" cy="539750"/>
              <a:chOff x="6743700" y="2049365"/>
              <a:chExt cx="1306513" cy="539750"/>
            </a:xfrm>
          </p:grpSpPr>
          <p:sp>
            <p:nvSpPr>
              <p:cNvPr id="66641"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42"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43"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44" name="TextBox 100"/>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nvGrpSpPr>
            <p:cNvPr id="66616" name="Group 101"/>
            <p:cNvGrpSpPr>
              <a:grpSpLocks/>
            </p:cNvGrpSpPr>
            <p:nvPr/>
          </p:nvGrpSpPr>
          <p:grpSpPr bwMode="auto">
            <a:xfrm>
              <a:off x="6743700" y="3307227"/>
              <a:ext cx="1306513" cy="539750"/>
              <a:chOff x="6743700" y="2049365"/>
              <a:chExt cx="1306513" cy="539750"/>
            </a:xfrm>
          </p:grpSpPr>
          <p:sp>
            <p:nvSpPr>
              <p:cNvPr id="66637"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38"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39"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40" name="TextBox 105"/>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nvGrpSpPr>
            <p:cNvPr id="66617" name="Group 106"/>
            <p:cNvGrpSpPr>
              <a:grpSpLocks/>
            </p:cNvGrpSpPr>
            <p:nvPr/>
          </p:nvGrpSpPr>
          <p:grpSpPr bwMode="auto">
            <a:xfrm>
              <a:off x="6743700" y="3936158"/>
              <a:ext cx="1306513" cy="539750"/>
              <a:chOff x="6743700" y="2049365"/>
              <a:chExt cx="1306513" cy="539750"/>
            </a:xfrm>
          </p:grpSpPr>
          <p:sp>
            <p:nvSpPr>
              <p:cNvPr id="66633"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34"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35"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36" name="TextBox 110"/>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nvGrpSpPr>
            <p:cNvPr id="66618" name="Group 111"/>
            <p:cNvGrpSpPr>
              <a:grpSpLocks/>
            </p:cNvGrpSpPr>
            <p:nvPr/>
          </p:nvGrpSpPr>
          <p:grpSpPr bwMode="auto">
            <a:xfrm>
              <a:off x="6743700" y="4565089"/>
              <a:ext cx="1306513" cy="539750"/>
              <a:chOff x="6743700" y="2049365"/>
              <a:chExt cx="1306513" cy="539750"/>
            </a:xfrm>
          </p:grpSpPr>
          <p:sp>
            <p:nvSpPr>
              <p:cNvPr id="66629"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30"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31"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32" name="TextBox 115"/>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nvGrpSpPr>
            <p:cNvPr id="66619" name="Group 116"/>
            <p:cNvGrpSpPr>
              <a:grpSpLocks/>
            </p:cNvGrpSpPr>
            <p:nvPr/>
          </p:nvGrpSpPr>
          <p:grpSpPr bwMode="auto">
            <a:xfrm>
              <a:off x="6743700" y="5194020"/>
              <a:ext cx="1306513" cy="539750"/>
              <a:chOff x="6743700" y="2049365"/>
              <a:chExt cx="1306513" cy="539750"/>
            </a:xfrm>
          </p:grpSpPr>
          <p:sp>
            <p:nvSpPr>
              <p:cNvPr id="66625"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26"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27"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28" name="TextBox 120"/>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nvGrpSpPr>
            <p:cNvPr id="66620" name="Group 121"/>
            <p:cNvGrpSpPr>
              <a:grpSpLocks/>
            </p:cNvGrpSpPr>
            <p:nvPr/>
          </p:nvGrpSpPr>
          <p:grpSpPr bwMode="auto">
            <a:xfrm>
              <a:off x="6743700" y="5822950"/>
              <a:ext cx="1306513" cy="539750"/>
              <a:chOff x="6743700" y="2049365"/>
              <a:chExt cx="1306513" cy="539750"/>
            </a:xfrm>
          </p:grpSpPr>
          <p:sp>
            <p:nvSpPr>
              <p:cNvPr id="66621" name="TextBox 68"/>
              <p:cNvSpPr>
                <a:spLocks noChangeArrowheads="1"/>
              </p:cNvSpPr>
              <p:nvPr/>
            </p:nvSpPr>
            <p:spPr bwMode="auto">
              <a:xfrm>
                <a:off x="6743700" y="2049365"/>
                <a:ext cx="611188" cy="254000"/>
              </a:xfrm>
              <a:prstGeom prst="roundRect">
                <a:avLst>
                  <a:gd name="adj" fmla="val 16667"/>
                </a:avLst>
              </a:prstGeom>
              <a:solidFill>
                <a:schemeClr val="accent1"/>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agenda</a:t>
                </a:r>
              </a:p>
            </p:txBody>
          </p:sp>
          <p:sp>
            <p:nvSpPr>
              <p:cNvPr id="66622" name="TextBox 69"/>
              <p:cNvSpPr>
                <a:spLocks noChangeArrowheads="1"/>
              </p:cNvSpPr>
              <p:nvPr/>
            </p:nvSpPr>
            <p:spPr bwMode="auto">
              <a:xfrm>
                <a:off x="6743700" y="2333527"/>
                <a:ext cx="611188" cy="255588"/>
              </a:xfrm>
              <a:prstGeom prst="roundRect">
                <a:avLst>
                  <a:gd name="adj" fmla="val 16667"/>
                </a:avLst>
              </a:prstGeom>
              <a:solidFill>
                <a:schemeClr val="tx2"/>
              </a:solidFill>
              <a:ln w="9525">
                <a:noFill/>
                <a:round/>
                <a:headEnd/>
                <a:tailEnd/>
              </a:ln>
            </p:spPr>
            <p:txBody>
              <a:bodyPr wrap="none"/>
              <a:lstStyle/>
              <a:p>
                <a:pPr algn="ctr">
                  <a:spcBef>
                    <a:spcPct val="50000"/>
                  </a:spcBef>
                  <a:buClr>
                    <a:schemeClr val="accent2"/>
                  </a:buClr>
                  <a:buFont typeface="Wingdings" pitchFamily="2" charset="2"/>
                  <a:buNone/>
                </a:pPr>
                <a:r>
                  <a:rPr lang="en-US" sz="900" b="1">
                    <a:solidFill>
                      <a:schemeClr val="bg1"/>
                    </a:solidFill>
                  </a:rPr>
                  <a:t>strategy</a:t>
                </a:r>
              </a:p>
            </p:txBody>
          </p:sp>
          <p:sp>
            <p:nvSpPr>
              <p:cNvPr id="66623" name="TextBox 83"/>
              <p:cNvSpPr>
                <a:spLocks noChangeArrowheads="1"/>
              </p:cNvSpPr>
              <p:nvPr/>
            </p:nvSpPr>
            <p:spPr bwMode="auto">
              <a:xfrm>
                <a:off x="7439025" y="2049365"/>
                <a:ext cx="611188" cy="254000"/>
              </a:xfrm>
              <a:prstGeom prst="roundRect">
                <a:avLst>
                  <a:gd name="adj" fmla="val 16667"/>
                </a:avLst>
              </a:prstGeom>
              <a:solidFill>
                <a:srgbClr val="99CC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data</a:t>
                </a:r>
              </a:p>
            </p:txBody>
          </p:sp>
          <p:sp>
            <p:nvSpPr>
              <p:cNvPr id="66624" name="TextBox 125"/>
              <p:cNvSpPr>
                <a:spLocks noChangeArrowheads="1"/>
              </p:cNvSpPr>
              <p:nvPr/>
            </p:nvSpPr>
            <p:spPr bwMode="auto">
              <a:xfrm>
                <a:off x="7439025" y="2333527"/>
                <a:ext cx="611188" cy="255588"/>
              </a:xfrm>
              <a:prstGeom prst="roundRect">
                <a:avLst>
                  <a:gd name="adj" fmla="val 16667"/>
                </a:avLst>
              </a:prstGeom>
              <a:solidFill>
                <a:srgbClr val="FF6400"/>
              </a:solidFill>
              <a:ln w="6350" algn="ctr">
                <a:noFill/>
                <a:miter lim="800000"/>
                <a:headEnd/>
                <a:tailEnd/>
              </a:ln>
            </p:spPr>
            <p:txBody>
              <a:bodyPr wrap="none" anchor="ctr" anchorCtr="1"/>
              <a:lstStyle/>
              <a:p>
                <a:pPr algn="ctr">
                  <a:spcBef>
                    <a:spcPct val="50000"/>
                  </a:spcBef>
                  <a:buClr>
                    <a:schemeClr val="accent2"/>
                  </a:buClr>
                  <a:buFont typeface="Wingdings" pitchFamily="2" charset="2"/>
                  <a:buNone/>
                </a:pPr>
                <a:r>
                  <a:rPr lang="en-US" sz="1000" b="1">
                    <a:solidFill>
                      <a:schemeClr val="bg1"/>
                    </a:solidFill>
                    <a:cs typeface="Arial" charset="0"/>
                  </a:rPr>
                  <a:t>tech</a:t>
                </a:r>
              </a:p>
            </p:txBody>
          </p:sp>
        </p:grpSp>
      </p:grpSp>
      <p:grpSp>
        <p:nvGrpSpPr>
          <p:cNvPr id="70" name="Group 130"/>
          <p:cNvGrpSpPr>
            <a:grpSpLocks/>
          </p:cNvGrpSpPr>
          <p:nvPr/>
        </p:nvGrpSpPr>
        <p:grpSpPr bwMode="auto">
          <a:xfrm>
            <a:off x="2055813" y="1997075"/>
            <a:ext cx="6935787" cy="3776663"/>
            <a:chOff x="2055036" y="1996957"/>
            <a:chExt cx="6344246" cy="3777349"/>
          </a:xfrm>
        </p:grpSpPr>
        <p:cxnSp>
          <p:nvCxnSpPr>
            <p:cNvPr id="133" name="Straight Connector 132"/>
            <p:cNvCxnSpPr/>
            <p:nvPr/>
          </p:nvCxnSpPr>
          <p:spPr>
            <a:xfrm rot="10800000">
              <a:off x="2055036" y="1996957"/>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rot="10800000">
              <a:off x="2055036" y="2633661"/>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rot="10800000">
              <a:off x="2055036" y="3256074"/>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10800000">
              <a:off x="2055036" y="3883250"/>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rot="10800000">
              <a:off x="2055036" y="4513602"/>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rot="10800000">
              <a:off x="2055036" y="5143954"/>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rot="10800000">
              <a:off x="2055036" y="5774306"/>
              <a:ext cx="6344246" cy="0"/>
            </a:xfrm>
            <a:prstGeom prst="line">
              <a:avLst/>
            </a:prstGeom>
            <a:ln w="63500">
              <a:solidFill>
                <a:schemeClr val="tx2"/>
              </a:solidFill>
            </a:ln>
          </p:spPr>
          <p:style>
            <a:lnRef idx="2">
              <a:schemeClr val="accent1"/>
            </a:lnRef>
            <a:fillRef idx="0">
              <a:schemeClr val="accent1"/>
            </a:fillRef>
            <a:effectRef idx="1">
              <a:schemeClr val="accent1"/>
            </a:effectRef>
            <a:fontRef idx="minor">
              <a:schemeClr val="tx1"/>
            </a:fontRef>
          </p:style>
        </p:cxnSp>
      </p:grpSp>
      <p:grpSp>
        <p:nvGrpSpPr>
          <p:cNvPr id="71" name="Group 144"/>
          <p:cNvGrpSpPr>
            <a:grpSpLocks/>
          </p:cNvGrpSpPr>
          <p:nvPr/>
        </p:nvGrpSpPr>
        <p:grpSpPr bwMode="auto">
          <a:xfrm>
            <a:off x="8347075" y="1587500"/>
            <a:ext cx="796925" cy="4627563"/>
            <a:chOff x="8347075" y="1587501"/>
            <a:chExt cx="796925" cy="4627348"/>
          </a:xfrm>
        </p:grpSpPr>
        <p:sp>
          <p:nvSpPr>
            <p:cNvPr id="66599" name="Rectangle 67"/>
            <p:cNvSpPr>
              <a:spLocks noChangeArrowheads="1"/>
            </p:cNvSpPr>
            <p:nvPr/>
          </p:nvSpPr>
          <p:spPr bwMode="auto">
            <a:xfrm>
              <a:off x="8347075" y="1587501"/>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0" name="Rectangle 67"/>
            <p:cNvSpPr>
              <a:spLocks noChangeArrowheads="1"/>
            </p:cNvSpPr>
            <p:nvPr/>
          </p:nvSpPr>
          <p:spPr bwMode="auto">
            <a:xfrm>
              <a:off x="8347075" y="2218872"/>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1" name="Rectangle 67"/>
            <p:cNvSpPr>
              <a:spLocks noChangeArrowheads="1"/>
            </p:cNvSpPr>
            <p:nvPr/>
          </p:nvSpPr>
          <p:spPr bwMode="auto">
            <a:xfrm>
              <a:off x="8347075" y="2850243"/>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2" name="Rectangle 67"/>
            <p:cNvSpPr>
              <a:spLocks noChangeArrowheads="1"/>
            </p:cNvSpPr>
            <p:nvPr/>
          </p:nvSpPr>
          <p:spPr bwMode="auto">
            <a:xfrm>
              <a:off x="8347075" y="3481614"/>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3" name="Rectangle 67"/>
            <p:cNvSpPr>
              <a:spLocks noChangeArrowheads="1"/>
            </p:cNvSpPr>
            <p:nvPr/>
          </p:nvSpPr>
          <p:spPr bwMode="auto">
            <a:xfrm>
              <a:off x="8347075" y="4112985"/>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4" name="Rectangle 67"/>
            <p:cNvSpPr>
              <a:spLocks noChangeArrowheads="1"/>
            </p:cNvSpPr>
            <p:nvPr/>
          </p:nvSpPr>
          <p:spPr bwMode="auto">
            <a:xfrm>
              <a:off x="8347075" y="4744356"/>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5" name="Rectangle 67"/>
            <p:cNvSpPr>
              <a:spLocks noChangeArrowheads="1"/>
            </p:cNvSpPr>
            <p:nvPr/>
          </p:nvSpPr>
          <p:spPr bwMode="auto">
            <a:xfrm>
              <a:off x="8347075" y="5375727"/>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sp>
          <p:nvSpPr>
            <p:cNvPr id="66606" name="Rectangle 67"/>
            <p:cNvSpPr>
              <a:spLocks noChangeArrowheads="1"/>
            </p:cNvSpPr>
            <p:nvPr/>
          </p:nvSpPr>
          <p:spPr bwMode="auto">
            <a:xfrm>
              <a:off x="8347075" y="6007100"/>
              <a:ext cx="796925" cy="207749"/>
            </a:xfrm>
            <a:prstGeom prst="rect">
              <a:avLst/>
            </a:prstGeom>
            <a:noFill/>
            <a:ln w="9525" algn="ctr">
              <a:noFill/>
              <a:miter lim="800000"/>
              <a:headEnd/>
              <a:tailEnd/>
            </a:ln>
          </p:spPr>
          <p:txBody>
            <a:bodyPr lIns="27432" tIns="27432" rIns="27432" bIns="27432">
              <a:spAutoFit/>
            </a:bodyPr>
            <a:lstStyle/>
            <a:p>
              <a:pPr algn="ctr">
                <a:spcBef>
                  <a:spcPct val="50000"/>
                </a:spcBef>
                <a:buClr>
                  <a:schemeClr val="accent2"/>
                </a:buClr>
                <a:buFont typeface="Wingdings" pitchFamily="2" charset="2"/>
                <a:buNone/>
              </a:pPr>
              <a:r>
                <a:rPr lang="en-US" sz="1100" b="1" i="1">
                  <a:solidFill>
                    <a:schemeClr val="tx2"/>
                  </a:solidFill>
                </a:rPr>
                <a:t>SILOS</a:t>
              </a:r>
              <a:endParaRPr lang="en-US" sz="1100" b="1" i="1" noProof="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up)">
                                      <p:cBhvr>
                                        <p:cTn id="27" dur="500"/>
                                        <p:tgtEl>
                                          <p:spTgt spid="51"/>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right)">
                                      <p:cBhvr>
                                        <p:cTn id="31" dur="500"/>
                                        <p:tgtEl>
                                          <p:spTgt spid="7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IBM calls what your customers and prospects expect:</a:t>
            </a:r>
          </a:p>
        </p:txBody>
      </p:sp>
      <p:sp>
        <p:nvSpPr>
          <p:cNvPr id="68610" name="Slide Number Placeholder 2"/>
          <p:cNvSpPr>
            <a:spLocks noGrp="1"/>
          </p:cNvSpPr>
          <p:nvPr>
            <p:ph type="sldNum" sz="quarter" idx="10"/>
          </p:nvPr>
        </p:nvSpPr>
        <p:spPr>
          <a:noFill/>
        </p:spPr>
        <p:txBody>
          <a:bodyPr/>
          <a:lstStyle/>
          <a:p>
            <a:fld id="{27A97237-5FB6-4B46-8359-6D961D680DAE}" type="slidenum">
              <a:rPr lang="en-US">
                <a:latin typeface="Arial" charset="0"/>
                <a:ea typeface="MS PGothic" pitchFamily="34" charset="-128"/>
              </a:rPr>
              <a:pPr/>
              <a:t>13</a:t>
            </a:fld>
            <a:endParaRPr lang="en-US">
              <a:latin typeface="Arial" charset="0"/>
              <a:ea typeface="MS PGothic" pitchFamily="34" charset="-128"/>
            </a:endParaRPr>
          </a:p>
        </p:txBody>
      </p:sp>
      <p:sp>
        <p:nvSpPr>
          <p:cNvPr id="4" name="Text Box 5"/>
          <p:cNvSpPr txBox="1">
            <a:spLocks noChangeArrowheads="1"/>
          </p:cNvSpPr>
          <p:nvPr/>
        </p:nvSpPr>
        <p:spPr bwMode="auto">
          <a:xfrm>
            <a:off x="2895600" y="4033838"/>
            <a:ext cx="5497513" cy="1108075"/>
          </a:xfrm>
          <a:prstGeom prst="rect">
            <a:avLst/>
          </a:prstGeom>
          <a:noFill/>
          <a:ln w="9525">
            <a:noFill/>
            <a:miter lim="800000"/>
            <a:headEnd/>
            <a:tailEnd/>
          </a:ln>
          <a:effectLst>
            <a:prstShdw prst="shdw18" dist="17961" dir="13500000">
              <a:schemeClr val="accent1">
                <a:gamma/>
                <a:shade val="60000"/>
                <a:invGamma/>
                <a:alpha val="74998"/>
              </a:schemeClr>
            </a:prstShdw>
          </a:effectLst>
        </p:spPr>
        <p:txBody>
          <a:bodyPr lIns="0" tIns="0" rIns="0" bIns="0">
            <a:spAutoFit/>
          </a:bodyPr>
          <a:lstStyle/>
          <a:p>
            <a:pPr>
              <a:spcBef>
                <a:spcPct val="35000"/>
              </a:spcBef>
              <a:spcAft>
                <a:spcPct val="15000"/>
              </a:spcAft>
              <a:buClr>
                <a:schemeClr val="accent2"/>
              </a:buClr>
              <a:buFont typeface="Wingdings" pitchFamily="2" charset="2"/>
              <a:buNone/>
              <a:defRPr/>
            </a:pPr>
            <a:r>
              <a:rPr lang="en-US" sz="2400" dirty="0">
                <a:solidFill>
                  <a:schemeClr val="tx2"/>
                </a:solidFill>
                <a:latin typeface="+mn-lt"/>
                <a:ea typeface="Arial Unicode MS" pitchFamily="34" charset="-128"/>
                <a:cs typeface="+mn-cs"/>
              </a:rPr>
              <a:t>Engaging each customer and prospect in a cross-channel dialog that builds upon their past and current behavior</a:t>
            </a:r>
            <a:endParaRPr lang="en-US" dirty="0">
              <a:solidFill>
                <a:schemeClr val="tx2"/>
              </a:solidFill>
              <a:latin typeface="+mn-lt"/>
              <a:ea typeface="Arial Unicode MS" pitchFamily="34" charset="-128"/>
              <a:cs typeface="+mn-cs"/>
            </a:endParaRPr>
          </a:p>
        </p:txBody>
      </p:sp>
      <p:sp>
        <p:nvSpPr>
          <p:cNvPr id="5" name="Line 6"/>
          <p:cNvSpPr>
            <a:spLocks noChangeShapeType="1"/>
          </p:cNvSpPr>
          <p:nvPr/>
        </p:nvSpPr>
        <p:spPr bwMode="auto">
          <a:xfrm>
            <a:off x="2879725" y="3897313"/>
            <a:ext cx="6438900" cy="0"/>
          </a:xfrm>
          <a:prstGeom prst="line">
            <a:avLst/>
          </a:prstGeom>
          <a:noFill/>
          <a:ln w="19050" cap="rnd">
            <a:solidFill>
              <a:schemeClr val="bg1">
                <a:lumMod val="50000"/>
              </a:schemeClr>
            </a:solidFill>
            <a:prstDash val="sysDot"/>
            <a:round/>
            <a:headEnd/>
            <a:tailEnd/>
          </a:ln>
        </p:spPr>
        <p:txBody>
          <a:bodyPr lIns="0" tIns="0" rIns="0" bIns="0">
            <a:spAutoFit/>
          </a:bodyPr>
          <a:lstStyle/>
          <a:p>
            <a:pPr>
              <a:spcBef>
                <a:spcPct val="50000"/>
              </a:spcBef>
              <a:buClr>
                <a:schemeClr val="accent2"/>
              </a:buClr>
              <a:buFont typeface="Wingdings" pitchFamily="2" charset="2"/>
              <a:buNone/>
              <a:defRPr/>
            </a:pPr>
            <a:endParaRPr lang="en-US">
              <a:latin typeface="Arial" pitchFamily="34" charset="0"/>
              <a:ea typeface="Arial Unicode MS" pitchFamily="34" charset="-128"/>
              <a:cs typeface="Arial Unicode MS" pitchFamily="34" charset="-128"/>
            </a:endParaRPr>
          </a:p>
        </p:txBody>
      </p:sp>
      <p:grpSp>
        <p:nvGrpSpPr>
          <p:cNvPr id="68613" name="Group 8"/>
          <p:cNvGrpSpPr>
            <a:grpSpLocks/>
          </p:cNvGrpSpPr>
          <p:nvPr/>
        </p:nvGrpSpPr>
        <p:grpSpPr bwMode="auto">
          <a:xfrm>
            <a:off x="2662238" y="3822700"/>
            <a:ext cx="157162" cy="157163"/>
            <a:chOff x="1581" y="2616"/>
            <a:chExt cx="99" cy="99"/>
          </a:xfrm>
        </p:grpSpPr>
        <p:sp>
          <p:nvSpPr>
            <p:cNvPr id="68615" name="Oval 9"/>
            <p:cNvSpPr>
              <a:spLocks noChangeArrowheads="1"/>
            </p:cNvSpPr>
            <p:nvPr/>
          </p:nvSpPr>
          <p:spPr bwMode="auto">
            <a:xfrm>
              <a:off x="1601" y="2636"/>
              <a:ext cx="60" cy="60"/>
            </a:xfrm>
            <a:prstGeom prst="ellipse">
              <a:avLst/>
            </a:prstGeom>
            <a:solidFill>
              <a:schemeClr val="tx2"/>
            </a:solidFill>
            <a:ln w="19050">
              <a:noFill/>
              <a:round/>
              <a:headEnd/>
              <a:tailEnd/>
            </a:ln>
          </p:spPr>
          <p:txBody>
            <a:bodyPr wrap="none" lIns="0" tIns="0" rIns="0" bIns="0" anchor="ctr">
              <a:spAutoFit/>
            </a:bodyPr>
            <a:lstStyle/>
            <a:p>
              <a:pPr>
                <a:spcBef>
                  <a:spcPct val="50000"/>
                </a:spcBef>
                <a:buClr>
                  <a:schemeClr val="accent2"/>
                </a:buClr>
                <a:buFont typeface="Wingdings" pitchFamily="2" charset="2"/>
                <a:buNone/>
              </a:pPr>
              <a:endParaRPr lang="cs-CZ"/>
            </a:p>
          </p:txBody>
        </p:sp>
        <p:sp>
          <p:nvSpPr>
            <p:cNvPr id="8" name="Oval 10"/>
            <p:cNvSpPr>
              <a:spLocks noChangeArrowheads="1"/>
            </p:cNvSpPr>
            <p:nvPr/>
          </p:nvSpPr>
          <p:spPr bwMode="auto">
            <a:xfrm>
              <a:off x="1581" y="2616"/>
              <a:ext cx="99" cy="99"/>
            </a:xfrm>
            <a:prstGeom prst="ellipse">
              <a:avLst/>
            </a:prstGeom>
            <a:noFill/>
            <a:ln w="19050" cap="rnd" algn="ctr">
              <a:solidFill>
                <a:schemeClr val="bg1">
                  <a:lumMod val="50000"/>
                </a:schemeClr>
              </a:solidFill>
              <a:prstDash val="sysDot"/>
              <a:round/>
              <a:headEnd/>
              <a:tailEnd/>
            </a:ln>
          </p:spPr>
          <p:txBody>
            <a:bodyPr lIns="0" tIns="0" rIns="0" bIns="0">
              <a:spAutoFit/>
            </a:bodyPr>
            <a:lstStyle/>
            <a:p>
              <a:pPr>
                <a:spcBef>
                  <a:spcPct val="50000"/>
                </a:spcBef>
                <a:buClr>
                  <a:schemeClr val="accent2"/>
                </a:buClr>
                <a:buFont typeface="Wingdings" pitchFamily="2" charset="2"/>
                <a:buNone/>
                <a:defRPr/>
              </a:pPr>
              <a:endParaRPr lang="en-US">
                <a:latin typeface="Arial" pitchFamily="34" charset="0"/>
                <a:ea typeface="Arial Unicode MS" pitchFamily="34" charset="-128"/>
                <a:cs typeface="Arial Unicode MS" pitchFamily="34" charset="-128"/>
              </a:endParaRPr>
            </a:p>
          </p:txBody>
        </p:sp>
      </p:grpSp>
      <p:pic>
        <p:nvPicPr>
          <p:cNvPr id="68614" name="Picture 8"/>
          <p:cNvPicPr>
            <a:picLocks noChangeAspect="1"/>
          </p:cNvPicPr>
          <p:nvPr/>
        </p:nvPicPr>
        <p:blipFill>
          <a:blip r:embed="rId3"/>
          <a:srcRect/>
          <a:stretch>
            <a:fillRect/>
          </a:stretch>
        </p:blipFill>
        <p:spPr bwMode="auto">
          <a:xfrm>
            <a:off x="-558800" y="1400175"/>
            <a:ext cx="7453313" cy="27066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5486400"/>
            <a:ext cx="9144000" cy="1060450"/>
            <a:chOff x="0" y="727"/>
            <a:chExt cx="5760" cy="668"/>
          </a:xfrm>
        </p:grpSpPr>
        <p:sp>
          <p:nvSpPr>
            <p:cNvPr id="70792" name="Rectangle 3"/>
            <p:cNvSpPr>
              <a:spLocks noChangeArrowheads="1"/>
            </p:cNvSpPr>
            <p:nvPr/>
          </p:nvSpPr>
          <p:spPr bwMode="auto">
            <a:xfrm>
              <a:off x="0" y="727"/>
              <a:ext cx="5760" cy="668"/>
            </a:xfrm>
            <a:prstGeom prst="rect">
              <a:avLst/>
            </a:prstGeom>
            <a:gradFill rotWithShape="1">
              <a:gsLst>
                <a:gs pos="0">
                  <a:srgbClr val="FFFF00"/>
                </a:gs>
                <a:gs pos="100000">
                  <a:schemeClr val="bg1"/>
                </a:gs>
              </a:gsLst>
              <a:path path="shape">
                <a:fillToRect l="50000" t="50000" r="50000" b="50000"/>
              </a:path>
            </a:gradFill>
            <a:ln w="9525">
              <a:no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793" name="Rectangle 2"/>
            <p:cNvSpPr txBox="1">
              <a:spLocks noChangeArrowheads="1"/>
            </p:cNvSpPr>
            <p:nvPr/>
          </p:nvSpPr>
          <p:spPr bwMode="auto">
            <a:xfrm>
              <a:off x="222" y="887"/>
              <a:ext cx="5328" cy="252"/>
            </a:xfrm>
            <a:prstGeom prst="rect">
              <a:avLst/>
            </a:prstGeom>
            <a:noFill/>
            <a:ln w="9525">
              <a:noFill/>
              <a:miter lim="800000"/>
              <a:headEnd/>
              <a:tailEnd/>
            </a:ln>
          </p:spPr>
          <p:txBody>
            <a:bodyPr>
              <a:spAutoFit/>
            </a:bodyPr>
            <a:lstStyle/>
            <a:p>
              <a:pPr marL="609600" indent="-609600" algn="ctr">
                <a:spcBef>
                  <a:spcPct val="50000"/>
                </a:spcBef>
                <a:buClr>
                  <a:schemeClr val="accent2"/>
                </a:buClr>
                <a:buFont typeface="Wingdings 2" pitchFamily="18" charset="2"/>
                <a:buNone/>
              </a:pPr>
              <a:r>
                <a:rPr lang="en-US" sz="2000"/>
                <a:t>Listening, understanding, and speaking over time</a:t>
              </a:r>
            </a:p>
          </p:txBody>
        </p:sp>
      </p:grpSp>
      <p:grpSp>
        <p:nvGrpSpPr>
          <p:cNvPr id="3" name="Group 5"/>
          <p:cNvGrpSpPr>
            <a:grpSpLocks/>
          </p:cNvGrpSpPr>
          <p:nvPr/>
        </p:nvGrpSpPr>
        <p:grpSpPr bwMode="auto">
          <a:xfrm>
            <a:off x="862013" y="3322638"/>
            <a:ext cx="1008062" cy="1809750"/>
            <a:chOff x="543" y="2247"/>
            <a:chExt cx="635" cy="1140"/>
          </a:xfrm>
        </p:grpSpPr>
        <p:sp>
          <p:nvSpPr>
            <p:cNvPr id="70790" name="Rectangle 4" descr="25%"/>
            <p:cNvSpPr>
              <a:spLocks noChangeArrowheads="1"/>
            </p:cNvSpPr>
            <p:nvPr/>
          </p:nvSpPr>
          <p:spPr bwMode="auto">
            <a:xfrm>
              <a:off x="543" y="2247"/>
              <a:ext cx="635" cy="1140"/>
            </a:xfrm>
            <a:prstGeom prst="rect">
              <a:avLst/>
            </a:prstGeom>
            <a:gradFill rotWithShape="1">
              <a:gsLst>
                <a:gs pos="0">
                  <a:srgbClr val="FFF6AA"/>
                </a:gs>
                <a:gs pos="50000">
                  <a:srgbClr val="FFF8C9"/>
                </a:gs>
                <a:gs pos="100000">
                  <a:srgbClr val="FFFBE4"/>
                </a:gs>
              </a:gsLst>
              <a:lin ang="5400000" scaled="1"/>
            </a:gradFill>
            <a:ln w="9525">
              <a:noFill/>
              <a:miter lim="800000"/>
              <a:headEnd/>
              <a:tailEnd/>
            </a:ln>
          </p:spPr>
          <p:txBody>
            <a:bodyPr wrap="none" anchor="ctr"/>
            <a:lstStyle/>
            <a:p>
              <a:pPr algn="ctr">
                <a:spcBef>
                  <a:spcPct val="50000"/>
                </a:spcBef>
                <a:buClr>
                  <a:schemeClr val="accent2"/>
                </a:buClr>
                <a:buFont typeface="Wingdings" pitchFamily="2" charset="2"/>
                <a:buNone/>
              </a:pPr>
              <a:endParaRPr lang="cs-CZ">
                <a:latin typeface="Tahoma" pitchFamily="34" charset="0"/>
              </a:endParaRPr>
            </a:p>
          </p:txBody>
        </p:sp>
        <p:sp>
          <p:nvSpPr>
            <p:cNvPr id="70791" name="Rectangle 46"/>
            <p:cNvSpPr>
              <a:spLocks noChangeArrowheads="1"/>
            </p:cNvSpPr>
            <p:nvPr/>
          </p:nvSpPr>
          <p:spPr bwMode="auto">
            <a:xfrm>
              <a:off x="543" y="2288"/>
              <a:ext cx="635" cy="181"/>
            </a:xfrm>
            <a:prstGeom prst="rect">
              <a:avLst/>
            </a:prstGeom>
            <a:noFill/>
            <a:ln w="12700">
              <a:noFill/>
              <a:miter lim="800000"/>
              <a:headEnd type="none" w="sm" len="sm"/>
              <a:tailEnd type="none" w="sm" len="sm"/>
            </a:ln>
          </p:spPr>
          <p:txBody>
            <a:bodyPr wrap="none" anchor="ctr"/>
            <a:lstStyle/>
            <a:p>
              <a:pPr algn="ctr">
                <a:spcBef>
                  <a:spcPct val="50000"/>
                </a:spcBef>
                <a:buClr>
                  <a:schemeClr val="accent2"/>
                </a:buClr>
                <a:buFont typeface="Wingdings" pitchFamily="2" charset="2"/>
                <a:buNone/>
              </a:pPr>
              <a:r>
                <a:rPr lang="en-US" sz="1200" b="1">
                  <a:latin typeface="Tahoma" pitchFamily="34" charset="0"/>
                </a:rPr>
                <a:t>Prospect</a:t>
              </a:r>
            </a:p>
          </p:txBody>
        </p:sp>
      </p:grpSp>
      <p:grpSp>
        <p:nvGrpSpPr>
          <p:cNvPr id="4" name="Group 8"/>
          <p:cNvGrpSpPr>
            <a:grpSpLocks/>
          </p:cNvGrpSpPr>
          <p:nvPr/>
        </p:nvGrpSpPr>
        <p:grpSpPr bwMode="auto">
          <a:xfrm>
            <a:off x="1871663" y="2932113"/>
            <a:ext cx="1008062" cy="2200275"/>
            <a:chOff x="1179" y="2001"/>
            <a:chExt cx="635" cy="1386"/>
          </a:xfrm>
        </p:grpSpPr>
        <p:sp>
          <p:nvSpPr>
            <p:cNvPr id="290821" name="Rectangle 5" descr="25%"/>
            <p:cNvSpPr>
              <a:spLocks noChangeArrowheads="1"/>
            </p:cNvSpPr>
            <p:nvPr/>
          </p:nvSpPr>
          <p:spPr bwMode="auto">
            <a:xfrm>
              <a:off x="1179" y="2001"/>
              <a:ext cx="635" cy="1386"/>
            </a:xfrm>
            <a:prstGeom prst="rect">
              <a:avLst/>
            </a:prstGeom>
            <a:solidFill>
              <a:schemeClr val="accent2">
                <a:lumMod val="20000"/>
                <a:lumOff val="80000"/>
              </a:schemeClr>
            </a:solidFill>
            <a:ln w="9525">
              <a:noFill/>
              <a:miter lim="800000"/>
              <a:headEnd/>
              <a:tailEnd/>
            </a:ln>
            <a:effectLst/>
          </p:spPr>
          <p:txBody>
            <a:bodyPr wrap="none" anchor="ctr"/>
            <a:lstStyle/>
            <a:p>
              <a:pPr fontAlgn="auto">
                <a:spcBef>
                  <a:spcPts val="0"/>
                </a:spcBef>
                <a:spcAft>
                  <a:spcPts val="0"/>
                </a:spcAft>
                <a:buClr>
                  <a:schemeClr val="accent2"/>
                </a:buClr>
                <a:buFont typeface="Wingdings" pitchFamily="2" charset="2"/>
                <a:buNone/>
                <a:defRPr/>
              </a:pPr>
              <a:endParaRPr lang="en-US">
                <a:latin typeface="Arial" pitchFamily="34" charset="0"/>
                <a:ea typeface="+mn-ea"/>
                <a:cs typeface="Arial Unicode MS" pitchFamily="34" charset="-128"/>
              </a:endParaRPr>
            </a:p>
          </p:txBody>
        </p:sp>
        <p:sp>
          <p:nvSpPr>
            <p:cNvPr id="70789" name="Rectangle 51"/>
            <p:cNvSpPr>
              <a:spLocks noChangeArrowheads="1"/>
            </p:cNvSpPr>
            <p:nvPr/>
          </p:nvSpPr>
          <p:spPr bwMode="auto">
            <a:xfrm>
              <a:off x="1179" y="2056"/>
              <a:ext cx="635" cy="181"/>
            </a:xfrm>
            <a:prstGeom prst="rect">
              <a:avLst/>
            </a:prstGeom>
            <a:noFill/>
            <a:ln w="12700">
              <a:noFill/>
              <a:miter lim="800000"/>
              <a:headEnd type="none" w="sm" len="sm"/>
              <a:tailEnd type="none" w="sm" len="sm"/>
            </a:ln>
          </p:spPr>
          <p:txBody>
            <a:bodyPr wrap="none" anchor="ctr"/>
            <a:lstStyle/>
            <a:p>
              <a:pPr algn="ctr">
                <a:spcBef>
                  <a:spcPct val="50000"/>
                </a:spcBef>
                <a:buClr>
                  <a:schemeClr val="accent2"/>
                </a:buClr>
                <a:buFont typeface="Wingdings" pitchFamily="2" charset="2"/>
                <a:buNone/>
              </a:pPr>
              <a:r>
                <a:rPr lang="en-US" sz="1200" b="1">
                  <a:latin typeface="Tahoma" pitchFamily="34" charset="0"/>
                </a:rPr>
                <a:t>Acquisition</a:t>
              </a:r>
            </a:p>
          </p:txBody>
        </p:sp>
      </p:grpSp>
      <p:grpSp>
        <p:nvGrpSpPr>
          <p:cNvPr id="5" name="Group 11"/>
          <p:cNvGrpSpPr>
            <a:grpSpLocks/>
          </p:cNvGrpSpPr>
          <p:nvPr/>
        </p:nvGrpSpPr>
        <p:grpSpPr bwMode="auto">
          <a:xfrm>
            <a:off x="4895850" y="2078038"/>
            <a:ext cx="1368425" cy="3068637"/>
            <a:chOff x="3084" y="1463"/>
            <a:chExt cx="862" cy="2087"/>
          </a:xfrm>
        </p:grpSpPr>
        <p:sp>
          <p:nvSpPr>
            <p:cNvPr id="70786" name="Rectangle 8" descr="25%"/>
            <p:cNvSpPr>
              <a:spLocks noChangeArrowheads="1"/>
            </p:cNvSpPr>
            <p:nvPr/>
          </p:nvSpPr>
          <p:spPr bwMode="auto">
            <a:xfrm>
              <a:off x="3084" y="1463"/>
              <a:ext cx="862" cy="2087"/>
            </a:xfrm>
            <a:prstGeom prst="rect">
              <a:avLst/>
            </a:prstGeom>
            <a:gradFill rotWithShape="1">
              <a:gsLst>
                <a:gs pos="0">
                  <a:srgbClr val="FFF6AA"/>
                </a:gs>
                <a:gs pos="50000">
                  <a:srgbClr val="FFF8C9"/>
                </a:gs>
                <a:gs pos="100000">
                  <a:srgbClr val="FFFBE4"/>
                </a:gs>
              </a:gsLst>
              <a:lin ang="5400000" scaled="1"/>
            </a:gradFill>
            <a:ln w="9525">
              <a:no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787" name="Rectangle 61"/>
            <p:cNvSpPr>
              <a:spLocks noChangeArrowheads="1"/>
            </p:cNvSpPr>
            <p:nvPr/>
          </p:nvSpPr>
          <p:spPr bwMode="auto">
            <a:xfrm>
              <a:off x="3084" y="1528"/>
              <a:ext cx="862" cy="181"/>
            </a:xfrm>
            <a:prstGeom prst="rect">
              <a:avLst/>
            </a:prstGeom>
            <a:noFill/>
            <a:ln w="12700">
              <a:noFill/>
              <a:miter lim="800000"/>
              <a:headEnd type="none" w="sm" len="sm"/>
              <a:tailEnd type="none" w="sm" len="sm"/>
            </a:ln>
          </p:spPr>
          <p:txBody>
            <a:bodyPr wrap="none" anchor="ctr"/>
            <a:lstStyle/>
            <a:p>
              <a:pPr algn="ctr">
                <a:spcBef>
                  <a:spcPct val="50000"/>
                </a:spcBef>
                <a:buClr>
                  <a:schemeClr val="accent2"/>
                </a:buClr>
                <a:buFont typeface="Wingdings" pitchFamily="2" charset="2"/>
                <a:buNone/>
              </a:pPr>
              <a:r>
                <a:rPr lang="en-US" sz="1200" b="1">
                  <a:latin typeface="Tahoma" pitchFamily="34" charset="0"/>
                </a:rPr>
                <a:t>Changing Needs</a:t>
              </a:r>
            </a:p>
          </p:txBody>
        </p:sp>
      </p:grpSp>
      <p:grpSp>
        <p:nvGrpSpPr>
          <p:cNvPr id="6" name="Group 14"/>
          <p:cNvGrpSpPr>
            <a:grpSpLocks/>
          </p:cNvGrpSpPr>
          <p:nvPr/>
        </p:nvGrpSpPr>
        <p:grpSpPr bwMode="auto">
          <a:xfrm>
            <a:off x="7666038" y="3357563"/>
            <a:ext cx="1008062" cy="1774825"/>
            <a:chOff x="4877" y="2269"/>
            <a:chExt cx="635" cy="1118"/>
          </a:xfrm>
        </p:grpSpPr>
        <p:sp>
          <p:nvSpPr>
            <p:cNvPr id="70784" name="Rectangle 4" descr="25%"/>
            <p:cNvSpPr>
              <a:spLocks noChangeArrowheads="1"/>
            </p:cNvSpPr>
            <p:nvPr/>
          </p:nvSpPr>
          <p:spPr bwMode="auto">
            <a:xfrm>
              <a:off x="4877" y="2269"/>
              <a:ext cx="635" cy="1118"/>
            </a:xfrm>
            <a:prstGeom prst="rect">
              <a:avLst/>
            </a:prstGeom>
            <a:gradFill rotWithShape="1">
              <a:gsLst>
                <a:gs pos="0">
                  <a:srgbClr val="FFF6AA"/>
                </a:gs>
                <a:gs pos="50000">
                  <a:srgbClr val="FFF8C9"/>
                </a:gs>
                <a:gs pos="100000">
                  <a:srgbClr val="FFFBE4"/>
                </a:gs>
              </a:gsLst>
              <a:lin ang="5400000" scaled="1"/>
            </a:gradFill>
            <a:ln w="9525">
              <a:noFill/>
              <a:miter lim="800000"/>
              <a:headEnd/>
              <a:tailEnd/>
            </a:ln>
          </p:spPr>
          <p:txBody>
            <a:bodyPr wrap="none" anchor="ctr"/>
            <a:lstStyle/>
            <a:p>
              <a:pPr algn="ctr">
                <a:spcBef>
                  <a:spcPct val="50000"/>
                </a:spcBef>
                <a:buClr>
                  <a:schemeClr val="accent2"/>
                </a:buClr>
                <a:buFont typeface="Wingdings" pitchFamily="2" charset="2"/>
                <a:buNone/>
              </a:pPr>
              <a:endParaRPr lang="cs-CZ">
                <a:latin typeface="Tahoma" pitchFamily="34" charset="0"/>
              </a:endParaRPr>
            </a:p>
          </p:txBody>
        </p:sp>
        <p:sp>
          <p:nvSpPr>
            <p:cNvPr id="70785" name="Rectangle 46"/>
            <p:cNvSpPr>
              <a:spLocks noChangeArrowheads="1"/>
            </p:cNvSpPr>
            <p:nvPr/>
          </p:nvSpPr>
          <p:spPr bwMode="auto">
            <a:xfrm>
              <a:off x="4877" y="2304"/>
              <a:ext cx="635" cy="181"/>
            </a:xfrm>
            <a:prstGeom prst="rect">
              <a:avLst/>
            </a:prstGeom>
            <a:noFill/>
            <a:ln w="12700">
              <a:noFill/>
              <a:miter lim="800000"/>
              <a:headEnd type="none" w="sm" len="sm"/>
              <a:tailEnd type="none" w="sm" len="sm"/>
            </a:ln>
          </p:spPr>
          <p:txBody>
            <a:bodyPr wrap="none" anchor="ctr"/>
            <a:lstStyle/>
            <a:p>
              <a:pPr algn="ctr">
                <a:spcBef>
                  <a:spcPct val="50000"/>
                </a:spcBef>
                <a:buClr>
                  <a:schemeClr val="accent2"/>
                </a:buClr>
                <a:buFont typeface="Wingdings" pitchFamily="2" charset="2"/>
                <a:buNone/>
              </a:pPr>
              <a:r>
                <a:rPr lang="en-US" sz="1200" b="1">
                  <a:latin typeface="Tahoma" pitchFamily="34" charset="0"/>
                </a:rPr>
                <a:t>Win-Back</a:t>
              </a:r>
            </a:p>
          </p:txBody>
        </p:sp>
      </p:grpSp>
      <p:grpSp>
        <p:nvGrpSpPr>
          <p:cNvPr id="7" name="Group 17"/>
          <p:cNvGrpSpPr>
            <a:grpSpLocks/>
          </p:cNvGrpSpPr>
          <p:nvPr/>
        </p:nvGrpSpPr>
        <p:grpSpPr bwMode="auto">
          <a:xfrm>
            <a:off x="6264275" y="2260600"/>
            <a:ext cx="1427163" cy="2871788"/>
            <a:chOff x="3946" y="1578"/>
            <a:chExt cx="899" cy="1809"/>
          </a:xfrm>
        </p:grpSpPr>
        <p:sp>
          <p:nvSpPr>
            <p:cNvPr id="290823" name="Rectangle 7" descr="25%"/>
            <p:cNvSpPr>
              <a:spLocks noChangeArrowheads="1"/>
            </p:cNvSpPr>
            <p:nvPr/>
          </p:nvSpPr>
          <p:spPr bwMode="auto">
            <a:xfrm>
              <a:off x="3946" y="1578"/>
              <a:ext cx="899" cy="1809"/>
            </a:xfrm>
            <a:prstGeom prst="rect">
              <a:avLst/>
            </a:prstGeom>
            <a:solidFill>
              <a:schemeClr val="accent6">
                <a:lumMod val="20000"/>
                <a:lumOff val="80000"/>
              </a:schemeClr>
            </a:solidFill>
            <a:ln w="9525">
              <a:noFill/>
              <a:miter lim="800000"/>
              <a:headEnd/>
              <a:tailEnd/>
            </a:ln>
            <a:effectLst/>
          </p:spPr>
          <p:txBody>
            <a:bodyPr wrap="none" anchor="ctr"/>
            <a:lstStyle/>
            <a:p>
              <a:pPr fontAlgn="auto">
                <a:spcBef>
                  <a:spcPts val="0"/>
                </a:spcBef>
                <a:spcAft>
                  <a:spcPts val="0"/>
                </a:spcAft>
                <a:buClr>
                  <a:schemeClr val="accent2"/>
                </a:buClr>
                <a:buFont typeface="Wingdings" pitchFamily="2" charset="2"/>
                <a:buNone/>
                <a:defRPr/>
              </a:pPr>
              <a:endParaRPr lang="en-US">
                <a:latin typeface="Arial" pitchFamily="34" charset="0"/>
                <a:ea typeface="+mn-ea"/>
                <a:cs typeface="Arial Unicode MS" pitchFamily="34" charset="-128"/>
              </a:endParaRPr>
            </a:p>
          </p:txBody>
        </p:sp>
        <p:sp>
          <p:nvSpPr>
            <p:cNvPr id="70783" name="Rectangle 62"/>
            <p:cNvSpPr>
              <a:spLocks noChangeArrowheads="1"/>
            </p:cNvSpPr>
            <p:nvPr/>
          </p:nvSpPr>
          <p:spPr bwMode="auto">
            <a:xfrm>
              <a:off x="3946" y="1608"/>
              <a:ext cx="862" cy="181"/>
            </a:xfrm>
            <a:prstGeom prst="rect">
              <a:avLst/>
            </a:prstGeom>
            <a:noFill/>
            <a:ln w="12700">
              <a:noFill/>
              <a:miter lim="800000"/>
              <a:headEnd type="none" w="sm" len="sm"/>
              <a:tailEnd type="none" w="sm" len="sm"/>
            </a:ln>
          </p:spPr>
          <p:txBody>
            <a:bodyPr wrap="none" anchor="ctr"/>
            <a:lstStyle/>
            <a:p>
              <a:pPr algn="ctr">
                <a:spcBef>
                  <a:spcPct val="50000"/>
                </a:spcBef>
                <a:buClr>
                  <a:schemeClr val="accent2"/>
                </a:buClr>
                <a:buFont typeface="Wingdings" pitchFamily="2" charset="2"/>
                <a:buNone/>
              </a:pPr>
              <a:r>
                <a:rPr lang="en-US" sz="1200" b="1">
                  <a:latin typeface="Tahoma" pitchFamily="34" charset="0"/>
                </a:rPr>
                <a:t>Retention</a:t>
              </a:r>
            </a:p>
          </p:txBody>
        </p:sp>
      </p:grpSp>
      <p:grpSp>
        <p:nvGrpSpPr>
          <p:cNvPr id="8" name="Group 20"/>
          <p:cNvGrpSpPr>
            <a:grpSpLocks/>
          </p:cNvGrpSpPr>
          <p:nvPr/>
        </p:nvGrpSpPr>
        <p:grpSpPr bwMode="auto">
          <a:xfrm>
            <a:off x="2854325" y="2455863"/>
            <a:ext cx="2041525" cy="2676525"/>
            <a:chOff x="1798" y="1701"/>
            <a:chExt cx="1286" cy="1686"/>
          </a:xfrm>
        </p:grpSpPr>
        <p:sp>
          <p:nvSpPr>
            <p:cNvPr id="70780" name="Rectangle 6" descr="25%"/>
            <p:cNvSpPr>
              <a:spLocks noChangeArrowheads="1"/>
            </p:cNvSpPr>
            <p:nvPr/>
          </p:nvSpPr>
          <p:spPr bwMode="auto">
            <a:xfrm>
              <a:off x="1814" y="1701"/>
              <a:ext cx="1270" cy="1686"/>
            </a:xfrm>
            <a:prstGeom prst="rect">
              <a:avLst/>
            </a:prstGeom>
            <a:solidFill>
              <a:srgbClr val="D8EEC0"/>
            </a:solidFill>
            <a:ln w="9525">
              <a:no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781" name="Rectangle 11"/>
            <p:cNvSpPr>
              <a:spLocks noChangeArrowheads="1"/>
            </p:cNvSpPr>
            <p:nvPr/>
          </p:nvSpPr>
          <p:spPr bwMode="auto">
            <a:xfrm>
              <a:off x="1798" y="1792"/>
              <a:ext cx="1270" cy="181"/>
            </a:xfrm>
            <a:prstGeom prst="rect">
              <a:avLst/>
            </a:prstGeom>
            <a:noFill/>
            <a:ln w="12700">
              <a:noFill/>
              <a:miter lim="800000"/>
              <a:headEnd type="none" w="sm" len="sm"/>
              <a:tailEnd type="none" w="sm" len="sm"/>
            </a:ln>
          </p:spPr>
          <p:txBody>
            <a:bodyPr wrap="none" anchor="ctr"/>
            <a:lstStyle/>
            <a:p>
              <a:pPr algn="ctr">
                <a:spcBef>
                  <a:spcPct val="50000"/>
                </a:spcBef>
                <a:buClr>
                  <a:schemeClr val="accent2"/>
                </a:buClr>
                <a:buFont typeface="Wingdings" pitchFamily="2" charset="2"/>
                <a:buNone/>
              </a:pPr>
              <a:r>
                <a:rPr lang="en-US" sz="1200" b="1">
                  <a:latin typeface="Tahoma" pitchFamily="34" charset="0"/>
                </a:rPr>
                <a:t>Retained Loyal</a:t>
              </a:r>
            </a:p>
          </p:txBody>
        </p:sp>
      </p:grpSp>
      <p:sp>
        <p:nvSpPr>
          <p:cNvPr id="70664" name="Rectangle 4"/>
          <p:cNvSpPr>
            <a:spLocks noChangeArrowheads="1"/>
          </p:cNvSpPr>
          <p:nvPr/>
        </p:nvSpPr>
        <p:spPr bwMode="gray">
          <a:xfrm rot="10800000">
            <a:off x="460375" y="2797175"/>
            <a:ext cx="280988" cy="2236788"/>
          </a:xfrm>
          <a:prstGeom prst="rect">
            <a:avLst/>
          </a:prstGeom>
          <a:noFill/>
          <a:ln w="19050" algn="ctr">
            <a:noFill/>
            <a:miter lim="800000"/>
            <a:headEnd/>
            <a:tailEnd/>
          </a:ln>
        </p:spPr>
        <p:txBody>
          <a:bodyPr vert="eaVert" wrap="none" anchor="ctr"/>
          <a:lstStyle/>
          <a:p>
            <a:pPr algn="ctr" eaLnBrk="0" hangingPunct="0">
              <a:spcBef>
                <a:spcPct val="50000"/>
              </a:spcBef>
              <a:buClr>
                <a:schemeClr val="accent2"/>
              </a:buClr>
              <a:buFont typeface="Wingdings" pitchFamily="2" charset="2"/>
              <a:buNone/>
            </a:pPr>
            <a:r>
              <a:rPr lang="en-US" sz="1600" b="1">
                <a:solidFill>
                  <a:schemeClr val="accent1"/>
                </a:solidFill>
              </a:rPr>
              <a:t>Interactions</a:t>
            </a:r>
          </a:p>
        </p:txBody>
      </p:sp>
      <p:grpSp>
        <p:nvGrpSpPr>
          <p:cNvPr id="70665" name="Group 7"/>
          <p:cNvGrpSpPr>
            <a:grpSpLocks/>
          </p:cNvGrpSpPr>
          <p:nvPr/>
        </p:nvGrpSpPr>
        <p:grpSpPr bwMode="auto">
          <a:xfrm>
            <a:off x="1109663" y="2605088"/>
            <a:ext cx="7321550" cy="2519362"/>
            <a:chOff x="684" y="1021"/>
            <a:chExt cx="4996" cy="1587"/>
          </a:xfrm>
        </p:grpSpPr>
        <p:sp>
          <p:nvSpPr>
            <p:cNvPr id="70702" name="AutoShape 8"/>
            <p:cNvSpPr>
              <a:spLocks noChangeArrowheads="1"/>
            </p:cNvSpPr>
            <p:nvPr/>
          </p:nvSpPr>
          <p:spPr bwMode="gray">
            <a:xfrm>
              <a:off x="684" y="2563"/>
              <a:ext cx="34" cy="45"/>
            </a:xfrm>
            <a:prstGeom prst="can">
              <a:avLst>
                <a:gd name="adj" fmla="val 521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3" name="AutoShape 9"/>
            <p:cNvSpPr>
              <a:spLocks noChangeArrowheads="1"/>
            </p:cNvSpPr>
            <p:nvPr/>
          </p:nvSpPr>
          <p:spPr bwMode="gray">
            <a:xfrm>
              <a:off x="747" y="2563"/>
              <a:ext cx="34" cy="45"/>
            </a:xfrm>
            <a:prstGeom prst="can">
              <a:avLst>
                <a:gd name="adj" fmla="val 521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4" name="AutoShape 10"/>
            <p:cNvSpPr>
              <a:spLocks noChangeArrowheads="1"/>
            </p:cNvSpPr>
            <p:nvPr/>
          </p:nvSpPr>
          <p:spPr bwMode="gray">
            <a:xfrm>
              <a:off x="811" y="2517"/>
              <a:ext cx="34" cy="91"/>
            </a:xfrm>
            <a:prstGeom prst="can">
              <a:avLst>
                <a:gd name="adj" fmla="val 10545"/>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5" name="AutoShape 11"/>
            <p:cNvSpPr>
              <a:spLocks noChangeArrowheads="1"/>
            </p:cNvSpPr>
            <p:nvPr/>
          </p:nvSpPr>
          <p:spPr bwMode="gray">
            <a:xfrm>
              <a:off x="3483" y="1618"/>
              <a:ext cx="34" cy="990"/>
            </a:xfrm>
            <a:prstGeom prst="can">
              <a:avLst>
                <a:gd name="adj" fmla="val 11471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6" name="AutoShape 12"/>
            <p:cNvSpPr>
              <a:spLocks noChangeArrowheads="1"/>
            </p:cNvSpPr>
            <p:nvPr/>
          </p:nvSpPr>
          <p:spPr bwMode="gray">
            <a:xfrm>
              <a:off x="1129" y="2427"/>
              <a:ext cx="34" cy="181"/>
            </a:xfrm>
            <a:prstGeom prst="can">
              <a:avLst>
                <a:gd name="adj" fmla="val 2097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7" name="AutoShape 13"/>
            <p:cNvSpPr>
              <a:spLocks noChangeArrowheads="1"/>
            </p:cNvSpPr>
            <p:nvPr/>
          </p:nvSpPr>
          <p:spPr bwMode="gray">
            <a:xfrm>
              <a:off x="1447"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8" name="AutoShape 14"/>
            <p:cNvSpPr>
              <a:spLocks noChangeArrowheads="1"/>
            </p:cNvSpPr>
            <p:nvPr/>
          </p:nvSpPr>
          <p:spPr bwMode="gray">
            <a:xfrm>
              <a:off x="1892"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09" name="AutoShape 15"/>
            <p:cNvSpPr>
              <a:spLocks noChangeArrowheads="1"/>
            </p:cNvSpPr>
            <p:nvPr/>
          </p:nvSpPr>
          <p:spPr bwMode="gray">
            <a:xfrm>
              <a:off x="2274"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0" name="AutoShape 16"/>
            <p:cNvSpPr>
              <a:spLocks noChangeArrowheads="1"/>
            </p:cNvSpPr>
            <p:nvPr/>
          </p:nvSpPr>
          <p:spPr bwMode="gray">
            <a:xfrm>
              <a:off x="2592"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1" name="AutoShape 17"/>
            <p:cNvSpPr>
              <a:spLocks noChangeArrowheads="1"/>
            </p:cNvSpPr>
            <p:nvPr/>
          </p:nvSpPr>
          <p:spPr bwMode="gray">
            <a:xfrm>
              <a:off x="2719"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2" name="AutoShape 18"/>
            <p:cNvSpPr>
              <a:spLocks noChangeArrowheads="1"/>
            </p:cNvSpPr>
            <p:nvPr/>
          </p:nvSpPr>
          <p:spPr bwMode="gray">
            <a:xfrm>
              <a:off x="2910" y="1792"/>
              <a:ext cx="34" cy="816"/>
            </a:xfrm>
            <a:prstGeom prst="can">
              <a:avLst>
                <a:gd name="adj" fmla="val 9455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3" name="AutoShape 19"/>
            <p:cNvSpPr>
              <a:spLocks noChangeArrowheads="1"/>
            </p:cNvSpPr>
            <p:nvPr/>
          </p:nvSpPr>
          <p:spPr bwMode="gray">
            <a:xfrm>
              <a:off x="3037"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4" name="AutoShape 20"/>
            <p:cNvSpPr>
              <a:spLocks noChangeArrowheads="1"/>
            </p:cNvSpPr>
            <p:nvPr/>
          </p:nvSpPr>
          <p:spPr bwMode="gray">
            <a:xfrm>
              <a:off x="3101" y="1837"/>
              <a:ext cx="34" cy="771"/>
            </a:xfrm>
            <a:prstGeom prst="can">
              <a:avLst>
                <a:gd name="adj" fmla="val 89341"/>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5" name="AutoShape 21"/>
            <p:cNvSpPr>
              <a:spLocks noChangeArrowheads="1"/>
            </p:cNvSpPr>
            <p:nvPr/>
          </p:nvSpPr>
          <p:spPr bwMode="gray">
            <a:xfrm>
              <a:off x="3165" y="1792"/>
              <a:ext cx="34" cy="816"/>
            </a:xfrm>
            <a:prstGeom prst="can">
              <a:avLst>
                <a:gd name="adj" fmla="val 9455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6" name="AutoShape 22"/>
            <p:cNvSpPr>
              <a:spLocks noChangeArrowheads="1"/>
            </p:cNvSpPr>
            <p:nvPr/>
          </p:nvSpPr>
          <p:spPr bwMode="gray">
            <a:xfrm>
              <a:off x="3292" y="1618"/>
              <a:ext cx="34" cy="990"/>
            </a:xfrm>
            <a:prstGeom prst="can">
              <a:avLst>
                <a:gd name="adj" fmla="val 11471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7" name="AutoShape 23"/>
            <p:cNvSpPr>
              <a:spLocks noChangeArrowheads="1"/>
            </p:cNvSpPr>
            <p:nvPr/>
          </p:nvSpPr>
          <p:spPr bwMode="gray">
            <a:xfrm>
              <a:off x="3355" y="1656"/>
              <a:ext cx="34" cy="952"/>
            </a:xfrm>
            <a:prstGeom prst="can">
              <a:avLst>
                <a:gd name="adj" fmla="val 110315"/>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8" name="AutoShape 24"/>
            <p:cNvSpPr>
              <a:spLocks noChangeArrowheads="1"/>
            </p:cNvSpPr>
            <p:nvPr/>
          </p:nvSpPr>
          <p:spPr bwMode="gray">
            <a:xfrm>
              <a:off x="3419" y="1618"/>
              <a:ext cx="34" cy="990"/>
            </a:xfrm>
            <a:prstGeom prst="can">
              <a:avLst>
                <a:gd name="adj" fmla="val 11471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19" name="AutoShape 25"/>
            <p:cNvSpPr>
              <a:spLocks noChangeArrowheads="1"/>
            </p:cNvSpPr>
            <p:nvPr/>
          </p:nvSpPr>
          <p:spPr bwMode="gray">
            <a:xfrm>
              <a:off x="3546" y="1588"/>
              <a:ext cx="34" cy="1020"/>
            </a:xfrm>
            <a:prstGeom prst="can">
              <a:avLst>
                <a:gd name="adj" fmla="val 11819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0" name="AutoShape 26"/>
            <p:cNvSpPr>
              <a:spLocks noChangeArrowheads="1"/>
            </p:cNvSpPr>
            <p:nvPr/>
          </p:nvSpPr>
          <p:spPr bwMode="gray">
            <a:xfrm>
              <a:off x="3610" y="1618"/>
              <a:ext cx="34" cy="990"/>
            </a:xfrm>
            <a:prstGeom prst="can">
              <a:avLst>
                <a:gd name="adj" fmla="val 11471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1" name="AutoShape 27"/>
            <p:cNvSpPr>
              <a:spLocks noChangeArrowheads="1"/>
            </p:cNvSpPr>
            <p:nvPr/>
          </p:nvSpPr>
          <p:spPr bwMode="gray">
            <a:xfrm>
              <a:off x="3673" y="1520"/>
              <a:ext cx="34" cy="1088"/>
            </a:xfrm>
            <a:prstGeom prst="can">
              <a:avLst>
                <a:gd name="adj" fmla="val 12607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2" name="AutoShape 28"/>
            <p:cNvSpPr>
              <a:spLocks noChangeArrowheads="1"/>
            </p:cNvSpPr>
            <p:nvPr/>
          </p:nvSpPr>
          <p:spPr bwMode="gray">
            <a:xfrm>
              <a:off x="3737"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3" name="AutoShape 29"/>
            <p:cNvSpPr>
              <a:spLocks noChangeArrowheads="1"/>
            </p:cNvSpPr>
            <p:nvPr/>
          </p:nvSpPr>
          <p:spPr bwMode="gray">
            <a:xfrm>
              <a:off x="3801" y="1452"/>
              <a:ext cx="34" cy="1156"/>
            </a:xfrm>
            <a:prstGeom prst="can">
              <a:avLst>
                <a:gd name="adj" fmla="val 13395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4" name="AutoShape 30"/>
            <p:cNvSpPr>
              <a:spLocks noChangeArrowheads="1"/>
            </p:cNvSpPr>
            <p:nvPr/>
          </p:nvSpPr>
          <p:spPr bwMode="gray">
            <a:xfrm>
              <a:off x="3864" y="1618"/>
              <a:ext cx="34" cy="990"/>
            </a:xfrm>
            <a:prstGeom prst="can">
              <a:avLst>
                <a:gd name="adj" fmla="val 11471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5" name="AutoShape 31"/>
            <p:cNvSpPr>
              <a:spLocks noChangeArrowheads="1"/>
            </p:cNvSpPr>
            <p:nvPr/>
          </p:nvSpPr>
          <p:spPr bwMode="gray">
            <a:xfrm>
              <a:off x="3928" y="1497"/>
              <a:ext cx="34" cy="1111"/>
            </a:xfrm>
            <a:prstGeom prst="can">
              <a:avLst>
                <a:gd name="adj" fmla="val 128739"/>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6" name="AutoShape 32"/>
            <p:cNvSpPr>
              <a:spLocks noChangeArrowheads="1"/>
            </p:cNvSpPr>
            <p:nvPr/>
          </p:nvSpPr>
          <p:spPr bwMode="gray">
            <a:xfrm>
              <a:off x="3992"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7" name="AutoShape 33"/>
            <p:cNvSpPr>
              <a:spLocks noChangeArrowheads="1"/>
            </p:cNvSpPr>
            <p:nvPr/>
          </p:nvSpPr>
          <p:spPr bwMode="gray">
            <a:xfrm>
              <a:off x="4055" y="1618"/>
              <a:ext cx="34" cy="990"/>
            </a:xfrm>
            <a:prstGeom prst="can">
              <a:avLst>
                <a:gd name="adj" fmla="val 11471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8" name="AutoShape 34"/>
            <p:cNvSpPr>
              <a:spLocks noChangeArrowheads="1"/>
            </p:cNvSpPr>
            <p:nvPr/>
          </p:nvSpPr>
          <p:spPr bwMode="gray">
            <a:xfrm>
              <a:off x="4119" y="1384"/>
              <a:ext cx="34" cy="1224"/>
            </a:xfrm>
            <a:prstGeom prst="can">
              <a:avLst>
                <a:gd name="adj" fmla="val 14183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29" name="AutoShape 35"/>
            <p:cNvSpPr>
              <a:spLocks noChangeArrowheads="1"/>
            </p:cNvSpPr>
            <p:nvPr/>
          </p:nvSpPr>
          <p:spPr bwMode="gray">
            <a:xfrm>
              <a:off x="4182" y="1248"/>
              <a:ext cx="34" cy="1360"/>
            </a:xfrm>
            <a:prstGeom prst="can">
              <a:avLst>
                <a:gd name="adj" fmla="val 15759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0" name="AutoShape 36"/>
            <p:cNvSpPr>
              <a:spLocks noChangeArrowheads="1"/>
            </p:cNvSpPr>
            <p:nvPr/>
          </p:nvSpPr>
          <p:spPr bwMode="gray">
            <a:xfrm>
              <a:off x="4246" y="1202"/>
              <a:ext cx="34" cy="1406"/>
            </a:xfrm>
            <a:prstGeom prst="can">
              <a:avLst>
                <a:gd name="adj" fmla="val 16292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1" name="AutoShape 37"/>
            <p:cNvSpPr>
              <a:spLocks noChangeArrowheads="1"/>
            </p:cNvSpPr>
            <p:nvPr/>
          </p:nvSpPr>
          <p:spPr bwMode="gray">
            <a:xfrm>
              <a:off x="4310" y="1157"/>
              <a:ext cx="34" cy="1451"/>
            </a:xfrm>
            <a:prstGeom prst="can">
              <a:avLst>
                <a:gd name="adj" fmla="val 168137"/>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2" name="AutoShape 38"/>
            <p:cNvSpPr>
              <a:spLocks noChangeArrowheads="1"/>
            </p:cNvSpPr>
            <p:nvPr/>
          </p:nvSpPr>
          <p:spPr bwMode="gray">
            <a:xfrm>
              <a:off x="4373" y="1066"/>
              <a:ext cx="34" cy="1542"/>
            </a:xfrm>
            <a:prstGeom prst="can">
              <a:avLst>
                <a:gd name="adj" fmla="val 178682"/>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3" name="AutoShape 39"/>
            <p:cNvSpPr>
              <a:spLocks noChangeArrowheads="1"/>
            </p:cNvSpPr>
            <p:nvPr/>
          </p:nvSpPr>
          <p:spPr bwMode="gray">
            <a:xfrm>
              <a:off x="4437" y="1021"/>
              <a:ext cx="34" cy="1587"/>
            </a:xfrm>
            <a:prstGeom prst="can">
              <a:avLst>
                <a:gd name="adj" fmla="val 183897"/>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4" name="AutoShape 40"/>
            <p:cNvSpPr>
              <a:spLocks noChangeArrowheads="1"/>
            </p:cNvSpPr>
            <p:nvPr/>
          </p:nvSpPr>
          <p:spPr bwMode="gray">
            <a:xfrm>
              <a:off x="4500" y="1044"/>
              <a:ext cx="34" cy="1564"/>
            </a:xfrm>
            <a:prstGeom prst="can">
              <a:avLst>
                <a:gd name="adj" fmla="val 181231"/>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5" name="AutoShape 41"/>
            <p:cNvSpPr>
              <a:spLocks noChangeArrowheads="1"/>
            </p:cNvSpPr>
            <p:nvPr/>
          </p:nvSpPr>
          <p:spPr bwMode="gray">
            <a:xfrm>
              <a:off x="4564" y="1089"/>
              <a:ext cx="34" cy="1519"/>
            </a:xfrm>
            <a:prstGeom prst="can">
              <a:avLst>
                <a:gd name="adj" fmla="val 176017"/>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6" name="AutoShape 42"/>
            <p:cNvSpPr>
              <a:spLocks noChangeArrowheads="1"/>
            </p:cNvSpPr>
            <p:nvPr/>
          </p:nvSpPr>
          <p:spPr bwMode="gray">
            <a:xfrm>
              <a:off x="4628" y="1134"/>
              <a:ext cx="34" cy="1474"/>
            </a:xfrm>
            <a:prstGeom prst="can">
              <a:avLst>
                <a:gd name="adj" fmla="val 17080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7" name="AutoShape 43"/>
            <p:cNvSpPr>
              <a:spLocks noChangeArrowheads="1"/>
            </p:cNvSpPr>
            <p:nvPr/>
          </p:nvSpPr>
          <p:spPr bwMode="gray">
            <a:xfrm>
              <a:off x="4691" y="1248"/>
              <a:ext cx="34" cy="1360"/>
            </a:xfrm>
            <a:prstGeom prst="can">
              <a:avLst>
                <a:gd name="adj" fmla="val 15759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8" name="AutoShape 44"/>
            <p:cNvSpPr>
              <a:spLocks noChangeArrowheads="1"/>
            </p:cNvSpPr>
            <p:nvPr/>
          </p:nvSpPr>
          <p:spPr bwMode="gray">
            <a:xfrm>
              <a:off x="4755" y="1293"/>
              <a:ext cx="34" cy="1315"/>
            </a:xfrm>
            <a:prstGeom prst="can">
              <a:avLst>
                <a:gd name="adj" fmla="val 15237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39" name="AutoShape 45"/>
            <p:cNvSpPr>
              <a:spLocks noChangeArrowheads="1"/>
            </p:cNvSpPr>
            <p:nvPr/>
          </p:nvSpPr>
          <p:spPr bwMode="gray">
            <a:xfrm>
              <a:off x="4819" y="1588"/>
              <a:ext cx="34" cy="1020"/>
            </a:xfrm>
            <a:prstGeom prst="can">
              <a:avLst>
                <a:gd name="adj" fmla="val 11819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0" name="AutoShape 46"/>
            <p:cNvSpPr>
              <a:spLocks noChangeArrowheads="1"/>
            </p:cNvSpPr>
            <p:nvPr/>
          </p:nvSpPr>
          <p:spPr bwMode="gray">
            <a:xfrm>
              <a:off x="4882"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1" name="AutoShape 47"/>
            <p:cNvSpPr>
              <a:spLocks noChangeArrowheads="1"/>
            </p:cNvSpPr>
            <p:nvPr/>
          </p:nvSpPr>
          <p:spPr bwMode="gray">
            <a:xfrm>
              <a:off x="4946" y="1633"/>
              <a:ext cx="34" cy="975"/>
            </a:xfrm>
            <a:prstGeom prst="can">
              <a:avLst>
                <a:gd name="adj" fmla="val 11298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2" name="AutoShape 48"/>
            <p:cNvSpPr>
              <a:spLocks noChangeArrowheads="1"/>
            </p:cNvSpPr>
            <p:nvPr/>
          </p:nvSpPr>
          <p:spPr bwMode="gray">
            <a:xfrm>
              <a:off x="5009"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3" name="AutoShape 49"/>
            <p:cNvSpPr>
              <a:spLocks noChangeArrowheads="1"/>
            </p:cNvSpPr>
            <p:nvPr/>
          </p:nvSpPr>
          <p:spPr bwMode="gray">
            <a:xfrm>
              <a:off x="5073" y="2291"/>
              <a:ext cx="34" cy="317"/>
            </a:xfrm>
            <a:prstGeom prst="can">
              <a:avLst>
                <a:gd name="adj" fmla="val 3673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4" name="AutoShape 50"/>
            <p:cNvSpPr>
              <a:spLocks noChangeArrowheads="1"/>
            </p:cNvSpPr>
            <p:nvPr/>
          </p:nvSpPr>
          <p:spPr bwMode="gray">
            <a:xfrm>
              <a:off x="5137" y="2381"/>
              <a:ext cx="34" cy="227"/>
            </a:xfrm>
            <a:prstGeom prst="can">
              <a:avLst>
                <a:gd name="adj" fmla="val 263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5" name="AutoShape 51"/>
            <p:cNvSpPr>
              <a:spLocks noChangeArrowheads="1"/>
            </p:cNvSpPr>
            <p:nvPr/>
          </p:nvSpPr>
          <p:spPr bwMode="gray">
            <a:xfrm>
              <a:off x="5264" y="2563"/>
              <a:ext cx="34" cy="45"/>
            </a:xfrm>
            <a:prstGeom prst="can">
              <a:avLst>
                <a:gd name="adj" fmla="val 521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6" name="AutoShape 52"/>
            <p:cNvSpPr>
              <a:spLocks noChangeArrowheads="1"/>
            </p:cNvSpPr>
            <p:nvPr/>
          </p:nvSpPr>
          <p:spPr bwMode="gray">
            <a:xfrm>
              <a:off x="5391" y="2585"/>
              <a:ext cx="34" cy="23"/>
            </a:xfrm>
            <a:prstGeom prst="can">
              <a:avLst>
                <a:gd name="adj" fmla="val 394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7" name="AutoShape 53"/>
            <p:cNvSpPr>
              <a:spLocks noChangeArrowheads="1"/>
            </p:cNvSpPr>
            <p:nvPr/>
          </p:nvSpPr>
          <p:spPr bwMode="gray">
            <a:xfrm>
              <a:off x="5200" y="2554"/>
              <a:ext cx="34" cy="54"/>
            </a:xfrm>
            <a:prstGeom prst="can">
              <a:avLst>
                <a:gd name="adj" fmla="val 6257"/>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8" name="AutoShape 54"/>
            <p:cNvSpPr>
              <a:spLocks noChangeArrowheads="1"/>
            </p:cNvSpPr>
            <p:nvPr/>
          </p:nvSpPr>
          <p:spPr bwMode="gray">
            <a:xfrm>
              <a:off x="5455" y="2517"/>
              <a:ext cx="34" cy="91"/>
            </a:xfrm>
            <a:prstGeom prst="can">
              <a:avLst>
                <a:gd name="adj" fmla="val 10545"/>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49" name="AutoShape 55"/>
            <p:cNvSpPr>
              <a:spLocks noChangeArrowheads="1"/>
            </p:cNvSpPr>
            <p:nvPr/>
          </p:nvSpPr>
          <p:spPr bwMode="gray">
            <a:xfrm>
              <a:off x="5518" y="2449"/>
              <a:ext cx="34" cy="159"/>
            </a:xfrm>
            <a:prstGeom prst="can">
              <a:avLst>
                <a:gd name="adj" fmla="val 1842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0" name="AutoShape 56"/>
            <p:cNvSpPr>
              <a:spLocks noChangeArrowheads="1"/>
            </p:cNvSpPr>
            <p:nvPr/>
          </p:nvSpPr>
          <p:spPr bwMode="gray">
            <a:xfrm>
              <a:off x="5582" y="2268"/>
              <a:ext cx="34" cy="340"/>
            </a:xfrm>
            <a:prstGeom prst="can">
              <a:avLst>
                <a:gd name="adj" fmla="val 39398"/>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1" name="AutoShape 57"/>
            <p:cNvSpPr>
              <a:spLocks noChangeArrowheads="1"/>
            </p:cNvSpPr>
            <p:nvPr/>
          </p:nvSpPr>
          <p:spPr bwMode="gray">
            <a:xfrm>
              <a:off x="5646" y="2155"/>
              <a:ext cx="34" cy="453"/>
            </a:xfrm>
            <a:prstGeom prst="can">
              <a:avLst>
                <a:gd name="adj" fmla="val 52492"/>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2" name="AutoShape 58"/>
            <p:cNvSpPr>
              <a:spLocks noChangeArrowheads="1"/>
            </p:cNvSpPr>
            <p:nvPr/>
          </p:nvSpPr>
          <p:spPr bwMode="gray">
            <a:xfrm>
              <a:off x="1956" y="1883"/>
              <a:ext cx="34" cy="725"/>
            </a:xfrm>
            <a:prstGeom prst="can">
              <a:avLst>
                <a:gd name="adj" fmla="val 84011"/>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3" name="AutoShape 59"/>
            <p:cNvSpPr>
              <a:spLocks noChangeArrowheads="1"/>
            </p:cNvSpPr>
            <p:nvPr/>
          </p:nvSpPr>
          <p:spPr bwMode="gray">
            <a:xfrm>
              <a:off x="938" y="2336"/>
              <a:ext cx="34" cy="272"/>
            </a:xfrm>
            <a:prstGeom prst="can">
              <a:avLst>
                <a:gd name="adj" fmla="val 31519"/>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4" name="AutoShape 60"/>
            <p:cNvSpPr>
              <a:spLocks noChangeArrowheads="1"/>
            </p:cNvSpPr>
            <p:nvPr/>
          </p:nvSpPr>
          <p:spPr bwMode="gray">
            <a:xfrm>
              <a:off x="1256" y="2245"/>
              <a:ext cx="34" cy="363"/>
            </a:xfrm>
            <a:prstGeom prst="can">
              <a:avLst>
                <a:gd name="adj" fmla="val 4206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5" name="AutoShape 61"/>
            <p:cNvSpPr>
              <a:spLocks noChangeArrowheads="1"/>
            </p:cNvSpPr>
            <p:nvPr/>
          </p:nvSpPr>
          <p:spPr bwMode="gray">
            <a:xfrm>
              <a:off x="1701" y="1973"/>
              <a:ext cx="34" cy="635"/>
            </a:xfrm>
            <a:prstGeom prst="can">
              <a:avLst>
                <a:gd name="adj" fmla="val 73582"/>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6" name="AutoShape 62"/>
            <p:cNvSpPr>
              <a:spLocks noChangeArrowheads="1"/>
            </p:cNvSpPr>
            <p:nvPr/>
          </p:nvSpPr>
          <p:spPr bwMode="gray">
            <a:xfrm>
              <a:off x="2083" y="1701"/>
              <a:ext cx="34" cy="907"/>
            </a:xfrm>
            <a:prstGeom prst="can">
              <a:avLst>
                <a:gd name="adj" fmla="val 10510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7" name="AutoShape 63"/>
            <p:cNvSpPr>
              <a:spLocks noChangeArrowheads="1"/>
            </p:cNvSpPr>
            <p:nvPr/>
          </p:nvSpPr>
          <p:spPr bwMode="gray">
            <a:xfrm>
              <a:off x="2465"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8" name="AutoShape 64"/>
            <p:cNvSpPr>
              <a:spLocks noChangeArrowheads="1"/>
            </p:cNvSpPr>
            <p:nvPr/>
          </p:nvSpPr>
          <p:spPr bwMode="gray">
            <a:xfrm>
              <a:off x="874" y="2381"/>
              <a:ext cx="34" cy="227"/>
            </a:xfrm>
            <a:prstGeom prst="can">
              <a:avLst>
                <a:gd name="adj" fmla="val 263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59" name="AutoShape 65"/>
            <p:cNvSpPr>
              <a:spLocks noChangeArrowheads="1"/>
            </p:cNvSpPr>
            <p:nvPr/>
          </p:nvSpPr>
          <p:spPr bwMode="gray">
            <a:xfrm>
              <a:off x="1002" y="2381"/>
              <a:ext cx="34" cy="227"/>
            </a:xfrm>
            <a:prstGeom prst="can">
              <a:avLst>
                <a:gd name="adj" fmla="val 263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0" name="AutoShape 66"/>
            <p:cNvSpPr>
              <a:spLocks noChangeArrowheads="1"/>
            </p:cNvSpPr>
            <p:nvPr/>
          </p:nvSpPr>
          <p:spPr bwMode="gray">
            <a:xfrm>
              <a:off x="2528" y="1565"/>
              <a:ext cx="34" cy="1043"/>
            </a:xfrm>
            <a:prstGeom prst="can">
              <a:avLst>
                <a:gd name="adj" fmla="val 12086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1" name="AutoShape 67"/>
            <p:cNvSpPr>
              <a:spLocks noChangeArrowheads="1"/>
            </p:cNvSpPr>
            <p:nvPr/>
          </p:nvSpPr>
          <p:spPr bwMode="gray">
            <a:xfrm>
              <a:off x="1383" y="2041"/>
              <a:ext cx="34" cy="567"/>
            </a:xfrm>
            <a:prstGeom prst="can">
              <a:avLst>
                <a:gd name="adj" fmla="val 65702"/>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2" name="AutoShape 68"/>
            <p:cNvSpPr>
              <a:spLocks noChangeArrowheads="1"/>
            </p:cNvSpPr>
            <p:nvPr/>
          </p:nvSpPr>
          <p:spPr bwMode="gray">
            <a:xfrm>
              <a:off x="1192" y="2291"/>
              <a:ext cx="34" cy="317"/>
            </a:xfrm>
            <a:prstGeom prst="can">
              <a:avLst>
                <a:gd name="adj" fmla="val 36733"/>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3" name="AutoShape 69"/>
            <p:cNvSpPr>
              <a:spLocks noChangeArrowheads="1"/>
            </p:cNvSpPr>
            <p:nvPr/>
          </p:nvSpPr>
          <p:spPr bwMode="gray">
            <a:xfrm>
              <a:off x="1065" y="2381"/>
              <a:ext cx="34" cy="227"/>
            </a:xfrm>
            <a:prstGeom prst="can">
              <a:avLst>
                <a:gd name="adj" fmla="val 263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4" name="AutoShape 70"/>
            <p:cNvSpPr>
              <a:spLocks noChangeArrowheads="1"/>
            </p:cNvSpPr>
            <p:nvPr/>
          </p:nvSpPr>
          <p:spPr bwMode="gray">
            <a:xfrm>
              <a:off x="2656" y="1474"/>
              <a:ext cx="34" cy="1134"/>
            </a:xfrm>
            <a:prstGeom prst="can">
              <a:avLst>
                <a:gd name="adj" fmla="val 13140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5" name="AutoShape 71"/>
            <p:cNvSpPr>
              <a:spLocks noChangeArrowheads="1"/>
            </p:cNvSpPr>
            <p:nvPr/>
          </p:nvSpPr>
          <p:spPr bwMode="gray">
            <a:xfrm>
              <a:off x="1320" y="2155"/>
              <a:ext cx="34" cy="453"/>
            </a:xfrm>
            <a:prstGeom prst="can">
              <a:avLst>
                <a:gd name="adj" fmla="val 52492"/>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6" name="AutoShape 72"/>
            <p:cNvSpPr>
              <a:spLocks noChangeArrowheads="1"/>
            </p:cNvSpPr>
            <p:nvPr/>
          </p:nvSpPr>
          <p:spPr bwMode="gray">
            <a:xfrm>
              <a:off x="2846" y="1679"/>
              <a:ext cx="34" cy="929"/>
            </a:xfrm>
            <a:prstGeom prst="can">
              <a:avLst>
                <a:gd name="adj" fmla="val 10765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7" name="AutoShape 73"/>
            <p:cNvSpPr>
              <a:spLocks noChangeArrowheads="1"/>
            </p:cNvSpPr>
            <p:nvPr/>
          </p:nvSpPr>
          <p:spPr bwMode="gray">
            <a:xfrm>
              <a:off x="2210" y="1520"/>
              <a:ext cx="34" cy="1088"/>
            </a:xfrm>
            <a:prstGeom prst="can">
              <a:avLst>
                <a:gd name="adj" fmla="val 126074"/>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8" name="AutoShape 74"/>
            <p:cNvSpPr>
              <a:spLocks noChangeArrowheads="1"/>
            </p:cNvSpPr>
            <p:nvPr/>
          </p:nvSpPr>
          <p:spPr bwMode="gray">
            <a:xfrm>
              <a:off x="1511" y="1883"/>
              <a:ext cx="34" cy="725"/>
            </a:xfrm>
            <a:prstGeom prst="can">
              <a:avLst>
                <a:gd name="adj" fmla="val 84011"/>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69" name="AutoShape 75"/>
            <p:cNvSpPr>
              <a:spLocks noChangeArrowheads="1"/>
            </p:cNvSpPr>
            <p:nvPr/>
          </p:nvSpPr>
          <p:spPr bwMode="gray">
            <a:xfrm>
              <a:off x="3228" y="1724"/>
              <a:ext cx="34" cy="884"/>
            </a:xfrm>
            <a:prstGeom prst="can">
              <a:avLst>
                <a:gd name="adj" fmla="val 102435"/>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0" name="AutoShape 76"/>
            <p:cNvSpPr>
              <a:spLocks noChangeArrowheads="1"/>
            </p:cNvSpPr>
            <p:nvPr/>
          </p:nvSpPr>
          <p:spPr bwMode="gray">
            <a:xfrm>
              <a:off x="2338" y="1679"/>
              <a:ext cx="34" cy="929"/>
            </a:xfrm>
            <a:prstGeom prst="can">
              <a:avLst>
                <a:gd name="adj" fmla="val 10765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1" name="AutoShape 77"/>
            <p:cNvSpPr>
              <a:spLocks noChangeArrowheads="1"/>
            </p:cNvSpPr>
            <p:nvPr/>
          </p:nvSpPr>
          <p:spPr bwMode="gray">
            <a:xfrm>
              <a:off x="1829"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2" name="AutoShape 78"/>
            <p:cNvSpPr>
              <a:spLocks noChangeArrowheads="1"/>
            </p:cNvSpPr>
            <p:nvPr/>
          </p:nvSpPr>
          <p:spPr bwMode="gray">
            <a:xfrm>
              <a:off x="1574"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3" name="AutoShape 79"/>
            <p:cNvSpPr>
              <a:spLocks noChangeArrowheads="1"/>
            </p:cNvSpPr>
            <p:nvPr/>
          </p:nvSpPr>
          <p:spPr bwMode="gray">
            <a:xfrm>
              <a:off x="1638"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4" name="AutoShape 80"/>
            <p:cNvSpPr>
              <a:spLocks noChangeArrowheads="1"/>
            </p:cNvSpPr>
            <p:nvPr/>
          </p:nvSpPr>
          <p:spPr bwMode="gray">
            <a:xfrm>
              <a:off x="2019" y="1815"/>
              <a:ext cx="34" cy="793"/>
            </a:xfrm>
            <a:prstGeom prst="can">
              <a:avLst>
                <a:gd name="adj" fmla="val 9189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5" name="AutoShape 81"/>
            <p:cNvSpPr>
              <a:spLocks noChangeArrowheads="1"/>
            </p:cNvSpPr>
            <p:nvPr/>
          </p:nvSpPr>
          <p:spPr bwMode="gray">
            <a:xfrm>
              <a:off x="2974" y="1883"/>
              <a:ext cx="34" cy="725"/>
            </a:xfrm>
            <a:prstGeom prst="can">
              <a:avLst>
                <a:gd name="adj" fmla="val 84011"/>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6" name="AutoShape 82"/>
            <p:cNvSpPr>
              <a:spLocks noChangeArrowheads="1"/>
            </p:cNvSpPr>
            <p:nvPr/>
          </p:nvSpPr>
          <p:spPr bwMode="gray">
            <a:xfrm>
              <a:off x="1765" y="1928"/>
              <a:ext cx="34" cy="680"/>
            </a:xfrm>
            <a:prstGeom prst="can">
              <a:avLst>
                <a:gd name="adj" fmla="val 78796"/>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7" name="AutoShape 83"/>
            <p:cNvSpPr>
              <a:spLocks noChangeArrowheads="1"/>
            </p:cNvSpPr>
            <p:nvPr/>
          </p:nvSpPr>
          <p:spPr bwMode="gray">
            <a:xfrm>
              <a:off x="2147" y="1497"/>
              <a:ext cx="34" cy="1111"/>
            </a:xfrm>
            <a:prstGeom prst="can">
              <a:avLst>
                <a:gd name="adj" fmla="val 128739"/>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8" name="AutoShape 84"/>
            <p:cNvSpPr>
              <a:spLocks noChangeArrowheads="1"/>
            </p:cNvSpPr>
            <p:nvPr/>
          </p:nvSpPr>
          <p:spPr bwMode="gray">
            <a:xfrm>
              <a:off x="2401" y="1429"/>
              <a:ext cx="34" cy="1179"/>
            </a:xfrm>
            <a:prstGeom prst="can">
              <a:avLst>
                <a:gd name="adj" fmla="val 136619"/>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sp>
          <p:nvSpPr>
            <p:cNvPr id="70779" name="AutoShape 85"/>
            <p:cNvSpPr>
              <a:spLocks noChangeArrowheads="1"/>
            </p:cNvSpPr>
            <p:nvPr/>
          </p:nvSpPr>
          <p:spPr bwMode="gray">
            <a:xfrm>
              <a:off x="2783" y="1565"/>
              <a:ext cx="34" cy="1043"/>
            </a:xfrm>
            <a:prstGeom prst="can">
              <a:avLst>
                <a:gd name="adj" fmla="val 120860"/>
              </a:avLst>
            </a:prstGeom>
            <a:solidFill>
              <a:schemeClr val="tx2"/>
            </a:solidFill>
            <a:ln w="9525">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grpSp>
      <p:sp>
        <p:nvSpPr>
          <p:cNvPr id="70666" name="Rectangle 4"/>
          <p:cNvSpPr>
            <a:spLocks noChangeArrowheads="1"/>
          </p:cNvSpPr>
          <p:nvPr/>
        </p:nvSpPr>
        <p:spPr bwMode="gray">
          <a:xfrm rot="-5400000">
            <a:off x="4537869" y="223044"/>
            <a:ext cx="280987" cy="2879725"/>
          </a:xfrm>
          <a:prstGeom prst="rect">
            <a:avLst/>
          </a:prstGeom>
          <a:noFill/>
          <a:ln w="19050" algn="ctr">
            <a:noFill/>
            <a:miter lim="800000"/>
            <a:headEnd/>
            <a:tailEnd/>
          </a:ln>
        </p:spPr>
        <p:txBody>
          <a:bodyPr vert="eaVert" wrap="none" anchor="ctr"/>
          <a:lstStyle/>
          <a:p>
            <a:pPr algn="ctr" eaLnBrk="0" hangingPunct="0">
              <a:spcBef>
                <a:spcPct val="50000"/>
              </a:spcBef>
              <a:buClr>
                <a:schemeClr val="accent2"/>
              </a:buClr>
              <a:buFont typeface="Wingdings" pitchFamily="2" charset="2"/>
              <a:buNone/>
            </a:pPr>
            <a:endParaRPr lang="cs-CZ" sz="2400" b="1">
              <a:solidFill>
                <a:schemeClr val="accent1"/>
              </a:solidFill>
            </a:endParaRPr>
          </a:p>
        </p:txBody>
      </p:sp>
      <p:grpSp>
        <p:nvGrpSpPr>
          <p:cNvPr id="10" name="Group 108"/>
          <p:cNvGrpSpPr>
            <a:grpSpLocks/>
          </p:cNvGrpSpPr>
          <p:nvPr/>
        </p:nvGrpSpPr>
        <p:grpSpPr bwMode="auto">
          <a:xfrm>
            <a:off x="1347788" y="4495800"/>
            <a:ext cx="1547812" cy="209550"/>
            <a:chOff x="690" y="2812"/>
            <a:chExt cx="975" cy="132"/>
          </a:xfrm>
        </p:grpSpPr>
        <p:sp>
          <p:nvSpPr>
            <p:cNvPr id="70700" name="Rectangle 47"/>
            <p:cNvSpPr>
              <a:spLocks noChangeArrowheads="1"/>
            </p:cNvSpPr>
            <p:nvPr/>
          </p:nvSpPr>
          <p:spPr bwMode="auto">
            <a:xfrm>
              <a:off x="690" y="2833"/>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701" name="Rectangle 48"/>
            <p:cNvSpPr>
              <a:spLocks noChangeArrowheads="1"/>
            </p:cNvSpPr>
            <p:nvPr/>
          </p:nvSpPr>
          <p:spPr bwMode="auto">
            <a:xfrm>
              <a:off x="799" y="2812"/>
              <a:ext cx="866" cy="132"/>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Brand Activities</a:t>
              </a:r>
            </a:p>
          </p:txBody>
        </p:sp>
      </p:grpSp>
      <p:grpSp>
        <p:nvGrpSpPr>
          <p:cNvPr id="11" name="Group 111"/>
          <p:cNvGrpSpPr>
            <a:grpSpLocks/>
          </p:cNvGrpSpPr>
          <p:nvPr/>
        </p:nvGrpSpPr>
        <p:grpSpPr bwMode="auto">
          <a:xfrm>
            <a:off x="1905000" y="4191000"/>
            <a:ext cx="1354138" cy="161925"/>
            <a:chOff x="1211" y="2586"/>
            <a:chExt cx="1194" cy="119"/>
          </a:xfrm>
        </p:grpSpPr>
        <p:sp>
          <p:nvSpPr>
            <p:cNvPr id="70698" name="Rectangle 47"/>
            <p:cNvSpPr>
              <a:spLocks noChangeArrowheads="1"/>
            </p:cNvSpPr>
            <p:nvPr/>
          </p:nvSpPr>
          <p:spPr bwMode="auto">
            <a:xfrm>
              <a:off x="1211" y="2593"/>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99" name="Rectangle 48"/>
            <p:cNvSpPr>
              <a:spLocks noChangeArrowheads="1"/>
            </p:cNvSpPr>
            <p:nvPr/>
          </p:nvSpPr>
          <p:spPr bwMode="auto">
            <a:xfrm>
              <a:off x="1320" y="2586"/>
              <a:ext cx="1085" cy="119"/>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Activation</a:t>
              </a:r>
            </a:p>
          </p:txBody>
        </p:sp>
      </p:grpSp>
      <p:grpSp>
        <p:nvGrpSpPr>
          <p:cNvPr id="12" name="Group 114"/>
          <p:cNvGrpSpPr>
            <a:grpSpLocks/>
          </p:cNvGrpSpPr>
          <p:nvPr/>
        </p:nvGrpSpPr>
        <p:grpSpPr bwMode="auto">
          <a:xfrm>
            <a:off x="2763838" y="3581400"/>
            <a:ext cx="1503362" cy="188913"/>
            <a:chOff x="1540" y="2407"/>
            <a:chExt cx="947" cy="119"/>
          </a:xfrm>
        </p:grpSpPr>
        <p:sp>
          <p:nvSpPr>
            <p:cNvPr id="70696" name="Rectangle 47"/>
            <p:cNvSpPr>
              <a:spLocks noChangeArrowheads="1"/>
            </p:cNvSpPr>
            <p:nvPr/>
          </p:nvSpPr>
          <p:spPr bwMode="auto">
            <a:xfrm>
              <a:off x="1540" y="2414"/>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97" name="Rectangle 48"/>
            <p:cNvSpPr>
              <a:spLocks noChangeArrowheads="1"/>
            </p:cNvSpPr>
            <p:nvPr/>
          </p:nvSpPr>
          <p:spPr bwMode="auto">
            <a:xfrm>
              <a:off x="1649" y="2407"/>
              <a:ext cx="838" cy="119"/>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On-Boarding</a:t>
              </a:r>
            </a:p>
          </p:txBody>
        </p:sp>
      </p:grpSp>
      <p:grpSp>
        <p:nvGrpSpPr>
          <p:cNvPr id="13" name="Group 117"/>
          <p:cNvGrpSpPr>
            <a:grpSpLocks/>
          </p:cNvGrpSpPr>
          <p:nvPr/>
        </p:nvGrpSpPr>
        <p:grpSpPr bwMode="auto">
          <a:xfrm>
            <a:off x="3276600" y="3200400"/>
            <a:ext cx="990600" cy="188913"/>
            <a:chOff x="1910" y="2112"/>
            <a:chExt cx="1159" cy="119"/>
          </a:xfrm>
        </p:grpSpPr>
        <p:sp>
          <p:nvSpPr>
            <p:cNvPr id="70694" name="Rectangle 47"/>
            <p:cNvSpPr>
              <a:spLocks noChangeArrowheads="1"/>
            </p:cNvSpPr>
            <p:nvPr/>
          </p:nvSpPr>
          <p:spPr bwMode="auto">
            <a:xfrm>
              <a:off x="1910" y="2119"/>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95" name="Rectangle 48"/>
            <p:cNvSpPr>
              <a:spLocks noChangeArrowheads="1"/>
            </p:cNvSpPr>
            <p:nvPr/>
          </p:nvSpPr>
          <p:spPr bwMode="auto">
            <a:xfrm>
              <a:off x="2019" y="2112"/>
              <a:ext cx="1050" cy="119"/>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Cross-sell</a:t>
              </a:r>
            </a:p>
          </p:txBody>
        </p:sp>
      </p:grpSp>
      <p:grpSp>
        <p:nvGrpSpPr>
          <p:cNvPr id="14" name="Group 123"/>
          <p:cNvGrpSpPr>
            <a:grpSpLocks/>
          </p:cNvGrpSpPr>
          <p:nvPr/>
        </p:nvGrpSpPr>
        <p:grpSpPr bwMode="auto">
          <a:xfrm>
            <a:off x="4572000" y="3733800"/>
            <a:ext cx="1371600" cy="152400"/>
            <a:chOff x="3515" y="1920"/>
            <a:chExt cx="885" cy="112"/>
          </a:xfrm>
        </p:grpSpPr>
        <p:sp>
          <p:nvSpPr>
            <p:cNvPr id="70692" name="Rectangle 47"/>
            <p:cNvSpPr>
              <a:spLocks noChangeArrowheads="1"/>
            </p:cNvSpPr>
            <p:nvPr/>
          </p:nvSpPr>
          <p:spPr bwMode="auto">
            <a:xfrm>
              <a:off x="3515" y="1927"/>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93" name="Rectangle 48"/>
            <p:cNvSpPr>
              <a:spLocks noChangeArrowheads="1"/>
            </p:cNvSpPr>
            <p:nvPr/>
          </p:nvSpPr>
          <p:spPr bwMode="auto">
            <a:xfrm>
              <a:off x="3624" y="1920"/>
              <a:ext cx="776" cy="112"/>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Re-boarding</a:t>
              </a:r>
            </a:p>
          </p:txBody>
        </p:sp>
      </p:grpSp>
      <p:grpSp>
        <p:nvGrpSpPr>
          <p:cNvPr id="15" name="Group 129"/>
          <p:cNvGrpSpPr>
            <a:grpSpLocks/>
          </p:cNvGrpSpPr>
          <p:nvPr/>
        </p:nvGrpSpPr>
        <p:grpSpPr bwMode="auto">
          <a:xfrm>
            <a:off x="7162800" y="2895600"/>
            <a:ext cx="1644650" cy="200025"/>
            <a:chOff x="4366" y="1700"/>
            <a:chExt cx="1036" cy="126"/>
          </a:xfrm>
        </p:grpSpPr>
        <p:sp>
          <p:nvSpPr>
            <p:cNvPr id="70690" name="Rectangle 47"/>
            <p:cNvSpPr>
              <a:spLocks noChangeArrowheads="1"/>
            </p:cNvSpPr>
            <p:nvPr/>
          </p:nvSpPr>
          <p:spPr bwMode="auto">
            <a:xfrm>
              <a:off x="4366" y="1707"/>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91" name="Rectangle 48"/>
            <p:cNvSpPr>
              <a:spLocks noChangeArrowheads="1"/>
            </p:cNvSpPr>
            <p:nvPr/>
          </p:nvSpPr>
          <p:spPr bwMode="auto">
            <a:xfrm>
              <a:off x="4475" y="1700"/>
              <a:ext cx="927" cy="126"/>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Customer Recovery</a:t>
              </a:r>
            </a:p>
          </p:txBody>
        </p:sp>
      </p:grpSp>
      <p:sp>
        <p:nvSpPr>
          <p:cNvPr id="70673" name="Rectangle 138"/>
          <p:cNvSpPr>
            <a:spLocks noGrp="1" noChangeArrowheads="1"/>
          </p:cNvSpPr>
          <p:nvPr>
            <p:ph type="title"/>
          </p:nvPr>
        </p:nvSpPr>
        <p:spPr/>
        <p:txBody>
          <a:bodyPr/>
          <a:lstStyle/>
          <a:p>
            <a:r>
              <a:rPr lang="en-US" smtClean="0">
                <a:ea typeface="MS PGothic" pitchFamily="34" charset="-128"/>
              </a:rPr>
              <a:t>Customer Dialog Framework</a:t>
            </a:r>
          </a:p>
        </p:txBody>
      </p:sp>
      <p:grpSp>
        <p:nvGrpSpPr>
          <p:cNvPr id="16" name="Group 145"/>
          <p:cNvGrpSpPr>
            <a:grpSpLocks/>
          </p:cNvGrpSpPr>
          <p:nvPr/>
        </p:nvGrpSpPr>
        <p:grpSpPr bwMode="auto">
          <a:xfrm>
            <a:off x="2362200" y="3886200"/>
            <a:ext cx="1354138" cy="161925"/>
            <a:chOff x="1211" y="2586"/>
            <a:chExt cx="1194" cy="119"/>
          </a:xfrm>
        </p:grpSpPr>
        <p:sp>
          <p:nvSpPr>
            <p:cNvPr id="70688" name="Rectangle 47"/>
            <p:cNvSpPr>
              <a:spLocks noChangeArrowheads="1"/>
            </p:cNvSpPr>
            <p:nvPr/>
          </p:nvSpPr>
          <p:spPr bwMode="auto">
            <a:xfrm>
              <a:off x="1211" y="2593"/>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89" name="Rectangle 48"/>
            <p:cNvSpPr>
              <a:spLocks noChangeArrowheads="1"/>
            </p:cNvSpPr>
            <p:nvPr/>
          </p:nvSpPr>
          <p:spPr bwMode="auto">
            <a:xfrm>
              <a:off x="1320" y="2586"/>
              <a:ext cx="1085" cy="119"/>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Segmentation</a:t>
              </a:r>
            </a:p>
          </p:txBody>
        </p:sp>
      </p:grpSp>
      <p:grpSp>
        <p:nvGrpSpPr>
          <p:cNvPr id="17" name="Group 148"/>
          <p:cNvGrpSpPr>
            <a:grpSpLocks/>
          </p:cNvGrpSpPr>
          <p:nvPr/>
        </p:nvGrpSpPr>
        <p:grpSpPr bwMode="auto">
          <a:xfrm>
            <a:off x="5507038" y="3048000"/>
            <a:ext cx="969962" cy="152400"/>
            <a:chOff x="1540" y="2407"/>
            <a:chExt cx="947" cy="119"/>
          </a:xfrm>
        </p:grpSpPr>
        <p:sp>
          <p:nvSpPr>
            <p:cNvPr id="70686" name="Rectangle 47"/>
            <p:cNvSpPr>
              <a:spLocks noChangeArrowheads="1"/>
            </p:cNvSpPr>
            <p:nvPr/>
          </p:nvSpPr>
          <p:spPr bwMode="auto">
            <a:xfrm>
              <a:off x="1540" y="2414"/>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87" name="Rectangle 48"/>
            <p:cNvSpPr>
              <a:spLocks noChangeArrowheads="1"/>
            </p:cNvSpPr>
            <p:nvPr/>
          </p:nvSpPr>
          <p:spPr bwMode="auto">
            <a:xfrm>
              <a:off x="1649" y="2407"/>
              <a:ext cx="838" cy="119"/>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Up-sell</a:t>
              </a:r>
            </a:p>
          </p:txBody>
        </p:sp>
      </p:grpSp>
      <p:grpSp>
        <p:nvGrpSpPr>
          <p:cNvPr id="18" name="Group 160"/>
          <p:cNvGrpSpPr>
            <a:grpSpLocks/>
          </p:cNvGrpSpPr>
          <p:nvPr/>
        </p:nvGrpSpPr>
        <p:grpSpPr bwMode="auto">
          <a:xfrm>
            <a:off x="457200" y="4819650"/>
            <a:ext cx="8077200" cy="666750"/>
            <a:chOff x="288" y="3036"/>
            <a:chExt cx="5088" cy="420"/>
          </a:xfrm>
        </p:grpSpPr>
        <p:grpSp>
          <p:nvGrpSpPr>
            <p:cNvPr id="70678" name="Group 105"/>
            <p:cNvGrpSpPr>
              <a:grpSpLocks/>
            </p:cNvGrpSpPr>
            <p:nvPr/>
          </p:nvGrpSpPr>
          <p:grpSpPr bwMode="auto">
            <a:xfrm>
              <a:off x="567" y="3036"/>
              <a:ext cx="1015" cy="132"/>
              <a:chOff x="567" y="2983"/>
              <a:chExt cx="1015" cy="132"/>
            </a:xfrm>
          </p:grpSpPr>
          <p:sp>
            <p:nvSpPr>
              <p:cNvPr id="70684" name="Rectangle 49"/>
              <p:cNvSpPr>
                <a:spLocks noChangeArrowheads="1"/>
              </p:cNvSpPr>
              <p:nvPr/>
            </p:nvSpPr>
            <p:spPr bwMode="auto">
              <a:xfrm>
                <a:off x="567" y="2997"/>
                <a:ext cx="91" cy="91"/>
              </a:xfrm>
              <a:prstGeom prst="rect">
                <a:avLst/>
              </a:prstGeom>
              <a:solidFill>
                <a:schemeClr val="bg1"/>
              </a:solidFill>
              <a:ln w="9525">
                <a:solidFill>
                  <a:schemeClr val="tx1"/>
                </a:solidFill>
                <a:miter lim="800000"/>
                <a:headEnd/>
                <a:tailEnd/>
              </a:ln>
            </p:spPr>
            <p:txBody>
              <a:bodyPr wrap="none" anchor="ctr"/>
              <a:lstStyle/>
              <a:p>
                <a:pPr>
                  <a:spcBef>
                    <a:spcPct val="50000"/>
                  </a:spcBef>
                  <a:buClr>
                    <a:schemeClr val="accent2"/>
                  </a:buClr>
                  <a:buFont typeface="Wingdings" pitchFamily="2" charset="2"/>
                  <a:buNone/>
                </a:pPr>
                <a:endParaRPr lang="cs-CZ"/>
              </a:p>
            </p:txBody>
          </p:sp>
          <p:sp>
            <p:nvSpPr>
              <p:cNvPr id="70685" name="Rectangle 50"/>
              <p:cNvSpPr>
                <a:spLocks noChangeArrowheads="1"/>
              </p:cNvSpPr>
              <p:nvPr/>
            </p:nvSpPr>
            <p:spPr bwMode="auto">
              <a:xfrm>
                <a:off x="675" y="2983"/>
                <a:ext cx="907" cy="132"/>
              </a:xfrm>
              <a:prstGeom prst="rect">
                <a:avLst/>
              </a:prstGeom>
              <a:solidFill>
                <a:schemeClr val="bg1"/>
              </a:solidFill>
              <a:ln w="12700">
                <a:noFill/>
                <a:miter lim="800000"/>
                <a:headEnd type="none" w="sm" len="sm"/>
                <a:tailEnd type="none" w="sm" len="sm"/>
              </a:ln>
            </p:spPr>
            <p:txBody>
              <a:bodyPr wrap="none" anchor="ctr"/>
              <a:lstStyle/>
              <a:p>
                <a:pPr>
                  <a:spcBef>
                    <a:spcPct val="50000"/>
                  </a:spcBef>
                  <a:buClr>
                    <a:schemeClr val="accent2"/>
                  </a:buClr>
                  <a:buFont typeface="Wingdings" pitchFamily="2" charset="2"/>
                  <a:buNone/>
                </a:pPr>
                <a:r>
                  <a:rPr lang="en-US" sz="1200">
                    <a:latin typeface="Tahoma" pitchFamily="34" charset="0"/>
                  </a:rPr>
                  <a:t>Search Campaigns</a:t>
                </a:r>
              </a:p>
            </p:txBody>
          </p:sp>
        </p:grpSp>
        <p:cxnSp>
          <p:nvCxnSpPr>
            <p:cNvPr id="70679" name="AutoShape 133"/>
            <p:cNvCxnSpPr>
              <a:cxnSpLocks noChangeShapeType="1"/>
            </p:cNvCxnSpPr>
            <p:nvPr/>
          </p:nvCxnSpPr>
          <p:spPr bwMode="gray">
            <a:xfrm>
              <a:off x="288" y="3216"/>
              <a:ext cx="4838" cy="2"/>
            </a:xfrm>
            <a:prstGeom prst="straightConnector1">
              <a:avLst/>
            </a:prstGeom>
            <a:noFill/>
            <a:ln w="19050">
              <a:solidFill>
                <a:schemeClr val="tx1"/>
              </a:solidFill>
              <a:round/>
              <a:headEnd/>
              <a:tailEnd type="stealth" w="med" len="med"/>
            </a:ln>
          </p:spPr>
        </p:cxnSp>
        <p:sp>
          <p:nvSpPr>
            <p:cNvPr id="70680" name="AutoShape 153"/>
            <p:cNvSpPr>
              <a:spLocks noChangeArrowheads="1"/>
            </p:cNvSpPr>
            <p:nvPr/>
          </p:nvSpPr>
          <p:spPr bwMode="gray">
            <a:xfrm rot="10800000">
              <a:off x="480" y="3312"/>
              <a:ext cx="4608" cy="144"/>
            </a:xfrm>
            <a:prstGeom prst="homePlate">
              <a:avLst>
                <a:gd name="adj" fmla="val 68000"/>
              </a:avLst>
            </a:prstGeom>
            <a:solidFill>
              <a:schemeClr val="tx1"/>
            </a:solidFill>
            <a:ln w="9525">
              <a:noFill/>
              <a:miter lim="800000"/>
              <a:headEnd/>
              <a:tailEnd/>
            </a:ln>
          </p:spPr>
          <p:txBody>
            <a:bodyPr rot="10800000" lIns="108000" tIns="46800" rIns="46800" bIns="46800" anchor="ctr"/>
            <a:lstStyle/>
            <a:p>
              <a:pPr algn="ctr" eaLnBrk="0" hangingPunct="0">
                <a:spcBef>
                  <a:spcPct val="50000"/>
                </a:spcBef>
                <a:buClr>
                  <a:schemeClr val="accent2"/>
                </a:buClr>
                <a:buFont typeface="Wingdings" pitchFamily="2" charset="2"/>
                <a:buNone/>
              </a:pPr>
              <a:endParaRPr lang="en-GB" sz="1200" b="1">
                <a:solidFill>
                  <a:schemeClr val="bg1"/>
                </a:solidFill>
              </a:endParaRPr>
            </a:p>
          </p:txBody>
        </p:sp>
        <p:cxnSp>
          <p:nvCxnSpPr>
            <p:cNvPr id="70681" name="AutoShape 133"/>
            <p:cNvCxnSpPr>
              <a:cxnSpLocks noChangeShapeType="1"/>
            </p:cNvCxnSpPr>
            <p:nvPr/>
          </p:nvCxnSpPr>
          <p:spPr bwMode="gray">
            <a:xfrm>
              <a:off x="336" y="3216"/>
              <a:ext cx="4838" cy="2"/>
            </a:xfrm>
            <a:prstGeom prst="straightConnector1">
              <a:avLst/>
            </a:prstGeom>
            <a:noFill/>
            <a:ln w="19050">
              <a:solidFill>
                <a:schemeClr val="tx1"/>
              </a:solidFill>
              <a:round/>
              <a:headEnd/>
              <a:tailEnd type="stealth" w="med" len="med"/>
            </a:ln>
          </p:spPr>
        </p:cxnSp>
        <p:sp>
          <p:nvSpPr>
            <p:cNvPr id="70682" name="AutoShape 158"/>
            <p:cNvSpPr>
              <a:spLocks noChangeArrowheads="1"/>
            </p:cNvSpPr>
            <p:nvPr/>
          </p:nvSpPr>
          <p:spPr bwMode="gray">
            <a:xfrm>
              <a:off x="576" y="3312"/>
              <a:ext cx="4800" cy="144"/>
            </a:xfrm>
            <a:prstGeom prst="homePlate">
              <a:avLst>
                <a:gd name="adj" fmla="val 70833"/>
              </a:avLst>
            </a:prstGeom>
            <a:solidFill>
              <a:schemeClr val="tx1"/>
            </a:solidFill>
            <a:ln w="9525">
              <a:noFill/>
              <a:miter lim="800000"/>
              <a:headEnd/>
              <a:tailEnd/>
            </a:ln>
          </p:spPr>
          <p:txBody>
            <a:bodyPr lIns="108000" tIns="46800" rIns="46800" bIns="46800" anchor="ctr"/>
            <a:lstStyle/>
            <a:p>
              <a:pPr algn="ctr" eaLnBrk="0" hangingPunct="0">
                <a:spcBef>
                  <a:spcPct val="50000"/>
                </a:spcBef>
                <a:buClr>
                  <a:schemeClr val="accent2"/>
                </a:buClr>
                <a:buFont typeface="Wingdings" pitchFamily="2" charset="2"/>
                <a:buNone/>
              </a:pPr>
              <a:endParaRPr lang="en-GB" sz="1200" b="1">
                <a:solidFill>
                  <a:schemeClr val="bg1"/>
                </a:solidFill>
              </a:endParaRPr>
            </a:p>
          </p:txBody>
        </p:sp>
        <p:sp>
          <p:nvSpPr>
            <p:cNvPr id="70683" name="Text Box 154"/>
            <p:cNvSpPr txBox="1">
              <a:spLocks noChangeArrowheads="1"/>
            </p:cNvSpPr>
            <p:nvPr/>
          </p:nvSpPr>
          <p:spPr bwMode="auto">
            <a:xfrm>
              <a:off x="2269" y="3312"/>
              <a:ext cx="1235" cy="144"/>
            </a:xfrm>
            <a:prstGeom prst="rect">
              <a:avLst/>
            </a:prstGeom>
            <a:noFill/>
            <a:ln w="9525">
              <a:noFill/>
              <a:miter lim="800000"/>
              <a:headEnd/>
              <a:tailEnd/>
            </a:ln>
          </p:spPr>
          <p:txBody>
            <a:bodyPr wrap="none" lIns="0" tIns="0" rIns="0" bIns="0">
              <a:spAutoFit/>
            </a:bodyPr>
            <a:lstStyle/>
            <a:p>
              <a:pPr>
                <a:spcBef>
                  <a:spcPct val="50000"/>
                </a:spcBef>
                <a:buClr>
                  <a:schemeClr val="accent2"/>
                </a:buClr>
                <a:buFont typeface="Wingdings" pitchFamily="2" charset="2"/>
                <a:buNone/>
              </a:pPr>
              <a:r>
                <a:rPr lang="en-US" sz="1500" b="1">
                  <a:solidFill>
                    <a:schemeClr val="bg1"/>
                  </a:solidFill>
                </a:rPr>
                <a:t>Customer Experience</a:t>
              </a:r>
            </a:p>
          </p:txBody>
        </p:sp>
      </p:grpSp>
      <p:sp>
        <p:nvSpPr>
          <p:cNvPr id="70677" name="Slide Number Placeholder 137"/>
          <p:cNvSpPr>
            <a:spLocks noGrp="1"/>
          </p:cNvSpPr>
          <p:nvPr>
            <p:ph type="sldNum" sz="quarter" idx="10"/>
          </p:nvPr>
        </p:nvSpPr>
        <p:spPr bwMode="auto">
          <a:noFill/>
        </p:spPr>
        <p:txBody>
          <a:bodyPr/>
          <a:lstStyle/>
          <a:p>
            <a:pPr>
              <a:spcBef>
                <a:spcPct val="0"/>
              </a:spcBef>
            </a:pPr>
            <a:fld id="{C5C0AA67-3C86-4F92-80B8-22586ADDCB9F}" type="slidenum">
              <a:rPr lang="en-US">
                <a:latin typeface="Arial" charset="0"/>
                <a:ea typeface="MS PGothic" pitchFamily="34" charset="-128"/>
              </a:rPr>
              <a:pPr>
                <a:spcBef>
                  <a:spcPct val="0"/>
                </a:spcBef>
              </a:pPr>
              <a:t>14</a:t>
            </a:fld>
            <a:endParaRPr lang="en-US">
              <a:latin typeface="Arial" charset="0"/>
              <a:ea typeface="MS PGothic"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par>
                          <p:cTn id="23" fill="hold">
                            <p:stCondLst>
                              <p:cond delay="2000"/>
                            </p:stCondLst>
                            <p:childTnLst>
                              <p:par>
                                <p:cTn id="24" presetID="9"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par>
                          <p:cTn id="30" fill="hold">
                            <p:stCondLst>
                              <p:cond delay="3000"/>
                            </p:stCondLst>
                            <p:childTnLst>
                              <p:par>
                                <p:cTn id="31" presetID="9"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3000"/>
                                        <p:tgtEl>
                                          <p:spTgt spid="10"/>
                                        </p:tgtEl>
                                      </p:cBhvr>
                                    </p:animEffect>
                                  </p:childTnLst>
                                </p:cTn>
                              </p:par>
                            </p:childTnLst>
                          </p:cTn>
                        </p:par>
                        <p:par>
                          <p:cTn id="34" fill="hold">
                            <p:stCondLst>
                              <p:cond delay="6000"/>
                            </p:stCondLst>
                            <p:childTnLst>
                              <p:par>
                                <p:cTn id="35" presetID="9"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par>
                          <p:cTn id="38" fill="hold">
                            <p:stCondLst>
                              <p:cond delay="6500"/>
                            </p:stCondLst>
                            <p:childTnLst>
                              <p:par>
                                <p:cTn id="39" presetID="9"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par>
                          <p:cTn id="42" fill="hold">
                            <p:stCondLst>
                              <p:cond delay="7000"/>
                            </p:stCondLst>
                            <p:childTnLst>
                              <p:par>
                                <p:cTn id="43" presetID="9" presetClass="entr" presetSubtype="0"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dissolve">
                                      <p:cBhvr>
                                        <p:cTn id="45" dur="500"/>
                                        <p:tgtEl>
                                          <p:spTgt spid="12"/>
                                        </p:tgtEl>
                                      </p:cBhvr>
                                    </p:animEffect>
                                  </p:childTnLst>
                                </p:cTn>
                              </p:par>
                            </p:childTnLst>
                          </p:cTn>
                        </p:par>
                        <p:par>
                          <p:cTn id="46" fill="hold">
                            <p:stCondLst>
                              <p:cond delay="7500"/>
                            </p:stCondLst>
                            <p:childTnLst>
                              <p:par>
                                <p:cTn id="47" presetID="9" presetClass="entr" presetSubtype="0"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childTnLst>
                          </p:cTn>
                        </p:par>
                        <p:par>
                          <p:cTn id="50" fill="hold">
                            <p:stCondLst>
                              <p:cond delay="8000"/>
                            </p:stCondLst>
                            <p:childTnLst>
                              <p:par>
                                <p:cTn id="51" presetID="9"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dissolve">
                                      <p:cBhvr>
                                        <p:cTn id="53" dur="500"/>
                                        <p:tgtEl>
                                          <p:spTgt spid="14"/>
                                        </p:tgtEl>
                                      </p:cBhvr>
                                    </p:animEffect>
                                  </p:childTnLst>
                                </p:cTn>
                              </p:par>
                            </p:childTnLst>
                          </p:cTn>
                        </p:par>
                        <p:par>
                          <p:cTn id="54" fill="hold">
                            <p:stCondLst>
                              <p:cond delay="8500"/>
                            </p:stCondLst>
                            <p:childTnLst>
                              <p:par>
                                <p:cTn id="55" presetID="9" presetClass="entr" presetSubtype="0"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childTnLst>
                          </p:cTn>
                        </p:par>
                        <p:par>
                          <p:cTn id="58" fill="hold">
                            <p:stCondLst>
                              <p:cond delay="9000"/>
                            </p:stCondLst>
                            <p:childTnLst>
                              <p:par>
                                <p:cTn id="59" presetID="9" presetClass="entr" presetSubtype="0"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par>
                          <p:cTn id="62" fill="hold">
                            <p:stCondLst>
                              <p:cond delay="9500"/>
                            </p:stCondLst>
                            <p:childTnLst>
                              <p:par>
                                <p:cTn id="63" presetID="9" presetClass="entr" presetSubtype="0"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dissolv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iStock_000010098861XSmall.jpg"/>
          <p:cNvPicPr>
            <a:picLocks noChangeAspect="1"/>
          </p:cNvPicPr>
          <p:nvPr/>
        </p:nvPicPr>
        <p:blipFill>
          <a:blip r:embed="rId3"/>
          <a:srcRect/>
          <a:stretch>
            <a:fillRect/>
          </a:stretch>
        </p:blipFill>
        <p:spPr bwMode="auto">
          <a:xfrm>
            <a:off x="263525" y="4810125"/>
            <a:ext cx="2178050" cy="1444625"/>
          </a:xfrm>
          <a:prstGeom prst="rect">
            <a:avLst/>
          </a:prstGeom>
          <a:noFill/>
          <a:ln w="9525">
            <a:noFill/>
            <a:miter lim="800000"/>
            <a:headEnd/>
            <a:tailEnd/>
          </a:ln>
        </p:spPr>
      </p:pic>
      <p:sp>
        <p:nvSpPr>
          <p:cNvPr id="72706" name="Title 1"/>
          <p:cNvSpPr>
            <a:spLocks noGrp="1"/>
          </p:cNvSpPr>
          <p:nvPr>
            <p:ph type="title"/>
          </p:nvPr>
        </p:nvSpPr>
        <p:spPr/>
        <p:txBody>
          <a:bodyPr/>
          <a:lstStyle/>
          <a:p>
            <a:r>
              <a:rPr lang="en-US" smtClean="0"/>
              <a:t>How can technology help?</a:t>
            </a:r>
          </a:p>
        </p:txBody>
      </p:sp>
      <p:sp>
        <p:nvSpPr>
          <p:cNvPr id="72707" name="Slide Number Placeholder 2"/>
          <p:cNvSpPr>
            <a:spLocks noGrp="1"/>
          </p:cNvSpPr>
          <p:nvPr>
            <p:ph type="sldNum" sz="quarter" idx="10"/>
          </p:nvPr>
        </p:nvSpPr>
        <p:spPr>
          <a:noFill/>
        </p:spPr>
        <p:txBody>
          <a:bodyPr/>
          <a:lstStyle/>
          <a:p>
            <a:fld id="{8C5606C0-9A03-4CF9-AAE7-E122314CE375}" type="slidenum">
              <a:rPr lang="en-US">
                <a:latin typeface="Arial" charset="0"/>
                <a:ea typeface="MS PGothic" pitchFamily="34" charset="-128"/>
              </a:rPr>
              <a:pPr/>
              <a:t>15</a:t>
            </a:fld>
            <a:endParaRPr lang="en-US">
              <a:latin typeface="Arial" charset="0"/>
              <a:ea typeface="MS PGothic" pitchFamily="34" charset="-128"/>
            </a:endParaRPr>
          </a:p>
        </p:txBody>
      </p:sp>
      <p:sp>
        <p:nvSpPr>
          <p:cNvPr id="4" name="TextBox 3"/>
          <p:cNvSpPr txBox="1"/>
          <p:nvPr/>
        </p:nvSpPr>
        <p:spPr>
          <a:xfrm>
            <a:off x="520700" y="1346200"/>
            <a:ext cx="5735638" cy="701675"/>
          </a:xfrm>
          <a:prstGeom prst="rect">
            <a:avLst/>
          </a:prstGeom>
          <a:noFill/>
        </p:spPr>
        <p:txBody>
          <a:bodyPr>
            <a:spAutoFit/>
          </a:bodyPr>
          <a:lstStyle/>
          <a:p>
            <a:pPr>
              <a:spcBef>
                <a:spcPct val="50000"/>
              </a:spcBef>
              <a:buClr>
                <a:schemeClr val="accent2"/>
              </a:buClr>
              <a:buFont typeface="Wingdings" pitchFamily="2" charset="2"/>
              <a:buNone/>
              <a:defRPr/>
            </a:pPr>
            <a:r>
              <a:rPr lang="en-US" dirty="0">
                <a:solidFill>
                  <a:schemeClr val="accent4"/>
                </a:solidFill>
                <a:latin typeface="Arial" pitchFamily="34" charset="0"/>
                <a:ea typeface="Arial Unicode MS" pitchFamily="34" charset="-128"/>
                <a:cs typeface="Arial Unicode MS" pitchFamily="34" charset="-128"/>
              </a:rPr>
              <a:t>Cross-channel, interactive marketing </a:t>
            </a:r>
            <a:br>
              <a:rPr lang="en-US" dirty="0">
                <a:solidFill>
                  <a:schemeClr val="accent4"/>
                </a:solidFill>
                <a:latin typeface="Arial" pitchFamily="34" charset="0"/>
                <a:ea typeface="Arial Unicode MS" pitchFamily="34" charset="-128"/>
                <a:cs typeface="Arial Unicode MS" pitchFamily="34" charset="-128"/>
              </a:rPr>
            </a:br>
            <a:r>
              <a:rPr lang="en-US" dirty="0">
                <a:solidFill>
                  <a:schemeClr val="accent4"/>
                </a:solidFill>
                <a:latin typeface="Arial" pitchFamily="34" charset="0"/>
                <a:ea typeface="Arial Unicode MS" pitchFamily="34" charset="-128"/>
                <a:cs typeface="Arial Unicode MS" pitchFamily="34" charset="-128"/>
              </a:rPr>
              <a:t>is like a good conversation.</a:t>
            </a:r>
          </a:p>
        </p:txBody>
      </p:sp>
      <p:sp>
        <p:nvSpPr>
          <p:cNvPr id="11" name="Rectangle 10"/>
          <p:cNvSpPr/>
          <p:nvPr/>
        </p:nvSpPr>
        <p:spPr>
          <a:xfrm>
            <a:off x="520700" y="2232025"/>
            <a:ext cx="2541588" cy="396875"/>
          </a:xfrm>
          <a:prstGeom prst="rect">
            <a:avLst/>
          </a:prstGeom>
        </p:spPr>
        <p:txBody>
          <a:bodyPr wrap="none">
            <a:spAutoFit/>
          </a:bodyPr>
          <a:lstStyle/>
          <a:p>
            <a:pPr>
              <a:spcBef>
                <a:spcPts val="1200"/>
              </a:spcBef>
              <a:buClr>
                <a:schemeClr val="accent2"/>
              </a:buClr>
              <a:buFont typeface="Wingdings" pitchFamily="2" charset="2"/>
              <a:buNone/>
              <a:defRPr/>
            </a:pPr>
            <a:r>
              <a:rPr lang="en-US" dirty="0">
                <a:solidFill>
                  <a:schemeClr val="accent4"/>
                </a:solidFill>
                <a:latin typeface="Arial" pitchFamily="34" charset="0"/>
                <a:ea typeface="Arial Unicode MS" pitchFamily="34" charset="-128"/>
                <a:cs typeface="Arial Unicode MS" pitchFamily="34" charset="-128"/>
              </a:rPr>
              <a:t>Marketers need to:</a:t>
            </a:r>
          </a:p>
        </p:txBody>
      </p:sp>
      <p:sp>
        <p:nvSpPr>
          <p:cNvPr id="12" name="Rectangle 11"/>
          <p:cNvSpPr/>
          <p:nvPr/>
        </p:nvSpPr>
        <p:spPr>
          <a:xfrm>
            <a:off x="2463800" y="3095625"/>
            <a:ext cx="4238625"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 AND UNDERSTAND</a:t>
            </a:r>
          </a:p>
        </p:txBody>
      </p:sp>
      <p:sp>
        <p:nvSpPr>
          <p:cNvPr id="13" name="Rectangle 12"/>
          <p:cNvSpPr/>
          <p:nvPr/>
        </p:nvSpPr>
        <p:spPr>
          <a:xfrm>
            <a:off x="2463800" y="4470400"/>
            <a:ext cx="4429125" cy="425450"/>
          </a:xfrm>
          <a:prstGeom prst="rect">
            <a:avLst/>
          </a:prstGeom>
        </p:spPr>
        <p:txBody>
          <a:bodyPr wrap="none">
            <a:spAutoFit/>
          </a:bodyPr>
          <a:lstStyle/>
          <a:p>
            <a:pPr>
              <a:spcBef>
                <a:spcPts val="18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 WHAT TO SAY NEXT</a:t>
            </a:r>
          </a:p>
        </p:txBody>
      </p:sp>
      <p:sp>
        <p:nvSpPr>
          <p:cNvPr id="14" name="Rectangle 13"/>
          <p:cNvSpPr/>
          <p:nvPr/>
        </p:nvSpPr>
        <p:spPr>
          <a:xfrm>
            <a:off x="2527300" y="5619750"/>
            <a:ext cx="2901950" cy="425450"/>
          </a:xfrm>
          <a:prstGeom prst="rect">
            <a:avLst/>
          </a:prstGeom>
        </p:spPr>
        <p:txBody>
          <a:bodyPr wrap="none">
            <a:spAutoFit/>
          </a:bodyPr>
          <a:lstStyle/>
          <a:p>
            <a:pPr>
              <a:spcBef>
                <a:spcPts val="1800"/>
              </a:spcBef>
              <a:buClr>
                <a:schemeClr val="accent2"/>
              </a:buClr>
              <a:buFont typeface="Wingdings" pitchFamily="2" charset="2"/>
              <a:buNone/>
              <a:defRPr/>
            </a:pPr>
            <a:r>
              <a:rPr lang="en-US" sz="2400" b="1" i="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(only then) </a:t>
            </a: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p>
        </p:txBody>
      </p:sp>
      <p:sp>
        <p:nvSpPr>
          <p:cNvPr id="10" name="Rectangle 9"/>
          <p:cNvSpPr/>
          <p:nvPr/>
        </p:nvSpPr>
        <p:spPr>
          <a:xfrm>
            <a:off x="2508250" y="5583238"/>
            <a:ext cx="6813550" cy="1000125"/>
          </a:xfrm>
          <a:prstGeom prst="rect">
            <a:avLst/>
          </a:prstGeom>
        </p:spPr>
        <p:txBody>
          <a:bodyPr>
            <a:spAutoFit/>
          </a:bodyPr>
          <a:lstStyle/>
          <a:p>
            <a:pPr>
              <a:spcBef>
                <a:spcPct val="50000"/>
              </a:spcBef>
              <a:buClr>
                <a:schemeClr val="accent2"/>
              </a:buClr>
              <a:buFont typeface="Wingdings" pitchFamily="2" charset="2"/>
              <a:buNone/>
              <a:defRPr/>
            </a:pPr>
            <a:endParaRPr lang="en-US" b="1" i="1" dirty="0">
              <a:latin typeface="Arial" pitchFamily="34" charset="0"/>
              <a:ea typeface="Arial Unicode MS" pitchFamily="34" charset="-128"/>
              <a:cs typeface="Arial Unicode MS" pitchFamily="34" charset="-128"/>
            </a:endParaRPr>
          </a:p>
          <a:p>
            <a:pPr>
              <a:spcBef>
                <a:spcPct val="50000"/>
              </a:spcBef>
              <a:buClr>
                <a:schemeClr val="accent2"/>
              </a:buClr>
              <a:buFont typeface="Wingdings" pitchFamily="2" charset="2"/>
              <a:buNone/>
              <a:defRPr/>
            </a:pPr>
            <a:endParaRPr lang="en-US" b="1" i="1" dirty="0">
              <a:latin typeface="Arial" pitchFamily="34" charset="0"/>
              <a:ea typeface="Arial Unicode MS" pitchFamily="34" charset="-128"/>
              <a:cs typeface="Arial Unicode MS" pitchFamily="34" charset="-128"/>
            </a:endParaRPr>
          </a:p>
          <a:p>
            <a:pPr>
              <a:spcBef>
                <a:spcPts val="1200"/>
              </a:spcBef>
              <a:buClr>
                <a:schemeClr val="accent2"/>
              </a:buClr>
              <a:buFont typeface="Wingdings" pitchFamily="2" charset="2"/>
              <a:buNone/>
              <a:defRPr/>
            </a:pPr>
            <a:r>
              <a:rPr lang="en-US" b="1" i="1" dirty="0">
                <a:solidFill>
                  <a:schemeClr val="accent4"/>
                </a:solidFill>
                <a:latin typeface="Arial" pitchFamily="34" charset="0"/>
                <a:ea typeface="Arial Unicode MS" pitchFamily="34" charset="-128"/>
                <a:cs typeface="Arial Unicode MS" pitchFamily="34" charset="-128"/>
              </a:rPr>
              <a:t>This is hard to do without help from technology!</a:t>
            </a:r>
          </a:p>
        </p:txBody>
      </p:sp>
      <p:sp>
        <p:nvSpPr>
          <p:cNvPr id="15" name="Rectangle 14"/>
          <p:cNvSpPr/>
          <p:nvPr/>
        </p:nvSpPr>
        <p:spPr>
          <a:xfrm>
            <a:off x="2546350" y="4852988"/>
            <a:ext cx="6597650" cy="701675"/>
          </a:xfrm>
          <a:prstGeom prst="rect">
            <a:avLst/>
          </a:prstGeom>
        </p:spPr>
        <p:txBody>
          <a:bodyPr>
            <a:spAutoFit/>
          </a:bodyPr>
          <a:lstStyle/>
          <a:p>
            <a:pPr>
              <a:spcBef>
                <a:spcPct val="50000"/>
              </a:spcBef>
              <a:buClr>
                <a:schemeClr val="accent2"/>
              </a:buClr>
              <a:buFont typeface="Wingdings" pitchFamily="2" charset="2"/>
              <a:buNone/>
              <a:defRPr/>
            </a:pPr>
            <a:r>
              <a:rPr lang="en-US" dirty="0">
                <a:solidFill>
                  <a:schemeClr val="accent4"/>
                </a:solidFill>
                <a:latin typeface="Arial" pitchFamily="34" charset="0"/>
                <a:ea typeface="Arial Unicode MS" pitchFamily="34" charset="-128"/>
                <a:cs typeface="Arial Unicode MS" pitchFamily="34" charset="-128"/>
              </a:rPr>
              <a:t>…and repeat this over and over again across thousands or millions of customer relationships.</a:t>
            </a:r>
          </a:p>
        </p:txBody>
      </p:sp>
      <p:pic>
        <p:nvPicPr>
          <p:cNvPr id="16" name="Picture 15" descr="iStock_000014991230Large.jpg"/>
          <p:cNvPicPr>
            <a:picLocks noChangeAspect="1"/>
          </p:cNvPicPr>
          <p:nvPr/>
        </p:nvPicPr>
        <p:blipFill>
          <a:blip r:embed="rId4"/>
          <a:srcRect/>
          <a:stretch>
            <a:fillRect/>
          </a:stretch>
        </p:blipFill>
        <p:spPr bwMode="auto">
          <a:xfrm>
            <a:off x="5448300" y="1069975"/>
            <a:ext cx="2854325" cy="1903413"/>
          </a:xfrm>
          <a:prstGeom prst="rect">
            <a:avLst/>
          </a:prstGeom>
          <a:noFill/>
          <a:ln w="9525">
            <a:noFill/>
            <a:miter lim="800000"/>
            <a:headEnd/>
            <a:tailEnd/>
          </a:ln>
        </p:spPr>
      </p:pic>
      <p:pic>
        <p:nvPicPr>
          <p:cNvPr id="17" name="Picture 16" descr="iStock_000011395212XSmall.jpg"/>
          <p:cNvPicPr>
            <a:picLocks noChangeAspect="1"/>
          </p:cNvPicPr>
          <p:nvPr/>
        </p:nvPicPr>
        <p:blipFill>
          <a:blip r:embed="rId5"/>
          <a:srcRect/>
          <a:stretch>
            <a:fillRect/>
          </a:stretch>
        </p:blipFill>
        <p:spPr bwMode="auto">
          <a:xfrm>
            <a:off x="1309688" y="2784475"/>
            <a:ext cx="935037" cy="987425"/>
          </a:xfrm>
          <a:prstGeom prst="rect">
            <a:avLst/>
          </a:prstGeom>
          <a:noFill/>
          <a:ln w="9525">
            <a:noFill/>
            <a:miter lim="800000"/>
            <a:headEnd/>
            <a:tailEnd/>
          </a:ln>
        </p:spPr>
      </p:pic>
      <p:pic>
        <p:nvPicPr>
          <p:cNvPr id="18" name="Picture 17" descr="iStock_000008233744XSmall.jpg"/>
          <p:cNvPicPr>
            <a:picLocks noChangeAspect="1"/>
          </p:cNvPicPr>
          <p:nvPr/>
        </p:nvPicPr>
        <p:blipFill>
          <a:blip r:embed="rId6"/>
          <a:srcRect/>
          <a:stretch>
            <a:fillRect/>
          </a:stretch>
        </p:blipFill>
        <p:spPr bwMode="auto">
          <a:xfrm>
            <a:off x="1257300" y="3981450"/>
            <a:ext cx="1196975" cy="1016000"/>
          </a:xfrm>
          <a:prstGeom prst="rect">
            <a:avLst/>
          </a:prstGeom>
          <a:noFill/>
          <a:ln w="9525">
            <a:noFill/>
            <a:miter lim="800000"/>
            <a:headEnd/>
            <a:tailEnd/>
          </a:ln>
        </p:spPr>
      </p:pic>
      <p:pic>
        <p:nvPicPr>
          <p:cNvPr id="19" name="Picture 18" descr="iStock_000011817723XSmall.jpg"/>
          <p:cNvPicPr>
            <a:picLocks noChangeAspect="1"/>
          </p:cNvPicPr>
          <p:nvPr/>
        </p:nvPicPr>
        <p:blipFill>
          <a:blip r:embed="rId7"/>
          <a:srcRect/>
          <a:stretch>
            <a:fillRect/>
          </a:stretch>
        </p:blipFill>
        <p:spPr bwMode="auto">
          <a:xfrm>
            <a:off x="1323975" y="5329238"/>
            <a:ext cx="915988" cy="1096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0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0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64" presetClass="path" presetSubtype="0" accel="50000" decel="50000" fill="hold" nodeType="clickEffect">
                                  <p:stCondLst>
                                    <p:cond delay="0"/>
                                  </p:stCondLst>
                                  <p:childTnLst>
                                    <p:animMotion origin="layout" path="M 4.72222E-6 -3.7037E-7 L 4.72222E-6 -0.12963 " pathEditMode="relative" rAng="0" ptsTypes="AA">
                                      <p:cBhvr>
                                        <p:cTn id="39" dur="2000" fill="hold"/>
                                        <p:tgtEl>
                                          <p:spTgt spid="13"/>
                                        </p:tgtEl>
                                        <p:attrNameLst>
                                          <p:attrName>ppt_x</p:attrName>
                                          <p:attrName>ppt_y</p:attrName>
                                        </p:attrNameLst>
                                      </p:cBhvr>
                                      <p:rCtr x="0" y="-65"/>
                                    </p:animMotion>
                                  </p:childTnLst>
                                </p:cTn>
                              </p:par>
                              <p:par>
                                <p:cTn id="40" presetID="64" presetClass="path" presetSubtype="0" accel="50000" decel="50000" fill="hold" nodeType="withEffect">
                                  <p:stCondLst>
                                    <p:cond delay="0"/>
                                  </p:stCondLst>
                                  <p:childTnLst>
                                    <p:animMotion origin="layout" path="M 1.66667E-6 1.11111E-6 L 1.66667E-6 -0.25023 " pathEditMode="relative" rAng="0" ptsTypes="AA">
                                      <p:cBhvr>
                                        <p:cTn id="41" dur="1000" fill="hold"/>
                                        <p:tgtEl>
                                          <p:spTgt spid="14"/>
                                        </p:tgtEl>
                                        <p:attrNameLst>
                                          <p:attrName>ppt_x</p:attrName>
                                          <p:attrName>ppt_y</p:attrName>
                                        </p:attrNameLst>
                                      </p:cBhvr>
                                      <p:rCtr x="0" y="-125"/>
                                    </p:animMotion>
                                  </p:childTnLst>
                                </p:cTn>
                              </p:par>
                              <p:par>
                                <p:cTn id="42" presetID="10" presetClass="exit" presetSubtype="0" fill="hold"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9"/>
                                        </p:tgtEl>
                                      </p:cBhvr>
                                    </p:animEffect>
                                    <p:set>
                                      <p:cBhvr>
                                        <p:cTn id="50" dur="1" fill="hold">
                                          <p:stCondLst>
                                            <p:cond delay="499"/>
                                          </p:stCondLst>
                                        </p:cTn>
                                        <p:tgtEl>
                                          <p:spTgt spid="19"/>
                                        </p:tgtEl>
                                        <p:attrNameLst>
                                          <p:attrName>style.visibility</p:attrName>
                                        </p:attrNameLst>
                                      </p:cBhvr>
                                      <p:to>
                                        <p:strVal val="hidden"/>
                                      </p:to>
                                    </p:se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0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t>Technology framework for cross-channel, interactive marketing</a:t>
            </a:r>
          </a:p>
        </p:txBody>
      </p:sp>
      <p:sp>
        <p:nvSpPr>
          <p:cNvPr id="74754" name="Slide Number Placeholder 2"/>
          <p:cNvSpPr>
            <a:spLocks noGrp="1"/>
          </p:cNvSpPr>
          <p:nvPr>
            <p:ph type="sldNum" sz="quarter" idx="10"/>
          </p:nvPr>
        </p:nvSpPr>
        <p:spPr>
          <a:noFill/>
        </p:spPr>
        <p:txBody>
          <a:bodyPr/>
          <a:lstStyle/>
          <a:p>
            <a:fld id="{C38EB0A2-0A65-4504-9B5A-5095286200D0}" type="slidenum">
              <a:rPr lang="en-US">
                <a:latin typeface="Arial" charset="0"/>
                <a:ea typeface="MS PGothic" pitchFamily="34" charset="-128"/>
              </a:rPr>
              <a:pPr/>
              <a:t>16</a:t>
            </a:fld>
            <a:endParaRPr lang="en-US">
              <a:latin typeface="Arial" charset="0"/>
              <a:ea typeface="MS PGothic" pitchFamily="34" charset="-128"/>
            </a:endParaRPr>
          </a:p>
        </p:txBody>
      </p:sp>
      <p:sp>
        <p:nvSpPr>
          <p:cNvPr id="7" name="Rectangle 6"/>
          <p:cNvSpPr/>
          <p:nvPr/>
        </p:nvSpPr>
        <p:spPr bwMode="auto">
          <a:xfrm>
            <a:off x="3654425" y="1627188"/>
            <a:ext cx="1704975" cy="3336925"/>
          </a:xfrm>
          <a:prstGeom prst="rect">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sp>
        <p:nvSpPr>
          <p:cNvPr id="8" name="Round Single Corner Rectangle 7"/>
          <p:cNvSpPr/>
          <p:nvPr/>
        </p:nvSpPr>
        <p:spPr>
          <a:xfrm>
            <a:off x="5353050" y="1627188"/>
            <a:ext cx="1703388"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9" name="Round Single Corner Rectangle 8"/>
          <p:cNvSpPr/>
          <p:nvPr/>
        </p:nvSpPr>
        <p:spPr>
          <a:xfrm flipH="1">
            <a:off x="1951038" y="1627188"/>
            <a:ext cx="1703387"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4" name="Rectangle 3"/>
          <p:cNvSpPr/>
          <p:nvPr/>
        </p:nvSpPr>
        <p:spPr>
          <a:xfrm>
            <a:off x="2468563" y="3095625"/>
            <a:ext cx="4240212"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 AND UNDERSTAND</a:t>
            </a:r>
          </a:p>
        </p:txBody>
      </p:sp>
      <p:sp>
        <p:nvSpPr>
          <p:cNvPr id="5" name="Rectangle 4"/>
          <p:cNvSpPr/>
          <p:nvPr/>
        </p:nvSpPr>
        <p:spPr>
          <a:xfrm>
            <a:off x="2468563" y="3578225"/>
            <a:ext cx="4429125" cy="423863"/>
          </a:xfrm>
          <a:prstGeom prst="rect">
            <a:avLst/>
          </a:prstGeom>
        </p:spPr>
        <p:txBody>
          <a:bodyPr wrap="none">
            <a:spAutoFit/>
          </a:bodyPr>
          <a:lstStyle/>
          <a:p>
            <a:pPr>
              <a:spcBef>
                <a:spcPts val="18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 WHAT TO SAY NEXT</a:t>
            </a:r>
          </a:p>
        </p:txBody>
      </p:sp>
      <p:sp>
        <p:nvSpPr>
          <p:cNvPr id="6" name="Rectangle 5"/>
          <p:cNvSpPr/>
          <p:nvPr/>
        </p:nvSpPr>
        <p:spPr>
          <a:xfrm>
            <a:off x="2468563" y="4030663"/>
            <a:ext cx="2901950" cy="425450"/>
          </a:xfrm>
          <a:prstGeom prst="rect">
            <a:avLst/>
          </a:prstGeom>
        </p:spPr>
        <p:txBody>
          <a:bodyPr wrap="none">
            <a:spAutoFit/>
          </a:bodyPr>
          <a:lstStyle/>
          <a:p>
            <a:pPr>
              <a:spcBef>
                <a:spcPts val="1800"/>
              </a:spcBef>
              <a:buClr>
                <a:schemeClr val="accent2"/>
              </a:buClr>
              <a:buFont typeface="Wingdings" pitchFamily="2" charset="2"/>
              <a:buNone/>
              <a:defRPr/>
            </a:pPr>
            <a:r>
              <a:rPr lang="en-US" sz="2400" b="1" i="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(only then) </a:t>
            </a: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p>
        </p:txBody>
      </p:sp>
      <p:sp>
        <p:nvSpPr>
          <p:cNvPr id="25" name="Rectangle 24"/>
          <p:cNvSpPr/>
          <p:nvPr/>
        </p:nvSpPr>
        <p:spPr>
          <a:xfrm>
            <a:off x="2470150" y="3090863"/>
            <a:ext cx="1277938"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a:t>
            </a:r>
            <a:endParaRPr lang="en-US" sz="2400" dirty="0">
              <a:latin typeface="Arial" pitchFamily="34" charset="0"/>
              <a:ea typeface="Arial Unicode MS" pitchFamily="34" charset="-128"/>
              <a:cs typeface="Arial Unicode MS" pitchFamily="34" charset="-128"/>
            </a:endParaRPr>
          </a:p>
        </p:txBody>
      </p:sp>
      <p:sp>
        <p:nvSpPr>
          <p:cNvPr id="26" name="Rectangle 25"/>
          <p:cNvSpPr/>
          <p:nvPr/>
        </p:nvSpPr>
        <p:spPr>
          <a:xfrm>
            <a:off x="2473325" y="3578225"/>
            <a:ext cx="1347788" cy="423863"/>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a:t>
            </a:r>
            <a:endParaRPr lang="en-US" sz="2400" dirty="0">
              <a:latin typeface="Arial" pitchFamily="34" charset="0"/>
              <a:ea typeface="Arial Unicode MS" pitchFamily="34" charset="-128"/>
              <a:cs typeface="Arial Unicode MS" pitchFamily="34" charset="-128"/>
            </a:endParaRPr>
          </a:p>
        </p:txBody>
      </p:sp>
      <p:sp>
        <p:nvSpPr>
          <p:cNvPr id="27" name="Rectangle 26"/>
          <p:cNvSpPr/>
          <p:nvPr/>
        </p:nvSpPr>
        <p:spPr>
          <a:xfrm>
            <a:off x="4100513" y="4029075"/>
            <a:ext cx="1244600" cy="423863"/>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endParaRPr lang="en-US" sz="2400" dirty="0">
              <a:latin typeface="Arial" pitchFamily="34" charset="0"/>
              <a:ea typeface="Arial Unicode MS" pitchFamily="34" charset="-128"/>
              <a:cs typeface="Arial Unicode MS" pitchFamily="34" charset="-128"/>
            </a:endParaRPr>
          </a:p>
        </p:txBody>
      </p:sp>
      <p:sp>
        <p:nvSpPr>
          <p:cNvPr id="28" name="Round Same Side Corner Rectangle 27"/>
          <p:cNvSpPr/>
          <p:nvPr/>
        </p:nvSpPr>
        <p:spPr bwMode="auto">
          <a:xfrm flipV="1">
            <a:off x="1947863" y="4953000"/>
            <a:ext cx="5108575" cy="1200150"/>
          </a:xfrm>
          <a:prstGeom prst="round2SameRect">
            <a:avLst>
              <a:gd name="adj1" fmla="val 36417"/>
              <a:gd name="adj2" fmla="val 0"/>
            </a:avLst>
          </a:prstGeom>
          <a:solidFill>
            <a:schemeClr val="accent1">
              <a:lumMod val="40000"/>
              <a:lumOff val="6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sp>
        <p:nvSpPr>
          <p:cNvPr id="18" name="Rectangle 17"/>
          <p:cNvSpPr/>
          <p:nvPr/>
        </p:nvSpPr>
        <p:spPr>
          <a:xfrm>
            <a:off x="3722688" y="5454650"/>
            <a:ext cx="1552575"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MANAGE</a:t>
            </a:r>
            <a:endParaRPr lang="en-US" sz="2400" dirty="0">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0" nodeType="afterEffect">
                                  <p:stCondLst>
                                    <p:cond delay="0"/>
                                  </p:stCondLst>
                                  <p:childTnLst>
                                    <p:animMotion origin="layout" path="M -5.55556E-7 1.32778E-6 L -0.02986 -0.20819 " pathEditMode="relative" rAng="0" ptsTypes="AA">
                                      <p:cBhvr>
                                        <p:cTn id="13" dur="500" fill="hold"/>
                                        <p:tgtEl>
                                          <p:spTgt spid="25"/>
                                        </p:tgtEl>
                                        <p:attrNameLst>
                                          <p:attrName>ppt_x</p:attrName>
                                          <p:attrName>ppt_y</p:attrName>
                                        </p:attrNameLst>
                                      </p:cBhvr>
                                      <p:rCtr x="-1500" y="-10400"/>
                                    </p:animMotion>
                                  </p:childTnLst>
                                </p:cTn>
                              </p:par>
                              <p:par>
                                <p:cTn id="14" presetID="0" presetClass="path" presetSubtype="0" accel="50000" decel="50000" fill="hold" grpId="0" nodeType="withEffect">
                                  <p:stCondLst>
                                    <p:cond delay="0"/>
                                  </p:stCondLst>
                                  <p:childTnLst>
                                    <p:animMotion origin="layout" path="M 2.77778E-6 -2.84987E-6 L 0.14583 -0.27897 " pathEditMode="relative" rAng="0" ptsTypes="AA">
                                      <p:cBhvr>
                                        <p:cTn id="15" dur="1000" fill="hold"/>
                                        <p:tgtEl>
                                          <p:spTgt spid="26"/>
                                        </p:tgtEl>
                                        <p:attrNameLst>
                                          <p:attrName>ppt_x</p:attrName>
                                          <p:attrName>ppt_y</p:attrName>
                                        </p:attrNameLst>
                                      </p:cBhvr>
                                      <p:rCtr x="7300" y="-13900"/>
                                    </p:animMotion>
                                  </p:childTnLst>
                                </p:cTn>
                              </p:par>
                              <p:par>
                                <p:cTn id="16" presetID="0" presetClass="path" presetSubtype="0" accel="50000" decel="50000" fill="hold" grpId="0" nodeType="withEffect">
                                  <p:stCondLst>
                                    <p:cond delay="0"/>
                                  </p:stCondLst>
                                  <p:childTnLst>
                                    <p:animMotion origin="layout" path="M -3.05556E-6 2.031E-6 L 0.16354 -0.34467 " pathEditMode="relative" rAng="0" ptsTypes="AA">
                                      <p:cBhvr>
                                        <p:cTn id="17" dur="1000" fill="hold"/>
                                        <p:tgtEl>
                                          <p:spTgt spid="27"/>
                                        </p:tgtEl>
                                        <p:attrNameLst>
                                          <p:attrName>ppt_x</p:attrName>
                                          <p:attrName>ppt_y</p:attrName>
                                        </p:attrNameLst>
                                      </p:cBhvr>
                                      <p:rCtr x="8200" y="-17200"/>
                                    </p:animMotion>
                                  </p:childTnLst>
                                </p:cTn>
                              </p:par>
                              <p:par>
                                <p:cTn id="18" presetID="10" presetClass="exit" presetSubtype="0" fill="hold" grpId="0"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2000"/>
                                        <p:tgtEl>
                                          <p:spTgt spid="9"/>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1000"/>
                                        <p:tgtEl>
                                          <p:spTgt spid="7"/>
                                        </p:tgtEl>
                                      </p:cBhvr>
                                    </p:animEffect>
                                  </p:childTnLst>
                                </p:cTn>
                              </p:par>
                            </p:childTnLst>
                          </p:cTn>
                        </p:par>
                        <p:par>
                          <p:cTn id="35" fill="hold">
                            <p:stCondLst>
                              <p:cond delay="4000"/>
                            </p:stCondLst>
                            <p:childTnLst>
                              <p:par>
                                <p:cTn id="36" presetID="22" presetClass="entr" presetSubtype="1"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1000"/>
                                        <p:tgtEl>
                                          <p:spTgt spid="8"/>
                                        </p:tgtEl>
                                      </p:cBhvr>
                                    </p:animEffect>
                                  </p:childTnLst>
                                </p:cTn>
                              </p:par>
                            </p:childTnLst>
                          </p:cTn>
                        </p:par>
                        <p:par>
                          <p:cTn id="39" fill="hold">
                            <p:stCondLst>
                              <p:cond delay="50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childTnLst>
                                </p:cTn>
                              </p:par>
                              <p:par>
                                <p:cTn id="43" presetID="22" presetClass="entr" presetSubtype="1"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P spid="6" grpId="0"/>
      <p:bldP spid="25" grpId="0"/>
      <p:bldP spid="25" grpId="1"/>
      <p:bldP spid="26" grpId="0"/>
      <p:bldP spid="26" grpId="1"/>
      <p:bldP spid="27" grpId="0"/>
      <p:bldP spid="27" grpId="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t>Technology framework for cross-channel, interactive marketing</a:t>
            </a:r>
          </a:p>
        </p:txBody>
      </p:sp>
      <p:sp>
        <p:nvSpPr>
          <p:cNvPr id="76802" name="Slide Number Placeholder 2"/>
          <p:cNvSpPr>
            <a:spLocks noGrp="1"/>
          </p:cNvSpPr>
          <p:nvPr>
            <p:ph type="sldNum" sz="quarter" idx="10"/>
          </p:nvPr>
        </p:nvSpPr>
        <p:spPr>
          <a:noFill/>
        </p:spPr>
        <p:txBody>
          <a:bodyPr/>
          <a:lstStyle/>
          <a:p>
            <a:fld id="{A4A107C0-191A-45C7-84FC-FC3F9F9806AA}" type="slidenum">
              <a:rPr lang="en-US">
                <a:latin typeface="Arial" charset="0"/>
                <a:ea typeface="MS PGothic" pitchFamily="34" charset="-128"/>
              </a:rPr>
              <a:pPr/>
              <a:t>17</a:t>
            </a:fld>
            <a:endParaRPr lang="en-US">
              <a:latin typeface="Arial" charset="0"/>
              <a:ea typeface="MS PGothic" pitchFamily="34" charset="-128"/>
            </a:endParaRPr>
          </a:p>
        </p:txBody>
      </p:sp>
      <p:sp>
        <p:nvSpPr>
          <p:cNvPr id="4" name="Rectangle 3"/>
          <p:cNvSpPr/>
          <p:nvPr/>
        </p:nvSpPr>
        <p:spPr bwMode="auto">
          <a:xfrm>
            <a:off x="3654425" y="1627188"/>
            <a:ext cx="1704975" cy="3336925"/>
          </a:xfrm>
          <a:prstGeom prst="rect">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sp>
        <p:nvSpPr>
          <p:cNvPr id="5" name="Round Single Corner Rectangle 4"/>
          <p:cNvSpPr/>
          <p:nvPr/>
        </p:nvSpPr>
        <p:spPr>
          <a:xfrm>
            <a:off x="5353050" y="1627188"/>
            <a:ext cx="1703388"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6" name="Round Single Corner Rectangle 5"/>
          <p:cNvSpPr/>
          <p:nvPr/>
        </p:nvSpPr>
        <p:spPr>
          <a:xfrm flipH="1">
            <a:off x="1951038" y="1627188"/>
            <a:ext cx="1703387"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7" name="Round Same Side Corner Rectangle 6"/>
          <p:cNvSpPr/>
          <p:nvPr/>
        </p:nvSpPr>
        <p:spPr bwMode="auto">
          <a:xfrm flipV="1">
            <a:off x="1947863" y="4953000"/>
            <a:ext cx="5108575" cy="1200150"/>
          </a:xfrm>
          <a:prstGeom prst="round2SameRect">
            <a:avLst>
              <a:gd name="adj1" fmla="val 36417"/>
              <a:gd name="adj2" fmla="val 0"/>
            </a:avLst>
          </a:prstGeom>
          <a:solidFill>
            <a:schemeClr val="accent1">
              <a:lumMod val="40000"/>
              <a:lumOff val="6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grpSp>
        <p:nvGrpSpPr>
          <p:cNvPr id="12" name="Group 26"/>
          <p:cNvGrpSpPr>
            <a:grpSpLocks/>
          </p:cNvGrpSpPr>
          <p:nvPr/>
        </p:nvGrpSpPr>
        <p:grpSpPr bwMode="auto">
          <a:xfrm>
            <a:off x="1979613" y="2046288"/>
            <a:ext cx="5048250" cy="3408362"/>
            <a:chOff x="1979162" y="2045810"/>
            <a:chExt cx="5048318" cy="3408122"/>
          </a:xfrm>
        </p:grpSpPr>
        <p:sp>
          <p:nvSpPr>
            <p:cNvPr id="8" name="TextBox 7"/>
            <p:cNvSpPr txBox="1"/>
            <p:nvPr/>
          </p:nvSpPr>
          <p:spPr>
            <a:xfrm>
              <a:off x="2330004" y="5028512"/>
              <a:ext cx="4343459"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Operations</a:t>
              </a:r>
            </a:p>
          </p:txBody>
        </p:sp>
        <p:sp>
          <p:nvSpPr>
            <p:cNvPr id="9" name="TextBox 8"/>
            <p:cNvSpPr txBox="1"/>
            <p:nvPr/>
          </p:nvSpPr>
          <p:spPr>
            <a:xfrm>
              <a:off x="1979162" y="2045810"/>
              <a:ext cx="1646259"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Awareness</a:t>
              </a:r>
            </a:p>
          </p:txBody>
        </p:sp>
        <p:sp>
          <p:nvSpPr>
            <p:cNvPr id="10" name="TextBox 9"/>
            <p:cNvSpPr txBox="1"/>
            <p:nvPr/>
          </p:nvSpPr>
          <p:spPr>
            <a:xfrm>
              <a:off x="3684160" y="2045810"/>
              <a:ext cx="1646259"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err="1">
                  <a:solidFill>
                    <a:schemeClr val="accent4"/>
                  </a:solidFill>
                  <a:latin typeface="Calibri" pitchFamily="34" charset="0"/>
                  <a:ea typeface="Arial Unicode MS" pitchFamily="34" charset="-128"/>
                  <a:cs typeface="Arial Unicode MS" pitchFamily="34" charset="-128"/>
                </a:rPr>
                <a:t>Decisioning</a:t>
              </a:r>
              <a:endParaRPr lang="en-US" sz="2400" b="1" dirty="0">
                <a:solidFill>
                  <a:schemeClr val="accent4"/>
                </a:solidFill>
                <a:latin typeface="Calibri" pitchFamily="34" charset="0"/>
                <a:ea typeface="Arial Unicode MS" pitchFamily="34" charset="-128"/>
                <a:cs typeface="Arial Unicode MS" pitchFamily="34" charset="-128"/>
              </a:endParaRPr>
            </a:p>
          </p:txBody>
        </p:sp>
        <p:sp>
          <p:nvSpPr>
            <p:cNvPr id="11" name="TextBox 10"/>
            <p:cNvSpPr txBox="1"/>
            <p:nvPr/>
          </p:nvSpPr>
          <p:spPr>
            <a:xfrm>
              <a:off x="5381220" y="2045810"/>
              <a:ext cx="1646260"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Execution</a:t>
              </a:r>
            </a:p>
          </p:txBody>
        </p:sp>
      </p:grpSp>
      <p:grpSp>
        <p:nvGrpSpPr>
          <p:cNvPr id="15" name="Group 21"/>
          <p:cNvGrpSpPr>
            <a:grpSpLocks/>
          </p:cNvGrpSpPr>
          <p:nvPr/>
        </p:nvGrpSpPr>
        <p:grpSpPr bwMode="auto">
          <a:xfrm>
            <a:off x="3429000" y="3389313"/>
            <a:ext cx="401638" cy="401637"/>
            <a:chOff x="3418066" y="3670141"/>
            <a:chExt cx="400881" cy="402200"/>
          </a:xfrm>
        </p:grpSpPr>
        <p:sp>
          <p:nvSpPr>
            <p:cNvPr id="13" name="Teardrop 23"/>
            <p:cNvSpPr>
              <a:spLocks noChangeArrowheads="1"/>
            </p:cNvSpPr>
            <p:nvPr/>
          </p:nvSpPr>
          <p:spPr bwMode="auto">
            <a:xfrm rot="2700000">
              <a:off x="34174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chemeClr val="bg1"/>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a:spcBef>
                  <a:spcPct val="50000"/>
                </a:spcBef>
                <a:buClr>
                  <a:schemeClr val="accent2"/>
                </a:buClr>
                <a:buFont typeface="Wingdings" pitchFamily="2" charset="2"/>
                <a:buNone/>
                <a:defRPr/>
              </a:pPr>
              <a:endParaRPr lang="en-US" sz="2200">
                <a:solidFill>
                  <a:srgbClr val="000000"/>
                </a:solidFill>
                <a:latin typeface="Calibri" pitchFamily="34" charset="0"/>
                <a:ea typeface="Arial Unicode MS" pitchFamily="34" charset="-128"/>
                <a:cs typeface="Arial" pitchFamily="34" charset="0"/>
              </a:endParaRPr>
            </a:p>
          </p:txBody>
        </p:sp>
        <p:sp>
          <p:nvSpPr>
            <p:cNvPr id="76822" name="Oval 13"/>
            <p:cNvSpPr>
              <a:spLocks noChangeArrowheads="1"/>
            </p:cNvSpPr>
            <p:nvPr/>
          </p:nvSpPr>
          <p:spPr bwMode="auto">
            <a:xfrm>
              <a:off x="3561262" y="3815678"/>
              <a:ext cx="109538" cy="111125"/>
            </a:xfrm>
            <a:prstGeom prst="ellipse">
              <a:avLst/>
            </a:prstGeom>
            <a:solidFill>
              <a:schemeClr val="accent1"/>
            </a:solidFill>
            <a:ln w="9525">
              <a:noFill/>
              <a:round/>
              <a:headEnd/>
              <a:tailEnd/>
            </a:ln>
          </p:spPr>
          <p:txBody>
            <a:bodyPr/>
            <a:lstStyle/>
            <a:p>
              <a:pPr>
                <a:lnSpc>
                  <a:spcPct val="90000"/>
                </a:lnSpc>
                <a:spcBef>
                  <a:spcPct val="50000"/>
                </a:spcBef>
                <a:buClr>
                  <a:schemeClr val="accent2"/>
                </a:buClr>
                <a:buFont typeface="Wingdings" pitchFamily="2" charset="2"/>
                <a:buNone/>
              </a:pPr>
              <a:endParaRPr lang="cs-CZ" sz="2200">
                <a:solidFill>
                  <a:srgbClr val="7889FB"/>
                </a:solidFill>
                <a:ea typeface="MS PGothic" pitchFamily="34" charset="-128"/>
              </a:endParaRPr>
            </a:p>
          </p:txBody>
        </p:sp>
      </p:grpSp>
      <p:grpSp>
        <p:nvGrpSpPr>
          <p:cNvPr id="26" name="Group 22"/>
          <p:cNvGrpSpPr>
            <a:grpSpLocks/>
          </p:cNvGrpSpPr>
          <p:nvPr/>
        </p:nvGrpSpPr>
        <p:grpSpPr bwMode="auto">
          <a:xfrm>
            <a:off x="5181600" y="3389313"/>
            <a:ext cx="401638" cy="401637"/>
            <a:chOff x="5170666" y="3670141"/>
            <a:chExt cx="400881" cy="402200"/>
          </a:xfrm>
        </p:grpSpPr>
        <p:sp>
          <p:nvSpPr>
            <p:cNvPr id="16" name="Teardrop 23"/>
            <p:cNvSpPr>
              <a:spLocks noChangeArrowheads="1"/>
            </p:cNvSpPr>
            <p:nvPr/>
          </p:nvSpPr>
          <p:spPr bwMode="auto">
            <a:xfrm rot="2700000">
              <a:off x="51700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chemeClr val="bg1"/>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a:spcBef>
                  <a:spcPct val="50000"/>
                </a:spcBef>
                <a:buClr>
                  <a:schemeClr val="accent2"/>
                </a:buClr>
                <a:buFont typeface="Wingdings" pitchFamily="2" charset="2"/>
                <a:buNone/>
                <a:defRPr/>
              </a:pPr>
              <a:endParaRPr lang="en-US" sz="2200">
                <a:solidFill>
                  <a:srgbClr val="000000"/>
                </a:solidFill>
                <a:latin typeface="Calibri" pitchFamily="34" charset="0"/>
                <a:ea typeface="Arial Unicode MS" pitchFamily="34" charset="-128"/>
                <a:cs typeface="Arial" pitchFamily="34" charset="0"/>
              </a:endParaRPr>
            </a:p>
          </p:txBody>
        </p:sp>
        <p:sp>
          <p:nvSpPr>
            <p:cNvPr id="76820" name="Oval 16"/>
            <p:cNvSpPr>
              <a:spLocks noChangeArrowheads="1"/>
            </p:cNvSpPr>
            <p:nvPr/>
          </p:nvSpPr>
          <p:spPr bwMode="auto">
            <a:xfrm>
              <a:off x="5313862" y="3815678"/>
              <a:ext cx="109538" cy="111125"/>
            </a:xfrm>
            <a:prstGeom prst="ellipse">
              <a:avLst/>
            </a:prstGeom>
            <a:solidFill>
              <a:schemeClr val="accent1"/>
            </a:solidFill>
            <a:ln w="9525">
              <a:noFill/>
              <a:round/>
              <a:headEnd/>
              <a:tailEnd/>
            </a:ln>
          </p:spPr>
          <p:txBody>
            <a:bodyPr/>
            <a:lstStyle/>
            <a:p>
              <a:pPr>
                <a:lnSpc>
                  <a:spcPct val="90000"/>
                </a:lnSpc>
                <a:spcBef>
                  <a:spcPct val="50000"/>
                </a:spcBef>
                <a:buClr>
                  <a:schemeClr val="accent2"/>
                </a:buClr>
                <a:buFont typeface="Wingdings" pitchFamily="2" charset="2"/>
                <a:buNone/>
              </a:pPr>
              <a:endParaRPr lang="cs-CZ" sz="2200">
                <a:solidFill>
                  <a:srgbClr val="7889FB"/>
                </a:solidFill>
                <a:ea typeface="MS PGothic" pitchFamily="34" charset="-128"/>
              </a:endParaRPr>
            </a:p>
          </p:txBody>
        </p:sp>
      </p:grpSp>
      <p:sp>
        <p:nvSpPr>
          <p:cNvPr id="18" name="Rectangle 17"/>
          <p:cNvSpPr>
            <a:spLocks noChangeArrowheads="1"/>
          </p:cNvSpPr>
          <p:nvPr/>
        </p:nvSpPr>
        <p:spPr bwMode="auto">
          <a:xfrm>
            <a:off x="3657600" y="2759075"/>
            <a:ext cx="1676400" cy="1338263"/>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pPr>
            <a:r>
              <a:rPr lang="en-US" sz="1800">
                <a:solidFill>
                  <a:schemeClr val="tx2"/>
                </a:solidFill>
                <a:latin typeface="Calibri" pitchFamily="34" charset="0"/>
              </a:rPr>
              <a:t>Decide on the best message or offer </a:t>
            </a:r>
            <a:br>
              <a:rPr lang="en-US" sz="1800">
                <a:solidFill>
                  <a:schemeClr val="tx2"/>
                </a:solidFill>
                <a:latin typeface="Calibri" pitchFamily="34" charset="0"/>
              </a:rPr>
            </a:br>
            <a:r>
              <a:rPr lang="en-US" sz="1800">
                <a:solidFill>
                  <a:schemeClr val="tx2"/>
                </a:solidFill>
                <a:latin typeface="Calibri" pitchFamily="34" charset="0"/>
              </a:rPr>
              <a:t>to extend, </a:t>
            </a:r>
            <a:br>
              <a:rPr lang="en-US" sz="1800">
                <a:solidFill>
                  <a:schemeClr val="tx2"/>
                </a:solidFill>
                <a:latin typeface="Calibri" pitchFamily="34" charset="0"/>
              </a:rPr>
            </a:br>
            <a:r>
              <a:rPr lang="en-US" sz="1800">
                <a:solidFill>
                  <a:schemeClr val="tx2"/>
                </a:solidFill>
                <a:latin typeface="Calibri" pitchFamily="34" charset="0"/>
              </a:rPr>
              <a:t>in any channel</a:t>
            </a:r>
            <a:endParaRPr lang="en-US" sz="1800"/>
          </a:p>
        </p:txBody>
      </p:sp>
      <p:sp>
        <p:nvSpPr>
          <p:cNvPr id="19" name="Rectangle 18"/>
          <p:cNvSpPr>
            <a:spLocks noChangeArrowheads="1"/>
          </p:cNvSpPr>
          <p:nvPr/>
        </p:nvSpPr>
        <p:spPr bwMode="auto">
          <a:xfrm>
            <a:off x="5372100" y="2759075"/>
            <a:ext cx="1676400" cy="1338263"/>
          </a:xfrm>
          <a:prstGeom prst="rect">
            <a:avLst/>
          </a:prstGeom>
          <a:noFill/>
          <a:ln w="9525">
            <a:noFill/>
            <a:miter lim="800000"/>
            <a:headEnd/>
            <a:tailEnd/>
          </a:ln>
        </p:spPr>
        <p:txBody>
          <a:bodyPr>
            <a:spAutoFit/>
          </a:bodyPr>
          <a:lstStyle/>
          <a:p>
            <a:pPr marL="53975" indent="-1588" algn="ctr">
              <a:spcBef>
                <a:spcPct val="50000"/>
              </a:spcBef>
              <a:buClr>
                <a:schemeClr val="accent2"/>
              </a:buClr>
              <a:buFont typeface="Wingdings" pitchFamily="2" charset="2"/>
              <a:buNone/>
            </a:pPr>
            <a:r>
              <a:rPr lang="en-US" sz="1800">
                <a:solidFill>
                  <a:schemeClr val="tx2"/>
                </a:solidFill>
                <a:latin typeface="Calibri" pitchFamily="34" charset="0"/>
              </a:rPr>
              <a:t>Deliver messages </a:t>
            </a:r>
            <a:br>
              <a:rPr lang="en-US" sz="1800">
                <a:solidFill>
                  <a:schemeClr val="tx2"/>
                </a:solidFill>
                <a:latin typeface="Calibri" pitchFamily="34" charset="0"/>
              </a:rPr>
            </a:br>
            <a:r>
              <a:rPr lang="en-US" sz="1800">
                <a:solidFill>
                  <a:schemeClr val="tx2"/>
                </a:solidFill>
                <a:latin typeface="Calibri" pitchFamily="34" charset="0"/>
              </a:rPr>
              <a:t>and retain a memory of interactions</a:t>
            </a:r>
          </a:p>
        </p:txBody>
      </p:sp>
      <p:sp>
        <p:nvSpPr>
          <p:cNvPr id="20" name="Rectangle 19"/>
          <p:cNvSpPr>
            <a:spLocks noChangeArrowheads="1"/>
          </p:cNvSpPr>
          <p:nvPr/>
        </p:nvSpPr>
        <p:spPr bwMode="auto">
          <a:xfrm>
            <a:off x="1981200" y="5408613"/>
            <a:ext cx="5029200" cy="590550"/>
          </a:xfrm>
          <a:prstGeom prst="rect">
            <a:avLst/>
          </a:prstGeom>
          <a:noFill/>
          <a:ln w="9525">
            <a:noFill/>
            <a:miter lim="800000"/>
            <a:headEnd/>
            <a:tailEnd/>
          </a:ln>
        </p:spPr>
        <p:txBody>
          <a:bodyPr>
            <a:spAutoFit/>
          </a:bodyPr>
          <a:lstStyle/>
          <a:p>
            <a:pPr marL="53975" indent="-1588" algn="ctr">
              <a:spcBef>
                <a:spcPct val="50000"/>
              </a:spcBef>
              <a:buClr>
                <a:schemeClr val="accent2"/>
              </a:buClr>
              <a:buFont typeface="Wingdings" pitchFamily="2" charset="2"/>
              <a:buNone/>
            </a:pPr>
            <a:r>
              <a:rPr lang="en-US" sz="1800">
                <a:solidFill>
                  <a:schemeClr val="tx2"/>
                </a:solidFill>
                <a:latin typeface="Calibri" pitchFamily="34" charset="0"/>
              </a:rPr>
              <a:t>Facilitate cross-channel planning, design, execution, and measurement</a:t>
            </a:r>
          </a:p>
        </p:txBody>
      </p:sp>
      <p:sp>
        <p:nvSpPr>
          <p:cNvPr id="21" name="Rectangle 20"/>
          <p:cNvSpPr/>
          <p:nvPr/>
        </p:nvSpPr>
        <p:spPr>
          <a:xfrm>
            <a:off x="1981200" y="2759075"/>
            <a:ext cx="1676400" cy="1338263"/>
          </a:xfrm>
          <a:prstGeom prst="rect">
            <a:avLst/>
          </a:prstGeom>
        </p:spPr>
        <p:txBody>
          <a:bodyPr>
            <a:spAutoFit/>
          </a:bodyPr>
          <a:lstStyle/>
          <a:p>
            <a:pPr algn="ctr">
              <a:spcBef>
                <a:spcPct val="50000"/>
              </a:spcBef>
              <a:buClr>
                <a:schemeClr val="accent2"/>
              </a:buClr>
              <a:buFont typeface="Wingdings" pitchFamily="2" charset="2"/>
              <a:buNone/>
              <a:defRPr/>
            </a:pPr>
            <a:r>
              <a:rPr lang="en-US" sz="1800" dirty="0">
                <a:solidFill>
                  <a:schemeClr val="accent4"/>
                </a:solidFill>
                <a:latin typeface="Calibri" pitchFamily="34" charset="0"/>
                <a:ea typeface="Arial Unicode MS" pitchFamily="34" charset="-128"/>
                <a:cs typeface="Arial Unicode MS" pitchFamily="34" charset="-128"/>
              </a:rPr>
              <a:t>Identify opportunities and predict marketing outcomes</a:t>
            </a:r>
            <a:endParaRPr lang="en-US" sz="1800" dirty="0">
              <a:solidFill>
                <a:schemeClr val="accent4"/>
              </a:solidFill>
              <a:latin typeface="Arial" pitchFamily="34" charset="0"/>
              <a:ea typeface="Arial Unicode MS" pitchFamily="34" charset="-128"/>
              <a:cs typeface="Arial Unicode MS" pitchFamily="34" charset="-128"/>
            </a:endParaRPr>
          </a:p>
        </p:txBody>
      </p:sp>
      <p:grpSp>
        <p:nvGrpSpPr>
          <p:cNvPr id="27" name="Group 25"/>
          <p:cNvGrpSpPr>
            <a:grpSpLocks/>
          </p:cNvGrpSpPr>
          <p:nvPr/>
        </p:nvGrpSpPr>
        <p:grpSpPr bwMode="auto">
          <a:xfrm>
            <a:off x="2197100" y="1651000"/>
            <a:ext cx="4633913" cy="4229100"/>
            <a:chOff x="2196904" y="1651294"/>
            <a:chExt cx="4633775" cy="4228088"/>
          </a:xfrm>
        </p:grpSpPr>
        <p:sp>
          <p:nvSpPr>
            <p:cNvPr id="22" name="Rectangle 21"/>
            <p:cNvSpPr/>
            <p:nvPr/>
          </p:nvSpPr>
          <p:spPr>
            <a:xfrm>
              <a:off x="2196904" y="1660817"/>
              <a:ext cx="1277900"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a:t>
              </a:r>
              <a:endParaRPr lang="en-US" sz="2400" dirty="0">
                <a:latin typeface="Arial" pitchFamily="34" charset="0"/>
                <a:ea typeface="Arial Unicode MS" pitchFamily="34" charset="-128"/>
                <a:cs typeface="Arial Unicode MS" pitchFamily="34" charset="-128"/>
              </a:endParaRPr>
            </a:p>
          </p:txBody>
        </p:sp>
        <p:sp>
          <p:nvSpPr>
            <p:cNvPr id="23" name="Rectangle 22"/>
            <p:cNvSpPr/>
            <p:nvPr/>
          </p:nvSpPr>
          <p:spPr>
            <a:xfrm>
              <a:off x="3797056" y="1651294"/>
              <a:ext cx="1349335"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a:t>
              </a:r>
              <a:endParaRPr lang="en-US" sz="2400" dirty="0">
                <a:latin typeface="Arial" pitchFamily="34" charset="0"/>
                <a:ea typeface="Arial Unicode MS" pitchFamily="34" charset="-128"/>
                <a:cs typeface="Arial Unicode MS" pitchFamily="34" charset="-128"/>
              </a:endParaRPr>
            </a:p>
          </p:txBody>
        </p:sp>
        <p:sp>
          <p:nvSpPr>
            <p:cNvPr id="24" name="Rectangle 23"/>
            <p:cNvSpPr/>
            <p:nvPr/>
          </p:nvSpPr>
          <p:spPr>
            <a:xfrm>
              <a:off x="5584528" y="1660817"/>
              <a:ext cx="1246151"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endParaRPr lang="en-US" sz="2400" dirty="0">
                <a:latin typeface="Arial" pitchFamily="34" charset="0"/>
                <a:ea typeface="Arial Unicode MS" pitchFamily="34" charset="-128"/>
                <a:cs typeface="Arial Unicode MS" pitchFamily="34" charset="-128"/>
              </a:endParaRPr>
            </a:p>
          </p:txBody>
        </p:sp>
        <p:sp>
          <p:nvSpPr>
            <p:cNvPr id="25" name="Rectangle 24"/>
            <p:cNvSpPr/>
            <p:nvPr/>
          </p:nvSpPr>
          <p:spPr>
            <a:xfrm>
              <a:off x="3722447" y="5454034"/>
              <a:ext cx="1554116"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MANAGE</a:t>
              </a:r>
              <a:endParaRPr lang="en-US" sz="2400" dirty="0">
                <a:latin typeface="Arial" pitchFamily="34" charset="0"/>
                <a:ea typeface="Arial Unicode MS" pitchFamily="34" charset="-128"/>
                <a:cs typeface="Arial Unicode MS"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000"/>
                                        <p:tgtEl>
                                          <p:spTgt spid="18"/>
                                        </p:tgtEl>
                                      </p:cBhvr>
                                    </p:animEffect>
                                  </p:childTnLst>
                                </p:cTn>
                              </p:par>
                            </p:childTnLst>
                          </p:cTn>
                        </p:par>
                        <p:par>
                          <p:cTn id="24" fill="hold">
                            <p:stCondLst>
                              <p:cond delay="5500"/>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0"/>
                                        <p:tgtEl>
                                          <p:spTgt spid="19"/>
                                        </p:tgtEl>
                                      </p:cBhvr>
                                    </p:animEffect>
                                  </p:childTnLst>
                                </p:cTn>
                              </p:par>
                            </p:childTnLst>
                          </p:cTn>
                        </p:par>
                        <p:par>
                          <p:cTn id="32" fill="hold">
                            <p:stCondLst>
                              <p:cond delay="8000"/>
                            </p:stCondLst>
                            <p:childTnLst>
                              <p:par>
                                <p:cTn id="33" presetID="22" presetClass="entr" presetSubtype="1"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smtClean="0"/>
              <a:t>Specific software capabilities within the framework</a:t>
            </a:r>
          </a:p>
        </p:txBody>
      </p:sp>
      <p:sp>
        <p:nvSpPr>
          <p:cNvPr id="78850" name="Slide Number Placeholder 2"/>
          <p:cNvSpPr>
            <a:spLocks noGrp="1"/>
          </p:cNvSpPr>
          <p:nvPr>
            <p:ph type="sldNum" sz="quarter" idx="10"/>
          </p:nvPr>
        </p:nvSpPr>
        <p:spPr>
          <a:noFill/>
        </p:spPr>
        <p:txBody>
          <a:bodyPr/>
          <a:lstStyle/>
          <a:p>
            <a:fld id="{116B71CD-6439-4B06-9A1A-4CB1526F8D5A}" type="slidenum">
              <a:rPr lang="en-US">
                <a:latin typeface="Arial" charset="0"/>
                <a:ea typeface="MS PGothic" pitchFamily="34" charset="-128"/>
              </a:rPr>
              <a:pPr/>
              <a:t>18</a:t>
            </a:fld>
            <a:endParaRPr lang="en-US">
              <a:latin typeface="Arial" charset="0"/>
              <a:ea typeface="MS PGothic" pitchFamily="34" charset="-128"/>
            </a:endParaRPr>
          </a:p>
        </p:txBody>
      </p:sp>
      <p:sp>
        <p:nvSpPr>
          <p:cNvPr id="43" name="Rectangle 42"/>
          <p:cNvSpPr/>
          <p:nvPr/>
        </p:nvSpPr>
        <p:spPr bwMode="auto">
          <a:xfrm>
            <a:off x="3654425" y="1627188"/>
            <a:ext cx="1704975" cy="3336925"/>
          </a:xfrm>
          <a:prstGeom prst="rect">
            <a:avLst/>
          </a:prstGeom>
          <a:solidFill>
            <a:srgbClr val="7889FB">
              <a:lumMod val="60000"/>
              <a:lumOff val="40000"/>
            </a:srgb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kern="0">
              <a:solidFill>
                <a:srgbClr val="7889FB"/>
              </a:solidFill>
              <a:ea typeface="Arial Unicode MS" pitchFamily="34" charset="-128"/>
              <a:cs typeface="Arial Unicode MS" pitchFamily="34" charset="-128"/>
            </a:endParaRPr>
          </a:p>
        </p:txBody>
      </p:sp>
      <p:sp>
        <p:nvSpPr>
          <p:cNvPr id="44" name="Round Single Corner Rectangle 43"/>
          <p:cNvSpPr/>
          <p:nvPr/>
        </p:nvSpPr>
        <p:spPr>
          <a:xfrm>
            <a:off x="5353050" y="1627188"/>
            <a:ext cx="1703388" cy="3336925"/>
          </a:xfrm>
          <a:prstGeom prst="round1Rect">
            <a:avLst>
              <a:gd name="adj" fmla="val 20917"/>
            </a:avLst>
          </a:prstGeom>
          <a:solidFill>
            <a:srgbClr val="7889FB">
              <a:lumMod val="60000"/>
              <a:lumOff val="40000"/>
            </a:srgbClr>
          </a:solidFill>
          <a:ln w="38100" cap="flat" cmpd="sng" algn="ctr">
            <a:solidFill>
              <a:srgbClr val="0070C0"/>
            </a:solidFill>
            <a:prstDash val="solid"/>
            <a:round/>
            <a:headEnd type="none" w="med" len="med"/>
            <a:tailEnd type="none" w="med" len="med"/>
          </a:ln>
          <a:effectLst/>
        </p:spPr>
        <p:txBody>
          <a:bodyPr/>
          <a:lstStyle/>
          <a:p>
            <a:pPr fontAlgn="auto">
              <a:lnSpc>
                <a:spcPct val="90000"/>
              </a:lnSpc>
              <a:spcBef>
                <a:spcPts val="0"/>
              </a:spcBef>
              <a:spcAft>
                <a:spcPts val="0"/>
              </a:spcAft>
              <a:defRPr/>
            </a:pPr>
            <a:endParaRPr lang="en-US" sz="2200" kern="0">
              <a:solidFill>
                <a:srgbClr val="7889FB"/>
              </a:solidFill>
              <a:ea typeface="Arial Unicode MS" pitchFamily="34" charset="-128"/>
              <a:cs typeface="Arial" charset="0"/>
            </a:endParaRPr>
          </a:p>
        </p:txBody>
      </p:sp>
      <p:sp>
        <p:nvSpPr>
          <p:cNvPr id="45" name="Round Single Corner Rectangle 44"/>
          <p:cNvSpPr/>
          <p:nvPr/>
        </p:nvSpPr>
        <p:spPr>
          <a:xfrm flipH="1">
            <a:off x="1951038" y="1627188"/>
            <a:ext cx="1703387" cy="3336925"/>
          </a:xfrm>
          <a:prstGeom prst="round1Rect">
            <a:avLst>
              <a:gd name="adj" fmla="val 20917"/>
            </a:avLst>
          </a:prstGeom>
          <a:solidFill>
            <a:srgbClr val="7889FB">
              <a:lumMod val="60000"/>
              <a:lumOff val="40000"/>
            </a:srgbClr>
          </a:solidFill>
          <a:ln w="38100" cap="flat" cmpd="sng" algn="ctr">
            <a:solidFill>
              <a:srgbClr val="0070C0"/>
            </a:solidFill>
            <a:prstDash val="solid"/>
            <a:round/>
            <a:headEnd type="none" w="med" len="med"/>
            <a:tailEnd type="none" w="med" len="med"/>
          </a:ln>
          <a:effectLst/>
        </p:spPr>
        <p:txBody>
          <a:bodyPr/>
          <a:lstStyle/>
          <a:p>
            <a:pPr fontAlgn="auto">
              <a:lnSpc>
                <a:spcPct val="90000"/>
              </a:lnSpc>
              <a:spcBef>
                <a:spcPts val="0"/>
              </a:spcBef>
              <a:spcAft>
                <a:spcPts val="0"/>
              </a:spcAft>
              <a:defRPr/>
            </a:pPr>
            <a:endParaRPr lang="en-US" sz="2200" kern="0">
              <a:solidFill>
                <a:srgbClr val="7889FB"/>
              </a:solidFill>
              <a:ea typeface="Arial Unicode MS" pitchFamily="34" charset="-128"/>
              <a:cs typeface="Arial" charset="0"/>
            </a:endParaRPr>
          </a:p>
        </p:txBody>
      </p:sp>
      <p:sp>
        <p:nvSpPr>
          <p:cNvPr id="46" name="Round Same Side Corner Rectangle 45"/>
          <p:cNvSpPr/>
          <p:nvPr/>
        </p:nvSpPr>
        <p:spPr bwMode="auto">
          <a:xfrm flipV="1">
            <a:off x="1947863" y="4953000"/>
            <a:ext cx="5108575" cy="1200150"/>
          </a:xfrm>
          <a:prstGeom prst="round2SameRect">
            <a:avLst>
              <a:gd name="adj1" fmla="val 36417"/>
              <a:gd name="adj2" fmla="val 0"/>
            </a:avLst>
          </a:prstGeom>
          <a:solidFill>
            <a:srgbClr val="7889FB">
              <a:lumMod val="40000"/>
              <a:lumOff val="60000"/>
            </a:srgb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kern="0">
              <a:solidFill>
                <a:srgbClr val="7889FB"/>
              </a:solidFill>
              <a:ea typeface="Arial Unicode MS" pitchFamily="34" charset="-128"/>
              <a:cs typeface="Arial Unicode MS" pitchFamily="34" charset="-128"/>
            </a:endParaRPr>
          </a:p>
        </p:txBody>
      </p:sp>
      <p:sp>
        <p:nvSpPr>
          <p:cNvPr id="47" name="TextBox 46"/>
          <p:cNvSpPr txBox="1"/>
          <p:nvPr/>
        </p:nvSpPr>
        <p:spPr>
          <a:xfrm>
            <a:off x="2330450" y="5029200"/>
            <a:ext cx="4343400" cy="42545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Operations</a:t>
            </a:r>
          </a:p>
        </p:txBody>
      </p:sp>
      <p:sp>
        <p:nvSpPr>
          <p:cNvPr id="48" name="TextBox 47"/>
          <p:cNvSpPr txBox="1"/>
          <p:nvPr/>
        </p:nvSpPr>
        <p:spPr>
          <a:xfrm>
            <a:off x="1979613" y="1730375"/>
            <a:ext cx="1646237" cy="42545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Awareness</a:t>
            </a:r>
          </a:p>
        </p:txBody>
      </p:sp>
      <p:sp>
        <p:nvSpPr>
          <p:cNvPr id="49" name="TextBox 48"/>
          <p:cNvSpPr txBox="1"/>
          <p:nvPr/>
        </p:nvSpPr>
        <p:spPr>
          <a:xfrm>
            <a:off x="3683000" y="1730375"/>
            <a:ext cx="1646238" cy="42545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err="1">
                <a:solidFill>
                  <a:schemeClr val="accent4"/>
                </a:solidFill>
                <a:latin typeface="Calibri" pitchFamily="34" charset="0"/>
                <a:ea typeface="Arial Unicode MS" pitchFamily="34" charset="-128"/>
                <a:cs typeface="Arial Unicode MS" pitchFamily="34" charset="-128"/>
              </a:rPr>
              <a:t>Decisioning</a:t>
            </a:r>
            <a:endParaRPr lang="en-US" sz="2400" b="1" dirty="0">
              <a:solidFill>
                <a:schemeClr val="accent4"/>
              </a:solidFill>
              <a:latin typeface="Calibri" pitchFamily="34" charset="0"/>
              <a:ea typeface="Arial Unicode MS" pitchFamily="34" charset="-128"/>
              <a:cs typeface="Arial Unicode MS" pitchFamily="34" charset="-128"/>
            </a:endParaRPr>
          </a:p>
        </p:txBody>
      </p:sp>
      <p:sp>
        <p:nvSpPr>
          <p:cNvPr id="50" name="TextBox 49"/>
          <p:cNvSpPr txBox="1"/>
          <p:nvPr/>
        </p:nvSpPr>
        <p:spPr>
          <a:xfrm>
            <a:off x="5381625" y="1730375"/>
            <a:ext cx="1646238" cy="42545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Execution</a:t>
            </a:r>
          </a:p>
        </p:txBody>
      </p:sp>
      <p:grpSp>
        <p:nvGrpSpPr>
          <p:cNvPr id="78859" name="Group 21"/>
          <p:cNvGrpSpPr>
            <a:grpSpLocks/>
          </p:cNvGrpSpPr>
          <p:nvPr/>
        </p:nvGrpSpPr>
        <p:grpSpPr bwMode="auto">
          <a:xfrm>
            <a:off x="3429000" y="3389313"/>
            <a:ext cx="401638" cy="401637"/>
            <a:chOff x="3418066" y="3670141"/>
            <a:chExt cx="400881" cy="402200"/>
          </a:xfrm>
        </p:grpSpPr>
        <p:sp>
          <p:nvSpPr>
            <p:cNvPr id="52" name="Teardrop 23"/>
            <p:cNvSpPr>
              <a:spLocks noChangeArrowheads="1"/>
            </p:cNvSpPr>
            <p:nvPr/>
          </p:nvSpPr>
          <p:spPr bwMode="auto">
            <a:xfrm rot="2700000">
              <a:off x="34174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rgbClr val="FFFFFF"/>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fontAlgn="auto">
                <a:spcBef>
                  <a:spcPts val="0"/>
                </a:spcBef>
                <a:spcAft>
                  <a:spcPts val="0"/>
                </a:spcAft>
                <a:defRPr/>
              </a:pPr>
              <a:endParaRPr lang="en-US" sz="2200" kern="0">
                <a:solidFill>
                  <a:srgbClr val="000000"/>
                </a:solidFill>
                <a:latin typeface="Calibri" pitchFamily="34" charset="0"/>
                <a:ea typeface="Arial Unicode MS" pitchFamily="34" charset="-128"/>
                <a:cs typeface="Arial" pitchFamily="34" charset="0"/>
              </a:endParaRPr>
            </a:p>
          </p:txBody>
        </p:sp>
        <p:sp>
          <p:nvSpPr>
            <p:cNvPr id="53" name="Oval 52"/>
            <p:cNvSpPr/>
            <p:nvPr/>
          </p:nvSpPr>
          <p:spPr bwMode="auto">
            <a:xfrm>
              <a:off x="3560672" y="3816396"/>
              <a:ext cx="110916" cy="109691"/>
            </a:xfrm>
            <a:prstGeom prst="ellipse">
              <a:avLst/>
            </a:prstGeom>
            <a:solidFill>
              <a:srgbClr val="7889FB"/>
            </a:solidFill>
            <a:ln>
              <a:noFill/>
            </a:ln>
            <a:effectLst/>
            <a:extLst/>
          </p:spPr>
          <p:txBody>
            <a:bodyPr/>
            <a:lstStyle/>
            <a:p>
              <a:pPr fontAlgn="auto">
                <a:lnSpc>
                  <a:spcPct val="90000"/>
                </a:lnSpc>
                <a:spcBef>
                  <a:spcPts val="0"/>
                </a:spcBef>
                <a:spcAft>
                  <a:spcPts val="0"/>
                </a:spcAft>
                <a:defRPr/>
              </a:pPr>
              <a:endParaRPr lang="en-US" sz="2200" kern="0">
                <a:solidFill>
                  <a:srgbClr val="7889FB"/>
                </a:solidFill>
                <a:latin typeface="Arial" pitchFamily="34" charset="0"/>
                <a:ea typeface="MS PGothic" pitchFamily="34" charset="-128"/>
                <a:cs typeface="MS PGothic" pitchFamily="34" charset="-128"/>
              </a:endParaRPr>
            </a:p>
          </p:txBody>
        </p:sp>
      </p:grpSp>
      <p:grpSp>
        <p:nvGrpSpPr>
          <p:cNvPr id="78860" name="Group 22"/>
          <p:cNvGrpSpPr>
            <a:grpSpLocks/>
          </p:cNvGrpSpPr>
          <p:nvPr/>
        </p:nvGrpSpPr>
        <p:grpSpPr bwMode="auto">
          <a:xfrm>
            <a:off x="5181600" y="3389313"/>
            <a:ext cx="401638" cy="401637"/>
            <a:chOff x="5170666" y="3670141"/>
            <a:chExt cx="400881" cy="402200"/>
          </a:xfrm>
        </p:grpSpPr>
        <p:sp>
          <p:nvSpPr>
            <p:cNvPr id="55" name="Teardrop 23"/>
            <p:cNvSpPr>
              <a:spLocks noChangeArrowheads="1"/>
            </p:cNvSpPr>
            <p:nvPr/>
          </p:nvSpPr>
          <p:spPr bwMode="auto">
            <a:xfrm rot="2700000">
              <a:off x="51700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rgbClr val="FFFFFF"/>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fontAlgn="auto">
                <a:spcBef>
                  <a:spcPts val="0"/>
                </a:spcBef>
                <a:spcAft>
                  <a:spcPts val="0"/>
                </a:spcAft>
                <a:defRPr/>
              </a:pPr>
              <a:endParaRPr lang="en-US" sz="2200" kern="0">
                <a:solidFill>
                  <a:srgbClr val="000000"/>
                </a:solidFill>
                <a:latin typeface="Calibri" pitchFamily="34" charset="0"/>
                <a:ea typeface="Arial Unicode MS" pitchFamily="34" charset="-128"/>
                <a:cs typeface="Arial" pitchFamily="34" charset="0"/>
              </a:endParaRPr>
            </a:p>
          </p:txBody>
        </p:sp>
        <p:sp>
          <p:nvSpPr>
            <p:cNvPr id="56" name="Oval 55"/>
            <p:cNvSpPr/>
            <p:nvPr/>
          </p:nvSpPr>
          <p:spPr bwMode="auto">
            <a:xfrm>
              <a:off x="5313272" y="3816396"/>
              <a:ext cx="110916" cy="109691"/>
            </a:xfrm>
            <a:prstGeom prst="ellipse">
              <a:avLst/>
            </a:prstGeom>
            <a:solidFill>
              <a:srgbClr val="7889FB"/>
            </a:solidFill>
            <a:ln>
              <a:noFill/>
            </a:ln>
            <a:effectLst/>
            <a:extLst/>
          </p:spPr>
          <p:txBody>
            <a:bodyPr/>
            <a:lstStyle/>
            <a:p>
              <a:pPr fontAlgn="auto">
                <a:lnSpc>
                  <a:spcPct val="90000"/>
                </a:lnSpc>
                <a:spcBef>
                  <a:spcPts val="0"/>
                </a:spcBef>
                <a:spcAft>
                  <a:spcPts val="0"/>
                </a:spcAft>
                <a:defRPr/>
              </a:pPr>
              <a:endParaRPr lang="en-US" sz="2200" kern="0">
                <a:solidFill>
                  <a:srgbClr val="7889FB"/>
                </a:solidFill>
                <a:latin typeface="Arial" pitchFamily="34" charset="0"/>
                <a:ea typeface="MS PGothic" pitchFamily="34" charset="-128"/>
                <a:cs typeface="MS PGothic" pitchFamily="34" charset="-128"/>
              </a:endParaRPr>
            </a:p>
          </p:txBody>
        </p:sp>
      </p:grpSp>
      <p:grpSp>
        <p:nvGrpSpPr>
          <p:cNvPr id="78861" name="Group 58"/>
          <p:cNvGrpSpPr>
            <a:grpSpLocks/>
          </p:cNvGrpSpPr>
          <p:nvPr/>
        </p:nvGrpSpPr>
        <p:grpSpPr bwMode="auto">
          <a:xfrm>
            <a:off x="2078038" y="2314575"/>
            <a:ext cx="1447800" cy="2428875"/>
            <a:chOff x="2078222" y="2315284"/>
            <a:chExt cx="1447800" cy="2427524"/>
          </a:xfrm>
        </p:grpSpPr>
        <p:sp>
          <p:nvSpPr>
            <p:cNvPr id="58" name="Rectangle 57"/>
            <p:cNvSpPr/>
            <p:nvPr/>
          </p:nvSpPr>
          <p:spPr>
            <a:xfrm>
              <a:off x="2078222" y="2315284"/>
              <a:ext cx="1447800" cy="2427524"/>
            </a:xfrm>
            <a:prstGeom prst="rect">
              <a:avLst/>
            </a:prstGeom>
          </p:spPr>
          <p:txBody>
            <a:bodyPr>
              <a:spAutoFit/>
            </a:bodyPr>
            <a:lstStyle/>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Web &amp; Digital Analytics</a:t>
              </a:r>
            </a:p>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Event Detection</a:t>
              </a:r>
            </a:p>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Predictive Analytics</a:t>
              </a:r>
            </a:p>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Visual Exploration</a:t>
              </a:r>
              <a:endParaRPr lang="en-US" sz="1600" i="1" kern="0" dirty="0">
                <a:solidFill>
                  <a:sysClr val="windowText" lastClr="000000"/>
                </a:solidFill>
                <a:latin typeface="Arial" pitchFamily="34" charset="0"/>
                <a:ea typeface="Arial Unicode MS" pitchFamily="34" charset="-128"/>
                <a:cs typeface="Arial Unicode MS" pitchFamily="34" charset="-128"/>
              </a:endParaRPr>
            </a:p>
          </p:txBody>
        </p:sp>
        <p:cxnSp>
          <p:nvCxnSpPr>
            <p:cNvPr id="78883" name="Straight Connector 58"/>
            <p:cNvCxnSpPr>
              <a:cxnSpLocks noChangeShapeType="1"/>
            </p:cNvCxnSpPr>
            <p:nvPr/>
          </p:nvCxnSpPr>
          <p:spPr bwMode="auto">
            <a:xfrm>
              <a:off x="2344922" y="2900200"/>
              <a:ext cx="914400" cy="0"/>
            </a:xfrm>
            <a:prstGeom prst="line">
              <a:avLst/>
            </a:prstGeom>
            <a:noFill/>
            <a:ln w="25400" algn="ctr">
              <a:solidFill>
                <a:srgbClr val="0070C0"/>
              </a:solidFill>
              <a:round/>
              <a:headEnd/>
              <a:tailEnd/>
            </a:ln>
          </p:spPr>
        </p:cxnSp>
        <p:cxnSp>
          <p:nvCxnSpPr>
            <p:cNvPr id="78884" name="Straight Connector 59"/>
            <p:cNvCxnSpPr>
              <a:cxnSpLocks noChangeShapeType="1"/>
            </p:cNvCxnSpPr>
            <p:nvPr/>
          </p:nvCxnSpPr>
          <p:spPr bwMode="auto">
            <a:xfrm>
              <a:off x="2344922" y="3529046"/>
              <a:ext cx="914400" cy="0"/>
            </a:xfrm>
            <a:prstGeom prst="line">
              <a:avLst/>
            </a:prstGeom>
            <a:noFill/>
            <a:ln w="25400" algn="ctr">
              <a:solidFill>
                <a:srgbClr val="0070C0"/>
              </a:solidFill>
              <a:round/>
              <a:headEnd/>
              <a:tailEnd/>
            </a:ln>
          </p:spPr>
        </p:cxnSp>
        <p:cxnSp>
          <p:nvCxnSpPr>
            <p:cNvPr id="78885" name="Straight Connector 60"/>
            <p:cNvCxnSpPr>
              <a:cxnSpLocks noChangeShapeType="1"/>
            </p:cNvCxnSpPr>
            <p:nvPr/>
          </p:nvCxnSpPr>
          <p:spPr bwMode="auto">
            <a:xfrm>
              <a:off x="2344922" y="4157892"/>
              <a:ext cx="914400" cy="0"/>
            </a:xfrm>
            <a:prstGeom prst="line">
              <a:avLst/>
            </a:prstGeom>
            <a:noFill/>
            <a:ln w="25400" algn="ctr">
              <a:solidFill>
                <a:srgbClr val="0070C0"/>
              </a:solidFill>
              <a:round/>
              <a:headEnd/>
              <a:tailEnd/>
            </a:ln>
          </p:spPr>
        </p:cxnSp>
      </p:grpSp>
      <p:grpSp>
        <p:nvGrpSpPr>
          <p:cNvPr id="78862" name="Group 59"/>
          <p:cNvGrpSpPr>
            <a:grpSpLocks/>
          </p:cNvGrpSpPr>
          <p:nvPr/>
        </p:nvGrpSpPr>
        <p:grpSpPr bwMode="auto">
          <a:xfrm>
            <a:off x="3783013" y="2162175"/>
            <a:ext cx="1447800" cy="2760663"/>
            <a:chOff x="3782843" y="2162665"/>
            <a:chExt cx="1447800" cy="2760949"/>
          </a:xfrm>
        </p:grpSpPr>
        <p:sp>
          <p:nvSpPr>
            <p:cNvPr id="63" name="Rectangle 62"/>
            <p:cNvSpPr/>
            <p:nvPr/>
          </p:nvSpPr>
          <p:spPr>
            <a:xfrm>
              <a:off x="3782843" y="2162665"/>
              <a:ext cx="1447800" cy="2760949"/>
            </a:xfrm>
            <a:prstGeom prst="rect">
              <a:avLst/>
            </a:prstGeom>
          </p:spPr>
          <p:txBody>
            <a:bodyPr>
              <a:spAutoFit/>
            </a:bodyPr>
            <a:lstStyle/>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Segmentation</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Offer Management</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Interaction History</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Real-time,  Behavioral Targeting</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Contact Optimization</a:t>
              </a:r>
              <a:endParaRPr lang="en-US" sz="1600" i="1" kern="0" dirty="0">
                <a:solidFill>
                  <a:sysClr val="windowText" lastClr="000000"/>
                </a:solidFill>
                <a:latin typeface="Arial" pitchFamily="34" charset="0"/>
                <a:ea typeface="Arial Unicode MS" pitchFamily="34" charset="-128"/>
                <a:cs typeface="Arial Unicode MS" pitchFamily="34" charset="-128"/>
              </a:endParaRPr>
            </a:p>
          </p:txBody>
        </p:sp>
        <p:cxnSp>
          <p:nvCxnSpPr>
            <p:cNvPr id="78878" name="Straight Connector 63"/>
            <p:cNvCxnSpPr>
              <a:cxnSpLocks noChangeShapeType="1"/>
            </p:cNvCxnSpPr>
            <p:nvPr/>
          </p:nvCxnSpPr>
          <p:spPr bwMode="auto">
            <a:xfrm>
              <a:off x="4049543" y="2467465"/>
              <a:ext cx="914400" cy="0"/>
            </a:xfrm>
            <a:prstGeom prst="line">
              <a:avLst/>
            </a:prstGeom>
            <a:noFill/>
            <a:ln w="25400" algn="ctr">
              <a:solidFill>
                <a:srgbClr val="0070C0"/>
              </a:solidFill>
              <a:round/>
              <a:headEnd/>
              <a:tailEnd/>
            </a:ln>
          </p:spPr>
        </p:cxnSp>
        <p:cxnSp>
          <p:nvCxnSpPr>
            <p:cNvPr id="78879" name="Straight Connector 64"/>
            <p:cNvCxnSpPr>
              <a:cxnSpLocks noChangeShapeType="1"/>
            </p:cNvCxnSpPr>
            <p:nvPr/>
          </p:nvCxnSpPr>
          <p:spPr bwMode="auto">
            <a:xfrm>
              <a:off x="4038600" y="3048000"/>
              <a:ext cx="914400" cy="0"/>
            </a:xfrm>
            <a:prstGeom prst="line">
              <a:avLst/>
            </a:prstGeom>
            <a:noFill/>
            <a:ln w="25400" algn="ctr">
              <a:solidFill>
                <a:srgbClr val="0070C0"/>
              </a:solidFill>
              <a:round/>
              <a:headEnd/>
              <a:tailEnd/>
            </a:ln>
          </p:spPr>
        </p:cxnSp>
        <p:cxnSp>
          <p:nvCxnSpPr>
            <p:cNvPr id="78880" name="Straight Connector 65"/>
            <p:cNvCxnSpPr>
              <a:cxnSpLocks noChangeShapeType="1"/>
            </p:cNvCxnSpPr>
            <p:nvPr/>
          </p:nvCxnSpPr>
          <p:spPr bwMode="auto">
            <a:xfrm>
              <a:off x="4049543" y="3591611"/>
              <a:ext cx="914400" cy="0"/>
            </a:xfrm>
            <a:prstGeom prst="line">
              <a:avLst/>
            </a:prstGeom>
            <a:noFill/>
            <a:ln w="25400" algn="ctr">
              <a:solidFill>
                <a:srgbClr val="0070C0"/>
              </a:solidFill>
              <a:round/>
              <a:headEnd/>
              <a:tailEnd/>
            </a:ln>
          </p:spPr>
        </p:cxnSp>
        <p:cxnSp>
          <p:nvCxnSpPr>
            <p:cNvPr id="78881" name="Straight Connector 66"/>
            <p:cNvCxnSpPr>
              <a:cxnSpLocks noChangeShapeType="1"/>
            </p:cNvCxnSpPr>
            <p:nvPr/>
          </p:nvCxnSpPr>
          <p:spPr bwMode="auto">
            <a:xfrm>
              <a:off x="4049543" y="4363038"/>
              <a:ext cx="914400" cy="0"/>
            </a:xfrm>
            <a:prstGeom prst="line">
              <a:avLst/>
            </a:prstGeom>
            <a:noFill/>
            <a:ln w="25400" algn="ctr">
              <a:solidFill>
                <a:srgbClr val="0070C0"/>
              </a:solidFill>
              <a:round/>
              <a:headEnd/>
              <a:tailEnd/>
            </a:ln>
          </p:spPr>
        </p:cxnSp>
      </p:grpSp>
      <p:grpSp>
        <p:nvGrpSpPr>
          <p:cNvPr id="78863" name="Group 60"/>
          <p:cNvGrpSpPr>
            <a:grpSpLocks/>
          </p:cNvGrpSpPr>
          <p:nvPr/>
        </p:nvGrpSpPr>
        <p:grpSpPr bwMode="auto">
          <a:xfrm>
            <a:off x="5480050" y="2171700"/>
            <a:ext cx="1447800" cy="2762250"/>
            <a:chOff x="5480620" y="2171308"/>
            <a:chExt cx="1447800" cy="2762551"/>
          </a:xfrm>
        </p:grpSpPr>
        <p:sp>
          <p:nvSpPr>
            <p:cNvPr id="69" name="Rectangle 68"/>
            <p:cNvSpPr/>
            <p:nvPr/>
          </p:nvSpPr>
          <p:spPr>
            <a:xfrm>
              <a:off x="5480620" y="2171308"/>
              <a:ext cx="1447800" cy="2762551"/>
            </a:xfrm>
            <a:prstGeom prst="rect">
              <a:avLst/>
            </a:prstGeom>
          </p:spPr>
          <p:txBody>
            <a:bodyPr>
              <a:spAutoFit/>
            </a:bodyPr>
            <a:lstStyle/>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Email</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Inbound Integration</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Lead Routing &amp; Monitoring</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Distributed Marketing</a:t>
              </a:r>
            </a:p>
            <a:p>
              <a:pPr algn="ctr" fontAlgn="auto">
                <a:lnSpc>
                  <a:spcPts val="1600"/>
                </a:lnSpc>
                <a:spcBef>
                  <a:spcPts val="12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Search/ Display Ad Management</a:t>
              </a:r>
            </a:p>
          </p:txBody>
        </p:sp>
        <p:cxnSp>
          <p:nvCxnSpPr>
            <p:cNvPr id="78873" name="Straight Connector 69"/>
            <p:cNvCxnSpPr>
              <a:cxnSpLocks noChangeShapeType="1"/>
            </p:cNvCxnSpPr>
            <p:nvPr/>
          </p:nvCxnSpPr>
          <p:spPr bwMode="auto">
            <a:xfrm>
              <a:off x="5747320" y="2467465"/>
              <a:ext cx="914400" cy="0"/>
            </a:xfrm>
            <a:prstGeom prst="line">
              <a:avLst/>
            </a:prstGeom>
            <a:noFill/>
            <a:ln w="25400" algn="ctr">
              <a:solidFill>
                <a:srgbClr val="0070C0"/>
              </a:solidFill>
              <a:round/>
              <a:headEnd/>
              <a:tailEnd/>
            </a:ln>
          </p:spPr>
        </p:cxnSp>
        <p:cxnSp>
          <p:nvCxnSpPr>
            <p:cNvPr id="78874" name="Straight Connector 70"/>
            <p:cNvCxnSpPr>
              <a:cxnSpLocks noChangeShapeType="1"/>
            </p:cNvCxnSpPr>
            <p:nvPr/>
          </p:nvCxnSpPr>
          <p:spPr bwMode="auto">
            <a:xfrm>
              <a:off x="5747320" y="3048000"/>
              <a:ext cx="914400" cy="0"/>
            </a:xfrm>
            <a:prstGeom prst="line">
              <a:avLst/>
            </a:prstGeom>
            <a:noFill/>
            <a:ln w="25400" algn="ctr">
              <a:solidFill>
                <a:srgbClr val="0070C0"/>
              </a:solidFill>
              <a:round/>
              <a:headEnd/>
              <a:tailEnd/>
            </a:ln>
          </p:spPr>
        </p:cxnSp>
        <p:cxnSp>
          <p:nvCxnSpPr>
            <p:cNvPr id="78875" name="Straight Connector 71"/>
            <p:cNvCxnSpPr>
              <a:cxnSpLocks noChangeShapeType="1"/>
            </p:cNvCxnSpPr>
            <p:nvPr/>
          </p:nvCxnSpPr>
          <p:spPr bwMode="auto">
            <a:xfrm>
              <a:off x="5747320" y="3590827"/>
              <a:ext cx="914400" cy="0"/>
            </a:xfrm>
            <a:prstGeom prst="line">
              <a:avLst/>
            </a:prstGeom>
            <a:noFill/>
            <a:ln w="25400" algn="ctr">
              <a:solidFill>
                <a:srgbClr val="0070C0"/>
              </a:solidFill>
              <a:round/>
              <a:headEnd/>
              <a:tailEnd/>
            </a:ln>
          </p:spPr>
        </p:cxnSp>
        <p:cxnSp>
          <p:nvCxnSpPr>
            <p:cNvPr id="78876" name="Straight Connector 72"/>
            <p:cNvCxnSpPr>
              <a:cxnSpLocks noChangeShapeType="1"/>
            </p:cNvCxnSpPr>
            <p:nvPr/>
          </p:nvCxnSpPr>
          <p:spPr bwMode="auto">
            <a:xfrm>
              <a:off x="5747320" y="4153292"/>
              <a:ext cx="914400" cy="0"/>
            </a:xfrm>
            <a:prstGeom prst="line">
              <a:avLst/>
            </a:prstGeom>
            <a:noFill/>
            <a:ln w="25400" algn="ctr">
              <a:solidFill>
                <a:srgbClr val="0070C0"/>
              </a:solidFill>
              <a:round/>
              <a:headEnd/>
              <a:tailEnd/>
            </a:ln>
          </p:spPr>
        </p:cxnSp>
      </p:grpSp>
      <p:grpSp>
        <p:nvGrpSpPr>
          <p:cNvPr id="78864" name="Group 61"/>
          <p:cNvGrpSpPr>
            <a:grpSpLocks/>
          </p:cNvGrpSpPr>
          <p:nvPr/>
        </p:nvGrpSpPr>
        <p:grpSpPr bwMode="auto">
          <a:xfrm>
            <a:off x="1862138" y="5476875"/>
            <a:ext cx="5181600" cy="504825"/>
            <a:chOff x="1861454" y="5476961"/>
            <a:chExt cx="5181600" cy="505523"/>
          </a:xfrm>
        </p:grpSpPr>
        <p:sp>
          <p:nvSpPr>
            <p:cNvPr id="75" name="Rectangle 74"/>
            <p:cNvSpPr/>
            <p:nvPr/>
          </p:nvSpPr>
          <p:spPr>
            <a:xfrm>
              <a:off x="1861454" y="5476961"/>
              <a:ext cx="1295400" cy="505523"/>
            </a:xfrm>
            <a:prstGeom prst="rect">
              <a:avLst/>
            </a:prstGeom>
          </p:spPr>
          <p:txBody>
            <a:bodyPr>
              <a:spAutoFit/>
            </a:bodyPr>
            <a:lstStyle/>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Plans &amp; Budgets</a:t>
              </a:r>
            </a:p>
          </p:txBody>
        </p:sp>
        <p:sp>
          <p:nvSpPr>
            <p:cNvPr id="76" name="Rectangle 75"/>
            <p:cNvSpPr/>
            <p:nvPr/>
          </p:nvSpPr>
          <p:spPr>
            <a:xfrm>
              <a:off x="3067954" y="5476961"/>
              <a:ext cx="1295400" cy="505523"/>
            </a:xfrm>
            <a:prstGeom prst="rect">
              <a:avLst/>
            </a:prstGeom>
          </p:spPr>
          <p:txBody>
            <a:bodyPr>
              <a:spAutoFit/>
            </a:bodyPr>
            <a:lstStyle/>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People &amp; Processes</a:t>
              </a:r>
            </a:p>
          </p:txBody>
        </p:sp>
        <p:sp>
          <p:nvSpPr>
            <p:cNvPr id="77" name="Rectangle 76"/>
            <p:cNvSpPr/>
            <p:nvPr/>
          </p:nvSpPr>
          <p:spPr>
            <a:xfrm>
              <a:off x="4198254" y="5476961"/>
              <a:ext cx="1295400" cy="505523"/>
            </a:xfrm>
            <a:prstGeom prst="rect">
              <a:avLst/>
            </a:prstGeom>
          </p:spPr>
          <p:txBody>
            <a:bodyPr>
              <a:spAutoFit/>
            </a:bodyPr>
            <a:lstStyle/>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Data &amp; Assets</a:t>
              </a:r>
            </a:p>
          </p:txBody>
        </p:sp>
        <p:sp>
          <p:nvSpPr>
            <p:cNvPr id="78" name="Rectangle 77"/>
            <p:cNvSpPr/>
            <p:nvPr/>
          </p:nvSpPr>
          <p:spPr>
            <a:xfrm>
              <a:off x="5366654" y="5476961"/>
              <a:ext cx="1676400" cy="502344"/>
            </a:xfrm>
            <a:prstGeom prst="rect">
              <a:avLst/>
            </a:prstGeom>
          </p:spPr>
          <p:txBody>
            <a:bodyPr>
              <a:spAutoFit/>
            </a:bodyPr>
            <a:lstStyle/>
            <a:p>
              <a:pPr algn="ctr" fontAlgn="auto">
                <a:lnSpc>
                  <a:spcPts val="1600"/>
                </a:lnSpc>
                <a:spcBef>
                  <a:spcPts val="1800"/>
                </a:spcBef>
                <a:spcAft>
                  <a:spcPts val="0"/>
                </a:spcAft>
                <a:defRPr/>
              </a:pPr>
              <a:r>
                <a:rPr lang="en-US" sz="1600" i="1" kern="0" dirty="0">
                  <a:solidFill>
                    <a:sysClr val="windowText" lastClr="000000"/>
                  </a:solidFill>
                  <a:latin typeface="Calibri" pitchFamily="34" charset="0"/>
                  <a:ea typeface="Arial Unicode MS" pitchFamily="34" charset="-128"/>
                  <a:cs typeface="Arial Unicode MS" pitchFamily="34" charset="-128"/>
                </a:rPr>
                <a:t>Measurement &amp; Performance</a:t>
              </a:r>
            </a:p>
          </p:txBody>
        </p:sp>
        <p:cxnSp>
          <p:nvCxnSpPr>
            <p:cNvPr id="78869" name="Straight Connector 78"/>
            <p:cNvCxnSpPr>
              <a:cxnSpLocks noChangeShapeType="1"/>
            </p:cNvCxnSpPr>
            <p:nvPr/>
          </p:nvCxnSpPr>
          <p:spPr bwMode="auto">
            <a:xfrm rot="5400000" flipH="1" flipV="1">
              <a:off x="2823775" y="5729722"/>
              <a:ext cx="500740" cy="0"/>
            </a:xfrm>
            <a:prstGeom prst="line">
              <a:avLst/>
            </a:prstGeom>
            <a:noFill/>
            <a:ln w="25400" algn="ctr">
              <a:solidFill>
                <a:srgbClr val="0070C0"/>
              </a:solidFill>
              <a:round/>
              <a:headEnd/>
              <a:tailEnd/>
            </a:ln>
          </p:spPr>
        </p:cxnSp>
        <p:cxnSp>
          <p:nvCxnSpPr>
            <p:cNvPr id="78870" name="Straight Connector 79"/>
            <p:cNvCxnSpPr>
              <a:cxnSpLocks noChangeShapeType="1"/>
            </p:cNvCxnSpPr>
            <p:nvPr/>
          </p:nvCxnSpPr>
          <p:spPr bwMode="auto">
            <a:xfrm rot="5400000" flipH="1" flipV="1">
              <a:off x="4070472" y="5729722"/>
              <a:ext cx="500740" cy="0"/>
            </a:xfrm>
            <a:prstGeom prst="line">
              <a:avLst/>
            </a:prstGeom>
            <a:noFill/>
            <a:ln w="25400" algn="ctr">
              <a:solidFill>
                <a:srgbClr val="0070C0"/>
              </a:solidFill>
              <a:round/>
              <a:headEnd/>
              <a:tailEnd/>
            </a:ln>
          </p:spPr>
        </p:cxnSp>
        <p:cxnSp>
          <p:nvCxnSpPr>
            <p:cNvPr id="78871" name="Straight Connector 80"/>
            <p:cNvCxnSpPr>
              <a:cxnSpLocks noChangeShapeType="1"/>
            </p:cNvCxnSpPr>
            <p:nvPr/>
          </p:nvCxnSpPr>
          <p:spPr bwMode="auto">
            <a:xfrm rot="5400000" flipH="1" flipV="1">
              <a:off x="5100348" y="5729722"/>
              <a:ext cx="500740" cy="0"/>
            </a:xfrm>
            <a:prstGeom prst="line">
              <a:avLst/>
            </a:prstGeom>
            <a:noFill/>
            <a:ln w="25400" algn="ctr">
              <a:solidFill>
                <a:srgbClr val="0070C0"/>
              </a:solidFill>
              <a:round/>
              <a:headEnd/>
              <a:tailEnd/>
            </a:ln>
          </p:spPr>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smtClean="0"/>
              <a:t>Technology framework for cross-channel, interactive marketing</a:t>
            </a:r>
          </a:p>
        </p:txBody>
      </p:sp>
      <p:sp>
        <p:nvSpPr>
          <p:cNvPr id="80898" name="Slide Number Placeholder 2"/>
          <p:cNvSpPr>
            <a:spLocks noGrp="1"/>
          </p:cNvSpPr>
          <p:nvPr>
            <p:ph type="sldNum" sz="quarter" idx="10"/>
          </p:nvPr>
        </p:nvSpPr>
        <p:spPr>
          <a:noFill/>
        </p:spPr>
        <p:txBody>
          <a:bodyPr/>
          <a:lstStyle/>
          <a:p>
            <a:fld id="{90F49A3F-7641-4148-AE4D-D05E8AB82E99}" type="slidenum">
              <a:rPr lang="en-US">
                <a:latin typeface="Arial" charset="0"/>
                <a:ea typeface="MS PGothic" pitchFamily="34" charset="-128"/>
              </a:rPr>
              <a:pPr/>
              <a:t>19</a:t>
            </a:fld>
            <a:endParaRPr lang="en-US">
              <a:latin typeface="Arial" charset="0"/>
              <a:ea typeface="MS PGothic" pitchFamily="34" charset="-128"/>
            </a:endParaRPr>
          </a:p>
        </p:txBody>
      </p:sp>
      <p:sp>
        <p:nvSpPr>
          <p:cNvPr id="7" name="Rectangle 6"/>
          <p:cNvSpPr/>
          <p:nvPr/>
        </p:nvSpPr>
        <p:spPr bwMode="auto">
          <a:xfrm>
            <a:off x="3654425" y="1627188"/>
            <a:ext cx="1704975" cy="3336925"/>
          </a:xfrm>
          <a:prstGeom prst="rect">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sp>
        <p:nvSpPr>
          <p:cNvPr id="8" name="Round Single Corner Rectangle 7"/>
          <p:cNvSpPr/>
          <p:nvPr/>
        </p:nvSpPr>
        <p:spPr>
          <a:xfrm>
            <a:off x="5353050" y="1627188"/>
            <a:ext cx="1703388"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9" name="Round Single Corner Rectangle 8"/>
          <p:cNvSpPr/>
          <p:nvPr/>
        </p:nvSpPr>
        <p:spPr>
          <a:xfrm flipH="1">
            <a:off x="1951038" y="1627188"/>
            <a:ext cx="1703387"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4" name="Rectangle 3"/>
          <p:cNvSpPr/>
          <p:nvPr/>
        </p:nvSpPr>
        <p:spPr>
          <a:xfrm>
            <a:off x="2468563" y="3095625"/>
            <a:ext cx="4240212"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 AND UNDERSTAND</a:t>
            </a:r>
          </a:p>
        </p:txBody>
      </p:sp>
      <p:sp>
        <p:nvSpPr>
          <p:cNvPr id="5" name="Rectangle 4"/>
          <p:cNvSpPr/>
          <p:nvPr/>
        </p:nvSpPr>
        <p:spPr>
          <a:xfrm>
            <a:off x="2468563" y="3578225"/>
            <a:ext cx="4429125" cy="423863"/>
          </a:xfrm>
          <a:prstGeom prst="rect">
            <a:avLst/>
          </a:prstGeom>
        </p:spPr>
        <p:txBody>
          <a:bodyPr wrap="none">
            <a:spAutoFit/>
          </a:bodyPr>
          <a:lstStyle/>
          <a:p>
            <a:pPr>
              <a:spcBef>
                <a:spcPts val="18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 WHAT TO SAY NEXT</a:t>
            </a:r>
          </a:p>
        </p:txBody>
      </p:sp>
      <p:sp>
        <p:nvSpPr>
          <p:cNvPr id="6" name="Rectangle 5"/>
          <p:cNvSpPr/>
          <p:nvPr/>
        </p:nvSpPr>
        <p:spPr>
          <a:xfrm>
            <a:off x="2468563" y="4030663"/>
            <a:ext cx="2901950" cy="425450"/>
          </a:xfrm>
          <a:prstGeom prst="rect">
            <a:avLst/>
          </a:prstGeom>
        </p:spPr>
        <p:txBody>
          <a:bodyPr wrap="none">
            <a:spAutoFit/>
          </a:bodyPr>
          <a:lstStyle/>
          <a:p>
            <a:pPr>
              <a:spcBef>
                <a:spcPts val="1800"/>
              </a:spcBef>
              <a:buClr>
                <a:schemeClr val="accent2"/>
              </a:buClr>
              <a:buFont typeface="Wingdings" pitchFamily="2" charset="2"/>
              <a:buNone/>
              <a:defRPr/>
            </a:pPr>
            <a:r>
              <a:rPr lang="en-US" sz="2400" b="1" i="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(only then) </a:t>
            </a: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p>
        </p:txBody>
      </p:sp>
      <p:sp>
        <p:nvSpPr>
          <p:cNvPr id="25" name="Rectangle 24"/>
          <p:cNvSpPr/>
          <p:nvPr/>
        </p:nvSpPr>
        <p:spPr>
          <a:xfrm>
            <a:off x="2470150" y="3090863"/>
            <a:ext cx="1277938"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a:t>
            </a:r>
            <a:endParaRPr lang="en-US" sz="2400" dirty="0">
              <a:latin typeface="Arial" pitchFamily="34" charset="0"/>
              <a:ea typeface="Arial Unicode MS" pitchFamily="34" charset="-128"/>
              <a:cs typeface="Arial Unicode MS" pitchFamily="34" charset="-128"/>
            </a:endParaRPr>
          </a:p>
        </p:txBody>
      </p:sp>
      <p:sp>
        <p:nvSpPr>
          <p:cNvPr id="26" name="Rectangle 25"/>
          <p:cNvSpPr/>
          <p:nvPr/>
        </p:nvSpPr>
        <p:spPr>
          <a:xfrm>
            <a:off x="2473325" y="3578225"/>
            <a:ext cx="1347788" cy="423863"/>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a:t>
            </a:r>
            <a:endParaRPr lang="en-US" sz="2400" dirty="0">
              <a:latin typeface="Arial" pitchFamily="34" charset="0"/>
              <a:ea typeface="Arial Unicode MS" pitchFamily="34" charset="-128"/>
              <a:cs typeface="Arial Unicode MS" pitchFamily="34" charset="-128"/>
            </a:endParaRPr>
          </a:p>
        </p:txBody>
      </p:sp>
      <p:sp>
        <p:nvSpPr>
          <p:cNvPr id="27" name="Rectangle 26"/>
          <p:cNvSpPr/>
          <p:nvPr/>
        </p:nvSpPr>
        <p:spPr>
          <a:xfrm>
            <a:off x="4100513" y="4029075"/>
            <a:ext cx="1244600" cy="423863"/>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endParaRPr lang="en-US" sz="2400" dirty="0">
              <a:latin typeface="Arial" pitchFamily="34" charset="0"/>
              <a:ea typeface="Arial Unicode MS" pitchFamily="34" charset="-128"/>
              <a:cs typeface="Arial Unicode MS" pitchFamily="34" charset="-128"/>
            </a:endParaRPr>
          </a:p>
        </p:txBody>
      </p:sp>
      <p:sp>
        <p:nvSpPr>
          <p:cNvPr id="28" name="Round Same Side Corner Rectangle 27"/>
          <p:cNvSpPr/>
          <p:nvPr/>
        </p:nvSpPr>
        <p:spPr bwMode="auto">
          <a:xfrm flipV="1">
            <a:off x="1947863" y="4953000"/>
            <a:ext cx="5108575" cy="1200150"/>
          </a:xfrm>
          <a:prstGeom prst="round2SameRect">
            <a:avLst>
              <a:gd name="adj1" fmla="val 36417"/>
              <a:gd name="adj2" fmla="val 0"/>
            </a:avLst>
          </a:prstGeom>
          <a:solidFill>
            <a:schemeClr val="accent1">
              <a:lumMod val="40000"/>
              <a:lumOff val="6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sp>
        <p:nvSpPr>
          <p:cNvPr id="18" name="Rectangle 17"/>
          <p:cNvSpPr/>
          <p:nvPr/>
        </p:nvSpPr>
        <p:spPr>
          <a:xfrm>
            <a:off x="3722688" y="5454650"/>
            <a:ext cx="1552575" cy="425450"/>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MANAGE</a:t>
            </a:r>
            <a:endParaRPr lang="en-US" sz="2400" dirty="0">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5.55556E-7 1.32778E-6 L -0.02986 -0.20819 " pathEditMode="relative" rAng="0" ptsTypes="AA">
                                      <p:cBhvr>
                                        <p:cTn id="12" dur="1000" fill="hold"/>
                                        <p:tgtEl>
                                          <p:spTgt spid="25"/>
                                        </p:tgtEl>
                                        <p:attrNameLst>
                                          <p:attrName>ppt_x</p:attrName>
                                          <p:attrName>ppt_y</p:attrName>
                                        </p:attrNameLst>
                                      </p:cBhvr>
                                      <p:rCtr x="-1500" y="-10400"/>
                                    </p:animMotion>
                                  </p:childTnLst>
                                </p:cTn>
                              </p:par>
                              <p:par>
                                <p:cTn id="13" presetID="0" presetClass="path" presetSubtype="0" accel="50000" decel="50000" fill="hold" grpId="0" nodeType="withEffect">
                                  <p:stCondLst>
                                    <p:cond delay="0"/>
                                  </p:stCondLst>
                                  <p:childTnLst>
                                    <p:animMotion origin="layout" path="M 2.77778E-6 -2.84987E-6 L 0.14583 -0.27897 " pathEditMode="relative" rAng="0" ptsTypes="AA">
                                      <p:cBhvr>
                                        <p:cTn id="14" dur="1000" fill="hold"/>
                                        <p:tgtEl>
                                          <p:spTgt spid="26"/>
                                        </p:tgtEl>
                                        <p:attrNameLst>
                                          <p:attrName>ppt_x</p:attrName>
                                          <p:attrName>ppt_y</p:attrName>
                                        </p:attrNameLst>
                                      </p:cBhvr>
                                      <p:rCtr x="7300" y="-13900"/>
                                    </p:animMotion>
                                  </p:childTnLst>
                                </p:cTn>
                              </p:par>
                              <p:par>
                                <p:cTn id="15" presetID="0" presetClass="path" presetSubtype="0" accel="50000" decel="50000" fill="hold" grpId="0" nodeType="withEffect">
                                  <p:stCondLst>
                                    <p:cond delay="0"/>
                                  </p:stCondLst>
                                  <p:childTnLst>
                                    <p:animMotion origin="layout" path="M -3.05556E-6 2.031E-6 L 0.16354 -0.34467 " pathEditMode="relative" rAng="0" ptsTypes="AA">
                                      <p:cBhvr>
                                        <p:cTn id="16" dur="1000" fill="hold"/>
                                        <p:tgtEl>
                                          <p:spTgt spid="27"/>
                                        </p:tgtEl>
                                        <p:attrNameLst>
                                          <p:attrName>ppt_x</p:attrName>
                                          <p:attrName>ppt_y</p:attrName>
                                        </p:attrNameLst>
                                      </p:cBhvr>
                                      <p:rCtr x="8200" y="-17200"/>
                                    </p:animMotion>
                                  </p:childTnLst>
                                </p:cTn>
                              </p:par>
                              <p:par>
                                <p:cTn id="17" presetID="10" presetClass="exit" presetSubtype="0" fill="hold" grpId="0" nodeType="with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1000"/>
                                        <p:tgtEl>
                                          <p:spTgt spid="9"/>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1000"/>
                                        <p:tgtEl>
                                          <p:spTgt spid="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1000"/>
                                        <p:tgtEl>
                                          <p:spTgt spid="8"/>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childTnLst>
                                </p:cTn>
                              </p:par>
                              <p:par>
                                <p:cTn id="42" presetID="22" presetClass="entr" presetSubtype="1"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P spid="6" grpId="0"/>
      <p:bldP spid="25" grpId="0"/>
      <p:bldP spid="25" grpId="1"/>
      <p:bldP spid="26" grpId="0"/>
      <p:bldP spid="26" grpId="1"/>
      <p:bldP spid="27" grpId="0"/>
      <p:bldP spid="27"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able Placeholder 35"/>
          <p:cNvSpPr>
            <a:spLocks noGrp="1"/>
          </p:cNvSpPr>
          <p:nvPr>
            <p:ph type="tbl" idx="1"/>
          </p:nvPr>
        </p:nvSpPr>
        <p:spPr/>
      </p:sp>
      <p:grpSp>
        <p:nvGrpSpPr>
          <p:cNvPr id="2" name="Group 43"/>
          <p:cNvGrpSpPr>
            <a:grpSpLocks/>
          </p:cNvGrpSpPr>
          <p:nvPr/>
        </p:nvGrpSpPr>
        <p:grpSpPr bwMode="auto">
          <a:xfrm>
            <a:off x="263525" y="5254625"/>
            <a:ext cx="8696325" cy="1219200"/>
            <a:chOff x="223044" y="5410200"/>
            <a:chExt cx="8697912" cy="1219200"/>
          </a:xfrm>
        </p:grpSpPr>
        <p:sp>
          <p:nvSpPr>
            <p:cNvPr id="278532" name="AutoShape 4"/>
            <p:cNvSpPr>
              <a:spLocks noChangeArrowheads="1"/>
            </p:cNvSpPr>
            <p:nvPr/>
          </p:nvSpPr>
          <p:spPr bwMode="hidden">
            <a:xfrm>
              <a:off x="223044" y="5410200"/>
              <a:ext cx="8697912" cy="1219200"/>
            </a:xfrm>
            <a:prstGeom prst="roundRect">
              <a:avLst>
                <a:gd name="adj" fmla="val 2894"/>
              </a:avLst>
            </a:prstGeom>
            <a:solidFill>
              <a:schemeClr val="accent1">
                <a:lumMod val="40000"/>
                <a:lumOff val="60000"/>
              </a:schemeClr>
            </a:solidFill>
            <a:ln w="9525" algn="ctr">
              <a:noFill/>
              <a:round/>
              <a:headEnd/>
              <a:tailEnd/>
            </a:ln>
            <a:effectLst>
              <a:prstShdw prst="shdw17" dist="17961" dir="2700000">
                <a:schemeClr val="tx2">
                  <a:gamma/>
                  <a:shade val="60000"/>
                  <a:invGamma/>
                </a:schemeClr>
              </a:prstShdw>
            </a:effectLst>
          </p:spPr>
          <p:txBody>
            <a:bodyPr anchor="ctr"/>
            <a:lstStyle/>
            <a:p>
              <a:pPr eaLnBrk="0" hangingPunct="0">
                <a:lnSpc>
                  <a:spcPct val="85000"/>
                </a:lnSpc>
                <a:spcBef>
                  <a:spcPct val="50000"/>
                </a:spcBef>
                <a:buClr>
                  <a:schemeClr val="accent2"/>
                </a:buClr>
                <a:buFont typeface="Wingdings" pitchFamily="2" charset="2"/>
                <a:buNone/>
                <a:defRPr/>
              </a:pPr>
              <a:endParaRPr lang="en-US" b="1" dirty="0">
                <a:solidFill>
                  <a:srgbClr val="131E57"/>
                </a:solidFill>
                <a:ea typeface="Arial Unicode MS" pitchFamily="34" charset="-128"/>
                <a:cs typeface="Arial" charset="0"/>
              </a:endParaRPr>
            </a:p>
          </p:txBody>
        </p:sp>
        <p:sp>
          <p:nvSpPr>
            <p:cNvPr id="278533" name="AutoShape 5"/>
            <p:cNvSpPr>
              <a:spLocks noChangeArrowheads="1"/>
            </p:cNvSpPr>
            <p:nvPr/>
          </p:nvSpPr>
          <p:spPr bwMode="blackWhite">
            <a:xfrm>
              <a:off x="316724" y="5934075"/>
              <a:ext cx="8447041" cy="619125"/>
            </a:xfrm>
            <a:prstGeom prst="roundRect">
              <a:avLst>
                <a:gd name="adj" fmla="val 3894"/>
              </a:avLst>
            </a:prstGeom>
            <a:solidFill>
              <a:schemeClr val="bg1"/>
            </a:solidFill>
            <a:ln w="9525" algn="ctr">
              <a:noFill/>
              <a:round/>
              <a:headEnd/>
              <a:tailEnd/>
            </a:ln>
            <a:effectLst>
              <a:prstShdw prst="shdw18" dist="17961" dir="13500000">
                <a:schemeClr val="bg1">
                  <a:gamma/>
                  <a:shade val="60000"/>
                  <a:invGamma/>
                </a:schemeClr>
              </a:prstShdw>
            </a:effectLst>
          </p:spPr>
          <p:txBody>
            <a:bodyPr lIns="274320" rIns="274320" anchor="ctr"/>
            <a:lstStyle/>
            <a:p>
              <a:pPr algn="ctr" defTabSz="144463" eaLnBrk="0" hangingPunct="0">
                <a:spcBef>
                  <a:spcPct val="15000"/>
                </a:spcBef>
                <a:buClr>
                  <a:srgbClr val="3333CC"/>
                </a:buClr>
                <a:buSzPct val="110000"/>
                <a:buFont typeface="Wingdings" pitchFamily="2" charset="2"/>
                <a:buNone/>
                <a:defRPr/>
              </a:pPr>
              <a:r>
                <a:rPr lang="en-US" sz="1600" b="1" dirty="0">
                  <a:solidFill>
                    <a:schemeClr val="accent1">
                      <a:lumMod val="75000"/>
                    </a:schemeClr>
                  </a:solidFill>
                  <a:ea typeface="Arial Unicode MS" pitchFamily="34" charset="-128"/>
                  <a:cs typeface="Arial" charset="0"/>
                </a:rPr>
                <a:t>To power the success of every marketing organization with innovative technology solutions</a:t>
              </a:r>
            </a:p>
          </p:txBody>
        </p:sp>
        <p:grpSp>
          <p:nvGrpSpPr>
            <p:cNvPr id="278534" name="AutoShape 6"/>
            <p:cNvGrpSpPr>
              <a:grpSpLocks/>
            </p:cNvGrpSpPr>
            <p:nvPr/>
          </p:nvGrpSpPr>
          <p:grpSpPr bwMode="auto">
            <a:xfrm>
              <a:off x="300968" y="5465166"/>
              <a:ext cx="8481083" cy="426720"/>
              <a:chOff x="341376" y="5309616"/>
              <a:chExt cx="8479536" cy="426720"/>
            </a:xfrm>
          </p:grpSpPr>
          <p:pic>
            <p:nvPicPr>
              <p:cNvPr id="46117" name="AutoShape 6"/>
              <p:cNvPicPr>
                <a:picLocks noChangeArrowheads="1"/>
              </p:cNvPicPr>
              <p:nvPr/>
            </p:nvPicPr>
            <p:blipFill>
              <a:blip r:embed="rId3"/>
              <a:srcRect/>
              <a:stretch>
                <a:fillRect/>
              </a:stretch>
            </p:blipFill>
            <p:spPr bwMode="blackWhite">
              <a:xfrm>
                <a:off x="341376" y="5309616"/>
                <a:ext cx="8479536" cy="426720"/>
              </a:xfrm>
              <a:prstGeom prst="rect">
                <a:avLst/>
              </a:prstGeom>
              <a:noFill/>
            </p:spPr>
          </p:pic>
          <p:sp>
            <p:nvSpPr>
              <p:cNvPr id="46118" name="Text Box 38"/>
              <p:cNvSpPr txBox="1">
                <a:spLocks noChangeArrowheads="1"/>
              </p:cNvSpPr>
              <p:nvPr/>
            </p:nvSpPr>
            <p:spPr bwMode="auto">
              <a:xfrm>
                <a:off x="382389" y="5352953"/>
                <a:ext cx="8402926" cy="346319"/>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2000" b="1">
                    <a:cs typeface="Arial" charset="0"/>
                  </a:rPr>
                  <a:t>Our Mission</a:t>
                </a:r>
              </a:p>
            </p:txBody>
          </p:sp>
        </p:grpSp>
      </p:grpSp>
      <p:grpSp>
        <p:nvGrpSpPr>
          <p:cNvPr id="3" name="Group 77"/>
          <p:cNvGrpSpPr>
            <a:grpSpLocks/>
          </p:cNvGrpSpPr>
          <p:nvPr/>
        </p:nvGrpSpPr>
        <p:grpSpPr bwMode="auto">
          <a:xfrm>
            <a:off x="4608513" y="2406650"/>
            <a:ext cx="4279900" cy="2686050"/>
            <a:chOff x="4711700" y="3432631"/>
            <a:chExt cx="4279900" cy="2686050"/>
          </a:xfrm>
        </p:grpSpPr>
        <p:grpSp>
          <p:nvGrpSpPr>
            <p:cNvPr id="46104" name="Group 42"/>
            <p:cNvGrpSpPr>
              <a:grpSpLocks/>
            </p:cNvGrpSpPr>
            <p:nvPr/>
          </p:nvGrpSpPr>
          <p:grpSpPr bwMode="auto">
            <a:xfrm>
              <a:off x="4711700" y="3432631"/>
              <a:ext cx="4279900" cy="2686050"/>
              <a:chOff x="138" y="2256"/>
              <a:chExt cx="2696" cy="1692"/>
            </a:xfrm>
          </p:grpSpPr>
          <p:sp>
            <p:nvSpPr>
              <p:cNvPr id="278571" name="AutoShape 43"/>
              <p:cNvSpPr>
                <a:spLocks noChangeArrowheads="1"/>
              </p:cNvSpPr>
              <p:nvPr/>
            </p:nvSpPr>
            <p:spPr bwMode="hidden">
              <a:xfrm>
                <a:off x="138" y="2256"/>
                <a:ext cx="2696" cy="1692"/>
              </a:xfrm>
              <a:prstGeom prst="roundRect">
                <a:avLst>
                  <a:gd name="adj" fmla="val 2894"/>
                </a:avLst>
              </a:prstGeom>
              <a:solidFill>
                <a:schemeClr val="accent1">
                  <a:lumMod val="60000"/>
                  <a:lumOff val="40000"/>
                </a:schemeClr>
              </a:solidFill>
              <a:ln w="9525" algn="ctr">
                <a:noFill/>
                <a:round/>
                <a:headEnd/>
                <a:tailEnd/>
              </a:ln>
              <a:effectLst>
                <a:prstShdw prst="shdw17" dist="17961" dir="2700000">
                  <a:schemeClr val="tx2">
                    <a:gamma/>
                    <a:shade val="60000"/>
                    <a:invGamma/>
                  </a:schemeClr>
                </a:prstShdw>
              </a:effectLst>
            </p:spPr>
            <p:txBody>
              <a:bodyPr anchor="ctr"/>
              <a:lstStyle/>
              <a:p>
                <a:pPr eaLnBrk="0" hangingPunct="0">
                  <a:lnSpc>
                    <a:spcPct val="85000"/>
                  </a:lnSpc>
                  <a:spcBef>
                    <a:spcPct val="50000"/>
                  </a:spcBef>
                  <a:buClr>
                    <a:schemeClr val="accent2"/>
                  </a:buClr>
                  <a:buFont typeface="Wingdings" pitchFamily="2" charset="2"/>
                  <a:buNone/>
                  <a:defRPr/>
                </a:pPr>
                <a:endParaRPr lang="en-US" b="1" dirty="0">
                  <a:solidFill>
                    <a:srgbClr val="131E57"/>
                  </a:solidFill>
                  <a:ea typeface="Arial Unicode MS" pitchFamily="34" charset="-128"/>
                  <a:cs typeface="Arial" charset="0"/>
                </a:endParaRPr>
              </a:p>
            </p:txBody>
          </p:sp>
          <p:sp>
            <p:nvSpPr>
              <p:cNvPr id="278572" name="AutoShape 44"/>
              <p:cNvSpPr>
                <a:spLocks noChangeArrowheads="1"/>
              </p:cNvSpPr>
              <p:nvPr/>
            </p:nvSpPr>
            <p:spPr bwMode="blackWhite">
              <a:xfrm>
                <a:off x="200" y="2586"/>
                <a:ext cx="2571" cy="1302"/>
              </a:xfrm>
              <a:prstGeom prst="roundRect">
                <a:avLst>
                  <a:gd name="adj" fmla="val 3894"/>
                </a:avLst>
              </a:prstGeom>
              <a:solidFill>
                <a:schemeClr val="bg1"/>
              </a:solidFill>
              <a:ln w="9525" algn="ctr">
                <a:noFill/>
                <a:round/>
                <a:headEnd/>
                <a:tailEnd/>
              </a:ln>
              <a:effectLst>
                <a:prstShdw prst="shdw18" dist="17961" dir="13500000">
                  <a:schemeClr val="bg1">
                    <a:gamma/>
                    <a:shade val="60000"/>
                    <a:invGamma/>
                  </a:schemeClr>
                </a:prstShdw>
              </a:effectLst>
            </p:spPr>
            <p:txBody>
              <a:bodyPr rIns="0"/>
              <a:lstStyle/>
              <a:p>
                <a:pPr marL="168275" indent="-168275" defTabSz="144463" eaLnBrk="0" hangingPunct="0">
                  <a:spcBef>
                    <a:spcPct val="15000"/>
                  </a:spcBef>
                  <a:buClr>
                    <a:schemeClr val="tx2"/>
                  </a:buClr>
                  <a:buSzPct val="110000"/>
                  <a:buFont typeface="Wingdings" pitchFamily="2" charset="2"/>
                  <a:buChar char="§"/>
                  <a:defRPr/>
                </a:pPr>
                <a:r>
                  <a:rPr lang="en-US" b="1" dirty="0">
                    <a:ea typeface="Arial Unicode MS" pitchFamily="34" charset="-128"/>
                    <a:cs typeface="Arial" charset="0"/>
                  </a:rPr>
                  <a:t>Meeting the needs of:</a:t>
                </a:r>
              </a:p>
              <a:p>
                <a:pPr marL="347663" lvl="1" indent="-119063" defTabSz="144463" eaLnBrk="0" hangingPunct="0">
                  <a:spcBef>
                    <a:spcPct val="15000"/>
                  </a:spcBef>
                  <a:buClr>
                    <a:schemeClr val="tx2"/>
                  </a:buClr>
                  <a:buSzPct val="110000"/>
                  <a:buFont typeface="Calibri" pitchFamily="34" charset="0"/>
                  <a:buChar char="–"/>
                  <a:defRPr/>
                </a:pPr>
                <a:r>
                  <a:rPr lang="en-US" sz="1200" dirty="0">
                    <a:ea typeface="Arial Unicode MS" pitchFamily="34" charset="-128"/>
                    <a:cs typeface="Arial" charset="0"/>
                  </a:rPr>
                  <a:t>Cross-channel marketers</a:t>
                </a:r>
              </a:p>
              <a:p>
                <a:pPr marL="347663" lvl="1" indent="-119063" defTabSz="144463" eaLnBrk="0" hangingPunct="0">
                  <a:spcBef>
                    <a:spcPct val="15000"/>
                  </a:spcBef>
                  <a:buClr>
                    <a:schemeClr val="tx2"/>
                  </a:buClr>
                  <a:buSzPct val="110000"/>
                  <a:buFont typeface="Calibri" pitchFamily="34" charset="0"/>
                  <a:buChar char="–"/>
                  <a:defRPr/>
                </a:pPr>
                <a:r>
                  <a:rPr lang="en-US" sz="1200" dirty="0">
                    <a:ea typeface="Arial Unicode MS" pitchFamily="34" charset="-128"/>
                    <a:cs typeface="Arial" charset="0"/>
                  </a:rPr>
                  <a:t>Online marketers</a:t>
                </a:r>
              </a:p>
              <a:p>
                <a:pPr marL="347663" lvl="1" indent="-119063" defTabSz="144463" eaLnBrk="0" hangingPunct="0">
                  <a:spcBef>
                    <a:spcPct val="15000"/>
                  </a:spcBef>
                  <a:buClr>
                    <a:schemeClr val="tx2"/>
                  </a:buClr>
                  <a:buSzPct val="110000"/>
                  <a:buFont typeface="Calibri" pitchFamily="34" charset="0"/>
                  <a:buChar char="–"/>
                  <a:defRPr/>
                </a:pPr>
                <a:r>
                  <a:rPr lang="en-US" sz="1200" dirty="0">
                    <a:ea typeface="Arial Unicode MS" pitchFamily="34" charset="-128"/>
                    <a:cs typeface="Arial" charset="0"/>
                  </a:rPr>
                  <a:t>Marketing services</a:t>
                </a:r>
                <a:endParaRPr lang="en-US" dirty="0">
                  <a:ea typeface="Arial Unicode MS" pitchFamily="34" charset="-128"/>
                  <a:cs typeface="Arial" charset="0"/>
                </a:endParaRPr>
              </a:p>
              <a:p>
                <a:pPr marL="168275" indent="-168275" defTabSz="144463" eaLnBrk="0" hangingPunct="0">
                  <a:spcBef>
                    <a:spcPct val="15000"/>
                  </a:spcBef>
                  <a:buClr>
                    <a:schemeClr val="tx2"/>
                  </a:buClr>
                  <a:buSzPct val="110000"/>
                  <a:buFont typeface="Wingdings" pitchFamily="2" charset="2"/>
                  <a:buChar char="§"/>
                  <a:defRPr/>
                </a:pPr>
                <a:endParaRPr lang="en-US" dirty="0">
                  <a:ea typeface="Arial Unicode MS" pitchFamily="34" charset="-128"/>
                  <a:cs typeface="Arial" charset="0"/>
                </a:endParaRPr>
              </a:p>
              <a:p>
                <a:pPr marL="168275" indent="-168275" defTabSz="144463" eaLnBrk="0" hangingPunct="0">
                  <a:spcBef>
                    <a:spcPct val="15000"/>
                  </a:spcBef>
                  <a:buClr>
                    <a:schemeClr val="tx2"/>
                  </a:buClr>
                  <a:buSzPct val="110000"/>
                  <a:buFont typeface="Wingdings" pitchFamily="2" charset="2"/>
                  <a:buChar char="§"/>
                  <a:defRPr/>
                </a:pPr>
                <a:endParaRPr lang="en-US" dirty="0">
                  <a:ea typeface="Arial Unicode MS" pitchFamily="34" charset="-128"/>
                  <a:cs typeface="Arial" charset="0"/>
                </a:endParaRPr>
              </a:p>
              <a:p>
                <a:pPr marL="168275" indent="-168275" defTabSz="144463" eaLnBrk="0" hangingPunct="0">
                  <a:spcBef>
                    <a:spcPct val="15000"/>
                  </a:spcBef>
                  <a:buClr>
                    <a:schemeClr val="tx2"/>
                  </a:buClr>
                  <a:buSzPct val="110000"/>
                  <a:buFont typeface="Wingdings" pitchFamily="2" charset="2"/>
                  <a:buChar char="§"/>
                  <a:defRPr/>
                </a:pPr>
                <a:endParaRPr lang="en-US" dirty="0">
                  <a:ea typeface="Arial Unicode MS" pitchFamily="34" charset="-128"/>
                  <a:cs typeface="Arial" charset="0"/>
                </a:endParaRPr>
              </a:p>
              <a:p>
                <a:pPr marL="168275" indent="-168275" defTabSz="144463" eaLnBrk="0" hangingPunct="0">
                  <a:spcBef>
                    <a:spcPct val="15000"/>
                  </a:spcBef>
                  <a:buClr>
                    <a:schemeClr val="tx2"/>
                  </a:buClr>
                  <a:buSzPct val="110000"/>
                  <a:buFont typeface="Wingdings" pitchFamily="2" charset="2"/>
                  <a:buChar char="§"/>
                  <a:defRPr/>
                </a:pPr>
                <a:r>
                  <a:rPr lang="en-US" dirty="0">
                    <a:ea typeface="Arial Unicode MS" pitchFamily="34" charset="-128"/>
                    <a:cs typeface="Arial" charset="0"/>
                  </a:rPr>
                  <a:t>The </a:t>
                </a:r>
                <a:r>
                  <a:rPr lang="en-US" b="1" dirty="0">
                    <a:ea typeface="Arial Unicode MS" pitchFamily="34" charset="-128"/>
                    <a:cs typeface="Arial" charset="0"/>
                  </a:rPr>
                  <a:t>recognized leader </a:t>
                </a:r>
                <a:r>
                  <a:rPr lang="en-US" dirty="0">
                    <a:ea typeface="Arial Unicode MS" pitchFamily="34" charset="-128"/>
                    <a:cs typeface="Arial" charset="0"/>
                  </a:rPr>
                  <a:t>in </a:t>
                </a:r>
                <a:br>
                  <a:rPr lang="en-US" dirty="0">
                    <a:ea typeface="Arial Unicode MS" pitchFamily="34" charset="-128"/>
                    <a:cs typeface="Arial" charset="0"/>
                  </a:rPr>
                </a:br>
                <a:r>
                  <a:rPr lang="en-US" dirty="0">
                    <a:ea typeface="Arial Unicode MS" pitchFamily="34" charset="-128"/>
                    <a:cs typeface="Arial" charset="0"/>
                  </a:rPr>
                  <a:t>marketing software solutions</a:t>
                </a:r>
              </a:p>
            </p:txBody>
          </p:sp>
          <p:grpSp>
            <p:nvGrpSpPr>
              <p:cNvPr id="278573" name="AutoShape 45"/>
              <p:cNvGrpSpPr>
                <a:grpSpLocks/>
              </p:cNvGrpSpPr>
              <p:nvPr/>
            </p:nvGrpSpPr>
            <p:grpSpPr bwMode="auto">
              <a:xfrm>
                <a:off x="188" y="2288"/>
                <a:ext cx="2592" cy="242"/>
                <a:chOff x="4687824" y="2456688"/>
                <a:chExt cx="4114800" cy="384048"/>
              </a:xfrm>
            </p:grpSpPr>
            <p:pic>
              <p:nvPicPr>
                <p:cNvPr id="46112" name="AutoShape 45"/>
                <p:cNvPicPr>
                  <a:picLocks noChangeArrowheads="1"/>
                </p:cNvPicPr>
                <p:nvPr/>
              </p:nvPicPr>
              <p:blipFill>
                <a:blip r:embed="rId4"/>
                <a:srcRect/>
                <a:stretch>
                  <a:fillRect/>
                </a:stretch>
              </p:blipFill>
              <p:spPr bwMode="blackWhite">
                <a:xfrm>
                  <a:off x="4687824" y="2456688"/>
                  <a:ext cx="4114800" cy="384048"/>
                </a:xfrm>
                <a:prstGeom prst="rect">
                  <a:avLst/>
                </a:prstGeom>
                <a:noFill/>
              </p:spPr>
            </p:pic>
            <p:sp>
              <p:nvSpPr>
                <p:cNvPr id="46113" name="Text Box 33"/>
                <p:cNvSpPr txBox="1">
                  <a:spLocks noChangeArrowheads="1"/>
                </p:cNvSpPr>
                <p:nvPr/>
              </p:nvSpPr>
              <p:spPr bwMode="auto">
                <a:xfrm>
                  <a:off x="4723710" y="2493258"/>
                  <a:ext cx="4047919" cy="312531"/>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2000" b="1">
                      <a:cs typeface="Arial" charset="0"/>
                    </a:rPr>
                    <a:t>Product Leadership</a:t>
                  </a:r>
                </a:p>
              </p:txBody>
            </p:sp>
          </p:grpSp>
        </p:grpSp>
        <p:pic>
          <p:nvPicPr>
            <p:cNvPr id="46105" name="Picture 18" descr="Picture1"/>
            <p:cNvPicPr>
              <a:picLocks noChangeAspect="1" noChangeArrowheads="1"/>
            </p:cNvPicPr>
            <p:nvPr/>
          </p:nvPicPr>
          <p:blipFill>
            <a:blip r:embed="rId5"/>
            <a:srcRect/>
            <a:stretch>
              <a:fillRect/>
            </a:stretch>
          </p:blipFill>
          <p:spPr bwMode="auto">
            <a:xfrm>
              <a:off x="6172220" y="5112229"/>
              <a:ext cx="893573" cy="351863"/>
            </a:xfrm>
            <a:prstGeom prst="rect">
              <a:avLst/>
            </a:prstGeom>
            <a:noFill/>
            <a:ln w="9525">
              <a:noFill/>
              <a:miter lim="800000"/>
              <a:headEnd/>
              <a:tailEnd/>
            </a:ln>
          </p:spPr>
        </p:pic>
        <p:pic>
          <p:nvPicPr>
            <p:cNvPr id="46106" name="Picture 34" descr="logo_unica"/>
            <p:cNvPicPr>
              <a:picLocks noChangeAspect="1" noChangeArrowheads="1"/>
            </p:cNvPicPr>
            <p:nvPr/>
          </p:nvPicPr>
          <p:blipFill>
            <a:blip r:embed="rId6"/>
            <a:srcRect/>
            <a:stretch>
              <a:fillRect/>
            </a:stretch>
          </p:blipFill>
          <p:spPr bwMode="auto">
            <a:xfrm>
              <a:off x="6951663" y="3889831"/>
              <a:ext cx="960437" cy="973175"/>
            </a:xfrm>
            <a:prstGeom prst="rect">
              <a:avLst/>
            </a:prstGeom>
            <a:noFill/>
            <a:ln w="9525">
              <a:noFill/>
              <a:miter lim="800000"/>
              <a:headEnd/>
              <a:tailEnd/>
            </a:ln>
          </p:spPr>
        </p:pic>
        <p:pic>
          <p:nvPicPr>
            <p:cNvPr id="46107" name="Picture 36" descr="logo_coremetrics_panel"/>
            <p:cNvPicPr>
              <a:picLocks noChangeAspect="1" noChangeArrowheads="1"/>
            </p:cNvPicPr>
            <p:nvPr/>
          </p:nvPicPr>
          <p:blipFill>
            <a:blip r:embed="rId7"/>
            <a:srcRect/>
            <a:stretch>
              <a:fillRect/>
            </a:stretch>
          </p:blipFill>
          <p:spPr bwMode="auto">
            <a:xfrm>
              <a:off x="7759700" y="4042231"/>
              <a:ext cx="1188841" cy="668400"/>
            </a:xfrm>
            <a:prstGeom prst="rect">
              <a:avLst/>
            </a:prstGeom>
            <a:noFill/>
            <a:ln w="9525">
              <a:noFill/>
              <a:miter lim="800000"/>
              <a:headEnd/>
              <a:tailEnd/>
            </a:ln>
          </p:spPr>
        </p:pic>
        <p:pic>
          <p:nvPicPr>
            <p:cNvPr id="46108" name="Picture 65"/>
            <p:cNvPicPr>
              <a:picLocks noChangeAspect="1"/>
            </p:cNvPicPr>
            <p:nvPr/>
          </p:nvPicPr>
          <p:blipFill>
            <a:blip r:embed="rId8"/>
            <a:srcRect/>
            <a:stretch>
              <a:fillRect/>
            </a:stretch>
          </p:blipFill>
          <p:spPr bwMode="auto">
            <a:xfrm>
              <a:off x="7450175" y="5331307"/>
              <a:ext cx="1447800" cy="241300"/>
            </a:xfrm>
            <a:prstGeom prst="rect">
              <a:avLst/>
            </a:prstGeom>
            <a:noFill/>
            <a:ln w="9525">
              <a:noFill/>
              <a:miter lim="800000"/>
              <a:headEnd/>
              <a:tailEnd/>
            </a:ln>
          </p:spPr>
        </p:pic>
        <p:pic>
          <p:nvPicPr>
            <p:cNvPr id="46109" name="Picture 19"/>
            <p:cNvPicPr>
              <a:picLocks noChangeAspect="1" noChangeArrowheads="1"/>
            </p:cNvPicPr>
            <p:nvPr/>
          </p:nvPicPr>
          <p:blipFill>
            <a:blip r:embed="rId9"/>
            <a:srcRect/>
            <a:stretch>
              <a:fillRect/>
            </a:stretch>
          </p:blipFill>
          <p:spPr bwMode="auto">
            <a:xfrm>
              <a:off x="5076830" y="5112229"/>
              <a:ext cx="882316" cy="367331"/>
            </a:xfrm>
            <a:prstGeom prst="rect">
              <a:avLst/>
            </a:prstGeom>
            <a:noFill/>
            <a:ln w="9525">
              <a:noFill/>
              <a:miter lim="800000"/>
              <a:headEnd/>
              <a:tailEnd/>
            </a:ln>
          </p:spPr>
        </p:pic>
      </p:grpSp>
      <p:grpSp>
        <p:nvGrpSpPr>
          <p:cNvPr id="46084" name="Group 76"/>
          <p:cNvGrpSpPr>
            <a:grpSpLocks/>
          </p:cNvGrpSpPr>
          <p:nvPr/>
        </p:nvGrpSpPr>
        <p:grpSpPr bwMode="auto">
          <a:xfrm>
            <a:off x="300038" y="2406650"/>
            <a:ext cx="4279900" cy="2708275"/>
            <a:chOff x="217488" y="3429000"/>
            <a:chExt cx="4279900" cy="2708731"/>
          </a:xfrm>
        </p:grpSpPr>
        <p:sp>
          <p:nvSpPr>
            <p:cNvPr id="278575" name="AutoShape 47"/>
            <p:cNvSpPr>
              <a:spLocks noChangeArrowheads="1"/>
            </p:cNvSpPr>
            <p:nvPr/>
          </p:nvSpPr>
          <p:spPr bwMode="hidden">
            <a:xfrm>
              <a:off x="217488" y="3429000"/>
              <a:ext cx="4279900" cy="2708731"/>
            </a:xfrm>
            <a:prstGeom prst="roundRect">
              <a:avLst>
                <a:gd name="adj" fmla="val 2894"/>
              </a:avLst>
            </a:prstGeom>
            <a:solidFill>
              <a:schemeClr val="accent1">
                <a:lumMod val="60000"/>
                <a:lumOff val="40000"/>
              </a:schemeClr>
            </a:solidFill>
            <a:ln w="9525" algn="ctr">
              <a:noFill/>
              <a:round/>
              <a:headEnd/>
              <a:tailEnd/>
            </a:ln>
            <a:effectLst>
              <a:prstShdw prst="shdw17" dist="17961" dir="2700000">
                <a:schemeClr val="tx2">
                  <a:gamma/>
                  <a:shade val="60000"/>
                  <a:invGamma/>
                </a:schemeClr>
              </a:prstShdw>
            </a:effectLst>
          </p:spPr>
          <p:txBody>
            <a:bodyPr anchor="ctr"/>
            <a:lstStyle/>
            <a:p>
              <a:pPr eaLnBrk="0" hangingPunct="0">
                <a:lnSpc>
                  <a:spcPct val="85000"/>
                </a:lnSpc>
                <a:spcBef>
                  <a:spcPct val="50000"/>
                </a:spcBef>
                <a:buClr>
                  <a:schemeClr val="accent2"/>
                </a:buClr>
                <a:buFont typeface="Wingdings" pitchFamily="2" charset="2"/>
                <a:buNone/>
                <a:defRPr/>
              </a:pPr>
              <a:endParaRPr lang="en-US" b="1" dirty="0">
                <a:solidFill>
                  <a:srgbClr val="131E57"/>
                </a:solidFill>
                <a:ea typeface="Arial Unicode MS" pitchFamily="34" charset="-128"/>
                <a:cs typeface="Arial" charset="0"/>
              </a:endParaRPr>
            </a:p>
          </p:txBody>
        </p:sp>
        <p:sp>
          <p:nvSpPr>
            <p:cNvPr id="278576" name="AutoShape 48"/>
            <p:cNvSpPr>
              <a:spLocks noChangeArrowheads="1"/>
            </p:cNvSpPr>
            <p:nvPr/>
          </p:nvSpPr>
          <p:spPr bwMode="blackWhite">
            <a:xfrm>
              <a:off x="327025" y="3940261"/>
              <a:ext cx="4081463" cy="2060922"/>
            </a:xfrm>
            <a:prstGeom prst="roundRect">
              <a:avLst>
                <a:gd name="adj" fmla="val 3894"/>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marL="234950" indent="-174625" defTabSz="144463" eaLnBrk="0" hangingPunct="0">
                <a:lnSpc>
                  <a:spcPct val="110000"/>
                </a:lnSpc>
                <a:spcBef>
                  <a:spcPct val="15000"/>
                </a:spcBef>
                <a:buClr>
                  <a:schemeClr val="tx2"/>
                </a:buClr>
                <a:buSzPct val="110000"/>
                <a:buFont typeface="Wingdings" pitchFamily="2" charset="2"/>
                <a:buChar char="§"/>
                <a:defRPr/>
              </a:pPr>
              <a:r>
                <a:rPr lang="en-US" b="1" dirty="0">
                  <a:ea typeface="Arial Unicode MS" pitchFamily="34" charset="-128"/>
                  <a:cs typeface="Arial" charset="0"/>
                </a:rPr>
                <a:t>Over 2,500 organizations worldwide</a:t>
              </a:r>
            </a:p>
            <a:p>
              <a:pPr marL="234950" indent="-174625" defTabSz="144463" eaLnBrk="0" hangingPunct="0">
                <a:lnSpc>
                  <a:spcPct val="110000"/>
                </a:lnSpc>
                <a:spcBef>
                  <a:spcPct val="15000"/>
                </a:spcBef>
                <a:buClr>
                  <a:schemeClr val="tx2"/>
                </a:buClr>
                <a:buSzPct val="100000"/>
                <a:buFont typeface="Wingdings" pitchFamily="2" charset="2"/>
                <a:buChar char="§"/>
                <a:defRPr/>
              </a:pPr>
              <a:r>
                <a:rPr lang="en-US" b="1" dirty="0">
                  <a:ea typeface="Arial Unicode MS" pitchFamily="34" charset="-128"/>
                  <a:cs typeface="Arial" charset="0"/>
                </a:rPr>
                <a:t>Tens of thousands of total users</a:t>
              </a:r>
            </a:p>
            <a:p>
              <a:pPr marL="234950" indent="-174625" defTabSz="144463" eaLnBrk="0" hangingPunct="0">
                <a:lnSpc>
                  <a:spcPct val="110000"/>
                </a:lnSpc>
                <a:spcBef>
                  <a:spcPct val="15000"/>
                </a:spcBef>
                <a:buClr>
                  <a:schemeClr val="tx2"/>
                </a:buClr>
                <a:buSzPct val="100000"/>
                <a:buFont typeface="Wingdings" pitchFamily="2" charset="2"/>
                <a:buChar char="§"/>
                <a:defRPr/>
              </a:pPr>
              <a:r>
                <a:rPr lang="en-US" b="1" dirty="0">
                  <a:ea typeface="Arial Unicode MS" pitchFamily="34" charset="-128"/>
                  <a:cs typeface="Arial" charset="0"/>
                </a:rPr>
                <a:t>Extensive service offerings</a:t>
              </a:r>
            </a:p>
            <a:p>
              <a:pPr marL="234950" indent="-174625" defTabSz="144463" eaLnBrk="0" hangingPunct="0">
                <a:lnSpc>
                  <a:spcPct val="110000"/>
                </a:lnSpc>
                <a:spcBef>
                  <a:spcPct val="15000"/>
                </a:spcBef>
                <a:buClr>
                  <a:schemeClr val="tx2"/>
                </a:buClr>
                <a:buSzPct val="110000"/>
                <a:buFont typeface="Wingdings" pitchFamily="2" charset="2"/>
                <a:buChar char="§"/>
                <a:defRPr/>
              </a:pPr>
              <a:r>
                <a:rPr lang="en-US" b="1" dirty="0">
                  <a:ea typeface="Arial Unicode MS" pitchFamily="34" charset="-128"/>
                  <a:cs typeface="Arial" charset="0"/>
                </a:rPr>
                <a:t>Local Czech partners</a:t>
              </a:r>
            </a:p>
          </p:txBody>
        </p:sp>
        <p:grpSp>
          <p:nvGrpSpPr>
            <p:cNvPr id="278577" name="AutoShape 49"/>
            <p:cNvGrpSpPr>
              <a:grpSpLocks/>
            </p:cNvGrpSpPr>
            <p:nvPr/>
          </p:nvGrpSpPr>
          <p:grpSpPr bwMode="auto">
            <a:xfrm>
              <a:off x="295461" y="3479060"/>
              <a:ext cx="4120896" cy="384113"/>
              <a:chOff x="377952" y="2456688"/>
              <a:chExt cx="4120896" cy="384048"/>
            </a:xfrm>
          </p:grpSpPr>
          <p:pic>
            <p:nvPicPr>
              <p:cNvPr id="46101" name="AutoShape 49"/>
              <p:cNvPicPr>
                <a:picLocks noChangeArrowheads="1"/>
              </p:cNvPicPr>
              <p:nvPr/>
            </p:nvPicPr>
            <p:blipFill>
              <a:blip r:embed="rId10"/>
              <a:srcRect/>
              <a:stretch>
                <a:fillRect/>
              </a:stretch>
            </p:blipFill>
            <p:spPr bwMode="blackWhite">
              <a:xfrm>
                <a:off x="377952" y="2456688"/>
                <a:ext cx="4120896" cy="384048"/>
              </a:xfrm>
              <a:prstGeom prst="rect">
                <a:avLst/>
              </a:prstGeom>
              <a:noFill/>
            </p:spPr>
          </p:pic>
          <p:sp>
            <p:nvSpPr>
              <p:cNvPr id="46102" name="Text Box 22"/>
              <p:cNvSpPr txBox="1">
                <a:spLocks noChangeArrowheads="1"/>
              </p:cNvSpPr>
              <p:nvPr/>
            </p:nvSpPr>
            <p:spPr bwMode="auto">
              <a:xfrm>
                <a:off x="416760" y="2493243"/>
                <a:ext cx="4047927" cy="312480"/>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2000" b="1">
                    <a:cs typeface="Arial" charset="0"/>
                  </a:rPr>
                  <a:t>Customer and Partner Success</a:t>
                </a:r>
              </a:p>
            </p:txBody>
          </p:sp>
        </p:grpSp>
      </p:grpSp>
      <p:grpSp>
        <p:nvGrpSpPr>
          <p:cNvPr id="6" name="Group 42"/>
          <p:cNvGrpSpPr>
            <a:grpSpLocks/>
          </p:cNvGrpSpPr>
          <p:nvPr/>
        </p:nvGrpSpPr>
        <p:grpSpPr bwMode="auto">
          <a:xfrm>
            <a:off x="227013" y="727075"/>
            <a:ext cx="8697912" cy="1466850"/>
            <a:chOff x="228600" y="1047750"/>
            <a:chExt cx="8697912" cy="1466850"/>
          </a:xfrm>
        </p:grpSpPr>
        <p:sp>
          <p:nvSpPr>
            <p:cNvPr id="33" name="AutoShape 4"/>
            <p:cNvSpPr>
              <a:spLocks noChangeArrowheads="1"/>
            </p:cNvSpPr>
            <p:nvPr/>
          </p:nvSpPr>
          <p:spPr bwMode="hidden">
            <a:xfrm>
              <a:off x="228600" y="1047750"/>
              <a:ext cx="8697912" cy="1466850"/>
            </a:xfrm>
            <a:prstGeom prst="roundRect">
              <a:avLst>
                <a:gd name="adj" fmla="val 2894"/>
              </a:avLst>
            </a:prstGeom>
            <a:solidFill>
              <a:schemeClr val="accent1">
                <a:lumMod val="40000"/>
                <a:lumOff val="60000"/>
              </a:schemeClr>
            </a:solidFill>
            <a:ln w="9525" algn="ctr">
              <a:noFill/>
              <a:round/>
              <a:headEnd/>
              <a:tailEnd/>
            </a:ln>
            <a:effectLst>
              <a:prstShdw prst="shdw17" dist="17961" dir="2700000">
                <a:schemeClr val="tx2">
                  <a:gamma/>
                  <a:shade val="60000"/>
                  <a:invGamma/>
                </a:schemeClr>
              </a:prstShdw>
            </a:effectLst>
          </p:spPr>
          <p:txBody>
            <a:bodyPr anchor="ctr"/>
            <a:lstStyle/>
            <a:p>
              <a:pPr eaLnBrk="0" hangingPunct="0">
                <a:lnSpc>
                  <a:spcPct val="85000"/>
                </a:lnSpc>
                <a:spcBef>
                  <a:spcPct val="50000"/>
                </a:spcBef>
                <a:buClr>
                  <a:schemeClr val="accent2"/>
                </a:buClr>
                <a:buFont typeface="Wingdings" pitchFamily="2" charset="2"/>
                <a:buNone/>
                <a:defRPr/>
              </a:pPr>
              <a:endParaRPr lang="en-US" sz="1200" b="1" dirty="0">
                <a:solidFill>
                  <a:srgbClr val="131E57"/>
                </a:solidFill>
                <a:ea typeface="Arial Unicode MS" pitchFamily="34" charset="-128"/>
                <a:cs typeface="Arial" charset="0"/>
              </a:endParaRPr>
            </a:p>
          </p:txBody>
        </p:sp>
        <p:sp>
          <p:nvSpPr>
            <p:cNvPr id="34" name="AutoShape 5"/>
            <p:cNvSpPr>
              <a:spLocks noChangeArrowheads="1"/>
            </p:cNvSpPr>
            <p:nvPr/>
          </p:nvSpPr>
          <p:spPr bwMode="blackWhite">
            <a:xfrm>
              <a:off x="315912" y="1562100"/>
              <a:ext cx="8445500" cy="857250"/>
            </a:xfrm>
            <a:prstGeom prst="roundRect">
              <a:avLst>
                <a:gd name="adj" fmla="val 3894"/>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nchor="ctr"/>
            <a:lstStyle/>
            <a:p>
              <a:pPr algn="ctr">
                <a:spcBef>
                  <a:spcPct val="50000"/>
                </a:spcBef>
                <a:buClr>
                  <a:schemeClr val="accent2"/>
                </a:buClr>
                <a:buFont typeface="Wingdings" pitchFamily="2" charset="2"/>
                <a:buNone/>
                <a:defRPr/>
              </a:pPr>
              <a:r>
                <a:rPr lang="en-US" sz="1600" dirty="0">
                  <a:ea typeface="Arial Unicode MS" pitchFamily="34" charset="-128"/>
                  <a:cs typeface="Arial" charset="0"/>
                </a:rPr>
                <a:t>IBM’s </a:t>
              </a:r>
              <a:r>
                <a:rPr lang="en-US" sz="1600" b="1" dirty="0">
                  <a:ea typeface="Arial Unicode MS" pitchFamily="34" charset="-128"/>
                  <a:cs typeface="Arial" charset="0"/>
                </a:rPr>
                <a:t>Enterprise Marketing Management </a:t>
              </a:r>
              <a:r>
                <a:rPr lang="en-US" sz="1600" dirty="0">
                  <a:ea typeface="Arial Unicode MS" pitchFamily="34" charset="-128"/>
                  <a:cs typeface="Arial" charset="0"/>
                </a:rPr>
                <a:t>solutions offers proven web and customer analytics, event detection,  cross-channel  campaign management, interaction management, online optimization,  email marketing , and marketing resource management.</a:t>
              </a:r>
            </a:p>
          </p:txBody>
        </p:sp>
        <p:grpSp>
          <p:nvGrpSpPr>
            <p:cNvPr id="35" name="AutoShape 6"/>
            <p:cNvGrpSpPr>
              <a:grpSpLocks/>
            </p:cNvGrpSpPr>
            <p:nvPr/>
          </p:nvGrpSpPr>
          <p:grpSpPr bwMode="auto">
            <a:xfrm>
              <a:off x="355215" y="1101000"/>
              <a:ext cx="8479535" cy="420624"/>
              <a:chOff x="353568" y="780288"/>
              <a:chExt cx="8479536" cy="420624"/>
            </a:xfrm>
          </p:grpSpPr>
          <p:pic>
            <p:nvPicPr>
              <p:cNvPr id="46096" name="AutoShape 6"/>
              <p:cNvPicPr>
                <a:picLocks noChangeArrowheads="1"/>
              </p:cNvPicPr>
              <p:nvPr/>
            </p:nvPicPr>
            <p:blipFill>
              <a:blip r:embed="rId11"/>
              <a:srcRect/>
              <a:stretch>
                <a:fillRect/>
              </a:stretch>
            </p:blipFill>
            <p:spPr bwMode="blackWhite">
              <a:xfrm>
                <a:off x="353568" y="780288"/>
                <a:ext cx="8479536" cy="420624"/>
              </a:xfrm>
              <a:prstGeom prst="rect">
                <a:avLst/>
              </a:prstGeom>
              <a:noFill/>
            </p:spPr>
          </p:pic>
          <p:sp>
            <p:nvSpPr>
              <p:cNvPr id="46097" name="Text Box 17"/>
              <p:cNvSpPr txBox="1">
                <a:spLocks noChangeArrowheads="1"/>
              </p:cNvSpPr>
              <p:nvPr/>
            </p:nvSpPr>
            <p:spPr bwMode="auto">
              <a:xfrm>
                <a:off x="395108" y="822167"/>
                <a:ext cx="8404469" cy="346319"/>
              </a:xfrm>
              <a:prstGeom prst="rect">
                <a:avLst/>
              </a:prstGeom>
              <a:noFill/>
              <a:ln w="9525">
                <a:noFill/>
                <a:miter lim="800000"/>
                <a:headEnd/>
                <a:tailEnd/>
              </a:ln>
            </p:spPr>
            <p:txBody>
              <a:bodyPr wrap="none" lIns="0" tIns="0" rIns="0" anchor="ctr"/>
              <a:lstStyle/>
              <a:p>
                <a:pPr algn="ctr" eaLnBrk="0" hangingPunct="0">
                  <a:lnSpc>
                    <a:spcPct val="85000"/>
                  </a:lnSpc>
                  <a:spcBef>
                    <a:spcPct val="50000"/>
                  </a:spcBef>
                  <a:buClr>
                    <a:schemeClr val="accent2"/>
                  </a:buClr>
                  <a:buFont typeface="Wingdings" pitchFamily="2" charset="2"/>
                  <a:buNone/>
                </a:pPr>
                <a:r>
                  <a:rPr lang="en-US" sz="2000" b="1">
                    <a:cs typeface="Arial" charset="0"/>
                  </a:rPr>
                  <a:t>What We Do</a:t>
                </a:r>
              </a:p>
            </p:txBody>
          </p:sp>
        </p:grpSp>
      </p:grpSp>
      <p:pic>
        <p:nvPicPr>
          <p:cNvPr id="46086" name="Picture 6"/>
          <p:cNvPicPr>
            <a:picLocks noChangeAspect="1" noChangeArrowheads="1"/>
          </p:cNvPicPr>
          <p:nvPr/>
        </p:nvPicPr>
        <p:blipFill>
          <a:blip r:embed="rId12"/>
          <a:srcRect/>
          <a:stretch>
            <a:fillRect/>
          </a:stretch>
        </p:blipFill>
        <p:spPr bwMode="auto">
          <a:xfrm>
            <a:off x="409575" y="4633913"/>
            <a:ext cx="803275" cy="298450"/>
          </a:xfrm>
          <a:prstGeom prst="rect">
            <a:avLst/>
          </a:prstGeom>
          <a:noFill/>
          <a:ln w="9525">
            <a:noFill/>
            <a:miter lim="800000"/>
            <a:headEnd/>
            <a:tailEnd/>
          </a:ln>
        </p:spPr>
      </p:pic>
      <p:pic>
        <p:nvPicPr>
          <p:cNvPr id="46087" name="Picture 85" descr="ebay"/>
          <p:cNvPicPr>
            <a:picLocks noChangeAspect="1" noChangeArrowheads="1"/>
          </p:cNvPicPr>
          <p:nvPr/>
        </p:nvPicPr>
        <p:blipFill>
          <a:blip r:embed="rId13"/>
          <a:srcRect/>
          <a:stretch>
            <a:fillRect/>
          </a:stretch>
        </p:blipFill>
        <p:spPr bwMode="auto">
          <a:xfrm>
            <a:off x="3549650" y="3757613"/>
            <a:ext cx="858838" cy="357187"/>
          </a:xfrm>
          <a:prstGeom prst="rect">
            <a:avLst/>
          </a:prstGeom>
          <a:noFill/>
          <a:ln w="9525">
            <a:noFill/>
            <a:miter lim="800000"/>
            <a:headEnd/>
            <a:tailEnd/>
          </a:ln>
        </p:spPr>
      </p:pic>
      <p:pic>
        <p:nvPicPr>
          <p:cNvPr id="46088" name="Picture 29" descr="VODAFONE"/>
          <p:cNvPicPr>
            <a:picLocks noChangeAspect="1" noChangeArrowheads="1"/>
          </p:cNvPicPr>
          <p:nvPr/>
        </p:nvPicPr>
        <p:blipFill>
          <a:blip r:embed="rId14"/>
          <a:srcRect/>
          <a:stretch>
            <a:fillRect/>
          </a:stretch>
        </p:blipFill>
        <p:spPr bwMode="auto">
          <a:xfrm>
            <a:off x="3659188" y="4414838"/>
            <a:ext cx="685800" cy="490537"/>
          </a:xfrm>
          <a:prstGeom prst="rect">
            <a:avLst/>
          </a:prstGeom>
          <a:noFill/>
          <a:ln w="9525">
            <a:noFill/>
            <a:miter lim="800000"/>
            <a:headEnd/>
            <a:tailEnd/>
          </a:ln>
        </p:spPr>
      </p:pic>
      <p:pic>
        <p:nvPicPr>
          <p:cNvPr id="46089" name="Table Placeholder 37" descr="raiffeisen_Bank_logo.jpg"/>
          <p:cNvPicPr>
            <a:picLocks noChangeAspect="1"/>
          </p:cNvPicPr>
          <p:nvPr/>
        </p:nvPicPr>
        <p:blipFill>
          <a:blip r:embed="rId15"/>
          <a:srcRect/>
          <a:stretch>
            <a:fillRect/>
          </a:stretch>
        </p:blipFill>
        <p:spPr bwMode="auto">
          <a:xfrm>
            <a:off x="628650" y="4122738"/>
            <a:ext cx="912813" cy="306387"/>
          </a:xfrm>
          <a:prstGeom prst="rect">
            <a:avLst/>
          </a:prstGeom>
          <a:noFill/>
          <a:ln w="9525">
            <a:noFill/>
            <a:miter lim="800000"/>
            <a:headEnd/>
            <a:tailEnd/>
          </a:ln>
        </p:spPr>
      </p:pic>
      <p:pic>
        <p:nvPicPr>
          <p:cNvPr id="46090" name="Picture 42" descr="erste.jpg"/>
          <p:cNvPicPr>
            <a:picLocks noChangeAspect="1"/>
          </p:cNvPicPr>
          <p:nvPr/>
        </p:nvPicPr>
        <p:blipFill>
          <a:blip r:embed="rId16"/>
          <a:srcRect/>
          <a:stretch>
            <a:fillRect/>
          </a:stretch>
        </p:blipFill>
        <p:spPr bwMode="auto">
          <a:xfrm>
            <a:off x="3768725" y="3355975"/>
            <a:ext cx="671513" cy="238125"/>
          </a:xfrm>
          <a:prstGeom prst="rect">
            <a:avLst/>
          </a:prstGeom>
          <a:noFill/>
          <a:ln w="9525">
            <a:noFill/>
            <a:miter lim="800000"/>
            <a:headEnd/>
            <a:tailEnd/>
          </a:ln>
        </p:spPr>
      </p:pic>
      <p:pic>
        <p:nvPicPr>
          <p:cNvPr id="46091" name="Picture 29" descr="O2.jpg"/>
          <p:cNvPicPr>
            <a:picLocks noChangeAspect="1"/>
          </p:cNvPicPr>
          <p:nvPr/>
        </p:nvPicPr>
        <p:blipFill>
          <a:blip r:embed="rId17"/>
          <a:srcRect/>
          <a:stretch>
            <a:fillRect/>
          </a:stretch>
        </p:blipFill>
        <p:spPr bwMode="auto">
          <a:xfrm>
            <a:off x="2673350" y="4451350"/>
            <a:ext cx="501650" cy="485775"/>
          </a:xfrm>
          <a:prstGeom prst="rect">
            <a:avLst/>
          </a:prstGeom>
          <a:noFill/>
          <a:ln w="9525">
            <a:noFill/>
            <a:miter lim="800000"/>
            <a:headEnd/>
            <a:tailEnd/>
          </a:ln>
        </p:spPr>
      </p:pic>
      <p:pic>
        <p:nvPicPr>
          <p:cNvPr id="46092" name="Picture 30" descr="ORANGE"/>
          <p:cNvPicPr>
            <a:picLocks noChangeAspect="1" noChangeArrowheads="1"/>
          </p:cNvPicPr>
          <p:nvPr/>
        </p:nvPicPr>
        <p:blipFill>
          <a:blip r:embed="rId18"/>
          <a:srcRect/>
          <a:stretch>
            <a:fillRect/>
          </a:stretch>
        </p:blipFill>
        <p:spPr bwMode="auto">
          <a:xfrm>
            <a:off x="1724025" y="4232275"/>
            <a:ext cx="596900" cy="601663"/>
          </a:xfrm>
          <a:prstGeom prst="rect">
            <a:avLst/>
          </a:prstGeom>
          <a:noFill/>
          <a:ln w="9525">
            <a:noFill/>
            <a:miter lim="800000"/>
            <a:headEnd/>
            <a:tailEnd/>
          </a:ln>
        </p:spPr>
      </p:pic>
      <p:pic>
        <p:nvPicPr>
          <p:cNvPr id="46093" name="Picture 7"/>
          <p:cNvPicPr>
            <a:picLocks noChangeAspect="1" noChangeArrowheads="1"/>
          </p:cNvPicPr>
          <p:nvPr/>
        </p:nvPicPr>
        <p:blipFill>
          <a:blip r:embed="rId19"/>
          <a:srcRect/>
          <a:stretch>
            <a:fillRect/>
          </a:stretch>
        </p:blipFill>
        <p:spPr bwMode="auto">
          <a:xfrm>
            <a:off x="2527300" y="3684588"/>
            <a:ext cx="876300" cy="755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smtClean="0"/>
              <a:t>Technology framework for cross-channel, interactive marketing</a:t>
            </a:r>
          </a:p>
        </p:txBody>
      </p:sp>
      <p:sp>
        <p:nvSpPr>
          <p:cNvPr id="82946" name="Slide Number Placeholder 2"/>
          <p:cNvSpPr>
            <a:spLocks noGrp="1"/>
          </p:cNvSpPr>
          <p:nvPr>
            <p:ph type="sldNum" sz="quarter" idx="10"/>
          </p:nvPr>
        </p:nvSpPr>
        <p:spPr>
          <a:noFill/>
        </p:spPr>
        <p:txBody>
          <a:bodyPr/>
          <a:lstStyle/>
          <a:p>
            <a:fld id="{1E176804-5C1D-46F8-BECF-9776A3FA8542}" type="slidenum">
              <a:rPr lang="en-US">
                <a:latin typeface="Arial" charset="0"/>
                <a:ea typeface="MS PGothic" pitchFamily="34" charset="-128"/>
              </a:rPr>
              <a:pPr/>
              <a:t>20</a:t>
            </a:fld>
            <a:endParaRPr lang="en-US">
              <a:latin typeface="Arial" charset="0"/>
              <a:ea typeface="MS PGothic" pitchFamily="34" charset="-128"/>
            </a:endParaRPr>
          </a:p>
        </p:txBody>
      </p:sp>
      <p:sp>
        <p:nvSpPr>
          <p:cNvPr id="4" name="Rectangle 3"/>
          <p:cNvSpPr/>
          <p:nvPr/>
        </p:nvSpPr>
        <p:spPr bwMode="auto">
          <a:xfrm>
            <a:off x="3654425" y="1627188"/>
            <a:ext cx="1704975" cy="3336925"/>
          </a:xfrm>
          <a:prstGeom prst="rect">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sp>
        <p:nvSpPr>
          <p:cNvPr id="5" name="Round Single Corner Rectangle 4"/>
          <p:cNvSpPr/>
          <p:nvPr/>
        </p:nvSpPr>
        <p:spPr>
          <a:xfrm>
            <a:off x="5353050" y="1627188"/>
            <a:ext cx="1703388"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6" name="Round Single Corner Rectangle 5"/>
          <p:cNvSpPr/>
          <p:nvPr/>
        </p:nvSpPr>
        <p:spPr>
          <a:xfrm flipH="1">
            <a:off x="1951038" y="1627188"/>
            <a:ext cx="1703387"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hlink"/>
              </a:solidFill>
              <a:ea typeface="Arial Unicode MS" pitchFamily="34" charset="-128"/>
              <a:cs typeface="Arial" charset="0"/>
            </a:endParaRPr>
          </a:p>
        </p:txBody>
      </p:sp>
      <p:sp>
        <p:nvSpPr>
          <p:cNvPr id="7" name="Round Same Side Corner Rectangle 6"/>
          <p:cNvSpPr/>
          <p:nvPr/>
        </p:nvSpPr>
        <p:spPr bwMode="auto">
          <a:xfrm flipV="1">
            <a:off x="1947863" y="4953000"/>
            <a:ext cx="5108575" cy="1200150"/>
          </a:xfrm>
          <a:prstGeom prst="round2SameRect">
            <a:avLst>
              <a:gd name="adj1" fmla="val 36417"/>
              <a:gd name="adj2" fmla="val 0"/>
            </a:avLst>
          </a:prstGeom>
          <a:solidFill>
            <a:schemeClr val="accent1">
              <a:lumMod val="40000"/>
              <a:lumOff val="6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hlink"/>
              </a:solidFill>
              <a:ea typeface="Arial Unicode MS" pitchFamily="34" charset="-128"/>
              <a:cs typeface="Arial Unicode MS" pitchFamily="34" charset="-128"/>
            </a:endParaRPr>
          </a:p>
        </p:txBody>
      </p:sp>
      <p:grpSp>
        <p:nvGrpSpPr>
          <p:cNvPr id="12" name="Group 26"/>
          <p:cNvGrpSpPr>
            <a:grpSpLocks/>
          </p:cNvGrpSpPr>
          <p:nvPr/>
        </p:nvGrpSpPr>
        <p:grpSpPr bwMode="auto">
          <a:xfrm>
            <a:off x="1979613" y="2046288"/>
            <a:ext cx="5048250" cy="3408362"/>
            <a:chOff x="1979162" y="2045810"/>
            <a:chExt cx="5048318" cy="3408122"/>
          </a:xfrm>
        </p:grpSpPr>
        <p:sp>
          <p:nvSpPr>
            <p:cNvPr id="8" name="TextBox 7"/>
            <p:cNvSpPr txBox="1"/>
            <p:nvPr/>
          </p:nvSpPr>
          <p:spPr>
            <a:xfrm>
              <a:off x="2330004" y="5028512"/>
              <a:ext cx="4343459"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Operations</a:t>
              </a:r>
            </a:p>
          </p:txBody>
        </p:sp>
        <p:sp>
          <p:nvSpPr>
            <p:cNvPr id="9" name="TextBox 8"/>
            <p:cNvSpPr txBox="1"/>
            <p:nvPr/>
          </p:nvSpPr>
          <p:spPr>
            <a:xfrm>
              <a:off x="1979162" y="2045810"/>
              <a:ext cx="1646259"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Awareness</a:t>
              </a:r>
            </a:p>
          </p:txBody>
        </p:sp>
        <p:sp>
          <p:nvSpPr>
            <p:cNvPr id="10" name="TextBox 9"/>
            <p:cNvSpPr txBox="1"/>
            <p:nvPr/>
          </p:nvSpPr>
          <p:spPr>
            <a:xfrm>
              <a:off x="3684160" y="2045810"/>
              <a:ext cx="1646259"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err="1">
                  <a:solidFill>
                    <a:schemeClr val="accent4"/>
                  </a:solidFill>
                  <a:latin typeface="Calibri" pitchFamily="34" charset="0"/>
                  <a:ea typeface="Arial Unicode MS" pitchFamily="34" charset="-128"/>
                  <a:cs typeface="Arial Unicode MS" pitchFamily="34" charset="-128"/>
                </a:rPr>
                <a:t>Decisioning</a:t>
              </a:r>
              <a:endParaRPr lang="en-US" sz="2400" b="1" dirty="0">
                <a:solidFill>
                  <a:schemeClr val="accent4"/>
                </a:solidFill>
                <a:latin typeface="Calibri" pitchFamily="34" charset="0"/>
                <a:ea typeface="Arial Unicode MS" pitchFamily="34" charset="-128"/>
                <a:cs typeface="Arial Unicode MS" pitchFamily="34" charset="-128"/>
              </a:endParaRPr>
            </a:p>
          </p:txBody>
        </p:sp>
        <p:sp>
          <p:nvSpPr>
            <p:cNvPr id="11" name="TextBox 10"/>
            <p:cNvSpPr txBox="1"/>
            <p:nvPr/>
          </p:nvSpPr>
          <p:spPr>
            <a:xfrm>
              <a:off x="5381220" y="2045810"/>
              <a:ext cx="1646260" cy="425420"/>
            </a:xfrm>
            <a:prstGeom prst="rect">
              <a:avLst/>
            </a:prstGeom>
            <a:noFill/>
          </p:spPr>
          <p:txBody>
            <a:bodyPr>
              <a:spAutoFit/>
            </a:bodyPr>
            <a:lstStyle/>
            <a:p>
              <a:pPr algn="ctr">
                <a:spcBef>
                  <a:spcPct val="50000"/>
                </a:spcBef>
                <a:buClr>
                  <a:schemeClr val="accent2"/>
                </a:buClr>
                <a:buFont typeface="Wingdings" pitchFamily="2" charset="2"/>
                <a:buNone/>
                <a:defRPr/>
              </a:pPr>
              <a:r>
                <a:rPr lang="en-US" sz="2400" b="1" dirty="0">
                  <a:solidFill>
                    <a:schemeClr val="accent4"/>
                  </a:solidFill>
                  <a:latin typeface="Calibri" pitchFamily="34" charset="0"/>
                  <a:ea typeface="Arial Unicode MS" pitchFamily="34" charset="-128"/>
                  <a:cs typeface="Arial Unicode MS" pitchFamily="34" charset="-128"/>
                </a:rPr>
                <a:t>Execution</a:t>
              </a:r>
            </a:p>
          </p:txBody>
        </p:sp>
      </p:grpSp>
      <p:grpSp>
        <p:nvGrpSpPr>
          <p:cNvPr id="15" name="Group 21"/>
          <p:cNvGrpSpPr>
            <a:grpSpLocks/>
          </p:cNvGrpSpPr>
          <p:nvPr/>
        </p:nvGrpSpPr>
        <p:grpSpPr bwMode="auto">
          <a:xfrm>
            <a:off x="3429000" y="3389313"/>
            <a:ext cx="401638" cy="401637"/>
            <a:chOff x="3418066" y="3670141"/>
            <a:chExt cx="400881" cy="402200"/>
          </a:xfrm>
        </p:grpSpPr>
        <p:sp>
          <p:nvSpPr>
            <p:cNvPr id="13" name="Teardrop 23"/>
            <p:cNvSpPr>
              <a:spLocks noChangeArrowheads="1"/>
            </p:cNvSpPr>
            <p:nvPr/>
          </p:nvSpPr>
          <p:spPr bwMode="auto">
            <a:xfrm rot="2700000">
              <a:off x="34174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chemeClr val="bg1"/>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a:spcBef>
                  <a:spcPct val="50000"/>
                </a:spcBef>
                <a:buClr>
                  <a:schemeClr val="accent2"/>
                </a:buClr>
                <a:buFont typeface="Wingdings" pitchFamily="2" charset="2"/>
                <a:buNone/>
                <a:defRPr/>
              </a:pPr>
              <a:endParaRPr lang="en-US" sz="2200">
                <a:solidFill>
                  <a:srgbClr val="000000"/>
                </a:solidFill>
                <a:latin typeface="Calibri" pitchFamily="34" charset="0"/>
                <a:ea typeface="Arial Unicode MS" pitchFamily="34" charset="-128"/>
                <a:cs typeface="Arial" pitchFamily="34" charset="0"/>
              </a:endParaRPr>
            </a:p>
          </p:txBody>
        </p:sp>
        <p:sp>
          <p:nvSpPr>
            <p:cNvPr id="82966" name="Oval 13"/>
            <p:cNvSpPr>
              <a:spLocks noChangeArrowheads="1"/>
            </p:cNvSpPr>
            <p:nvPr/>
          </p:nvSpPr>
          <p:spPr bwMode="auto">
            <a:xfrm>
              <a:off x="3561262" y="3815678"/>
              <a:ext cx="109538" cy="111125"/>
            </a:xfrm>
            <a:prstGeom prst="ellipse">
              <a:avLst/>
            </a:prstGeom>
            <a:solidFill>
              <a:schemeClr val="accent1"/>
            </a:solidFill>
            <a:ln w="9525">
              <a:noFill/>
              <a:round/>
              <a:headEnd/>
              <a:tailEnd/>
            </a:ln>
          </p:spPr>
          <p:txBody>
            <a:bodyPr/>
            <a:lstStyle/>
            <a:p>
              <a:pPr>
                <a:lnSpc>
                  <a:spcPct val="90000"/>
                </a:lnSpc>
                <a:spcBef>
                  <a:spcPct val="50000"/>
                </a:spcBef>
                <a:buClr>
                  <a:schemeClr val="accent2"/>
                </a:buClr>
                <a:buFont typeface="Wingdings" pitchFamily="2" charset="2"/>
                <a:buNone/>
              </a:pPr>
              <a:endParaRPr lang="cs-CZ" sz="2200">
                <a:solidFill>
                  <a:srgbClr val="7889FB"/>
                </a:solidFill>
                <a:ea typeface="MS PGothic" pitchFamily="34" charset="-128"/>
              </a:endParaRPr>
            </a:p>
          </p:txBody>
        </p:sp>
      </p:grpSp>
      <p:grpSp>
        <p:nvGrpSpPr>
          <p:cNvPr id="26" name="Group 22"/>
          <p:cNvGrpSpPr>
            <a:grpSpLocks/>
          </p:cNvGrpSpPr>
          <p:nvPr/>
        </p:nvGrpSpPr>
        <p:grpSpPr bwMode="auto">
          <a:xfrm>
            <a:off x="5181600" y="3389313"/>
            <a:ext cx="401638" cy="401637"/>
            <a:chOff x="5170666" y="3670141"/>
            <a:chExt cx="400881" cy="402200"/>
          </a:xfrm>
        </p:grpSpPr>
        <p:sp>
          <p:nvSpPr>
            <p:cNvPr id="16" name="Teardrop 23"/>
            <p:cNvSpPr>
              <a:spLocks noChangeArrowheads="1"/>
            </p:cNvSpPr>
            <p:nvPr/>
          </p:nvSpPr>
          <p:spPr bwMode="auto">
            <a:xfrm rot="2700000">
              <a:off x="51700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chemeClr val="bg1"/>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a:spcBef>
                  <a:spcPct val="50000"/>
                </a:spcBef>
                <a:buClr>
                  <a:schemeClr val="accent2"/>
                </a:buClr>
                <a:buFont typeface="Wingdings" pitchFamily="2" charset="2"/>
                <a:buNone/>
                <a:defRPr/>
              </a:pPr>
              <a:endParaRPr lang="en-US" sz="2200">
                <a:solidFill>
                  <a:srgbClr val="000000"/>
                </a:solidFill>
                <a:latin typeface="Calibri" pitchFamily="34" charset="0"/>
                <a:ea typeface="Arial Unicode MS" pitchFamily="34" charset="-128"/>
                <a:cs typeface="Arial" pitchFamily="34" charset="0"/>
              </a:endParaRPr>
            </a:p>
          </p:txBody>
        </p:sp>
        <p:sp>
          <p:nvSpPr>
            <p:cNvPr id="82964" name="Oval 16"/>
            <p:cNvSpPr>
              <a:spLocks noChangeArrowheads="1"/>
            </p:cNvSpPr>
            <p:nvPr/>
          </p:nvSpPr>
          <p:spPr bwMode="auto">
            <a:xfrm>
              <a:off x="5313862" y="3815678"/>
              <a:ext cx="109538" cy="111125"/>
            </a:xfrm>
            <a:prstGeom prst="ellipse">
              <a:avLst/>
            </a:prstGeom>
            <a:solidFill>
              <a:schemeClr val="accent1"/>
            </a:solidFill>
            <a:ln w="9525">
              <a:noFill/>
              <a:round/>
              <a:headEnd/>
              <a:tailEnd/>
            </a:ln>
          </p:spPr>
          <p:txBody>
            <a:bodyPr/>
            <a:lstStyle/>
            <a:p>
              <a:pPr>
                <a:lnSpc>
                  <a:spcPct val="90000"/>
                </a:lnSpc>
                <a:spcBef>
                  <a:spcPct val="50000"/>
                </a:spcBef>
                <a:buClr>
                  <a:schemeClr val="accent2"/>
                </a:buClr>
                <a:buFont typeface="Wingdings" pitchFamily="2" charset="2"/>
                <a:buNone/>
              </a:pPr>
              <a:endParaRPr lang="cs-CZ" sz="2200">
                <a:solidFill>
                  <a:srgbClr val="7889FB"/>
                </a:solidFill>
                <a:ea typeface="MS PGothic" pitchFamily="34" charset="-128"/>
              </a:endParaRPr>
            </a:p>
          </p:txBody>
        </p:sp>
      </p:grpSp>
      <p:sp>
        <p:nvSpPr>
          <p:cNvPr id="18" name="Rectangle 17"/>
          <p:cNvSpPr>
            <a:spLocks noChangeArrowheads="1"/>
          </p:cNvSpPr>
          <p:nvPr/>
        </p:nvSpPr>
        <p:spPr bwMode="auto">
          <a:xfrm>
            <a:off x="3657600" y="2759075"/>
            <a:ext cx="1676400" cy="1338263"/>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pPr>
            <a:r>
              <a:rPr lang="en-US" sz="1800">
                <a:solidFill>
                  <a:schemeClr val="tx2"/>
                </a:solidFill>
                <a:latin typeface="Calibri" pitchFamily="34" charset="0"/>
              </a:rPr>
              <a:t>Decide on the best message or offer </a:t>
            </a:r>
            <a:br>
              <a:rPr lang="en-US" sz="1800">
                <a:solidFill>
                  <a:schemeClr val="tx2"/>
                </a:solidFill>
                <a:latin typeface="Calibri" pitchFamily="34" charset="0"/>
              </a:rPr>
            </a:br>
            <a:r>
              <a:rPr lang="en-US" sz="1800">
                <a:solidFill>
                  <a:schemeClr val="tx2"/>
                </a:solidFill>
                <a:latin typeface="Calibri" pitchFamily="34" charset="0"/>
              </a:rPr>
              <a:t>to extend, </a:t>
            </a:r>
            <a:br>
              <a:rPr lang="en-US" sz="1800">
                <a:solidFill>
                  <a:schemeClr val="tx2"/>
                </a:solidFill>
                <a:latin typeface="Calibri" pitchFamily="34" charset="0"/>
              </a:rPr>
            </a:br>
            <a:r>
              <a:rPr lang="en-US" sz="1800">
                <a:solidFill>
                  <a:schemeClr val="tx2"/>
                </a:solidFill>
                <a:latin typeface="Calibri" pitchFamily="34" charset="0"/>
              </a:rPr>
              <a:t>in any channel</a:t>
            </a:r>
            <a:endParaRPr lang="en-US" sz="1800"/>
          </a:p>
        </p:txBody>
      </p:sp>
      <p:sp>
        <p:nvSpPr>
          <p:cNvPr id="19" name="Rectangle 18"/>
          <p:cNvSpPr>
            <a:spLocks noChangeArrowheads="1"/>
          </p:cNvSpPr>
          <p:nvPr/>
        </p:nvSpPr>
        <p:spPr bwMode="auto">
          <a:xfrm>
            <a:off x="5372100" y="2759075"/>
            <a:ext cx="1676400" cy="1338263"/>
          </a:xfrm>
          <a:prstGeom prst="rect">
            <a:avLst/>
          </a:prstGeom>
          <a:noFill/>
          <a:ln w="9525">
            <a:noFill/>
            <a:miter lim="800000"/>
            <a:headEnd/>
            <a:tailEnd/>
          </a:ln>
        </p:spPr>
        <p:txBody>
          <a:bodyPr>
            <a:spAutoFit/>
          </a:bodyPr>
          <a:lstStyle/>
          <a:p>
            <a:pPr marL="53975" indent="-1588" algn="ctr">
              <a:spcBef>
                <a:spcPct val="50000"/>
              </a:spcBef>
              <a:buClr>
                <a:schemeClr val="accent2"/>
              </a:buClr>
              <a:buFont typeface="Wingdings" pitchFamily="2" charset="2"/>
              <a:buNone/>
            </a:pPr>
            <a:r>
              <a:rPr lang="en-US" sz="1800">
                <a:solidFill>
                  <a:schemeClr val="tx2"/>
                </a:solidFill>
                <a:latin typeface="Calibri" pitchFamily="34" charset="0"/>
              </a:rPr>
              <a:t>Deliver messages </a:t>
            </a:r>
            <a:br>
              <a:rPr lang="en-US" sz="1800">
                <a:solidFill>
                  <a:schemeClr val="tx2"/>
                </a:solidFill>
                <a:latin typeface="Calibri" pitchFamily="34" charset="0"/>
              </a:rPr>
            </a:br>
            <a:r>
              <a:rPr lang="en-US" sz="1800">
                <a:solidFill>
                  <a:schemeClr val="tx2"/>
                </a:solidFill>
                <a:latin typeface="Calibri" pitchFamily="34" charset="0"/>
              </a:rPr>
              <a:t>and retain a memory of interactions</a:t>
            </a:r>
          </a:p>
        </p:txBody>
      </p:sp>
      <p:sp>
        <p:nvSpPr>
          <p:cNvPr id="20" name="Rectangle 19"/>
          <p:cNvSpPr>
            <a:spLocks noChangeArrowheads="1"/>
          </p:cNvSpPr>
          <p:nvPr/>
        </p:nvSpPr>
        <p:spPr bwMode="auto">
          <a:xfrm>
            <a:off x="1981200" y="5408613"/>
            <a:ext cx="5029200" cy="590550"/>
          </a:xfrm>
          <a:prstGeom prst="rect">
            <a:avLst/>
          </a:prstGeom>
          <a:noFill/>
          <a:ln w="9525">
            <a:noFill/>
            <a:miter lim="800000"/>
            <a:headEnd/>
            <a:tailEnd/>
          </a:ln>
        </p:spPr>
        <p:txBody>
          <a:bodyPr>
            <a:spAutoFit/>
          </a:bodyPr>
          <a:lstStyle/>
          <a:p>
            <a:pPr marL="53975" indent="-1588" algn="ctr">
              <a:spcBef>
                <a:spcPct val="50000"/>
              </a:spcBef>
              <a:buClr>
                <a:schemeClr val="accent2"/>
              </a:buClr>
              <a:buFont typeface="Wingdings" pitchFamily="2" charset="2"/>
              <a:buNone/>
            </a:pPr>
            <a:r>
              <a:rPr lang="en-US" sz="1800">
                <a:solidFill>
                  <a:schemeClr val="tx2"/>
                </a:solidFill>
                <a:latin typeface="Calibri" pitchFamily="34" charset="0"/>
              </a:rPr>
              <a:t>Facilitate cross-channel planning, design, execution, and measurement</a:t>
            </a:r>
          </a:p>
        </p:txBody>
      </p:sp>
      <p:sp>
        <p:nvSpPr>
          <p:cNvPr id="21" name="Rectangle 20"/>
          <p:cNvSpPr/>
          <p:nvPr/>
        </p:nvSpPr>
        <p:spPr>
          <a:xfrm>
            <a:off x="1981200" y="2759075"/>
            <a:ext cx="1676400" cy="1338263"/>
          </a:xfrm>
          <a:prstGeom prst="rect">
            <a:avLst/>
          </a:prstGeom>
        </p:spPr>
        <p:txBody>
          <a:bodyPr>
            <a:spAutoFit/>
          </a:bodyPr>
          <a:lstStyle/>
          <a:p>
            <a:pPr algn="ctr">
              <a:spcBef>
                <a:spcPct val="50000"/>
              </a:spcBef>
              <a:buClr>
                <a:schemeClr val="accent2"/>
              </a:buClr>
              <a:buFont typeface="Wingdings" pitchFamily="2" charset="2"/>
              <a:buNone/>
              <a:defRPr/>
            </a:pPr>
            <a:r>
              <a:rPr lang="en-US" sz="1800" dirty="0">
                <a:solidFill>
                  <a:schemeClr val="accent4"/>
                </a:solidFill>
                <a:latin typeface="Calibri" pitchFamily="34" charset="0"/>
                <a:ea typeface="Arial Unicode MS" pitchFamily="34" charset="-128"/>
                <a:cs typeface="Arial Unicode MS" pitchFamily="34" charset="-128"/>
              </a:rPr>
              <a:t>Identify opportunities and predict marketing outcomes</a:t>
            </a:r>
            <a:endParaRPr lang="en-US" sz="1800" dirty="0">
              <a:solidFill>
                <a:schemeClr val="accent4"/>
              </a:solidFill>
              <a:latin typeface="Arial" pitchFamily="34" charset="0"/>
              <a:ea typeface="Arial Unicode MS" pitchFamily="34" charset="-128"/>
              <a:cs typeface="Arial Unicode MS" pitchFamily="34" charset="-128"/>
            </a:endParaRPr>
          </a:p>
        </p:txBody>
      </p:sp>
      <p:grpSp>
        <p:nvGrpSpPr>
          <p:cNvPr id="27" name="Group 25"/>
          <p:cNvGrpSpPr>
            <a:grpSpLocks/>
          </p:cNvGrpSpPr>
          <p:nvPr/>
        </p:nvGrpSpPr>
        <p:grpSpPr bwMode="auto">
          <a:xfrm>
            <a:off x="2197100" y="1651000"/>
            <a:ext cx="4633913" cy="4229100"/>
            <a:chOff x="2196904" y="1651294"/>
            <a:chExt cx="4633775" cy="4228088"/>
          </a:xfrm>
        </p:grpSpPr>
        <p:sp>
          <p:nvSpPr>
            <p:cNvPr id="22" name="Rectangle 21"/>
            <p:cNvSpPr/>
            <p:nvPr/>
          </p:nvSpPr>
          <p:spPr>
            <a:xfrm>
              <a:off x="2196904" y="1660817"/>
              <a:ext cx="1277900"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LISTEN</a:t>
              </a:r>
              <a:endParaRPr lang="en-US" sz="2400" dirty="0">
                <a:latin typeface="Arial" pitchFamily="34" charset="0"/>
                <a:ea typeface="Arial Unicode MS" pitchFamily="34" charset="-128"/>
                <a:cs typeface="Arial Unicode MS" pitchFamily="34" charset="-128"/>
              </a:endParaRPr>
            </a:p>
          </p:txBody>
        </p:sp>
        <p:sp>
          <p:nvSpPr>
            <p:cNvPr id="23" name="Rectangle 22"/>
            <p:cNvSpPr/>
            <p:nvPr/>
          </p:nvSpPr>
          <p:spPr>
            <a:xfrm>
              <a:off x="3797056" y="1651294"/>
              <a:ext cx="1349335"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DECIDE</a:t>
              </a:r>
              <a:endParaRPr lang="en-US" sz="2400" dirty="0">
                <a:latin typeface="Arial" pitchFamily="34" charset="0"/>
                <a:ea typeface="Arial Unicode MS" pitchFamily="34" charset="-128"/>
                <a:cs typeface="Arial Unicode MS" pitchFamily="34" charset="-128"/>
              </a:endParaRPr>
            </a:p>
          </p:txBody>
        </p:sp>
        <p:sp>
          <p:nvSpPr>
            <p:cNvPr id="24" name="Rectangle 23"/>
            <p:cNvSpPr/>
            <p:nvPr/>
          </p:nvSpPr>
          <p:spPr>
            <a:xfrm>
              <a:off x="5584528" y="1660817"/>
              <a:ext cx="1246151"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SPEAK</a:t>
              </a:r>
              <a:endParaRPr lang="en-US" sz="2400" dirty="0">
                <a:latin typeface="Arial" pitchFamily="34" charset="0"/>
                <a:ea typeface="Arial Unicode MS" pitchFamily="34" charset="-128"/>
                <a:cs typeface="Arial Unicode MS" pitchFamily="34" charset="-128"/>
              </a:endParaRPr>
            </a:p>
          </p:txBody>
        </p:sp>
        <p:sp>
          <p:nvSpPr>
            <p:cNvPr id="25" name="Rectangle 24"/>
            <p:cNvSpPr/>
            <p:nvPr/>
          </p:nvSpPr>
          <p:spPr>
            <a:xfrm>
              <a:off x="3722447" y="5454034"/>
              <a:ext cx="1554116" cy="425348"/>
            </a:xfrm>
            <a:prstGeom prst="rect">
              <a:avLst/>
            </a:prstGeom>
          </p:spPr>
          <p:txBody>
            <a:bodyPr wrap="none">
              <a:spAutoFit/>
            </a:bodyPr>
            <a:lstStyle/>
            <a:p>
              <a:pPr>
                <a:spcBef>
                  <a:spcPct val="50000"/>
                </a:spcBef>
                <a:buClr>
                  <a:schemeClr val="accent2"/>
                </a:buClr>
                <a:buFont typeface="Wingdings" pitchFamily="2" charset="2"/>
                <a:buNone/>
                <a:defRPr/>
              </a:pPr>
              <a:r>
                <a:rPr lang="en-US" sz="2400" b="1" dirty="0">
                  <a:solidFill>
                    <a:schemeClr val="accent4"/>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MANAGE</a:t>
              </a:r>
              <a:endParaRPr lang="en-US" sz="2400" dirty="0">
                <a:latin typeface="Arial" pitchFamily="34" charset="0"/>
                <a:ea typeface="Arial Unicode MS" pitchFamily="34" charset="-128"/>
                <a:cs typeface="Arial Unicode MS"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000"/>
                                        <p:tgtEl>
                                          <p:spTgt spid="18"/>
                                        </p:tgtEl>
                                      </p:cBhvr>
                                    </p:animEffect>
                                  </p:childTnLst>
                                </p:cTn>
                              </p:par>
                            </p:childTnLst>
                          </p:cTn>
                        </p:par>
                        <p:par>
                          <p:cTn id="24" fill="hold">
                            <p:stCondLst>
                              <p:cond delay="5500"/>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0"/>
                                        <p:tgtEl>
                                          <p:spTgt spid="19"/>
                                        </p:tgtEl>
                                      </p:cBhvr>
                                    </p:animEffect>
                                  </p:childTnLst>
                                </p:cTn>
                              </p:par>
                            </p:childTnLst>
                          </p:cTn>
                        </p:par>
                        <p:par>
                          <p:cTn id="32" fill="hold">
                            <p:stCondLst>
                              <p:cond delay="8000"/>
                            </p:stCondLst>
                            <p:childTnLst>
                              <p:par>
                                <p:cTn id="33" presetID="22" presetClass="entr" presetSubtype="1"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54425" y="1627188"/>
            <a:ext cx="1704975" cy="3336925"/>
          </a:xfrm>
          <a:prstGeom prst="rect">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tx2"/>
              </a:solidFill>
              <a:ea typeface="Arial Unicode MS" pitchFamily="34" charset="-128"/>
              <a:cs typeface="Arial Unicode MS" pitchFamily="34" charset="-128"/>
            </a:endParaRPr>
          </a:p>
        </p:txBody>
      </p:sp>
      <p:sp>
        <p:nvSpPr>
          <p:cNvPr id="30" name="Round Single Corner Rectangle 29"/>
          <p:cNvSpPr/>
          <p:nvPr/>
        </p:nvSpPr>
        <p:spPr>
          <a:xfrm>
            <a:off x="5353050" y="1627188"/>
            <a:ext cx="1703388"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tx2"/>
              </a:solidFill>
              <a:ea typeface="Arial Unicode MS" pitchFamily="34" charset="-128"/>
              <a:cs typeface="Arial" charset="0"/>
            </a:endParaRPr>
          </a:p>
        </p:txBody>
      </p:sp>
      <p:sp>
        <p:nvSpPr>
          <p:cNvPr id="31" name="Round Single Corner Rectangle 30"/>
          <p:cNvSpPr/>
          <p:nvPr/>
        </p:nvSpPr>
        <p:spPr>
          <a:xfrm flipH="1">
            <a:off x="1951038" y="1627188"/>
            <a:ext cx="1703387" cy="3336925"/>
          </a:xfrm>
          <a:prstGeom prst="round1Rect">
            <a:avLst>
              <a:gd name="adj" fmla="val 20917"/>
            </a:avLst>
          </a:prstGeom>
          <a:solidFill>
            <a:schemeClr val="accent1">
              <a:lumMod val="60000"/>
              <a:lumOff val="40000"/>
            </a:schemeClr>
          </a:solidFill>
          <a:ln w="38100" cap="flat" cmpd="sng" algn="ctr">
            <a:solidFill>
              <a:srgbClr val="0070C0"/>
            </a:solidFill>
            <a:prstDash val="solid"/>
            <a:round/>
            <a:headEnd type="none" w="med" len="med"/>
            <a:tailEnd type="none" w="med" len="med"/>
          </a:ln>
          <a:effectLst/>
        </p:spPr>
        <p:txBody>
          <a:bodyPr/>
          <a:lstStyle/>
          <a:p>
            <a:pPr>
              <a:lnSpc>
                <a:spcPct val="90000"/>
              </a:lnSpc>
              <a:spcBef>
                <a:spcPct val="50000"/>
              </a:spcBef>
              <a:buClr>
                <a:schemeClr val="accent2"/>
              </a:buClr>
              <a:buFont typeface="Wingdings" pitchFamily="2" charset="2"/>
              <a:buNone/>
              <a:defRPr/>
            </a:pPr>
            <a:endParaRPr lang="en-US" sz="2200">
              <a:solidFill>
                <a:schemeClr val="tx2"/>
              </a:solidFill>
              <a:ea typeface="Arial Unicode MS" pitchFamily="34" charset="-128"/>
              <a:cs typeface="Arial" charset="0"/>
            </a:endParaRPr>
          </a:p>
        </p:txBody>
      </p:sp>
      <p:sp>
        <p:nvSpPr>
          <p:cNvPr id="32" name="Round Same Side Corner Rectangle 31"/>
          <p:cNvSpPr/>
          <p:nvPr/>
        </p:nvSpPr>
        <p:spPr bwMode="auto">
          <a:xfrm flipV="1">
            <a:off x="1947863" y="4953000"/>
            <a:ext cx="5108575" cy="1200150"/>
          </a:xfrm>
          <a:prstGeom prst="round2SameRect">
            <a:avLst>
              <a:gd name="adj1" fmla="val 36417"/>
              <a:gd name="adj2" fmla="val 0"/>
            </a:avLst>
          </a:prstGeom>
          <a:solidFill>
            <a:schemeClr val="accent1">
              <a:lumMod val="40000"/>
              <a:lumOff val="60000"/>
            </a:schemeClr>
          </a:solidFill>
          <a:ln w="38100" cap="flat" cmpd="sng" algn="ctr">
            <a:solidFill>
              <a:srgbClr val="0070C0"/>
            </a:solidFill>
            <a:prstDash val="solid"/>
            <a:round/>
            <a:headEnd type="none" w="med" len="med"/>
            <a:tailEnd type="none" w="med" len="med"/>
          </a:ln>
          <a:effectLst/>
        </p:spPr>
        <p:txBody>
          <a:bodyPr/>
          <a:lstStyle/>
          <a:p>
            <a:pPr>
              <a:lnSpc>
                <a:spcPct val="90000"/>
              </a:lnSpc>
              <a:defRPr/>
            </a:pPr>
            <a:endParaRPr lang="en-US" sz="2200">
              <a:solidFill>
                <a:schemeClr val="tx2"/>
              </a:solidFill>
              <a:ea typeface="Arial Unicode MS" pitchFamily="34" charset="-128"/>
              <a:cs typeface="Arial Unicode MS" pitchFamily="34" charset="-128"/>
            </a:endParaRPr>
          </a:p>
        </p:txBody>
      </p:sp>
      <p:sp>
        <p:nvSpPr>
          <p:cNvPr id="84997" name="TextBox 6"/>
          <p:cNvSpPr txBox="1">
            <a:spLocks noChangeArrowheads="1"/>
          </p:cNvSpPr>
          <p:nvPr/>
        </p:nvSpPr>
        <p:spPr bwMode="auto">
          <a:xfrm>
            <a:off x="2330450" y="5029200"/>
            <a:ext cx="4343400" cy="461963"/>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pPr>
            <a:r>
              <a:rPr lang="en-US" sz="2400" b="1">
                <a:solidFill>
                  <a:schemeClr val="tx2"/>
                </a:solidFill>
                <a:latin typeface="Calibri" pitchFamily="34" charset="0"/>
              </a:rPr>
              <a:t>Operations</a:t>
            </a:r>
          </a:p>
        </p:txBody>
      </p:sp>
      <p:sp>
        <p:nvSpPr>
          <p:cNvPr id="84998" name="TextBox 4"/>
          <p:cNvSpPr txBox="1">
            <a:spLocks noChangeArrowheads="1"/>
          </p:cNvSpPr>
          <p:nvPr/>
        </p:nvSpPr>
        <p:spPr bwMode="auto">
          <a:xfrm>
            <a:off x="1979613" y="1730375"/>
            <a:ext cx="1646237" cy="461963"/>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pPr>
            <a:r>
              <a:rPr lang="en-US" sz="2400" b="1">
                <a:solidFill>
                  <a:schemeClr val="tx2"/>
                </a:solidFill>
                <a:latin typeface="Calibri" pitchFamily="34" charset="0"/>
              </a:rPr>
              <a:t>Awareness</a:t>
            </a:r>
            <a:endParaRPr lang="en-US" b="1">
              <a:solidFill>
                <a:schemeClr val="tx2"/>
              </a:solidFill>
              <a:latin typeface="Calibri" pitchFamily="34" charset="0"/>
            </a:endParaRPr>
          </a:p>
        </p:txBody>
      </p:sp>
      <p:sp>
        <p:nvSpPr>
          <p:cNvPr id="84999" name="TextBox 5"/>
          <p:cNvSpPr txBox="1">
            <a:spLocks noChangeArrowheads="1"/>
          </p:cNvSpPr>
          <p:nvPr/>
        </p:nvSpPr>
        <p:spPr bwMode="auto">
          <a:xfrm>
            <a:off x="3683000" y="1730375"/>
            <a:ext cx="1646238" cy="461963"/>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pPr>
            <a:r>
              <a:rPr lang="en-US" sz="2400" b="1">
                <a:solidFill>
                  <a:schemeClr val="tx2"/>
                </a:solidFill>
                <a:latin typeface="Calibri" pitchFamily="34" charset="0"/>
              </a:rPr>
              <a:t>Decisioning</a:t>
            </a:r>
            <a:endParaRPr lang="en-US" b="1">
              <a:solidFill>
                <a:schemeClr val="tx2"/>
              </a:solidFill>
              <a:latin typeface="Calibri" pitchFamily="34" charset="0"/>
            </a:endParaRPr>
          </a:p>
        </p:txBody>
      </p:sp>
      <p:sp>
        <p:nvSpPr>
          <p:cNvPr id="85000" name="TextBox 8"/>
          <p:cNvSpPr txBox="1">
            <a:spLocks noChangeArrowheads="1"/>
          </p:cNvSpPr>
          <p:nvPr/>
        </p:nvSpPr>
        <p:spPr bwMode="auto">
          <a:xfrm>
            <a:off x="5381625" y="1730375"/>
            <a:ext cx="1646238" cy="461963"/>
          </a:xfrm>
          <a:prstGeom prst="rect">
            <a:avLst/>
          </a:prstGeom>
          <a:noFill/>
          <a:ln w="9525">
            <a:noFill/>
            <a:miter lim="800000"/>
            <a:headEnd/>
            <a:tailEnd/>
          </a:ln>
        </p:spPr>
        <p:txBody>
          <a:bodyPr>
            <a:spAutoFit/>
          </a:bodyPr>
          <a:lstStyle/>
          <a:p>
            <a:pPr algn="ctr">
              <a:spcBef>
                <a:spcPct val="50000"/>
              </a:spcBef>
              <a:buClr>
                <a:schemeClr val="accent2"/>
              </a:buClr>
              <a:buFont typeface="Wingdings" pitchFamily="2" charset="2"/>
              <a:buNone/>
            </a:pPr>
            <a:r>
              <a:rPr lang="en-US" sz="2400" b="1">
                <a:solidFill>
                  <a:schemeClr val="tx2"/>
                </a:solidFill>
                <a:latin typeface="Calibri" pitchFamily="34" charset="0"/>
              </a:rPr>
              <a:t>Execution</a:t>
            </a:r>
            <a:endParaRPr lang="en-US" b="1">
              <a:solidFill>
                <a:schemeClr val="tx2"/>
              </a:solidFill>
              <a:latin typeface="Calibri" pitchFamily="34" charset="0"/>
            </a:endParaRPr>
          </a:p>
        </p:txBody>
      </p:sp>
      <p:grpSp>
        <p:nvGrpSpPr>
          <p:cNvPr id="85001" name="Group 21"/>
          <p:cNvGrpSpPr>
            <a:grpSpLocks/>
          </p:cNvGrpSpPr>
          <p:nvPr/>
        </p:nvGrpSpPr>
        <p:grpSpPr bwMode="auto">
          <a:xfrm>
            <a:off x="3429000" y="3389313"/>
            <a:ext cx="401638" cy="401637"/>
            <a:chOff x="3418066" y="3670141"/>
            <a:chExt cx="400881" cy="402200"/>
          </a:xfrm>
        </p:grpSpPr>
        <p:sp>
          <p:nvSpPr>
            <p:cNvPr id="38" name="Teardrop 23"/>
            <p:cNvSpPr>
              <a:spLocks noChangeArrowheads="1"/>
            </p:cNvSpPr>
            <p:nvPr/>
          </p:nvSpPr>
          <p:spPr bwMode="auto">
            <a:xfrm rot="2700000">
              <a:off x="34174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chemeClr val="bg1"/>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a:spcBef>
                  <a:spcPct val="50000"/>
                </a:spcBef>
                <a:buClr>
                  <a:schemeClr val="accent2"/>
                </a:buClr>
                <a:buFont typeface="Wingdings" pitchFamily="2" charset="2"/>
                <a:buNone/>
                <a:defRPr/>
              </a:pPr>
              <a:endParaRPr lang="en-US" sz="2200">
                <a:solidFill>
                  <a:schemeClr val="tx2"/>
                </a:solidFill>
                <a:latin typeface="Calibri" pitchFamily="34" charset="0"/>
                <a:ea typeface="Arial Unicode MS" pitchFamily="34" charset="-128"/>
                <a:cs typeface="Arial" pitchFamily="34" charset="0"/>
              </a:endParaRPr>
            </a:p>
          </p:txBody>
        </p:sp>
        <p:sp>
          <p:nvSpPr>
            <p:cNvPr id="85032" name="Oval 38"/>
            <p:cNvSpPr>
              <a:spLocks noChangeArrowheads="1"/>
            </p:cNvSpPr>
            <p:nvPr/>
          </p:nvSpPr>
          <p:spPr bwMode="auto">
            <a:xfrm>
              <a:off x="3561262" y="3815678"/>
              <a:ext cx="109538" cy="111125"/>
            </a:xfrm>
            <a:prstGeom prst="ellipse">
              <a:avLst/>
            </a:prstGeom>
            <a:solidFill>
              <a:schemeClr val="accent1"/>
            </a:solidFill>
            <a:ln w="9525">
              <a:noFill/>
              <a:round/>
              <a:headEnd/>
              <a:tailEnd/>
            </a:ln>
          </p:spPr>
          <p:txBody>
            <a:bodyPr/>
            <a:lstStyle/>
            <a:p>
              <a:pPr>
                <a:lnSpc>
                  <a:spcPct val="90000"/>
                </a:lnSpc>
                <a:spcBef>
                  <a:spcPct val="50000"/>
                </a:spcBef>
                <a:buClr>
                  <a:schemeClr val="accent2"/>
                </a:buClr>
                <a:buFont typeface="Wingdings" pitchFamily="2" charset="2"/>
                <a:buNone/>
              </a:pPr>
              <a:endParaRPr lang="cs-CZ" sz="2200">
                <a:solidFill>
                  <a:schemeClr val="tx2"/>
                </a:solidFill>
                <a:ea typeface="MS PGothic" pitchFamily="34" charset="-128"/>
              </a:endParaRPr>
            </a:p>
          </p:txBody>
        </p:sp>
      </p:grpSp>
      <p:grpSp>
        <p:nvGrpSpPr>
          <p:cNvPr id="85002" name="Group 22"/>
          <p:cNvGrpSpPr>
            <a:grpSpLocks/>
          </p:cNvGrpSpPr>
          <p:nvPr/>
        </p:nvGrpSpPr>
        <p:grpSpPr bwMode="auto">
          <a:xfrm>
            <a:off x="5181600" y="3389313"/>
            <a:ext cx="401638" cy="401637"/>
            <a:chOff x="5170666" y="3670141"/>
            <a:chExt cx="400881" cy="402200"/>
          </a:xfrm>
        </p:grpSpPr>
        <p:sp>
          <p:nvSpPr>
            <p:cNvPr id="41" name="Teardrop 23"/>
            <p:cNvSpPr>
              <a:spLocks noChangeArrowheads="1"/>
            </p:cNvSpPr>
            <p:nvPr/>
          </p:nvSpPr>
          <p:spPr bwMode="auto">
            <a:xfrm rot="2700000">
              <a:off x="5170006" y="3670801"/>
              <a:ext cx="402200" cy="400881"/>
            </a:xfrm>
            <a:custGeom>
              <a:avLst/>
              <a:gdLst>
                <a:gd name="T0" fmla="*/ 484190 w 484187"/>
                <a:gd name="T1" fmla="*/ 241300 h 482600"/>
                <a:gd name="T2" fmla="*/ 413282 w 484187"/>
                <a:gd name="T3" fmla="*/ 411925 h 482600"/>
                <a:gd name="T4" fmla="*/ 242097 w 484187"/>
                <a:gd name="T5" fmla="*/ 482600 h 482600"/>
                <a:gd name="T6" fmla="*/ 70908 w 484187"/>
                <a:gd name="T7" fmla="*/ 411925 h 482600"/>
                <a:gd name="T8" fmla="*/ 0 w 484187"/>
                <a:gd name="T9" fmla="*/ 241300 h 482600"/>
                <a:gd name="T10" fmla="*/ 70908 w 484187"/>
                <a:gd name="T11" fmla="*/ 70675 h 482600"/>
                <a:gd name="T12" fmla="*/ 242097 w 484187"/>
                <a:gd name="T13" fmla="*/ 0 h 482600"/>
                <a:gd name="T14" fmla="*/ 484190 w 484187"/>
                <a:gd name="T15" fmla="*/ 0 h 482600"/>
                <a:gd name="T16" fmla="*/ 0 60000 65536"/>
                <a:gd name="T17" fmla="*/ 0 60000 65536"/>
                <a:gd name="T18" fmla="*/ 0 60000 65536"/>
                <a:gd name="T19" fmla="*/ 0 60000 65536"/>
                <a:gd name="T20" fmla="*/ 0 60000 65536"/>
                <a:gd name="T21" fmla="*/ 0 60000 65536"/>
                <a:gd name="T22" fmla="*/ 0 60000 65536"/>
                <a:gd name="T23" fmla="*/ 0 60000 65536"/>
                <a:gd name="T24" fmla="*/ 70908 w 484187"/>
                <a:gd name="T25" fmla="*/ 70675 h 482600"/>
                <a:gd name="T26" fmla="*/ 413279 w 484187"/>
                <a:gd name="T27" fmla="*/ 411925 h 482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187" h="482600">
                  <a:moveTo>
                    <a:pt x="0" y="241300"/>
                  </a:moveTo>
                  <a:lnTo>
                    <a:pt x="0" y="241300"/>
                  </a:lnTo>
                  <a:cubicBezTo>
                    <a:pt x="0" y="108033"/>
                    <a:pt x="108389" y="0"/>
                    <a:pt x="242093" y="0"/>
                  </a:cubicBezTo>
                  <a:cubicBezTo>
                    <a:pt x="322791" y="0"/>
                    <a:pt x="403489" y="0"/>
                    <a:pt x="484187" y="0"/>
                  </a:cubicBezTo>
                  <a:cubicBezTo>
                    <a:pt x="484187" y="80433"/>
                    <a:pt x="484187" y="160867"/>
                    <a:pt x="484187" y="241300"/>
                  </a:cubicBezTo>
                  <a:cubicBezTo>
                    <a:pt x="484187" y="374566"/>
                    <a:pt x="375797" y="482599"/>
                    <a:pt x="242093" y="482600"/>
                  </a:cubicBezTo>
                  <a:cubicBezTo>
                    <a:pt x="108388" y="482600"/>
                    <a:pt x="-1" y="374566"/>
                    <a:pt x="-1" y="241300"/>
                  </a:cubicBezTo>
                  <a:close/>
                </a:path>
              </a:pathLst>
            </a:custGeom>
            <a:solidFill>
              <a:schemeClr val="bg1"/>
            </a:solidFill>
            <a:ln w="19050">
              <a:solidFill>
                <a:srgbClr val="DD731C"/>
              </a:solidFill>
              <a:round/>
              <a:headEnd/>
              <a:tailEnd/>
            </a:ln>
            <a:effectLst>
              <a:outerShdw dist="23000" dir="5400000" rotWithShape="0">
                <a:srgbClr val="808080">
                  <a:alpha val="34998"/>
                </a:srgbClr>
              </a:outerShdw>
            </a:effectLst>
          </p:spPr>
          <p:txBody>
            <a:bodyPr anchor="ctr"/>
            <a:lstStyle/>
            <a:p>
              <a:pPr defTabSz="457200">
                <a:spcBef>
                  <a:spcPct val="50000"/>
                </a:spcBef>
                <a:buClr>
                  <a:schemeClr val="accent2"/>
                </a:buClr>
                <a:buFont typeface="Wingdings" pitchFamily="2" charset="2"/>
                <a:buNone/>
                <a:defRPr/>
              </a:pPr>
              <a:endParaRPr lang="en-US" sz="2200">
                <a:solidFill>
                  <a:schemeClr val="tx2"/>
                </a:solidFill>
                <a:latin typeface="Calibri" pitchFamily="34" charset="0"/>
                <a:ea typeface="Arial Unicode MS" pitchFamily="34" charset="-128"/>
                <a:cs typeface="Arial" pitchFamily="34" charset="0"/>
              </a:endParaRPr>
            </a:p>
          </p:txBody>
        </p:sp>
        <p:sp>
          <p:nvSpPr>
            <p:cNvPr id="85030" name="Oval 41"/>
            <p:cNvSpPr>
              <a:spLocks noChangeArrowheads="1"/>
            </p:cNvSpPr>
            <p:nvPr/>
          </p:nvSpPr>
          <p:spPr bwMode="auto">
            <a:xfrm>
              <a:off x="5313862" y="3815678"/>
              <a:ext cx="109538" cy="111125"/>
            </a:xfrm>
            <a:prstGeom prst="ellipse">
              <a:avLst/>
            </a:prstGeom>
            <a:solidFill>
              <a:schemeClr val="accent1"/>
            </a:solidFill>
            <a:ln w="9525">
              <a:noFill/>
              <a:round/>
              <a:headEnd/>
              <a:tailEnd/>
            </a:ln>
          </p:spPr>
          <p:txBody>
            <a:bodyPr/>
            <a:lstStyle/>
            <a:p>
              <a:pPr>
                <a:lnSpc>
                  <a:spcPct val="90000"/>
                </a:lnSpc>
                <a:spcBef>
                  <a:spcPct val="50000"/>
                </a:spcBef>
                <a:buClr>
                  <a:schemeClr val="accent2"/>
                </a:buClr>
                <a:buFont typeface="Wingdings" pitchFamily="2" charset="2"/>
                <a:buNone/>
              </a:pPr>
              <a:endParaRPr lang="cs-CZ" sz="2200">
                <a:solidFill>
                  <a:schemeClr val="tx2"/>
                </a:solidFill>
                <a:ea typeface="MS PGothic" pitchFamily="34" charset="-128"/>
              </a:endParaRPr>
            </a:p>
          </p:txBody>
        </p:sp>
      </p:grpSp>
      <p:sp>
        <p:nvSpPr>
          <p:cNvPr id="85003" name="Title 25"/>
          <p:cNvSpPr>
            <a:spLocks noGrp="1"/>
          </p:cNvSpPr>
          <p:nvPr>
            <p:ph type="title"/>
          </p:nvPr>
        </p:nvSpPr>
        <p:spPr/>
        <p:txBody>
          <a:bodyPr/>
          <a:lstStyle/>
          <a:p>
            <a:r>
              <a:rPr lang="en-US" sz="2400" smtClean="0">
                <a:solidFill>
                  <a:schemeClr val="tx2"/>
                </a:solidFill>
              </a:rPr>
              <a:t>All Processes of Marketing Organizations:</a:t>
            </a:r>
            <a:br>
              <a:rPr lang="en-US" sz="2400" smtClean="0">
                <a:solidFill>
                  <a:schemeClr val="tx2"/>
                </a:solidFill>
              </a:rPr>
            </a:br>
            <a:r>
              <a:rPr lang="en-US" sz="2400" smtClean="0">
                <a:solidFill>
                  <a:schemeClr val="tx2"/>
                </a:solidFill>
              </a:rPr>
              <a:t>Inbound &amp; Outbound &amp; Online &amp; Offline</a:t>
            </a:r>
          </a:p>
        </p:txBody>
      </p:sp>
      <p:grpSp>
        <p:nvGrpSpPr>
          <p:cNvPr id="85004" name="Group 58"/>
          <p:cNvGrpSpPr>
            <a:grpSpLocks/>
          </p:cNvGrpSpPr>
          <p:nvPr/>
        </p:nvGrpSpPr>
        <p:grpSpPr bwMode="auto">
          <a:xfrm>
            <a:off x="2078038" y="2314575"/>
            <a:ext cx="1447800" cy="2428875"/>
            <a:chOff x="2078222" y="2315284"/>
            <a:chExt cx="1447800" cy="2427524"/>
          </a:xfrm>
        </p:grpSpPr>
        <p:sp>
          <p:nvSpPr>
            <p:cNvPr id="85025" name="Rectangle 19"/>
            <p:cNvSpPr>
              <a:spLocks noChangeArrowheads="1"/>
            </p:cNvSpPr>
            <p:nvPr/>
          </p:nvSpPr>
          <p:spPr bwMode="auto">
            <a:xfrm>
              <a:off x="2078222" y="2315284"/>
              <a:ext cx="1447800" cy="2427524"/>
            </a:xfrm>
            <a:prstGeom prst="rect">
              <a:avLst/>
            </a:prstGeom>
            <a:noFill/>
            <a:ln w="9525">
              <a:noFill/>
              <a:miter lim="800000"/>
              <a:headEnd/>
              <a:tailEnd/>
            </a:ln>
          </p:spPr>
          <p:txBody>
            <a:bodyPr>
              <a:spAutoFit/>
            </a:bodyPr>
            <a:lstStyle/>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Web &amp; Digital Analytics</a:t>
              </a:r>
            </a:p>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Event Detection</a:t>
              </a:r>
            </a:p>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Predictive Analytics</a:t>
              </a:r>
            </a:p>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Visual Exploration</a:t>
              </a:r>
              <a:endParaRPr lang="en-US" sz="1600" i="1">
                <a:solidFill>
                  <a:schemeClr val="tx2"/>
                </a:solidFill>
              </a:endParaRPr>
            </a:p>
          </p:txBody>
        </p:sp>
        <p:cxnSp>
          <p:nvCxnSpPr>
            <p:cNvPr id="22" name="Straight Connector 21"/>
            <p:cNvCxnSpPr/>
            <p:nvPr/>
          </p:nvCxnSpPr>
          <p:spPr>
            <a:xfrm>
              <a:off x="2344922" y="2900746"/>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344922" y="3529046"/>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44922" y="4157347"/>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5005" name="Group 59"/>
          <p:cNvGrpSpPr>
            <a:grpSpLocks/>
          </p:cNvGrpSpPr>
          <p:nvPr/>
        </p:nvGrpSpPr>
        <p:grpSpPr bwMode="auto">
          <a:xfrm>
            <a:off x="3783013" y="2162175"/>
            <a:ext cx="1447800" cy="2760663"/>
            <a:chOff x="3782843" y="2162665"/>
            <a:chExt cx="1447800" cy="2760949"/>
          </a:xfrm>
        </p:grpSpPr>
        <p:sp>
          <p:nvSpPr>
            <p:cNvPr id="85020" name="Rectangle 26"/>
            <p:cNvSpPr>
              <a:spLocks noChangeArrowheads="1"/>
            </p:cNvSpPr>
            <p:nvPr/>
          </p:nvSpPr>
          <p:spPr bwMode="auto">
            <a:xfrm>
              <a:off x="3782843" y="2162665"/>
              <a:ext cx="1447800" cy="2760949"/>
            </a:xfrm>
            <a:prstGeom prst="rect">
              <a:avLst/>
            </a:prstGeom>
            <a:noFill/>
            <a:ln w="9525">
              <a:noFill/>
              <a:miter lim="800000"/>
              <a:headEnd/>
              <a:tailEnd/>
            </a:ln>
          </p:spPr>
          <p:txBody>
            <a:bodyPr>
              <a:spAutoFit/>
            </a:bodyPr>
            <a:lstStyle/>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Segmentation</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Offer Management</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Interaction History</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Real-time,  Behavioral Targeting</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Contact Optimization</a:t>
              </a:r>
              <a:endParaRPr lang="en-US" sz="1600" i="1">
                <a:solidFill>
                  <a:schemeClr val="tx2"/>
                </a:solidFill>
              </a:endParaRPr>
            </a:p>
          </p:txBody>
        </p:sp>
        <p:cxnSp>
          <p:nvCxnSpPr>
            <p:cNvPr id="33" name="Straight Connector 32"/>
            <p:cNvCxnSpPr/>
            <p:nvPr/>
          </p:nvCxnSpPr>
          <p:spPr>
            <a:xfrm>
              <a:off x="4049543" y="2467497"/>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38430" y="3048582"/>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49543" y="359156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49543" y="436316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5006" name="Group 60"/>
          <p:cNvGrpSpPr>
            <a:grpSpLocks/>
          </p:cNvGrpSpPr>
          <p:nvPr/>
        </p:nvGrpSpPr>
        <p:grpSpPr bwMode="auto">
          <a:xfrm>
            <a:off x="5480050" y="2171700"/>
            <a:ext cx="1447800" cy="2762250"/>
            <a:chOff x="5480620" y="2171308"/>
            <a:chExt cx="1447800" cy="2762551"/>
          </a:xfrm>
        </p:grpSpPr>
        <p:sp>
          <p:nvSpPr>
            <p:cNvPr id="85015" name="Rectangle 39"/>
            <p:cNvSpPr>
              <a:spLocks noChangeArrowheads="1"/>
            </p:cNvSpPr>
            <p:nvPr/>
          </p:nvSpPr>
          <p:spPr bwMode="auto">
            <a:xfrm>
              <a:off x="5480620" y="2171308"/>
              <a:ext cx="1447800" cy="2762551"/>
            </a:xfrm>
            <a:prstGeom prst="rect">
              <a:avLst/>
            </a:prstGeom>
            <a:noFill/>
            <a:ln w="9525">
              <a:noFill/>
              <a:miter lim="800000"/>
              <a:headEnd/>
              <a:tailEnd/>
            </a:ln>
          </p:spPr>
          <p:txBody>
            <a:bodyPr>
              <a:spAutoFit/>
            </a:bodyPr>
            <a:lstStyle/>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Email</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Inbound Integration</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Lead Routing &amp; Monitoring</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Distributed Marketing</a:t>
              </a:r>
            </a:p>
            <a:p>
              <a:pPr algn="ctr">
                <a:lnSpc>
                  <a:spcPts val="1600"/>
                </a:lnSpc>
                <a:spcBef>
                  <a:spcPts val="1200"/>
                </a:spcBef>
                <a:buClr>
                  <a:schemeClr val="accent2"/>
                </a:buClr>
                <a:buFont typeface="Wingdings" pitchFamily="2" charset="2"/>
                <a:buNone/>
              </a:pPr>
              <a:r>
                <a:rPr lang="en-US" sz="1600" i="1">
                  <a:solidFill>
                    <a:schemeClr val="tx2"/>
                  </a:solidFill>
                  <a:latin typeface="Calibri" pitchFamily="34" charset="0"/>
                </a:rPr>
                <a:t>Search/ Display Ad Management</a:t>
              </a:r>
            </a:p>
          </p:txBody>
        </p:sp>
        <p:cxnSp>
          <p:nvCxnSpPr>
            <p:cNvPr id="43" name="Straight Connector 42"/>
            <p:cNvCxnSpPr/>
            <p:nvPr/>
          </p:nvCxnSpPr>
          <p:spPr>
            <a:xfrm>
              <a:off x="5747320" y="246820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747320" y="3047703"/>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747320" y="3590688"/>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747320" y="4152724"/>
              <a:ext cx="9144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5007" name="Group 61"/>
          <p:cNvGrpSpPr>
            <a:grpSpLocks/>
          </p:cNvGrpSpPr>
          <p:nvPr/>
        </p:nvGrpSpPr>
        <p:grpSpPr bwMode="auto">
          <a:xfrm>
            <a:off x="1862138" y="5476875"/>
            <a:ext cx="5181600" cy="504825"/>
            <a:chOff x="1861454" y="5476961"/>
            <a:chExt cx="5181600" cy="505523"/>
          </a:xfrm>
        </p:grpSpPr>
        <p:sp>
          <p:nvSpPr>
            <p:cNvPr id="85008" name="Rectangle 47"/>
            <p:cNvSpPr>
              <a:spLocks noChangeArrowheads="1"/>
            </p:cNvSpPr>
            <p:nvPr/>
          </p:nvSpPr>
          <p:spPr bwMode="auto">
            <a:xfrm>
              <a:off x="1861454" y="5476961"/>
              <a:ext cx="1295400" cy="505523"/>
            </a:xfrm>
            <a:prstGeom prst="rect">
              <a:avLst/>
            </a:prstGeom>
            <a:noFill/>
            <a:ln w="9525">
              <a:noFill/>
              <a:miter lim="800000"/>
              <a:headEnd/>
              <a:tailEnd/>
            </a:ln>
          </p:spPr>
          <p:txBody>
            <a:bodyPr>
              <a:spAutoFit/>
            </a:bodyPr>
            <a:lstStyle/>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Plans &amp; Budgets</a:t>
              </a:r>
            </a:p>
          </p:txBody>
        </p:sp>
        <p:sp>
          <p:nvSpPr>
            <p:cNvPr id="85009" name="Rectangle 48"/>
            <p:cNvSpPr>
              <a:spLocks noChangeArrowheads="1"/>
            </p:cNvSpPr>
            <p:nvPr/>
          </p:nvSpPr>
          <p:spPr bwMode="auto">
            <a:xfrm>
              <a:off x="3067562" y="5476961"/>
              <a:ext cx="1295400" cy="505523"/>
            </a:xfrm>
            <a:prstGeom prst="rect">
              <a:avLst/>
            </a:prstGeom>
            <a:noFill/>
            <a:ln w="9525">
              <a:noFill/>
              <a:miter lim="800000"/>
              <a:headEnd/>
              <a:tailEnd/>
            </a:ln>
          </p:spPr>
          <p:txBody>
            <a:bodyPr>
              <a:spAutoFit/>
            </a:bodyPr>
            <a:lstStyle/>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People &amp; Processes</a:t>
              </a:r>
            </a:p>
          </p:txBody>
        </p:sp>
        <p:sp>
          <p:nvSpPr>
            <p:cNvPr id="85010" name="Rectangle 49"/>
            <p:cNvSpPr>
              <a:spLocks noChangeArrowheads="1"/>
            </p:cNvSpPr>
            <p:nvPr/>
          </p:nvSpPr>
          <p:spPr bwMode="auto">
            <a:xfrm>
              <a:off x="4198254" y="5476961"/>
              <a:ext cx="1295400" cy="505523"/>
            </a:xfrm>
            <a:prstGeom prst="rect">
              <a:avLst/>
            </a:prstGeom>
            <a:noFill/>
            <a:ln w="9525">
              <a:noFill/>
              <a:miter lim="800000"/>
              <a:headEnd/>
              <a:tailEnd/>
            </a:ln>
          </p:spPr>
          <p:txBody>
            <a:bodyPr>
              <a:spAutoFit/>
            </a:bodyPr>
            <a:lstStyle/>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Data &amp; Assets</a:t>
              </a:r>
            </a:p>
          </p:txBody>
        </p:sp>
        <p:sp>
          <p:nvSpPr>
            <p:cNvPr id="85011" name="Rectangle 50"/>
            <p:cNvSpPr>
              <a:spLocks noChangeArrowheads="1"/>
            </p:cNvSpPr>
            <p:nvPr/>
          </p:nvSpPr>
          <p:spPr bwMode="auto">
            <a:xfrm>
              <a:off x="5366654" y="5476961"/>
              <a:ext cx="1676400" cy="502702"/>
            </a:xfrm>
            <a:prstGeom prst="rect">
              <a:avLst/>
            </a:prstGeom>
            <a:noFill/>
            <a:ln w="9525">
              <a:noFill/>
              <a:miter lim="800000"/>
              <a:headEnd/>
              <a:tailEnd/>
            </a:ln>
          </p:spPr>
          <p:txBody>
            <a:bodyPr>
              <a:spAutoFit/>
            </a:bodyPr>
            <a:lstStyle/>
            <a:p>
              <a:pPr algn="ctr">
                <a:lnSpc>
                  <a:spcPts val="1600"/>
                </a:lnSpc>
                <a:spcBef>
                  <a:spcPts val="1800"/>
                </a:spcBef>
                <a:buClr>
                  <a:schemeClr val="accent2"/>
                </a:buClr>
                <a:buFont typeface="Wingdings" pitchFamily="2" charset="2"/>
                <a:buNone/>
              </a:pPr>
              <a:r>
                <a:rPr lang="en-US" sz="1600" i="1">
                  <a:solidFill>
                    <a:schemeClr val="tx2"/>
                  </a:solidFill>
                  <a:latin typeface="Calibri" pitchFamily="34" charset="0"/>
                </a:rPr>
                <a:t>Measurement &amp; Performance</a:t>
              </a:r>
            </a:p>
          </p:txBody>
        </p:sp>
        <p:cxnSp>
          <p:nvCxnSpPr>
            <p:cNvPr id="52" name="Straight Connector 51"/>
            <p:cNvCxnSpPr/>
            <p:nvPr/>
          </p:nvCxnSpPr>
          <p:spPr>
            <a:xfrm rot="5400000" flipH="1" flipV="1">
              <a:off x="2824721" y="5729723"/>
              <a:ext cx="4991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4070908" y="5729723"/>
              <a:ext cx="4991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5101196" y="5729723"/>
              <a:ext cx="4991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0"/>
          </p:nvPr>
        </p:nvSpPr>
        <p:spPr>
          <a:xfrm>
            <a:off x="6553200" y="6119813"/>
            <a:ext cx="2133600" cy="365125"/>
          </a:xfrm>
          <a:noFill/>
        </p:spPr>
        <p:txBody>
          <a:bodyPr/>
          <a:lstStyle/>
          <a:p>
            <a:fld id="{B0C56692-61A2-432A-A78E-FD1CFF4335F1}" type="slidenum">
              <a:rPr lang="en-US">
                <a:latin typeface="Arial" charset="0"/>
                <a:ea typeface="MS PGothic" pitchFamily="34" charset="-128"/>
              </a:rPr>
              <a:pPr/>
              <a:t>22</a:t>
            </a:fld>
            <a:endParaRPr lang="en-US">
              <a:latin typeface="Arial" charset="0"/>
              <a:ea typeface="MS PGothic" pitchFamily="34" charset="-128"/>
            </a:endParaRPr>
          </a:p>
        </p:txBody>
      </p:sp>
      <p:sp>
        <p:nvSpPr>
          <p:cNvPr id="87042" name="Title 1"/>
          <p:cNvSpPr>
            <a:spLocks noGrp="1"/>
          </p:cNvSpPr>
          <p:nvPr>
            <p:ph type="title" idx="4294967295"/>
          </p:nvPr>
        </p:nvSpPr>
        <p:spPr>
          <a:xfrm>
            <a:off x="153988" y="581025"/>
            <a:ext cx="5972175" cy="639763"/>
          </a:xfrm>
        </p:spPr>
        <p:txBody>
          <a:bodyPr/>
          <a:lstStyle/>
          <a:p>
            <a:r>
              <a:rPr lang="en-US" sz="2400" b="1" smtClean="0"/>
              <a:t>10 Year Market Leader</a:t>
            </a:r>
          </a:p>
        </p:txBody>
      </p:sp>
      <p:pic>
        <p:nvPicPr>
          <p:cNvPr id="87043" name="Picture 2"/>
          <p:cNvPicPr>
            <a:picLocks noChangeAspect="1" noChangeArrowheads="1"/>
          </p:cNvPicPr>
          <p:nvPr/>
        </p:nvPicPr>
        <p:blipFill>
          <a:blip r:embed="rId3"/>
          <a:srcRect/>
          <a:stretch>
            <a:fillRect/>
          </a:stretch>
        </p:blipFill>
        <p:spPr bwMode="auto">
          <a:xfrm>
            <a:off x="1752600" y="1058863"/>
            <a:ext cx="5403850" cy="5276850"/>
          </a:xfrm>
          <a:prstGeom prst="rect">
            <a:avLst/>
          </a:prstGeom>
          <a:solidFill>
            <a:schemeClr val="bg1">
              <a:alpha val="0"/>
            </a:schemeClr>
          </a:solidFill>
          <a:ln w="9525">
            <a:noFill/>
            <a:miter lim="800000"/>
            <a:headEnd/>
            <a:tailEnd/>
          </a:ln>
        </p:spPr>
      </p:pic>
      <p:pic>
        <p:nvPicPr>
          <p:cNvPr id="87044" name="Picture 4" descr="gartner 2011.bmp"/>
          <p:cNvPicPr>
            <a:picLocks noChangeAspect="1"/>
          </p:cNvPicPr>
          <p:nvPr/>
        </p:nvPicPr>
        <p:blipFill>
          <a:blip r:embed="rId4"/>
          <a:srcRect/>
          <a:stretch>
            <a:fillRect/>
          </a:stretch>
        </p:blipFill>
        <p:spPr bwMode="auto">
          <a:xfrm>
            <a:off x="1030288" y="1055688"/>
            <a:ext cx="7362825" cy="546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300038" y="544513"/>
            <a:ext cx="8440737" cy="430212"/>
          </a:xfrm>
        </p:spPr>
        <p:txBody>
          <a:bodyPr/>
          <a:lstStyle/>
          <a:p>
            <a:r>
              <a:rPr lang="en-US" sz="2400" b="1" smtClean="0"/>
              <a:t>New market leader in Web Analytics</a:t>
            </a:r>
          </a:p>
        </p:txBody>
      </p:sp>
      <p:sp>
        <p:nvSpPr>
          <p:cNvPr id="89090" name="Slide Number Placeholder 3"/>
          <p:cNvSpPr>
            <a:spLocks noGrp="1"/>
          </p:cNvSpPr>
          <p:nvPr>
            <p:ph type="sldNum" sz="quarter" idx="10"/>
          </p:nvPr>
        </p:nvSpPr>
        <p:spPr bwMode="auto">
          <a:xfrm>
            <a:off x="457200" y="6356350"/>
            <a:ext cx="2133600" cy="365125"/>
          </a:xfrm>
          <a:noFill/>
        </p:spPr>
        <p:txBody>
          <a:bodyPr/>
          <a:lstStyle/>
          <a:p>
            <a:r>
              <a:rPr lang="en-US" altLang="en-US">
                <a:latin typeface="Arial" charset="0"/>
                <a:ea typeface="MS PGothic" pitchFamily="34" charset="-128"/>
              </a:rPr>
              <a:t>Slide </a:t>
            </a:r>
            <a:fld id="{25C6281E-FDB8-4D55-B0A4-CBE3E78E322A}" type="slidenum">
              <a:rPr lang="en-US" altLang="en-US">
                <a:latin typeface="Arial" charset="0"/>
                <a:ea typeface="MS PGothic" pitchFamily="34" charset="-128"/>
              </a:rPr>
              <a:pPr/>
              <a:t>23</a:t>
            </a:fld>
            <a:endParaRPr lang="en-US" altLang="en-US">
              <a:latin typeface="Arial" charset="0"/>
              <a:ea typeface="MS PGothic" pitchFamily="34" charset="-128"/>
            </a:endParaRPr>
          </a:p>
        </p:txBody>
      </p:sp>
      <p:pic>
        <p:nvPicPr>
          <p:cNvPr id="89091" name="Picture 1"/>
          <p:cNvPicPr>
            <a:picLocks noGrp="1" noChangeAspect="1" noChangeArrowheads="1"/>
          </p:cNvPicPr>
          <p:nvPr>
            <p:ph idx="1"/>
          </p:nvPr>
        </p:nvPicPr>
        <p:blipFill>
          <a:blip r:embed="rId3"/>
          <a:srcRect/>
          <a:stretch>
            <a:fillRect/>
          </a:stretch>
        </p:blipFill>
        <p:spPr>
          <a:xfrm>
            <a:off x="1395413" y="1311275"/>
            <a:ext cx="4783137" cy="5167313"/>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512763" y="674688"/>
            <a:ext cx="8440737" cy="430212"/>
          </a:xfrm>
        </p:spPr>
        <p:txBody>
          <a:bodyPr/>
          <a:lstStyle/>
          <a:p>
            <a:r>
              <a:rPr lang="en-US" sz="2400" smtClean="0"/>
              <a:t>Table of Contents</a:t>
            </a:r>
          </a:p>
        </p:txBody>
      </p:sp>
      <p:sp>
        <p:nvSpPr>
          <p:cNvPr id="91138" name="Rectangle 3"/>
          <p:cNvSpPr>
            <a:spLocks noGrp="1" noChangeArrowheads="1"/>
          </p:cNvSpPr>
          <p:nvPr>
            <p:ph idx="1"/>
          </p:nvPr>
        </p:nvSpPr>
        <p:spPr>
          <a:xfrm>
            <a:off x="519113" y="1311275"/>
            <a:ext cx="7775575" cy="3902075"/>
          </a:xfrm>
        </p:spPr>
        <p:txBody>
          <a:bodyPr/>
          <a:lstStyle/>
          <a:p>
            <a:pPr marL="738188" lvl="1" indent="-508000">
              <a:spcAft>
                <a:spcPct val="65000"/>
              </a:spcAft>
              <a:buFont typeface="Arial" charset="0"/>
              <a:buAutoNum type="arabicPeriod"/>
            </a:pPr>
            <a:r>
              <a:rPr lang="en-US" sz="2000" b="1" smtClean="0"/>
              <a:t>Trends in Marketing, CMO study results</a:t>
            </a:r>
          </a:p>
          <a:p>
            <a:pPr marL="738188" lvl="1" indent="-508000">
              <a:spcAft>
                <a:spcPct val="65000"/>
              </a:spcAft>
              <a:buFont typeface="Arial" charset="0"/>
              <a:buAutoNum type="arabicPeriod"/>
            </a:pPr>
            <a:r>
              <a:rPr lang="en-US" sz="2000" b="1" smtClean="0"/>
              <a:t>Interactive Marketing by IBM</a:t>
            </a:r>
          </a:p>
          <a:p>
            <a:pPr marL="738188" lvl="1" indent="-508000">
              <a:spcAft>
                <a:spcPct val="65000"/>
              </a:spcAft>
              <a:buFont typeface="Arial" charset="0"/>
              <a:buAutoNum type="arabicPeriod"/>
            </a:pPr>
            <a:r>
              <a:rPr lang="en-US" sz="2000" b="1" smtClean="0"/>
              <a:t>Benefits illustrated by Customer Stories</a:t>
            </a:r>
          </a:p>
          <a:p>
            <a:pPr marL="738188" lvl="1" indent="-508000">
              <a:spcAft>
                <a:spcPct val="65000"/>
              </a:spcAft>
              <a:buFont typeface="Arial" charset="0"/>
              <a:buNone/>
            </a:pPr>
            <a:endParaRPr lang="en-US" sz="2000" b="1" smtClean="0"/>
          </a:p>
          <a:p>
            <a:pPr marL="915988" lvl="2" indent="-457200">
              <a:spcAft>
                <a:spcPct val="65000"/>
              </a:spcAft>
              <a:buFontTx/>
              <a:buNone/>
            </a:pPr>
            <a:endParaRPr lang="en-US" sz="2000" b="1" smtClean="0"/>
          </a:p>
          <a:p>
            <a:pPr marL="738188" lvl="1" indent="-508000">
              <a:spcAft>
                <a:spcPct val="65000"/>
              </a:spcAft>
              <a:buFont typeface="Arial" charset="0"/>
              <a:buNone/>
            </a:pPr>
            <a:endParaRPr lang="en-US" sz="2800" b="1" smtClean="0"/>
          </a:p>
        </p:txBody>
      </p:sp>
      <p:sp>
        <p:nvSpPr>
          <p:cNvPr id="91139" name="Slide Number Placeholder 3"/>
          <p:cNvSpPr>
            <a:spLocks noGrp="1"/>
          </p:cNvSpPr>
          <p:nvPr>
            <p:ph type="sldNum" sz="quarter" idx="10"/>
          </p:nvPr>
        </p:nvSpPr>
        <p:spPr bwMode="auto">
          <a:xfrm>
            <a:off x="457200" y="6356350"/>
            <a:ext cx="2133600" cy="365125"/>
          </a:xfrm>
          <a:noFill/>
        </p:spPr>
        <p:txBody>
          <a:bodyPr/>
          <a:lstStyle/>
          <a:p>
            <a:r>
              <a:rPr lang="en-US" altLang="en-US">
                <a:latin typeface="Arial" charset="0"/>
                <a:ea typeface="MS PGothic" pitchFamily="34" charset="-128"/>
              </a:rPr>
              <a:t>Slide </a:t>
            </a:r>
            <a:fld id="{012313A4-08FF-48C9-B963-B74EF041A54D}" type="slidenum">
              <a:rPr lang="en-US" altLang="en-US">
                <a:latin typeface="Arial" charset="0"/>
                <a:ea typeface="MS PGothic" pitchFamily="34" charset="-128"/>
              </a:rPr>
              <a:pPr/>
              <a:t>24</a:t>
            </a:fld>
            <a:endParaRPr lang="en-US" altLang="en-US">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84"/>
          <p:cNvSpPr>
            <a:spLocks noGrp="1"/>
          </p:cNvSpPr>
          <p:nvPr>
            <p:ph type="title"/>
          </p:nvPr>
        </p:nvSpPr>
        <p:spPr>
          <a:xfrm>
            <a:off x="227013" y="617538"/>
            <a:ext cx="8715375" cy="1143000"/>
          </a:xfrm>
        </p:spPr>
        <p:txBody>
          <a:bodyPr/>
          <a:lstStyle/>
          <a:p>
            <a:r>
              <a:rPr lang="en-US" sz="2400" smtClean="0"/>
              <a:t>More than 2500 Organizations Worldwide Depend on IBM’s EMM Solutions</a:t>
            </a:r>
          </a:p>
        </p:txBody>
      </p:sp>
      <p:grpSp>
        <p:nvGrpSpPr>
          <p:cNvPr id="83" name="AutoShape 3"/>
          <p:cNvGrpSpPr>
            <a:grpSpLocks/>
          </p:cNvGrpSpPr>
          <p:nvPr/>
        </p:nvGrpSpPr>
        <p:grpSpPr bwMode="auto">
          <a:xfrm>
            <a:off x="73025" y="1468438"/>
            <a:ext cx="1474788" cy="4938712"/>
            <a:chOff x="46" y="925"/>
            <a:chExt cx="929" cy="3111"/>
          </a:xfrm>
        </p:grpSpPr>
        <p:pic>
          <p:nvPicPr>
            <p:cNvPr id="93186" name="AutoShape 3"/>
            <p:cNvPicPr>
              <a:picLocks noChangeArrowheads="1"/>
            </p:cNvPicPr>
            <p:nvPr/>
          </p:nvPicPr>
          <p:blipFill>
            <a:blip r:embed="rId3"/>
            <a:srcRect/>
            <a:stretch>
              <a:fillRect/>
            </a:stretch>
          </p:blipFill>
          <p:spPr bwMode="hidden">
            <a:xfrm>
              <a:off x="46" y="925"/>
              <a:ext cx="929" cy="3111"/>
            </a:xfrm>
            <a:prstGeom prst="rect">
              <a:avLst/>
            </a:prstGeom>
            <a:noFill/>
          </p:spPr>
        </p:pic>
        <p:sp>
          <p:nvSpPr>
            <p:cNvPr id="93187" name="Text Box 3"/>
            <p:cNvSpPr txBox="1">
              <a:spLocks noChangeArrowheads="1"/>
            </p:cNvSpPr>
            <p:nvPr/>
          </p:nvSpPr>
          <p:spPr bwMode="auto">
            <a:xfrm>
              <a:off x="87" y="965"/>
              <a:ext cx="853" cy="3035"/>
            </a:xfrm>
            <a:prstGeom prst="rect">
              <a:avLst/>
            </a:prstGeom>
            <a:noFill/>
            <a:ln w="9525">
              <a:noFill/>
              <a:miter lim="800000"/>
              <a:headEnd/>
              <a:tailEnd/>
            </a:ln>
          </p:spPr>
          <p:txBody>
            <a:bodyPr anchor="ctr"/>
            <a:lstStyle/>
            <a:p>
              <a:pPr eaLnBrk="0" hangingPunct="0">
                <a:lnSpc>
                  <a:spcPct val="85000"/>
                </a:lnSpc>
                <a:spcBef>
                  <a:spcPct val="50000"/>
                </a:spcBef>
                <a:buClr>
                  <a:schemeClr val="accent2"/>
                </a:buClr>
                <a:buFont typeface="Wingdings" pitchFamily="2" charset="2"/>
                <a:buNone/>
              </a:pPr>
              <a:endParaRPr lang="cs-CZ" b="1">
                <a:solidFill>
                  <a:srgbClr val="131E57"/>
                </a:solidFill>
              </a:endParaRPr>
            </a:p>
          </p:txBody>
        </p:sp>
      </p:grpSp>
      <p:grpSp>
        <p:nvGrpSpPr>
          <p:cNvPr id="85" name="AutoShape 5"/>
          <p:cNvGrpSpPr>
            <a:grpSpLocks/>
          </p:cNvGrpSpPr>
          <p:nvPr/>
        </p:nvGrpSpPr>
        <p:grpSpPr bwMode="auto">
          <a:xfrm>
            <a:off x="109538" y="1530350"/>
            <a:ext cx="1401762" cy="500063"/>
            <a:chOff x="69" y="964"/>
            <a:chExt cx="883" cy="315"/>
          </a:xfrm>
        </p:grpSpPr>
        <p:pic>
          <p:nvPicPr>
            <p:cNvPr id="93189" name="AutoShape 5"/>
            <p:cNvPicPr>
              <a:picLocks noChangeArrowheads="1"/>
            </p:cNvPicPr>
            <p:nvPr/>
          </p:nvPicPr>
          <p:blipFill>
            <a:blip r:embed="rId4"/>
            <a:srcRect/>
            <a:stretch>
              <a:fillRect/>
            </a:stretch>
          </p:blipFill>
          <p:spPr bwMode="blackWhite">
            <a:xfrm>
              <a:off x="69" y="964"/>
              <a:ext cx="883" cy="315"/>
            </a:xfrm>
            <a:prstGeom prst="rect">
              <a:avLst/>
            </a:prstGeom>
            <a:noFill/>
          </p:spPr>
        </p:pic>
        <p:sp>
          <p:nvSpPr>
            <p:cNvPr id="93190" name="Text Box 6"/>
            <p:cNvSpPr txBox="1">
              <a:spLocks noChangeArrowheads="1"/>
            </p:cNvSpPr>
            <p:nvPr/>
          </p:nvSpPr>
          <p:spPr bwMode="auto">
            <a:xfrm>
              <a:off x="128" y="1007"/>
              <a:ext cx="769" cy="198"/>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Financial</a:t>
              </a:r>
            </a:p>
          </p:txBody>
        </p:sp>
      </p:grpSp>
      <p:grpSp>
        <p:nvGrpSpPr>
          <p:cNvPr id="87" name="AutoShape 7"/>
          <p:cNvGrpSpPr>
            <a:grpSpLocks/>
          </p:cNvGrpSpPr>
          <p:nvPr/>
        </p:nvGrpSpPr>
        <p:grpSpPr bwMode="auto">
          <a:xfrm>
            <a:off x="4584700" y="1468438"/>
            <a:ext cx="1468438" cy="4938712"/>
            <a:chOff x="2888" y="925"/>
            <a:chExt cx="925" cy="3111"/>
          </a:xfrm>
        </p:grpSpPr>
        <p:pic>
          <p:nvPicPr>
            <p:cNvPr id="93192" name="AutoShape 7"/>
            <p:cNvPicPr>
              <a:picLocks noChangeArrowheads="1"/>
            </p:cNvPicPr>
            <p:nvPr/>
          </p:nvPicPr>
          <p:blipFill>
            <a:blip r:embed="rId5"/>
            <a:srcRect/>
            <a:stretch>
              <a:fillRect/>
            </a:stretch>
          </p:blipFill>
          <p:spPr bwMode="hidden">
            <a:xfrm>
              <a:off x="2888" y="925"/>
              <a:ext cx="925" cy="3111"/>
            </a:xfrm>
            <a:prstGeom prst="rect">
              <a:avLst/>
            </a:prstGeom>
            <a:noFill/>
          </p:spPr>
        </p:pic>
        <p:sp>
          <p:nvSpPr>
            <p:cNvPr id="93193" name="Text Box 9"/>
            <p:cNvSpPr txBox="1">
              <a:spLocks noChangeArrowheads="1"/>
            </p:cNvSpPr>
            <p:nvPr/>
          </p:nvSpPr>
          <p:spPr bwMode="auto">
            <a:xfrm>
              <a:off x="2926" y="965"/>
              <a:ext cx="853" cy="3035"/>
            </a:xfrm>
            <a:prstGeom prst="rect">
              <a:avLst/>
            </a:prstGeom>
            <a:noFill/>
            <a:ln w="9525">
              <a:noFill/>
              <a:miter lim="800000"/>
              <a:headEnd/>
              <a:tailEnd/>
            </a:ln>
          </p:spPr>
          <p:txBody>
            <a:bodyPr anchor="ctr"/>
            <a:lstStyle/>
            <a:p>
              <a:pPr eaLnBrk="0" hangingPunct="0">
                <a:lnSpc>
                  <a:spcPct val="85000"/>
                </a:lnSpc>
                <a:spcBef>
                  <a:spcPct val="50000"/>
                </a:spcBef>
                <a:buClr>
                  <a:schemeClr val="accent2"/>
                </a:buClr>
                <a:buFont typeface="Wingdings" pitchFamily="2" charset="2"/>
                <a:buNone/>
              </a:pPr>
              <a:endParaRPr lang="cs-CZ" b="1">
                <a:solidFill>
                  <a:srgbClr val="131E57"/>
                </a:solidFill>
              </a:endParaRPr>
            </a:p>
          </p:txBody>
        </p:sp>
      </p:grpSp>
      <p:grpSp>
        <p:nvGrpSpPr>
          <p:cNvPr id="89" name="AutoShape 9"/>
          <p:cNvGrpSpPr>
            <a:grpSpLocks/>
          </p:cNvGrpSpPr>
          <p:nvPr/>
        </p:nvGrpSpPr>
        <p:grpSpPr bwMode="auto">
          <a:xfrm>
            <a:off x="4614863" y="1444625"/>
            <a:ext cx="1408112" cy="615950"/>
            <a:chOff x="2907" y="910"/>
            <a:chExt cx="887" cy="388"/>
          </a:xfrm>
        </p:grpSpPr>
        <p:pic>
          <p:nvPicPr>
            <p:cNvPr id="93195" name="AutoShape 9"/>
            <p:cNvPicPr>
              <a:picLocks noChangeArrowheads="1"/>
            </p:cNvPicPr>
            <p:nvPr/>
          </p:nvPicPr>
          <p:blipFill>
            <a:blip r:embed="rId6"/>
            <a:srcRect/>
            <a:stretch>
              <a:fillRect/>
            </a:stretch>
          </p:blipFill>
          <p:spPr bwMode="blackWhite">
            <a:xfrm>
              <a:off x="2907" y="910"/>
              <a:ext cx="887" cy="388"/>
            </a:xfrm>
            <a:prstGeom prst="rect">
              <a:avLst/>
            </a:prstGeom>
            <a:noFill/>
          </p:spPr>
        </p:pic>
        <p:sp>
          <p:nvSpPr>
            <p:cNvPr id="93196" name="Text Box 12"/>
            <p:cNvSpPr txBox="1">
              <a:spLocks noChangeArrowheads="1"/>
            </p:cNvSpPr>
            <p:nvPr/>
          </p:nvSpPr>
          <p:spPr bwMode="auto">
            <a:xfrm>
              <a:off x="2967" y="1007"/>
              <a:ext cx="771" cy="198"/>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Travel / </a:t>
              </a:r>
            </a:p>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Hospitality</a:t>
              </a:r>
            </a:p>
          </p:txBody>
        </p:sp>
      </p:grpSp>
      <p:grpSp>
        <p:nvGrpSpPr>
          <p:cNvPr id="97" name="AutoShape 19"/>
          <p:cNvGrpSpPr>
            <a:grpSpLocks/>
          </p:cNvGrpSpPr>
          <p:nvPr/>
        </p:nvGrpSpPr>
        <p:grpSpPr bwMode="auto">
          <a:xfrm>
            <a:off x="1597025" y="1468438"/>
            <a:ext cx="1474788" cy="4938712"/>
            <a:chOff x="1006" y="925"/>
            <a:chExt cx="929" cy="3111"/>
          </a:xfrm>
        </p:grpSpPr>
        <p:pic>
          <p:nvPicPr>
            <p:cNvPr id="93198" name="AutoShape 19"/>
            <p:cNvPicPr>
              <a:picLocks noChangeArrowheads="1"/>
            </p:cNvPicPr>
            <p:nvPr/>
          </p:nvPicPr>
          <p:blipFill>
            <a:blip r:embed="rId7"/>
            <a:srcRect/>
            <a:stretch>
              <a:fillRect/>
            </a:stretch>
          </p:blipFill>
          <p:spPr bwMode="hidden">
            <a:xfrm>
              <a:off x="1006" y="925"/>
              <a:ext cx="929" cy="3111"/>
            </a:xfrm>
            <a:prstGeom prst="rect">
              <a:avLst/>
            </a:prstGeom>
            <a:noFill/>
          </p:spPr>
        </p:pic>
        <p:sp>
          <p:nvSpPr>
            <p:cNvPr id="93199" name="Text Box 15"/>
            <p:cNvSpPr txBox="1">
              <a:spLocks noChangeArrowheads="1"/>
            </p:cNvSpPr>
            <p:nvPr/>
          </p:nvSpPr>
          <p:spPr bwMode="auto">
            <a:xfrm>
              <a:off x="1046" y="965"/>
              <a:ext cx="853" cy="3035"/>
            </a:xfrm>
            <a:prstGeom prst="rect">
              <a:avLst/>
            </a:prstGeom>
            <a:noFill/>
            <a:ln w="9525">
              <a:noFill/>
              <a:miter lim="800000"/>
              <a:headEnd/>
              <a:tailEnd/>
            </a:ln>
          </p:spPr>
          <p:txBody>
            <a:bodyPr anchor="ctr"/>
            <a:lstStyle/>
            <a:p>
              <a:pPr eaLnBrk="0" hangingPunct="0">
                <a:lnSpc>
                  <a:spcPct val="85000"/>
                </a:lnSpc>
                <a:spcBef>
                  <a:spcPct val="50000"/>
                </a:spcBef>
                <a:buClr>
                  <a:schemeClr val="accent2"/>
                </a:buClr>
                <a:buFont typeface="Wingdings" pitchFamily="2" charset="2"/>
                <a:buNone/>
              </a:pPr>
              <a:endParaRPr lang="cs-CZ" b="1">
                <a:solidFill>
                  <a:srgbClr val="131E57"/>
                </a:solidFill>
              </a:endParaRPr>
            </a:p>
          </p:txBody>
        </p:sp>
      </p:grpSp>
      <p:grpSp>
        <p:nvGrpSpPr>
          <p:cNvPr id="99" name="AutoShape 21"/>
          <p:cNvGrpSpPr>
            <a:grpSpLocks/>
          </p:cNvGrpSpPr>
          <p:nvPr/>
        </p:nvGrpSpPr>
        <p:grpSpPr bwMode="auto">
          <a:xfrm>
            <a:off x="1633538" y="1530350"/>
            <a:ext cx="1401762" cy="500063"/>
            <a:chOff x="1029" y="964"/>
            <a:chExt cx="883" cy="315"/>
          </a:xfrm>
        </p:grpSpPr>
        <p:pic>
          <p:nvPicPr>
            <p:cNvPr id="93201" name="AutoShape 21"/>
            <p:cNvPicPr>
              <a:picLocks noChangeArrowheads="1"/>
            </p:cNvPicPr>
            <p:nvPr/>
          </p:nvPicPr>
          <p:blipFill>
            <a:blip r:embed="rId8"/>
            <a:srcRect/>
            <a:stretch>
              <a:fillRect/>
            </a:stretch>
          </p:blipFill>
          <p:spPr bwMode="blackWhite">
            <a:xfrm>
              <a:off x="1029" y="964"/>
              <a:ext cx="883" cy="315"/>
            </a:xfrm>
            <a:prstGeom prst="rect">
              <a:avLst/>
            </a:prstGeom>
            <a:noFill/>
          </p:spPr>
        </p:pic>
        <p:sp>
          <p:nvSpPr>
            <p:cNvPr id="93202" name="Text Box 18"/>
            <p:cNvSpPr txBox="1">
              <a:spLocks noChangeArrowheads="1"/>
            </p:cNvSpPr>
            <p:nvPr/>
          </p:nvSpPr>
          <p:spPr bwMode="auto">
            <a:xfrm>
              <a:off x="1087" y="1007"/>
              <a:ext cx="769" cy="198"/>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Telecom</a:t>
              </a:r>
            </a:p>
          </p:txBody>
        </p:sp>
      </p:grpSp>
      <p:grpSp>
        <p:nvGrpSpPr>
          <p:cNvPr id="101" name="AutoShape 23"/>
          <p:cNvGrpSpPr>
            <a:grpSpLocks/>
          </p:cNvGrpSpPr>
          <p:nvPr/>
        </p:nvGrpSpPr>
        <p:grpSpPr bwMode="auto">
          <a:xfrm>
            <a:off x="3090863" y="1468438"/>
            <a:ext cx="1474787" cy="4938712"/>
            <a:chOff x="1947" y="925"/>
            <a:chExt cx="929" cy="3111"/>
          </a:xfrm>
        </p:grpSpPr>
        <p:pic>
          <p:nvPicPr>
            <p:cNvPr id="93204" name="AutoShape 23"/>
            <p:cNvPicPr>
              <a:picLocks noChangeArrowheads="1"/>
            </p:cNvPicPr>
            <p:nvPr/>
          </p:nvPicPr>
          <p:blipFill>
            <a:blip r:embed="rId9"/>
            <a:srcRect/>
            <a:stretch>
              <a:fillRect/>
            </a:stretch>
          </p:blipFill>
          <p:spPr bwMode="hidden">
            <a:xfrm>
              <a:off x="1947" y="925"/>
              <a:ext cx="929" cy="3111"/>
            </a:xfrm>
            <a:prstGeom prst="rect">
              <a:avLst/>
            </a:prstGeom>
            <a:noFill/>
          </p:spPr>
        </p:pic>
        <p:sp>
          <p:nvSpPr>
            <p:cNvPr id="93205" name="Text Box 21"/>
            <p:cNvSpPr txBox="1">
              <a:spLocks noChangeArrowheads="1"/>
            </p:cNvSpPr>
            <p:nvPr/>
          </p:nvSpPr>
          <p:spPr bwMode="auto">
            <a:xfrm>
              <a:off x="1986" y="965"/>
              <a:ext cx="853" cy="3035"/>
            </a:xfrm>
            <a:prstGeom prst="rect">
              <a:avLst/>
            </a:prstGeom>
            <a:noFill/>
            <a:ln w="9525">
              <a:noFill/>
              <a:miter lim="800000"/>
              <a:headEnd/>
              <a:tailEnd/>
            </a:ln>
          </p:spPr>
          <p:txBody>
            <a:bodyPr anchor="ctr"/>
            <a:lstStyle/>
            <a:p>
              <a:pPr eaLnBrk="0" hangingPunct="0">
                <a:lnSpc>
                  <a:spcPct val="85000"/>
                </a:lnSpc>
                <a:spcBef>
                  <a:spcPct val="50000"/>
                </a:spcBef>
                <a:buClr>
                  <a:schemeClr val="accent2"/>
                </a:buClr>
                <a:buFont typeface="Wingdings" pitchFamily="2" charset="2"/>
                <a:buNone/>
              </a:pPr>
              <a:endParaRPr lang="cs-CZ" b="1">
                <a:solidFill>
                  <a:srgbClr val="131E57"/>
                </a:solidFill>
              </a:endParaRPr>
            </a:p>
          </p:txBody>
        </p:sp>
      </p:grpSp>
      <p:grpSp>
        <p:nvGrpSpPr>
          <p:cNvPr id="103" name="AutoShape 25"/>
          <p:cNvGrpSpPr>
            <a:grpSpLocks/>
          </p:cNvGrpSpPr>
          <p:nvPr/>
        </p:nvGrpSpPr>
        <p:grpSpPr bwMode="auto">
          <a:xfrm>
            <a:off x="3121025" y="1530350"/>
            <a:ext cx="1420813" cy="500063"/>
            <a:chOff x="1966" y="964"/>
            <a:chExt cx="895" cy="315"/>
          </a:xfrm>
        </p:grpSpPr>
        <p:pic>
          <p:nvPicPr>
            <p:cNvPr id="93207" name="AutoShape 25"/>
            <p:cNvPicPr>
              <a:picLocks noChangeArrowheads="1"/>
            </p:cNvPicPr>
            <p:nvPr/>
          </p:nvPicPr>
          <p:blipFill>
            <a:blip r:embed="rId10"/>
            <a:srcRect/>
            <a:stretch>
              <a:fillRect/>
            </a:stretch>
          </p:blipFill>
          <p:spPr bwMode="blackWhite">
            <a:xfrm>
              <a:off x="1966" y="964"/>
              <a:ext cx="895" cy="315"/>
            </a:xfrm>
            <a:prstGeom prst="rect">
              <a:avLst/>
            </a:prstGeom>
            <a:noFill/>
          </p:spPr>
        </p:pic>
        <p:sp>
          <p:nvSpPr>
            <p:cNvPr id="93208" name="Text Box 24"/>
            <p:cNvSpPr txBox="1">
              <a:spLocks noChangeArrowheads="1"/>
            </p:cNvSpPr>
            <p:nvPr/>
          </p:nvSpPr>
          <p:spPr bwMode="auto">
            <a:xfrm>
              <a:off x="2027" y="1007"/>
              <a:ext cx="769" cy="198"/>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Retail / Catalog</a:t>
              </a:r>
            </a:p>
          </p:txBody>
        </p:sp>
      </p:grpSp>
      <p:grpSp>
        <p:nvGrpSpPr>
          <p:cNvPr id="119" name="AutoShape 43"/>
          <p:cNvGrpSpPr>
            <a:grpSpLocks/>
          </p:cNvGrpSpPr>
          <p:nvPr/>
        </p:nvGrpSpPr>
        <p:grpSpPr bwMode="auto">
          <a:xfrm>
            <a:off x="6083300" y="1468438"/>
            <a:ext cx="1470025" cy="4938712"/>
            <a:chOff x="3832" y="925"/>
            <a:chExt cx="926" cy="3111"/>
          </a:xfrm>
        </p:grpSpPr>
        <p:pic>
          <p:nvPicPr>
            <p:cNvPr id="93210" name="AutoShape 43"/>
            <p:cNvPicPr>
              <a:picLocks noChangeArrowheads="1"/>
            </p:cNvPicPr>
            <p:nvPr/>
          </p:nvPicPr>
          <p:blipFill>
            <a:blip r:embed="rId11"/>
            <a:srcRect/>
            <a:stretch>
              <a:fillRect/>
            </a:stretch>
          </p:blipFill>
          <p:spPr bwMode="hidden">
            <a:xfrm>
              <a:off x="3832" y="925"/>
              <a:ext cx="926" cy="3111"/>
            </a:xfrm>
            <a:prstGeom prst="rect">
              <a:avLst/>
            </a:prstGeom>
            <a:noFill/>
          </p:spPr>
        </p:pic>
        <p:sp>
          <p:nvSpPr>
            <p:cNvPr id="93211" name="Text Box 27"/>
            <p:cNvSpPr txBox="1">
              <a:spLocks noChangeArrowheads="1"/>
            </p:cNvSpPr>
            <p:nvPr/>
          </p:nvSpPr>
          <p:spPr bwMode="auto">
            <a:xfrm>
              <a:off x="3870" y="965"/>
              <a:ext cx="853" cy="3035"/>
            </a:xfrm>
            <a:prstGeom prst="rect">
              <a:avLst/>
            </a:prstGeom>
            <a:noFill/>
            <a:ln w="9525">
              <a:noFill/>
              <a:miter lim="800000"/>
              <a:headEnd/>
              <a:tailEnd/>
            </a:ln>
          </p:spPr>
          <p:txBody>
            <a:bodyPr anchor="ctr"/>
            <a:lstStyle/>
            <a:p>
              <a:pPr eaLnBrk="0" hangingPunct="0">
                <a:lnSpc>
                  <a:spcPct val="85000"/>
                </a:lnSpc>
                <a:spcBef>
                  <a:spcPct val="50000"/>
                </a:spcBef>
                <a:buClr>
                  <a:schemeClr val="accent2"/>
                </a:buClr>
                <a:buFont typeface="Wingdings" pitchFamily="2" charset="2"/>
                <a:buNone/>
              </a:pPr>
              <a:endParaRPr lang="cs-CZ" b="1">
                <a:solidFill>
                  <a:srgbClr val="131E57"/>
                </a:solidFill>
              </a:endParaRPr>
            </a:p>
          </p:txBody>
        </p:sp>
      </p:grpSp>
      <p:grpSp>
        <p:nvGrpSpPr>
          <p:cNvPr id="121" name="AutoShape 45"/>
          <p:cNvGrpSpPr>
            <a:grpSpLocks/>
          </p:cNvGrpSpPr>
          <p:nvPr/>
        </p:nvGrpSpPr>
        <p:grpSpPr bwMode="auto">
          <a:xfrm>
            <a:off x="6115050" y="1444625"/>
            <a:ext cx="1401763" cy="615950"/>
            <a:chOff x="3852" y="910"/>
            <a:chExt cx="883" cy="388"/>
          </a:xfrm>
        </p:grpSpPr>
        <p:pic>
          <p:nvPicPr>
            <p:cNvPr id="93213" name="AutoShape 45"/>
            <p:cNvPicPr>
              <a:picLocks noChangeArrowheads="1"/>
            </p:cNvPicPr>
            <p:nvPr/>
          </p:nvPicPr>
          <p:blipFill>
            <a:blip r:embed="rId12"/>
            <a:srcRect/>
            <a:stretch>
              <a:fillRect/>
            </a:stretch>
          </p:blipFill>
          <p:spPr bwMode="blackWhite">
            <a:xfrm>
              <a:off x="3852" y="910"/>
              <a:ext cx="883" cy="388"/>
            </a:xfrm>
            <a:prstGeom prst="rect">
              <a:avLst/>
            </a:prstGeom>
            <a:noFill/>
          </p:spPr>
        </p:pic>
        <p:sp>
          <p:nvSpPr>
            <p:cNvPr id="93214" name="Text Box 30"/>
            <p:cNvSpPr txBox="1">
              <a:spLocks noChangeArrowheads="1"/>
            </p:cNvSpPr>
            <p:nvPr/>
          </p:nvSpPr>
          <p:spPr bwMode="auto">
            <a:xfrm>
              <a:off x="3911" y="1007"/>
              <a:ext cx="771" cy="198"/>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Healthcare &amp;</a:t>
              </a:r>
            </a:p>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 Insurance</a:t>
              </a:r>
            </a:p>
          </p:txBody>
        </p:sp>
      </p:grpSp>
      <p:grpSp>
        <p:nvGrpSpPr>
          <p:cNvPr id="122" name="AutoShape 46"/>
          <p:cNvGrpSpPr>
            <a:grpSpLocks/>
          </p:cNvGrpSpPr>
          <p:nvPr/>
        </p:nvGrpSpPr>
        <p:grpSpPr bwMode="auto">
          <a:xfrm>
            <a:off x="7577138" y="1468438"/>
            <a:ext cx="1474787" cy="4938712"/>
            <a:chOff x="4773" y="925"/>
            <a:chExt cx="929" cy="3111"/>
          </a:xfrm>
        </p:grpSpPr>
        <p:pic>
          <p:nvPicPr>
            <p:cNvPr id="93216" name="AutoShape 46"/>
            <p:cNvPicPr>
              <a:picLocks noChangeArrowheads="1"/>
            </p:cNvPicPr>
            <p:nvPr/>
          </p:nvPicPr>
          <p:blipFill>
            <a:blip r:embed="rId13"/>
            <a:srcRect/>
            <a:stretch>
              <a:fillRect/>
            </a:stretch>
          </p:blipFill>
          <p:spPr bwMode="hidden">
            <a:xfrm>
              <a:off x="4773" y="925"/>
              <a:ext cx="929" cy="3111"/>
            </a:xfrm>
            <a:prstGeom prst="rect">
              <a:avLst/>
            </a:prstGeom>
            <a:noFill/>
          </p:spPr>
        </p:pic>
        <p:sp>
          <p:nvSpPr>
            <p:cNvPr id="93217" name="Text Box 33"/>
            <p:cNvSpPr txBox="1">
              <a:spLocks noChangeArrowheads="1"/>
            </p:cNvSpPr>
            <p:nvPr/>
          </p:nvSpPr>
          <p:spPr bwMode="auto">
            <a:xfrm>
              <a:off x="4814" y="965"/>
              <a:ext cx="853" cy="3035"/>
            </a:xfrm>
            <a:prstGeom prst="rect">
              <a:avLst/>
            </a:prstGeom>
            <a:noFill/>
            <a:ln w="9525">
              <a:noFill/>
              <a:miter lim="800000"/>
              <a:headEnd/>
              <a:tailEnd/>
            </a:ln>
          </p:spPr>
          <p:txBody>
            <a:bodyPr anchor="ctr"/>
            <a:lstStyle/>
            <a:p>
              <a:pPr eaLnBrk="0" hangingPunct="0">
                <a:lnSpc>
                  <a:spcPct val="85000"/>
                </a:lnSpc>
                <a:spcBef>
                  <a:spcPct val="50000"/>
                </a:spcBef>
                <a:buClr>
                  <a:schemeClr val="accent2"/>
                </a:buClr>
                <a:buFont typeface="Wingdings" pitchFamily="2" charset="2"/>
                <a:buNone/>
              </a:pPr>
              <a:endParaRPr lang="cs-CZ" b="1">
                <a:solidFill>
                  <a:srgbClr val="131E57"/>
                </a:solidFill>
              </a:endParaRPr>
            </a:p>
          </p:txBody>
        </p:sp>
      </p:grpSp>
      <p:grpSp>
        <p:nvGrpSpPr>
          <p:cNvPr id="124" name="AutoShape 48"/>
          <p:cNvGrpSpPr>
            <a:grpSpLocks/>
          </p:cNvGrpSpPr>
          <p:nvPr/>
        </p:nvGrpSpPr>
        <p:grpSpPr bwMode="auto">
          <a:xfrm>
            <a:off x="7583488" y="1530350"/>
            <a:ext cx="1481137" cy="500063"/>
            <a:chOff x="4777" y="964"/>
            <a:chExt cx="933" cy="315"/>
          </a:xfrm>
        </p:grpSpPr>
        <p:pic>
          <p:nvPicPr>
            <p:cNvPr id="93219" name="AutoShape 48"/>
            <p:cNvPicPr>
              <a:picLocks noChangeArrowheads="1"/>
            </p:cNvPicPr>
            <p:nvPr/>
          </p:nvPicPr>
          <p:blipFill>
            <a:blip r:embed="rId14"/>
            <a:srcRect/>
            <a:stretch>
              <a:fillRect/>
            </a:stretch>
          </p:blipFill>
          <p:spPr bwMode="blackWhite">
            <a:xfrm>
              <a:off x="4777" y="964"/>
              <a:ext cx="933" cy="315"/>
            </a:xfrm>
            <a:prstGeom prst="rect">
              <a:avLst/>
            </a:prstGeom>
            <a:noFill/>
          </p:spPr>
        </p:pic>
        <p:sp>
          <p:nvSpPr>
            <p:cNvPr id="93220" name="Text Box 36"/>
            <p:cNvSpPr txBox="1">
              <a:spLocks noChangeArrowheads="1"/>
            </p:cNvSpPr>
            <p:nvPr/>
          </p:nvSpPr>
          <p:spPr bwMode="auto">
            <a:xfrm>
              <a:off x="4855" y="1007"/>
              <a:ext cx="771" cy="198"/>
            </a:xfrm>
            <a:prstGeom prst="rect">
              <a:avLst/>
            </a:prstGeom>
            <a:noFill/>
            <a:ln w="9525">
              <a:noFill/>
              <a:miter lim="800000"/>
              <a:headEnd/>
              <a:tailEnd/>
            </a:ln>
          </p:spPr>
          <p:txBody>
            <a:bodyPr wrap="none" lIns="0" rIns="0" anchor="ctr"/>
            <a:lstStyle/>
            <a:p>
              <a:pPr algn="ctr" eaLnBrk="0" hangingPunct="0">
                <a:lnSpc>
                  <a:spcPct val="85000"/>
                </a:lnSpc>
                <a:spcBef>
                  <a:spcPct val="50000"/>
                </a:spcBef>
                <a:buClr>
                  <a:schemeClr val="accent2"/>
                </a:buClr>
                <a:buFont typeface="Wingdings" pitchFamily="2" charset="2"/>
                <a:buNone/>
              </a:pPr>
              <a:r>
                <a:rPr lang="en-US" sz="1200" b="1">
                  <a:solidFill>
                    <a:schemeClr val="bg1"/>
                  </a:solidFill>
                  <a:effectLst>
                    <a:outerShdw blurRad="38100" dist="38100" dir="2700000" algn="tl">
                      <a:srgbClr val="C0C0C0"/>
                    </a:outerShdw>
                  </a:effectLst>
                </a:rPr>
                <a:t>B2B / High Tech</a:t>
              </a:r>
            </a:p>
          </p:txBody>
        </p:sp>
      </p:grpSp>
      <p:sp>
        <p:nvSpPr>
          <p:cNvPr id="159" name="AutoShape 4"/>
          <p:cNvSpPr>
            <a:spLocks noChangeArrowheads="1"/>
          </p:cNvSpPr>
          <p:nvPr/>
        </p:nvSpPr>
        <p:spPr bwMode="blackWhite">
          <a:xfrm>
            <a:off x="138113" y="2038350"/>
            <a:ext cx="1296987" cy="4268788"/>
          </a:xfrm>
          <a:prstGeom prst="roundRect">
            <a:avLst>
              <a:gd name="adj" fmla="val 7602"/>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algn="ctr">
              <a:spcBef>
                <a:spcPct val="65000"/>
              </a:spcBef>
              <a:buClr>
                <a:schemeClr val="accent2"/>
              </a:buClr>
              <a:buFont typeface="Wingdings" pitchFamily="2" charset="2"/>
              <a:buNone/>
              <a:defRPr/>
            </a:pPr>
            <a:endParaRPr lang="en-US" sz="1200" b="1" dirty="0">
              <a:solidFill>
                <a:srgbClr val="131E57"/>
              </a:solidFill>
              <a:ea typeface="Arial Unicode MS" pitchFamily="34" charset="-128"/>
              <a:cs typeface="+mn-cs"/>
            </a:endParaRPr>
          </a:p>
        </p:txBody>
      </p:sp>
      <p:sp>
        <p:nvSpPr>
          <p:cNvPr id="160" name="AutoShape 8"/>
          <p:cNvSpPr>
            <a:spLocks noChangeArrowheads="1"/>
          </p:cNvSpPr>
          <p:nvPr/>
        </p:nvSpPr>
        <p:spPr bwMode="blackWhite">
          <a:xfrm>
            <a:off x="4675188" y="2066925"/>
            <a:ext cx="1296987" cy="4268788"/>
          </a:xfrm>
          <a:prstGeom prst="roundRect">
            <a:avLst>
              <a:gd name="adj" fmla="val 7602"/>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algn="ctr">
              <a:spcBef>
                <a:spcPct val="65000"/>
              </a:spcBef>
              <a:buClr>
                <a:schemeClr val="accent2"/>
              </a:buClr>
              <a:buFont typeface="Wingdings" pitchFamily="2" charset="2"/>
              <a:buNone/>
              <a:defRPr/>
            </a:pPr>
            <a:endParaRPr lang="en-US" sz="1200" b="1" dirty="0">
              <a:solidFill>
                <a:srgbClr val="131E57"/>
              </a:solidFill>
              <a:ea typeface="Arial Unicode MS" pitchFamily="34" charset="-128"/>
              <a:cs typeface="+mn-cs"/>
            </a:endParaRPr>
          </a:p>
        </p:txBody>
      </p:sp>
      <p:sp>
        <p:nvSpPr>
          <p:cNvPr id="161" name="AutoShape 20"/>
          <p:cNvSpPr>
            <a:spLocks noChangeArrowheads="1"/>
          </p:cNvSpPr>
          <p:nvPr/>
        </p:nvSpPr>
        <p:spPr bwMode="blackWhite">
          <a:xfrm>
            <a:off x="1690688" y="2038350"/>
            <a:ext cx="1296987" cy="4268788"/>
          </a:xfrm>
          <a:prstGeom prst="roundRect">
            <a:avLst>
              <a:gd name="adj" fmla="val 7602"/>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algn="ctr">
              <a:spcBef>
                <a:spcPct val="65000"/>
              </a:spcBef>
              <a:buClr>
                <a:schemeClr val="accent2"/>
              </a:buClr>
              <a:buFont typeface="Wingdings" pitchFamily="2" charset="2"/>
              <a:buNone/>
              <a:defRPr/>
            </a:pPr>
            <a:endParaRPr lang="en-US" sz="1200" b="1" dirty="0">
              <a:solidFill>
                <a:srgbClr val="131E57"/>
              </a:solidFill>
              <a:ea typeface="Arial Unicode MS" pitchFamily="34" charset="-128"/>
              <a:cs typeface="+mn-cs"/>
            </a:endParaRPr>
          </a:p>
        </p:txBody>
      </p:sp>
      <p:sp>
        <p:nvSpPr>
          <p:cNvPr id="162" name="AutoShape 24"/>
          <p:cNvSpPr>
            <a:spLocks noChangeArrowheads="1"/>
          </p:cNvSpPr>
          <p:nvPr/>
        </p:nvSpPr>
        <p:spPr bwMode="blackWhite">
          <a:xfrm>
            <a:off x="3182938" y="2038350"/>
            <a:ext cx="1296987" cy="4268788"/>
          </a:xfrm>
          <a:prstGeom prst="roundRect">
            <a:avLst>
              <a:gd name="adj" fmla="val 7602"/>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algn="ctr">
              <a:spcBef>
                <a:spcPct val="65000"/>
              </a:spcBef>
              <a:buClr>
                <a:schemeClr val="accent2"/>
              </a:buClr>
              <a:buFont typeface="Wingdings" pitchFamily="2" charset="2"/>
              <a:buNone/>
              <a:defRPr/>
            </a:pPr>
            <a:endParaRPr lang="en-US" sz="1200" b="1" dirty="0">
              <a:solidFill>
                <a:srgbClr val="131E57"/>
              </a:solidFill>
              <a:ea typeface="Arial Unicode MS" pitchFamily="34" charset="-128"/>
              <a:cs typeface="+mn-cs"/>
            </a:endParaRPr>
          </a:p>
        </p:txBody>
      </p:sp>
      <p:sp>
        <p:nvSpPr>
          <p:cNvPr id="163" name="AutoShape 44"/>
          <p:cNvSpPr>
            <a:spLocks noChangeArrowheads="1"/>
          </p:cNvSpPr>
          <p:nvPr/>
        </p:nvSpPr>
        <p:spPr bwMode="blackWhite">
          <a:xfrm>
            <a:off x="6173788" y="2038350"/>
            <a:ext cx="1296987" cy="4268788"/>
          </a:xfrm>
          <a:prstGeom prst="roundRect">
            <a:avLst>
              <a:gd name="adj" fmla="val 7602"/>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algn="ctr">
              <a:spcBef>
                <a:spcPct val="65000"/>
              </a:spcBef>
              <a:buClr>
                <a:schemeClr val="accent2"/>
              </a:buClr>
              <a:buFont typeface="Wingdings" pitchFamily="2" charset="2"/>
              <a:buNone/>
              <a:defRPr/>
            </a:pPr>
            <a:endParaRPr lang="en-US" sz="1200" b="1" dirty="0">
              <a:solidFill>
                <a:srgbClr val="131E57"/>
              </a:solidFill>
              <a:ea typeface="Arial Unicode MS" pitchFamily="34" charset="-128"/>
              <a:cs typeface="+mn-cs"/>
            </a:endParaRPr>
          </a:p>
        </p:txBody>
      </p:sp>
      <p:sp>
        <p:nvSpPr>
          <p:cNvPr id="164" name="AutoShape 47"/>
          <p:cNvSpPr>
            <a:spLocks noChangeArrowheads="1"/>
          </p:cNvSpPr>
          <p:nvPr/>
        </p:nvSpPr>
        <p:spPr bwMode="blackWhite">
          <a:xfrm>
            <a:off x="7672388" y="2038350"/>
            <a:ext cx="1296987" cy="4268788"/>
          </a:xfrm>
          <a:prstGeom prst="roundRect">
            <a:avLst>
              <a:gd name="adj" fmla="val 7602"/>
            </a:avLst>
          </a:prstGeom>
          <a:solidFill>
            <a:schemeClr val="bg1"/>
          </a:solidFill>
          <a:ln w="9525" algn="ctr">
            <a:noFill/>
            <a:round/>
            <a:headEnd/>
            <a:tailEnd/>
          </a:ln>
          <a:effectLst>
            <a:prstShdw prst="shdw18" dist="17961" dir="13500000">
              <a:schemeClr val="bg1">
                <a:gamma/>
                <a:shade val="60000"/>
                <a:invGamma/>
              </a:schemeClr>
            </a:prstShdw>
          </a:effectLst>
        </p:spPr>
        <p:txBody>
          <a:bodyPr lIns="0" rIns="0"/>
          <a:lstStyle/>
          <a:p>
            <a:pPr algn="ctr">
              <a:spcBef>
                <a:spcPct val="65000"/>
              </a:spcBef>
              <a:buClr>
                <a:schemeClr val="accent2"/>
              </a:buClr>
              <a:buFont typeface="Wingdings" pitchFamily="2" charset="2"/>
              <a:buNone/>
              <a:defRPr/>
            </a:pPr>
            <a:endParaRPr lang="en-US" sz="1200" b="1" dirty="0">
              <a:solidFill>
                <a:srgbClr val="131E57"/>
              </a:solidFill>
              <a:ea typeface="Arial Unicode MS" pitchFamily="34" charset="-128"/>
              <a:cs typeface="+mn-cs"/>
            </a:endParaRPr>
          </a:p>
        </p:txBody>
      </p:sp>
      <p:pic>
        <p:nvPicPr>
          <p:cNvPr id="93228" name="Picture 6" descr="1981413logo_eng"/>
          <p:cNvPicPr>
            <a:picLocks noChangeAspect="1" noChangeArrowheads="1"/>
          </p:cNvPicPr>
          <p:nvPr/>
        </p:nvPicPr>
        <p:blipFill>
          <a:blip r:embed="rId15"/>
          <a:srcRect/>
          <a:stretch>
            <a:fillRect/>
          </a:stretch>
        </p:blipFill>
        <p:spPr bwMode="auto">
          <a:xfrm>
            <a:off x="153988" y="3649663"/>
            <a:ext cx="1241425" cy="163512"/>
          </a:xfrm>
          <a:prstGeom prst="rect">
            <a:avLst/>
          </a:prstGeom>
          <a:noFill/>
          <a:ln w="9525">
            <a:noFill/>
            <a:miter lim="800000"/>
            <a:headEnd/>
            <a:tailEnd/>
          </a:ln>
        </p:spPr>
      </p:pic>
      <p:pic>
        <p:nvPicPr>
          <p:cNvPr id="93229" name="Picture 11" descr="HBOS"/>
          <p:cNvPicPr>
            <a:picLocks noChangeAspect="1" noChangeArrowheads="1"/>
          </p:cNvPicPr>
          <p:nvPr/>
        </p:nvPicPr>
        <p:blipFill>
          <a:blip r:embed="rId16"/>
          <a:srcRect/>
          <a:stretch>
            <a:fillRect/>
          </a:stretch>
        </p:blipFill>
        <p:spPr bwMode="auto">
          <a:xfrm>
            <a:off x="331788" y="2976563"/>
            <a:ext cx="866775" cy="206375"/>
          </a:xfrm>
          <a:prstGeom prst="rect">
            <a:avLst/>
          </a:prstGeom>
          <a:noFill/>
          <a:ln w="9525">
            <a:noFill/>
            <a:miter lim="800000"/>
            <a:headEnd/>
            <a:tailEnd/>
          </a:ln>
        </p:spPr>
      </p:pic>
      <p:pic>
        <p:nvPicPr>
          <p:cNvPr id="93230" name="Picture 12" descr="capone"/>
          <p:cNvPicPr preferRelativeResize="0">
            <a:picLocks noChangeAspect="1" noChangeArrowheads="1"/>
          </p:cNvPicPr>
          <p:nvPr/>
        </p:nvPicPr>
        <p:blipFill>
          <a:blip r:embed="rId17"/>
          <a:srcRect/>
          <a:stretch>
            <a:fillRect/>
          </a:stretch>
        </p:blipFill>
        <p:spPr bwMode="auto">
          <a:xfrm>
            <a:off x="277813" y="4237038"/>
            <a:ext cx="976312" cy="207962"/>
          </a:xfrm>
          <a:prstGeom prst="rect">
            <a:avLst/>
          </a:prstGeom>
          <a:noFill/>
          <a:ln w="9525">
            <a:noFill/>
            <a:miter lim="800000"/>
            <a:headEnd/>
            <a:tailEnd/>
          </a:ln>
        </p:spPr>
      </p:pic>
      <p:pic>
        <p:nvPicPr>
          <p:cNvPr id="93231" name="Picture 13" descr="nav_ETbrand_en"/>
          <p:cNvPicPr>
            <a:picLocks noChangeAspect="1" noChangeArrowheads="1"/>
          </p:cNvPicPr>
          <p:nvPr/>
        </p:nvPicPr>
        <p:blipFill>
          <a:blip r:embed="rId18"/>
          <a:srcRect r="25974"/>
          <a:stretch>
            <a:fillRect/>
          </a:stretch>
        </p:blipFill>
        <p:spPr bwMode="auto">
          <a:xfrm>
            <a:off x="373063" y="2713038"/>
            <a:ext cx="920750" cy="196850"/>
          </a:xfrm>
          <a:prstGeom prst="rect">
            <a:avLst/>
          </a:prstGeom>
          <a:noFill/>
          <a:ln w="9525">
            <a:noFill/>
            <a:miter lim="800000"/>
            <a:headEnd/>
            <a:tailEnd/>
          </a:ln>
        </p:spPr>
      </p:pic>
      <p:pic>
        <p:nvPicPr>
          <p:cNvPr id="93232" name="Picture 14" descr="wells-fargo1"/>
          <p:cNvPicPr preferRelativeResize="0">
            <a:picLocks noChangeAspect="1" noChangeArrowheads="1"/>
          </p:cNvPicPr>
          <p:nvPr/>
        </p:nvPicPr>
        <p:blipFill>
          <a:blip r:embed="rId19"/>
          <a:srcRect/>
          <a:stretch>
            <a:fillRect/>
          </a:stretch>
        </p:blipFill>
        <p:spPr bwMode="auto">
          <a:xfrm>
            <a:off x="482600" y="4903788"/>
            <a:ext cx="458788" cy="395287"/>
          </a:xfrm>
          <a:prstGeom prst="rect">
            <a:avLst/>
          </a:prstGeom>
          <a:noFill/>
          <a:ln w="9525">
            <a:noFill/>
            <a:miter lim="800000"/>
            <a:headEnd/>
            <a:tailEnd/>
          </a:ln>
        </p:spPr>
      </p:pic>
      <p:pic>
        <p:nvPicPr>
          <p:cNvPr id="93233" name="Picture 27" descr="comcast"/>
          <p:cNvPicPr>
            <a:picLocks noChangeAspect="1" noChangeArrowheads="1"/>
          </p:cNvPicPr>
          <p:nvPr/>
        </p:nvPicPr>
        <p:blipFill>
          <a:blip r:embed="rId20"/>
          <a:srcRect/>
          <a:stretch>
            <a:fillRect/>
          </a:stretch>
        </p:blipFill>
        <p:spPr bwMode="auto">
          <a:xfrm>
            <a:off x="1819275" y="2103438"/>
            <a:ext cx="1030288" cy="355600"/>
          </a:xfrm>
          <a:prstGeom prst="rect">
            <a:avLst/>
          </a:prstGeom>
          <a:noFill/>
          <a:ln w="9525">
            <a:noFill/>
            <a:miter lim="800000"/>
            <a:headEnd/>
            <a:tailEnd/>
          </a:ln>
        </p:spPr>
      </p:pic>
      <p:pic>
        <p:nvPicPr>
          <p:cNvPr id="93234" name="Picture 28" descr="AIS_logo"/>
          <p:cNvPicPr>
            <a:picLocks noChangeAspect="1" noChangeArrowheads="1"/>
          </p:cNvPicPr>
          <p:nvPr/>
        </p:nvPicPr>
        <p:blipFill>
          <a:blip r:embed="rId21"/>
          <a:srcRect/>
          <a:stretch>
            <a:fillRect/>
          </a:stretch>
        </p:blipFill>
        <p:spPr bwMode="auto">
          <a:xfrm>
            <a:off x="1797050" y="5889625"/>
            <a:ext cx="996950" cy="366713"/>
          </a:xfrm>
          <a:prstGeom prst="rect">
            <a:avLst/>
          </a:prstGeom>
          <a:noFill/>
          <a:ln w="9525">
            <a:noFill/>
            <a:miter lim="800000"/>
            <a:headEnd/>
            <a:tailEnd/>
          </a:ln>
        </p:spPr>
      </p:pic>
      <p:pic>
        <p:nvPicPr>
          <p:cNvPr id="93235" name="Picture 29" descr="VODAFONE"/>
          <p:cNvPicPr>
            <a:picLocks noChangeAspect="1" noChangeArrowheads="1"/>
          </p:cNvPicPr>
          <p:nvPr/>
        </p:nvPicPr>
        <p:blipFill>
          <a:blip r:embed="rId22"/>
          <a:srcRect/>
          <a:stretch>
            <a:fillRect/>
          </a:stretch>
        </p:blipFill>
        <p:spPr bwMode="auto">
          <a:xfrm>
            <a:off x="1962150" y="4032250"/>
            <a:ext cx="714375" cy="511175"/>
          </a:xfrm>
          <a:prstGeom prst="rect">
            <a:avLst/>
          </a:prstGeom>
          <a:noFill/>
          <a:ln w="9525">
            <a:noFill/>
            <a:miter lim="800000"/>
            <a:headEnd/>
            <a:tailEnd/>
          </a:ln>
        </p:spPr>
      </p:pic>
      <p:pic>
        <p:nvPicPr>
          <p:cNvPr id="93236" name="Picture 30" descr="ORANGE"/>
          <p:cNvPicPr>
            <a:picLocks noChangeAspect="1" noChangeArrowheads="1"/>
          </p:cNvPicPr>
          <p:nvPr/>
        </p:nvPicPr>
        <p:blipFill>
          <a:blip r:embed="rId23"/>
          <a:srcRect/>
          <a:stretch>
            <a:fillRect/>
          </a:stretch>
        </p:blipFill>
        <p:spPr bwMode="auto">
          <a:xfrm>
            <a:off x="2106613" y="2471738"/>
            <a:ext cx="517525" cy="520700"/>
          </a:xfrm>
          <a:prstGeom prst="rect">
            <a:avLst/>
          </a:prstGeom>
          <a:noFill/>
          <a:ln w="9525">
            <a:noFill/>
            <a:miter lim="800000"/>
            <a:headEnd/>
            <a:tailEnd/>
          </a:ln>
        </p:spPr>
      </p:pic>
      <p:pic>
        <p:nvPicPr>
          <p:cNvPr id="93237" name="Picture 35" descr="best-buy"/>
          <p:cNvPicPr preferRelativeResize="0">
            <a:picLocks noChangeAspect="1" noChangeArrowheads="1"/>
          </p:cNvPicPr>
          <p:nvPr/>
        </p:nvPicPr>
        <p:blipFill>
          <a:blip r:embed="rId24"/>
          <a:srcRect/>
          <a:stretch>
            <a:fillRect/>
          </a:stretch>
        </p:blipFill>
        <p:spPr bwMode="auto">
          <a:xfrm>
            <a:off x="3476625" y="2457450"/>
            <a:ext cx="704850" cy="396875"/>
          </a:xfrm>
          <a:prstGeom prst="rect">
            <a:avLst/>
          </a:prstGeom>
          <a:noFill/>
          <a:ln w="9525">
            <a:noFill/>
            <a:miter lim="800000"/>
            <a:headEnd/>
            <a:tailEnd/>
          </a:ln>
        </p:spPr>
      </p:pic>
      <p:pic>
        <p:nvPicPr>
          <p:cNvPr id="93238" name="Picture 36"/>
          <p:cNvPicPr preferRelativeResize="0">
            <a:picLocks noChangeAspect="1" noChangeArrowheads="1"/>
          </p:cNvPicPr>
          <p:nvPr/>
        </p:nvPicPr>
        <p:blipFill>
          <a:blip r:embed="rId25"/>
          <a:srcRect/>
          <a:stretch>
            <a:fillRect/>
          </a:stretch>
        </p:blipFill>
        <p:spPr bwMode="auto">
          <a:xfrm>
            <a:off x="3421063" y="3021013"/>
            <a:ext cx="922337" cy="236537"/>
          </a:xfrm>
          <a:prstGeom prst="rect">
            <a:avLst/>
          </a:prstGeom>
          <a:noFill/>
          <a:ln w="9525">
            <a:noFill/>
            <a:miter lim="800000"/>
            <a:headEnd/>
            <a:tailEnd/>
          </a:ln>
        </p:spPr>
      </p:pic>
      <p:pic>
        <p:nvPicPr>
          <p:cNvPr id="93239" name="Picture 37" descr="nordstrom"/>
          <p:cNvPicPr preferRelativeResize="0">
            <a:picLocks noChangeAspect="1" noChangeArrowheads="1"/>
          </p:cNvPicPr>
          <p:nvPr/>
        </p:nvPicPr>
        <p:blipFill>
          <a:blip r:embed="rId26"/>
          <a:srcRect t="17908" r="5040" b="17017"/>
          <a:stretch>
            <a:fillRect/>
          </a:stretch>
        </p:blipFill>
        <p:spPr bwMode="auto">
          <a:xfrm>
            <a:off x="3368675" y="4400550"/>
            <a:ext cx="957263" cy="236538"/>
          </a:xfrm>
          <a:prstGeom prst="rect">
            <a:avLst/>
          </a:prstGeom>
          <a:noFill/>
          <a:ln w="9525">
            <a:noFill/>
            <a:miter lim="800000"/>
            <a:headEnd/>
            <a:tailEnd/>
          </a:ln>
        </p:spPr>
      </p:pic>
      <p:pic>
        <p:nvPicPr>
          <p:cNvPr id="93240" name="Picture 41" descr="choice_hotels"/>
          <p:cNvPicPr>
            <a:picLocks noChangeAspect="1" noChangeArrowheads="1"/>
          </p:cNvPicPr>
          <p:nvPr/>
        </p:nvPicPr>
        <p:blipFill>
          <a:blip r:embed="rId27"/>
          <a:srcRect/>
          <a:stretch>
            <a:fillRect/>
          </a:stretch>
        </p:blipFill>
        <p:spPr bwMode="auto">
          <a:xfrm>
            <a:off x="4781550" y="3605213"/>
            <a:ext cx="1147763" cy="387350"/>
          </a:xfrm>
          <a:prstGeom prst="rect">
            <a:avLst/>
          </a:prstGeom>
          <a:noFill/>
          <a:ln w="9525">
            <a:noFill/>
            <a:miter lim="800000"/>
            <a:headEnd/>
            <a:tailEnd/>
          </a:ln>
        </p:spPr>
      </p:pic>
      <p:pic>
        <p:nvPicPr>
          <p:cNvPr id="93241" name="Picture 42"/>
          <p:cNvPicPr>
            <a:picLocks noChangeAspect="1" noChangeArrowheads="1"/>
          </p:cNvPicPr>
          <p:nvPr/>
        </p:nvPicPr>
        <p:blipFill>
          <a:blip r:embed="rId28"/>
          <a:srcRect/>
          <a:stretch>
            <a:fillRect/>
          </a:stretch>
        </p:blipFill>
        <p:spPr bwMode="auto">
          <a:xfrm>
            <a:off x="4829175" y="4724400"/>
            <a:ext cx="1052513" cy="265113"/>
          </a:xfrm>
          <a:prstGeom prst="rect">
            <a:avLst/>
          </a:prstGeom>
          <a:noFill/>
          <a:ln w="9525">
            <a:noFill/>
            <a:miter lim="800000"/>
            <a:headEnd/>
            <a:tailEnd/>
          </a:ln>
        </p:spPr>
      </p:pic>
      <p:pic>
        <p:nvPicPr>
          <p:cNvPr id="93242" name="Picture 49" descr="monster"/>
          <p:cNvPicPr>
            <a:picLocks noChangeAspect="1" noChangeArrowheads="1"/>
          </p:cNvPicPr>
          <p:nvPr/>
        </p:nvPicPr>
        <p:blipFill>
          <a:blip r:embed="rId29"/>
          <a:srcRect/>
          <a:stretch>
            <a:fillRect/>
          </a:stretch>
        </p:blipFill>
        <p:spPr bwMode="auto">
          <a:xfrm>
            <a:off x="7772400" y="2114550"/>
            <a:ext cx="1122363" cy="381000"/>
          </a:xfrm>
          <a:prstGeom prst="rect">
            <a:avLst/>
          </a:prstGeom>
          <a:noFill/>
          <a:ln w="9525">
            <a:noFill/>
            <a:miter lim="800000"/>
            <a:headEnd/>
            <a:tailEnd/>
          </a:ln>
        </p:spPr>
      </p:pic>
      <p:pic>
        <p:nvPicPr>
          <p:cNvPr id="93243" name="Picture 52"/>
          <p:cNvPicPr>
            <a:picLocks noChangeAspect="1" noChangeArrowheads="1"/>
          </p:cNvPicPr>
          <p:nvPr/>
        </p:nvPicPr>
        <p:blipFill>
          <a:blip r:embed="rId30"/>
          <a:srcRect/>
          <a:stretch>
            <a:fillRect/>
          </a:stretch>
        </p:blipFill>
        <p:spPr bwMode="auto">
          <a:xfrm>
            <a:off x="1922463" y="3098800"/>
            <a:ext cx="836612" cy="419100"/>
          </a:xfrm>
          <a:prstGeom prst="rect">
            <a:avLst/>
          </a:prstGeom>
          <a:noFill/>
          <a:ln w="9525">
            <a:noFill/>
            <a:miter lim="800000"/>
            <a:headEnd/>
            <a:tailEnd/>
          </a:ln>
        </p:spPr>
      </p:pic>
      <p:pic>
        <p:nvPicPr>
          <p:cNvPr id="93244" name="Picture 54"/>
          <p:cNvPicPr>
            <a:picLocks noChangeAspect="1" noChangeArrowheads="1"/>
          </p:cNvPicPr>
          <p:nvPr/>
        </p:nvPicPr>
        <p:blipFill>
          <a:blip r:embed="rId31"/>
          <a:srcRect/>
          <a:stretch>
            <a:fillRect/>
          </a:stretch>
        </p:blipFill>
        <p:spPr bwMode="auto">
          <a:xfrm>
            <a:off x="336550" y="5378450"/>
            <a:ext cx="1095375" cy="234950"/>
          </a:xfrm>
          <a:prstGeom prst="rect">
            <a:avLst/>
          </a:prstGeom>
          <a:noFill/>
          <a:ln w="9525">
            <a:noFill/>
            <a:miter lim="800000"/>
            <a:headEnd/>
            <a:tailEnd/>
          </a:ln>
        </p:spPr>
      </p:pic>
      <p:pic>
        <p:nvPicPr>
          <p:cNvPr id="93245" name="Picture 57" descr="BAI"/>
          <p:cNvPicPr preferRelativeResize="0">
            <a:picLocks noChangeAspect="1" noChangeArrowheads="1"/>
          </p:cNvPicPr>
          <p:nvPr/>
        </p:nvPicPr>
        <p:blipFill>
          <a:blip r:embed="rId32"/>
          <a:srcRect/>
          <a:stretch>
            <a:fillRect/>
          </a:stretch>
        </p:blipFill>
        <p:spPr bwMode="auto">
          <a:xfrm>
            <a:off x="8001000" y="4933950"/>
            <a:ext cx="615950" cy="295275"/>
          </a:xfrm>
          <a:prstGeom prst="rect">
            <a:avLst/>
          </a:prstGeom>
          <a:noFill/>
          <a:ln w="9525">
            <a:noFill/>
            <a:miter lim="800000"/>
            <a:headEnd/>
            <a:tailEnd/>
          </a:ln>
        </p:spPr>
      </p:pic>
      <p:pic>
        <p:nvPicPr>
          <p:cNvPr id="93246" name="Picture 58" descr="corporate express"/>
          <p:cNvPicPr preferRelativeResize="0">
            <a:picLocks noChangeAspect="1" noChangeArrowheads="1"/>
          </p:cNvPicPr>
          <p:nvPr/>
        </p:nvPicPr>
        <p:blipFill>
          <a:blip r:embed="rId33"/>
          <a:srcRect/>
          <a:stretch>
            <a:fillRect/>
          </a:stretch>
        </p:blipFill>
        <p:spPr bwMode="auto">
          <a:xfrm>
            <a:off x="7874000" y="5314950"/>
            <a:ext cx="889000" cy="336550"/>
          </a:xfrm>
          <a:prstGeom prst="rect">
            <a:avLst/>
          </a:prstGeom>
          <a:noFill/>
          <a:ln w="9525">
            <a:noFill/>
            <a:miter lim="800000"/>
            <a:headEnd/>
            <a:tailEnd/>
          </a:ln>
        </p:spPr>
      </p:pic>
      <p:pic>
        <p:nvPicPr>
          <p:cNvPr id="93247" name="Picture 59" descr="Staples">
            <a:hlinkClick r:id="rId34"/>
          </p:cNvPr>
          <p:cNvPicPr>
            <a:picLocks noChangeAspect="1" noChangeArrowheads="1"/>
          </p:cNvPicPr>
          <p:nvPr/>
        </p:nvPicPr>
        <p:blipFill>
          <a:blip r:embed="rId35"/>
          <a:srcRect l="2632" t="10526" r="48421" b="27632"/>
          <a:stretch>
            <a:fillRect/>
          </a:stretch>
        </p:blipFill>
        <p:spPr bwMode="auto">
          <a:xfrm>
            <a:off x="7848600" y="4324350"/>
            <a:ext cx="885825" cy="447675"/>
          </a:xfrm>
          <a:prstGeom prst="rect">
            <a:avLst/>
          </a:prstGeom>
          <a:noFill/>
          <a:ln w="9525">
            <a:noFill/>
            <a:miter lim="800000"/>
            <a:headEnd/>
            <a:tailEnd/>
          </a:ln>
        </p:spPr>
      </p:pic>
      <p:pic>
        <p:nvPicPr>
          <p:cNvPr id="93248" name="Picture 60" descr="Medco"/>
          <p:cNvPicPr>
            <a:picLocks noChangeAspect="1" noChangeArrowheads="1"/>
          </p:cNvPicPr>
          <p:nvPr/>
        </p:nvPicPr>
        <p:blipFill>
          <a:blip r:embed="rId36">
            <a:clrChange>
              <a:clrFrom>
                <a:srgbClr val="FFFFFF"/>
              </a:clrFrom>
              <a:clrTo>
                <a:srgbClr val="FFFFFF">
                  <a:alpha val="0"/>
                </a:srgbClr>
              </a:clrTo>
            </a:clrChange>
          </a:blip>
          <a:srcRect t="18391"/>
          <a:stretch>
            <a:fillRect/>
          </a:stretch>
        </p:blipFill>
        <p:spPr bwMode="auto">
          <a:xfrm>
            <a:off x="6313488" y="2249488"/>
            <a:ext cx="1001712" cy="398462"/>
          </a:xfrm>
          <a:prstGeom prst="rect">
            <a:avLst/>
          </a:prstGeom>
          <a:noFill/>
          <a:ln w="9525">
            <a:noFill/>
            <a:miter lim="800000"/>
            <a:headEnd/>
            <a:tailEnd/>
          </a:ln>
        </p:spPr>
      </p:pic>
      <p:pic>
        <p:nvPicPr>
          <p:cNvPr id="93249" name="Picture 63"/>
          <p:cNvPicPr>
            <a:picLocks noChangeAspect="1" noChangeArrowheads="1"/>
          </p:cNvPicPr>
          <p:nvPr/>
        </p:nvPicPr>
        <p:blipFill>
          <a:blip r:embed="rId37"/>
          <a:srcRect r="13220" b="16327"/>
          <a:stretch>
            <a:fillRect/>
          </a:stretch>
        </p:blipFill>
        <p:spPr bwMode="auto">
          <a:xfrm>
            <a:off x="6203950" y="3890963"/>
            <a:ext cx="1241425" cy="265112"/>
          </a:xfrm>
          <a:prstGeom prst="rect">
            <a:avLst/>
          </a:prstGeom>
          <a:noFill/>
          <a:ln w="9525">
            <a:noFill/>
            <a:miter lim="800000"/>
            <a:headEnd/>
            <a:tailEnd/>
          </a:ln>
        </p:spPr>
      </p:pic>
      <p:pic>
        <p:nvPicPr>
          <p:cNvPr id="93250" name="Picture 61"/>
          <p:cNvPicPr preferRelativeResize="0">
            <a:picLocks noChangeAspect="1" noChangeArrowheads="1"/>
          </p:cNvPicPr>
          <p:nvPr/>
        </p:nvPicPr>
        <p:blipFill>
          <a:blip r:embed="rId38"/>
          <a:srcRect/>
          <a:stretch>
            <a:fillRect/>
          </a:stretch>
        </p:blipFill>
        <p:spPr bwMode="auto">
          <a:xfrm>
            <a:off x="6369050" y="2754313"/>
            <a:ext cx="890588" cy="274637"/>
          </a:xfrm>
          <a:prstGeom prst="rect">
            <a:avLst/>
          </a:prstGeom>
          <a:noFill/>
          <a:ln w="9525">
            <a:noFill/>
            <a:miter lim="800000"/>
            <a:headEnd/>
            <a:tailEnd/>
          </a:ln>
        </p:spPr>
      </p:pic>
      <p:pic>
        <p:nvPicPr>
          <p:cNvPr id="93251" name="Picture 62"/>
          <p:cNvPicPr preferRelativeResize="0">
            <a:picLocks noChangeAspect="1" noChangeArrowheads="1"/>
          </p:cNvPicPr>
          <p:nvPr/>
        </p:nvPicPr>
        <p:blipFill>
          <a:blip r:embed="rId39"/>
          <a:srcRect/>
          <a:stretch>
            <a:fillRect/>
          </a:stretch>
        </p:blipFill>
        <p:spPr bwMode="auto">
          <a:xfrm>
            <a:off x="6318250" y="3294063"/>
            <a:ext cx="1073150" cy="268287"/>
          </a:xfrm>
          <a:prstGeom prst="rect">
            <a:avLst/>
          </a:prstGeom>
          <a:noFill/>
          <a:ln w="9525">
            <a:noFill/>
            <a:miter lim="800000"/>
            <a:headEnd/>
            <a:tailEnd/>
          </a:ln>
        </p:spPr>
      </p:pic>
      <p:pic>
        <p:nvPicPr>
          <p:cNvPr id="93252" name="Picture 66" descr="aaa_life"/>
          <p:cNvPicPr preferRelativeResize="0">
            <a:picLocks noChangeAspect="1" noChangeArrowheads="1"/>
          </p:cNvPicPr>
          <p:nvPr/>
        </p:nvPicPr>
        <p:blipFill>
          <a:blip r:embed="rId40"/>
          <a:srcRect/>
          <a:stretch>
            <a:fillRect/>
          </a:stretch>
        </p:blipFill>
        <p:spPr bwMode="auto">
          <a:xfrm>
            <a:off x="6389688" y="5634038"/>
            <a:ext cx="901700" cy="484187"/>
          </a:xfrm>
          <a:prstGeom prst="rect">
            <a:avLst/>
          </a:prstGeom>
          <a:noFill/>
          <a:ln w="9525">
            <a:noFill/>
            <a:miter lim="800000"/>
            <a:headEnd/>
            <a:tailEnd/>
          </a:ln>
        </p:spPr>
      </p:pic>
      <p:pic>
        <p:nvPicPr>
          <p:cNvPr id="93253" name="Picture 70" descr="sainsbury"/>
          <p:cNvPicPr>
            <a:picLocks noChangeAspect="1" noChangeArrowheads="1"/>
          </p:cNvPicPr>
          <p:nvPr/>
        </p:nvPicPr>
        <p:blipFill>
          <a:blip r:embed="rId41"/>
          <a:srcRect/>
          <a:stretch>
            <a:fillRect/>
          </a:stretch>
        </p:blipFill>
        <p:spPr bwMode="auto">
          <a:xfrm>
            <a:off x="263525" y="5670550"/>
            <a:ext cx="1119188" cy="192088"/>
          </a:xfrm>
          <a:prstGeom prst="rect">
            <a:avLst/>
          </a:prstGeom>
          <a:noFill/>
          <a:ln w="9525">
            <a:noFill/>
            <a:miter lim="800000"/>
            <a:headEnd/>
            <a:tailEnd/>
          </a:ln>
        </p:spPr>
      </p:pic>
      <p:pic>
        <p:nvPicPr>
          <p:cNvPr id="93254" name="Picture 71" descr="logo-lg"/>
          <p:cNvPicPr>
            <a:picLocks noChangeAspect="1" noChangeArrowheads="1"/>
          </p:cNvPicPr>
          <p:nvPr/>
        </p:nvPicPr>
        <p:blipFill>
          <a:blip r:embed="rId42"/>
          <a:srcRect/>
          <a:stretch>
            <a:fillRect/>
          </a:stretch>
        </p:blipFill>
        <p:spPr bwMode="auto">
          <a:xfrm>
            <a:off x="454025" y="4425950"/>
            <a:ext cx="758825" cy="415925"/>
          </a:xfrm>
          <a:prstGeom prst="rect">
            <a:avLst/>
          </a:prstGeom>
          <a:noFill/>
          <a:ln w="9525">
            <a:noFill/>
            <a:miter lim="800000"/>
            <a:headEnd/>
            <a:tailEnd/>
          </a:ln>
        </p:spPr>
      </p:pic>
      <p:pic>
        <p:nvPicPr>
          <p:cNvPr id="93255" name="Picture 72" descr="MI-V-7427 RGB"/>
          <p:cNvPicPr>
            <a:picLocks noChangeAspect="1" noChangeArrowheads="1"/>
          </p:cNvPicPr>
          <p:nvPr/>
        </p:nvPicPr>
        <p:blipFill>
          <a:blip r:embed="rId43">
            <a:clrChange>
              <a:clrFrom>
                <a:srgbClr val="000000"/>
              </a:clrFrom>
              <a:clrTo>
                <a:srgbClr val="000000">
                  <a:alpha val="0"/>
                </a:srgbClr>
              </a:clrTo>
            </a:clrChange>
          </a:blip>
          <a:srcRect/>
          <a:stretch>
            <a:fillRect/>
          </a:stretch>
        </p:blipFill>
        <p:spPr bwMode="auto">
          <a:xfrm>
            <a:off x="4741863" y="2967038"/>
            <a:ext cx="1139825" cy="447675"/>
          </a:xfrm>
          <a:prstGeom prst="rect">
            <a:avLst/>
          </a:prstGeom>
          <a:noFill/>
          <a:ln w="9525">
            <a:noFill/>
            <a:miter lim="800000"/>
            <a:headEnd/>
            <a:tailEnd/>
          </a:ln>
        </p:spPr>
      </p:pic>
      <p:pic>
        <p:nvPicPr>
          <p:cNvPr id="93256" name="Picture 75" descr="hilton"/>
          <p:cNvPicPr>
            <a:picLocks noChangeAspect="1" noChangeArrowheads="1"/>
          </p:cNvPicPr>
          <p:nvPr/>
        </p:nvPicPr>
        <p:blipFill>
          <a:blip r:embed="rId44">
            <a:clrChange>
              <a:clrFrom>
                <a:srgbClr val="FFFFFF"/>
              </a:clrFrom>
              <a:clrTo>
                <a:srgbClr val="FFFFFF">
                  <a:alpha val="0"/>
                </a:srgbClr>
              </a:clrTo>
            </a:clrChange>
          </a:blip>
          <a:srcRect l="18401" t="11736" r="25600" b="13203"/>
          <a:stretch>
            <a:fillRect/>
          </a:stretch>
        </p:blipFill>
        <p:spPr bwMode="auto">
          <a:xfrm>
            <a:off x="4981575" y="5124450"/>
            <a:ext cx="666750" cy="487363"/>
          </a:xfrm>
          <a:prstGeom prst="rect">
            <a:avLst/>
          </a:prstGeom>
          <a:noFill/>
          <a:ln w="9525">
            <a:noFill/>
            <a:miter lim="800000"/>
            <a:headEnd/>
            <a:tailEnd/>
          </a:ln>
        </p:spPr>
      </p:pic>
      <p:pic>
        <p:nvPicPr>
          <p:cNvPr id="93257" name="Picture 79" descr="harrahs"/>
          <p:cNvPicPr>
            <a:picLocks noChangeAspect="1" noChangeArrowheads="1"/>
          </p:cNvPicPr>
          <p:nvPr/>
        </p:nvPicPr>
        <p:blipFill>
          <a:blip r:embed="rId45"/>
          <a:srcRect l="25999" t="13335" r="28000" b="26666"/>
          <a:stretch>
            <a:fillRect/>
          </a:stretch>
        </p:blipFill>
        <p:spPr bwMode="auto">
          <a:xfrm>
            <a:off x="4789488" y="5808663"/>
            <a:ext cx="1077912" cy="420687"/>
          </a:xfrm>
          <a:prstGeom prst="rect">
            <a:avLst/>
          </a:prstGeom>
          <a:noFill/>
          <a:ln w="9525">
            <a:noFill/>
            <a:miter lim="800000"/>
            <a:headEnd/>
            <a:tailEnd/>
          </a:ln>
        </p:spPr>
      </p:pic>
      <p:pic>
        <p:nvPicPr>
          <p:cNvPr id="93258" name="Picture 81" descr="Corporate Home">
            <a:hlinkClick r:id="rId46"/>
          </p:cNvPr>
          <p:cNvPicPr>
            <a:picLocks noChangeAspect="1" noChangeArrowheads="1"/>
          </p:cNvPicPr>
          <p:nvPr/>
        </p:nvPicPr>
        <p:blipFill>
          <a:blip r:embed="rId47"/>
          <a:srcRect/>
          <a:stretch>
            <a:fillRect/>
          </a:stretch>
        </p:blipFill>
        <p:spPr bwMode="auto">
          <a:xfrm>
            <a:off x="4548188" y="3462338"/>
            <a:ext cx="47625" cy="47625"/>
          </a:xfrm>
          <a:prstGeom prst="rect">
            <a:avLst/>
          </a:prstGeom>
          <a:noFill/>
          <a:ln w="9525">
            <a:noFill/>
            <a:miter lim="800000"/>
            <a:headEnd/>
            <a:tailEnd/>
          </a:ln>
        </p:spPr>
      </p:pic>
      <p:pic>
        <p:nvPicPr>
          <p:cNvPr id="93259" name="Picture 83" descr="Corporate Home">
            <a:hlinkClick r:id="rId46"/>
          </p:cNvPr>
          <p:cNvPicPr>
            <a:picLocks noChangeAspect="1" noChangeArrowheads="1"/>
          </p:cNvPicPr>
          <p:nvPr/>
        </p:nvPicPr>
        <p:blipFill>
          <a:blip r:embed="rId47"/>
          <a:srcRect/>
          <a:stretch>
            <a:fillRect/>
          </a:stretch>
        </p:blipFill>
        <p:spPr bwMode="auto">
          <a:xfrm>
            <a:off x="4548188" y="3462338"/>
            <a:ext cx="47625" cy="47625"/>
          </a:xfrm>
          <a:prstGeom prst="rect">
            <a:avLst/>
          </a:prstGeom>
          <a:noFill/>
          <a:ln w="9525">
            <a:noFill/>
            <a:miter lim="800000"/>
            <a:headEnd/>
            <a:tailEnd/>
          </a:ln>
        </p:spPr>
      </p:pic>
      <p:pic>
        <p:nvPicPr>
          <p:cNvPr id="93260" name="Picture 86" descr="CDW"/>
          <p:cNvPicPr>
            <a:picLocks noChangeAspect="1" noChangeArrowheads="1"/>
          </p:cNvPicPr>
          <p:nvPr/>
        </p:nvPicPr>
        <p:blipFill>
          <a:blip r:embed="rId48"/>
          <a:srcRect l="2499" t="11198" r="52501" b="6250"/>
          <a:stretch>
            <a:fillRect/>
          </a:stretch>
        </p:blipFill>
        <p:spPr bwMode="auto">
          <a:xfrm>
            <a:off x="7874000" y="5772150"/>
            <a:ext cx="857250" cy="503238"/>
          </a:xfrm>
          <a:prstGeom prst="rect">
            <a:avLst/>
          </a:prstGeom>
          <a:noFill/>
          <a:ln w="9525">
            <a:noFill/>
            <a:miter lim="800000"/>
            <a:headEnd/>
            <a:tailEnd/>
          </a:ln>
        </p:spPr>
      </p:pic>
      <p:pic>
        <p:nvPicPr>
          <p:cNvPr id="93261" name="Picture 87"/>
          <p:cNvPicPr>
            <a:picLocks noChangeAspect="1" noChangeArrowheads="1"/>
          </p:cNvPicPr>
          <p:nvPr/>
        </p:nvPicPr>
        <p:blipFill>
          <a:blip r:embed="rId49"/>
          <a:srcRect/>
          <a:stretch>
            <a:fillRect/>
          </a:stretch>
        </p:blipFill>
        <p:spPr bwMode="auto">
          <a:xfrm>
            <a:off x="7793038" y="2513013"/>
            <a:ext cx="1046162" cy="439737"/>
          </a:xfrm>
          <a:prstGeom prst="rect">
            <a:avLst/>
          </a:prstGeom>
          <a:noFill/>
          <a:ln w="9525">
            <a:noFill/>
            <a:miter lim="800000"/>
            <a:headEnd/>
            <a:tailEnd/>
          </a:ln>
        </p:spPr>
      </p:pic>
      <p:pic>
        <p:nvPicPr>
          <p:cNvPr id="93262" name="Picture 78" descr="q-l">
            <a:hlinkClick r:id="rId50"/>
          </p:cNvPr>
          <p:cNvPicPr>
            <a:picLocks noChangeAspect="1" noChangeArrowheads="1"/>
          </p:cNvPicPr>
          <p:nvPr/>
        </p:nvPicPr>
        <p:blipFill>
          <a:blip r:embed="rId51"/>
          <a:srcRect/>
          <a:stretch>
            <a:fillRect/>
          </a:stretch>
        </p:blipFill>
        <p:spPr bwMode="auto">
          <a:xfrm>
            <a:off x="1906588" y="4648200"/>
            <a:ext cx="876300" cy="595313"/>
          </a:xfrm>
          <a:prstGeom prst="rect">
            <a:avLst/>
          </a:prstGeom>
          <a:noFill/>
          <a:ln w="9525">
            <a:noFill/>
            <a:miter lim="800000"/>
            <a:headEnd/>
            <a:tailEnd/>
          </a:ln>
        </p:spPr>
      </p:pic>
      <p:pic>
        <p:nvPicPr>
          <p:cNvPr id="93263" name="Picture 84"/>
          <p:cNvPicPr>
            <a:picLocks noChangeAspect="1" noChangeArrowheads="1"/>
          </p:cNvPicPr>
          <p:nvPr/>
        </p:nvPicPr>
        <p:blipFill>
          <a:blip r:embed="rId52"/>
          <a:srcRect/>
          <a:stretch>
            <a:fillRect/>
          </a:stretch>
        </p:blipFill>
        <p:spPr bwMode="auto">
          <a:xfrm>
            <a:off x="3265488" y="5402263"/>
            <a:ext cx="1144587" cy="369887"/>
          </a:xfrm>
          <a:prstGeom prst="rect">
            <a:avLst/>
          </a:prstGeom>
          <a:noFill/>
          <a:ln w="9525">
            <a:noFill/>
            <a:miter lim="800000"/>
            <a:headEnd/>
            <a:tailEnd/>
          </a:ln>
        </p:spPr>
      </p:pic>
      <p:pic>
        <p:nvPicPr>
          <p:cNvPr id="93264" name="Picture 89"/>
          <p:cNvPicPr>
            <a:picLocks noChangeAspect="1" noChangeArrowheads="1"/>
          </p:cNvPicPr>
          <p:nvPr/>
        </p:nvPicPr>
        <p:blipFill>
          <a:blip r:embed="rId53"/>
          <a:srcRect/>
          <a:stretch>
            <a:fillRect/>
          </a:stretch>
        </p:blipFill>
        <p:spPr bwMode="auto">
          <a:xfrm>
            <a:off x="417513" y="3849688"/>
            <a:ext cx="641350" cy="309562"/>
          </a:xfrm>
          <a:prstGeom prst="rect">
            <a:avLst/>
          </a:prstGeom>
          <a:noFill/>
          <a:ln w="9525" algn="ctr">
            <a:noFill/>
            <a:miter lim="800000"/>
            <a:headEnd/>
            <a:tailEnd/>
          </a:ln>
        </p:spPr>
      </p:pic>
      <p:pic>
        <p:nvPicPr>
          <p:cNvPr id="93265" name="Picture 82" descr="http://t1.gstatic.com/images?q=tbn:AI6t19Wuam4TmM:http://www.lirmm.fr/caise08/img/ibm.jpg"/>
          <p:cNvPicPr>
            <a:picLocks noChangeAspect="1" noChangeArrowheads="1"/>
          </p:cNvPicPr>
          <p:nvPr/>
        </p:nvPicPr>
        <p:blipFill>
          <a:blip r:embed="rId54"/>
          <a:srcRect/>
          <a:stretch>
            <a:fillRect/>
          </a:stretch>
        </p:blipFill>
        <p:spPr bwMode="auto">
          <a:xfrm>
            <a:off x="7905750" y="3817938"/>
            <a:ext cx="841375" cy="444500"/>
          </a:xfrm>
          <a:prstGeom prst="rect">
            <a:avLst/>
          </a:prstGeom>
          <a:noFill/>
          <a:ln w="9525">
            <a:noFill/>
            <a:miter lim="800000"/>
            <a:headEnd/>
            <a:tailEnd/>
          </a:ln>
        </p:spPr>
      </p:pic>
      <p:pic>
        <p:nvPicPr>
          <p:cNvPr id="93266" name="Picture 85" descr="ebay"/>
          <p:cNvPicPr>
            <a:picLocks noChangeAspect="1" noChangeArrowheads="1"/>
          </p:cNvPicPr>
          <p:nvPr/>
        </p:nvPicPr>
        <p:blipFill>
          <a:blip r:embed="rId55"/>
          <a:srcRect/>
          <a:stretch>
            <a:fillRect/>
          </a:stretch>
        </p:blipFill>
        <p:spPr bwMode="auto">
          <a:xfrm>
            <a:off x="3389313" y="5894388"/>
            <a:ext cx="858837" cy="357187"/>
          </a:xfrm>
          <a:prstGeom prst="rect">
            <a:avLst/>
          </a:prstGeom>
          <a:noFill/>
          <a:ln w="9525">
            <a:noFill/>
            <a:miter lim="800000"/>
            <a:headEnd/>
            <a:tailEnd/>
          </a:ln>
        </p:spPr>
      </p:pic>
      <p:pic>
        <p:nvPicPr>
          <p:cNvPr id="93267" name="Picture 85"/>
          <p:cNvPicPr>
            <a:picLocks noChangeAspect="1" noChangeArrowheads="1"/>
          </p:cNvPicPr>
          <p:nvPr/>
        </p:nvPicPr>
        <p:blipFill>
          <a:blip r:embed="rId56"/>
          <a:srcRect/>
          <a:stretch>
            <a:fillRect/>
          </a:stretch>
        </p:blipFill>
        <p:spPr bwMode="auto">
          <a:xfrm>
            <a:off x="3402013" y="3486150"/>
            <a:ext cx="909637" cy="244475"/>
          </a:xfrm>
          <a:prstGeom prst="rect">
            <a:avLst/>
          </a:prstGeom>
          <a:noFill/>
          <a:ln w="9525">
            <a:noFill/>
            <a:miter lim="800000"/>
            <a:headEnd/>
            <a:tailEnd/>
          </a:ln>
        </p:spPr>
      </p:pic>
      <p:pic>
        <p:nvPicPr>
          <p:cNvPr id="93268" name="Picture 88" descr="marsh"/>
          <p:cNvPicPr>
            <a:picLocks noChangeAspect="1" noChangeArrowheads="1"/>
          </p:cNvPicPr>
          <p:nvPr/>
        </p:nvPicPr>
        <p:blipFill>
          <a:blip r:embed="rId57"/>
          <a:srcRect/>
          <a:stretch>
            <a:fillRect/>
          </a:stretch>
        </p:blipFill>
        <p:spPr bwMode="auto">
          <a:xfrm>
            <a:off x="7772400" y="3111500"/>
            <a:ext cx="1114425" cy="304800"/>
          </a:xfrm>
          <a:prstGeom prst="rect">
            <a:avLst/>
          </a:prstGeom>
          <a:noFill/>
          <a:ln w="9525">
            <a:noFill/>
            <a:miter lim="800000"/>
            <a:headEnd/>
            <a:tailEnd/>
          </a:ln>
        </p:spPr>
      </p:pic>
      <p:pic>
        <p:nvPicPr>
          <p:cNvPr id="93269" name="Picture 4" descr="ual_logo"/>
          <p:cNvPicPr>
            <a:picLocks noChangeAspect="1" noChangeArrowheads="1"/>
          </p:cNvPicPr>
          <p:nvPr/>
        </p:nvPicPr>
        <p:blipFill>
          <a:blip r:embed="rId58"/>
          <a:srcRect l="-2200" t="-41531" r="72385" b="-42023"/>
          <a:stretch>
            <a:fillRect/>
          </a:stretch>
        </p:blipFill>
        <p:spPr bwMode="auto">
          <a:xfrm>
            <a:off x="4827588" y="2620963"/>
            <a:ext cx="946150" cy="276225"/>
          </a:xfrm>
          <a:prstGeom prst="rect">
            <a:avLst/>
          </a:prstGeom>
          <a:solidFill>
            <a:schemeClr val="bg1"/>
          </a:solidFill>
          <a:ln w="9525">
            <a:noFill/>
            <a:miter lim="800000"/>
            <a:headEnd/>
            <a:tailEnd/>
          </a:ln>
        </p:spPr>
      </p:pic>
      <p:pic>
        <p:nvPicPr>
          <p:cNvPr id="93270" name="Picture 4" descr="shire_logo_2748_smaller"/>
          <p:cNvPicPr>
            <a:picLocks noChangeAspect="1" noChangeArrowheads="1"/>
          </p:cNvPicPr>
          <p:nvPr/>
        </p:nvPicPr>
        <p:blipFill>
          <a:blip r:embed="rId59"/>
          <a:srcRect/>
          <a:stretch>
            <a:fillRect/>
          </a:stretch>
        </p:blipFill>
        <p:spPr bwMode="auto">
          <a:xfrm>
            <a:off x="6315075" y="5086350"/>
            <a:ext cx="1017588" cy="300038"/>
          </a:xfrm>
          <a:prstGeom prst="rect">
            <a:avLst/>
          </a:prstGeom>
          <a:noFill/>
          <a:ln w="9525">
            <a:noFill/>
            <a:miter lim="800000"/>
            <a:headEnd/>
            <a:tailEnd/>
          </a:ln>
        </p:spPr>
      </p:pic>
      <p:pic>
        <p:nvPicPr>
          <p:cNvPr id="93271" name="Picture 3"/>
          <p:cNvPicPr>
            <a:picLocks noChangeAspect="1" noChangeArrowheads="1"/>
          </p:cNvPicPr>
          <p:nvPr/>
        </p:nvPicPr>
        <p:blipFill>
          <a:blip r:embed="rId60"/>
          <a:srcRect/>
          <a:stretch>
            <a:fillRect/>
          </a:stretch>
        </p:blipFill>
        <p:spPr bwMode="auto">
          <a:xfrm>
            <a:off x="1735138" y="3608388"/>
            <a:ext cx="1231900" cy="315912"/>
          </a:xfrm>
          <a:prstGeom prst="rect">
            <a:avLst/>
          </a:prstGeom>
          <a:noFill/>
          <a:ln w="9525">
            <a:noFill/>
            <a:miter lim="800000"/>
            <a:headEnd/>
            <a:tailEnd/>
          </a:ln>
        </p:spPr>
      </p:pic>
      <p:pic>
        <p:nvPicPr>
          <p:cNvPr id="93272" name="Picture 4"/>
          <p:cNvPicPr>
            <a:picLocks noChangeAspect="1" noChangeArrowheads="1"/>
          </p:cNvPicPr>
          <p:nvPr/>
        </p:nvPicPr>
        <p:blipFill>
          <a:blip r:embed="rId61"/>
          <a:srcRect/>
          <a:stretch>
            <a:fillRect/>
          </a:stretch>
        </p:blipFill>
        <p:spPr bwMode="auto">
          <a:xfrm>
            <a:off x="3282950" y="3919538"/>
            <a:ext cx="1136650" cy="369887"/>
          </a:xfrm>
          <a:prstGeom prst="rect">
            <a:avLst/>
          </a:prstGeom>
          <a:noFill/>
          <a:ln w="9525">
            <a:noFill/>
            <a:miter lim="800000"/>
            <a:headEnd/>
            <a:tailEnd/>
          </a:ln>
        </p:spPr>
      </p:pic>
      <p:pic>
        <p:nvPicPr>
          <p:cNvPr id="93273" name="Picture 6"/>
          <p:cNvPicPr>
            <a:picLocks noChangeAspect="1" noChangeArrowheads="1"/>
          </p:cNvPicPr>
          <p:nvPr/>
        </p:nvPicPr>
        <p:blipFill>
          <a:blip r:embed="rId62"/>
          <a:srcRect/>
          <a:stretch>
            <a:fillRect/>
          </a:stretch>
        </p:blipFill>
        <p:spPr bwMode="auto">
          <a:xfrm>
            <a:off x="6273800" y="4605338"/>
            <a:ext cx="1128713" cy="328612"/>
          </a:xfrm>
          <a:prstGeom prst="rect">
            <a:avLst/>
          </a:prstGeom>
          <a:noFill/>
          <a:ln w="9525">
            <a:noFill/>
            <a:miter lim="800000"/>
            <a:headEnd/>
            <a:tailEnd/>
          </a:ln>
        </p:spPr>
      </p:pic>
      <p:pic>
        <p:nvPicPr>
          <p:cNvPr id="93274" name="Picture 76" descr="Staples">
            <a:hlinkClick r:id="rId63"/>
          </p:cNvPr>
          <p:cNvPicPr>
            <a:picLocks noChangeAspect="1" noChangeArrowheads="1"/>
          </p:cNvPicPr>
          <p:nvPr/>
        </p:nvPicPr>
        <p:blipFill>
          <a:blip r:embed="rId64"/>
          <a:srcRect r="21225"/>
          <a:stretch>
            <a:fillRect/>
          </a:stretch>
        </p:blipFill>
        <p:spPr bwMode="gray">
          <a:xfrm>
            <a:off x="3352800" y="4629150"/>
            <a:ext cx="879475" cy="350838"/>
          </a:xfrm>
          <a:prstGeom prst="rect">
            <a:avLst/>
          </a:prstGeom>
          <a:noFill/>
          <a:ln w="9525">
            <a:noFill/>
            <a:miter lim="800000"/>
            <a:headEnd/>
            <a:tailEnd/>
          </a:ln>
        </p:spPr>
      </p:pic>
      <p:pic>
        <p:nvPicPr>
          <p:cNvPr id="93275" name="Picture 116" descr="humana-logo"/>
          <p:cNvPicPr>
            <a:picLocks noChangeAspect="1" noChangeArrowheads="1"/>
          </p:cNvPicPr>
          <p:nvPr/>
        </p:nvPicPr>
        <p:blipFill>
          <a:blip r:embed="rId65"/>
          <a:srcRect/>
          <a:stretch>
            <a:fillRect/>
          </a:stretch>
        </p:blipFill>
        <p:spPr bwMode="auto">
          <a:xfrm>
            <a:off x="6324600" y="4371975"/>
            <a:ext cx="1066800" cy="142875"/>
          </a:xfrm>
          <a:prstGeom prst="rect">
            <a:avLst/>
          </a:prstGeom>
          <a:noFill/>
          <a:ln w="9525">
            <a:noFill/>
            <a:miter lim="800000"/>
            <a:headEnd/>
            <a:tailEnd/>
          </a:ln>
        </p:spPr>
      </p:pic>
      <p:pic>
        <p:nvPicPr>
          <p:cNvPr id="93276" name="Picture 118" descr="cathaypacific-logo"/>
          <p:cNvPicPr>
            <a:picLocks noChangeAspect="1" noChangeArrowheads="1"/>
          </p:cNvPicPr>
          <p:nvPr/>
        </p:nvPicPr>
        <p:blipFill>
          <a:blip r:embed="rId66"/>
          <a:srcRect/>
          <a:stretch>
            <a:fillRect/>
          </a:stretch>
        </p:blipFill>
        <p:spPr bwMode="auto">
          <a:xfrm>
            <a:off x="4724400" y="4248150"/>
            <a:ext cx="1192213" cy="182563"/>
          </a:xfrm>
          <a:prstGeom prst="rect">
            <a:avLst/>
          </a:prstGeom>
          <a:noFill/>
          <a:ln w="9525">
            <a:noFill/>
            <a:miter lim="800000"/>
            <a:headEnd/>
            <a:tailEnd/>
          </a:ln>
        </p:spPr>
      </p:pic>
      <p:pic>
        <p:nvPicPr>
          <p:cNvPr id="93277" name="Picture 120" descr="jcpenney-logo"/>
          <p:cNvPicPr>
            <a:picLocks noChangeAspect="1" noChangeArrowheads="1"/>
          </p:cNvPicPr>
          <p:nvPr/>
        </p:nvPicPr>
        <p:blipFill>
          <a:blip r:embed="rId67"/>
          <a:srcRect/>
          <a:stretch>
            <a:fillRect/>
          </a:stretch>
        </p:blipFill>
        <p:spPr bwMode="auto">
          <a:xfrm>
            <a:off x="3276600" y="5143500"/>
            <a:ext cx="1038225" cy="247650"/>
          </a:xfrm>
          <a:prstGeom prst="rect">
            <a:avLst/>
          </a:prstGeom>
          <a:noFill/>
          <a:ln w="9525">
            <a:noFill/>
            <a:miter lim="800000"/>
            <a:headEnd/>
            <a:tailEnd/>
          </a:ln>
        </p:spPr>
      </p:pic>
      <p:pic>
        <p:nvPicPr>
          <p:cNvPr id="93278" name="Picture 266" descr="Grainger logo.png"/>
          <p:cNvPicPr>
            <a:picLocks noChangeAspect="1"/>
          </p:cNvPicPr>
          <p:nvPr/>
        </p:nvPicPr>
        <p:blipFill>
          <a:blip r:embed="rId68"/>
          <a:srcRect/>
          <a:stretch>
            <a:fillRect/>
          </a:stretch>
        </p:blipFill>
        <p:spPr bwMode="auto">
          <a:xfrm>
            <a:off x="7772400" y="3486150"/>
            <a:ext cx="1109663" cy="268288"/>
          </a:xfrm>
          <a:prstGeom prst="rect">
            <a:avLst/>
          </a:prstGeom>
          <a:noFill/>
          <a:ln w="9525">
            <a:noFill/>
            <a:miter lim="800000"/>
            <a:headEnd/>
            <a:tailEnd/>
          </a:ln>
        </p:spPr>
      </p:pic>
      <p:pic>
        <p:nvPicPr>
          <p:cNvPr id="93279" name="Picture 8"/>
          <p:cNvPicPr>
            <a:picLocks noChangeAspect="1" noChangeArrowheads="1"/>
          </p:cNvPicPr>
          <p:nvPr/>
        </p:nvPicPr>
        <p:blipFill>
          <a:blip r:embed="rId69"/>
          <a:srcRect/>
          <a:stretch>
            <a:fillRect/>
          </a:stretch>
        </p:blipFill>
        <p:spPr bwMode="auto">
          <a:xfrm>
            <a:off x="4724400" y="2190750"/>
            <a:ext cx="1139825" cy="381000"/>
          </a:xfrm>
          <a:prstGeom prst="rect">
            <a:avLst/>
          </a:prstGeom>
          <a:noFill/>
          <a:ln w="9525">
            <a:noFill/>
            <a:miter lim="800000"/>
            <a:headEnd/>
            <a:tailEnd/>
          </a:ln>
        </p:spPr>
      </p:pic>
      <p:pic>
        <p:nvPicPr>
          <p:cNvPr id="93280" name="Picture 6"/>
          <p:cNvPicPr>
            <a:picLocks noChangeAspect="1" noChangeArrowheads="1"/>
          </p:cNvPicPr>
          <p:nvPr/>
        </p:nvPicPr>
        <p:blipFill>
          <a:blip r:embed="rId70"/>
          <a:srcRect/>
          <a:stretch>
            <a:fillRect/>
          </a:stretch>
        </p:blipFill>
        <p:spPr bwMode="auto">
          <a:xfrm>
            <a:off x="373063" y="5999163"/>
            <a:ext cx="766762" cy="284162"/>
          </a:xfrm>
          <a:prstGeom prst="rect">
            <a:avLst/>
          </a:prstGeom>
          <a:noFill/>
          <a:ln w="9525">
            <a:noFill/>
            <a:miter lim="800000"/>
            <a:headEnd/>
            <a:tailEnd/>
          </a:ln>
        </p:spPr>
      </p:pic>
      <p:pic>
        <p:nvPicPr>
          <p:cNvPr id="93281" name="Picture 26" descr="UPC"/>
          <p:cNvPicPr>
            <a:picLocks noChangeAspect="1" noChangeArrowheads="1"/>
          </p:cNvPicPr>
          <p:nvPr/>
        </p:nvPicPr>
        <p:blipFill>
          <a:blip r:embed="rId71"/>
          <a:srcRect/>
          <a:stretch>
            <a:fillRect/>
          </a:stretch>
        </p:blipFill>
        <p:spPr bwMode="auto">
          <a:xfrm>
            <a:off x="1906588" y="5195888"/>
            <a:ext cx="765175" cy="673100"/>
          </a:xfrm>
          <a:prstGeom prst="rect">
            <a:avLst/>
          </a:prstGeom>
          <a:noFill/>
          <a:ln w="9525">
            <a:noFill/>
            <a:miter lim="800000"/>
            <a:headEnd/>
            <a:tailEnd/>
          </a:ln>
        </p:spPr>
      </p:pic>
      <p:pic>
        <p:nvPicPr>
          <p:cNvPr id="93282" name="Picture 2" descr="http://www.vipdukkan.com/images/giris/logo.png">
            <a:hlinkClick r:id="rId72"/>
          </p:cNvPr>
          <p:cNvPicPr>
            <a:picLocks noChangeAspect="1" noChangeArrowheads="1"/>
          </p:cNvPicPr>
          <p:nvPr/>
        </p:nvPicPr>
        <p:blipFill>
          <a:blip r:embed="rId73"/>
          <a:srcRect/>
          <a:stretch>
            <a:fillRect/>
          </a:stretch>
        </p:blipFill>
        <p:spPr bwMode="auto">
          <a:xfrm>
            <a:off x="3294063" y="1909763"/>
            <a:ext cx="1133475" cy="579437"/>
          </a:xfrm>
          <a:prstGeom prst="rect">
            <a:avLst/>
          </a:prstGeom>
          <a:noFill/>
          <a:ln w="9525">
            <a:noFill/>
            <a:miter lim="800000"/>
            <a:headEnd/>
            <a:tailEnd/>
          </a:ln>
        </p:spPr>
      </p:pic>
      <p:pic>
        <p:nvPicPr>
          <p:cNvPr id="93283" name="Picture 81" descr="TEB_-_Turkiye_Ekonomi_Bankasi-logo-F86B9B8135-seeklogo.com"/>
          <p:cNvPicPr>
            <a:picLocks noChangeAspect="1"/>
          </p:cNvPicPr>
          <p:nvPr/>
        </p:nvPicPr>
        <p:blipFill>
          <a:blip r:embed="rId74"/>
          <a:srcRect/>
          <a:stretch>
            <a:fillRect/>
          </a:stretch>
        </p:blipFill>
        <p:spPr bwMode="auto">
          <a:xfrm>
            <a:off x="409575" y="2019300"/>
            <a:ext cx="766763" cy="657225"/>
          </a:xfrm>
          <a:prstGeom prst="rect">
            <a:avLst/>
          </a:prstGeom>
          <a:noFill/>
          <a:ln w="9525">
            <a:noFill/>
            <a:miter lim="800000"/>
            <a:headEnd/>
            <a:tailEnd/>
          </a:ln>
        </p:spPr>
      </p:pic>
      <p:pic>
        <p:nvPicPr>
          <p:cNvPr id="93284" name="Picture 83" descr="garanti.jpg"/>
          <p:cNvPicPr>
            <a:picLocks noChangeAspect="1"/>
          </p:cNvPicPr>
          <p:nvPr/>
        </p:nvPicPr>
        <p:blipFill>
          <a:blip r:embed="rId75"/>
          <a:srcRect/>
          <a:stretch>
            <a:fillRect/>
          </a:stretch>
        </p:blipFill>
        <p:spPr bwMode="auto">
          <a:xfrm>
            <a:off x="446088" y="3187700"/>
            <a:ext cx="644525" cy="484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190500" y="508000"/>
            <a:ext cx="8358188" cy="1143000"/>
          </a:xfrm>
        </p:spPr>
        <p:txBody>
          <a:bodyPr/>
          <a:lstStyle/>
          <a:p>
            <a:r>
              <a:rPr lang="en-US" sz="2400" smtClean="0"/>
              <a:t>Typical business results reported by EMM users</a:t>
            </a:r>
          </a:p>
        </p:txBody>
      </p:sp>
      <p:sp>
        <p:nvSpPr>
          <p:cNvPr id="95234" name="Slide Number Placeholder 2"/>
          <p:cNvSpPr>
            <a:spLocks noGrp="1"/>
          </p:cNvSpPr>
          <p:nvPr>
            <p:ph type="sldNum" sz="quarter" idx="10"/>
          </p:nvPr>
        </p:nvSpPr>
        <p:spPr>
          <a:noFill/>
        </p:spPr>
        <p:txBody>
          <a:bodyPr/>
          <a:lstStyle/>
          <a:p>
            <a:fld id="{24CA1232-240C-4393-8F8C-FDF1D1DE4111}" type="slidenum">
              <a:rPr lang="en-US">
                <a:latin typeface="Arial" charset="0"/>
                <a:ea typeface="MS PGothic" pitchFamily="34" charset="-128"/>
              </a:rPr>
              <a:pPr/>
              <a:t>26</a:t>
            </a:fld>
            <a:endParaRPr lang="en-US">
              <a:latin typeface="Arial" charset="0"/>
              <a:ea typeface="MS PGothic" pitchFamily="34" charset="-128"/>
            </a:endParaRPr>
          </a:p>
        </p:txBody>
      </p:sp>
      <p:sp>
        <p:nvSpPr>
          <p:cNvPr id="19" name="Round Diagonal Corner Rectangle 15"/>
          <p:cNvSpPr>
            <a:spLocks/>
          </p:cNvSpPr>
          <p:nvPr/>
        </p:nvSpPr>
        <p:spPr bwMode="auto">
          <a:xfrm>
            <a:off x="623888" y="4484688"/>
            <a:ext cx="3692525" cy="915987"/>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rgbClr val="A5A215"/>
            </a:solidFill>
            <a:prstDash val="solid"/>
            <a:round/>
            <a:headEnd type="none" w="med" len="med"/>
            <a:tailEnd type="none" w="med" len="med"/>
          </a:ln>
          <a:effectLst/>
        </p:spPr>
        <p:txBody>
          <a:bodyPr anchor="ctr"/>
          <a:lstStyle/>
          <a:p>
            <a:pPr marL="117475" lvl="1">
              <a:lnSpc>
                <a:spcPct val="85000"/>
              </a:lnSpc>
              <a:spcBef>
                <a:spcPts val="4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Increased response rates</a:t>
            </a:r>
          </a:p>
          <a:p>
            <a:pPr marL="117475" lvl="1">
              <a:lnSpc>
                <a:spcPct val="85000"/>
              </a:lnSpc>
              <a:spcBef>
                <a:spcPts val="100"/>
              </a:spcBef>
              <a:buClr>
                <a:schemeClr val="tx1"/>
              </a:buClr>
              <a:buSzPct val="100000"/>
              <a:buFont typeface="Wingdings" pitchFamily="2" charset="2"/>
              <a:buNone/>
              <a:defRPr/>
            </a:pPr>
            <a:r>
              <a:rPr lang="en-US" i="1" dirty="0">
                <a:latin typeface="+mj-lt"/>
                <a:ea typeface="Arial Unicode MS" pitchFamily="34" charset="-128"/>
                <a:cs typeface="Arial Unicode MS" pitchFamily="34" charset="-128"/>
              </a:rPr>
              <a:t>10-50% increase is typical</a:t>
            </a:r>
          </a:p>
        </p:txBody>
      </p:sp>
      <p:sp>
        <p:nvSpPr>
          <p:cNvPr id="15" name="Round Diagonal Corner Rectangle 15"/>
          <p:cNvSpPr>
            <a:spLocks/>
          </p:cNvSpPr>
          <p:nvPr/>
        </p:nvSpPr>
        <p:spPr bwMode="auto">
          <a:xfrm>
            <a:off x="623888" y="3498850"/>
            <a:ext cx="3692525" cy="917575"/>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rgbClr val="FBB72D"/>
            </a:solidFill>
            <a:prstDash val="solid"/>
            <a:round/>
            <a:headEnd type="none" w="med" len="med"/>
            <a:tailEnd type="none" w="med" len="med"/>
          </a:ln>
          <a:effectLst/>
        </p:spPr>
        <p:txBody>
          <a:bodyPr anchor="ctr"/>
          <a:lstStyle/>
          <a:p>
            <a:pPr marL="117475" lvl="1">
              <a:spcBef>
                <a:spcPct val="500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Higher campaign ROI</a:t>
            </a:r>
          </a:p>
          <a:p>
            <a:pPr marL="117475" lvl="1">
              <a:spcBef>
                <a:spcPts val="100"/>
              </a:spcBef>
              <a:buClr>
                <a:schemeClr val="tx1"/>
              </a:buClr>
              <a:buSzPct val="100000"/>
              <a:buFont typeface="Wingdings" pitchFamily="2" charset="2"/>
              <a:buNone/>
              <a:defRPr/>
            </a:pPr>
            <a:r>
              <a:rPr lang="en-US" sz="1600" i="1" dirty="0">
                <a:latin typeface="+mj-lt"/>
                <a:ea typeface="Arial Unicode MS" pitchFamily="34" charset="-128"/>
                <a:cs typeface="Arial Unicode MS" pitchFamily="34" charset="-128"/>
              </a:rPr>
              <a:t>15-30% increase is typical</a:t>
            </a:r>
          </a:p>
        </p:txBody>
      </p:sp>
      <p:sp>
        <p:nvSpPr>
          <p:cNvPr id="4" name="Round Diagonal Corner Rectangle 15"/>
          <p:cNvSpPr>
            <a:spLocks/>
          </p:cNvSpPr>
          <p:nvPr/>
        </p:nvSpPr>
        <p:spPr bwMode="auto">
          <a:xfrm>
            <a:off x="623888" y="1528763"/>
            <a:ext cx="3692525" cy="917575"/>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noFill/>
          <a:ln w="28575" cap="flat" cmpd="sng" algn="ctr">
            <a:solidFill>
              <a:srgbClr val="DD731C"/>
            </a:solidFill>
            <a:prstDash val="solid"/>
            <a:round/>
            <a:headEnd type="none" w="med" len="med"/>
            <a:tailEnd type="none" w="med" len="med"/>
          </a:ln>
        </p:spPr>
        <p:txBody>
          <a:bodyPr anchor="ctr"/>
          <a:lstStyle/>
          <a:p>
            <a:pPr marL="117475" lvl="1">
              <a:lnSpc>
                <a:spcPts val="2000"/>
              </a:lnSpc>
              <a:spcBef>
                <a:spcPct val="50000"/>
              </a:spcBef>
              <a:buClr>
                <a:schemeClr val="accent2"/>
              </a:buClr>
              <a:buFont typeface="Wingdings" pitchFamily="2" charset="2"/>
              <a:buNone/>
              <a:defRPr/>
            </a:pPr>
            <a:r>
              <a:rPr lang="en-US" sz="2000" dirty="0">
                <a:latin typeface="+mj-lt"/>
                <a:ea typeface="Arial Unicode MS" pitchFamily="34" charset="-128"/>
                <a:cs typeface="Arial Unicode MS" pitchFamily="34" charset="-128"/>
              </a:rPr>
              <a:t>Improved customer value, loyalty &amp; retention</a:t>
            </a:r>
          </a:p>
          <a:p>
            <a:pPr marL="117475" lvl="1">
              <a:lnSpc>
                <a:spcPts val="2000"/>
              </a:lnSpc>
              <a:spcBef>
                <a:spcPts val="100"/>
              </a:spcBef>
              <a:buClr>
                <a:schemeClr val="accent2"/>
              </a:buClr>
              <a:buFont typeface="Wingdings" pitchFamily="2" charset="2"/>
              <a:buNone/>
              <a:defRPr/>
            </a:pPr>
            <a:r>
              <a:rPr lang="en-US" i="1" dirty="0">
                <a:latin typeface="+mj-lt"/>
                <a:ea typeface="Arial Unicode MS" pitchFamily="34" charset="-128"/>
                <a:cs typeface="Arial Unicode MS" pitchFamily="34" charset="-128"/>
              </a:rPr>
              <a:t>5-15% increase is typical</a:t>
            </a:r>
          </a:p>
        </p:txBody>
      </p:sp>
      <p:sp>
        <p:nvSpPr>
          <p:cNvPr id="44" name="Round Diagonal Corner Rectangle 15"/>
          <p:cNvSpPr>
            <a:spLocks/>
          </p:cNvSpPr>
          <p:nvPr/>
        </p:nvSpPr>
        <p:spPr bwMode="auto">
          <a:xfrm>
            <a:off x="4832350" y="4497388"/>
            <a:ext cx="3692525" cy="915987"/>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rgbClr val="AB1A86"/>
            </a:solidFill>
            <a:prstDash val="solid"/>
            <a:round/>
            <a:headEnd type="none" w="med" len="med"/>
            <a:tailEnd type="none" w="med" len="med"/>
          </a:ln>
          <a:effectLst/>
        </p:spPr>
        <p:txBody>
          <a:bodyPr anchor="ctr"/>
          <a:lstStyle/>
          <a:p>
            <a:pPr marL="117475" lvl="1" eaLnBrk="0" hangingPunct="0">
              <a:lnSpc>
                <a:spcPts val="2000"/>
              </a:lnSpc>
              <a:spcBef>
                <a:spcPct val="500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Lower customer acquisition costs</a:t>
            </a:r>
          </a:p>
          <a:p>
            <a:pPr marL="117475" lvl="1" eaLnBrk="0" hangingPunct="0">
              <a:spcBef>
                <a:spcPts val="100"/>
              </a:spcBef>
              <a:buClr>
                <a:schemeClr val="tx1"/>
              </a:buClr>
              <a:buSzPct val="100000"/>
              <a:buFont typeface="Wingdings" pitchFamily="2" charset="2"/>
              <a:buNone/>
              <a:defRPr/>
            </a:pPr>
            <a:r>
              <a:rPr lang="en-US" i="1" dirty="0">
                <a:latin typeface="+mj-lt"/>
                <a:ea typeface="Arial Unicode MS" pitchFamily="34" charset="-128"/>
                <a:cs typeface="Arial Unicode MS" pitchFamily="34" charset="-128"/>
              </a:rPr>
              <a:t>25%-75% reduction is typical</a:t>
            </a:r>
          </a:p>
        </p:txBody>
      </p:sp>
      <p:sp>
        <p:nvSpPr>
          <p:cNvPr id="53" name="Round Diagonal Corner Rectangle 15"/>
          <p:cNvSpPr>
            <a:spLocks/>
          </p:cNvSpPr>
          <p:nvPr/>
        </p:nvSpPr>
        <p:spPr bwMode="auto">
          <a:xfrm>
            <a:off x="4832350" y="3508375"/>
            <a:ext cx="3692525" cy="915988"/>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chemeClr val="tx1"/>
            </a:solidFill>
            <a:prstDash val="solid"/>
            <a:round/>
            <a:headEnd type="none" w="med" len="med"/>
            <a:tailEnd type="none" w="med" len="med"/>
          </a:ln>
          <a:effectLst/>
        </p:spPr>
        <p:txBody>
          <a:bodyPr anchor="ctr"/>
          <a:lstStyle/>
          <a:p>
            <a:pPr marL="117475" lvl="1">
              <a:lnSpc>
                <a:spcPct val="85000"/>
              </a:lnSpc>
              <a:spcBef>
                <a:spcPts val="4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Reduced marketing costs</a:t>
            </a:r>
          </a:p>
          <a:p>
            <a:pPr marL="117475" lvl="1">
              <a:lnSpc>
                <a:spcPct val="85000"/>
              </a:lnSpc>
              <a:spcBef>
                <a:spcPts val="100"/>
              </a:spcBef>
              <a:buClr>
                <a:schemeClr val="tx1"/>
              </a:buClr>
              <a:buSzPct val="100000"/>
              <a:buFont typeface="Wingdings" pitchFamily="2" charset="2"/>
              <a:buNone/>
              <a:defRPr/>
            </a:pPr>
            <a:r>
              <a:rPr lang="en-US" i="1" dirty="0">
                <a:latin typeface="+mj-lt"/>
                <a:ea typeface="Arial Unicode MS" pitchFamily="34" charset="-128"/>
                <a:cs typeface="Arial Unicode MS" pitchFamily="34" charset="-128"/>
              </a:rPr>
              <a:t>20-40% reduction is typical</a:t>
            </a:r>
          </a:p>
        </p:txBody>
      </p:sp>
      <p:sp>
        <p:nvSpPr>
          <p:cNvPr id="58" name="Round Diagonal Corner Rectangle 15"/>
          <p:cNvSpPr>
            <a:spLocks/>
          </p:cNvSpPr>
          <p:nvPr/>
        </p:nvSpPr>
        <p:spPr bwMode="auto">
          <a:xfrm>
            <a:off x="4832350" y="2519363"/>
            <a:ext cx="3692525" cy="915987"/>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rgbClr val="FF0000"/>
            </a:solidFill>
            <a:prstDash val="solid"/>
            <a:round/>
            <a:headEnd type="none" w="med" len="med"/>
            <a:tailEnd type="none" w="med" len="med"/>
          </a:ln>
          <a:effectLst/>
        </p:spPr>
        <p:txBody>
          <a:bodyPr anchor="ctr"/>
          <a:lstStyle/>
          <a:p>
            <a:pPr marL="117475" lvl="1">
              <a:lnSpc>
                <a:spcPts val="2000"/>
              </a:lnSpc>
              <a:spcBef>
                <a:spcPts val="4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Reduced cycle time for marketing efforts</a:t>
            </a:r>
          </a:p>
          <a:p>
            <a:pPr marL="117475" lvl="1">
              <a:lnSpc>
                <a:spcPct val="85000"/>
              </a:lnSpc>
              <a:spcBef>
                <a:spcPts val="100"/>
              </a:spcBef>
              <a:buClr>
                <a:schemeClr val="tx1"/>
              </a:buClr>
              <a:buSzPct val="100000"/>
              <a:buFont typeface="Wingdings" pitchFamily="2" charset="2"/>
              <a:buNone/>
              <a:defRPr/>
            </a:pPr>
            <a:r>
              <a:rPr lang="en-US" i="1" dirty="0">
                <a:latin typeface="+mj-lt"/>
                <a:ea typeface="Arial Unicode MS" pitchFamily="34" charset="-128"/>
                <a:cs typeface="Arial Unicode MS" pitchFamily="34" charset="-128"/>
              </a:rPr>
              <a:t>40%-80% reduction is typical</a:t>
            </a:r>
          </a:p>
        </p:txBody>
      </p:sp>
      <p:sp>
        <p:nvSpPr>
          <p:cNvPr id="63" name="Round Diagonal Corner Rectangle 15"/>
          <p:cNvSpPr>
            <a:spLocks/>
          </p:cNvSpPr>
          <p:nvPr/>
        </p:nvSpPr>
        <p:spPr bwMode="auto">
          <a:xfrm>
            <a:off x="4832350" y="1528763"/>
            <a:ext cx="3692525" cy="917575"/>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chemeClr val="accent1"/>
            </a:solidFill>
            <a:prstDash val="solid"/>
            <a:round/>
            <a:headEnd type="none" w="med" len="med"/>
            <a:tailEnd type="none" w="med" len="med"/>
          </a:ln>
          <a:effectLst/>
        </p:spPr>
        <p:txBody>
          <a:bodyPr anchor="ctr"/>
          <a:lstStyle/>
          <a:p>
            <a:pPr marL="117475" lvl="1" eaLnBrk="0" hangingPunct="0">
              <a:lnSpc>
                <a:spcPts val="2000"/>
              </a:lnSpc>
              <a:spcBef>
                <a:spcPct val="500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More campaigns with the same resources</a:t>
            </a:r>
          </a:p>
          <a:p>
            <a:pPr marL="117475" lvl="1" eaLnBrk="0" hangingPunct="0">
              <a:spcBef>
                <a:spcPts val="100"/>
              </a:spcBef>
              <a:buClr>
                <a:schemeClr val="tx1"/>
              </a:buClr>
              <a:buSzPct val="100000"/>
              <a:buFont typeface="Wingdings" pitchFamily="2" charset="2"/>
              <a:buNone/>
              <a:defRPr/>
            </a:pPr>
            <a:r>
              <a:rPr lang="en-US" i="1" dirty="0">
                <a:latin typeface="+mj-lt"/>
                <a:ea typeface="Arial Unicode MS" pitchFamily="34" charset="-128"/>
                <a:cs typeface="Arial Unicode MS" pitchFamily="34" charset="-128"/>
              </a:rPr>
              <a:t>2-5x increase is typical</a:t>
            </a:r>
          </a:p>
        </p:txBody>
      </p:sp>
      <p:sp>
        <p:nvSpPr>
          <p:cNvPr id="68" name="Round Diagonal Corner Rectangle 15"/>
          <p:cNvSpPr>
            <a:spLocks/>
          </p:cNvSpPr>
          <p:nvPr/>
        </p:nvSpPr>
        <p:spPr bwMode="auto">
          <a:xfrm>
            <a:off x="4832350" y="5486400"/>
            <a:ext cx="3692525" cy="917575"/>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chemeClr val="bg1">
                <a:lumMod val="65000"/>
              </a:schemeClr>
            </a:solidFill>
            <a:prstDash val="solid"/>
            <a:round/>
            <a:headEnd type="none" w="med" len="med"/>
            <a:tailEnd type="none" w="med" len="med"/>
          </a:ln>
          <a:effectLst/>
        </p:spPr>
        <p:txBody>
          <a:bodyPr anchor="ctr"/>
          <a:lstStyle/>
          <a:p>
            <a:pPr marL="117475" lvl="1" eaLnBrk="0" hangingPunct="0">
              <a:spcBef>
                <a:spcPct val="500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Other business metrics</a:t>
            </a:r>
          </a:p>
          <a:p>
            <a:pPr marL="117475" lvl="1" eaLnBrk="0" hangingPunct="0">
              <a:spcBef>
                <a:spcPts val="100"/>
              </a:spcBef>
              <a:buClr>
                <a:schemeClr val="tx1"/>
              </a:buClr>
              <a:buSzPct val="100000"/>
              <a:buFont typeface="Wingdings" pitchFamily="2" charset="2"/>
              <a:buNone/>
              <a:defRPr/>
            </a:pPr>
            <a:r>
              <a:rPr lang="en-US" sz="1100" i="1" dirty="0">
                <a:latin typeface="+mj-lt"/>
                <a:ea typeface="Arial Unicode MS" pitchFamily="34" charset="-128"/>
                <a:cs typeface="Arial Unicode MS" pitchFamily="34" charset="-128"/>
              </a:rPr>
              <a:t>revenue, profit, others vary by industry (assets under management, ARPU, #products owned, etc.)</a:t>
            </a:r>
          </a:p>
        </p:txBody>
      </p:sp>
      <p:sp>
        <p:nvSpPr>
          <p:cNvPr id="36" name="TextBox 35"/>
          <p:cNvSpPr txBox="1"/>
          <p:nvPr/>
        </p:nvSpPr>
        <p:spPr>
          <a:xfrm>
            <a:off x="1000125" y="1000125"/>
            <a:ext cx="3138488" cy="400050"/>
          </a:xfrm>
          <a:prstGeom prst="rect">
            <a:avLst/>
          </a:prstGeom>
          <a:noFill/>
        </p:spPr>
        <p:txBody>
          <a:bodyPr wrap="none">
            <a:spAutoFit/>
          </a:bodyPr>
          <a:lstStyle/>
          <a:p>
            <a:pPr>
              <a:spcBef>
                <a:spcPct val="50000"/>
              </a:spcBef>
              <a:buClr>
                <a:schemeClr val="accent2"/>
              </a:buClr>
              <a:buFont typeface="Wingdings" pitchFamily="2" charset="2"/>
              <a:buNone/>
              <a:defRPr/>
            </a:pPr>
            <a:r>
              <a:rPr lang="en-US" sz="2000" dirty="0">
                <a:solidFill>
                  <a:schemeClr val="accent4"/>
                </a:solidFill>
                <a:latin typeface="Arial" pitchFamily="34" charset="0"/>
                <a:ea typeface="Arial Unicode MS" pitchFamily="34" charset="-128"/>
                <a:cs typeface="Arial Unicode MS" pitchFamily="34" charset="-128"/>
              </a:rPr>
              <a:t>More </a:t>
            </a:r>
            <a:r>
              <a:rPr lang="en-US" sz="2000" b="1" i="1" dirty="0">
                <a:solidFill>
                  <a:schemeClr val="accent4"/>
                </a:solidFill>
                <a:latin typeface="Arial" pitchFamily="34" charset="0"/>
                <a:ea typeface="Arial Unicode MS" pitchFamily="34" charset="-128"/>
                <a:cs typeface="Arial Unicode MS" pitchFamily="34" charset="-128"/>
              </a:rPr>
              <a:t>effective</a:t>
            </a:r>
            <a:r>
              <a:rPr lang="en-US" sz="2000" dirty="0">
                <a:solidFill>
                  <a:schemeClr val="accent4"/>
                </a:solidFill>
                <a:latin typeface="Arial" pitchFamily="34" charset="0"/>
                <a:ea typeface="Arial Unicode MS" pitchFamily="34" charset="-128"/>
                <a:cs typeface="Arial Unicode MS" pitchFamily="34" charset="-128"/>
              </a:rPr>
              <a:t> marketing:</a:t>
            </a:r>
          </a:p>
        </p:txBody>
      </p:sp>
      <p:sp>
        <p:nvSpPr>
          <p:cNvPr id="37" name="TextBox 36"/>
          <p:cNvSpPr txBox="1"/>
          <p:nvPr/>
        </p:nvSpPr>
        <p:spPr>
          <a:xfrm>
            <a:off x="5286375" y="1000125"/>
            <a:ext cx="3081338" cy="400050"/>
          </a:xfrm>
          <a:prstGeom prst="rect">
            <a:avLst/>
          </a:prstGeom>
          <a:noFill/>
        </p:spPr>
        <p:txBody>
          <a:bodyPr wrap="none">
            <a:spAutoFit/>
          </a:bodyPr>
          <a:lstStyle/>
          <a:p>
            <a:pPr>
              <a:spcBef>
                <a:spcPct val="50000"/>
              </a:spcBef>
              <a:buClr>
                <a:schemeClr val="accent2"/>
              </a:buClr>
              <a:buFont typeface="Wingdings" pitchFamily="2" charset="2"/>
              <a:buNone/>
              <a:defRPr/>
            </a:pPr>
            <a:r>
              <a:rPr lang="en-US" sz="2000" dirty="0">
                <a:solidFill>
                  <a:schemeClr val="accent4"/>
                </a:solidFill>
                <a:latin typeface="Arial" pitchFamily="34" charset="0"/>
                <a:ea typeface="Arial Unicode MS" pitchFamily="34" charset="-128"/>
                <a:cs typeface="Arial Unicode MS" pitchFamily="34" charset="-128"/>
              </a:rPr>
              <a:t>More </a:t>
            </a:r>
            <a:r>
              <a:rPr lang="en-US" sz="2000" b="1" i="1" dirty="0">
                <a:solidFill>
                  <a:schemeClr val="accent4"/>
                </a:solidFill>
                <a:latin typeface="Arial" pitchFamily="34" charset="0"/>
                <a:ea typeface="Arial Unicode MS" pitchFamily="34" charset="-128"/>
                <a:cs typeface="Arial Unicode MS" pitchFamily="34" charset="-128"/>
              </a:rPr>
              <a:t>efficient </a:t>
            </a:r>
            <a:r>
              <a:rPr lang="en-US" sz="2000" dirty="0">
                <a:solidFill>
                  <a:schemeClr val="accent4"/>
                </a:solidFill>
                <a:latin typeface="Arial" pitchFamily="34" charset="0"/>
                <a:ea typeface="Arial Unicode MS" pitchFamily="34" charset="-128"/>
                <a:cs typeface="Arial Unicode MS" pitchFamily="34" charset="-128"/>
              </a:rPr>
              <a:t>marketing:</a:t>
            </a:r>
          </a:p>
        </p:txBody>
      </p:sp>
      <p:sp>
        <p:nvSpPr>
          <p:cNvPr id="16" name="Round Diagonal Corner Rectangle 15"/>
          <p:cNvSpPr>
            <a:spLocks/>
          </p:cNvSpPr>
          <p:nvPr/>
        </p:nvSpPr>
        <p:spPr bwMode="auto">
          <a:xfrm>
            <a:off x="623888" y="2514600"/>
            <a:ext cx="3692525" cy="915988"/>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rgbClr val="669900"/>
            </a:solidFill>
            <a:prstDash val="solid"/>
            <a:round/>
            <a:headEnd type="none" w="med" len="med"/>
            <a:tailEnd type="none" w="med" len="med"/>
          </a:ln>
          <a:effectLst/>
        </p:spPr>
        <p:txBody>
          <a:bodyPr anchor="ctr"/>
          <a:lstStyle/>
          <a:p>
            <a:pPr marL="117475" lvl="1">
              <a:spcBef>
                <a:spcPct val="500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Higher online marketing ROI</a:t>
            </a:r>
          </a:p>
          <a:p>
            <a:pPr marL="117475" lvl="1">
              <a:spcBef>
                <a:spcPts val="100"/>
              </a:spcBef>
              <a:buClr>
                <a:schemeClr val="tx1"/>
              </a:buClr>
              <a:buSzPct val="100000"/>
              <a:buFont typeface="Wingdings" pitchFamily="2" charset="2"/>
              <a:buNone/>
              <a:defRPr/>
            </a:pPr>
            <a:r>
              <a:rPr lang="en-US" sz="1600" i="1" dirty="0">
                <a:latin typeface="+mj-lt"/>
                <a:ea typeface="Arial Unicode MS" pitchFamily="34" charset="-128"/>
                <a:cs typeface="Arial Unicode MS" pitchFamily="34" charset="-128"/>
              </a:rPr>
              <a:t>15x-25x increase is typical</a:t>
            </a:r>
          </a:p>
        </p:txBody>
      </p:sp>
      <p:sp>
        <p:nvSpPr>
          <p:cNvPr id="17" name="Round Diagonal Corner Rectangle 15"/>
          <p:cNvSpPr>
            <a:spLocks/>
          </p:cNvSpPr>
          <p:nvPr/>
        </p:nvSpPr>
        <p:spPr bwMode="auto">
          <a:xfrm>
            <a:off x="623888" y="5468938"/>
            <a:ext cx="3692525" cy="917575"/>
          </a:xfrm>
          <a:custGeom>
            <a:avLst/>
            <a:gdLst>
              <a:gd name="T0" fmla="*/ 33527431 w 6248400"/>
              <a:gd name="T1" fmla="*/ 579399810 h 2197100"/>
              <a:gd name="T2" fmla="*/ 16763749 w 6248400"/>
              <a:gd name="T3" fmla="*/ 1158799016 h 2197100"/>
              <a:gd name="T4" fmla="*/ 0 w 6248400"/>
              <a:gd name="T5" fmla="*/ 579399810 h 2197100"/>
              <a:gd name="T6" fmla="*/ 16763749 w 6248400"/>
              <a:gd name="T7" fmla="*/ 0 h 2197100"/>
              <a:gd name="T8" fmla="*/ 0 60000 65536"/>
              <a:gd name="T9" fmla="*/ 5898240 60000 65536"/>
              <a:gd name="T10" fmla="*/ 11796480 60000 65536"/>
              <a:gd name="T11" fmla="*/ 17694720 60000 65536"/>
              <a:gd name="T12" fmla="*/ 75020 w 6248400"/>
              <a:gd name="T13" fmla="*/ 75020 h 2197100"/>
              <a:gd name="T14" fmla="*/ 6173380 w 6248400"/>
              <a:gd name="T15" fmla="*/ 2122080 h 2197100"/>
            </a:gdLst>
            <a:ahLst/>
            <a:cxnLst>
              <a:cxn ang="T8">
                <a:pos x="T0" y="T1"/>
              </a:cxn>
              <a:cxn ang="T9">
                <a:pos x="T2" y="T3"/>
              </a:cxn>
              <a:cxn ang="T10">
                <a:pos x="T4" y="T5"/>
              </a:cxn>
              <a:cxn ang="T11">
                <a:pos x="T6" y="T7"/>
              </a:cxn>
            </a:cxnLst>
            <a:rect l="T12" t="T13" r="T14" b="T15"/>
            <a:pathLst>
              <a:path w="6248400" h="2197100">
                <a:moveTo>
                  <a:pt x="256138" y="0"/>
                </a:moveTo>
                <a:lnTo>
                  <a:pt x="6248400" y="0"/>
                </a:lnTo>
                <a:lnTo>
                  <a:pt x="6248400" y="1940962"/>
                </a:lnTo>
                <a:cubicBezTo>
                  <a:pt x="6248400" y="2082423"/>
                  <a:pt x="6133723" y="2197099"/>
                  <a:pt x="5992262" y="2197100"/>
                </a:cubicBezTo>
                <a:lnTo>
                  <a:pt x="0" y="2197100"/>
                </a:lnTo>
                <a:lnTo>
                  <a:pt x="0" y="256138"/>
                </a:lnTo>
                <a:cubicBezTo>
                  <a:pt x="0" y="114676"/>
                  <a:pt x="114676" y="0"/>
                  <a:pt x="256137" y="0"/>
                </a:cubicBezTo>
                <a:close/>
              </a:path>
            </a:pathLst>
          </a:custGeom>
          <a:solidFill>
            <a:schemeClr val="bg1"/>
          </a:solidFill>
          <a:ln w="19050" cap="flat" cmpd="sng" algn="ctr">
            <a:solidFill>
              <a:srgbClr val="800000"/>
            </a:solidFill>
            <a:prstDash val="solid"/>
            <a:round/>
            <a:headEnd type="none" w="med" len="med"/>
            <a:tailEnd type="none" w="med" len="med"/>
          </a:ln>
          <a:effectLst/>
        </p:spPr>
        <p:txBody>
          <a:bodyPr anchor="ctr"/>
          <a:lstStyle/>
          <a:p>
            <a:pPr marL="117475" lvl="1">
              <a:lnSpc>
                <a:spcPct val="85000"/>
              </a:lnSpc>
              <a:spcBef>
                <a:spcPts val="400"/>
              </a:spcBef>
              <a:buClr>
                <a:schemeClr val="tx1"/>
              </a:buClr>
              <a:buSzPct val="100000"/>
              <a:buFont typeface="Wingdings" pitchFamily="2" charset="2"/>
              <a:buNone/>
              <a:defRPr/>
            </a:pPr>
            <a:r>
              <a:rPr lang="en-US" sz="2000" dirty="0">
                <a:latin typeface="+mj-lt"/>
                <a:ea typeface="Arial Unicode MS" pitchFamily="34" charset="-128"/>
                <a:cs typeface="Arial Unicode MS" pitchFamily="34" charset="-128"/>
              </a:rPr>
              <a:t>Increased order value</a:t>
            </a:r>
          </a:p>
          <a:p>
            <a:pPr marL="117475" lvl="1">
              <a:lnSpc>
                <a:spcPct val="85000"/>
              </a:lnSpc>
              <a:spcBef>
                <a:spcPts val="100"/>
              </a:spcBef>
              <a:buClr>
                <a:schemeClr val="tx1"/>
              </a:buClr>
              <a:buSzPct val="100000"/>
              <a:buFont typeface="Wingdings" pitchFamily="2" charset="2"/>
              <a:buNone/>
              <a:defRPr/>
            </a:pPr>
            <a:r>
              <a:rPr lang="en-US" i="1" dirty="0">
                <a:latin typeface="+mj-lt"/>
                <a:ea typeface="Arial Unicode MS" pitchFamily="34" charset="-128"/>
                <a:cs typeface="Arial Unicode MS" pitchFamily="34" charset="-128"/>
              </a:rPr>
              <a:t>15-20% increase is typical</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2"/>
          <p:cNvPicPr>
            <a:picLocks noChangeAspect="1" noChangeArrowheads="1"/>
          </p:cNvPicPr>
          <p:nvPr/>
        </p:nvPicPr>
        <p:blipFill>
          <a:blip r:embed="rId3"/>
          <a:srcRect/>
          <a:stretch>
            <a:fillRect/>
          </a:stretch>
        </p:blipFill>
        <p:spPr bwMode="auto">
          <a:xfrm>
            <a:off x="6858000" y="5948363"/>
            <a:ext cx="2286000" cy="314325"/>
          </a:xfrm>
          <a:prstGeom prst="rect">
            <a:avLst/>
          </a:prstGeom>
          <a:noFill/>
          <a:ln w="9525">
            <a:noFill/>
            <a:miter lim="800000"/>
            <a:headEnd/>
            <a:tailEnd/>
          </a:ln>
        </p:spPr>
      </p:pic>
      <p:sp>
        <p:nvSpPr>
          <p:cNvPr id="97282" name="Rectangle 3"/>
          <p:cNvSpPr>
            <a:spLocks noGrp="1" noChangeArrowheads="1"/>
          </p:cNvSpPr>
          <p:nvPr>
            <p:ph type="title"/>
          </p:nvPr>
        </p:nvSpPr>
        <p:spPr>
          <a:xfrm>
            <a:off x="190500" y="581025"/>
            <a:ext cx="9144000" cy="1143000"/>
          </a:xfrm>
        </p:spPr>
        <p:txBody>
          <a:bodyPr/>
          <a:lstStyle/>
          <a:p>
            <a:r>
              <a:rPr lang="en-US" sz="2000" smtClean="0">
                <a:solidFill>
                  <a:srgbClr val="0000FF"/>
                </a:solidFill>
              </a:rPr>
              <a:t>Leading Financial Institutions Rely on IBM EMM </a:t>
            </a:r>
            <a:r>
              <a:rPr lang="en-GB" sz="2000" smtClean="0">
                <a:solidFill>
                  <a:srgbClr val="0000FF"/>
                </a:solidFill>
                <a:ea typeface="MS PGothic" pitchFamily="34" charset="-128"/>
              </a:rPr>
              <a:t>Portfolio </a:t>
            </a:r>
            <a:br>
              <a:rPr lang="en-GB" sz="2000" smtClean="0">
                <a:solidFill>
                  <a:srgbClr val="0000FF"/>
                </a:solidFill>
                <a:ea typeface="MS PGothic" pitchFamily="34" charset="-128"/>
              </a:rPr>
            </a:br>
            <a:r>
              <a:rPr lang="en-GB" sz="2000" smtClean="0">
                <a:solidFill>
                  <a:srgbClr val="0000FF"/>
                </a:solidFill>
                <a:ea typeface="MS PGothic" pitchFamily="34" charset="-128"/>
              </a:rPr>
              <a:t>of Banking Customers</a:t>
            </a:r>
            <a:endParaRPr lang="en-US" sz="2000" smtClean="0">
              <a:solidFill>
                <a:srgbClr val="0000FF"/>
              </a:solidFill>
              <a:ea typeface="MS PGothic" pitchFamily="34" charset="-128"/>
            </a:endParaRPr>
          </a:p>
        </p:txBody>
      </p:sp>
      <p:sp>
        <p:nvSpPr>
          <p:cNvPr id="97283" name="Slide Number Placeholder 43"/>
          <p:cNvSpPr>
            <a:spLocks noGrp="1"/>
          </p:cNvSpPr>
          <p:nvPr>
            <p:ph type="sldNum" sz="quarter" idx="10"/>
          </p:nvPr>
        </p:nvSpPr>
        <p:spPr bwMode="auto">
          <a:noFill/>
        </p:spPr>
        <p:txBody>
          <a:bodyPr/>
          <a:lstStyle/>
          <a:p>
            <a:pPr>
              <a:spcBef>
                <a:spcPct val="0"/>
              </a:spcBef>
            </a:pPr>
            <a:fld id="{B6CC7CB5-A504-4514-A554-800AB0293D2A}" type="slidenum">
              <a:rPr lang="en-US">
                <a:latin typeface="Arial" charset="0"/>
                <a:ea typeface="MS PGothic" pitchFamily="34" charset="-128"/>
              </a:rPr>
              <a:pPr>
                <a:spcBef>
                  <a:spcPct val="0"/>
                </a:spcBef>
              </a:pPr>
              <a:t>27</a:t>
            </a:fld>
            <a:endParaRPr lang="en-US">
              <a:latin typeface="Arial" charset="0"/>
              <a:ea typeface="MS PGothic" pitchFamily="34" charset="-128"/>
            </a:endParaRPr>
          </a:p>
        </p:txBody>
      </p:sp>
      <p:pic>
        <p:nvPicPr>
          <p:cNvPr id="97284" name="Picture 4" descr="capone"/>
          <p:cNvPicPr>
            <a:picLocks noChangeAspect="1" noChangeArrowheads="1"/>
          </p:cNvPicPr>
          <p:nvPr/>
        </p:nvPicPr>
        <p:blipFill>
          <a:blip r:embed="rId4"/>
          <a:srcRect/>
          <a:stretch>
            <a:fillRect/>
          </a:stretch>
        </p:blipFill>
        <p:spPr bwMode="auto">
          <a:xfrm>
            <a:off x="5292725" y="2652713"/>
            <a:ext cx="1636713" cy="347662"/>
          </a:xfrm>
          <a:prstGeom prst="rect">
            <a:avLst/>
          </a:prstGeom>
          <a:noFill/>
          <a:ln w="9525">
            <a:noFill/>
            <a:miter lim="800000"/>
            <a:headEnd/>
            <a:tailEnd/>
          </a:ln>
        </p:spPr>
      </p:pic>
      <p:pic>
        <p:nvPicPr>
          <p:cNvPr id="97285" name="Picture 5" descr="scotiabank3"/>
          <p:cNvPicPr>
            <a:picLocks noChangeAspect="1" noChangeArrowheads="1"/>
          </p:cNvPicPr>
          <p:nvPr/>
        </p:nvPicPr>
        <p:blipFill>
          <a:blip r:embed="rId5"/>
          <a:srcRect/>
          <a:stretch>
            <a:fillRect/>
          </a:stretch>
        </p:blipFill>
        <p:spPr bwMode="auto">
          <a:xfrm>
            <a:off x="1504950" y="4086225"/>
            <a:ext cx="2114550" cy="473075"/>
          </a:xfrm>
          <a:prstGeom prst="rect">
            <a:avLst/>
          </a:prstGeom>
          <a:noFill/>
          <a:ln w="9525">
            <a:noFill/>
            <a:miter lim="800000"/>
            <a:headEnd/>
            <a:tailEnd/>
          </a:ln>
        </p:spPr>
      </p:pic>
      <p:pic>
        <p:nvPicPr>
          <p:cNvPr id="97286" name="Picture 6" descr="nav_ETbrand_en"/>
          <p:cNvPicPr>
            <a:picLocks noChangeAspect="1" noChangeArrowheads="1"/>
          </p:cNvPicPr>
          <p:nvPr/>
        </p:nvPicPr>
        <p:blipFill>
          <a:blip r:embed="rId6"/>
          <a:srcRect/>
          <a:stretch>
            <a:fillRect/>
          </a:stretch>
        </p:blipFill>
        <p:spPr bwMode="auto">
          <a:xfrm>
            <a:off x="5119688" y="5583238"/>
            <a:ext cx="2114550" cy="336550"/>
          </a:xfrm>
          <a:prstGeom prst="rect">
            <a:avLst/>
          </a:prstGeom>
          <a:noFill/>
          <a:ln w="9525">
            <a:noFill/>
            <a:miter lim="800000"/>
            <a:headEnd/>
            <a:tailEnd/>
          </a:ln>
        </p:spPr>
      </p:pic>
      <p:pic>
        <p:nvPicPr>
          <p:cNvPr id="97287" name="Picture 7" descr="dollar_banklogo"/>
          <p:cNvPicPr>
            <a:picLocks noChangeAspect="1" noChangeArrowheads="1"/>
          </p:cNvPicPr>
          <p:nvPr/>
        </p:nvPicPr>
        <p:blipFill>
          <a:blip r:embed="rId7"/>
          <a:srcRect/>
          <a:stretch>
            <a:fillRect/>
          </a:stretch>
        </p:blipFill>
        <p:spPr bwMode="auto">
          <a:xfrm>
            <a:off x="6361113" y="5072063"/>
            <a:ext cx="1309687" cy="177800"/>
          </a:xfrm>
          <a:prstGeom prst="rect">
            <a:avLst/>
          </a:prstGeom>
          <a:noFill/>
          <a:ln w="9525">
            <a:noFill/>
            <a:miter lim="800000"/>
            <a:headEnd/>
            <a:tailEnd/>
          </a:ln>
        </p:spPr>
      </p:pic>
      <p:pic>
        <p:nvPicPr>
          <p:cNvPr id="97288" name="Picture 8" descr="1981413logo_eng"/>
          <p:cNvPicPr>
            <a:picLocks noChangeAspect="1" noChangeArrowheads="1"/>
          </p:cNvPicPr>
          <p:nvPr/>
        </p:nvPicPr>
        <p:blipFill>
          <a:blip r:embed="rId8"/>
          <a:srcRect/>
          <a:stretch>
            <a:fillRect/>
          </a:stretch>
        </p:blipFill>
        <p:spPr bwMode="auto">
          <a:xfrm>
            <a:off x="1030288" y="4779963"/>
            <a:ext cx="2273300" cy="300037"/>
          </a:xfrm>
          <a:prstGeom prst="rect">
            <a:avLst/>
          </a:prstGeom>
          <a:noFill/>
          <a:ln w="9525">
            <a:noFill/>
            <a:miter lim="800000"/>
            <a:headEnd/>
            <a:tailEnd/>
          </a:ln>
        </p:spPr>
      </p:pic>
      <p:pic>
        <p:nvPicPr>
          <p:cNvPr id="97289" name="Picture 9" descr="logo-lg"/>
          <p:cNvPicPr>
            <a:picLocks noChangeAspect="1" noChangeArrowheads="1"/>
          </p:cNvPicPr>
          <p:nvPr/>
        </p:nvPicPr>
        <p:blipFill>
          <a:blip r:embed="rId9"/>
          <a:srcRect/>
          <a:stretch>
            <a:fillRect/>
          </a:stretch>
        </p:blipFill>
        <p:spPr bwMode="auto">
          <a:xfrm>
            <a:off x="141288" y="5734050"/>
            <a:ext cx="1058862" cy="579438"/>
          </a:xfrm>
          <a:prstGeom prst="rect">
            <a:avLst/>
          </a:prstGeom>
          <a:noFill/>
          <a:ln w="9525">
            <a:noFill/>
            <a:miter lim="800000"/>
            <a:headEnd/>
            <a:tailEnd/>
          </a:ln>
        </p:spPr>
      </p:pic>
      <p:pic>
        <p:nvPicPr>
          <p:cNvPr id="97290" name="Picture 10"/>
          <p:cNvPicPr>
            <a:picLocks noChangeAspect="1" noChangeArrowheads="1"/>
          </p:cNvPicPr>
          <p:nvPr/>
        </p:nvPicPr>
        <p:blipFill>
          <a:blip r:embed="rId10"/>
          <a:srcRect/>
          <a:stretch>
            <a:fillRect/>
          </a:stretch>
        </p:blipFill>
        <p:spPr bwMode="auto">
          <a:xfrm>
            <a:off x="2109788" y="2786063"/>
            <a:ext cx="1676400" cy="292100"/>
          </a:xfrm>
          <a:prstGeom prst="rect">
            <a:avLst/>
          </a:prstGeom>
          <a:noFill/>
          <a:ln w="9525">
            <a:noFill/>
            <a:miter lim="800000"/>
            <a:headEnd/>
            <a:tailEnd/>
          </a:ln>
        </p:spPr>
      </p:pic>
      <p:pic>
        <p:nvPicPr>
          <p:cNvPr id="97291" name="Picture 11"/>
          <p:cNvPicPr>
            <a:picLocks noChangeAspect="1" noChangeArrowheads="1"/>
          </p:cNvPicPr>
          <p:nvPr/>
        </p:nvPicPr>
        <p:blipFill>
          <a:blip r:embed="rId11"/>
          <a:srcRect/>
          <a:stretch>
            <a:fillRect/>
          </a:stretch>
        </p:blipFill>
        <p:spPr bwMode="auto">
          <a:xfrm>
            <a:off x="7785100" y="4341813"/>
            <a:ext cx="1022350" cy="393700"/>
          </a:xfrm>
          <a:prstGeom prst="rect">
            <a:avLst/>
          </a:prstGeom>
          <a:noFill/>
          <a:ln w="9525">
            <a:noFill/>
            <a:miter lim="800000"/>
            <a:headEnd/>
            <a:tailEnd/>
          </a:ln>
        </p:spPr>
      </p:pic>
      <p:pic>
        <p:nvPicPr>
          <p:cNvPr id="97292" name="Picture 12"/>
          <p:cNvPicPr>
            <a:picLocks noChangeAspect="1" noChangeArrowheads="1"/>
          </p:cNvPicPr>
          <p:nvPr/>
        </p:nvPicPr>
        <p:blipFill>
          <a:blip r:embed="rId12"/>
          <a:srcRect/>
          <a:stretch>
            <a:fillRect/>
          </a:stretch>
        </p:blipFill>
        <p:spPr bwMode="auto">
          <a:xfrm>
            <a:off x="1358900" y="5911850"/>
            <a:ext cx="1800225" cy="438150"/>
          </a:xfrm>
          <a:prstGeom prst="rect">
            <a:avLst/>
          </a:prstGeom>
          <a:noFill/>
          <a:ln w="9525">
            <a:noFill/>
            <a:miter lim="800000"/>
            <a:headEnd/>
            <a:tailEnd/>
          </a:ln>
        </p:spPr>
      </p:pic>
      <p:pic>
        <p:nvPicPr>
          <p:cNvPr id="97293" name="Picture 13"/>
          <p:cNvPicPr>
            <a:picLocks noChangeAspect="1" noChangeArrowheads="1"/>
          </p:cNvPicPr>
          <p:nvPr/>
        </p:nvPicPr>
        <p:blipFill>
          <a:blip r:embed="rId13"/>
          <a:srcRect/>
          <a:stretch>
            <a:fillRect/>
          </a:stretch>
        </p:blipFill>
        <p:spPr bwMode="auto">
          <a:xfrm>
            <a:off x="581025" y="2057400"/>
            <a:ext cx="1276350" cy="301625"/>
          </a:xfrm>
          <a:prstGeom prst="rect">
            <a:avLst/>
          </a:prstGeom>
          <a:noFill/>
          <a:ln w="9525">
            <a:noFill/>
            <a:miter lim="800000"/>
            <a:headEnd/>
            <a:tailEnd/>
          </a:ln>
        </p:spPr>
      </p:pic>
      <p:pic>
        <p:nvPicPr>
          <p:cNvPr id="97294" name="Picture 14"/>
          <p:cNvPicPr>
            <a:picLocks noChangeAspect="1" noChangeArrowheads="1"/>
          </p:cNvPicPr>
          <p:nvPr/>
        </p:nvPicPr>
        <p:blipFill>
          <a:blip r:embed="rId14"/>
          <a:srcRect/>
          <a:stretch>
            <a:fillRect/>
          </a:stretch>
        </p:blipFill>
        <p:spPr bwMode="auto">
          <a:xfrm>
            <a:off x="2214563" y="2286000"/>
            <a:ext cx="1409700" cy="303213"/>
          </a:xfrm>
          <a:prstGeom prst="rect">
            <a:avLst/>
          </a:prstGeom>
          <a:noFill/>
          <a:ln w="9525">
            <a:noFill/>
            <a:miter lim="800000"/>
            <a:headEnd/>
            <a:tailEnd/>
          </a:ln>
        </p:spPr>
      </p:pic>
      <p:pic>
        <p:nvPicPr>
          <p:cNvPr id="97295" name="Picture 15"/>
          <p:cNvPicPr>
            <a:picLocks noChangeAspect="1" noChangeArrowheads="1"/>
          </p:cNvPicPr>
          <p:nvPr/>
        </p:nvPicPr>
        <p:blipFill>
          <a:blip r:embed="rId15"/>
          <a:srcRect r="72400" b="5556"/>
          <a:stretch>
            <a:fillRect/>
          </a:stretch>
        </p:blipFill>
        <p:spPr bwMode="auto">
          <a:xfrm>
            <a:off x="7018338" y="5437188"/>
            <a:ext cx="1743075" cy="430212"/>
          </a:xfrm>
          <a:prstGeom prst="rect">
            <a:avLst/>
          </a:prstGeom>
          <a:noFill/>
          <a:ln w="9525">
            <a:noFill/>
            <a:miter lim="800000"/>
            <a:headEnd/>
            <a:tailEnd/>
          </a:ln>
        </p:spPr>
      </p:pic>
      <p:pic>
        <p:nvPicPr>
          <p:cNvPr id="97296" name="Picture 16"/>
          <p:cNvPicPr>
            <a:picLocks noChangeAspect="1" noChangeArrowheads="1"/>
          </p:cNvPicPr>
          <p:nvPr/>
        </p:nvPicPr>
        <p:blipFill>
          <a:blip r:embed="rId16"/>
          <a:srcRect/>
          <a:stretch>
            <a:fillRect/>
          </a:stretch>
        </p:blipFill>
        <p:spPr bwMode="auto">
          <a:xfrm>
            <a:off x="7602538" y="2370138"/>
            <a:ext cx="809625" cy="609600"/>
          </a:xfrm>
          <a:prstGeom prst="rect">
            <a:avLst/>
          </a:prstGeom>
          <a:noFill/>
          <a:ln w="9525">
            <a:noFill/>
            <a:miter lim="800000"/>
            <a:headEnd/>
            <a:tailEnd/>
          </a:ln>
        </p:spPr>
      </p:pic>
      <p:pic>
        <p:nvPicPr>
          <p:cNvPr id="97297" name="Picture 17"/>
          <p:cNvPicPr>
            <a:picLocks noChangeAspect="1" noChangeArrowheads="1"/>
          </p:cNvPicPr>
          <p:nvPr/>
        </p:nvPicPr>
        <p:blipFill>
          <a:blip r:embed="rId17"/>
          <a:srcRect/>
          <a:stretch>
            <a:fillRect/>
          </a:stretch>
        </p:blipFill>
        <p:spPr bwMode="auto">
          <a:xfrm>
            <a:off x="300038" y="4305300"/>
            <a:ext cx="904875" cy="295275"/>
          </a:xfrm>
          <a:prstGeom prst="rect">
            <a:avLst/>
          </a:prstGeom>
          <a:noFill/>
          <a:ln w="9525">
            <a:noFill/>
            <a:miter lim="800000"/>
            <a:headEnd/>
            <a:tailEnd/>
          </a:ln>
        </p:spPr>
      </p:pic>
      <p:pic>
        <p:nvPicPr>
          <p:cNvPr id="97298" name="Picture 18"/>
          <p:cNvPicPr>
            <a:picLocks noChangeAspect="1" noChangeArrowheads="1"/>
          </p:cNvPicPr>
          <p:nvPr/>
        </p:nvPicPr>
        <p:blipFill>
          <a:blip r:embed="rId18"/>
          <a:srcRect/>
          <a:stretch>
            <a:fillRect/>
          </a:stretch>
        </p:blipFill>
        <p:spPr bwMode="auto">
          <a:xfrm>
            <a:off x="3841750" y="2370138"/>
            <a:ext cx="1400175" cy="427037"/>
          </a:xfrm>
          <a:prstGeom prst="rect">
            <a:avLst/>
          </a:prstGeom>
          <a:noFill/>
          <a:ln w="9525">
            <a:noFill/>
            <a:miter lim="800000"/>
            <a:headEnd/>
            <a:tailEnd/>
          </a:ln>
        </p:spPr>
      </p:pic>
      <p:pic>
        <p:nvPicPr>
          <p:cNvPr id="97299" name="Picture 19"/>
          <p:cNvPicPr>
            <a:picLocks noChangeAspect="1" noChangeArrowheads="1"/>
          </p:cNvPicPr>
          <p:nvPr/>
        </p:nvPicPr>
        <p:blipFill>
          <a:blip r:embed="rId19"/>
          <a:srcRect r="59273" b="-21213"/>
          <a:stretch>
            <a:fillRect/>
          </a:stretch>
        </p:blipFill>
        <p:spPr bwMode="auto">
          <a:xfrm>
            <a:off x="3881438" y="3722688"/>
            <a:ext cx="1379537" cy="492125"/>
          </a:xfrm>
          <a:prstGeom prst="rect">
            <a:avLst/>
          </a:prstGeom>
          <a:noFill/>
          <a:ln w="9525">
            <a:noFill/>
            <a:miter lim="800000"/>
            <a:headEnd/>
            <a:tailEnd/>
          </a:ln>
        </p:spPr>
      </p:pic>
      <p:pic>
        <p:nvPicPr>
          <p:cNvPr id="97300" name="Picture 20"/>
          <p:cNvPicPr>
            <a:picLocks noChangeAspect="1" noChangeArrowheads="1"/>
          </p:cNvPicPr>
          <p:nvPr/>
        </p:nvPicPr>
        <p:blipFill>
          <a:blip r:embed="rId20"/>
          <a:srcRect/>
          <a:stretch>
            <a:fillRect/>
          </a:stretch>
        </p:blipFill>
        <p:spPr bwMode="auto">
          <a:xfrm>
            <a:off x="419100" y="3657600"/>
            <a:ext cx="1724025" cy="631825"/>
          </a:xfrm>
          <a:prstGeom prst="rect">
            <a:avLst/>
          </a:prstGeom>
          <a:noFill/>
          <a:ln w="9525">
            <a:noFill/>
            <a:miter lim="800000"/>
            <a:headEnd/>
            <a:tailEnd/>
          </a:ln>
        </p:spPr>
      </p:pic>
      <p:pic>
        <p:nvPicPr>
          <p:cNvPr id="97301" name="Picture 21"/>
          <p:cNvPicPr>
            <a:picLocks noChangeAspect="1" noChangeArrowheads="1"/>
          </p:cNvPicPr>
          <p:nvPr/>
        </p:nvPicPr>
        <p:blipFill>
          <a:blip r:embed="rId21"/>
          <a:srcRect/>
          <a:stretch>
            <a:fillRect/>
          </a:stretch>
        </p:blipFill>
        <p:spPr bwMode="auto">
          <a:xfrm>
            <a:off x="2527300" y="1639888"/>
            <a:ext cx="990600" cy="342900"/>
          </a:xfrm>
          <a:prstGeom prst="rect">
            <a:avLst/>
          </a:prstGeom>
          <a:noFill/>
          <a:ln w="9525">
            <a:noFill/>
            <a:miter lim="800000"/>
            <a:headEnd/>
            <a:tailEnd/>
          </a:ln>
        </p:spPr>
      </p:pic>
      <p:pic>
        <p:nvPicPr>
          <p:cNvPr id="97302" name="Picture 22" descr="royal-bank1"/>
          <p:cNvPicPr>
            <a:picLocks noChangeAspect="1" noChangeArrowheads="1"/>
          </p:cNvPicPr>
          <p:nvPr/>
        </p:nvPicPr>
        <p:blipFill>
          <a:blip r:embed="rId22"/>
          <a:srcRect/>
          <a:stretch>
            <a:fillRect/>
          </a:stretch>
        </p:blipFill>
        <p:spPr bwMode="auto">
          <a:xfrm>
            <a:off x="7273925" y="1600200"/>
            <a:ext cx="533400" cy="685800"/>
          </a:xfrm>
          <a:prstGeom prst="rect">
            <a:avLst/>
          </a:prstGeom>
          <a:noFill/>
          <a:ln w="9525">
            <a:noFill/>
            <a:miter lim="800000"/>
            <a:headEnd/>
            <a:tailEnd/>
          </a:ln>
        </p:spPr>
      </p:pic>
      <p:pic>
        <p:nvPicPr>
          <p:cNvPr id="97303" name="Picture 23"/>
          <p:cNvPicPr>
            <a:picLocks noChangeAspect="1" noChangeArrowheads="1"/>
          </p:cNvPicPr>
          <p:nvPr/>
        </p:nvPicPr>
        <p:blipFill>
          <a:blip r:embed="rId23"/>
          <a:srcRect/>
          <a:stretch>
            <a:fillRect/>
          </a:stretch>
        </p:blipFill>
        <p:spPr bwMode="auto">
          <a:xfrm>
            <a:off x="3873500" y="4094163"/>
            <a:ext cx="1600200" cy="473075"/>
          </a:xfrm>
          <a:prstGeom prst="rect">
            <a:avLst/>
          </a:prstGeom>
          <a:noFill/>
          <a:ln w="9525">
            <a:noFill/>
            <a:miter lim="800000"/>
            <a:headEnd/>
            <a:tailEnd/>
          </a:ln>
        </p:spPr>
      </p:pic>
      <p:pic>
        <p:nvPicPr>
          <p:cNvPr id="97304" name="Picture 25" descr="seb_more_75x45"/>
          <p:cNvPicPr>
            <a:picLocks noChangeAspect="1" noChangeArrowheads="1"/>
          </p:cNvPicPr>
          <p:nvPr/>
        </p:nvPicPr>
        <p:blipFill>
          <a:blip r:embed="rId24"/>
          <a:srcRect/>
          <a:stretch>
            <a:fillRect/>
          </a:stretch>
        </p:blipFill>
        <p:spPr bwMode="auto">
          <a:xfrm>
            <a:off x="252413" y="4953000"/>
            <a:ext cx="857250" cy="514350"/>
          </a:xfrm>
          <a:prstGeom prst="rect">
            <a:avLst/>
          </a:prstGeom>
          <a:noFill/>
          <a:ln w="9525">
            <a:noFill/>
            <a:miter lim="800000"/>
            <a:headEnd/>
            <a:tailEnd/>
          </a:ln>
        </p:spPr>
      </p:pic>
      <p:pic>
        <p:nvPicPr>
          <p:cNvPr id="97305" name="Picture 26"/>
          <p:cNvPicPr>
            <a:picLocks noChangeAspect="1" noChangeArrowheads="1"/>
          </p:cNvPicPr>
          <p:nvPr/>
        </p:nvPicPr>
        <p:blipFill>
          <a:blip r:embed="rId25"/>
          <a:srcRect/>
          <a:stretch>
            <a:fillRect/>
          </a:stretch>
        </p:blipFill>
        <p:spPr bwMode="auto">
          <a:xfrm>
            <a:off x="95250" y="3300413"/>
            <a:ext cx="1047750" cy="414337"/>
          </a:xfrm>
          <a:prstGeom prst="rect">
            <a:avLst/>
          </a:prstGeom>
          <a:noFill/>
          <a:ln w="9525">
            <a:noFill/>
            <a:miter lim="800000"/>
            <a:headEnd/>
            <a:tailEnd/>
          </a:ln>
        </p:spPr>
      </p:pic>
      <p:pic>
        <p:nvPicPr>
          <p:cNvPr id="97306" name="Picture 27" descr="HBOS"/>
          <p:cNvPicPr>
            <a:picLocks noChangeAspect="1" noChangeArrowheads="1"/>
          </p:cNvPicPr>
          <p:nvPr/>
        </p:nvPicPr>
        <p:blipFill>
          <a:blip r:embed="rId26"/>
          <a:srcRect/>
          <a:stretch>
            <a:fillRect/>
          </a:stretch>
        </p:blipFill>
        <p:spPr bwMode="auto">
          <a:xfrm>
            <a:off x="6616700" y="3429000"/>
            <a:ext cx="1349375" cy="433388"/>
          </a:xfrm>
          <a:prstGeom prst="rect">
            <a:avLst/>
          </a:prstGeom>
          <a:noFill/>
          <a:ln w="9525">
            <a:noFill/>
            <a:miter lim="800000"/>
            <a:headEnd/>
            <a:tailEnd/>
          </a:ln>
        </p:spPr>
      </p:pic>
      <p:pic>
        <p:nvPicPr>
          <p:cNvPr id="97307" name="Picture 28"/>
          <p:cNvPicPr>
            <a:picLocks noChangeAspect="1" noChangeArrowheads="1"/>
          </p:cNvPicPr>
          <p:nvPr/>
        </p:nvPicPr>
        <p:blipFill>
          <a:blip r:embed="rId27"/>
          <a:srcRect/>
          <a:stretch>
            <a:fillRect/>
          </a:stretch>
        </p:blipFill>
        <p:spPr bwMode="auto">
          <a:xfrm>
            <a:off x="5302250" y="2224088"/>
            <a:ext cx="1981200" cy="290512"/>
          </a:xfrm>
          <a:prstGeom prst="rect">
            <a:avLst/>
          </a:prstGeom>
          <a:noFill/>
          <a:ln w="9525">
            <a:noFill/>
            <a:miter lim="800000"/>
            <a:headEnd/>
            <a:tailEnd/>
          </a:ln>
        </p:spPr>
      </p:pic>
      <p:pic>
        <p:nvPicPr>
          <p:cNvPr id="97308" name="Picture 29" descr="lgo_kbc">
            <a:hlinkClick r:id="rId28"/>
          </p:cNvPr>
          <p:cNvPicPr>
            <a:picLocks noChangeAspect="1" noChangeArrowheads="1"/>
          </p:cNvPicPr>
          <p:nvPr/>
        </p:nvPicPr>
        <p:blipFill>
          <a:blip r:embed="rId29"/>
          <a:srcRect/>
          <a:stretch>
            <a:fillRect/>
          </a:stretch>
        </p:blipFill>
        <p:spPr bwMode="auto">
          <a:xfrm>
            <a:off x="7821613" y="4706938"/>
            <a:ext cx="993775" cy="534987"/>
          </a:xfrm>
          <a:prstGeom prst="rect">
            <a:avLst/>
          </a:prstGeom>
          <a:solidFill>
            <a:schemeClr val="bg1"/>
          </a:solidFill>
          <a:ln w="9525">
            <a:noFill/>
            <a:miter lim="800000"/>
            <a:headEnd/>
            <a:tailEnd/>
          </a:ln>
        </p:spPr>
      </p:pic>
      <p:pic>
        <p:nvPicPr>
          <p:cNvPr id="97309" name="Picture 30"/>
          <p:cNvPicPr>
            <a:picLocks noChangeAspect="1" noChangeArrowheads="1"/>
          </p:cNvPicPr>
          <p:nvPr/>
        </p:nvPicPr>
        <p:blipFill>
          <a:blip r:embed="rId30"/>
          <a:srcRect/>
          <a:stretch>
            <a:fillRect/>
          </a:stretch>
        </p:blipFill>
        <p:spPr bwMode="auto">
          <a:xfrm>
            <a:off x="5192713" y="1639888"/>
            <a:ext cx="1809750" cy="350837"/>
          </a:xfrm>
          <a:prstGeom prst="rect">
            <a:avLst/>
          </a:prstGeom>
          <a:noFill/>
          <a:ln w="9525">
            <a:noFill/>
            <a:miter lim="800000"/>
            <a:headEnd/>
            <a:tailEnd/>
          </a:ln>
        </p:spPr>
      </p:pic>
      <p:pic>
        <p:nvPicPr>
          <p:cNvPr id="97310" name="Picture 31" descr="BANKLOGO"/>
          <p:cNvPicPr>
            <a:picLocks noChangeAspect="1" noChangeArrowheads="1"/>
          </p:cNvPicPr>
          <p:nvPr/>
        </p:nvPicPr>
        <p:blipFill>
          <a:blip r:embed="rId31"/>
          <a:srcRect/>
          <a:stretch>
            <a:fillRect/>
          </a:stretch>
        </p:blipFill>
        <p:spPr bwMode="auto">
          <a:xfrm>
            <a:off x="2209800" y="3598863"/>
            <a:ext cx="1382713" cy="439737"/>
          </a:xfrm>
          <a:prstGeom prst="rect">
            <a:avLst/>
          </a:prstGeom>
          <a:noFill/>
          <a:ln w="9525">
            <a:noFill/>
            <a:miter lim="800000"/>
            <a:headEnd/>
            <a:tailEnd/>
          </a:ln>
        </p:spPr>
      </p:pic>
      <p:pic>
        <p:nvPicPr>
          <p:cNvPr id="97311" name="Picture 32" descr="Logo">
            <a:hlinkClick r:id="rId32" tooltip="Home"/>
          </p:cNvPr>
          <p:cNvPicPr>
            <a:picLocks noChangeAspect="1" noChangeArrowheads="1"/>
          </p:cNvPicPr>
          <p:nvPr/>
        </p:nvPicPr>
        <p:blipFill>
          <a:blip r:embed="rId33"/>
          <a:srcRect/>
          <a:stretch>
            <a:fillRect/>
          </a:stretch>
        </p:blipFill>
        <p:spPr bwMode="auto">
          <a:xfrm>
            <a:off x="6667500" y="3962400"/>
            <a:ext cx="2324100" cy="231775"/>
          </a:xfrm>
          <a:prstGeom prst="rect">
            <a:avLst/>
          </a:prstGeom>
          <a:noFill/>
          <a:ln w="9525">
            <a:noFill/>
            <a:miter lim="800000"/>
            <a:headEnd/>
            <a:tailEnd/>
          </a:ln>
        </p:spPr>
      </p:pic>
      <p:pic>
        <p:nvPicPr>
          <p:cNvPr id="97312" name="Picture 10" descr="sofinco"/>
          <p:cNvPicPr>
            <a:picLocks noChangeAspect="1" noChangeArrowheads="1"/>
          </p:cNvPicPr>
          <p:nvPr/>
        </p:nvPicPr>
        <p:blipFill>
          <a:blip r:embed="rId34"/>
          <a:srcRect/>
          <a:stretch>
            <a:fillRect/>
          </a:stretch>
        </p:blipFill>
        <p:spPr bwMode="auto">
          <a:xfrm>
            <a:off x="5265738" y="6021388"/>
            <a:ext cx="1428750" cy="563562"/>
          </a:xfrm>
          <a:prstGeom prst="rect">
            <a:avLst/>
          </a:prstGeom>
          <a:noFill/>
          <a:ln w="9525">
            <a:noFill/>
            <a:miter lim="800000"/>
            <a:headEnd/>
            <a:tailEnd/>
          </a:ln>
        </p:spPr>
      </p:pic>
      <p:pic>
        <p:nvPicPr>
          <p:cNvPr id="97313" name="Picture 34"/>
          <p:cNvPicPr>
            <a:picLocks noChangeAspect="1" noChangeArrowheads="1"/>
          </p:cNvPicPr>
          <p:nvPr/>
        </p:nvPicPr>
        <p:blipFill>
          <a:blip r:embed="rId35"/>
          <a:srcRect/>
          <a:stretch>
            <a:fillRect/>
          </a:stretch>
        </p:blipFill>
        <p:spPr bwMode="auto">
          <a:xfrm>
            <a:off x="4279900" y="3173413"/>
            <a:ext cx="1447800" cy="349250"/>
          </a:xfrm>
          <a:prstGeom prst="rect">
            <a:avLst/>
          </a:prstGeom>
          <a:noFill/>
          <a:ln w="9525">
            <a:noFill/>
            <a:miter lim="800000"/>
            <a:headEnd/>
            <a:tailEnd/>
          </a:ln>
        </p:spPr>
      </p:pic>
      <p:pic>
        <p:nvPicPr>
          <p:cNvPr id="97314" name="Picture 36"/>
          <p:cNvPicPr>
            <a:picLocks noChangeAspect="1" noChangeArrowheads="1"/>
          </p:cNvPicPr>
          <p:nvPr/>
        </p:nvPicPr>
        <p:blipFill>
          <a:blip r:embed="rId36"/>
          <a:srcRect/>
          <a:stretch>
            <a:fillRect/>
          </a:stretch>
        </p:blipFill>
        <p:spPr bwMode="auto">
          <a:xfrm>
            <a:off x="1547813" y="3143250"/>
            <a:ext cx="1524000" cy="333375"/>
          </a:xfrm>
          <a:prstGeom prst="rect">
            <a:avLst/>
          </a:prstGeom>
          <a:noFill/>
          <a:ln w="9525">
            <a:noFill/>
            <a:miter lim="800000"/>
            <a:headEnd/>
            <a:tailEnd/>
          </a:ln>
        </p:spPr>
      </p:pic>
      <p:pic>
        <p:nvPicPr>
          <p:cNvPr id="97315" name="Picture 37"/>
          <p:cNvPicPr>
            <a:picLocks noChangeAspect="1" noChangeArrowheads="1"/>
          </p:cNvPicPr>
          <p:nvPr/>
        </p:nvPicPr>
        <p:blipFill>
          <a:blip r:embed="rId37"/>
          <a:srcRect/>
          <a:stretch>
            <a:fillRect/>
          </a:stretch>
        </p:blipFill>
        <p:spPr bwMode="auto">
          <a:xfrm>
            <a:off x="152400" y="2571750"/>
            <a:ext cx="1219200" cy="415925"/>
          </a:xfrm>
          <a:prstGeom prst="rect">
            <a:avLst/>
          </a:prstGeom>
          <a:noFill/>
          <a:ln w="9525">
            <a:noFill/>
            <a:miter lim="800000"/>
            <a:headEnd/>
            <a:tailEnd/>
          </a:ln>
        </p:spPr>
      </p:pic>
      <p:pic>
        <p:nvPicPr>
          <p:cNvPr id="97316" name="Picture 38"/>
          <p:cNvPicPr>
            <a:picLocks noChangeAspect="1" noChangeArrowheads="1"/>
          </p:cNvPicPr>
          <p:nvPr/>
        </p:nvPicPr>
        <p:blipFill>
          <a:blip r:embed="rId38"/>
          <a:srcRect r="48302" b="-1064"/>
          <a:stretch>
            <a:fillRect/>
          </a:stretch>
        </p:blipFill>
        <p:spPr bwMode="auto">
          <a:xfrm>
            <a:off x="190500" y="1566863"/>
            <a:ext cx="1873250" cy="365125"/>
          </a:xfrm>
          <a:prstGeom prst="rect">
            <a:avLst/>
          </a:prstGeom>
          <a:noFill/>
          <a:ln w="9525">
            <a:noFill/>
            <a:miter lim="800000"/>
            <a:headEnd/>
            <a:tailEnd/>
          </a:ln>
        </p:spPr>
      </p:pic>
      <p:pic>
        <p:nvPicPr>
          <p:cNvPr id="97317" name="Picture 21" descr="Ga naar de homepage">
            <a:hlinkClick r:id="rId39"/>
          </p:cNvPr>
          <p:cNvPicPr>
            <a:picLocks noChangeAspect="1" noChangeArrowheads="1"/>
          </p:cNvPicPr>
          <p:nvPr/>
        </p:nvPicPr>
        <p:blipFill>
          <a:blip r:embed="rId40"/>
          <a:srcRect/>
          <a:stretch>
            <a:fillRect/>
          </a:stretch>
        </p:blipFill>
        <p:spPr bwMode="auto">
          <a:xfrm>
            <a:off x="3429000" y="5334000"/>
            <a:ext cx="1462088" cy="438150"/>
          </a:xfrm>
          <a:prstGeom prst="rect">
            <a:avLst/>
          </a:prstGeom>
          <a:noFill/>
          <a:ln w="9525">
            <a:noFill/>
            <a:miter lim="800000"/>
            <a:headEnd/>
            <a:tailEnd/>
          </a:ln>
        </p:spPr>
      </p:pic>
      <p:pic>
        <p:nvPicPr>
          <p:cNvPr id="97318" name="Picture 40"/>
          <p:cNvPicPr>
            <a:picLocks noChangeAspect="1" noChangeArrowheads="1"/>
          </p:cNvPicPr>
          <p:nvPr/>
        </p:nvPicPr>
        <p:blipFill>
          <a:blip r:embed="rId41"/>
          <a:srcRect/>
          <a:stretch>
            <a:fillRect/>
          </a:stretch>
        </p:blipFill>
        <p:spPr bwMode="auto">
          <a:xfrm>
            <a:off x="3581400" y="5867400"/>
            <a:ext cx="1143000" cy="441325"/>
          </a:xfrm>
          <a:prstGeom prst="rect">
            <a:avLst/>
          </a:prstGeom>
          <a:noFill/>
          <a:ln w="9525">
            <a:noFill/>
            <a:miter lim="800000"/>
            <a:headEnd/>
            <a:tailEnd/>
          </a:ln>
        </p:spPr>
      </p:pic>
      <p:pic>
        <p:nvPicPr>
          <p:cNvPr id="97319" name="Picture 41" descr="sainsbury"/>
          <p:cNvPicPr>
            <a:picLocks noChangeAspect="1" noChangeArrowheads="1"/>
          </p:cNvPicPr>
          <p:nvPr/>
        </p:nvPicPr>
        <p:blipFill>
          <a:blip r:embed="rId42"/>
          <a:srcRect/>
          <a:stretch>
            <a:fillRect/>
          </a:stretch>
        </p:blipFill>
        <p:spPr bwMode="auto">
          <a:xfrm>
            <a:off x="6572250" y="2986088"/>
            <a:ext cx="1838325" cy="315912"/>
          </a:xfrm>
          <a:prstGeom prst="rect">
            <a:avLst/>
          </a:prstGeom>
          <a:noFill/>
          <a:ln w="9525">
            <a:noFill/>
            <a:miter lim="800000"/>
            <a:headEnd/>
            <a:tailEnd/>
          </a:ln>
        </p:spPr>
      </p:pic>
      <p:pic>
        <p:nvPicPr>
          <p:cNvPr id="97320" name="Picture 43" descr="wells-fargo1"/>
          <p:cNvPicPr>
            <a:picLocks noChangeAspect="1" noChangeArrowheads="1"/>
          </p:cNvPicPr>
          <p:nvPr/>
        </p:nvPicPr>
        <p:blipFill>
          <a:blip r:embed="rId43"/>
          <a:srcRect/>
          <a:stretch>
            <a:fillRect/>
          </a:stretch>
        </p:blipFill>
        <p:spPr bwMode="auto">
          <a:xfrm>
            <a:off x="5594350" y="3721100"/>
            <a:ext cx="657225" cy="657225"/>
          </a:xfrm>
          <a:prstGeom prst="rect">
            <a:avLst/>
          </a:prstGeom>
          <a:noFill/>
          <a:ln w="9525">
            <a:noFill/>
            <a:miter lim="800000"/>
            <a:headEnd/>
            <a:tailEnd/>
          </a:ln>
        </p:spPr>
      </p:pic>
      <p:pic>
        <p:nvPicPr>
          <p:cNvPr id="97321" name="Table Placeholder 37" descr="raiffeisen_Bank_logo.jpg"/>
          <p:cNvPicPr>
            <a:picLocks noChangeAspect="1"/>
          </p:cNvPicPr>
          <p:nvPr/>
        </p:nvPicPr>
        <p:blipFill>
          <a:blip r:embed="rId44"/>
          <a:srcRect/>
          <a:stretch>
            <a:fillRect/>
          </a:stretch>
        </p:blipFill>
        <p:spPr bwMode="auto">
          <a:xfrm>
            <a:off x="3768725" y="1712913"/>
            <a:ext cx="912813" cy="306387"/>
          </a:xfrm>
          <a:prstGeom prst="rect">
            <a:avLst/>
          </a:prstGeom>
          <a:noFill/>
          <a:ln w="9525">
            <a:noFill/>
            <a:miter lim="800000"/>
            <a:headEnd/>
            <a:tailEnd/>
          </a:ln>
        </p:spPr>
      </p:pic>
      <p:pic>
        <p:nvPicPr>
          <p:cNvPr id="97322" name="Picture 2" descr="See full size image">
            <a:hlinkClick r:id="rId45"/>
          </p:cNvPr>
          <p:cNvPicPr>
            <a:picLocks noChangeAspect="1" noChangeArrowheads="1"/>
          </p:cNvPicPr>
          <p:nvPr/>
        </p:nvPicPr>
        <p:blipFill>
          <a:blip r:embed="rId46"/>
          <a:srcRect/>
          <a:stretch>
            <a:fillRect/>
          </a:stretch>
        </p:blipFill>
        <p:spPr bwMode="auto">
          <a:xfrm>
            <a:off x="8077200" y="1566863"/>
            <a:ext cx="838200" cy="690562"/>
          </a:xfrm>
          <a:prstGeom prst="rect">
            <a:avLst/>
          </a:prstGeom>
          <a:noFill/>
          <a:ln w="9525">
            <a:noFill/>
            <a:miter lim="800000"/>
            <a:headEnd/>
            <a:tailEnd/>
          </a:ln>
        </p:spPr>
      </p:pic>
      <p:pic>
        <p:nvPicPr>
          <p:cNvPr id="97323" name="Picture 4" descr="http://t2.gstatic.com/images?q=tbn:ANd9GcQG2K-2qmEMYNnrUk6tXsF6EelPatSRT38mypYRFa2IeREK-uDeGKKWtA">
            <a:hlinkClick r:id="rId47"/>
          </p:cNvPr>
          <p:cNvPicPr>
            <a:picLocks noChangeAspect="1" noChangeArrowheads="1"/>
          </p:cNvPicPr>
          <p:nvPr/>
        </p:nvPicPr>
        <p:blipFill>
          <a:blip r:embed="rId48"/>
          <a:srcRect/>
          <a:stretch>
            <a:fillRect/>
          </a:stretch>
        </p:blipFill>
        <p:spPr bwMode="auto">
          <a:xfrm>
            <a:off x="6288088" y="4232275"/>
            <a:ext cx="985837" cy="742950"/>
          </a:xfrm>
          <a:prstGeom prst="rect">
            <a:avLst/>
          </a:prstGeom>
          <a:noFill/>
          <a:ln w="9525">
            <a:noFill/>
            <a:miter lim="800000"/>
            <a:headEnd/>
            <a:tailEnd/>
          </a:ln>
        </p:spPr>
      </p:pic>
      <p:pic>
        <p:nvPicPr>
          <p:cNvPr id="97324" name="Picture 6" descr="http://t2.gstatic.com/images?q=tbn:ANd9GcRjjdY4PNB-w39tYLp4n4YAAMTWicl2KhxfkwdLU0qXYXoF9C_D7gV0Y7U">
            <a:hlinkClick r:id="rId49"/>
          </p:cNvPr>
          <p:cNvPicPr>
            <a:picLocks noChangeAspect="1" noChangeArrowheads="1"/>
          </p:cNvPicPr>
          <p:nvPr/>
        </p:nvPicPr>
        <p:blipFill>
          <a:blip r:embed="rId50"/>
          <a:srcRect/>
          <a:stretch>
            <a:fillRect/>
          </a:stretch>
        </p:blipFill>
        <p:spPr bwMode="auto">
          <a:xfrm>
            <a:off x="1428750" y="2533650"/>
            <a:ext cx="609600" cy="609600"/>
          </a:xfrm>
          <a:prstGeom prst="rect">
            <a:avLst/>
          </a:prstGeom>
          <a:noFill/>
          <a:ln w="9525">
            <a:noFill/>
            <a:miter lim="800000"/>
            <a:headEnd/>
            <a:tailEnd/>
          </a:ln>
        </p:spPr>
      </p:pic>
      <p:pic>
        <p:nvPicPr>
          <p:cNvPr id="97325" name="Picture 49" descr="NLB.jpg"/>
          <p:cNvPicPr>
            <a:picLocks noChangeAspect="1"/>
          </p:cNvPicPr>
          <p:nvPr/>
        </p:nvPicPr>
        <p:blipFill>
          <a:blip r:embed="rId51"/>
          <a:srcRect/>
          <a:stretch>
            <a:fillRect/>
          </a:stretch>
        </p:blipFill>
        <p:spPr bwMode="auto">
          <a:xfrm>
            <a:off x="2600325" y="5145088"/>
            <a:ext cx="657225" cy="657225"/>
          </a:xfrm>
          <a:prstGeom prst="rect">
            <a:avLst/>
          </a:prstGeom>
          <a:noFill/>
          <a:ln w="9525">
            <a:noFill/>
            <a:miter lim="800000"/>
            <a:headEnd/>
            <a:tailEnd/>
          </a:ln>
        </p:spPr>
      </p:pic>
      <p:pic>
        <p:nvPicPr>
          <p:cNvPr id="97326" name="Picture 50" descr="garanti.jpg"/>
          <p:cNvPicPr>
            <a:picLocks noChangeAspect="1"/>
          </p:cNvPicPr>
          <p:nvPr/>
        </p:nvPicPr>
        <p:blipFill>
          <a:blip r:embed="rId52"/>
          <a:srcRect/>
          <a:stretch>
            <a:fillRect/>
          </a:stretch>
        </p:blipFill>
        <p:spPr bwMode="auto">
          <a:xfrm>
            <a:off x="5010150" y="4706938"/>
            <a:ext cx="1131888" cy="849312"/>
          </a:xfrm>
          <a:prstGeom prst="rect">
            <a:avLst/>
          </a:prstGeom>
          <a:noFill/>
          <a:ln w="9525">
            <a:noFill/>
            <a:miter lim="800000"/>
            <a:headEnd/>
            <a:tailEnd/>
          </a:ln>
        </p:spPr>
      </p:pic>
      <p:pic>
        <p:nvPicPr>
          <p:cNvPr id="97327" name="Picture 51" descr="TEB_-_Turkiye_Ekonomi_Bankasi-logo-F86B9B8135-seeklogo.com"/>
          <p:cNvPicPr>
            <a:picLocks noChangeAspect="1"/>
          </p:cNvPicPr>
          <p:nvPr/>
        </p:nvPicPr>
        <p:blipFill>
          <a:blip r:embed="rId53"/>
          <a:srcRect/>
          <a:stretch>
            <a:fillRect/>
          </a:stretch>
        </p:blipFill>
        <p:spPr bwMode="auto">
          <a:xfrm>
            <a:off x="1577975" y="4999038"/>
            <a:ext cx="949325" cy="952500"/>
          </a:xfrm>
          <a:prstGeom prst="rect">
            <a:avLst/>
          </a:prstGeom>
          <a:noFill/>
          <a:ln w="9525">
            <a:noFill/>
            <a:miter lim="800000"/>
            <a:headEnd/>
            <a:tailEnd/>
          </a:ln>
        </p:spPr>
      </p:pic>
      <p:pic>
        <p:nvPicPr>
          <p:cNvPr id="97328" name="Picture 6"/>
          <p:cNvPicPr>
            <a:picLocks noChangeAspect="1" noChangeArrowheads="1"/>
          </p:cNvPicPr>
          <p:nvPr/>
        </p:nvPicPr>
        <p:blipFill>
          <a:blip r:embed="rId54"/>
          <a:srcRect/>
          <a:stretch>
            <a:fillRect/>
          </a:stretch>
        </p:blipFill>
        <p:spPr bwMode="auto">
          <a:xfrm>
            <a:off x="3111500" y="4560888"/>
            <a:ext cx="1654175" cy="612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p:cNvSpPr>
          <p:nvPr>
            <p:ph type="title" idx="4294967295"/>
          </p:nvPr>
        </p:nvSpPr>
        <p:spPr>
          <a:xfrm>
            <a:off x="457200" y="609600"/>
            <a:ext cx="8686800" cy="639763"/>
          </a:xfrm>
        </p:spPr>
        <p:txBody>
          <a:bodyPr/>
          <a:lstStyle/>
          <a:p>
            <a:r>
              <a:rPr lang="en-US" smtClean="0"/>
              <a:t>Unica is the Proven Solution for Telecommunications Companies</a:t>
            </a:r>
          </a:p>
        </p:txBody>
      </p:sp>
      <p:pic>
        <p:nvPicPr>
          <p:cNvPr id="99330" name="Picture 5"/>
          <p:cNvPicPr>
            <a:picLocks noChangeAspect="1" noChangeArrowheads="1"/>
          </p:cNvPicPr>
          <p:nvPr/>
        </p:nvPicPr>
        <p:blipFill>
          <a:blip r:embed="rId3"/>
          <a:srcRect t="22180" b="22563"/>
          <a:stretch>
            <a:fillRect/>
          </a:stretch>
        </p:blipFill>
        <p:spPr bwMode="auto">
          <a:xfrm>
            <a:off x="106363" y="3878263"/>
            <a:ext cx="1182687" cy="469900"/>
          </a:xfrm>
          <a:prstGeom prst="rect">
            <a:avLst/>
          </a:prstGeom>
          <a:noFill/>
          <a:ln w="9525">
            <a:noFill/>
            <a:miter lim="800000"/>
            <a:headEnd/>
            <a:tailEnd/>
          </a:ln>
        </p:spPr>
      </p:pic>
      <p:pic>
        <p:nvPicPr>
          <p:cNvPr id="99331" name="Picture 6"/>
          <p:cNvPicPr>
            <a:picLocks noChangeAspect="1" noChangeArrowheads="1"/>
          </p:cNvPicPr>
          <p:nvPr/>
        </p:nvPicPr>
        <p:blipFill>
          <a:blip r:embed="rId4"/>
          <a:srcRect/>
          <a:stretch>
            <a:fillRect/>
          </a:stretch>
        </p:blipFill>
        <p:spPr bwMode="auto">
          <a:xfrm>
            <a:off x="2895600" y="6172200"/>
            <a:ext cx="939800" cy="541338"/>
          </a:xfrm>
          <a:prstGeom prst="rect">
            <a:avLst/>
          </a:prstGeom>
          <a:noFill/>
          <a:ln w="9525">
            <a:noFill/>
            <a:miter lim="800000"/>
            <a:headEnd/>
            <a:tailEnd/>
          </a:ln>
        </p:spPr>
      </p:pic>
      <p:pic>
        <p:nvPicPr>
          <p:cNvPr id="99332" name="Picture 7"/>
          <p:cNvPicPr>
            <a:picLocks noChangeAspect="1" noChangeArrowheads="1"/>
          </p:cNvPicPr>
          <p:nvPr/>
        </p:nvPicPr>
        <p:blipFill>
          <a:blip r:embed="rId5"/>
          <a:srcRect/>
          <a:stretch>
            <a:fillRect/>
          </a:stretch>
        </p:blipFill>
        <p:spPr bwMode="auto">
          <a:xfrm>
            <a:off x="212725" y="3455988"/>
            <a:ext cx="1247775" cy="420687"/>
          </a:xfrm>
          <a:prstGeom prst="rect">
            <a:avLst/>
          </a:prstGeom>
          <a:noFill/>
          <a:ln w="9525">
            <a:noFill/>
            <a:miter lim="800000"/>
            <a:headEnd/>
            <a:tailEnd/>
          </a:ln>
        </p:spPr>
      </p:pic>
      <p:pic>
        <p:nvPicPr>
          <p:cNvPr id="99333" name="Picture 8"/>
          <p:cNvPicPr>
            <a:picLocks noChangeAspect="1" noChangeArrowheads="1"/>
          </p:cNvPicPr>
          <p:nvPr/>
        </p:nvPicPr>
        <p:blipFill>
          <a:blip r:embed="rId6">
            <a:clrChange>
              <a:clrFrom>
                <a:srgbClr val="000000"/>
              </a:clrFrom>
              <a:clrTo>
                <a:srgbClr val="000000">
                  <a:alpha val="0"/>
                </a:srgbClr>
              </a:clrTo>
            </a:clrChange>
          </a:blip>
          <a:srcRect/>
          <a:stretch>
            <a:fillRect/>
          </a:stretch>
        </p:blipFill>
        <p:spPr bwMode="auto">
          <a:xfrm>
            <a:off x="152400" y="5715000"/>
            <a:ext cx="990600" cy="309563"/>
          </a:xfrm>
          <a:prstGeom prst="rect">
            <a:avLst/>
          </a:prstGeom>
          <a:noFill/>
          <a:ln w="9525">
            <a:noFill/>
            <a:miter lim="800000"/>
            <a:headEnd/>
            <a:tailEnd/>
          </a:ln>
        </p:spPr>
      </p:pic>
      <p:pic>
        <p:nvPicPr>
          <p:cNvPr id="99334" name="Picture 9"/>
          <p:cNvPicPr>
            <a:picLocks noChangeAspect="1" noChangeArrowheads="1"/>
          </p:cNvPicPr>
          <p:nvPr/>
        </p:nvPicPr>
        <p:blipFill>
          <a:blip r:embed="rId7"/>
          <a:srcRect/>
          <a:stretch>
            <a:fillRect/>
          </a:stretch>
        </p:blipFill>
        <p:spPr bwMode="auto">
          <a:xfrm>
            <a:off x="990600" y="3048000"/>
            <a:ext cx="1916113" cy="465138"/>
          </a:xfrm>
          <a:prstGeom prst="rect">
            <a:avLst/>
          </a:prstGeom>
          <a:noFill/>
          <a:ln w="9525">
            <a:noFill/>
            <a:miter lim="800000"/>
            <a:headEnd/>
            <a:tailEnd/>
          </a:ln>
        </p:spPr>
      </p:pic>
      <p:pic>
        <p:nvPicPr>
          <p:cNvPr id="99335" name="Picture 13"/>
          <p:cNvPicPr>
            <a:picLocks noChangeAspect="1" noChangeArrowheads="1"/>
          </p:cNvPicPr>
          <p:nvPr/>
        </p:nvPicPr>
        <p:blipFill>
          <a:blip r:embed="rId8"/>
          <a:srcRect/>
          <a:stretch>
            <a:fillRect/>
          </a:stretch>
        </p:blipFill>
        <p:spPr bwMode="auto">
          <a:xfrm>
            <a:off x="1870075" y="1566863"/>
            <a:ext cx="1828800" cy="328612"/>
          </a:xfrm>
          <a:prstGeom prst="rect">
            <a:avLst/>
          </a:prstGeom>
          <a:noFill/>
          <a:ln w="9525">
            <a:noFill/>
            <a:miter lim="800000"/>
            <a:headEnd/>
            <a:tailEnd/>
          </a:ln>
        </p:spPr>
      </p:pic>
      <p:pic>
        <p:nvPicPr>
          <p:cNvPr id="99336" name="Picture 14"/>
          <p:cNvPicPr>
            <a:picLocks noChangeAspect="1" noChangeArrowheads="1"/>
          </p:cNvPicPr>
          <p:nvPr/>
        </p:nvPicPr>
        <p:blipFill>
          <a:blip r:embed="rId9"/>
          <a:srcRect/>
          <a:stretch>
            <a:fillRect/>
          </a:stretch>
        </p:blipFill>
        <p:spPr bwMode="auto">
          <a:xfrm>
            <a:off x="4114800" y="6400800"/>
            <a:ext cx="1371600" cy="315913"/>
          </a:xfrm>
          <a:prstGeom prst="rect">
            <a:avLst/>
          </a:prstGeom>
          <a:noFill/>
          <a:ln w="9525">
            <a:noFill/>
            <a:miter lim="800000"/>
            <a:headEnd/>
            <a:tailEnd/>
          </a:ln>
        </p:spPr>
      </p:pic>
      <p:pic>
        <p:nvPicPr>
          <p:cNvPr id="99337" name="Picture 16"/>
          <p:cNvPicPr>
            <a:picLocks noChangeAspect="1" noChangeArrowheads="1"/>
          </p:cNvPicPr>
          <p:nvPr/>
        </p:nvPicPr>
        <p:blipFill>
          <a:blip r:embed="rId10"/>
          <a:srcRect t="4312" r="2316"/>
          <a:stretch>
            <a:fillRect/>
          </a:stretch>
        </p:blipFill>
        <p:spPr bwMode="auto">
          <a:xfrm>
            <a:off x="1828800" y="2438400"/>
            <a:ext cx="1365250" cy="419100"/>
          </a:xfrm>
          <a:prstGeom prst="rect">
            <a:avLst/>
          </a:prstGeom>
          <a:noFill/>
          <a:ln w="9525">
            <a:noFill/>
            <a:miter lim="800000"/>
            <a:headEnd/>
            <a:tailEnd/>
          </a:ln>
        </p:spPr>
      </p:pic>
      <p:pic>
        <p:nvPicPr>
          <p:cNvPr id="99338" name="Picture 17" descr="ntt-logo2"/>
          <p:cNvPicPr preferRelativeResize="0">
            <a:picLocks noChangeAspect="1" noChangeArrowheads="1"/>
          </p:cNvPicPr>
          <p:nvPr/>
        </p:nvPicPr>
        <p:blipFill>
          <a:blip r:embed="rId11"/>
          <a:srcRect l="14328" t="8728" b="43637"/>
          <a:stretch>
            <a:fillRect/>
          </a:stretch>
        </p:blipFill>
        <p:spPr bwMode="auto">
          <a:xfrm>
            <a:off x="3429000" y="5562600"/>
            <a:ext cx="1363663" cy="622300"/>
          </a:xfrm>
          <a:prstGeom prst="rect">
            <a:avLst/>
          </a:prstGeom>
          <a:noFill/>
          <a:ln w="9525">
            <a:noFill/>
            <a:miter lim="800000"/>
            <a:headEnd/>
            <a:tailEnd/>
          </a:ln>
        </p:spPr>
      </p:pic>
      <p:pic>
        <p:nvPicPr>
          <p:cNvPr id="99339" name="Picture 18" descr="TDC">
            <a:hlinkClick r:id="rId12"/>
          </p:cNvPr>
          <p:cNvPicPr>
            <a:picLocks noChangeAspect="1" noChangeArrowheads="1"/>
          </p:cNvPicPr>
          <p:nvPr/>
        </p:nvPicPr>
        <p:blipFill>
          <a:blip r:embed="rId13"/>
          <a:srcRect r="62976"/>
          <a:stretch>
            <a:fillRect/>
          </a:stretch>
        </p:blipFill>
        <p:spPr bwMode="auto">
          <a:xfrm>
            <a:off x="2884488" y="3405188"/>
            <a:ext cx="838200" cy="836612"/>
          </a:xfrm>
          <a:prstGeom prst="rect">
            <a:avLst/>
          </a:prstGeom>
          <a:noFill/>
          <a:ln w="9525">
            <a:noFill/>
            <a:miter lim="800000"/>
            <a:headEnd/>
            <a:tailEnd/>
          </a:ln>
        </p:spPr>
      </p:pic>
      <p:pic>
        <p:nvPicPr>
          <p:cNvPr id="99340" name="Picture 13" descr="Belgacom.jpg"/>
          <p:cNvPicPr>
            <a:picLocks noChangeAspect="1"/>
          </p:cNvPicPr>
          <p:nvPr/>
        </p:nvPicPr>
        <p:blipFill>
          <a:blip r:embed="rId14"/>
          <a:srcRect/>
          <a:stretch>
            <a:fillRect/>
          </a:stretch>
        </p:blipFill>
        <p:spPr bwMode="auto">
          <a:xfrm>
            <a:off x="3886200" y="5029200"/>
            <a:ext cx="1360488" cy="419100"/>
          </a:xfrm>
          <a:prstGeom prst="rect">
            <a:avLst/>
          </a:prstGeom>
          <a:noFill/>
          <a:ln w="9525">
            <a:noFill/>
            <a:miter lim="800000"/>
            <a:headEnd/>
            <a:tailEnd/>
          </a:ln>
        </p:spPr>
      </p:pic>
      <p:pic>
        <p:nvPicPr>
          <p:cNvPr id="99341" name="Picture 27" descr="logo_telefonica"/>
          <p:cNvPicPr>
            <a:picLocks noChangeAspect="1" noChangeArrowheads="1"/>
          </p:cNvPicPr>
          <p:nvPr/>
        </p:nvPicPr>
        <p:blipFill>
          <a:blip r:embed="rId15"/>
          <a:srcRect/>
          <a:stretch>
            <a:fillRect/>
          </a:stretch>
        </p:blipFill>
        <p:spPr bwMode="auto">
          <a:xfrm>
            <a:off x="190500" y="1128713"/>
            <a:ext cx="1476375" cy="517525"/>
          </a:xfrm>
          <a:prstGeom prst="rect">
            <a:avLst/>
          </a:prstGeom>
          <a:noFill/>
          <a:ln w="9525">
            <a:noFill/>
            <a:miter lim="800000"/>
            <a:headEnd/>
            <a:tailEnd/>
          </a:ln>
        </p:spPr>
      </p:pic>
      <p:pic>
        <p:nvPicPr>
          <p:cNvPr id="99342" name="Picture 15"/>
          <p:cNvPicPr>
            <a:picLocks noChangeAspect="1" noChangeArrowheads="1"/>
          </p:cNvPicPr>
          <p:nvPr/>
        </p:nvPicPr>
        <p:blipFill>
          <a:blip r:embed="rId16"/>
          <a:srcRect/>
          <a:stretch>
            <a:fillRect/>
          </a:stretch>
        </p:blipFill>
        <p:spPr bwMode="auto">
          <a:xfrm>
            <a:off x="3128963" y="4311650"/>
            <a:ext cx="668337" cy="723900"/>
          </a:xfrm>
          <a:prstGeom prst="rect">
            <a:avLst/>
          </a:prstGeom>
          <a:noFill/>
          <a:ln w="9525">
            <a:noFill/>
            <a:miter lim="800000"/>
            <a:headEnd/>
            <a:tailEnd/>
          </a:ln>
        </p:spPr>
      </p:pic>
      <p:pic>
        <p:nvPicPr>
          <p:cNvPr id="99343" name="Picture 22"/>
          <p:cNvPicPr>
            <a:picLocks noChangeAspect="1" noChangeArrowheads="1"/>
          </p:cNvPicPr>
          <p:nvPr/>
        </p:nvPicPr>
        <p:blipFill>
          <a:blip r:embed="rId17"/>
          <a:srcRect/>
          <a:stretch>
            <a:fillRect/>
          </a:stretch>
        </p:blipFill>
        <p:spPr bwMode="auto">
          <a:xfrm>
            <a:off x="3979863" y="4402138"/>
            <a:ext cx="1506537" cy="442912"/>
          </a:xfrm>
          <a:prstGeom prst="rect">
            <a:avLst/>
          </a:prstGeom>
          <a:noFill/>
          <a:ln w="9525">
            <a:noFill/>
            <a:miter lim="800000"/>
            <a:headEnd/>
            <a:tailEnd/>
          </a:ln>
        </p:spPr>
      </p:pic>
      <p:pic>
        <p:nvPicPr>
          <p:cNvPr id="99344" name="Picture 23"/>
          <p:cNvPicPr>
            <a:picLocks noChangeAspect="1" noChangeArrowheads="1"/>
          </p:cNvPicPr>
          <p:nvPr/>
        </p:nvPicPr>
        <p:blipFill>
          <a:blip r:embed="rId18"/>
          <a:srcRect/>
          <a:stretch>
            <a:fillRect/>
          </a:stretch>
        </p:blipFill>
        <p:spPr bwMode="auto">
          <a:xfrm>
            <a:off x="4864100" y="1676400"/>
            <a:ext cx="838200" cy="604838"/>
          </a:xfrm>
          <a:prstGeom prst="rect">
            <a:avLst/>
          </a:prstGeom>
          <a:noFill/>
          <a:ln w="9525">
            <a:noFill/>
            <a:miter lim="800000"/>
            <a:headEnd/>
            <a:tailEnd/>
          </a:ln>
        </p:spPr>
      </p:pic>
      <p:pic>
        <p:nvPicPr>
          <p:cNvPr id="99345" name="Picture 24"/>
          <p:cNvPicPr>
            <a:picLocks noChangeAspect="1" noChangeArrowheads="1"/>
          </p:cNvPicPr>
          <p:nvPr/>
        </p:nvPicPr>
        <p:blipFill>
          <a:blip r:embed="rId19"/>
          <a:srcRect/>
          <a:stretch>
            <a:fillRect/>
          </a:stretch>
        </p:blipFill>
        <p:spPr bwMode="auto">
          <a:xfrm>
            <a:off x="249238" y="1819275"/>
            <a:ext cx="1096962" cy="406400"/>
          </a:xfrm>
          <a:prstGeom prst="rect">
            <a:avLst/>
          </a:prstGeom>
          <a:noFill/>
          <a:ln w="9525">
            <a:noFill/>
            <a:miter lim="800000"/>
            <a:headEnd/>
            <a:tailEnd/>
          </a:ln>
        </p:spPr>
      </p:pic>
      <p:pic>
        <p:nvPicPr>
          <p:cNvPr id="99346" name="Picture 25"/>
          <p:cNvPicPr>
            <a:picLocks noChangeAspect="1" noChangeArrowheads="1"/>
          </p:cNvPicPr>
          <p:nvPr/>
        </p:nvPicPr>
        <p:blipFill>
          <a:blip r:embed="rId20"/>
          <a:srcRect/>
          <a:stretch>
            <a:fillRect/>
          </a:stretch>
        </p:blipFill>
        <p:spPr bwMode="auto">
          <a:xfrm>
            <a:off x="4191000" y="3200400"/>
            <a:ext cx="1208088" cy="392113"/>
          </a:xfrm>
          <a:prstGeom prst="rect">
            <a:avLst/>
          </a:prstGeom>
          <a:noFill/>
          <a:ln w="9525">
            <a:noFill/>
            <a:miter lim="800000"/>
            <a:headEnd/>
            <a:tailEnd/>
          </a:ln>
        </p:spPr>
      </p:pic>
      <p:pic>
        <p:nvPicPr>
          <p:cNvPr id="99347" name="Picture 26"/>
          <p:cNvPicPr preferRelativeResize="0">
            <a:picLocks noChangeAspect="1" noChangeArrowheads="1"/>
          </p:cNvPicPr>
          <p:nvPr/>
        </p:nvPicPr>
        <p:blipFill>
          <a:blip r:embed="rId21">
            <a:lum contrast="30000"/>
          </a:blip>
          <a:srcRect/>
          <a:stretch>
            <a:fillRect/>
          </a:stretch>
        </p:blipFill>
        <p:spPr bwMode="auto">
          <a:xfrm>
            <a:off x="5630863" y="2370138"/>
            <a:ext cx="1646237" cy="566737"/>
          </a:xfrm>
          <a:prstGeom prst="rect">
            <a:avLst/>
          </a:prstGeom>
          <a:noFill/>
          <a:ln w="9525">
            <a:noFill/>
            <a:miter lim="800000"/>
            <a:headEnd/>
            <a:tailEnd/>
          </a:ln>
        </p:spPr>
      </p:pic>
      <p:pic>
        <p:nvPicPr>
          <p:cNvPr id="99348" name="Picture 28" descr="Alltel is a customer-focused communications company with more than 15 million customers in 37 states.">
            <a:hlinkClick r:id="rId22"/>
          </p:cNvPr>
          <p:cNvPicPr>
            <a:picLocks noChangeAspect="1" noChangeArrowheads="1"/>
          </p:cNvPicPr>
          <p:nvPr/>
        </p:nvPicPr>
        <p:blipFill>
          <a:blip r:embed="rId23"/>
          <a:srcRect/>
          <a:stretch>
            <a:fillRect/>
          </a:stretch>
        </p:blipFill>
        <p:spPr bwMode="auto">
          <a:xfrm>
            <a:off x="152400" y="5181600"/>
            <a:ext cx="1090613" cy="422275"/>
          </a:xfrm>
          <a:prstGeom prst="rect">
            <a:avLst/>
          </a:prstGeom>
          <a:noFill/>
          <a:ln w="9525">
            <a:noFill/>
            <a:miter lim="800000"/>
            <a:headEnd/>
            <a:tailEnd/>
          </a:ln>
        </p:spPr>
      </p:pic>
      <p:pic>
        <p:nvPicPr>
          <p:cNvPr id="99349" name="Picture 29" descr="AIS"/>
          <p:cNvPicPr>
            <a:picLocks noChangeAspect="1" noChangeArrowheads="1"/>
          </p:cNvPicPr>
          <p:nvPr/>
        </p:nvPicPr>
        <p:blipFill>
          <a:blip r:embed="rId24"/>
          <a:srcRect/>
          <a:stretch>
            <a:fillRect/>
          </a:stretch>
        </p:blipFill>
        <p:spPr bwMode="auto">
          <a:xfrm>
            <a:off x="6324600" y="3962400"/>
            <a:ext cx="1417638" cy="512763"/>
          </a:xfrm>
          <a:prstGeom prst="rect">
            <a:avLst/>
          </a:prstGeom>
          <a:noFill/>
          <a:ln w="9525">
            <a:noFill/>
            <a:miter lim="800000"/>
            <a:headEnd/>
            <a:tailEnd/>
          </a:ln>
        </p:spPr>
      </p:pic>
      <p:pic>
        <p:nvPicPr>
          <p:cNvPr id="99350" name="Picture 17" descr="sprint-basic"/>
          <p:cNvPicPr>
            <a:picLocks noChangeAspect="1" noChangeArrowheads="1"/>
          </p:cNvPicPr>
          <p:nvPr/>
        </p:nvPicPr>
        <p:blipFill>
          <a:blip r:embed="rId25"/>
          <a:srcRect/>
          <a:stretch>
            <a:fillRect/>
          </a:stretch>
        </p:blipFill>
        <p:spPr bwMode="auto">
          <a:xfrm>
            <a:off x="5521325" y="4670425"/>
            <a:ext cx="2128838" cy="541338"/>
          </a:xfrm>
          <a:prstGeom prst="rect">
            <a:avLst/>
          </a:prstGeom>
          <a:noFill/>
          <a:ln w="9525">
            <a:noFill/>
            <a:miter lim="800000"/>
            <a:headEnd/>
            <a:tailEnd/>
          </a:ln>
        </p:spPr>
      </p:pic>
      <p:pic>
        <p:nvPicPr>
          <p:cNvPr id="99351" name="Picture 39"/>
          <p:cNvPicPr>
            <a:picLocks noChangeAspect="1" noChangeArrowheads="1"/>
          </p:cNvPicPr>
          <p:nvPr/>
        </p:nvPicPr>
        <p:blipFill>
          <a:blip r:embed="rId26"/>
          <a:srcRect/>
          <a:stretch>
            <a:fillRect/>
          </a:stretch>
        </p:blipFill>
        <p:spPr bwMode="auto">
          <a:xfrm>
            <a:off x="7639050" y="2625725"/>
            <a:ext cx="1095375" cy="647700"/>
          </a:xfrm>
          <a:prstGeom prst="rect">
            <a:avLst/>
          </a:prstGeom>
          <a:noFill/>
          <a:ln w="9525">
            <a:noFill/>
            <a:miter lim="800000"/>
            <a:headEnd/>
            <a:tailEnd/>
          </a:ln>
        </p:spPr>
      </p:pic>
      <p:pic>
        <p:nvPicPr>
          <p:cNvPr id="99352" name="Picture 40"/>
          <p:cNvPicPr>
            <a:picLocks noChangeAspect="1" noChangeArrowheads="1"/>
          </p:cNvPicPr>
          <p:nvPr/>
        </p:nvPicPr>
        <p:blipFill>
          <a:blip r:embed="rId27"/>
          <a:srcRect/>
          <a:stretch>
            <a:fillRect/>
          </a:stretch>
        </p:blipFill>
        <p:spPr bwMode="auto">
          <a:xfrm>
            <a:off x="6707188" y="5253038"/>
            <a:ext cx="1065212" cy="712787"/>
          </a:xfrm>
          <a:prstGeom prst="rect">
            <a:avLst/>
          </a:prstGeom>
          <a:noFill/>
          <a:ln w="9525">
            <a:noFill/>
            <a:miter lim="800000"/>
            <a:headEnd/>
            <a:tailEnd/>
          </a:ln>
        </p:spPr>
      </p:pic>
      <p:pic>
        <p:nvPicPr>
          <p:cNvPr id="99353" name="Picture 41"/>
          <p:cNvPicPr>
            <a:picLocks noChangeAspect="1" noChangeArrowheads="1"/>
          </p:cNvPicPr>
          <p:nvPr/>
        </p:nvPicPr>
        <p:blipFill>
          <a:blip r:embed="rId28"/>
          <a:srcRect/>
          <a:stretch>
            <a:fillRect/>
          </a:stretch>
        </p:blipFill>
        <p:spPr bwMode="auto">
          <a:xfrm>
            <a:off x="6019800" y="3124200"/>
            <a:ext cx="1254125" cy="446088"/>
          </a:xfrm>
          <a:prstGeom prst="rect">
            <a:avLst/>
          </a:prstGeom>
          <a:noFill/>
          <a:ln w="9525">
            <a:noFill/>
            <a:miter lim="800000"/>
            <a:headEnd/>
            <a:tailEnd/>
          </a:ln>
        </p:spPr>
      </p:pic>
      <p:pic>
        <p:nvPicPr>
          <p:cNvPr id="99354" name="Picture 42"/>
          <p:cNvPicPr>
            <a:picLocks noChangeAspect="1" noChangeArrowheads="1"/>
          </p:cNvPicPr>
          <p:nvPr/>
        </p:nvPicPr>
        <p:blipFill>
          <a:blip r:embed="rId29"/>
          <a:srcRect/>
          <a:stretch>
            <a:fillRect/>
          </a:stretch>
        </p:blipFill>
        <p:spPr bwMode="auto">
          <a:xfrm>
            <a:off x="7383463" y="1238250"/>
            <a:ext cx="1474787" cy="419100"/>
          </a:xfrm>
          <a:prstGeom prst="rect">
            <a:avLst/>
          </a:prstGeom>
          <a:noFill/>
          <a:ln w="9525">
            <a:noFill/>
            <a:miter lim="800000"/>
            <a:headEnd/>
            <a:tailEnd/>
          </a:ln>
        </p:spPr>
      </p:pic>
      <p:pic>
        <p:nvPicPr>
          <p:cNvPr id="99355" name="Picture 43"/>
          <p:cNvPicPr>
            <a:picLocks noChangeAspect="1" noChangeArrowheads="1"/>
          </p:cNvPicPr>
          <p:nvPr/>
        </p:nvPicPr>
        <p:blipFill>
          <a:blip r:embed="rId30"/>
          <a:srcRect/>
          <a:stretch>
            <a:fillRect/>
          </a:stretch>
        </p:blipFill>
        <p:spPr bwMode="auto">
          <a:xfrm>
            <a:off x="8229600" y="4953000"/>
            <a:ext cx="696913" cy="546100"/>
          </a:xfrm>
          <a:prstGeom prst="rect">
            <a:avLst/>
          </a:prstGeom>
          <a:noFill/>
          <a:ln w="9525">
            <a:noFill/>
            <a:miter lim="800000"/>
            <a:headEnd/>
            <a:tailEnd/>
          </a:ln>
        </p:spPr>
      </p:pic>
      <p:pic>
        <p:nvPicPr>
          <p:cNvPr id="99356" name="Picture 44"/>
          <p:cNvPicPr>
            <a:picLocks noChangeAspect="1" noChangeArrowheads="1"/>
          </p:cNvPicPr>
          <p:nvPr/>
        </p:nvPicPr>
        <p:blipFill>
          <a:blip r:embed="rId31"/>
          <a:srcRect/>
          <a:stretch>
            <a:fillRect/>
          </a:stretch>
        </p:blipFill>
        <p:spPr bwMode="auto">
          <a:xfrm>
            <a:off x="7194550" y="5802313"/>
            <a:ext cx="1876425" cy="446087"/>
          </a:xfrm>
          <a:prstGeom prst="rect">
            <a:avLst/>
          </a:prstGeom>
          <a:noFill/>
          <a:ln w="9525">
            <a:noFill/>
            <a:miter lim="800000"/>
            <a:headEnd/>
            <a:tailEnd/>
          </a:ln>
        </p:spPr>
      </p:pic>
      <p:pic>
        <p:nvPicPr>
          <p:cNvPr id="99357" name="Picture 46"/>
          <p:cNvPicPr>
            <a:picLocks noChangeAspect="1" noChangeArrowheads="1"/>
          </p:cNvPicPr>
          <p:nvPr/>
        </p:nvPicPr>
        <p:blipFill>
          <a:blip r:embed="rId32"/>
          <a:srcRect/>
          <a:stretch>
            <a:fillRect/>
          </a:stretch>
        </p:blipFill>
        <p:spPr bwMode="auto">
          <a:xfrm>
            <a:off x="7602538" y="1968500"/>
            <a:ext cx="1017587" cy="509588"/>
          </a:xfrm>
          <a:prstGeom prst="rect">
            <a:avLst/>
          </a:prstGeom>
          <a:noFill/>
          <a:ln w="9525">
            <a:noFill/>
            <a:miter lim="800000"/>
            <a:headEnd/>
            <a:tailEnd/>
          </a:ln>
        </p:spPr>
      </p:pic>
      <p:pic>
        <p:nvPicPr>
          <p:cNvPr id="99358" name="Picture 22" descr="vivo_logo_in">
            <a:hlinkClick r:id="rId33"/>
          </p:cNvPr>
          <p:cNvPicPr>
            <a:picLocks noChangeAspect="1" noChangeArrowheads="1"/>
          </p:cNvPicPr>
          <p:nvPr/>
        </p:nvPicPr>
        <p:blipFill>
          <a:blip r:embed="rId34"/>
          <a:srcRect/>
          <a:stretch>
            <a:fillRect/>
          </a:stretch>
        </p:blipFill>
        <p:spPr bwMode="auto">
          <a:xfrm>
            <a:off x="131763" y="2301875"/>
            <a:ext cx="666750" cy="682625"/>
          </a:xfrm>
          <a:prstGeom prst="rect">
            <a:avLst/>
          </a:prstGeom>
          <a:noFill/>
          <a:ln w="9525">
            <a:noFill/>
            <a:miter lim="800000"/>
            <a:headEnd/>
            <a:tailEnd/>
          </a:ln>
        </p:spPr>
      </p:pic>
      <p:pic>
        <p:nvPicPr>
          <p:cNvPr id="99359" name="Picture 8"/>
          <p:cNvPicPr>
            <a:picLocks noChangeAspect="1" noChangeArrowheads="1"/>
          </p:cNvPicPr>
          <p:nvPr/>
        </p:nvPicPr>
        <p:blipFill>
          <a:blip r:embed="rId35"/>
          <a:srcRect/>
          <a:stretch>
            <a:fillRect/>
          </a:stretch>
        </p:blipFill>
        <p:spPr bwMode="auto">
          <a:xfrm>
            <a:off x="1219200" y="4495800"/>
            <a:ext cx="1549400" cy="482600"/>
          </a:xfrm>
          <a:prstGeom prst="rect">
            <a:avLst/>
          </a:prstGeom>
          <a:noFill/>
          <a:ln w="9525">
            <a:noFill/>
            <a:miter lim="800000"/>
            <a:headEnd/>
            <a:tailEnd/>
          </a:ln>
        </p:spPr>
      </p:pic>
      <p:pic>
        <p:nvPicPr>
          <p:cNvPr id="99360" name="Picture 5" descr="upc_marque_RGB"/>
          <p:cNvPicPr>
            <a:picLocks noChangeAspect="1" noChangeArrowheads="1"/>
          </p:cNvPicPr>
          <p:nvPr/>
        </p:nvPicPr>
        <p:blipFill>
          <a:blip r:embed="rId36"/>
          <a:srcRect/>
          <a:stretch>
            <a:fillRect/>
          </a:stretch>
        </p:blipFill>
        <p:spPr bwMode="auto">
          <a:xfrm>
            <a:off x="101600" y="4394200"/>
            <a:ext cx="877888" cy="777875"/>
          </a:xfrm>
          <a:prstGeom prst="rect">
            <a:avLst/>
          </a:prstGeom>
          <a:noFill/>
          <a:ln w="9525">
            <a:noFill/>
            <a:miter lim="800000"/>
            <a:headEnd/>
            <a:tailEnd/>
          </a:ln>
        </p:spPr>
      </p:pic>
      <p:pic>
        <p:nvPicPr>
          <p:cNvPr id="99361" name="Picture 51"/>
          <p:cNvPicPr>
            <a:picLocks noChangeAspect="1" noChangeArrowheads="1"/>
          </p:cNvPicPr>
          <p:nvPr/>
        </p:nvPicPr>
        <p:blipFill>
          <a:blip r:embed="rId37"/>
          <a:srcRect/>
          <a:stretch>
            <a:fillRect/>
          </a:stretch>
        </p:blipFill>
        <p:spPr bwMode="auto">
          <a:xfrm>
            <a:off x="3265488" y="2109788"/>
            <a:ext cx="769937" cy="1044575"/>
          </a:xfrm>
          <a:prstGeom prst="rect">
            <a:avLst/>
          </a:prstGeom>
          <a:noFill/>
          <a:ln w="9525">
            <a:noFill/>
            <a:miter lim="800000"/>
            <a:headEnd/>
            <a:tailEnd/>
          </a:ln>
        </p:spPr>
      </p:pic>
      <p:grpSp>
        <p:nvGrpSpPr>
          <p:cNvPr id="99362" name="Group 4"/>
          <p:cNvGrpSpPr>
            <a:grpSpLocks/>
          </p:cNvGrpSpPr>
          <p:nvPr/>
        </p:nvGrpSpPr>
        <p:grpSpPr bwMode="auto">
          <a:xfrm>
            <a:off x="3810000" y="3657600"/>
            <a:ext cx="1524000" cy="569913"/>
            <a:chOff x="2091" y="1956"/>
            <a:chExt cx="1125" cy="408"/>
          </a:xfrm>
        </p:grpSpPr>
        <p:pic>
          <p:nvPicPr>
            <p:cNvPr id="99405" name="Picture 5" descr="vodafone2"/>
            <p:cNvPicPr preferRelativeResize="0">
              <a:picLocks noChangeAspect="1" noChangeArrowheads="1"/>
            </p:cNvPicPr>
            <p:nvPr/>
          </p:nvPicPr>
          <p:blipFill>
            <a:blip r:embed="rId38"/>
            <a:srcRect/>
            <a:stretch>
              <a:fillRect/>
            </a:stretch>
          </p:blipFill>
          <p:spPr bwMode="auto">
            <a:xfrm>
              <a:off x="2180" y="1956"/>
              <a:ext cx="914" cy="245"/>
            </a:xfrm>
            <a:prstGeom prst="rect">
              <a:avLst/>
            </a:prstGeom>
            <a:noFill/>
            <a:ln w="9525">
              <a:noFill/>
              <a:miter lim="800000"/>
              <a:headEnd/>
              <a:tailEnd/>
            </a:ln>
          </p:spPr>
        </p:pic>
        <p:sp>
          <p:nvSpPr>
            <p:cNvPr id="99406" name="Text Box 6"/>
            <p:cNvSpPr txBox="1">
              <a:spLocks noChangeArrowheads="1"/>
            </p:cNvSpPr>
            <p:nvPr/>
          </p:nvSpPr>
          <p:spPr bwMode="auto">
            <a:xfrm>
              <a:off x="2091" y="2166"/>
              <a:ext cx="1125" cy="198"/>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Netherlands</a:t>
              </a:r>
            </a:p>
          </p:txBody>
        </p:sp>
      </p:grpSp>
      <p:grpSp>
        <p:nvGrpSpPr>
          <p:cNvPr id="99363" name="Group 10"/>
          <p:cNvGrpSpPr>
            <a:grpSpLocks/>
          </p:cNvGrpSpPr>
          <p:nvPr/>
        </p:nvGrpSpPr>
        <p:grpSpPr bwMode="auto">
          <a:xfrm>
            <a:off x="152400" y="6172200"/>
            <a:ext cx="1676400" cy="533400"/>
            <a:chOff x="2091" y="1956"/>
            <a:chExt cx="1125" cy="402"/>
          </a:xfrm>
        </p:grpSpPr>
        <p:pic>
          <p:nvPicPr>
            <p:cNvPr id="99403" name="Picture 11" descr="vodafone2"/>
            <p:cNvPicPr preferRelativeResize="0">
              <a:picLocks noChangeAspect="1" noChangeArrowheads="1"/>
            </p:cNvPicPr>
            <p:nvPr/>
          </p:nvPicPr>
          <p:blipFill>
            <a:blip r:embed="rId38"/>
            <a:srcRect/>
            <a:stretch>
              <a:fillRect/>
            </a:stretch>
          </p:blipFill>
          <p:spPr bwMode="auto">
            <a:xfrm>
              <a:off x="2180" y="1956"/>
              <a:ext cx="914" cy="245"/>
            </a:xfrm>
            <a:prstGeom prst="rect">
              <a:avLst/>
            </a:prstGeom>
            <a:noFill/>
            <a:ln w="9525">
              <a:noFill/>
              <a:miter lim="800000"/>
              <a:headEnd/>
              <a:tailEnd/>
            </a:ln>
          </p:spPr>
        </p:pic>
        <p:sp>
          <p:nvSpPr>
            <p:cNvPr id="99404" name="Text Box 12"/>
            <p:cNvSpPr txBox="1">
              <a:spLocks noChangeArrowheads="1"/>
            </p:cNvSpPr>
            <p:nvPr/>
          </p:nvSpPr>
          <p:spPr bwMode="auto">
            <a:xfrm>
              <a:off x="2091" y="2166"/>
              <a:ext cx="1125" cy="192"/>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a:t>UK</a:t>
              </a:r>
            </a:p>
          </p:txBody>
        </p:sp>
      </p:grpSp>
      <p:grpSp>
        <p:nvGrpSpPr>
          <p:cNvPr id="99364" name="Group 13"/>
          <p:cNvGrpSpPr>
            <a:grpSpLocks/>
          </p:cNvGrpSpPr>
          <p:nvPr/>
        </p:nvGrpSpPr>
        <p:grpSpPr bwMode="auto">
          <a:xfrm>
            <a:off x="3962400" y="2438400"/>
            <a:ext cx="1524000" cy="595313"/>
            <a:chOff x="2091" y="1956"/>
            <a:chExt cx="1125" cy="393"/>
          </a:xfrm>
        </p:grpSpPr>
        <p:pic>
          <p:nvPicPr>
            <p:cNvPr id="99401" name="Picture 14" descr="vodafone2"/>
            <p:cNvPicPr preferRelativeResize="0">
              <a:picLocks noChangeAspect="1" noChangeArrowheads="1"/>
            </p:cNvPicPr>
            <p:nvPr/>
          </p:nvPicPr>
          <p:blipFill>
            <a:blip r:embed="rId38"/>
            <a:srcRect/>
            <a:stretch>
              <a:fillRect/>
            </a:stretch>
          </p:blipFill>
          <p:spPr bwMode="auto">
            <a:xfrm>
              <a:off x="2180" y="1956"/>
              <a:ext cx="914" cy="245"/>
            </a:xfrm>
            <a:prstGeom prst="rect">
              <a:avLst/>
            </a:prstGeom>
            <a:noFill/>
            <a:ln w="9525">
              <a:noFill/>
              <a:miter lim="800000"/>
              <a:headEnd/>
              <a:tailEnd/>
            </a:ln>
          </p:spPr>
        </p:pic>
        <p:sp>
          <p:nvSpPr>
            <p:cNvPr id="99402" name="Text Box 15"/>
            <p:cNvSpPr txBox="1">
              <a:spLocks noChangeArrowheads="1"/>
            </p:cNvSpPr>
            <p:nvPr/>
          </p:nvSpPr>
          <p:spPr bwMode="auto">
            <a:xfrm>
              <a:off x="2091" y="2166"/>
              <a:ext cx="1125" cy="183"/>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Germany</a:t>
              </a:r>
            </a:p>
          </p:txBody>
        </p:sp>
      </p:grpSp>
      <p:grpSp>
        <p:nvGrpSpPr>
          <p:cNvPr id="99365" name="Group 16"/>
          <p:cNvGrpSpPr>
            <a:grpSpLocks/>
          </p:cNvGrpSpPr>
          <p:nvPr/>
        </p:nvGrpSpPr>
        <p:grpSpPr bwMode="auto">
          <a:xfrm>
            <a:off x="4900613" y="1092200"/>
            <a:ext cx="1785937" cy="638175"/>
            <a:chOff x="4406" y="1676"/>
            <a:chExt cx="1125" cy="402"/>
          </a:xfrm>
        </p:grpSpPr>
        <p:pic>
          <p:nvPicPr>
            <p:cNvPr id="99399" name="Picture 17" descr="vodafone2"/>
            <p:cNvPicPr preferRelativeResize="0">
              <a:picLocks noChangeAspect="1" noChangeArrowheads="1"/>
            </p:cNvPicPr>
            <p:nvPr/>
          </p:nvPicPr>
          <p:blipFill>
            <a:blip r:embed="rId38"/>
            <a:srcRect/>
            <a:stretch>
              <a:fillRect/>
            </a:stretch>
          </p:blipFill>
          <p:spPr bwMode="auto">
            <a:xfrm>
              <a:off x="4495" y="1676"/>
              <a:ext cx="914" cy="245"/>
            </a:xfrm>
            <a:prstGeom prst="rect">
              <a:avLst/>
            </a:prstGeom>
            <a:noFill/>
            <a:ln w="9525">
              <a:noFill/>
              <a:miter lim="800000"/>
              <a:headEnd/>
              <a:tailEnd/>
            </a:ln>
          </p:spPr>
        </p:pic>
        <p:sp>
          <p:nvSpPr>
            <p:cNvPr id="99400" name="Text Box 18"/>
            <p:cNvSpPr txBox="1">
              <a:spLocks noChangeArrowheads="1"/>
            </p:cNvSpPr>
            <p:nvPr/>
          </p:nvSpPr>
          <p:spPr bwMode="auto">
            <a:xfrm>
              <a:off x="4406" y="1886"/>
              <a:ext cx="1125" cy="192"/>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a:t>Spain</a:t>
              </a:r>
            </a:p>
          </p:txBody>
        </p:sp>
      </p:grpSp>
      <p:grpSp>
        <p:nvGrpSpPr>
          <p:cNvPr id="99366" name="Group 80"/>
          <p:cNvGrpSpPr>
            <a:grpSpLocks/>
          </p:cNvGrpSpPr>
          <p:nvPr/>
        </p:nvGrpSpPr>
        <p:grpSpPr bwMode="auto">
          <a:xfrm>
            <a:off x="1219200" y="5105400"/>
            <a:ext cx="1785938" cy="609600"/>
            <a:chOff x="3816350" y="3051175"/>
            <a:chExt cx="1785938" cy="610374"/>
          </a:xfrm>
        </p:grpSpPr>
        <p:pic>
          <p:nvPicPr>
            <p:cNvPr id="99397" name="Picture 20" descr="vodafone2"/>
            <p:cNvPicPr preferRelativeResize="0">
              <a:picLocks noChangeAspect="1" noChangeArrowheads="1"/>
            </p:cNvPicPr>
            <p:nvPr/>
          </p:nvPicPr>
          <p:blipFill>
            <a:blip r:embed="rId38"/>
            <a:srcRect/>
            <a:stretch>
              <a:fillRect/>
            </a:stretch>
          </p:blipFill>
          <p:spPr bwMode="auto">
            <a:xfrm>
              <a:off x="3957638" y="3051175"/>
              <a:ext cx="1450975" cy="388938"/>
            </a:xfrm>
            <a:prstGeom prst="rect">
              <a:avLst/>
            </a:prstGeom>
            <a:noFill/>
            <a:ln w="9525">
              <a:noFill/>
              <a:miter lim="800000"/>
              <a:headEnd/>
              <a:tailEnd/>
            </a:ln>
          </p:spPr>
        </p:pic>
        <p:sp>
          <p:nvSpPr>
            <p:cNvPr id="99398" name="Text Box 21"/>
            <p:cNvSpPr txBox="1">
              <a:spLocks noChangeArrowheads="1"/>
            </p:cNvSpPr>
            <p:nvPr/>
          </p:nvSpPr>
          <p:spPr bwMode="auto">
            <a:xfrm>
              <a:off x="3816350" y="3384550"/>
              <a:ext cx="1785938" cy="276999"/>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Ireland</a:t>
              </a:r>
            </a:p>
          </p:txBody>
        </p:sp>
      </p:grpSp>
      <p:grpSp>
        <p:nvGrpSpPr>
          <p:cNvPr id="99367" name="Group 13"/>
          <p:cNvGrpSpPr>
            <a:grpSpLocks/>
          </p:cNvGrpSpPr>
          <p:nvPr/>
        </p:nvGrpSpPr>
        <p:grpSpPr bwMode="auto">
          <a:xfrm>
            <a:off x="5562600" y="6219825"/>
            <a:ext cx="1785938" cy="595313"/>
            <a:chOff x="2091" y="1956"/>
            <a:chExt cx="1125" cy="375"/>
          </a:xfrm>
        </p:grpSpPr>
        <p:pic>
          <p:nvPicPr>
            <p:cNvPr id="99395" name="Picture 14" descr="vodafone2"/>
            <p:cNvPicPr preferRelativeResize="0">
              <a:picLocks noChangeAspect="1" noChangeArrowheads="1"/>
            </p:cNvPicPr>
            <p:nvPr/>
          </p:nvPicPr>
          <p:blipFill>
            <a:blip r:embed="rId38"/>
            <a:srcRect/>
            <a:stretch>
              <a:fillRect/>
            </a:stretch>
          </p:blipFill>
          <p:spPr bwMode="auto">
            <a:xfrm>
              <a:off x="2180" y="1956"/>
              <a:ext cx="914" cy="245"/>
            </a:xfrm>
            <a:prstGeom prst="rect">
              <a:avLst/>
            </a:prstGeom>
            <a:noFill/>
            <a:ln w="9525">
              <a:noFill/>
              <a:miter lim="800000"/>
              <a:headEnd/>
              <a:tailEnd/>
            </a:ln>
          </p:spPr>
        </p:pic>
        <p:sp>
          <p:nvSpPr>
            <p:cNvPr id="99396" name="Text Box 15"/>
            <p:cNvSpPr txBox="1">
              <a:spLocks noChangeArrowheads="1"/>
            </p:cNvSpPr>
            <p:nvPr/>
          </p:nvSpPr>
          <p:spPr bwMode="auto">
            <a:xfrm>
              <a:off x="2091" y="2166"/>
              <a:ext cx="1125" cy="165"/>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100"/>
                <a:t>New Zealand</a:t>
              </a:r>
            </a:p>
          </p:txBody>
        </p:sp>
      </p:grpSp>
      <p:grpSp>
        <p:nvGrpSpPr>
          <p:cNvPr id="99368" name="Group 57"/>
          <p:cNvGrpSpPr>
            <a:grpSpLocks/>
          </p:cNvGrpSpPr>
          <p:nvPr/>
        </p:nvGrpSpPr>
        <p:grpSpPr bwMode="auto">
          <a:xfrm>
            <a:off x="1143000" y="3581400"/>
            <a:ext cx="1676400" cy="863600"/>
            <a:chOff x="1143000" y="3581400"/>
            <a:chExt cx="1676399" cy="864358"/>
          </a:xfrm>
        </p:grpSpPr>
        <p:pic>
          <p:nvPicPr>
            <p:cNvPr id="99393" name="Picture 11"/>
            <p:cNvPicPr>
              <a:picLocks noChangeAspect="1" noChangeArrowheads="1"/>
            </p:cNvPicPr>
            <p:nvPr/>
          </p:nvPicPr>
          <p:blipFill>
            <a:blip r:embed="rId39">
              <a:lum contrast="24000"/>
            </a:blip>
            <a:srcRect/>
            <a:stretch>
              <a:fillRect/>
            </a:stretch>
          </p:blipFill>
          <p:spPr bwMode="auto">
            <a:xfrm>
              <a:off x="1671639" y="3581400"/>
              <a:ext cx="645497" cy="585787"/>
            </a:xfrm>
            <a:prstGeom prst="rect">
              <a:avLst/>
            </a:prstGeom>
            <a:noFill/>
            <a:ln w="9525">
              <a:noFill/>
              <a:miter lim="800000"/>
              <a:headEnd/>
              <a:tailEnd/>
            </a:ln>
          </p:spPr>
        </p:pic>
        <p:sp>
          <p:nvSpPr>
            <p:cNvPr id="99394" name="Text Box 12"/>
            <p:cNvSpPr txBox="1">
              <a:spLocks noChangeArrowheads="1"/>
            </p:cNvSpPr>
            <p:nvPr/>
          </p:nvSpPr>
          <p:spPr bwMode="auto">
            <a:xfrm>
              <a:off x="1143000" y="4191000"/>
              <a:ext cx="1676399" cy="254758"/>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a:t>UK</a:t>
              </a:r>
            </a:p>
          </p:txBody>
        </p:sp>
      </p:grpSp>
      <p:grpSp>
        <p:nvGrpSpPr>
          <p:cNvPr id="99369" name="Group 58"/>
          <p:cNvGrpSpPr>
            <a:grpSpLocks/>
          </p:cNvGrpSpPr>
          <p:nvPr/>
        </p:nvGrpSpPr>
        <p:grpSpPr bwMode="auto">
          <a:xfrm>
            <a:off x="7467600" y="3648075"/>
            <a:ext cx="1676400" cy="885825"/>
            <a:chOff x="1143000" y="3581400"/>
            <a:chExt cx="1676399" cy="886599"/>
          </a:xfrm>
        </p:grpSpPr>
        <p:pic>
          <p:nvPicPr>
            <p:cNvPr id="99391" name="Picture 11"/>
            <p:cNvPicPr>
              <a:picLocks noChangeAspect="1" noChangeArrowheads="1"/>
            </p:cNvPicPr>
            <p:nvPr/>
          </p:nvPicPr>
          <p:blipFill>
            <a:blip r:embed="rId39">
              <a:lum contrast="24000"/>
            </a:blip>
            <a:srcRect/>
            <a:stretch>
              <a:fillRect/>
            </a:stretch>
          </p:blipFill>
          <p:spPr bwMode="auto">
            <a:xfrm>
              <a:off x="1671639" y="3581400"/>
              <a:ext cx="645497" cy="585787"/>
            </a:xfrm>
            <a:prstGeom prst="rect">
              <a:avLst/>
            </a:prstGeom>
            <a:noFill/>
            <a:ln w="9525">
              <a:noFill/>
              <a:miter lim="800000"/>
              <a:headEnd/>
              <a:tailEnd/>
            </a:ln>
          </p:spPr>
        </p:pic>
        <p:sp>
          <p:nvSpPr>
            <p:cNvPr id="99392" name="Text Box 12"/>
            <p:cNvSpPr txBox="1">
              <a:spLocks noChangeArrowheads="1"/>
            </p:cNvSpPr>
            <p:nvPr/>
          </p:nvSpPr>
          <p:spPr bwMode="auto">
            <a:xfrm>
              <a:off x="1143000" y="4191000"/>
              <a:ext cx="1676399" cy="276999"/>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Poland</a:t>
              </a:r>
            </a:p>
          </p:txBody>
        </p:sp>
      </p:grpSp>
      <p:grpSp>
        <p:nvGrpSpPr>
          <p:cNvPr id="99370" name="Group 61"/>
          <p:cNvGrpSpPr>
            <a:grpSpLocks/>
          </p:cNvGrpSpPr>
          <p:nvPr/>
        </p:nvGrpSpPr>
        <p:grpSpPr bwMode="auto">
          <a:xfrm>
            <a:off x="1447800" y="5972175"/>
            <a:ext cx="1676400" cy="885825"/>
            <a:chOff x="1143000" y="3581400"/>
            <a:chExt cx="1676399" cy="886599"/>
          </a:xfrm>
        </p:grpSpPr>
        <p:pic>
          <p:nvPicPr>
            <p:cNvPr id="99389" name="Picture 11"/>
            <p:cNvPicPr>
              <a:picLocks noChangeAspect="1" noChangeArrowheads="1"/>
            </p:cNvPicPr>
            <p:nvPr/>
          </p:nvPicPr>
          <p:blipFill>
            <a:blip r:embed="rId39">
              <a:lum contrast="24000"/>
            </a:blip>
            <a:srcRect/>
            <a:stretch>
              <a:fillRect/>
            </a:stretch>
          </p:blipFill>
          <p:spPr bwMode="auto">
            <a:xfrm>
              <a:off x="1671639" y="3581400"/>
              <a:ext cx="645497" cy="585787"/>
            </a:xfrm>
            <a:prstGeom prst="rect">
              <a:avLst/>
            </a:prstGeom>
            <a:noFill/>
            <a:ln w="9525">
              <a:noFill/>
              <a:miter lim="800000"/>
              <a:headEnd/>
              <a:tailEnd/>
            </a:ln>
          </p:spPr>
        </p:pic>
        <p:sp>
          <p:nvSpPr>
            <p:cNvPr id="99390" name="Text Box 12"/>
            <p:cNvSpPr txBox="1">
              <a:spLocks noChangeArrowheads="1"/>
            </p:cNvSpPr>
            <p:nvPr/>
          </p:nvSpPr>
          <p:spPr bwMode="auto">
            <a:xfrm>
              <a:off x="1143000" y="4191000"/>
              <a:ext cx="1676399" cy="276999"/>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France</a:t>
              </a:r>
            </a:p>
          </p:txBody>
        </p:sp>
      </p:grpSp>
      <p:grpSp>
        <p:nvGrpSpPr>
          <p:cNvPr id="99371" name="Group 64"/>
          <p:cNvGrpSpPr>
            <a:grpSpLocks/>
          </p:cNvGrpSpPr>
          <p:nvPr/>
        </p:nvGrpSpPr>
        <p:grpSpPr bwMode="auto">
          <a:xfrm>
            <a:off x="4953000" y="3657600"/>
            <a:ext cx="1676400" cy="885825"/>
            <a:chOff x="1143000" y="3581400"/>
            <a:chExt cx="1676399" cy="886599"/>
          </a:xfrm>
        </p:grpSpPr>
        <p:pic>
          <p:nvPicPr>
            <p:cNvPr id="99387" name="Picture 11"/>
            <p:cNvPicPr>
              <a:picLocks noChangeAspect="1" noChangeArrowheads="1"/>
            </p:cNvPicPr>
            <p:nvPr/>
          </p:nvPicPr>
          <p:blipFill>
            <a:blip r:embed="rId39">
              <a:lum contrast="24000"/>
            </a:blip>
            <a:srcRect/>
            <a:stretch>
              <a:fillRect/>
            </a:stretch>
          </p:blipFill>
          <p:spPr bwMode="auto">
            <a:xfrm>
              <a:off x="1671639" y="3581400"/>
              <a:ext cx="645497" cy="585787"/>
            </a:xfrm>
            <a:prstGeom prst="rect">
              <a:avLst/>
            </a:prstGeom>
            <a:noFill/>
            <a:ln w="9525">
              <a:noFill/>
              <a:miter lim="800000"/>
              <a:headEnd/>
              <a:tailEnd/>
            </a:ln>
          </p:spPr>
        </p:pic>
        <p:sp>
          <p:nvSpPr>
            <p:cNvPr id="99388" name="Text Box 12"/>
            <p:cNvSpPr txBox="1">
              <a:spLocks noChangeArrowheads="1"/>
            </p:cNvSpPr>
            <p:nvPr/>
          </p:nvSpPr>
          <p:spPr bwMode="auto">
            <a:xfrm>
              <a:off x="1143000" y="4191000"/>
              <a:ext cx="1676399" cy="276999"/>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Switzerland</a:t>
              </a:r>
            </a:p>
          </p:txBody>
        </p:sp>
      </p:grpSp>
      <p:grpSp>
        <p:nvGrpSpPr>
          <p:cNvPr id="99372" name="Group 67"/>
          <p:cNvGrpSpPr>
            <a:grpSpLocks/>
          </p:cNvGrpSpPr>
          <p:nvPr/>
        </p:nvGrpSpPr>
        <p:grpSpPr bwMode="auto">
          <a:xfrm>
            <a:off x="3403600" y="1384300"/>
            <a:ext cx="1676400" cy="885825"/>
            <a:chOff x="1143000" y="3581400"/>
            <a:chExt cx="1676399" cy="886599"/>
          </a:xfrm>
        </p:grpSpPr>
        <p:pic>
          <p:nvPicPr>
            <p:cNvPr id="99385" name="Picture 11"/>
            <p:cNvPicPr>
              <a:picLocks noChangeAspect="1" noChangeArrowheads="1"/>
            </p:cNvPicPr>
            <p:nvPr/>
          </p:nvPicPr>
          <p:blipFill>
            <a:blip r:embed="rId39">
              <a:lum contrast="24000"/>
            </a:blip>
            <a:srcRect/>
            <a:stretch>
              <a:fillRect/>
            </a:stretch>
          </p:blipFill>
          <p:spPr bwMode="auto">
            <a:xfrm>
              <a:off x="1671639" y="3581400"/>
              <a:ext cx="645497" cy="585787"/>
            </a:xfrm>
            <a:prstGeom prst="rect">
              <a:avLst/>
            </a:prstGeom>
            <a:noFill/>
            <a:ln w="9525">
              <a:noFill/>
              <a:miter lim="800000"/>
              <a:headEnd/>
              <a:tailEnd/>
            </a:ln>
          </p:spPr>
        </p:pic>
        <p:sp>
          <p:nvSpPr>
            <p:cNvPr id="99386" name="Text Box 12"/>
            <p:cNvSpPr txBox="1">
              <a:spLocks noChangeArrowheads="1"/>
            </p:cNvSpPr>
            <p:nvPr/>
          </p:nvSpPr>
          <p:spPr bwMode="auto">
            <a:xfrm>
              <a:off x="1143000" y="4191000"/>
              <a:ext cx="1676399" cy="276999"/>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200"/>
                <a:t>Belgium</a:t>
              </a:r>
            </a:p>
          </p:txBody>
        </p:sp>
      </p:grpSp>
      <p:grpSp>
        <p:nvGrpSpPr>
          <p:cNvPr id="99373" name="Group 71"/>
          <p:cNvGrpSpPr>
            <a:grpSpLocks/>
          </p:cNvGrpSpPr>
          <p:nvPr/>
        </p:nvGrpSpPr>
        <p:grpSpPr bwMode="auto">
          <a:xfrm>
            <a:off x="457200" y="2336800"/>
            <a:ext cx="1676400" cy="668338"/>
            <a:chOff x="457200" y="2336800"/>
            <a:chExt cx="1676399" cy="668010"/>
          </a:xfrm>
        </p:grpSpPr>
        <p:pic>
          <p:nvPicPr>
            <p:cNvPr id="99383" name="Picture 29" descr="O2.jpg"/>
            <p:cNvPicPr>
              <a:picLocks noChangeAspect="1"/>
            </p:cNvPicPr>
            <p:nvPr/>
          </p:nvPicPr>
          <p:blipFill>
            <a:blip r:embed="rId40"/>
            <a:srcRect/>
            <a:stretch>
              <a:fillRect/>
            </a:stretch>
          </p:blipFill>
          <p:spPr bwMode="auto">
            <a:xfrm>
              <a:off x="1055688" y="2336800"/>
              <a:ext cx="501650" cy="485775"/>
            </a:xfrm>
            <a:prstGeom prst="rect">
              <a:avLst/>
            </a:prstGeom>
            <a:noFill/>
            <a:ln w="9525">
              <a:noFill/>
              <a:miter lim="800000"/>
              <a:headEnd/>
              <a:tailEnd/>
            </a:ln>
          </p:spPr>
        </p:pic>
        <p:sp>
          <p:nvSpPr>
            <p:cNvPr id="99384" name="Text Box 12"/>
            <p:cNvSpPr txBox="1">
              <a:spLocks noChangeArrowheads="1"/>
            </p:cNvSpPr>
            <p:nvPr/>
          </p:nvSpPr>
          <p:spPr bwMode="auto">
            <a:xfrm>
              <a:off x="457200" y="2743200"/>
              <a:ext cx="1676399" cy="261610"/>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100"/>
                <a:t>Germany</a:t>
              </a:r>
            </a:p>
          </p:txBody>
        </p:sp>
      </p:grpSp>
      <p:grpSp>
        <p:nvGrpSpPr>
          <p:cNvPr id="99374" name="Group 72"/>
          <p:cNvGrpSpPr>
            <a:grpSpLocks/>
          </p:cNvGrpSpPr>
          <p:nvPr/>
        </p:nvGrpSpPr>
        <p:grpSpPr bwMode="auto">
          <a:xfrm>
            <a:off x="5943600" y="1676400"/>
            <a:ext cx="1676400" cy="668338"/>
            <a:chOff x="457200" y="2336800"/>
            <a:chExt cx="1676399" cy="668010"/>
          </a:xfrm>
        </p:grpSpPr>
        <p:pic>
          <p:nvPicPr>
            <p:cNvPr id="99381" name="Picture 29" descr="O2.jpg"/>
            <p:cNvPicPr>
              <a:picLocks noChangeAspect="1"/>
            </p:cNvPicPr>
            <p:nvPr/>
          </p:nvPicPr>
          <p:blipFill>
            <a:blip r:embed="rId40"/>
            <a:srcRect/>
            <a:stretch>
              <a:fillRect/>
            </a:stretch>
          </p:blipFill>
          <p:spPr bwMode="auto">
            <a:xfrm>
              <a:off x="1055688" y="2336800"/>
              <a:ext cx="501650" cy="485775"/>
            </a:xfrm>
            <a:prstGeom prst="rect">
              <a:avLst/>
            </a:prstGeom>
            <a:noFill/>
            <a:ln w="9525">
              <a:noFill/>
              <a:miter lim="800000"/>
              <a:headEnd/>
              <a:tailEnd/>
            </a:ln>
          </p:spPr>
        </p:pic>
        <p:sp>
          <p:nvSpPr>
            <p:cNvPr id="99382" name="Text Box 12"/>
            <p:cNvSpPr txBox="1">
              <a:spLocks noChangeArrowheads="1"/>
            </p:cNvSpPr>
            <p:nvPr/>
          </p:nvSpPr>
          <p:spPr bwMode="auto">
            <a:xfrm>
              <a:off x="457200" y="2743200"/>
              <a:ext cx="1676399" cy="261610"/>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100"/>
                <a:t>UK</a:t>
              </a:r>
            </a:p>
          </p:txBody>
        </p:sp>
      </p:grpSp>
      <p:grpSp>
        <p:nvGrpSpPr>
          <p:cNvPr id="99375" name="Group 75"/>
          <p:cNvGrpSpPr>
            <a:grpSpLocks/>
          </p:cNvGrpSpPr>
          <p:nvPr/>
        </p:nvGrpSpPr>
        <p:grpSpPr bwMode="auto">
          <a:xfrm>
            <a:off x="5083175" y="5400675"/>
            <a:ext cx="1676400" cy="668338"/>
            <a:chOff x="457200" y="2336800"/>
            <a:chExt cx="1676399" cy="668010"/>
          </a:xfrm>
        </p:grpSpPr>
        <p:pic>
          <p:nvPicPr>
            <p:cNvPr id="99379" name="Picture 29" descr="O2.jpg"/>
            <p:cNvPicPr>
              <a:picLocks noChangeAspect="1"/>
            </p:cNvPicPr>
            <p:nvPr/>
          </p:nvPicPr>
          <p:blipFill>
            <a:blip r:embed="rId40"/>
            <a:srcRect/>
            <a:stretch>
              <a:fillRect/>
            </a:stretch>
          </p:blipFill>
          <p:spPr bwMode="auto">
            <a:xfrm>
              <a:off x="1055688" y="2336800"/>
              <a:ext cx="501650" cy="485775"/>
            </a:xfrm>
            <a:prstGeom prst="rect">
              <a:avLst/>
            </a:prstGeom>
            <a:noFill/>
            <a:ln w="9525">
              <a:noFill/>
              <a:miter lim="800000"/>
              <a:headEnd/>
              <a:tailEnd/>
            </a:ln>
          </p:spPr>
        </p:pic>
        <p:sp>
          <p:nvSpPr>
            <p:cNvPr id="99380" name="Text Box 12"/>
            <p:cNvSpPr txBox="1">
              <a:spLocks noChangeArrowheads="1"/>
            </p:cNvSpPr>
            <p:nvPr/>
          </p:nvSpPr>
          <p:spPr bwMode="auto">
            <a:xfrm>
              <a:off x="457200" y="2743200"/>
              <a:ext cx="1676399" cy="261610"/>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100"/>
                <a:t>Slovakia</a:t>
              </a:r>
            </a:p>
          </p:txBody>
        </p:sp>
      </p:grpSp>
      <p:grpSp>
        <p:nvGrpSpPr>
          <p:cNvPr id="99376" name="Group 78"/>
          <p:cNvGrpSpPr>
            <a:grpSpLocks/>
          </p:cNvGrpSpPr>
          <p:nvPr/>
        </p:nvGrpSpPr>
        <p:grpSpPr bwMode="auto">
          <a:xfrm>
            <a:off x="2286000" y="5257800"/>
            <a:ext cx="1676400" cy="668338"/>
            <a:chOff x="457200" y="2336800"/>
            <a:chExt cx="1676399" cy="668010"/>
          </a:xfrm>
        </p:grpSpPr>
        <p:pic>
          <p:nvPicPr>
            <p:cNvPr id="99377" name="Picture 29" descr="O2.jpg"/>
            <p:cNvPicPr>
              <a:picLocks noChangeAspect="1"/>
            </p:cNvPicPr>
            <p:nvPr/>
          </p:nvPicPr>
          <p:blipFill>
            <a:blip r:embed="rId40"/>
            <a:srcRect/>
            <a:stretch>
              <a:fillRect/>
            </a:stretch>
          </p:blipFill>
          <p:spPr bwMode="auto">
            <a:xfrm>
              <a:off x="1055688" y="2336800"/>
              <a:ext cx="501650" cy="485775"/>
            </a:xfrm>
            <a:prstGeom prst="rect">
              <a:avLst/>
            </a:prstGeom>
            <a:noFill/>
            <a:ln w="9525">
              <a:noFill/>
              <a:miter lim="800000"/>
              <a:headEnd/>
              <a:tailEnd/>
            </a:ln>
          </p:spPr>
        </p:pic>
        <p:sp>
          <p:nvSpPr>
            <p:cNvPr id="99378" name="Text Box 12"/>
            <p:cNvSpPr txBox="1">
              <a:spLocks noChangeArrowheads="1"/>
            </p:cNvSpPr>
            <p:nvPr/>
          </p:nvSpPr>
          <p:spPr bwMode="auto">
            <a:xfrm>
              <a:off x="457200" y="2743200"/>
              <a:ext cx="1676399" cy="261610"/>
            </a:xfrm>
            <a:prstGeom prst="rect">
              <a:avLst/>
            </a:prstGeom>
            <a:noFill/>
            <a:ln w="9525" algn="ctr">
              <a:noFill/>
              <a:miter lim="800000"/>
              <a:headEnd/>
              <a:tailEnd/>
            </a:ln>
          </p:spPr>
          <p:txBody>
            <a:bodyPr>
              <a:spAutoFit/>
            </a:bodyPr>
            <a:lstStyle/>
            <a:p>
              <a:pPr algn="ctr">
                <a:spcBef>
                  <a:spcPct val="50000"/>
                </a:spcBef>
                <a:buClr>
                  <a:schemeClr val="tx2"/>
                </a:buClr>
                <a:buFont typeface="Wingdings" pitchFamily="2" charset="2"/>
                <a:buNone/>
              </a:pPr>
              <a:r>
                <a:rPr lang="en-US" sz="1100"/>
                <a:t>Ireland</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54"/>
          <p:cNvSpPr>
            <a:spLocks noGrp="1"/>
          </p:cNvSpPr>
          <p:nvPr>
            <p:ph type="title"/>
          </p:nvPr>
        </p:nvSpPr>
        <p:spPr/>
        <p:txBody>
          <a:bodyPr/>
          <a:lstStyle/>
          <a:p>
            <a:r>
              <a:rPr lang="en-GB" smtClean="0">
                <a:ea typeface="MS PGothic" pitchFamily="34" charset="-128"/>
              </a:rPr>
              <a:t>Strong Portfolio of Retail Customers</a:t>
            </a:r>
            <a:br>
              <a:rPr lang="en-GB" smtClean="0">
                <a:ea typeface="MS PGothic" pitchFamily="34" charset="-128"/>
              </a:rPr>
            </a:br>
            <a:r>
              <a:rPr lang="en-GB" smtClean="0">
                <a:ea typeface="MS PGothic" pitchFamily="34" charset="-128"/>
              </a:rPr>
              <a:t>More than 150 and Growing</a:t>
            </a:r>
            <a:endParaRPr lang="en-US" smtClean="0">
              <a:ea typeface="MS PGothic" pitchFamily="34" charset="-128"/>
            </a:endParaRPr>
          </a:p>
        </p:txBody>
      </p:sp>
      <p:sp>
        <p:nvSpPr>
          <p:cNvPr id="101378" name="Slide Number Placeholder 2"/>
          <p:cNvSpPr>
            <a:spLocks noGrp="1"/>
          </p:cNvSpPr>
          <p:nvPr>
            <p:ph type="sldNum" sz="quarter" idx="10"/>
          </p:nvPr>
        </p:nvSpPr>
        <p:spPr bwMode="auto">
          <a:noFill/>
        </p:spPr>
        <p:txBody>
          <a:bodyPr/>
          <a:lstStyle/>
          <a:p>
            <a:fld id="{BDD5ED61-D08A-4266-A383-134759B45D87}" type="slidenum">
              <a:rPr lang="en-US">
                <a:latin typeface="Arial" charset="0"/>
                <a:ea typeface="MS PGothic" pitchFamily="34" charset="-128"/>
              </a:rPr>
              <a:pPr/>
              <a:t>29</a:t>
            </a:fld>
            <a:endParaRPr lang="en-US">
              <a:latin typeface="Arial" charset="0"/>
              <a:ea typeface="MS PGothic" pitchFamily="34" charset="-128"/>
            </a:endParaRPr>
          </a:p>
        </p:txBody>
      </p:sp>
      <p:grpSp>
        <p:nvGrpSpPr>
          <p:cNvPr id="101379" name="Group 2"/>
          <p:cNvGrpSpPr>
            <a:grpSpLocks/>
          </p:cNvGrpSpPr>
          <p:nvPr/>
        </p:nvGrpSpPr>
        <p:grpSpPr bwMode="auto">
          <a:xfrm>
            <a:off x="5334000" y="3103563"/>
            <a:ext cx="1371600" cy="554037"/>
            <a:chOff x="142" y="2520"/>
            <a:chExt cx="771" cy="312"/>
          </a:xfrm>
        </p:grpSpPr>
        <p:pic>
          <p:nvPicPr>
            <p:cNvPr id="101442" name="Picture 3"/>
            <p:cNvPicPr>
              <a:picLocks noChangeAspect="1" noChangeArrowheads="1"/>
            </p:cNvPicPr>
            <p:nvPr/>
          </p:nvPicPr>
          <p:blipFill>
            <a:blip r:embed="rId3"/>
            <a:srcRect r="388" b="21094"/>
            <a:stretch>
              <a:fillRect/>
            </a:stretch>
          </p:blipFill>
          <p:spPr bwMode="ltGray">
            <a:xfrm>
              <a:off x="142" y="2520"/>
              <a:ext cx="771" cy="303"/>
            </a:xfrm>
            <a:prstGeom prst="rect">
              <a:avLst/>
            </a:prstGeom>
            <a:noFill/>
            <a:ln w="9525">
              <a:noFill/>
              <a:miter lim="800000"/>
              <a:headEnd/>
              <a:tailEnd/>
            </a:ln>
          </p:spPr>
        </p:pic>
        <p:sp>
          <p:nvSpPr>
            <p:cNvPr id="101443" name="Rectangle 4"/>
            <p:cNvSpPr>
              <a:spLocks noChangeArrowheads="1"/>
            </p:cNvSpPr>
            <p:nvPr/>
          </p:nvSpPr>
          <p:spPr bwMode="ltGray">
            <a:xfrm>
              <a:off x="561" y="2784"/>
              <a:ext cx="336" cy="48"/>
            </a:xfrm>
            <a:prstGeom prst="rect">
              <a:avLst/>
            </a:prstGeom>
            <a:solidFill>
              <a:schemeClr val="bg1"/>
            </a:solidFill>
            <a:ln w="9525">
              <a:solidFill>
                <a:schemeClr val="bg1"/>
              </a:solidFill>
              <a:miter lim="800000"/>
              <a:headEnd/>
              <a:tailEnd/>
            </a:ln>
          </p:spPr>
          <p:txBody>
            <a:bodyPr wrap="none" lIns="0" tIns="0" rIns="0" bIns="0" anchor="ctr">
              <a:spAutoFit/>
            </a:bodyPr>
            <a:lstStyle/>
            <a:p>
              <a:pPr>
                <a:spcBef>
                  <a:spcPct val="50000"/>
                </a:spcBef>
              </a:pPr>
              <a:endParaRPr lang="cs-CZ">
                <a:solidFill>
                  <a:srgbClr val="333333"/>
                </a:solidFill>
              </a:endParaRPr>
            </a:p>
          </p:txBody>
        </p:sp>
      </p:grpSp>
      <p:pic>
        <p:nvPicPr>
          <p:cNvPr id="101380" name="Picture 5"/>
          <p:cNvPicPr>
            <a:picLocks noChangeAspect="1" noChangeArrowheads="1"/>
          </p:cNvPicPr>
          <p:nvPr/>
        </p:nvPicPr>
        <p:blipFill>
          <a:blip r:embed="rId4"/>
          <a:srcRect/>
          <a:stretch>
            <a:fillRect/>
          </a:stretch>
        </p:blipFill>
        <p:spPr bwMode="auto">
          <a:xfrm>
            <a:off x="2514600" y="5978525"/>
            <a:ext cx="2514600" cy="296863"/>
          </a:xfrm>
          <a:prstGeom prst="rect">
            <a:avLst/>
          </a:prstGeom>
          <a:noFill/>
          <a:ln w="9525">
            <a:noFill/>
            <a:miter lim="800000"/>
            <a:headEnd/>
            <a:tailEnd/>
          </a:ln>
        </p:spPr>
      </p:pic>
      <p:pic>
        <p:nvPicPr>
          <p:cNvPr id="101381" name="Picture 7" descr="orvis"/>
          <p:cNvPicPr preferRelativeResize="0">
            <a:picLocks noChangeAspect="1" noChangeArrowheads="1"/>
          </p:cNvPicPr>
          <p:nvPr/>
        </p:nvPicPr>
        <p:blipFill>
          <a:blip r:embed="rId5"/>
          <a:srcRect/>
          <a:stretch>
            <a:fillRect/>
          </a:stretch>
        </p:blipFill>
        <p:spPr bwMode="auto">
          <a:xfrm>
            <a:off x="5638800" y="2057400"/>
            <a:ext cx="1208088" cy="430213"/>
          </a:xfrm>
          <a:prstGeom prst="rect">
            <a:avLst/>
          </a:prstGeom>
          <a:noFill/>
          <a:ln w="9525">
            <a:noFill/>
            <a:miter lim="800000"/>
            <a:headEnd/>
            <a:tailEnd/>
          </a:ln>
        </p:spPr>
      </p:pic>
      <p:pic>
        <p:nvPicPr>
          <p:cNvPr id="101382" name="Picture 8"/>
          <p:cNvPicPr preferRelativeResize="0">
            <a:picLocks noChangeAspect="1" noChangeArrowheads="1"/>
          </p:cNvPicPr>
          <p:nvPr/>
        </p:nvPicPr>
        <p:blipFill>
          <a:blip r:embed="rId6"/>
          <a:srcRect/>
          <a:stretch>
            <a:fillRect/>
          </a:stretch>
        </p:blipFill>
        <p:spPr bwMode="auto">
          <a:xfrm>
            <a:off x="1504950" y="4424363"/>
            <a:ext cx="1066800" cy="355600"/>
          </a:xfrm>
          <a:prstGeom prst="rect">
            <a:avLst/>
          </a:prstGeom>
          <a:noFill/>
          <a:ln w="9525">
            <a:noFill/>
            <a:miter lim="800000"/>
            <a:headEnd/>
            <a:tailEnd/>
          </a:ln>
        </p:spPr>
      </p:pic>
      <p:pic>
        <p:nvPicPr>
          <p:cNvPr id="101383" name="Picture 9" descr="corporate express"/>
          <p:cNvPicPr preferRelativeResize="0">
            <a:picLocks noChangeAspect="1" noChangeArrowheads="1"/>
          </p:cNvPicPr>
          <p:nvPr/>
        </p:nvPicPr>
        <p:blipFill>
          <a:blip r:embed="rId7"/>
          <a:srcRect/>
          <a:stretch>
            <a:fillRect/>
          </a:stretch>
        </p:blipFill>
        <p:spPr bwMode="auto">
          <a:xfrm>
            <a:off x="1828800" y="3009900"/>
            <a:ext cx="1106488" cy="419100"/>
          </a:xfrm>
          <a:prstGeom prst="rect">
            <a:avLst/>
          </a:prstGeom>
          <a:noFill/>
          <a:ln w="9525">
            <a:noFill/>
            <a:miter lim="800000"/>
            <a:headEnd/>
            <a:tailEnd/>
          </a:ln>
        </p:spPr>
      </p:pic>
      <p:pic>
        <p:nvPicPr>
          <p:cNvPr id="101384" name="Picture 10"/>
          <p:cNvPicPr>
            <a:picLocks noChangeAspect="1" noChangeArrowheads="1"/>
          </p:cNvPicPr>
          <p:nvPr/>
        </p:nvPicPr>
        <p:blipFill>
          <a:blip r:embed="rId8"/>
          <a:srcRect/>
          <a:stretch>
            <a:fillRect/>
          </a:stretch>
        </p:blipFill>
        <p:spPr bwMode="auto">
          <a:xfrm>
            <a:off x="6172200" y="3810000"/>
            <a:ext cx="1257300" cy="307975"/>
          </a:xfrm>
          <a:prstGeom prst="rect">
            <a:avLst/>
          </a:prstGeom>
          <a:noFill/>
          <a:ln w="9525">
            <a:noFill/>
            <a:miter lim="800000"/>
            <a:headEnd/>
            <a:tailEnd/>
          </a:ln>
        </p:spPr>
      </p:pic>
      <p:pic>
        <p:nvPicPr>
          <p:cNvPr id="101385" name="Picture 11" descr="bjs_logo"/>
          <p:cNvPicPr>
            <a:picLocks noChangeAspect="1" noChangeArrowheads="1"/>
          </p:cNvPicPr>
          <p:nvPr/>
        </p:nvPicPr>
        <p:blipFill>
          <a:blip r:embed="rId9"/>
          <a:srcRect/>
          <a:stretch>
            <a:fillRect/>
          </a:stretch>
        </p:blipFill>
        <p:spPr bwMode="auto">
          <a:xfrm>
            <a:off x="212725" y="5030788"/>
            <a:ext cx="647700" cy="531812"/>
          </a:xfrm>
          <a:prstGeom prst="rect">
            <a:avLst/>
          </a:prstGeom>
          <a:noFill/>
          <a:ln w="9525">
            <a:noFill/>
            <a:miter lim="800000"/>
            <a:headEnd/>
            <a:tailEnd/>
          </a:ln>
        </p:spPr>
      </p:pic>
      <p:pic>
        <p:nvPicPr>
          <p:cNvPr id="101386" name="Picture 12" descr="Lowes_3C_trans"/>
          <p:cNvPicPr>
            <a:picLocks noChangeAspect="1" noChangeArrowheads="1"/>
          </p:cNvPicPr>
          <p:nvPr/>
        </p:nvPicPr>
        <p:blipFill>
          <a:blip r:embed="rId10"/>
          <a:srcRect/>
          <a:stretch>
            <a:fillRect/>
          </a:stretch>
        </p:blipFill>
        <p:spPr bwMode="auto">
          <a:xfrm>
            <a:off x="7958138" y="3124200"/>
            <a:ext cx="1000125" cy="458788"/>
          </a:xfrm>
          <a:prstGeom prst="rect">
            <a:avLst/>
          </a:prstGeom>
          <a:noFill/>
          <a:ln w="9525">
            <a:noFill/>
            <a:miter lim="800000"/>
            <a:headEnd/>
            <a:tailEnd/>
          </a:ln>
        </p:spPr>
      </p:pic>
      <p:pic>
        <p:nvPicPr>
          <p:cNvPr id="101387" name="Picture 13" descr="best-buy"/>
          <p:cNvPicPr>
            <a:picLocks noChangeAspect="1" noChangeArrowheads="1"/>
          </p:cNvPicPr>
          <p:nvPr/>
        </p:nvPicPr>
        <p:blipFill>
          <a:blip r:embed="rId11"/>
          <a:srcRect/>
          <a:stretch>
            <a:fillRect/>
          </a:stretch>
        </p:blipFill>
        <p:spPr bwMode="auto">
          <a:xfrm>
            <a:off x="3138488" y="2362200"/>
            <a:ext cx="1052512" cy="658813"/>
          </a:xfrm>
          <a:prstGeom prst="rect">
            <a:avLst/>
          </a:prstGeom>
          <a:noFill/>
          <a:ln w="9525">
            <a:noFill/>
            <a:miter lim="800000"/>
            <a:headEnd/>
            <a:tailEnd/>
          </a:ln>
        </p:spPr>
      </p:pic>
      <p:pic>
        <p:nvPicPr>
          <p:cNvPr id="101388" name="Picture 14"/>
          <p:cNvPicPr>
            <a:picLocks noChangeAspect="1" noChangeArrowheads="1"/>
          </p:cNvPicPr>
          <p:nvPr/>
        </p:nvPicPr>
        <p:blipFill>
          <a:blip r:embed="rId12"/>
          <a:srcRect/>
          <a:stretch>
            <a:fillRect/>
          </a:stretch>
        </p:blipFill>
        <p:spPr bwMode="auto">
          <a:xfrm>
            <a:off x="2574925" y="3492500"/>
            <a:ext cx="1403350" cy="452438"/>
          </a:xfrm>
          <a:prstGeom prst="rect">
            <a:avLst/>
          </a:prstGeom>
          <a:noFill/>
          <a:ln w="9525">
            <a:noFill/>
            <a:miter lim="800000"/>
            <a:headEnd/>
            <a:tailEnd/>
          </a:ln>
        </p:spPr>
      </p:pic>
      <p:pic>
        <p:nvPicPr>
          <p:cNvPr id="101389" name="Picture 15"/>
          <p:cNvPicPr>
            <a:picLocks noChangeAspect="1" noChangeArrowheads="1"/>
          </p:cNvPicPr>
          <p:nvPr/>
        </p:nvPicPr>
        <p:blipFill>
          <a:blip r:embed="rId13"/>
          <a:srcRect/>
          <a:stretch>
            <a:fillRect/>
          </a:stretch>
        </p:blipFill>
        <p:spPr bwMode="auto">
          <a:xfrm>
            <a:off x="7775575" y="3733800"/>
            <a:ext cx="1182688" cy="444500"/>
          </a:xfrm>
          <a:prstGeom prst="rect">
            <a:avLst/>
          </a:prstGeom>
          <a:noFill/>
          <a:ln w="9525">
            <a:noFill/>
            <a:miter lim="800000"/>
            <a:headEnd/>
            <a:tailEnd/>
          </a:ln>
        </p:spPr>
      </p:pic>
      <p:pic>
        <p:nvPicPr>
          <p:cNvPr id="101390" name="Picture 16" descr="nordstrom"/>
          <p:cNvPicPr preferRelativeResize="0">
            <a:picLocks noChangeAspect="1" noChangeArrowheads="1"/>
          </p:cNvPicPr>
          <p:nvPr/>
        </p:nvPicPr>
        <p:blipFill>
          <a:blip r:embed="rId14"/>
          <a:srcRect/>
          <a:stretch>
            <a:fillRect/>
          </a:stretch>
        </p:blipFill>
        <p:spPr bwMode="auto">
          <a:xfrm>
            <a:off x="3276600" y="3048000"/>
            <a:ext cx="1752600" cy="473075"/>
          </a:xfrm>
          <a:prstGeom prst="rect">
            <a:avLst/>
          </a:prstGeom>
          <a:noFill/>
          <a:ln w="9525">
            <a:noFill/>
            <a:miter lim="800000"/>
            <a:headEnd/>
            <a:tailEnd/>
          </a:ln>
        </p:spPr>
      </p:pic>
      <p:pic>
        <p:nvPicPr>
          <p:cNvPr id="101391" name="Picture 17"/>
          <p:cNvPicPr>
            <a:picLocks noChangeAspect="1" noChangeArrowheads="1"/>
          </p:cNvPicPr>
          <p:nvPr/>
        </p:nvPicPr>
        <p:blipFill>
          <a:blip r:embed="rId15"/>
          <a:srcRect/>
          <a:stretch>
            <a:fillRect/>
          </a:stretch>
        </p:blipFill>
        <p:spPr bwMode="auto">
          <a:xfrm>
            <a:off x="2735263" y="5703888"/>
            <a:ext cx="2141537" cy="239712"/>
          </a:xfrm>
          <a:prstGeom prst="rect">
            <a:avLst/>
          </a:prstGeom>
          <a:noFill/>
          <a:ln w="9525">
            <a:noFill/>
            <a:miter lim="800000"/>
            <a:headEnd/>
            <a:tailEnd/>
          </a:ln>
        </p:spPr>
      </p:pic>
      <p:pic>
        <p:nvPicPr>
          <p:cNvPr id="101392" name="Picture 18"/>
          <p:cNvPicPr>
            <a:picLocks noChangeAspect="1" noChangeArrowheads="1"/>
          </p:cNvPicPr>
          <p:nvPr/>
        </p:nvPicPr>
        <p:blipFill>
          <a:blip r:embed="rId16"/>
          <a:srcRect/>
          <a:stretch>
            <a:fillRect/>
          </a:stretch>
        </p:blipFill>
        <p:spPr bwMode="auto">
          <a:xfrm>
            <a:off x="6461125" y="5521325"/>
            <a:ext cx="1158875" cy="269875"/>
          </a:xfrm>
          <a:prstGeom prst="rect">
            <a:avLst/>
          </a:prstGeom>
          <a:noFill/>
          <a:ln w="9525">
            <a:noFill/>
            <a:miter lim="800000"/>
            <a:headEnd/>
            <a:tailEnd/>
          </a:ln>
        </p:spPr>
      </p:pic>
      <p:pic>
        <p:nvPicPr>
          <p:cNvPr id="101393" name="Picture 19"/>
          <p:cNvPicPr>
            <a:picLocks noChangeAspect="1" noChangeArrowheads="1"/>
          </p:cNvPicPr>
          <p:nvPr/>
        </p:nvPicPr>
        <p:blipFill>
          <a:blip r:embed="rId17"/>
          <a:srcRect/>
          <a:stretch>
            <a:fillRect/>
          </a:stretch>
        </p:blipFill>
        <p:spPr bwMode="auto">
          <a:xfrm>
            <a:off x="212725" y="3536950"/>
            <a:ext cx="1530350" cy="463550"/>
          </a:xfrm>
          <a:prstGeom prst="rect">
            <a:avLst/>
          </a:prstGeom>
          <a:noFill/>
          <a:ln w="9525">
            <a:noFill/>
            <a:miter lim="800000"/>
            <a:headEnd/>
            <a:tailEnd/>
          </a:ln>
        </p:spPr>
      </p:pic>
      <p:pic>
        <p:nvPicPr>
          <p:cNvPr id="101394" name="Picture 20"/>
          <p:cNvPicPr>
            <a:picLocks noChangeAspect="1" noChangeArrowheads="1"/>
          </p:cNvPicPr>
          <p:nvPr/>
        </p:nvPicPr>
        <p:blipFill>
          <a:blip r:embed="rId18"/>
          <a:srcRect/>
          <a:stretch>
            <a:fillRect/>
          </a:stretch>
        </p:blipFill>
        <p:spPr bwMode="auto">
          <a:xfrm>
            <a:off x="7759700" y="4267200"/>
            <a:ext cx="1198563" cy="966788"/>
          </a:xfrm>
          <a:prstGeom prst="rect">
            <a:avLst/>
          </a:prstGeom>
          <a:noFill/>
          <a:ln w="9525">
            <a:noFill/>
            <a:miter lim="800000"/>
            <a:headEnd/>
            <a:tailEnd/>
          </a:ln>
        </p:spPr>
      </p:pic>
      <p:pic>
        <p:nvPicPr>
          <p:cNvPr id="101395" name="Picture 21" descr="www.rei.com">
            <a:hlinkClick r:id="rId19"/>
          </p:cNvPr>
          <p:cNvPicPr>
            <a:picLocks noChangeAspect="1" noChangeArrowheads="1"/>
          </p:cNvPicPr>
          <p:nvPr/>
        </p:nvPicPr>
        <p:blipFill>
          <a:blip r:embed="rId20"/>
          <a:srcRect/>
          <a:stretch>
            <a:fillRect/>
          </a:stretch>
        </p:blipFill>
        <p:spPr bwMode="auto">
          <a:xfrm>
            <a:off x="4830763" y="5129213"/>
            <a:ext cx="1112837" cy="509587"/>
          </a:xfrm>
          <a:prstGeom prst="rect">
            <a:avLst/>
          </a:prstGeom>
          <a:noFill/>
          <a:ln w="9525">
            <a:noFill/>
            <a:miter lim="800000"/>
            <a:headEnd/>
            <a:tailEnd/>
          </a:ln>
        </p:spPr>
      </p:pic>
      <p:pic>
        <p:nvPicPr>
          <p:cNvPr id="101396" name="Picture 22"/>
          <p:cNvPicPr>
            <a:picLocks noChangeAspect="1" noChangeArrowheads="1"/>
          </p:cNvPicPr>
          <p:nvPr/>
        </p:nvPicPr>
        <p:blipFill>
          <a:blip r:embed="rId21"/>
          <a:srcRect/>
          <a:stretch>
            <a:fillRect/>
          </a:stretch>
        </p:blipFill>
        <p:spPr bwMode="auto">
          <a:xfrm>
            <a:off x="212725" y="5653088"/>
            <a:ext cx="1306513" cy="595312"/>
          </a:xfrm>
          <a:prstGeom prst="rect">
            <a:avLst/>
          </a:prstGeom>
          <a:noFill/>
          <a:ln w="9525">
            <a:noFill/>
            <a:miter lim="800000"/>
            <a:headEnd/>
            <a:tailEnd/>
          </a:ln>
        </p:spPr>
      </p:pic>
      <p:pic>
        <p:nvPicPr>
          <p:cNvPr id="101397" name="Picture 23"/>
          <p:cNvPicPr>
            <a:picLocks noChangeAspect="1" noChangeArrowheads="1"/>
          </p:cNvPicPr>
          <p:nvPr/>
        </p:nvPicPr>
        <p:blipFill>
          <a:blip r:embed="rId22"/>
          <a:srcRect/>
          <a:stretch>
            <a:fillRect/>
          </a:stretch>
        </p:blipFill>
        <p:spPr bwMode="auto">
          <a:xfrm>
            <a:off x="1733550" y="1524000"/>
            <a:ext cx="1390650" cy="344488"/>
          </a:xfrm>
          <a:prstGeom prst="rect">
            <a:avLst/>
          </a:prstGeom>
          <a:noFill/>
          <a:ln w="9525">
            <a:noFill/>
            <a:miter lim="800000"/>
            <a:headEnd/>
            <a:tailEnd/>
          </a:ln>
        </p:spPr>
      </p:pic>
      <p:pic>
        <p:nvPicPr>
          <p:cNvPr id="101398" name="Picture 25" descr="BUR_logo_LO">
            <a:hlinkClick r:id="rId23"/>
          </p:cNvPr>
          <p:cNvPicPr>
            <a:picLocks noChangeAspect="1" noChangeArrowheads="1"/>
          </p:cNvPicPr>
          <p:nvPr/>
        </p:nvPicPr>
        <p:blipFill>
          <a:blip r:embed="rId24"/>
          <a:srcRect/>
          <a:stretch>
            <a:fillRect/>
          </a:stretch>
        </p:blipFill>
        <p:spPr bwMode="auto">
          <a:xfrm>
            <a:off x="212725" y="4049713"/>
            <a:ext cx="2225675" cy="252412"/>
          </a:xfrm>
          <a:prstGeom prst="rect">
            <a:avLst/>
          </a:prstGeom>
          <a:noFill/>
          <a:ln w="9525">
            <a:noFill/>
            <a:miter lim="800000"/>
            <a:headEnd/>
            <a:tailEnd/>
          </a:ln>
        </p:spPr>
      </p:pic>
      <p:pic>
        <p:nvPicPr>
          <p:cNvPr id="101399" name="Picture 26"/>
          <p:cNvPicPr>
            <a:picLocks noChangeAspect="1" noChangeArrowheads="1"/>
          </p:cNvPicPr>
          <p:nvPr/>
        </p:nvPicPr>
        <p:blipFill>
          <a:blip r:embed="rId25"/>
          <a:srcRect/>
          <a:stretch>
            <a:fillRect/>
          </a:stretch>
        </p:blipFill>
        <p:spPr bwMode="auto">
          <a:xfrm>
            <a:off x="6934200" y="2209800"/>
            <a:ext cx="1049338" cy="434975"/>
          </a:xfrm>
          <a:prstGeom prst="rect">
            <a:avLst/>
          </a:prstGeom>
          <a:noFill/>
          <a:ln w="9525">
            <a:noFill/>
            <a:miter lim="800000"/>
            <a:headEnd/>
            <a:tailEnd/>
          </a:ln>
        </p:spPr>
      </p:pic>
      <p:pic>
        <p:nvPicPr>
          <p:cNvPr id="101400" name="Picture 27" descr="jjillcom"/>
          <p:cNvPicPr>
            <a:picLocks noChangeAspect="1" noChangeArrowheads="1"/>
          </p:cNvPicPr>
          <p:nvPr/>
        </p:nvPicPr>
        <p:blipFill>
          <a:blip r:embed="rId26"/>
          <a:srcRect l="16896" r="45932"/>
          <a:stretch>
            <a:fillRect/>
          </a:stretch>
        </p:blipFill>
        <p:spPr bwMode="auto">
          <a:xfrm>
            <a:off x="1295400" y="5257800"/>
            <a:ext cx="665163" cy="561975"/>
          </a:xfrm>
          <a:prstGeom prst="rect">
            <a:avLst/>
          </a:prstGeom>
          <a:noFill/>
          <a:ln w="9525">
            <a:noFill/>
            <a:miter lim="800000"/>
            <a:headEnd/>
            <a:tailEnd/>
          </a:ln>
        </p:spPr>
      </p:pic>
      <p:pic>
        <p:nvPicPr>
          <p:cNvPr id="101401" name="Picture 28"/>
          <p:cNvPicPr>
            <a:picLocks noChangeAspect="1" noChangeArrowheads="1"/>
          </p:cNvPicPr>
          <p:nvPr/>
        </p:nvPicPr>
        <p:blipFill>
          <a:blip r:embed="rId27"/>
          <a:srcRect/>
          <a:stretch>
            <a:fillRect/>
          </a:stretch>
        </p:blipFill>
        <p:spPr bwMode="auto">
          <a:xfrm>
            <a:off x="6019800" y="2667000"/>
            <a:ext cx="1971675" cy="387350"/>
          </a:xfrm>
          <a:prstGeom prst="rect">
            <a:avLst/>
          </a:prstGeom>
          <a:noFill/>
          <a:ln w="9525">
            <a:noFill/>
            <a:miter lim="800000"/>
            <a:headEnd/>
            <a:tailEnd/>
          </a:ln>
        </p:spPr>
      </p:pic>
      <p:pic>
        <p:nvPicPr>
          <p:cNvPr id="101402" name="Picture 29"/>
          <p:cNvPicPr>
            <a:picLocks noChangeAspect="1" noChangeArrowheads="1"/>
          </p:cNvPicPr>
          <p:nvPr/>
        </p:nvPicPr>
        <p:blipFill>
          <a:blip r:embed="rId28"/>
          <a:srcRect/>
          <a:stretch>
            <a:fillRect/>
          </a:stretch>
        </p:blipFill>
        <p:spPr bwMode="auto">
          <a:xfrm>
            <a:off x="3276600" y="1552575"/>
            <a:ext cx="1135063" cy="304800"/>
          </a:xfrm>
          <a:prstGeom prst="rect">
            <a:avLst/>
          </a:prstGeom>
          <a:noFill/>
          <a:ln w="9525">
            <a:noFill/>
            <a:miter lim="800000"/>
            <a:headEnd/>
            <a:tailEnd/>
          </a:ln>
        </p:spPr>
      </p:pic>
      <p:pic>
        <p:nvPicPr>
          <p:cNvPr id="101403" name="Picture 30"/>
          <p:cNvPicPr>
            <a:picLocks noChangeAspect="1" noChangeArrowheads="1"/>
          </p:cNvPicPr>
          <p:nvPr/>
        </p:nvPicPr>
        <p:blipFill>
          <a:blip r:embed="rId29">
            <a:clrChange>
              <a:clrFrom>
                <a:srgbClr val="000000"/>
              </a:clrFrom>
              <a:clrTo>
                <a:srgbClr val="000000">
                  <a:alpha val="0"/>
                </a:srgbClr>
              </a:clrTo>
            </a:clrChange>
          </a:blip>
          <a:srcRect l="-7401" t="-2353" r="3799"/>
          <a:stretch>
            <a:fillRect/>
          </a:stretch>
        </p:blipFill>
        <p:spPr bwMode="auto">
          <a:xfrm>
            <a:off x="212725" y="4495800"/>
            <a:ext cx="1066800" cy="439738"/>
          </a:xfrm>
          <a:prstGeom prst="rect">
            <a:avLst/>
          </a:prstGeom>
          <a:noFill/>
          <a:ln w="9525">
            <a:noFill/>
            <a:miter lim="800000"/>
            <a:headEnd/>
            <a:tailEnd/>
          </a:ln>
        </p:spPr>
      </p:pic>
      <p:pic>
        <p:nvPicPr>
          <p:cNvPr id="101404" name="Picture 31"/>
          <p:cNvPicPr>
            <a:picLocks noChangeAspect="1" noChangeArrowheads="1"/>
          </p:cNvPicPr>
          <p:nvPr/>
        </p:nvPicPr>
        <p:blipFill>
          <a:blip r:embed="rId30"/>
          <a:srcRect/>
          <a:stretch>
            <a:fillRect/>
          </a:stretch>
        </p:blipFill>
        <p:spPr bwMode="auto">
          <a:xfrm>
            <a:off x="5048250" y="5975350"/>
            <a:ext cx="1885950" cy="273050"/>
          </a:xfrm>
          <a:prstGeom prst="rect">
            <a:avLst/>
          </a:prstGeom>
          <a:noFill/>
          <a:ln w="9525">
            <a:noFill/>
            <a:miter lim="800000"/>
            <a:headEnd/>
            <a:tailEnd/>
          </a:ln>
        </p:spPr>
      </p:pic>
      <p:pic>
        <p:nvPicPr>
          <p:cNvPr id="101405" name="Picture 32"/>
          <p:cNvPicPr>
            <a:picLocks noChangeAspect="1" noChangeArrowheads="1"/>
          </p:cNvPicPr>
          <p:nvPr/>
        </p:nvPicPr>
        <p:blipFill>
          <a:blip r:embed="rId31"/>
          <a:srcRect/>
          <a:stretch>
            <a:fillRect/>
          </a:stretch>
        </p:blipFill>
        <p:spPr bwMode="auto">
          <a:xfrm>
            <a:off x="8210550" y="2209800"/>
            <a:ext cx="747713" cy="752475"/>
          </a:xfrm>
          <a:prstGeom prst="rect">
            <a:avLst/>
          </a:prstGeom>
          <a:noFill/>
          <a:ln w="9525">
            <a:noFill/>
            <a:miter lim="800000"/>
            <a:headEnd/>
            <a:tailEnd/>
          </a:ln>
        </p:spPr>
      </p:pic>
      <p:pic>
        <p:nvPicPr>
          <p:cNvPr id="101406" name="Picture 33"/>
          <p:cNvPicPr>
            <a:picLocks noChangeAspect="1" noChangeArrowheads="1"/>
          </p:cNvPicPr>
          <p:nvPr/>
        </p:nvPicPr>
        <p:blipFill>
          <a:blip r:embed="rId32"/>
          <a:srcRect/>
          <a:stretch>
            <a:fillRect/>
          </a:stretch>
        </p:blipFill>
        <p:spPr bwMode="auto">
          <a:xfrm>
            <a:off x="4267200" y="3657600"/>
            <a:ext cx="1547813" cy="412750"/>
          </a:xfrm>
          <a:prstGeom prst="rect">
            <a:avLst/>
          </a:prstGeom>
          <a:noFill/>
          <a:ln w="9525">
            <a:noFill/>
            <a:miter lim="800000"/>
            <a:headEnd/>
            <a:tailEnd/>
          </a:ln>
        </p:spPr>
      </p:pic>
      <p:pic>
        <p:nvPicPr>
          <p:cNvPr id="101407" name="Picture 34" descr="0000950135-02-002073_B42513DFB4251301"/>
          <p:cNvPicPr>
            <a:picLocks noChangeAspect="1" noChangeArrowheads="1"/>
          </p:cNvPicPr>
          <p:nvPr/>
        </p:nvPicPr>
        <p:blipFill>
          <a:blip r:embed="rId33"/>
          <a:srcRect/>
          <a:stretch>
            <a:fillRect/>
          </a:stretch>
        </p:blipFill>
        <p:spPr bwMode="auto">
          <a:xfrm>
            <a:off x="1905000" y="2133600"/>
            <a:ext cx="1143000" cy="609600"/>
          </a:xfrm>
          <a:prstGeom prst="rect">
            <a:avLst/>
          </a:prstGeom>
          <a:noFill/>
          <a:ln w="9525">
            <a:noFill/>
            <a:miter lim="800000"/>
            <a:headEnd/>
            <a:tailEnd/>
          </a:ln>
        </p:spPr>
      </p:pic>
      <p:pic>
        <p:nvPicPr>
          <p:cNvPr id="101408" name="Picture 35" descr="LANDS%20END%20LOGO3"/>
          <p:cNvPicPr>
            <a:picLocks noChangeAspect="1" noChangeArrowheads="1"/>
          </p:cNvPicPr>
          <p:nvPr/>
        </p:nvPicPr>
        <p:blipFill>
          <a:blip r:embed="rId34"/>
          <a:srcRect/>
          <a:stretch>
            <a:fillRect/>
          </a:stretch>
        </p:blipFill>
        <p:spPr bwMode="auto">
          <a:xfrm>
            <a:off x="2590800" y="5233988"/>
            <a:ext cx="1905000" cy="481012"/>
          </a:xfrm>
          <a:prstGeom prst="rect">
            <a:avLst/>
          </a:prstGeom>
          <a:noFill/>
          <a:ln w="9525">
            <a:noFill/>
            <a:miter lim="800000"/>
            <a:headEnd/>
            <a:tailEnd/>
          </a:ln>
        </p:spPr>
      </p:pic>
      <p:pic>
        <p:nvPicPr>
          <p:cNvPr id="101409" name="Picture 36" descr="boots"/>
          <p:cNvPicPr>
            <a:picLocks noChangeAspect="1" noChangeArrowheads="1"/>
          </p:cNvPicPr>
          <p:nvPr/>
        </p:nvPicPr>
        <p:blipFill>
          <a:blip r:embed="rId35"/>
          <a:srcRect/>
          <a:stretch>
            <a:fillRect/>
          </a:stretch>
        </p:blipFill>
        <p:spPr bwMode="auto">
          <a:xfrm>
            <a:off x="6781800" y="1357313"/>
            <a:ext cx="1143000" cy="695325"/>
          </a:xfrm>
          <a:prstGeom prst="rect">
            <a:avLst/>
          </a:prstGeom>
          <a:noFill/>
          <a:ln w="9525">
            <a:noFill/>
            <a:miter lim="800000"/>
            <a:headEnd/>
            <a:tailEnd/>
          </a:ln>
        </p:spPr>
      </p:pic>
      <p:pic>
        <p:nvPicPr>
          <p:cNvPr id="101410" name="Picture 8" descr="CVS®"/>
          <p:cNvPicPr>
            <a:picLocks noChangeAspect="1" noChangeArrowheads="1"/>
          </p:cNvPicPr>
          <p:nvPr/>
        </p:nvPicPr>
        <p:blipFill>
          <a:blip r:embed="rId36"/>
          <a:srcRect/>
          <a:stretch>
            <a:fillRect/>
          </a:stretch>
        </p:blipFill>
        <p:spPr bwMode="auto">
          <a:xfrm>
            <a:off x="2514600" y="4114800"/>
            <a:ext cx="2286000" cy="396875"/>
          </a:xfrm>
          <a:prstGeom prst="rect">
            <a:avLst/>
          </a:prstGeom>
          <a:noFill/>
          <a:ln w="9525">
            <a:noFill/>
            <a:miter lim="800000"/>
            <a:headEnd/>
            <a:tailEnd/>
          </a:ln>
        </p:spPr>
      </p:pic>
      <p:pic>
        <p:nvPicPr>
          <p:cNvPr id="101411" name="Picture 38" descr="IKEA%20Logo"/>
          <p:cNvPicPr>
            <a:picLocks noChangeAspect="1" noChangeArrowheads="1"/>
          </p:cNvPicPr>
          <p:nvPr/>
        </p:nvPicPr>
        <p:blipFill>
          <a:blip r:embed="rId37"/>
          <a:srcRect/>
          <a:stretch>
            <a:fillRect/>
          </a:stretch>
        </p:blipFill>
        <p:spPr bwMode="auto">
          <a:xfrm>
            <a:off x="6086475" y="4343400"/>
            <a:ext cx="1152525" cy="411163"/>
          </a:xfrm>
          <a:prstGeom prst="rect">
            <a:avLst/>
          </a:prstGeom>
          <a:noFill/>
          <a:ln w="9525">
            <a:noFill/>
            <a:miter lim="800000"/>
            <a:headEnd/>
            <a:tailEnd/>
          </a:ln>
        </p:spPr>
      </p:pic>
      <p:pic>
        <p:nvPicPr>
          <p:cNvPr id="101412" name="Picture 39" descr="sears-logo"/>
          <p:cNvPicPr>
            <a:picLocks noChangeAspect="1" noChangeArrowheads="1"/>
          </p:cNvPicPr>
          <p:nvPr/>
        </p:nvPicPr>
        <p:blipFill>
          <a:blip r:embed="rId38"/>
          <a:srcRect/>
          <a:stretch>
            <a:fillRect/>
          </a:stretch>
        </p:blipFill>
        <p:spPr bwMode="auto">
          <a:xfrm>
            <a:off x="4591050" y="2514600"/>
            <a:ext cx="1200150" cy="552450"/>
          </a:xfrm>
          <a:prstGeom prst="rect">
            <a:avLst/>
          </a:prstGeom>
          <a:noFill/>
          <a:ln w="9525">
            <a:noFill/>
            <a:miter lim="800000"/>
            <a:headEnd/>
            <a:tailEnd/>
          </a:ln>
        </p:spPr>
      </p:pic>
      <p:pic>
        <p:nvPicPr>
          <p:cNvPr id="101413" name="Picture 40" descr="logo_dsg"/>
          <p:cNvPicPr>
            <a:picLocks noChangeAspect="1" noChangeArrowheads="1"/>
          </p:cNvPicPr>
          <p:nvPr/>
        </p:nvPicPr>
        <p:blipFill>
          <a:blip r:embed="rId39"/>
          <a:srcRect/>
          <a:stretch>
            <a:fillRect/>
          </a:stretch>
        </p:blipFill>
        <p:spPr bwMode="auto">
          <a:xfrm>
            <a:off x="4933950" y="4343400"/>
            <a:ext cx="933450" cy="496888"/>
          </a:xfrm>
          <a:prstGeom prst="rect">
            <a:avLst/>
          </a:prstGeom>
          <a:noFill/>
          <a:ln w="9525">
            <a:noFill/>
            <a:miter lim="800000"/>
            <a:headEnd/>
            <a:tailEnd/>
          </a:ln>
        </p:spPr>
      </p:pic>
      <p:pic>
        <p:nvPicPr>
          <p:cNvPr id="101414" name="Picture 41"/>
          <p:cNvPicPr>
            <a:picLocks noChangeAspect="1" noChangeArrowheads="1"/>
          </p:cNvPicPr>
          <p:nvPr/>
        </p:nvPicPr>
        <p:blipFill>
          <a:blip r:embed="rId40"/>
          <a:srcRect/>
          <a:stretch>
            <a:fillRect/>
          </a:stretch>
        </p:blipFill>
        <p:spPr bwMode="auto">
          <a:xfrm>
            <a:off x="149225" y="1414463"/>
            <a:ext cx="1463675" cy="517525"/>
          </a:xfrm>
          <a:prstGeom prst="rect">
            <a:avLst/>
          </a:prstGeom>
          <a:noFill/>
          <a:ln w="9525" algn="ctr">
            <a:noFill/>
            <a:miter lim="800000"/>
            <a:headEnd/>
            <a:tailEnd/>
          </a:ln>
        </p:spPr>
      </p:pic>
      <p:pic>
        <p:nvPicPr>
          <p:cNvPr id="101415" name="Picture 42"/>
          <p:cNvPicPr>
            <a:picLocks noChangeAspect="1" noChangeArrowheads="1"/>
          </p:cNvPicPr>
          <p:nvPr/>
        </p:nvPicPr>
        <p:blipFill>
          <a:blip r:embed="rId41"/>
          <a:srcRect/>
          <a:stretch>
            <a:fillRect/>
          </a:stretch>
        </p:blipFill>
        <p:spPr bwMode="auto">
          <a:xfrm>
            <a:off x="212725" y="1981200"/>
            <a:ext cx="1403350" cy="296863"/>
          </a:xfrm>
          <a:prstGeom prst="rect">
            <a:avLst/>
          </a:prstGeom>
          <a:noFill/>
          <a:ln w="9525">
            <a:noFill/>
            <a:miter lim="800000"/>
            <a:headEnd/>
            <a:tailEnd/>
          </a:ln>
        </p:spPr>
      </p:pic>
      <p:pic>
        <p:nvPicPr>
          <p:cNvPr id="101416" name="Picture 43"/>
          <p:cNvPicPr>
            <a:picLocks noChangeAspect="1" noChangeArrowheads="1"/>
          </p:cNvPicPr>
          <p:nvPr/>
        </p:nvPicPr>
        <p:blipFill>
          <a:blip r:embed="rId42"/>
          <a:srcRect/>
          <a:stretch>
            <a:fillRect/>
          </a:stretch>
        </p:blipFill>
        <p:spPr bwMode="auto">
          <a:xfrm>
            <a:off x="8094663" y="1382713"/>
            <a:ext cx="863600" cy="644525"/>
          </a:xfrm>
          <a:prstGeom prst="rect">
            <a:avLst/>
          </a:prstGeom>
          <a:noFill/>
          <a:ln w="9525" algn="ctr">
            <a:noFill/>
            <a:miter lim="800000"/>
            <a:headEnd/>
            <a:tailEnd/>
          </a:ln>
        </p:spPr>
      </p:pic>
      <p:pic>
        <p:nvPicPr>
          <p:cNvPr id="101417" name="Picture 44"/>
          <p:cNvPicPr>
            <a:picLocks noChangeAspect="1" noChangeArrowheads="1"/>
          </p:cNvPicPr>
          <p:nvPr/>
        </p:nvPicPr>
        <p:blipFill>
          <a:blip r:embed="rId43"/>
          <a:srcRect/>
          <a:stretch>
            <a:fillRect/>
          </a:stretch>
        </p:blipFill>
        <p:spPr bwMode="auto">
          <a:xfrm>
            <a:off x="5638800" y="1389063"/>
            <a:ext cx="1062038" cy="631825"/>
          </a:xfrm>
          <a:prstGeom prst="rect">
            <a:avLst/>
          </a:prstGeom>
          <a:noFill/>
          <a:ln w="9525" algn="ctr">
            <a:noFill/>
            <a:miter lim="800000"/>
            <a:headEnd/>
            <a:tailEnd/>
          </a:ln>
        </p:spPr>
      </p:pic>
      <p:pic>
        <p:nvPicPr>
          <p:cNvPr id="101418" name="Picture 45"/>
          <p:cNvPicPr>
            <a:picLocks noChangeAspect="1" noChangeArrowheads="1"/>
          </p:cNvPicPr>
          <p:nvPr/>
        </p:nvPicPr>
        <p:blipFill>
          <a:blip r:embed="rId44"/>
          <a:srcRect/>
          <a:stretch>
            <a:fillRect/>
          </a:stretch>
        </p:blipFill>
        <p:spPr bwMode="auto">
          <a:xfrm>
            <a:off x="212725" y="2868613"/>
            <a:ext cx="1100138" cy="560387"/>
          </a:xfrm>
          <a:prstGeom prst="rect">
            <a:avLst/>
          </a:prstGeom>
          <a:noFill/>
          <a:ln w="9525" algn="ctr">
            <a:noFill/>
            <a:miter lim="800000"/>
            <a:headEnd/>
            <a:tailEnd/>
          </a:ln>
        </p:spPr>
      </p:pic>
      <p:pic>
        <p:nvPicPr>
          <p:cNvPr id="101419" name="Picture 46" descr="200px-Lord_and_Taylor"/>
          <p:cNvPicPr>
            <a:picLocks noChangeAspect="1" noChangeArrowheads="1"/>
          </p:cNvPicPr>
          <p:nvPr/>
        </p:nvPicPr>
        <p:blipFill>
          <a:blip r:embed="rId45"/>
          <a:srcRect/>
          <a:stretch>
            <a:fillRect/>
          </a:stretch>
        </p:blipFill>
        <p:spPr bwMode="auto">
          <a:xfrm>
            <a:off x="4648200" y="1341438"/>
            <a:ext cx="762000" cy="727075"/>
          </a:xfrm>
          <a:prstGeom prst="rect">
            <a:avLst/>
          </a:prstGeom>
          <a:noFill/>
          <a:ln w="9525">
            <a:noFill/>
            <a:miter lim="800000"/>
            <a:headEnd/>
            <a:tailEnd/>
          </a:ln>
        </p:spPr>
      </p:pic>
      <p:pic>
        <p:nvPicPr>
          <p:cNvPr id="101420" name="Picture 47" descr="20081116164637!BurlingtonPNG"/>
          <p:cNvPicPr>
            <a:picLocks noChangeAspect="1" noChangeArrowheads="1"/>
          </p:cNvPicPr>
          <p:nvPr/>
        </p:nvPicPr>
        <p:blipFill>
          <a:blip r:embed="rId46"/>
          <a:srcRect/>
          <a:stretch>
            <a:fillRect/>
          </a:stretch>
        </p:blipFill>
        <p:spPr bwMode="auto">
          <a:xfrm>
            <a:off x="3124200" y="1981200"/>
            <a:ext cx="1676400" cy="369888"/>
          </a:xfrm>
          <a:prstGeom prst="rect">
            <a:avLst/>
          </a:prstGeom>
          <a:noFill/>
          <a:ln w="9525">
            <a:noFill/>
            <a:miter lim="800000"/>
            <a:headEnd/>
            <a:tailEnd/>
          </a:ln>
        </p:spPr>
      </p:pic>
      <p:pic>
        <p:nvPicPr>
          <p:cNvPr id="101421" name="Picture 48" descr="File:Loehmanns logo.png">
            <a:hlinkClick r:id="rId47"/>
          </p:cNvPr>
          <p:cNvPicPr>
            <a:picLocks noChangeAspect="1" noChangeArrowheads="1"/>
          </p:cNvPicPr>
          <p:nvPr/>
        </p:nvPicPr>
        <p:blipFill>
          <a:blip r:embed="rId48"/>
          <a:srcRect/>
          <a:stretch>
            <a:fillRect/>
          </a:stretch>
        </p:blipFill>
        <p:spPr bwMode="auto">
          <a:xfrm>
            <a:off x="2819400" y="4541838"/>
            <a:ext cx="1752600" cy="320675"/>
          </a:xfrm>
          <a:prstGeom prst="rect">
            <a:avLst/>
          </a:prstGeom>
          <a:noFill/>
          <a:ln w="9525">
            <a:noFill/>
            <a:miter lim="800000"/>
            <a:headEnd/>
            <a:tailEnd/>
          </a:ln>
        </p:spPr>
      </p:pic>
      <p:pic>
        <p:nvPicPr>
          <p:cNvPr id="101422" name="Picture 49" descr="File:HastingsLogo.PNG">
            <a:hlinkClick r:id="rId49"/>
          </p:cNvPr>
          <p:cNvPicPr>
            <a:picLocks noChangeAspect="1" noChangeArrowheads="1"/>
          </p:cNvPicPr>
          <p:nvPr/>
        </p:nvPicPr>
        <p:blipFill>
          <a:blip r:embed="rId50"/>
          <a:srcRect/>
          <a:stretch>
            <a:fillRect/>
          </a:stretch>
        </p:blipFill>
        <p:spPr bwMode="auto">
          <a:xfrm>
            <a:off x="7891463" y="5334000"/>
            <a:ext cx="1066800" cy="477838"/>
          </a:xfrm>
          <a:prstGeom prst="rect">
            <a:avLst/>
          </a:prstGeom>
          <a:noFill/>
          <a:ln w="9525">
            <a:noFill/>
            <a:miter lim="800000"/>
            <a:headEnd/>
            <a:tailEnd/>
          </a:ln>
        </p:spPr>
      </p:pic>
      <p:pic>
        <p:nvPicPr>
          <p:cNvPr id="101423" name="Picture 50" descr="Logo_Kolon"/>
          <p:cNvPicPr>
            <a:picLocks noChangeAspect="1" noChangeArrowheads="1"/>
          </p:cNvPicPr>
          <p:nvPr/>
        </p:nvPicPr>
        <p:blipFill>
          <a:blip r:embed="rId51"/>
          <a:srcRect/>
          <a:stretch>
            <a:fillRect/>
          </a:stretch>
        </p:blipFill>
        <p:spPr bwMode="auto">
          <a:xfrm>
            <a:off x="1851025" y="5689600"/>
            <a:ext cx="587375" cy="552450"/>
          </a:xfrm>
          <a:prstGeom prst="rect">
            <a:avLst/>
          </a:prstGeom>
          <a:noFill/>
          <a:ln w="9525">
            <a:noFill/>
            <a:miter lim="800000"/>
            <a:headEnd/>
            <a:tailEnd/>
          </a:ln>
        </p:spPr>
      </p:pic>
      <p:pic>
        <p:nvPicPr>
          <p:cNvPr id="101424" name="Picture 51" descr="ssi_logo"/>
          <p:cNvPicPr>
            <a:picLocks noChangeAspect="1" noChangeArrowheads="1"/>
          </p:cNvPicPr>
          <p:nvPr/>
        </p:nvPicPr>
        <p:blipFill>
          <a:blip r:embed="rId52"/>
          <a:srcRect/>
          <a:stretch>
            <a:fillRect/>
          </a:stretch>
        </p:blipFill>
        <p:spPr bwMode="auto">
          <a:xfrm>
            <a:off x="6248400" y="4953000"/>
            <a:ext cx="1143000" cy="441325"/>
          </a:xfrm>
          <a:prstGeom prst="rect">
            <a:avLst/>
          </a:prstGeom>
          <a:noFill/>
          <a:ln w="9525">
            <a:noFill/>
            <a:miter lim="800000"/>
            <a:headEnd/>
            <a:tailEnd/>
          </a:ln>
        </p:spPr>
      </p:pic>
      <p:pic>
        <p:nvPicPr>
          <p:cNvPr id="101425" name="Picture 52" descr="Deluxe.com">
            <a:hlinkClick r:id="rId53"/>
          </p:cNvPr>
          <p:cNvPicPr>
            <a:picLocks noChangeAspect="1" noChangeArrowheads="1"/>
          </p:cNvPicPr>
          <p:nvPr/>
        </p:nvPicPr>
        <p:blipFill>
          <a:blip r:embed="rId54"/>
          <a:srcRect/>
          <a:stretch>
            <a:fillRect/>
          </a:stretch>
        </p:blipFill>
        <p:spPr bwMode="auto">
          <a:xfrm>
            <a:off x="7010400" y="3124200"/>
            <a:ext cx="685800" cy="612775"/>
          </a:xfrm>
          <a:prstGeom prst="rect">
            <a:avLst/>
          </a:prstGeom>
          <a:noFill/>
          <a:ln w="9525">
            <a:noFill/>
            <a:miter lim="800000"/>
            <a:headEnd/>
            <a:tailEnd/>
          </a:ln>
        </p:spPr>
      </p:pic>
      <p:pic>
        <p:nvPicPr>
          <p:cNvPr id="101426" name="Picture 53" descr="RadioShack homepage">
            <a:hlinkClick r:id="rId55"/>
          </p:cNvPr>
          <p:cNvPicPr>
            <a:picLocks noChangeAspect="1" noChangeArrowheads="1"/>
          </p:cNvPicPr>
          <p:nvPr/>
        </p:nvPicPr>
        <p:blipFill>
          <a:blip r:embed="rId56"/>
          <a:srcRect r="2783"/>
          <a:stretch>
            <a:fillRect/>
          </a:stretch>
        </p:blipFill>
        <p:spPr bwMode="auto">
          <a:xfrm>
            <a:off x="155575" y="2408238"/>
            <a:ext cx="1552575" cy="433387"/>
          </a:xfrm>
          <a:prstGeom prst="rect">
            <a:avLst/>
          </a:prstGeom>
          <a:noFill/>
          <a:ln w="9525">
            <a:noFill/>
            <a:miter lim="800000"/>
            <a:headEnd/>
            <a:tailEnd/>
          </a:ln>
        </p:spPr>
      </p:pic>
      <p:pic>
        <p:nvPicPr>
          <p:cNvPr id="101427" name="Picture 57" descr="walgreens_logo"/>
          <p:cNvPicPr>
            <a:picLocks noChangeAspect="1" noChangeArrowheads="1"/>
          </p:cNvPicPr>
          <p:nvPr/>
        </p:nvPicPr>
        <p:blipFill>
          <a:blip r:embed="rId57"/>
          <a:srcRect/>
          <a:stretch>
            <a:fillRect/>
          </a:stretch>
        </p:blipFill>
        <p:spPr bwMode="auto">
          <a:xfrm>
            <a:off x="7167563" y="5943600"/>
            <a:ext cx="1824037" cy="358775"/>
          </a:xfrm>
          <a:prstGeom prst="rect">
            <a:avLst/>
          </a:prstGeom>
          <a:noFill/>
          <a:ln w="9525">
            <a:noFill/>
            <a:miter lim="800000"/>
            <a:headEnd/>
            <a:tailEnd/>
          </a:ln>
        </p:spPr>
      </p:pic>
      <p:pic>
        <p:nvPicPr>
          <p:cNvPr id="101428" name="Picture 59" descr="uo_logo"/>
          <p:cNvPicPr>
            <a:picLocks noChangeAspect="1" noChangeArrowheads="1"/>
          </p:cNvPicPr>
          <p:nvPr/>
        </p:nvPicPr>
        <p:blipFill>
          <a:blip r:embed="rId58"/>
          <a:srcRect/>
          <a:stretch>
            <a:fillRect/>
          </a:stretch>
        </p:blipFill>
        <p:spPr bwMode="auto">
          <a:xfrm>
            <a:off x="1476375" y="4938713"/>
            <a:ext cx="2538413" cy="279400"/>
          </a:xfrm>
          <a:prstGeom prst="rect">
            <a:avLst/>
          </a:prstGeom>
          <a:noFill/>
          <a:ln w="9525">
            <a:noFill/>
            <a:miter lim="800000"/>
            <a:headEnd/>
            <a:tailEnd/>
          </a:ln>
        </p:spPr>
      </p:pic>
      <p:pic>
        <p:nvPicPr>
          <p:cNvPr id="101429" name="Picture 61" descr="CanadianTire20logo"/>
          <p:cNvPicPr>
            <a:picLocks noChangeAspect="1" noChangeArrowheads="1"/>
          </p:cNvPicPr>
          <p:nvPr/>
        </p:nvPicPr>
        <p:blipFill>
          <a:blip r:embed="rId59"/>
          <a:srcRect/>
          <a:stretch>
            <a:fillRect/>
          </a:stretch>
        </p:blipFill>
        <p:spPr bwMode="auto">
          <a:xfrm>
            <a:off x="-1143000" y="2590800"/>
            <a:ext cx="914400" cy="854075"/>
          </a:xfrm>
          <a:prstGeom prst="rect">
            <a:avLst/>
          </a:prstGeom>
          <a:noFill/>
          <a:ln w="9525">
            <a:noFill/>
            <a:miter lim="800000"/>
            <a:headEnd/>
            <a:tailEnd/>
          </a:ln>
        </p:spPr>
      </p:pic>
      <p:pic>
        <p:nvPicPr>
          <p:cNvPr id="101430" name="Picture 63" descr="1211262890-64809_full"/>
          <p:cNvPicPr>
            <a:picLocks noChangeAspect="1" noChangeArrowheads="1"/>
          </p:cNvPicPr>
          <p:nvPr/>
        </p:nvPicPr>
        <p:blipFill>
          <a:blip r:embed="rId60"/>
          <a:srcRect/>
          <a:stretch>
            <a:fillRect/>
          </a:stretch>
        </p:blipFill>
        <p:spPr bwMode="auto">
          <a:xfrm>
            <a:off x="-1314450" y="3657600"/>
            <a:ext cx="1085850" cy="650875"/>
          </a:xfrm>
          <a:prstGeom prst="rect">
            <a:avLst/>
          </a:prstGeom>
          <a:noFill/>
          <a:ln w="9525">
            <a:noFill/>
            <a:miter lim="800000"/>
            <a:headEnd/>
            <a:tailEnd/>
          </a:ln>
        </p:spPr>
      </p:pic>
      <p:pic>
        <p:nvPicPr>
          <p:cNvPr id="101431" name="Picture 2" descr="http://www.ottogroup.com/uploads/tf/logo_otto.jpg"/>
          <p:cNvPicPr>
            <a:picLocks noChangeAspect="1" noChangeArrowheads="1"/>
          </p:cNvPicPr>
          <p:nvPr/>
        </p:nvPicPr>
        <p:blipFill>
          <a:blip r:embed="rId61"/>
          <a:srcRect/>
          <a:stretch>
            <a:fillRect/>
          </a:stretch>
        </p:blipFill>
        <p:spPr bwMode="auto">
          <a:xfrm>
            <a:off x="-1987550" y="4419600"/>
            <a:ext cx="1758950" cy="609600"/>
          </a:xfrm>
          <a:prstGeom prst="rect">
            <a:avLst/>
          </a:prstGeom>
          <a:noFill/>
          <a:ln w="9525">
            <a:noFill/>
            <a:miter lim="800000"/>
            <a:headEnd/>
            <a:tailEnd/>
          </a:ln>
        </p:spPr>
      </p:pic>
      <p:pic>
        <p:nvPicPr>
          <p:cNvPr id="101432" name="Picture 18" descr="http://www.epinions.com/images/opti/22/67/websWeb_ServicesAllMerchants1_800_Contacts1-resized200.gif"/>
          <p:cNvPicPr>
            <a:picLocks noChangeAspect="1" noChangeArrowheads="1"/>
          </p:cNvPicPr>
          <p:nvPr/>
        </p:nvPicPr>
        <p:blipFill>
          <a:blip r:embed="rId62"/>
          <a:srcRect t="39166" b="40833"/>
          <a:stretch>
            <a:fillRect/>
          </a:stretch>
        </p:blipFill>
        <p:spPr bwMode="auto">
          <a:xfrm>
            <a:off x="-2514600" y="5181600"/>
            <a:ext cx="2286000" cy="457200"/>
          </a:xfrm>
          <a:prstGeom prst="rect">
            <a:avLst/>
          </a:prstGeom>
          <a:noFill/>
          <a:ln w="9525">
            <a:noFill/>
            <a:miter lim="800000"/>
            <a:headEnd/>
            <a:tailEnd/>
          </a:ln>
        </p:spPr>
      </p:pic>
      <p:pic>
        <p:nvPicPr>
          <p:cNvPr id="101433" name="Picture 2" descr="http://www.sas.com/images/success/charmingshoppes/charmingshoppes.gif"/>
          <p:cNvPicPr>
            <a:picLocks noChangeAspect="1" noChangeArrowheads="1"/>
          </p:cNvPicPr>
          <p:nvPr/>
        </p:nvPicPr>
        <p:blipFill>
          <a:blip r:embed="rId63"/>
          <a:srcRect t="35587" b="39909"/>
          <a:stretch>
            <a:fillRect/>
          </a:stretch>
        </p:blipFill>
        <p:spPr bwMode="auto">
          <a:xfrm>
            <a:off x="-3352800" y="228600"/>
            <a:ext cx="3124200" cy="447675"/>
          </a:xfrm>
          <a:prstGeom prst="rect">
            <a:avLst/>
          </a:prstGeom>
          <a:noFill/>
          <a:ln w="9525">
            <a:noFill/>
            <a:miter lim="800000"/>
            <a:headEnd/>
            <a:tailEnd/>
          </a:ln>
        </p:spPr>
      </p:pic>
      <p:pic>
        <p:nvPicPr>
          <p:cNvPr id="101434" name="Picture 20" descr="http://www.thshme.com/images/tempur-pedic%20%20logo%202007.jpg"/>
          <p:cNvPicPr>
            <a:picLocks noChangeAspect="1" noChangeArrowheads="1"/>
          </p:cNvPicPr>
          <p:nvPr/>
        </p:nvPicPr>
        <p:blipFill>
          <a:blip r:embed="rId64"/>
          <a:srcRect/>
          <a:stretch>
            <a:fillRect/>
          </a:stretch>
        </p:blipFill>
        <p:spPr bwMode="auto">
          <a:xfrm>
            <a:off x="-4033838" y="4267200"/>
            <a:ext cx="1900238" cy="636588"/>
          </a:xfrm>
          <a:prstGeom prst="rect">
            <a:avLst/>
          </a:prstGeom>
          <a:noFill/>
          <a:ln w="9525">
            <a:noFill/>
            <a:miter lim="800000"/>
            <a:headEnd/>
            <a:tailEnd/>
          </a:ln>
        </p:spPr>
      </p:pic>
      <p:pic>
        <p:nvPicPr>
          <p:cNvPr id="101435" name="Picture 4" descr="http://www.seeklogo.com/images/G/Guthy-Renker-logo-B467B21638-seeklogo.com.gif"/>
          <p:cNvPicPr>
            <a:picLocks noChangeAspect="1" noChangeArrowheads="1"/>
          </p:cNvPicPr>
          <p:nvPr/>
        </p:nvPicPr>
        <p:blipFill>
          <a:blip r:embed="rId65"/>
          <a:srcRect t="37566" b="37566"/>
          <a:stretch>
            <a:fillRect/>
          </a:stretch>
        </p:blipFill>
        <p:spPr bwMode="auto">
          <a:xfrm>
            <a:off x="-3898900" y="3484563"/>
            <a:ext cx="2451100" cy="609600"/>
          </a:xfrm>
          <a:prstGeom prst="rect">
            <a:avLst/>
          </a:prstGeom>
          <a:noFill/>
          <a:ln w="9525">
            <a:noFill/>
            <a:miter lim="800000"/>
            <a:headEnd/>
            <a:tailEnd/>
          </a:ln>
        </p:spPr>
      </p:pic>
      <p:pic>
        <p:nvPicPr>
          <p:cNvPr id="101436" name="Picture 12" descr="http://www.bronto.com/files/261/logo1_full.jpg"/>
          <p:cNvPicPr>
            <a:picLocks noChangeAspect="1" noChangeArrowheads="1"/>
          </p:cNvPicPr>
          <p:nvPr/>
        </p:nvPicPr>
        <p:blipFill>
          <a:blip r:embed="rId66"/>
          <a:srcRect/>
          <a:stretch>
            <a:fillRect/>
          </a:stretch>
        </p:blipFill>
        <p:spPr bwMode="auto">
          <a:xfrm>
            <a:off x="-3957638" y="5867400"/>
            <a:ext cx="1671638" cy="685800"/>
          </a:xfrm>
          <a:prstGeom prst="rect">
            <a:avLst/>
          </a:prstGeom>
          <a:noFill/>
          <a:ln w="9525">
            <a:noFill/>
            <a:miter lim="800000"/>
            <a:headEnd/>
            <a:tailEnd/>
          </a:ln>
        </p:spPr>
      </p:pic>
      <p:pic>
        <p:nvPicPr>
          <p:cNvPr id="101437" name="Picture 16" descr="http://www.drakecircus.com/files/shops-images/carphonewarehouse-logo.jpg"/>
          <p:cNvPicPr>
            <a:picLocks noChangeAspect="1" noChangeArrowheads="1"/>
          </p:cNvPicPr>
          <p:nvPr/>
        </p:nvPicPr>
        <p:blipFill>
          <a:blip r:embed="rId67"/>
          <a:srcRect t="23882" b="16418"/>
          <a:stretch>
            <a:fillRect/>
          </a:stretch>
        </p:blipFill>
        <p:spPr bwMode="auto">
          <a:xfrm>
            <a:off x="-2171700" y="5943600"/>
            <a:ext cx="1943100" cy="914400"/>
          </a:xfrm>
          <a:prstGeom prst="rect">
            <a:avLst/>
          </a:prstGeom>
          <a:noFill/>
          <a:ln w="9525">
            <a:noFill/>
            <a:miter lim="800000"/>
            <a:headEnd/>
            <a:tailEnd/>
          </a:ln>
        </p:spPr>
      </p:pic>
      <p:pic>
        <p:nvPicPr>
          <p:cNvPr id="101438" name="Picture 14" descr="http://bmsfcu.org/bmfcu/images/l_harlandclarke.gif"/>
          <p:cNvPicPr>
            <a:picLocks noChangeAspect="1" noChangeArrowheads="1"/>
          </p:cNvPicPr>
          <p:nvPr/>
        </p:nvPicPr>
        <p:blipFill>
          <a:blip r:embed="rId68"/>
          <a:srcRect/>
          <a:stretch>
            <a:fillRect/>
          </a:stretch>
        </p:blipFill>
        <p:spPr bwMode="auto">
          <a:xfrm>
            <a:off x="-3295650" y="2590800"/>
            <a:ext cx="2000250" cy="714375"/>
          </a:xfrm>
          <a:prstGeom prst="rect">
            <a:avLst/>
          </a:prstGeom>
          <a:noFill/>
          <a:ln w="9525">
            <a:noFill/>
            <a:miter lim="800000"/>
            <a:headEnd/>
            <a:tailEnd/>
          </a:ln>
        </p:spPr>
      </p:pic>
      <p:pic>
        <p:nvPicPr>
          <p:cNvPr id="101439" name="Picture 4" descr="http://themarketmaker.files.wordpress.com/2010/01/boise_inc.gif"/>
          <p:cNvPicPr>
            <a:picLocks noChangeAspect="1" noChangeArrowheads="1"/>
          </p:cNvPicPr>
          <p:nvPr/>
        </p:nvPicPr>
        <p:blipFill>
          <a:blip r:embed="rId69"/>
          <a:srcRect t="15190" b="29114"/>
          <a:stretch>
            <a:fillRect/>
          </a:stretch>
        </p:blipFill>
        <p:spPr bwMode="auto">
          <a:xfrm>
            <a:off x="-1771650" y="1752600"/>
            <a:ext cx="1543050" cy="581025"/>
          </a:xfrm>
          <a:prstGeom prst="rect">
            <a:avLst/>
          </a:prstGeom>
          <a:noFill/>
          <a:ln w="9525">
            <a:noFill/>
            <a:miter lim="800000"/>
            <a:headEnd/>
            <a:tailEnd/>
          </a:ln>
        </p:spPr>
      </p:pic>
      <p:pic>
        <p:nvPicPr>
          <p:cNvPr id="101440" name="Picture 6" descr="http://www.momsneedtoknow.com/wp-content/uploads/2009/05/pepboys_logo.gif"/>
          <p:cNvPicPr>
            <a:picLocks noChangeAspect="1" noChangeArrowheads="1"/>
          </p:cNvPicPr>
          <p:nvPr/>
        </p:nvPicPr>
        <p:blipFill>
          <a:blip r:embed="rId70"/>
          <a:srcRect b="20085"/>
          <a:stretch>
            <a:fillRect/>
          </a:stretch>
        </p:blipFill>
        <p:spPr bwMode="auto">
          <a:xfrm>
            <a:off x="-2381250" y="927100"/>
            <a:ext cx="2152650" cy="520700"/>
          </a:xfrm>
          <a:prstGeom prst="rect">
            <a:avLst/>
          </a:prstGeom>
          <a:noFill/>
          <a:ln w="9525">
            <a:noFill/>
            <a:miter lim="800000"/>
            <a:headEnd/>
            <a:tailEnd/>
          </a:ln>
        </p:spPr>
      </p:pic>
      <p:pic>
        <p:nvPicPr>
          <p:cNvPr id="101441" name="Picture 2" descr="http://www.vipdukkan.com/images/giris/logo.png">
            <a:hlinkClick r:id="rId71"/>
          </p:cNvPr>
          <p:cNvPicPr>
            <a:picLocks noChangeAspect="1" noChangeArrowheads="1"/>
          </p:cNvPicPr>
          <p:nvPr/>
        </p:nvPicPr>
        <p:blipFill>
          <a:blip r:embed="rId72"/>
          <a:srcRect/>
          <a:stretch>
            <a:fillRect/>
          </a:stretch>
        </p:blipFill>
        <p:spPr bwMode="auto">
          <a:xfrm>
            <a:off x="5375275" y="541338"/>
            <a:ext cx="1570038" cy="8016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512763" y="674688"/>
            <a:ext cx="8440737" cy="430212"/>
          </a:xfrm>
        </p:spPr>
        <p:txBody>
          <a:bodyPr/>
          <a:lstStyle/>
          <a:p>
            <a:r>
              <a:rPr lang="en-US" sz="2400" smtClean="0"/>
              <a:t>Table of Contents</a:t>
            </a:r>
          </a:p>
        </p:txBody>
      </p:sp>
      <p:sp>
        <p:nvSpPr>
          <p:cNvPr id="48130" name="Rectangle 3"/>
          <p:cNvSpPr>
            <a:spLocks noGrp="1" noChangeArrowheads="1"/>
          </p:cNvSpPr>
          <p:nvPr>
            <p:ph idx="1"/>
          </p:nvPr>
        </p:nvSpPr>
        <p:spPr>
          <a:xfrm>
            <a:off x="519113" y="1311275"/>
            <a:ext cx="7775575" cy="3902075"/>
          </a:xfrm>
        </p:spPr>
        <p:txBody>
          <a:bodyPr/>
          <a:lstStyle/>
          <a:p>
            <a:pPr marL="738188" lvl="1" indent="-508000">
              <a:spcAft>
                <a:spcPct val="65000"/>
              </a:spcAft>
              <a:buFont typeface="Arial" charset="0"/>
              <a:buAutoNum type="arabicPeriod"/>
            </a:pPr>
            <a:r>
              <a:rPr lang="en-US" sz="2000" b="1" smtClean="0"/>
              <a:t>Trends in Marketing, CMO study results</a:t>
            </a:r>
          </a:p>
          <a:p>
            <a:pPr marL="738188" lvl="1" indent="-508000">
              <a:spcAft>
                <a:spcPct val="65000"/>
              </a:spcAft>
              <a:buFont typeface="Arial" charset="0"/>
              <a:buAutoNum type="arabicPeriod"/>
            </a:pPr>
            <a:r>
              <a:rPr lang="en-US" sz="2000" b="1" smtClean="0"/>
              <a:t>Interactive Marketing by IBM</a:t>
            </a:r>
          </a:p>
          <a:p>
            <a:pPr marL="738188" lvl="1" indent="-508000">
              <a:spcAft>
                <a:spcPct val="65000"/>
              </a:spcAft>
              <a:buFont typeface="Arial" charset="0"/>
              <a:buAutoNum type="arabicPeriod"/>
            </a:pPr>
            <a:r>
              <a:rPr lang="en-US" sz="2000" b="1" smtClean="0"/>
              <a:t>Benefits illustrated by Customer Stories</a:t>
            </a:r>
          </a:p>
          <a:p>
            <a:pPr marL="738188" lvl="1" indent="-508000">
              <a:spcAft>
                <a:spcPct val="65000"/>
              </a:spcAft>
              <a:buFont typeface="Arial" charset="0"/>
              <a:buNone/>
            </a:pPr>
            <a:endParaRPr lang="en-US" sz="2000" b="1" smtClean="0"/>
          </a:p>
          <a:p>
            <a:pPr marL="915988" lvl="2" indent="-457200">
              <a:spcAft>
                <a:spcPct val="65000"/>
              </a:spcAft>
              <a:buFontTx/>
              <a:buNone/>
            </a:pPr>
            <a:endParaRPr lang="en-US" sz="2000" b="1" smtClean="0"/>
          </a:p>
          <a:p>
            <a:pPr marL="738188" lvl="1" indent="-508000">
              <a:spcAft>
                <a:spcPct val="65000"/>
              </a:spcAft>
              <a:buFont typeface="Arial" charset="0"/>
              <a:buNone/>
            </a:pPr>
            <a:endParaRPr lang="en-US" sz="2800" b="1" smtClean="0"/>
          </a:p>
        </p:txBody>
      </p:sp>
      <p:sp>
        <p:nvSpPr>
          <p:cNvPr id="48131" name="Slide Number Placeholder 3"/>
          <p:cNvSpPr>
            <a:spLocks noGrp="1"/>
          </p:cNvSpPr>
          <p:nvPr>
            <p:ph type="sldNum" sz="quarter" idx="10"/>
          </p:nvPr>
        </p:nvSpPr>
        <p:spPr bwMode="auto">
          <a:xfrm>
            <a:off x="457200" y="6356350"/>
            <a:ext cx="2133600" cy="365125"/>
          </a:xfrm>
          <a:noFill/>
        </p:spPr>
        <p:txBody>
          <a:bodyPr/>
          <a:lstStyle/>
          <a:p>
            <a:r>
              <a:rPr lang="en-US" altLang="en-US">
                <a:latin typeface="Arial" charset="0"/>
                <a:ea typeface="MS PGothic" pitchFamily="34" charset="-128"/>
              </a:rPr>
              <a:t>Slide </a:t>
            </a:r>
            <a:fld id="{73F76BC6-4FCE-4B65-A11D-5F6EA90EB5A9}" type="slidenum">
              <a:rPr lang="en-US" altLang="en-US">
                <a:latin typeface="Arial" charset="0"/>
                <a:ea typeface="MS PGothic" pitchFamily="34" charset="-128"/>
              </a:rPr>
              <a:pPr/>
              <a:t>3</a:t>
            </a:fld>
            <a:endParaRPr lang="en-US" altLang="en-US">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p:spPr>
        <p:txBody>
          <a:bodyPr/>
          <a:lstStyle/>
          <a:p>
            <a:fld id="{05D0E090-B5AD-4357-ADC2-00E3FF32129C}" type="slidenum">
              <a:rPr lang="en-US">
                <a:latin typeface="Arial" charset="0"/>
                <a:ea typeface="MS PGothic" pitchFamily="34" charset="-128"/>
              </a:rPr>
              <a:pPr/>
              <a:t>30</a:t>
            </a:fld>
            <a:endParaRPr lang="en-US">
              <a:latin typeface="Arial" charset="0"/>
              <a:ea typeface="MS PGothic" pitchFamily="34" charset="-128"/>
            </a:endParaRPr>
          </a:p>
        </p:txBody>
      </p:sp>
      <p:sp>
        <p:nvSpPr>
          <p:cNvPr id="103426" name="Rectangle 2"/>
          <p:cNvSpPr>
            <a:spLocks noGrp="1" noChangeArrowheads="1"/>
          </p:cNvSpPr>
          <p:nvPr>
            <p:ph type="title"/>
          </p:nvPr>
        </p:nvSpPr>
        <p:spPr>
          <a:xfrm>
            <a:off x="1577975" y="800100"/>
            <a:ext cx="7223125" cy="596900"/>
          </a:xfrm>
        </p:spPr>
        <p:txBody>
          <a:bodyPr/>
          <a:lstStyle/>
          <a:p>
            <a:r>
              <a:rPr lang="en-GB" smtClean="0"/>
              <a:t>So don’t miss the train, call us!</a:t>
            </a:r>
            <a:endParaRPr lang="en-US" smtClean="0"/>
          </a:p>
        </p:txBody>
      </p:sp>
      <p:pic>
        <p:nvPicPr>
          <p:cNvPr id="103427" name="Picture 3" descr="NT3724367"/>
          <p:cNvPicPr>
            <a:picLocks noChangeAspect="1" noChangeArrowheads="1"/>
          </p:cNvPicPr>
          <p:nvPr/>
        </p:nvPicPr>
        <p:blipFill>
          <a:blip r:embed="rId3"/>
          <a:srcRect/>
          <a:stretch>
            <a:fillRect/>
          </a:stretch>
        </p:blipFill>
        <p:spPr bwMode="auto">
          <a:xfrm>
            <a:off x="1524000" y="1524000"/>
            <a:ext cx="6218238" cy="4875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sz="1800" dirty="0" smtClean="0">
                <a:solidFill>
                  <a:srgbClr val="4F81BD">
                    <a:lumMod val="75000"/>
                  </a:srgbClr>
                </a:solidFill>
                <a:latin typeface="微软雅黑"/>
                <a:ea typeface="微软雅黑"/>
                <a:cs typeface="Segoe UI" pitchFamily="34" charset="0"/>
              </a:rPr>
              <a:t>学习世界五百强和咨询公司</a:t>
            </a:r>
            <a:r>
              <a:rPr lang="en-US" altLang="zh-CN" sz="1800" dirty="0" smtClean="0">
                <a:solidFill>
                  <a:srgbClr val="4F81BD">
                    <a:lumMod val="75000"/>
                  </a:srgbClr>
                </a:solidFill>
                <a:latin typeface="微软雅黑"/>
                <a:ea typeface="微软雅黑"/>
                <a:cs typeface="Segoe UI" pitchFamily="34" charset="0"/>
              </a:rPr>
              <a:t>PPT</a:t>
            </a:r>
            <a:r>
              <a:rPr lang="zh-CN" altLang="en-US" sz="1800" dirty="0" smtClean="0">
                <a:solidFill>
                  <a:srgbClr val="4F81BD">
                    <a:lumMod val="75000"/>
                  </a:srgbClr>
                </a:solidFill>
                <a:latin typeface="微软雅黑"/>
                <a:ea typeface="微软雅黑"/>
                <a:cs typeface="Segoe UI" pitchFamily="34" charset="0"/>
              </a:rPr>
              <a:t>课程请访问如下网站搜索：“司马懿”</a:t>
            </a:r>
            <a:endParaRPr lang="zh-CN" altLang="en-US" sz="1800" dirty="0">
              <a:solidFill>
                <a:srgbClr val="4F81BD">
                  <a:lumMod val="75000"/>
                </a:srgbClr>
              </a:solidFill>
              <a:latin typeface="微软雅黑"/>
              <a:ea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2831993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304800" y="593725"/>
            <a:ext cx="8686800" cy="639763"/>
          </a:xfrm>
          <a:prstGeom prst="rect">
            <a:avLst/>
          </a:prstGeom>
          <a:noFill/>
          <a:ln w="9525">
            <a:noFill/>
            <a:round/>
            <a:headEnd/>
            <a:tailEnd/>
          </a:ln>
        </p:spPr>
        <p:txBody>
          <a:bodyPr/>
          <a:lstStyle/>
          <a:p>
            <a:pP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7889FB"/>
                </a:solidFill>
              </a:rPr>
              <a:t>Business’s challenges…and opportunities</a:t>
            </a:r>
          </a:p>
        </p:txBody>
      </p:sp>
      <p:sp>
        <p:nvSpPr>
          <p:cNvPr id="15362" name="Text Box 2"/>
          <p:cNvSpPr txBox="1">
            <a:spLocks noChangeArrowheads="1"/>
          </p:cNvSpPr>
          <p:nvPr/>
        </p:nvSpPr>
        <p:spPr bwMode="auto">
          <a:xfrm>
            <a:off x="304800" y="1676400"/>
            <a:ext cx="8686800" cy="4479925"/>
          </a:xfrm>
          <a:prstGeom prst="rect">
            <a:avLst/>
          </a:prstGeom>
          <a:noFill/>
          <a:ln w="9525">
            <a:noFill/>
            <a:round/>
            <a:headEnd/>
            <a:tailEnd/>
          </a:ln>
        </p:spPr>
        <p:txBody>
          <a:bodyPr/>
          <a:lstStyle/>
          <a:p>
            <a:pPr marL="341313" indent="-341313" eaLnBrk="0" hangingPunct="0">
              <a:spcBef>
                <a:spcPts val="600"/>
              </a:spcBef>
              <a:spcAft>
                <a:spcPts val="600"/>
              </a:spcAft>
              <a:buClr>
                <a:schemeClr val="accent2"/>
              </a:buClr>
              <a:buFont typeface="Wingdings" pitchFamily="2" charset="2"/>
              <a:buChar char=""/>
              <a:tabLst>
                <a:tab pos="1081088" algn="l"/>
                <a:tab pos="1995488" algn="l"/>
                <a:tab pos="2909888" algn="l"/>
                <a:tab pos="3824288" algn="l"/>
                <a:tab pos="4738688" algn="l"/>
                <a:tab pos="5653088" algn="l"/>
                <a:tab pos="6567488" algn="l"/>
                <a:tab pos="7481888" algn="l"/>
                <a:tab pos="8396288" algn="l"/>
                <a:tab pos="9310688" algn="l"/>
                <a:tab pos="10225088" algn="l"/>
              </a:tabLst>
            </a:pPr>
            <a:r>
              <a:rPr lang="en-US" sz="2400">
                <a:solidFill>
                  <a:srgbClr val="333333"/>
                </a:solidFill>
              </a:rPr>
              <a:t>Channels explode…</a:t>
            </a:r>
          </a:p>
        </p:txBody>
      </p:sp>
      <p:grpSp>
        <p:nvGrpSpPr>
          <p:cNvPr id="2" name="Group 3"/>
          <p:cNvGrpSpPr>
            <a:grpSpLocks/>
          </p:cNvGrpSpPr>
          <p:nvPr/>
        </p:nvGrpSpPr>
        <p:grpSpPr bwMode="auto">
          <a:xfrm>
            <a:off x="7466013" y="1793875"/>
            <a:ext cx="1385887" cy="1312863"/>
            <a:chOff x="4703" y="1130"/>
            <a:chExt cx="873" cy="827"/>
          </a:xfrm>
        </p:grpSpPr>
        <p:pic>
          <p:nvPicPr>
            <p:cNvPr id="50221" name="Picture 4" descr="http://t1.gstatic.com/images?q=tbn:CJgB3YGNksYbDM:http://www.nbu.ca/en/images/stories/email_icon.gif">
              <a:hlinkClick r:id="rId3"/>
            </p:cNvPr>
            <p:cNvPicPr>
              <a:picLocks noChangeAspect="1" noChangeArrowheads="1"/>
            </p:cNvPicPr>
            <p:nvPr/>
          </p:nvPicPr>
          <p:blipFill>
            <a:blip r:embed="rId4"/>
            <a:srcRect/>
            <a:stretch>
              <a:fillRect/>
            </a:stretch>
          </p:blipFill>
          <p:spPr bwMode="auto">
            <a:xfrm>
              <a:off x="4703" y="1479"/>
              <a:ext cx="478" cy="478"/>
            </a:xfrm>
            <a:prstGeom prst="rect">
              <a:avLst/>
            </a:prstGeom>
            <a:noFill/>
            <a:ln w="21600">
              <a:noFill/>
              <a:round/>
              <a:headEnd/>
              <a:tailEnd/>
            </a:ln>
          </p:spPr>
        </p:pic>
        <p:pic>
          <p:nvPicPr>
            <p:cNvPr id="50222" name="Picture 5" descr="http://jmz.iki.fi/images/blog/06/ie7.jpg">
              <a:hlinkClick r:id="rId5"/>
            </p:cNvPr>
            <p:cNvPicPr>
              <a:picLocks noChangeAspect="1" noChangeArrowheads="1"/>
            </p:cNvPicPr>
            <p:nvPr/>
          </p:nvPicPr>
          <p:blipFill>
            <a:blip r:embed="rId6"/>
            <a:srcRect/>
            <a:stretch>
              <a:fillRect/>
            </a:stretch>
          </p:blipFill>
          <p:spPr bwMode="auto">
            <a:xfrm>
              <a:off x="4952" y="1130"/>
              <a:ext cx="448" cy="448"/>
            </a:xfrm>
            <a:prstGeom prst="rect">
              <a:avLst/>
            </a:prstGeom>
            <a:noFill/>
            <a:ln w="21600">
              <a:noFill/>
              <a:round/>
              <a:headEnd/>
              <a:tailEnd/>
            </a:ln>
          </p:spPr>
        </p:pic>
        <p:pic>
          <p:nvPicPr>
            <p:cNvPr id="50223" name="Picture 6" descr="Firefox-64"/>
            <p:cNvPicPr>
              <a:picLocks noChangeAspect="1" noChangeArrowheads="1"/>
            </p:cNvPicPr>
            <p:nvPr/>
          </p:nvPicPr>
          <p:blipFill>
            <a:blip r:embed="rId7"/>
            <a:srcRect/>
            <a:stretch>
              <a:fillRect/>
            </a:stretch>
          </p:blipFill>
          <p:spPr bwMode="auto">
            <a:xfrm>
              <a:off x="5195" y="1574"/>
              <a:ext cx="381" cy="381"/>
            </a:xfrm>
            <a:prstGeom prst="rect">
              <a:avLst/>
            </a:prstGeom>
            <a:noFill/>
            <a:ln w="21600">
              <a:noFill/>
              <a:round/>
              <a:headEnd/>
              <a:tailEnd/>
            </a:ln>
          </p:spPr>
        </p:pic>
      </p:grpSp>
      <p:grpSp>
        <p:nvGrpSpPr>
          <p:cNvPr id="3" name="Group 7"/>
          <p:cNvGrpSpPr>
            <a:grpSpLocks/>
          </p:cNvGrpSpPr>
          <p:nvPr/>
        </p:nvGrpSpPr>
        <p:grpSpPr bwMode="auto">
          <a:xfrm>
            <a:off x="4654550" y="2833688"/>
            <a:ext cx="1204913" cy="1649412"/>
            <a:chOff x="2932" y="1785"/>
            <a:chExt cx="759" cy="1039"/>
          </a:xfrm>
        </p:grpSpPr>
        <p:pic>
          <p:nvPicPr>
            <p:cNvPr id="50218" name="Picture 8" descr="http://www.urbalo.com/wp-content/uploads/blackberry-bold.jpg"/>
            <p:cNvPicPr>
              <a:picLocks noChangeAspect="1" noChangeArrowheads="1"/>
            </p:cNvPicPr>
            <p:nvPr/>
          </p:nvPicPr>
          <p:blipFill>
            <a:blip r:embed="rId8"/>
            <a:srcRect/>
            <a:stretch>
              <a:fillRect/>
            </a:stretch>
          </p:blipFill>
          <p:spPr bwMode="auto">
            <a:xfrm>
              <a:off x="2932" y="1785"/>
              <a:ext cx="373" cy="630"/>
            </a:xfrm>
            <a:prstGeom prst="rect">
              <a:avLst/>
            </a:prstGeom>
            <a:noFill/>
            <a:ln w="21600">
              <a:noFill/>
              <a:round/>
              <a:headEnd/>
              <a:tailEnd/>
            </a:ln>
          </p:spPr>
        </p:pic>
        <p:pic>
          <p:nvPicPr>
            <p:cNvPr id="50219" name="Picture 9" descr="http://tech2.in.com/media/images/2009/Jan/img_114042_samsung_android.jpg"/>
            <p:cNvPicPr>
              <a:picLocks noChangeAspect="1" noChangeArrowheads="1"/>
            </p:cNvPicPr>
            <p:nvPr/>
          </p:nvPicPr>
          <p:blipFill>
            <a:blip r:embed="rId9"/>
            <a:srcRect/>
            <a:stretch>
              <a:fillRect/>
            </a:stretch>
          </p:blipFill>
          <p:spPr bwMode="auto">
            <a:xfrm>
              <a:off x="3116" y="2148"/>
              <a:ext cx="330" cy="675"/>
            </a:xfrm>
            <a:prstGeom prst="rect">
              <a:avLst/>
            </a:prstGeom>
            <a:noFill/>
            <a:ln w="21600">
              <a:noFill/>
              <a:round/>
              <a:headEnd/>
              <a:tailEnd/>
            </a:ln>
          </p:spPr>
        </p:pic>
        <p:pic>
          <p:nvPicPr>
            <p:cNvPr id="50220" name="Picture 10" descr="http://kreitman.files.wordpress.com/2009/11/iphone.jpg"/>
            <p:cNvPicPr>
              <a:picLocks noChangeAspect="1" noChangeArrowheads="1"/>
            </p:cNvPicPr>
            <p:nvPr/>
          </p:nvPicPr>
          <p:blipFill>
            <a:blip r:embed="rId10"/>
            <a:srcRect/>
            <a:stretch>
              <a:fillRect/>
            </a:stretch>
          </p:blipFill>
          <p:spPr bwMode="auto">
            <a:xfrm>
              <a:off x="3337" y="1961"/>
              <a:ext cx="354" cy="660"/>
            </a:xfrm>
            <a:prstGeom prst="rect">
              <a:avLst/>
            </a:prstGeom>
            <a:noFill/>
            <a:ln w="21600">
              <a:noFill/>
              <a:round/>
              <a:headEnd/>
              <a:tailEnd/>
            </a:ln>
          </p:spPr>
        </p:pic>
      </p:grpSp>
      <p:grpSp>
        <p:nvGrpSpPr>
          <p:cNvPr id="4" name="Group 11"/>
          <p:cNvGrpSpPr>
            <a:grpSpLocks/>
          </p:cNvGrpSpPr>
          <p:nvPr/>
        </p:nvGrpSpPr>
        <p:grpSpPr bwMode="auto">
          <a:xfrm>
            <a:off x="6143625" y="2970213"/>
            <a:ext cx="1271588" cy="1289050"/>
            <a:chOff x="3870" y="1871"/>
            <a:chExt cx="801" cy="812"/>
          </a:xfrm>
        </p:grpSpPr>
        <p:pic>
          <p:nvPicPr>
            <p:cNvPr id="50215" name="Picture 12" descr="http://www.arocha.org/ca-en/7668-DSY/version/default/part/ImageData/data/youtube-icon.png"/>
            <p:cNvPicPr>
              <a:picLocks noChangeAspect="1" noChangeArrowheads="1"/>
            </p:cNvPicPr>
            <p:nvPr/>
          </p:nvPicPr>
          <p:blipFill>
            <a:blip r:embed="rId11"/>
            <a:srcRect/>
            <a:stretch>
              <a:fillRect/>
            </a:stretch>
          </p:blipFill>
          <p:spPr bwMode="auto">
            <a:xfrm>
              <a:off x="3870" y="1871"/>
              <a:ext cx="378" cy="378"/>
            </a:xfrm>
            <a:prstGeom prst="rect">
              <a:avLst/>
            </a:prstGeom>
            <a:noFill/>
            <a:ln w="21600">
              <a:noFill/>
              <a:round/>
              <a:headEnd/>
              <a:tailEnd/>
            </a:ln>
          </p:spPr>
        </p:pic>
        <p:pic>
          <p:nvPicPr>
            <p:cNvPr id="50216" name="Picture 13" descr="http://rds.yahoo.com/_ylt=A0WTb_zbEOhLvTkAsSSjzbkF/SIG=12biq59rh/EXP=1273586267/**http%3a/v360.web.officelive.com/images/LinkedIN-logo.png"/>
            <p:cNvPicPr>
              <a:picLocks noChangeAspect="1" noChangeArrowheads="1"/>
            </p:cNvPicPr>
            <p:nvPr/>
          </p:nvPicPr>
          <p:blipFill>
            <a:blip r:embed="rId12"/>
            <a:srcRect/>
            <a:stretch>
              <a:fillRect/>
            </a:stretch>
          </p:blipFill>
          <p:spPr bwMode="auto">
            <a:xfrm>
              <a:off x="4012" y="2303"/>
              <a:ext cx="372" cy="380"/>
            </a:xfrm>
            <a:prstGeom prst="rect">
              <a:avLst/>
            </a:prstGeom>
            <a:noFill/>
            <a:ln w="21600">
              <a:noFill/>
              <a:round/>
              <a:headEnd/>
              <a:tailEnd/>
            </a:ln>
          </p:spPr>
        </p:pic>
        <p:pic>
          <p:nvPicPr>
            <p:cNvPr id="50217" name="Picture 14" descr="http://www.rit.edu/academicaffairs/gradstudies/images/facebook-icon.png"/>
            <p:cNvPicPr>
              <a:picLocks noChangeAspect="1" noChangeArrowheads="1"/>
            </p:cNvPicPr>
            <p:nvPr/>
          </p:nvPicPr>
          <p:blipFill>
            <a:blip r:embed="rId13"/>
            <a:srcRect/>
            <a:stretch>
              <a:fillRect/>
            </a:stretch>
          </p:blipFill>
          <p:spPr bwMode="auto">
            <a:xfrm>
              <a:off x="4299" y="1933"/>
              <a:ext cx="372" cy="371"/>
            </a:xfrm>
            <a:prstGeom prst="rect">
              <a:avLst/>
            </a:prstGeom>
            <a:noFill/>
            <a:ln w="21600">
              <a:noFill/>
              <a:round/>
              <a:headEnd/>
              <a:tailEnd/>
            </a:ln>
          </p:spPr>
        </p:pic>
      </p:grpSp>
      <p:grpSp>
        <p:nvGrpSpPr>
          <p:cNvPr id="5" name="Group 15"/>
          <p:cNvGrpSpPr>
            <a:grpSpLocks/>
          </p:cNvGrpSpPr>
          <p:nvPr/>
        </p:nvGrpSpPr>
        <p:grpSpPr bwMode="auto">
          <a:xfrm>
            <a:off x="4670425" y="1628775"/>
            <a:ext cx="2525713" cy="1000125"/>
            <a:chOff x="2942" y="1026"/>
            <a:chExt cx="1591" cy="630"/>
          </a:xfrm>
        </p:grpSpPr>
        <p:pic>
          <p:nvPicPr>
            <p:cNvPr id="50212" name="Picture 16" descr="hzhb_01"/>
            <p:cNvPicPr>
              <a:picLocks noChangeAspect="1" noChangeArrowheads="1"/>
            </p:cNvPicPr>
            <p:nvPr/>
          </p:nvPicPr>
          <p:blipFill>
            <a:blip r:embed="rId14"/>
            <a:srcRect/>
            <a:stretch>
              <a:fillRect/>
            </a:stretch>
          </p:blipFill>
          <p:spPr bwMode="auto">
            <a:xfrm>
              <a:off x="2942" y="1026"/>
              <a:ext cx="821" cy="342"/>
            </a:xfrm>
            <a:prstGeom prst="rect">
              <a:avLst/>
            </a:prstGeom>
            <a:noFill/>
            <a:ln w="21600">
              <a:noFill/>
              <a:round/>
              <a:headEnd/>
              <a:tailEnd/>
            </a:ln>
          </p:spPr>
        </p:pic>
        <p:pic>
          <p:nvPicPr>
            <p:cNvPr id="50213" name="Picture 17" descr="http://ts2.mm.bing.net/images/thumbnail.aspx?q=1554972804029&amp;id=e49cae30c46014e682a904c82f42181c&amp;url=http%3a%2f%2fwww.microsoft.com%2fPresspass%2fpresskits%2fbing%2fimages%2fbingLogo_lg.jpg"/>
            <p:cNvPicPr>
              <a:picLocks noChangeAspect="1" noChangeArrowheads="1"/>
            </p:cNvPicPr>
            <p:nvPr/>
          </p:nvPicPr>
          <p:blipFill>
            <a:blip r:embed="rId15"/>
            <a:srcRect/>
            <a:stretch>
              <a:fillRect/>
            </a:stretch>
          </p:blipFill>
          <p:spPr bwMode="auto">
            <a:xfrm>
              <a:off x="3453" y="1306"/>
              <a:ext cx="717" cy="350"/>
            </a:xfrm>
            <a:prstGeom prst="rect">
              <a:avLst/>
            </a:prstGeom>
            <a:noFill/>
            <a:ln w="21600">
              <a:noFill/>
              <a:round/>
              <a:headEnd/>
              <a:tailEnd/>
            </a:ln>
          </p:spPr>
        </p:pic>
        <p:pic>
          <p:nvPicPr>
            <p:cNvPr id="50214" name="Picture 18" descr="Google"/>
            <p:cNvPicPr>
              <a:picLocks noChangeAspect="1" noChangeArrowheads="1"/>
            </p:cNvPicPr>
            <p:nvPr/>
          </p:nvPicPr>
          <p:blipFill>
            <a:blip r:embed="rId16"/>
            <a:srcRect/>
            <a:stretch>
              <a:fillRect/>
            </a:stretch>
          </p:blipFill>
          <p:spPr bwMode="auto">
            <a:xfrm>
              <a:off x="3858" y="1112"/>
              <a:ext cx="675" cy="233"/>
            </a:xfrm>
            <a:prstGeom prst="rect">
              <a:avLst/>
            </a:prstGeom>
            <a:noFill/>
            <a:ln w="21600">
              <a:noFill/>
              <a:round/>
              <a:headEnd/>
              <a:tailEnd/>
            </a:ln>
          </p:spPr>
        </p:pic>
      </p:grpSp>
      <p:grpSp>
        <p:nvGrpSpPr>
          <p:cNvPr id="6" name="Group 19"/>
          <p:cNvGrpSpPr>
            <a:grpSpLocks/>
          </p:cNvGrpSpPr>
          <p:nvPr/>
        </p:nvGrpSpPr>
        <p:grpSpPr bwMode="auto">
          <a:xfrm>
            <a:off x="7259638" y="3273425"/>
            <a:ext cx="1393825" cy="1296988"/>
            <a:chOff x="4573" y="2062"/>
            <a:chExt cx="878" cy="817"/>
          </a:xfrm>
        </p:grpSpPr>
        <p:pic>
          <p:nvPicPr>
            <p:cNvPr id="50209" name="Picture 20" descr="http://icons2.iconarchive.com/icons/icondesigner.net/pre-desktop/48/Pre-Mail-icon.png">
              <a:hlinkClick r:id="rId17"/>
            </p:cNvPr>
            <p:cNvPicPr>
              <a:picLocks noChangeAspect="1" noChangeArrowheads="1"/>
            </p:cNvPicPr>
            <p:nvPr/>
          </p:nvPicPr>
          <p:blipFill>
            <a:blip r:embed="rId18"/>
            <a:srcRect/>
            <a:stretch>
              <a:fillRect/>
            </a:stretch>
          </p:blipFill>
          <p:spPr bwMode="auto">
            <a:xfrm>
              <a:off x="4856" y="2062"/>
              <a:ext cx="478" cy="479"/>
            </a:xfrm>
            <a:prstGeom prst="rect">
              <a:avLst/>
            </a:prstGeom>
            <a:noFill/>
            <a:ln w="21600">
              <a:noFill/>
              <a:round/>
              <a:headEnd/>
              <a:tailEnd/>
            </a:ln>
          </p:spPr>
        </p:pic>
        <p:pic>
          <p:nvPicPr>
            <p:cNvPr id="50210" name="Picture 21" descr="credit cards icon">
              <a:hlinkClick r:id="rId19"/>
            </p:cNvPr>
            <p:cNvPicPr>
              <a:picLocks noChangeAspect="1" noChangeArrowheads="1"/>
            </p:cNvPicPr>
            <p:nvPr/>
          </p:nvPicPr>
          <p:blipFill>
            <a:blip r:embed="rId20"/>
            <a:srcRect/>
            <a:stretch>
              <a:fillRect/>
            </a:stretch>
          </p:blipFill>
          <p:spPr bwMode="auto">
            <a:xfrm>
              <a:off x="4573" y="2284"/>
              <a:ext cx="430" cy="430"/>
            </a:xfrm>
            <a:prstGeom prst="rect">
              <a:avLst/>
            </a:prstGeom>
            <a:noFill/>
            <a:ln w="21600">
              <a:noFill/>
              <a:round/>
              <a:headEnd/>
              <a:tailEnd/>
            </a:ln>
          </p:spPr>
        </p:pic>
        <p:pic>
          <p:nvPicPr>
            <p:cNvPr id="50211" name="Picture 22" descr="phone icon">
              <a:hlinkClick r:id="rId21"/>
            </p:cNvPr>
            <p:cNvPicPr>
              <a:picLocks noChangeAspect="1" noChangeArrowheads="1"/>
            </p:cNvPicPr>
            <p:nvPr/>
          </p:nvPicPr>
          <p:blipFill>
            <a:blip r:embed="rId22"/>
            <a:srcRect/>
            <a:stretch>
              <a:fillRect/>
            </a:stretch>
          </p:blipFill>
          <p:spPr bwMode="auto">
            <a:xfrm>
              <a:off x="4917" y="2345"/>
              <a:ext cx="534" cy="534"/>
            </a:xfrm>
            <a:prstGeom prst="rect">
              <a:avLst/>
            </a:prstGeom>
            <a:noFill/>
            <a:ln w="21600">
              <a:noFill/>
              <a:round/>
              <a:headEnd/>
              <a:tailEnd/>
            </a:ln>
          </p:spPr>
        </p:pic>
      </p:grpSp>
      <p:grpSp>
        <p:nvGrpSpPr>
          <p:cNvPr id="7" name="Group 23"/>
          <p:cNvGrpSpPr>
            <a:grpSpLocks/>
          </p:cNvGrpSpPr>
          <p:nvPr/>
        </p:nvGrpSpPr>
        <p:grpSpPr bwMode="auto">
          <a:xfrm>
            <a:off x="3905250" y="2373313"/>
            <a:ext cx="5122863" cy="1798637"/>
            <a:chOff x="2460" y="1495"/>
            <a:chExt cx="3227" cy="1133"/>
          </a:xfrm>
        </p:grpSpPr>
        <p:sp>
          <p:nvSpPr>
            <p:cNvPr id="50204" name="AutoShape 24"/>
            <p:cNvSpPr>
              <a:spLocks noChangeArrowheads="1"/>
            </p:cNvSpPr>
            <p:nvPr/>
          </p:nvSpPr>
          <p:spPr bwMode="auto">
            <a:xfrm>
              <a:off x="3920" y="1876"/>
              <a:ext cx="267" cy="206"/>
            </a:xfrm>
            <a:prstGeom prst="rightArrow">
              <a:avLst>
                <a:gd name="adj1" fmla="val 50000"/>
                <a:gd name="adj2" fmla="val 50087"/>
              </a:avLst>
            </a:prstGeom>
            <a:solidFill>
              <a:srgbClr val="0070C0"/>
            </a:solidFill>
            <a:ln w="9360">
              <a:solidFill>
                <a:srgbClr val="000000"/>
              </a:solidFill>
              <a:round/>
              <a:headEnd/>
              <a:tailEnd/>
            </a:ln>
          </p:spPr>
          <p:txBody>
            <a:bodyPr wrap="none" anchor="ctr"/>
            <a:lstStyle/>
            <a:p>
              <a:pPr>
                <a:spcBef>
                  <a:spcPct val="50000"/>
                </a:spcBef>
                <a:buClr>
                  <a:schemeClr val="accent2"/>
                </a:buClr>
                <a:buFont typeface="Wingdings" pitchFamily="2" charset="2"/>
                <a:buNone/>
              </a:pPr>
              <a:endParaRPr lang="cs-CZ"/>
            </a:p>
          </p:txBody>
        </p:sp>
        <p:pic>
          <p:nvPicPr>
            <p:cNvPr id="50205" name="Picture 25" descr="http://expresscomputershop.com/images/websites.jpg"/>
            <p:cNvPicPr>
              <a:picLocks noChangeAspect="1" noChangeArrowheads="1"/>
            </p:cNvPicPr>
            <p:nvPr/>
          </p:nvPicPr>
          <p:blipFill>
            <a:blip r:embed="rId23"/>
            <a:srcRect/>
            <a:stretch>
              <a:fillRect/>
            </a:stretch>
          </p:blipFill>
          <p:spPr bwMode="auto">
            <a:xfrm>
              <a:off x="2753" y="1628"/>
              <a:ext cx="954" cy="733"/>
            </a:xfrm>
            <a:prstGeom prst="rect">
              <a:avLst/>
            </a:prstGeom>
            <a:noFill/>
            <a:ln w="21600">
              <a:noFill/>
              <a:round/>
              <a:headEnd/>
              <a:tailEnd/>
            </a:ln>
          </p:spPr>
        </p:pic>
        <p:pic>
          <p:nvPicPr>
            <p:cNvPr id="50206" name="Picture 26" descr="http://jungleg.com/wp-content/uploads/2009/04/social_network.jpg"/>
            <p:cNvPicPr>
              <a:picLocks noChangeAspect="1" noChangeArrowheads="1"/>
            </p:cNvPicPr>
            <p:nvPr/>
          </p:nvPicPr>
          <p:blipFill>
            <a:blip r:embed="rId24"/>
            <a:srcRect/>
            <a:stretch>
              <a:fillRect/>
            </a:stretch>
          </p:blipFill>
          <p:spPr bwMode="auto">
            <a:xfrm>
              <a:off x="4368" y="1495"/>
              <a:ext cx="966" cy="936"/>
            </a:xfrm>
            <a:prstGeom prst="rect">
              <a:avLst/>
            </a:prstGeom>
            <a:noFill/>
            <a:ln w="21600">
              <a:noFill/>
              <a:round/>
              <a:headEnd/>
              <a:tailEnd/>
            </a:ln>
          </p:spPr>
        </p:pic>
        <p:sp>
          <p:nvSpPr>
            <p:cNvPr id="50207" name="Rectangle 27"/>
            <p:cNvSpPr>
              <a:spLocks noChangeArrowheads="1"/>
            </p:cNvSpPr>
            <p:nvPr/>
          </p:nvSpPr>
          <p:spPr bwMode="auto">
            <a:xfrm>
              <a:off x="2460" y="2377"/>
              <a:ext cx="1619" cy="251"/>
            </a:xfrm>
            <a:prstGeom prst="rect">
              <a:avLst/>
            </a:prstGeom>
            <a:noFill/>
            <a:ln w="21600">
              <a:noFill/>
              <a:round/>
              <a:headEnd/>
              <a:tailEnd/>
            </a:ln>
          </p:spPr>
          <p:txBody>
            <a:bodyPr lIns="90000" tIns="46800" rIns="90000" bIns="46800">
              <a:spAutoFit/>
            </a:bodyPr>
            <a:lstStyle/>
            <a:p>
              <a:pPr>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t>Network of pages</a:t>
              </a:r>
            </a:p>
          </p:txBody>
        </p:sp>
        <p:sp>
          <p:nvSpPr>
            <p:cNvPr id="50208" name="Rectangle 28"/>
            <p:cNvSpPr>
              <a:spLocks noChangeArrowheads="1"/>
            </p:cNvSpPr>
            <p:nvPr/>
          </p:nvSpPr>
          <p:spPr bwMode="auto">
            <a:xfrm>
              <a:off x="4080" y="2371"/>
              <a:ext cx="1607" cy="251"/>
            </a:xfrm>
            <a:prstGeom prst="rect">
              <a:avLst/>
            </a:prstGeom>
            <a:noFill/>
            <a:ln w="21600">
              <a:noFill/>
              <a:round/>
              <a:headEnd/>
              <a:tailEnd/>
            </a:ln>
          </p:spPr>
          <p:txBody>
            <a:bodyPr lIns="90000" tIns="46800" rIns="90000" bIns="46800">
              <a:spAutoFit/>
            </a:bodyPr>
            <a:lstStyle/>
            <a:p>
              <a:pPr>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t>Network of people</a:t>
              </a:r>
            </a:p>
          </p:txBody>
        </p:sp>
      </p:grpSp>
      <p:grpSp>
        <p:nvGrpSpPr>
          <p:cNvPr id="8" name="Group 29"/>
          <p:cNvGrpSpPr>
            <a:grpSpLocks/>
          </p:cNvGrpSpPr>
          <p:nvPr/>
        </p:nvGrpSpPr>
        <p:grpSpPr bwMode="auto">
          <a:xfrm>
            <a:off x="5111750" y="2093913"/>
            <a:ext cx="3087688" cy="2301875"/>
            <a:chOff x="3220" y="1319"/>
            <a:chExt cx="1945" cy="1450"/>
          </a:xfrm>
        </p:grpSpPr>
        <p:pic>
          <p:nvPicPr>
            <p:cNvPr id="50200" name="Picture 30" descr="http://www.freemarketmediagroup.com/internet-marketing/wp-content/youtube2.png"/>
            <p:cNvPicPr>
              <a:picLocks noChangeAspect="1" noChangeArrowheads="1"/>
            </p:cNvPicPr>
            <p:nvPr/>
          </p:nvPicPr>
          <p:blipFill>
            <a:blip r:embed="rId25"/>
            <a:srcRect/>
            <a:stretch>
              <a:fillRect/>
            </a:stretch>
          </p:blipFill>
          <p:spPr bwMode="auto">
            <a:xfrm>
              <a:off x="3728" y="2099"/>
              <a:ext cx="670" cy="670"/>
            </a:xfrm>
            <a:prstGeom prst="rect">
              <a:avLst/>
            </a:prstGeom>
            <a:noFill/>
            <a:ln w="21600">
              <a:noFill/>
              <a:round/>
              <a:headEnd/>
              <a:tailEnd/>
            </a:ln>
          </p:spPr>
        </p:pic>
        <p:pic>
          <p:nvPicPr>
            <p:cNvPr id="50201" name="Picture 31" descr="http://www.cssreflex.com/wp-content/uploads/2009/10/gd-stars1.png"/>
            <p:cNvPicPr>
              <a:picLocks noChangeAspect="1" noChangeArrowheads="1"/>
            </p:cNvPicPr>
            <p:nvPr/>
          </p:nvPicPr>
          <p:blipFill>
            <a:blip r:embed="rId26"/>
            <a:srcRect/>
            <a:stretch>
              <a:fillRect/>
            </a:stretch>
          </p:blipFill>
          <p:spPr bwMode="auto">
            <a:xfrm>
              <a:off x="3220" y="1607"/>
              <a:ext cx="869" cy="454"/>
            </a:xfrm>
            <a:prstGeom prst="rect">
              <a:avLst/>
            </a:prstGeom>
            <a:noFill/>
            <a:ln w="21600">
              <a:noFill/>
              <a:round/>
              <a:headEnd/>
              <a:tailEnd/>
            </a:ln>
          </p:spPr>
        </p:pic>
        <p:pic>
          <p:nvPicPr>
            <p:cNvPr id="50202" name="Picture 32" descr="http://crfranke.files.wordpress.com/2009/12/indiana-bilerico-com.jpg"/>
            <p:cNvPicPr>
              <a:picLocks noChangeAspect="1" noChangeArrowheads="1"/>
            </p:cNvPicPr>
            <p:nvPr/>
          </p:nvPicPr>
          <p:blipFill>
            <a:blip r:embed="rId27"/>
            <a:srcRect/>
            <a:stretch>
              <a:fillRect/>
            </a:stretch>
          </p:blipFill>
          <p:spPr bwMode="auto">
            <a:xfrm>
              <a:off x="4246" y="1319"/>
              <a:ext cx="779" cy="584"/>
            </a:xfrm>
            <a:prstGeom prst="rect">
              <a:avLst/>
            </a:prstGeom>
            <a:noFill/>
            <a:ln w="21600">
              <a:noFill/>
              <a:round/>
              <a:headEnd/>
              <a:tailEnd/>
            </a:ln>
          </p:spPr>
        </p:pic>
        <p:pic>
          <p:nvPicPr>
            <p:cNvPr id="50203" name="Picture 33" descr="http://www.memberclicks.com/blog/wp-content/uploads/2009/10/twitter-logo-300x300.gif"/>
            <p:cNvPicPr>
              <a:picLocks noChangeAspect="1" noChangeArrowheads="1"/>
            </p:cNvPicPr>
            <p:nvPr/>
          </p:nvPicPr>
          <p:blipFill>
            <a:blip r:embed="rId28"/>
            <a:srcRect/>
            <a:stretch>
              <a:fillRect/>
            </a:stretch>
          </p:blipFill>
          <p:spPr bwMode="auto">
            <a:xfrm>
              <a:off x="4602" y="2027"/>
              <a:ext cx="563" cy="563"/>
            </a:xfrm>
            <a:prstGeom prst="rect">
              <a:avLst/>
            </a:prstGeom>
            <a:noFill/>
            <a:ln w="21600">
              <a:noFill/>
              <a:round/>
              <a:headEnd/>
              <a:tailEnd/>
            </a:ln>
          </p:spPr>
        </p:pic>
      </p:grpSp>
      <p:sp>
        <p:nvSpPr>
          <p:cNvPr id="15394" name="Text Box 34"/>
          <p:cNvSpPr txBox="1">
            <a:spLocks noChangeArrowheads="1"/>
          </p:cNvSpPr>
          <p:nvPr/>
        </p:nvSpPr>
        <p:spPr bwMode="auto">
          <a:xfrm>
            <a:off x="303213" y="2533650"/>
            <a:ext cx="4762500" cy="438150"/>
          </a:xfrm>
          <a:prstGeom prst="rect">
            <a:avLst/>
          </a:prstGeom>
          <a:noFill/>
          <a:ln w="21600">
            <a:noFill/>
            <a:round/>
            <a:headEnd/>
            <a:tailEnd/>
          </a:ln>
        </p:spPr>
        <p:txBody>
          <a:bodyPr lIns="90000" tIns="46800" rIns="90000" bIns="46800"/>
          <a:lstStyle/>
          <a:p>
            <a:pPr marL="341313" indent="-341313" eaLnBrk="0" hangingPunct="0">
              <a:spcBef>
                <a:spcPts val="600"/>
              </a:spcBef>
              <a:spcAft>
                <a:spcPts val="600"/>
              </a:spcAft>
              <a:buClr>
                <a:schemeClr val="accent2"/>
              </a:buClr>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a:solidFill>
                  <a:srgbClr val="333333"/>
                </a:solidFill>
              </a:rPr>
              <a:t>The Internet evolves…</a:t>
            </a:r>
          </a:p>
        </p:txBody>
      </p:sp>
      <p:sp>
        <p:nvSpPr>
          <p:cNvPr id="15395" name="Text Box 35"/>
          <p:cNvSpPr txBox="1">
            <a:spLocks noChangeArrowheads="1"/>
          </p:cNvSpPr>
          <p:nvPr/>
        </p:nvSpPr>
        <p:spPr bwMode="auto">
          <a:xfrm>
            <a:off x="303213" y="3409950"/>
            <a:ext cx="4762500" cy="514350"/>
          </a:xfrm>
          <a:prstGeom prst="rect">
            <a:avLst/>
          </a:prstGeom>
          <a:noFill/>
          <a:ln w="21600">
            <a:noFill/>
            <a:round/>
            <a:headEnd/>
            <a:tailEnd/>
          </a:ln>
        </p:spPr>
        <p:txBody>
          <a:bodyPr lIns="90000" tIns="46800" rIns="90000" bIns="46800"/>
          <a:lstStyle/>
          <a:p>
            <a:pPr marL="341313" indent="-341313" eaLnBrk="0" hangingPunct="0">
              <a:spcBef>
                <a:spcPts val="600"/>
              </a:spcBef>
              <a:spcAft>
                <a:spcPts val="600"/>
              </a:spcAft>
              <a:buClr>
                <a:schemeClr val="accent2"/>
              </a:buClr>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a:solidFill>
                  <a:srgbClr val="333333"/>
                </a:solidFill>
              </a:rPr>
              <a:t>The consumer is in control…</a:t>
            </a:r>
          </a:p>
        </p:txBody>
      </p:sp>
      <p:sp>
        <p:nvSpPr>
          <p:cNvPr id="15396" name="Text Box 36"/>
          <p:cNvSpPr txBox="1">
            <a:spLocks noChangeArrowheads="1"/>
          </p:cNvSpPr>
          <p:nvPr/>
        </p:nvSpPr>
        <p:spPr bwMode="auto">
          <a:xfrm>
            <a:off x="303213" y="4262438"/>
            <a:ext cx="5259387" cy="519112"/>
          </a:xfrm>
          <a:prstGeom prst="rect">
            <a:avLst/>
          </a:prstGeom>
          <a:noFill/>
          <a:ln w="21600">
            <a:noFill/>
            <a:round/>
            <a:headEnd/>
            <a:tailEnd/>
          </a:ln>
        </p:spPr>
        <p:txBody>
          <a:bodyPr lIns="90000" tIns="46800" rIns="90000" bIns="46800"/>
          <a:lstStyle/>
          <a:p>
            <a:pPr marL="341313" indent="-341313" eaLnBrk="0" hangingPunct="0">
              <a:spcBef>
                <a:spcPts val="600"/>
              </a:spcBef>
              <a:spcAft>
                <a:spcPts val="600"/>
              </a:spcAft>
              <a:buClr>
                <a:schemeClr val="accent2"/>
              </a:buClr>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a:solidFill>
                  <a:srgbClr val="333333"/>
                </a:solidFill>
              </a:rPr>
              <a:t>The rate of change accelerates…</a:t>
            </a:r>
          </a:p>
        </p:txBody>
      </p:sp>
      <p:sp>
        <p:nvSpPr>
          <p:cNvPr id="15397" name="Text Box 37"/>
          <p:cNvSpPr txBox="1">
            <a:spLocks noChangeArrowheads="1"/>
          </p:cNvSpPr>
          <p:nvPr/>
        </p:nvSpPr>
        <p:spPr bwMode="auto">
          <a:xfrm>
            <a:off x="0" y="5334000"/>
            <a:ext cx="9144000" cy="536575"/>
          </a:xfrm>
          <a:prstGeom prst="rect">
            <a:avLst/>
          </a:prstGeom>
          <a:gradFill rotWithShape="0">
            <a:gsLst>
              <a:gs pos="0">
                <a:srgbClr val="E0EDED"/>
              </a:gs>
              <a:gs pos="100000">
                <a:srgbClr val="94C6C6"/>
              </a:gs>
            </a:gsLst>
            <a:lin ang="10800000" scaled="1"/>
          </a:gradFill>
          <a:ln w="21600">
            <a:noFill/>
            <a:round/>
            <a:headEnd/>
            <a:tailEnd/>
          </a:ln>
        </p:spPr>
        <p:txBody>
          <a:bodyPr lIns="90000" tIns="46800" rIns="90000" bIns="46800">
            <a:spAutoFit/>
          </a:bodyPr>
          <a:lstStyle/>
          <a:p>
            <a:pPr marL="342900" indent="-341313" eaLnBrk="0" hangingPunct="0">
              <a:spcBef>
                <a:spcPts val="700"/>
              </a:spcBef>
              <a:spcAft>
                <a:spcPts val="600"/>
              </a:spcAft>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solidFill>
                  <a:srgbClr val="333333"/>
                </a:solidFill>
              </a:rPr>
              <a:t>			Marketing’s role must evolve…</a:t>
            </a:r>
          </a:p>
        </p:txBody>
      </p:sp>
      <p:grpSp>
        <p:nvGrpSpPr>
          <p:cNvPr id="9" name="Group 38"/>
          <p:cNvGrpSpPr>
            <a:grpSpLocks/>
          </p:cNvGrpSpPr>
          <p:nvPr/>
        </p:nvGrpSpPr>
        <p:grpSpPr bwMode="auto">
          <a:xfrm>
            <a:off x="4821238" y="1371600"/>
            <a:ext cx="4397375" cy="3827463"/>
            <a:chOff x="3037" y="864"/>
            <a:chExt cx="2770" cy="2411"/>
          </a:xfrm>
        </p:grpSpPr>
        <p:pic>
          <p:nvPicPr>
            <p:cNvPr id="50191" name="Picture 39" descr="PanelTrendAngle"/>
            <p:cNvPicPr>
              <a:picLocks noChangeAspect="1" noChangeArrowheads="1"/>
            </p:cNvPicPr>
            <p:nvPr/>
          </p:nvPicPr>
          <p:blipFill>
            <a:blip r:embed="rId29"/>
            <a:srcRect/>
            <a:stretch>
              <a:fillRect/>
            </a:stretch>
          </p:blipFill>
          <p:spPr bwMode="auto">
            <a:xfrm>
              <a:off x="3264" y="2526"/>
              <a:ext cx="1106" cy="749"/>
            </a:xfrm>
            <a:prstGeom prst="rect">
              <a:avLst/>
            </a:prstGeom>
            <a:noFill/>
            <a:ln w="21600">
              <a:noFill/>
              <a:round/>
              <a:headEnd/>
              <a:tailEnd/>
            </a:ln>
          </p:spPr>
        </p:pic>
        <p:pic>
          <p:nvPicPr>
            <p:cNvPr id="50192" name="Picture 40" descr="PanelTrendAngle"/>
            <p:cNvPicPr>
              <a:picLocks noChangeAspect="1" noChangeArrowheads="1"/>
            </p:cNvPicPr>
            <p:nvPr/>
          </p:nvPicPr>
          <p:blipFill>
            <a:blip r:embed="rId29"/>
            <a:srcRect/>
            <a:stretch>
              <a:fillRect/>
            </a:stretch>
          </p:blipFill>
          <p:spPr bwMode="auto">
            <a:xfrm>
              <a:off x="3697" y="1950"/>
              <a:ext cx="1106" cy="749"/>
            </a:xfrm>
            <a:prstGeom prst="rect">
              <a:avLst/>
            </a:prstGeom>
            <a:noFill/>
            <a:ln w="21600">
              <a:noFill/>
              <a:round/>
              <a:headEnd/>
              <a:tailEnd/>
            </a:ln>
          </p:spPr>
        </p:pic>
        <p:pic>
          <p:nvPicPr>
            <p:cNvPr id="50193" name="Picture 41" descr="PanelTrendAngle"/>
            <p:cNvPicPr>
              <a:picLocks noChangeAspect="1" noChangeArrowheads="1"/>
            </p:cNvPicPr>
            <p:nvPr/>
          </p:nvPicPr>
          <p:blipFill>
            <a:blip r:embed="rId29"/>
            <a:srcRect/>
            <a:stretch>
              <a:fillRect/>
            </a:stretch>
          </p:blipFill>
          <p:spPr bwMode="auto">
            <a:xfrm>
              <a:off x="4129" y="1422"/>
              <a:ext cx="1198" cy="749"/>
            </a:xfrm>
            <a:prstGeom prst="rect">
              <a:avLst/>
            </a:prstGeom>
            <a:noFill/>
            <a:ln w="21600">
              <a:noFill/>
              <a:round/>
              <a:headEnd/>
              <a:tailEnd/>
            </a:ln>
          </p:spPr>
        </p:pic>
        <p:sp>
          <p:nvSpPr>
            <p:cNvPr id="50194" name="Text Box 42"/>
            <p:cNvSpPr txBox="1">
              <a:spLocks noChangeArrowheads="1"/>
            </p:cNvSpPr>
            <p:nvPr/>
          </p:nvSpPr>
          <p:spPr bwMode="auto">
            <a:xfrm>
              <a:off x="3037" y="927"/>
              <a:ext cx="1570" cy="476"/>
            </a:xfrm>
            <a:prstGeom prst="rect">
              <a:avLst/>
            </a:prstGeom>
            <a:noFill/>
            <a:ln w="21600">
              <a:noFill/>
              <a:round/>
              <a:headEnd/>
              <a:tailEnd/>
            </a:ln>
          </p:spPr>
          <p:txBody>
            <a:bodyPr lIns="90000" tIns="46800" rIns="90000" bIns="46800">
              <a:spAutoFit/>
            </a:bodyPr>
            <a:lstStyle/>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7889FB"/>
                  </a:solidFill>
                </a:rPr>
                <a:t>Years to reach </a:t>
              </a:r>
              <a:r>
                <a:rPr lang="en-US" sz="2400" b="1"/>
                <a:t>50M users:</a:t>
              </a:r>
            </a:p>
          </p:txBody>
        </p:sp>
        <p:sp>
          <p:nvSpPr>
            <p:cNvPr id="50195" name="Text Box 43"/>
            <p:cNvSpPr txBox="1">
              <a:spLocks noChangeArrowheads="1"/>
            </p:cNvSpPr>
            <p:nvPr/>
          </p:nvSpPr>
          <p:spPr bwMode="auto">
            <a:xfrm>
              <a:off x="3312" y="2629"/>
              <a:ext cx="856" cy="404"/>
            </a:xfrm>
            <a:prstGeom prst="rect">
              <a:avLst/>
            </a:prstGeom>
            <a:noFill/>
            <a:ln w="21600">
              <a:noFill/>
              <a:round/>
              <a:headEnd/>
              <a:tailEnd/>
            </a:ln>
          </p:spPr>
          <p:txBody>
            <a:bodyPr lIns="90000" tIns="46800" rIns="90000" bIns="46800">
              <a:spAutoFit/>
            </a:bodyPr>
            <a:lstStyle/>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t>TV</a:t>
              </a:r>
            </a:p>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9900CC"/>
                  </a:solidFill>
                </a:rPr>
                <a:t>13 Yrs</a:t>
              </a:r>
            </a:p>
          </p:txBody>
        </p:sp>
        <p:sp>
          <p:nvSpPr>
            <p:cNvPr id="50196" name="Text Box 44"/>
            <p:cNvSpPr txBox="1">
              <a:spLocks noChangeArrowheads="1"/>
            </p:cNvSpPr>
            <p:nvPr/>
          </p:nvSpPr>
          <p:spPr bwMode="auto">
            <a:xfrm>
              <a:off x="3744" y="2079"/>
              <a:ext cx="919" cy="404"/>
            </a:xfrm>
            <a:prstGeom prst="rect">
              <a:avLst/>
            </a:prstGeom>
            <a:noFill/>
            <a:ln w="21600">
              <a:noFill/>
              <a:round/>
              <a:headEnd/>
              <a:tailEnd/>
            </a:ln>
          </p:spPr>
          <p:txBody>
            <a:bodyPr lIns="90000" tIns="46800" rIns="90000" bIns="46800">
              <a:spAutoFit/>
            </a:bodyPr>
            <a:lstStyle/>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t>Internet</a:t>
              </a:r>
            </a:p>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9900CC"/>
                  </a:solidFill>
                </a:rPr>
                <a:t>4 Yrs</a:t>
              </a:r>
            </a:p>
          </p:txBody>
        </p:sp>
        <p:sp>
          <p:nvSpPr>
            <p:cNvPr id="50197" name="Text Box 45"/>
            <p:cNvSpPr txBox="1">
              <a:spLocks noChangeArrowheads="1"/>
            </p:cNvSpPr>
            <p:nvPr/>
          </p:nvSpPr>
          <p:spPr bwMode="auto">
            <a:xfrm>
              <a:off x="4166" y="1551"/>
              <a:ext cx="1078" cy="404"/>
            </a:xfrm>
            <a:prstGeom prst="rect">
              <a:avLst/>
            </a:prstGeom>
            <a:noFill/>
            <a:ln w="21600">
              <a:noFill/>
              <a:round/>
              <a:headEnd/>
              <a:tailEnd/>
            </a:ln>
          </p:spPr>
          <p:txBody>
            <a:bodyPr lIns="90000" tIns="46800" rIns="90000" bIns="46800">
              <a:spAutoFit/>
            </a:bodyPr>
            <a:lstStyle/>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t>Facebook</a:t>
              </a:r>
            </a:p>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9900CC"/>
                  </a:solidFill>
                </a:rPr>
                <a:t>3 Yrs</a:t>
              </a:r>
            </a:p>
          </p:txBody>
        </p:sp>
        <p:pic>
          <p:nvPicPr>
            <p:cNvPr id="50198" name="Picture 46" descr="PanelTrendAngle"/>
            <p:cNvPicPr>
              <a:picLocks noChangeAspect="1" noChangeArrowheads="1"/>
            </p:cNvPicPr>
            <p:nvPr/>
          </p:nvPicPr>
          <p:blipFill>
            <a:blip r:embed="rId29"/>
            <a:srcRect/>
            <a:stretch>
              <a:fillRect/>
            </a:stretch>
          </p:blipFill>
          <p:spPr bwMode="auto">
            <a:xfrm>
              <a:off x="4609" y="864"/>
              <a:ext cx="1198" cy="749"/>
            </a:xfrm>
            <a:prstGeom prst="rect">
              <a:avLst/>
            </a:prstGeom>
            <a:noFill/>
            <a:ln w="21600">
              <a:noFill/>
              <a:round/>
              <a:headEnd/>
              <a:tailEnd/>
            </a:ln>
          </p:spPr>
        </p:pic>
        <p:sp>
          <p:nvSpPr>
            <p:cNvPr id="50199" name="Text Box 47"/>
            <p:cNvSpPr txBox="1">
              <a:spLocks noChangeArrowheads="1"/>
            </p:cNvSpPr>
            <p:nvPr/>
          </p:nvSpPr>
          <p:spPr bwMode="auto">
            <a:xfrm>
              <a:off x="4609" y="972"/>
              <a:ext cx="1078" cy="404"/>
            </a:xfrm>
            <a:prstGeom prst="rect">
              <a:avLst/>
            </a:prstGeom>
            <a:noFill/>
            <a:ln w="21600">
              <a:noFill/>
              <a:round/>
              <a:headEnd/>
              <a:tailEnd/>
            </a:ln>
          </p:spPr>
          <p:txBody>
            <a:bodyPr lIns="90000" tIns="46800" rIns="90000" bIns="46800">
              <a:spAutoFit/>
            </a:bodyPr>
            <a:lstStyle/>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t>Tablet</a:t>
              </a:r>
            </a:p>
            <a:p>
              <a:pPr algn="ctr">
                <a:lnSpc>
                  <a:spcPct val="90000"/>
                </a:lnSpc>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9900CC"/>
                  </a:solidFill>
                </a:rPr>
                <a:t>2 Yrs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animEffect transition="in" filter="fade">
                                      <p:cBhvr additive="repl">
                                        <p:cTn id="7" dur="1000"/>
                                        <p:tgtEl>
                                          <p:spTgt spid="15362">
                                            <p:txEl>
                                              <p:pRg st="0" end="0"/>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2"/>
                                        </p:tgtEl>
                                        <p:attrNameLst>
                                          <p:attrName>style.visibility</p:attrName>
                                        </p:attrNameLst>
                                      </p:cBhvr>
                                      <p:to>
                                        <p:strVal val="visible"/>
                                      </p:to>
                                    </p:set>
                                    <p:animEffect transition="in" filter="fade">
                                      <p:cBhvr additive="repl">
                                        <p:cTn id="10" dur="500"/>
                                        <p:tgtEl>
                                          <p:spTgt spid="2"/>
                                        </p:tgtEl>
                                      </p:cBhvr>
                                    </p:animEffect>
                                  </p:childTnLst>
                                </p:cTn>
                              </p:par>
                            </p:childTnLst>
                          </p:cTn>
                        </p:par>
                        <p:par>
                          <p:cTn id="11" fill="hold">
                            <p:stCondLst>
                              <p:cond delay="1000"/>
                            </p:stCondLst>
                            <p:childTnLst>
                              <p:par>
                                <p:cTn id="12" presetID="10" presetClass="entr" fill="hold" nodeType="afterEffect">
                                  <p:stCondLst>
                                    <p:cond delay="0"/>
                                  </p:stCondLst>
                                  <p:childTnLst>
                                    <p:set>
                                      <p:cBhvr additive="repl">
                                        <p:cTn id="13" dur="1" fill="hold">
                                          <p:stCondLst>
                                            <p:cond delay="0"/>
                                          </p:stCondLst>
                                        </p:cTn>
                                        <p:tgtEl>
                                          <p:spTgt spid="6"/>
                                        </p:tgtEl>
                                        <p:attrNameLst>
                                          <p:attrName>style.visibility</p:attrName>
                                        </p:attrNameLst>
                                      </p:cBhvr>
                                      <p:to>
                                        <p:strVal val="visible"/>
                                      </p:to>
                                    </p:set>
                                    <p:animEffect transition="in" filter="fade">
                                      <p:cBhvr additive="repl">
                                        <p:cTn id="14" dur="500"/>
                                        <p:tgtEl>
                                          <p:spTgt spid="6"/>
                                        </p:tgtEl>
                                      </p:cBhvr>
                                    </p:animEffect>
                                  </p:childTnLst>
                                </p:cTn>
                              </p:par>
                            </p:childTnLst>
                          </p:cTn>
                        </p:par>
                        <p:par>
                          <p:cTn id="15" fill="hold">
                            <p:stCondLst>
                              <p:cond delay="1500"/>
                            </p:stCondLst>
                            <p:childTnLst>
                              <p:par>
                                <p:cTn id="16" presetID="10" presetClass="entr" fill="hold" nodeType="afterEffect">
                                  <p:stCondLst>
                                    <p:cond delay="0"/>
                                  </p:stCondLst>
                                  <p:childTnLst>
                                    <p:set>
                                      <p:cBhvr additive="repl">
                                        <p:cTn id="17" dur="1" fill="hold">
                                          <p:stCondLst>
                                            <p:cond delay="0"/>
                                          </p:stCondLst>
                                        </p:cTn>
                                        <p:tgtEl>
                                          <p:spTgt spid="3"/>
                                        </p:tgtEl>
                                        <p:attrNameLst>
                                          <p:attrName>style.visibility</p:attrName>
                                        </p:attrNameLst>
                                      </p:cBhvr>
                                      <p:to>
                                        <p:strVal val="visible"/>
                                      </p:to>
                                    </p:set>
                                    <p:animEffect transition="in" filter="fade">
                                      <p:cBhvr additive="repl">
                                        <p:cTn id="18" dur="500"/>
                                        <p:tgtEl>
                                          <p:spTgt spid="3"/>
                                        </p:tgtEl>
                                      </p:cBhvr>
                                    </p:animEffect>
                                  </p:childTnLst>
                                </p:cTn>
                              </p:par>
                            </p:childTnLst>
                          </p:cTn>
                        </p:par>
                        <p:par>
                          <p:cTn id="19" fill="hold">
                            <p:stCondLst>
                              <p:cond delay="2000"/>
                            </p:stCondLst>
                            <p:childTnLst>
                              <p:par>
                                <p:cTn id="20" presetID="10" presetClass="entr" fill="hold" nodeType="afterEffect">
                                  <p:stCondLst>
                                    <p:cond delay="0"/>
                                  </p:stCondLst>
                                  <p:childTnLst>
                                    <p:set>
                                      <p:cBhvr additive="repl">
                                        <p:cTn id="21" dur="1" fill="hold">
                                          <p:stCondLst>
                                            <p:cond delay="0"/>
                                          </p:stCondLst>
                                        </p:cTn>
                                        <p:tgtEl>
                                          <p:spTgt spid="5"/>
                                        </p:tgtEl>
                                        <p:attrNameLst>
                                          <p:attrName>style.visibility</p:attrName>
                                        </p:attrNameLst>
                                      </p:cBhvr>
                                      <p:to>
                                        <p:strVal val="visible"/>
                                      </p:to>
                                    </p:set>
                                    <p:animEffect transition="in" filter="fade">
                                      <p:cBhvr additive="repl">
                                        <p:cTn id="22" dur="500"/>
                                        <p:tgtEl>
                                          <p:spTgt spid="5"/>
                                        </p:tgtEl>
                                      </p:cBhvr>
                                    </p:animEffect>
                                  </p:childTnLst>
                                </p:cTn>
                              </p:par>
                            </p:childTnLst>
                          </p:cTn>
                        </p:par>
                        <p:par>
                          <p:cTn id="23" fill="hold">
                            <p:stCondLst>
                              <p:cond delay="2500"/>
                            </p:stCondLst>
                            <p:childTnLst>
                              <p:par>
                                <p:cTn id="24" presetID="10" presetClass="entr" fill="hold" nodeType="afterEffect">
                                  <p:stCondLst>
                                    <p:cond delay="0"/>
                                  </p:stCondLst>
                                  <p:childTnLst>
                                    <p:set>
                                      <p:cBhvr additive="repl">
                                        <p:cTn id="25" dur="1" fill="hold">
                                          <p:stCondLst>
                                            <p:cond delay="0"/>
                                          </p:stCondLst>
                                        </p:cTn>
                                        <p:tgtEl>
                                          <p:spTgt spid="4"/>
                                        </p:tgtEl>
                                        <p:attrNameLst>
                                          <p:attrName>style.visibility</p:attrName>
                                        </p:attrNameLst>
                                      </p:cBhvr>
                                      <p:to>
                                        <p:strVal val="visible"/>
                                      </p:to>
                                    </p:set>
                                    <p:animEffect transition="in" filter="fade">
                                      <p:cBhvr additive="repl">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additive="repl">
                                        <p:cTn id="30" dur="1" fill="hold">
                                          <p:stCondLst>
                                            <p:cond delay="0"/>
                                          </p:stCondLst>
                                        </p:cTn>
                                        <p:tgtEl>
                                          <p:spTgt spid="15394"/>
                                        </p:tgtEl>
                                        <p:attrNameLst>
                                          <p:attrName>style.visibility</p:attrName>
                                        </p:attrNameLst>
                                      </p:cBhvr>
                                      <p:to>
                                        <p:strVal val="visible"/>
                                      </p:to>
                                    </p:set>
                                    <p:animEffect transition="in" filter="fade">
                                      <p:cBhvr additive="repl">
                                        <p:cTn id="31" dur="1000"/>
                                        <p:tgtEl>
                                          <p:spTgt spid="15394"/>
                                        </p:tgtEl>
                                      </p:cBhvr>
                                    </p:animEffect>
                                  </p:childTnLst>
                                </p:cTn>
                              </p:par>
                              <p:par>
                                <p:cTn id="32" presetID="10" presetClass="exit" fill="hold" nodeType="withEffect">
                                  <p:stCondLst>
                                    <p:cond delay="0"/>
                                  </p:stCondLst>
                                  <p:childTnLst>
                                    <p:animEffect transition="out" filter="fade">
                                      <p:cBhvr additive="repl">
                                        <p:cTn id="33" dur="1000"/>
                                        <p:tgtEl>
                                          <p:spTgt spid="2"/>
                                        </p:tgtEl>
                                      </p:cBhvr>
                                    </p:animEffect>
                                    <p:set>
                                      <p:cBhvr additive="repl">
                                        <p:cTn id="34" dur="1" fill="hold">
                                          <p:stCondLst>
                                            <p:cond delay="999"/>
                                          </p:stCondLst>
                                        </p:cTn>
                                        <p:tgtEl>
                                          <p:spTgt spid="2"/>
                                        </p:tgtEl>
                                        <p:attrNameLst>
                                          <p:attrName>style.visibility</p:attrName>
                                        </p:attrNameLst>
                                      </p:cBhvr>
                                      <p:to>
                                        <p:strVal val="hidden"/>
                                      </p:to>
                                    </p:set>
                                  </p:childTnLst>
                                </p:cTn>
                              </p:par>
                              <p:par>
                                <p:cTn id="35" presetID="10" presetClass="exit" fill="hold" nodeType="withEffect">
                                  <p:stCondLst>
                                    <p:cond delay="0"/>
                                  </p:stCondLst>
                                  <p:childTnLst>
                                    <p:animEffect transition="out" filter="fade">
                                      <p:cBhvr additive="repl">
                                        <p:cTn id="36" dur="1000"/>
                                        <p:tgtEl>
                                          <p:spTgt spid="6"/>
                                        </p:tgtEl>
                                      </p:cBhvr>
                                    </p:animEffect>
                                    <p:set>
                                      <p:cBhvr additive="repl">
                                        <p:cTn id="37" dur="1" fill="hold">
                                          <p:stCondLst>
                                            <p:cond delay="999"/>
                                          </p:stCondLst>
                                        </p:cTn>
                                        <p:tgtEl>
                                          <p:spTgt spid="6"/>
                                        </p:tgtEl>
                                        <p:attrNameLst>
                                          <p:attrName>style.visibility</p:attrName>
                                        </p:attrNameLst>
                                      </p:cBhvr>
                                      <p:to>
                                        <p:strVal val="hidden"/>
                                      </p:to>
                                    </p:set>
                                  </p:childTnLst>
                                </p:cTn>
                              </p:par>
                              <p:par>
                                <p:cTn id="38" presetID="10" presetClass="exit" fill="hold" nodeType="withEffect">
                                  <p:stCondLst>
                                    <p:cond delay="0"/>
                                  </p:stCondLst>
                                  <p:childTnLst>
                                    <p:animEffect transition="out" filter="fade">
                                      <p:cBhvr additive="repl">
                                        <p:cTn id="39" dur="1000"/>
                                        <p:tgtEl>
                                          <p:spTgt spid="4"/>
                                        </p:tgtEl>
                                      </p:cBhvr>
                                    </p:animEffect>
                                    <p:set>
                                      <p:cBhvr additive="repl">
                                        <p:cTn id="40" dur="1" fill="hold">
                                          <p:stCondLst>
                                            <p:cond delay="999"/>
                                          </p:stCondLst>
                                        </p:cTn>
                                        <p:tgtEl>
                                          <p:spTgt spid="4"/>
                                        </p:tgtEl>
                                        <p:attrNameLst>
                                          <p:attrName>style.visibility</p:attrName>
                                        </p:attrNameLst>
                                      </p:cBhvr>
                                      <p:to>
                                        <p:strVal val="hidden"/>
                                      </p:to>
                                    </p:set>
                                  </p:childTnLst>
                                </p:cTn>
                              </p:par>
                              <p:par>
                                <p:cTn id="41" presetID="10" presetClass="exit" fill="hold" nodeType="withEffect">
                                  <p:stCondLst>
                                    <p:cond delay="0"/>
                                  </p:stCondLst>
                                  <p:childTnLst>
                                    <p:animEffect transition="out" filter="fade">
                                      <p:cBhvr additive="repl">
                                        <p:cTn id="42" dur="1000"/>
                                        <p:tgtEl>
                                          <p:spTgt spid="3"/>
                                        </p:tgtEl>
                                      </p:cBhvr>
                                    </p:animEffect>
                                    <p:set>
                                      <p:cBhvr additive="repl">
                                        <p:cTn id="43" dur="1" fill="hold">
                                          <p:stCondLst>
                                            <p:cond delay="999"/>
                                          </p:stCondLst>
                                        </p:cTn>
                                        <p:tgtEl>
                                          <p:spTgt spid="3"/>
                                        </p:tgtEl>
                                        <p:attrNameLst>
                                          <p:attrName>style.visibility</p:attrName>
                                        </p:attrNameLst>
                                      </p:cBhvr>
                                      <p:to>
                                        <p:strVal val="hidden"/>
                                      </p:to>
                                    </p:set>
                                  </p:childTnLst>
                                </p:cTn>
                              </p:par>
                              <p:par>
                                <p:cTn id="44" presetID="10" presetClass="exit" fill="hold" nodeType="withEffect">
                                  <p:stCondLst>
                                    <p:cond delay="0"/>
                                  </p:stCondLst>
                                  <p:childTnLst>
                                    <p:animEffect transition="out" filter="fade">
                                      <p:cBhvr additive="repl">
                                        <p:cTn id="45" dur="1000"/>
                                        <p:tgtEl>
                                          <p:spTgt spid="5"/>
                                        </p:tgtEl>
                                      </p:cBhvr>
                                    </p:animEffect>
                                    <p:set>
                                      <p:cBhvr additive="repl">
                                        <p:cTn id="46" dur="1" fill="hold">
                                          <p:stCondLst>
                                            <p:cond delay="999"/>
                                          </p:stCondLst>
                                        </p:cTn>
                                        <p:tgtEl>
                                          <p:spTgt spid="5"/>
                                        </p:tgtEl>
                                        <p:attrNameLst>
                                          <p:attrName>style.visibility</p:attrName>
                                        </p:attrNameLst>
                                      </p:cBhvr>
                                      <p:to>
                                        <p:strVal val="hidden"/>
                                      </p:to>
                                    </p:set>
                                  </p:childTnLst>
                                </p:cTn>
                              </p:par>
                              <p:par>
                                <p:cTn id="47" presetID="10" presetClass="entr" fill="hold" nodeType="withEffect">
                                  <p:stCondLst>
                                    <p:cond delay="0"/>
                                  </p:stCondLst>
                                  <p:childTnLst>
                                    <p:set>
                                      <p:cBhvr additive="repl">
                                        <p:cTn id="48" dur="1" fill="hold">
                                          <p:stCondLst>
                                            <p:cond delay="0"/>
                                          </p:stCondLst>
                                        </p:cTn>
                                        <p:tgtEl>
                                          <p:spTgt spid="7"/>
                                        </p:tgtEl>
                                        <p:attrNameLst>
                                          <p:attrName>style.visibility</p:attrName>
                                        </p:attrNameLst>
                                      </p:cBhvr>
                                      <p:to>
                                        <p:strVal val="visible"/>
                                      </p:to>
                                    </p:set>
                                    <p:animEffect transition="in" filter="fade">
                                      <p:cBhvr additive="repl">
                                        <p:cTn id="49" dur="10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nodeType="clickEffect">
                                  <p:stCondLst>
                                    <p:cond delay="0"/>
                                  </p:stCondLst>
                                  <p:childTnLst>
                                    <p:set>
                                      <p:cBhvr additive="repl">
                                        <p:cTn id="53" dur="1" fill="hold">
                                          <p:stCondLst>
                                            <p:cond delay="0"/>
                                          </p:stCondLst>
                                        </p:cTn>
                                        <p:tgtEl>
                                          <p:spTgt spid="15395"/>
                                        </p:tgtEl>
                                        <p:attrNameLst>
                                          <p:attrName>style.visibility</p:attrName>
                                        </p:attrNameLst>
                                      </p:cBhvr>
                                      <p:to>
                                        <p:strVal val="visible"/>
                                      </p:to>
                                    </p:set>
                                    <p:animEffect transition="in" filter="fade">
                                      <p:cBhvr additive="repl">
                                        <p:cTn id="54" dur="1000"/>
                                        <p:tgtEl>
                                          <p:spTgt spid="15395"/>
                                        </p:tgtEl>
                                      </p:cBhvr>
                                    </p:animEffect>
                                  </p:childTnLst>
                                </p:cTn>
                              </p:par>
                              <p:par>
                                <p:cTn id="55" presetID="10" presetClass="exit" fill="hold" nodeType="withEffect">
                                  <p:stCondLst>
                                    <p:cond delay="0"/>
                                  </p:stCondLst>
                                  <p:childTnLst>
                                    <p:animEffect transition="out" filter="fade">
                                      <p:cBhvr additive="repl">
                                        <p:cTn id="56" dur="1000"/>
                                        <p:tgtEl>
                                          <p:spTgt spid="7"/>
                                        </p:tgtEl>
                                      </p:cBhvr>
                                    </p:animEffect>
                                    <p:set>
                                      <p:cBhvr additive="repl">
                                        <p:cTn id="57" dur="1" fill="hold">
                                          <p:stCondLst>
                                            <p:cond delay="999"/>
                                          </p:stCondLst>
                                        </p:cTn>
                                        <p:tgtEl>
                                          <p:spTgt spid="7"/>
                                        </p:tgtEl>
                                        <p:attrNameLst>
                                          <p:attrName>style.visibility</p:attrName>
                                        </p:attrNameLst>
                                      </p:cBhvr>
                                      <p:to>
                                        <p:strVal val="hidden"/>
                                      </p:to>
                                    </p:set>
                                  </p:childTnLst>
                                </p:cTn>
                              </p:par>
                              <p:par>
                                <p:cTn id="58" presetID="10" presetClass="entr" fill="hold" nodeType="withEffect">
                                  <p:stCondLst>
                                    <p:cond delay="0"/>
                                  </p:stCondLst>
                                  <p:childTnLst>
                                    <p:set>
                                      <p:cBhvr additive="repl">
                                        <p:cTn id="59" dur="1" fill="hold">
                                          <p:stCondLst>
                                            <p:cond delay="0"/>
                                          </p:stCondLst>
                                        </p:cTn>
                                        <p:tgtEl>
                                          <p:spTgt spid="8"/>
                                        </p:tgtEl>
                                        <p:attrNameLst>
                                          <p:attrName>style.visibility</p:attrName>
                                        </p:attrNameLst>
                                      </p:cBhvr>
                                      <p:to>
                                        <p:strVal val="visible"/>
                                      </p:to>
                                    </p:set>
                                    <p:animEffect transition="in" filter="fade">
                                      <p:cBhvr additive="repl">
                                        <p:cTn id="60" dur="10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fill="hold" nodeType="clickEffect">
                                  <p:stCondLst>
                                    <p:cond delay="0"/>
                                  </p:stCondLst>
                                  <p:childTnLst>
                                    <p:animEffect transition="out" filter="fade">
                                      <p:cBhvr additive="repl">
                                        <p:cTn id="64" dur="2000"/>
                                        <p:tgtEl>
                                          <p:spTgt spid="8"/>
                                        </p:tgtEl>
                                      </p:cBhvr>
                                    </p:animEffect>
                                    <p:set>
                                      <p:cBhvr additive="repl">
                                        <p:cTn id="65" dur="1" fill="hold">
                                          <p:stCondLst>
                                            <p:cond delay="1999"/>
                                          </p:stCondLst>
                                        </p:cTn>
                                        <p:tgtEl>
                                          <p:spTgt spid="8"/>
                                        </p:tgtEl>
                                        <p:attrNameLst>
                                          <p:attrName>style.visibility</p:attrName>
                                        </p:attrNameLst>
                                      </p:cBhvr>
                                      <p:to>
                                        <p:strVal val="hidden"/>
                                      </p:to>
                                    </p:set>
                                  </p:childTnLst>
                                </p:cTn>
                              </p:par>
                              <p:par>
                                <p:cTn id="66" presetID="10" presetClass="entr" fill="hold" nodeType="withEffect">
                                  <p:stCondLst>
                                    <p:cond delay="0"/>
                                  </p:stCondLst>
                                  <p:childTnLst>
                                    <p:set>
                                      <p:cBhvr additive="repl">
                                        <p:cTn id="67" dur="1" fill="hold">
                                          <p:stCondLst>
                                            <p:cond delay="0"/>
                                          </p:stCondLst>
                                        </p:cTn>
                                        <p:tgtEl>
                                          <p:spTgt spid="15396"/>
                                        </p:tgtEl>
                                        <p:attrNameLst>
                                          <p:attrName>style.visibility</p:attrName>
                                        </p:attrNameLst>
                                      </p:cBhvr>
                                      <p:to>
                                        <p:strVal val="visible"/>
                                      </p:to>
                                    </p:set>
                                    <p:animEffect transition="in" filter="fade">
                                      <p:cBhvr additive="repl">
                                        <p:cTn id="68" dur="500"/>
                                        <p:tgtEl>
                                          <p:spTgt spid="15396"/>
                                        </p:tgtEl>
                                      </p:cBhvr>
                                    </p:animEffect>
                                  </p:childTnLst>
                                </p:cTn>
                              </p:par>
                              <p:par>
                                <p:cTn id="69" presetID="10" presetClass="entr" fill="hold" nodeType="withEffect">
                                  <p:stCondLst>
                                    <p:cond delay="0"/>
                                  </p:stCondLst>
                                  <p:childTnLst>
                                    <p:set>
                                      <p:cBhvr additive="repl">
                                        <p:cTn id="70" dur="1" fill="hold">
                                          <p:stCondLst>
                                            <p:cond delay="0"/>
                                          </p:stCondLst>
                                        </p:cTn>
                                        <p:tgtEl>
                                          <p:spTgt spid="9"/>
                                        </p:tgtEl>
                                        <p:attrNameLst>
                                          <p:attrName>style.visibility</p:attrName>
                                        </p:attrNameLst>
                                      </p:cBhvr>
                                      <p:to>
                                        <p:strVal val="visible"/>
                                      </p:to>
                                    </p:set>
                                    <p:animEffect transition="in" filter="fade">
                                      <p:cBhvr additive="repl">
                                        <p:cTn id="71" dur="10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nodeType="clickEffect">
                                  <p:stCondLst>
                                    <p:cond delay="0"/>
                                  </p:stCondLst>
                                  <p:childTnLst>
                                    <p:set>
                                      <p:cBhvr additive="repl">
                                        <p:cTn id="75" dur="1" fill="hold">
                                          <p:stCondLst>
                                            <p:cond delay="0"/>
                                          </p:stCondLst>
                                        </p:cTn>
                                        <p:tgtEl>
                                          <p:spTgt spid="15397"/>
                                        </p:tgtEl>
                                        <p:attrNameLst>
                                          <p:attrName>style.visibility</p:attrName>
                                        </p:attrNameLst>
                                      </p:cBhvr>
                                      <p:to>
                                        <p:strVal val="visible"/>
                                      </p:to>
                                    </p:set>
                                    <p:animEffect transition="in" filter="fade">
                                      <p:cBhvr additive="repl">
                                        <p:cTn id="76" dur="2000"/>
                                        <p:tgtEl>
                                          <p:spTgt spid="1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ru-RU" smtClean="0"/>
              <a:t>2011 – </a:t>
            </a:r>
            <a:r>
              <a:rPr lang="en-US" smtClean="0"/>
              <a:t>IBM CMO Study</a:t>
            </a:r>
            <a:endParaRPr lang="ru-RU" smtClean="0"/>
          </a:p>
        </p:txBody>
      </p:sp>
      <p:sp>
        <p:nvSpPr>
          <p:cNvPr id="52226" name="Rectangle 6"/>
          <p:cNvSpPr>
            <a:spLocks noGrp="1" noChangeArrowheads="1"/>
          </p:cNvSpPr>
          <p:nvPr>
            <p:ph type="body" sz="half" idx="4294967295"/>
          </p:nvPr>
        </p:nvSpPr>
        <p:spPr>
          <a:xfrm>
            <a:off x="182563" y="1874838"/>
            <a:ext cx="4267200" cy="4479925"/>
          </a:xfrm>
        </p:spPr>
        <p:txBody>
          <a:bodyPr/>
          <a:lstStyle/>
          <a:p>
            <a:endParaRPr lang="ru-RU" sz="1400" smtClean="0"/>
          </a:p>
        </p:txBody>
      </p:sp>
      <p:sp>
        <p:nvSpPr>
          <p:cNvPr id="137223" name="Rectangle 7"/>
          <p:cNvSpPr>
            <a:spLocks noGrp="1" noChangeArrowheads="1"/>
          </p:cNvSpPr>
          <p:nvPr>
            <p:ph type="body" sz="half" idx="4294967295"/>
          </p:nvPr>
        </p:nvSpPr>
        <p:spPr>
          <a:xfrm>
            <a:off x="6516688" y="1881188"/>
            <a:ext cx="2359025" cy="4479925"/>
          </a:xfrm>
        </p:spPr>
        <p:txBody>
          <a:bodyPr/>
          <a:lstStyle/>
          <a:p>
            <a:pPr algn="r">
              <a:buFont typeface="Wingdings" pitchFamily="2" charset="2"/>
              <a:buNone/>
            </a:pPr>
            <a:endParaRPr lang="ru-RU" sz="2400" b="1" smtClean="0"/>
          </a:p>
          <a:p>
            <a:pPr algn="r">
              <a:buFont typeface="Wingdings" pitchFamily="2" charset="2"/>
              <a:buNone/>
            </a:pPr>
            <a:r>
              <a:rPr lang="ru-RU" sz="2400" b="1" smtClean="0"/>
              <a:t>1700+ </a:t>
            </a:r>
            <a:r>
              <a:rPr lang="en-US" sz="2400" b="1" smtClean="0"/>
              <a:t>CMO </a:t>
            </a:r>
          </a:p>
          <a:p>
            <a:pPr algn="r">
              <a:buFont typeface="Wingdings" pitchFamily="2" charset="2"/>
              <a:buNone/>
            </a:pPr>
            <a:endParaRPr lang="en-US" sz="2400" b="1" smtClean="0"/>
          </a:p>
          <a:p>
            <a:pPr algn="r">
              <a:buFont typeface="Wingdings" pitchFamily="2" charset="2"/>
              <a:buNone/>
            </a:pPr>
            <a:r>
              <a:rPr lang="en-US" sz="2400" b="1" smtClean="0"/>
              <a:t>64 countries</a:t>
            </a:r>
          </a:p>
          <a:p>
            <a:pPr algn="r">
              <a:buFont typeface="Wingdings" pitchFamily="2" charset="2"/>
              <a:buNone/>
            </a:pPr>
            <a:endParaRPr lang="ru-RU" sz="2400" b="1" smtClean="0"/>
          </a:p>
          <a:p>
            <a:pPr algn="r">
              <a:buFont typeface="Wingdings" pitchFamily="2" charset="2"/>
              <a:buNone/>
            </a:pPr>
            <a:r>
              <a:rPr lang="ru-RU" sz="2400" b="1" smtClean="0"/>
              <a:t>19 </a:t>
            </a:r>
            <a:r>
              <a:rPr lang="en-US" sz="2400" b="1" smtClean="0"/>
              <a:t>sectors</a:t>
            </a:r>
            <a:endParaRPr lang="ru-RU" sz="2400" b="1" smtClean="0"/>
          </a:p>
          <a:p>
            <a:pPr algn="r">
              <a:buFont typeface="Wingdings" pitchFamily="2" charset="2"/>
              <a:buNone/>
            </a:pPr>
            <a:endParaRPr lang="en-US" sz="2400" b="1" smtClean="0"/>
          </a:p>
          <a:p>
            <a:pPr algn="r">
              <a:buFont typeface="Wingdings" pitchFamily="2" charset="2"/>
              <a:buNone/>
            </a:pPr>
            <a:endParaRPr lang="ru-RU" sz="2400" b="1" smtClean="0"/>
          </a:p>
        </p:txBody>
      </p:sp>
      <p:pic>
        <p:nvPicPr>
          <p:cNvPr id="52228" name="Picture 5"/>
          <p:cNvPicPr>
            <a:picLocks noChangeAspect="1" noChangeArrowheads="1"/>
          </p:cNvPicPr>
          <p:nvPr/>
        </p:nvPicPr>
        <p:blipFill>
          <a:blip r:embed="rId3"/>
          <a:srcRect/>
          <a:stretch>
            <a:fillRect/>
          </a:stretch>
        </p:blipFill>
        <p:spPr bwMode="auto">
          <a:xfrm>
            <a:off x="0" y="1789113"/>
            <a:ext cx="6732588" cy="5060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7223">
                                            <p:txEl>
                                              <p:pRg st="1" end="1"/>
                                            </p:txEl>
                                          </p:spTgt>
                                        </p:tgtEl>
                                        <p:attrNameLst>
                                          <p:attrName>style.visibility</p:attrName>
                                        </p:attrNameLst>
                                      </p:cBhvr>
                                      <p:to>
                                        <p:strVal val="visible"/>
                                      </p:to>
                                    </p:set>
                                    <p:animEffect transition="in" filter="fade">
                                      <p:cBhvr>
                                        <p:cTn id="7" dur="1000"/>
                                        <p:tgtEl>
                                          <p:spTgt spid="137223">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7223">
                                            <p:txEl>
                                              <p:pRg st="3" end="3"/>
                                            </p:txEl>
                                          </p:spTgt>
                                        </p:tgtEl>
                                        <p:attrNameLst>
                                          <p:attrName>style.visibility</p:attrName>
                                        </p:attrNameLst>
                                      </p:cBhvr>
                                      <p:to>
                                        <p:strVal val="visible"/>
                                      </p:to>
                                    </p:set>
                                    <p:animEffect transition="in" filter="fade">
                                      <p:cBhvr>
                                        <p:cTn id="11" dur="1000"/>
                                        <p:tgtEl>
                                          <p:spTgt spid="13722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7223">
                                            <p:txEl>
                                              <p:pRg st="5" end="5"/>
                                            </p:txEl>
                                          </p:spTgt>
                                        </p:tgtEl>
                                        <p:attrNameLst>
                                          <p:attrName>style.visibility</p:attrName>
                                        </p:attrNameLst>
                                      </p:cBhvr>
                                      <p:to>
                                        <p:strVal val="visible"/>
                                      </p:to>
                                    </p:set>
                                    <p:animEffect transition="in" filter="fade">
                                      <p:cBhvr>
                                        <p:cTn id="15" dur="1000"/>
                                        <p:tgtEl>
                                          <p:spTgt spid="1372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z="3200" smtClean="0"/>
              <a:t>CMOs admit they are not prepared</a:t>
            </a:r>
          </a:p>
        </p:txBody>
      </p:sp>
      <p:sp>
        <p:nvSpPr>
          <p:cNvPr id="54274" name="Slide Number Placeholder 3"/>
          <p:cNvSpPr>
            <a:spLocks noGrp="1"/>
          </p:cNvSpPr>
          <p:nvPr>
            <p:ph type="sldNum" sz="quarter" idx="10"/>
          </p:nvPr>
        </p:nvSpPr>
        <p:spPr>
          <a:noFill/>
        </p:spPr>
        <p:txBody>
          <a:bodyPr/>
          <a:lstStyle/>
          <a:p>
            <a:fld id="{41DA1135-574F-4814-875F-9700F80CBD07}" type="slidenum">
              <a:rPr lang="en-US">
                <a:latin typeface="Arial" charset="0"/>
                <a:ea typeface="MS PGothic" pitchFamily="34" charset="-128"/>
              </a:rPr>
              <a:pPr/>
              <a:t>6</a:t>
            </a:fld>
            <a:endParaRPr lang="en-US">
              <a:latin typeface="Arial" charset="0"/>
              <a:ea typeface="MS PGothic" pitchFamily="34" charset="-128"/>
            </a:endParaRPr>
          </a:p>
        </p:txBody>
      </p:sp>
      <p:pic>
        <p:nvPicPr>
          <p:cNvPr id="54275" name="Picture 2"/>
          <p:cNvPicPr>
            <a:picLocks noChangeAspect="1" noChangeArrowheads="1"/>
          </p:cNvPicPr>
          <p:nvPr/>
        </p:nvPicPr>
        <p:blipFill>
          <a:blip r:embed="rId3"/>
          <a:srcRect/>
          <a:stretch>
            <a:fillRect/>
          </a:stretch>
        </p:blipFill>
        <p:spPr bwMode="auto">
          <a:xfrm>
            <a:off x="1468438" y="1524000"/>
            <a:ext cx="6227762" cy="4191000"/>
          </a:xfrm>
          <a:prstGeom prst="rect">
            <a:avLst/>
          </a:prstGeom>
          <a:noFill/>
          <a:ln w="9525">
            <a:noFill/>
            <a:miter lim="800000"/>
            <a:headEnd/>
            <a:tailEnd/>
          </a:ln>
        </p:spPr>
      </p:pic>
      <p:sp>
        <p:nvSpPr>
          <p:cNvPr id="12" name="Rectangle 11"/>
          <p:cNvSpPr/>
          <p:nvPr/>
        </p:nvSpPr>
        <p:spPr>
          <a:xfrm>
            <a:off x="1600200" y="6203950"/>
            <a:ext cx="6934200" cy="425450"/>
          </a:xfrm>
          <a:prstGeom prst="rect">
            <a:avLst/>
          </a:prstGeom>
        </p:spPr>
        <p:txBody>
          <a:bodyPr>
            <a:spAutoFit/>
          </a:bodyPr>
          <a:lstStyle/>
          <a:p>
            <a:pPr>
              <a:spcBef>
                <a:spcPct val="50000"/>
              </a:spcBef>
              <a:buClr>
                <a:schemeClr val="accent2"/>
              </a:buClr>
              <a:buFont typeface="Wingdings" pitchFamily="2" charset="2"/>
              <a:buNone/>
              <a:defRPr/>
            </a:pPr>
            <a:r>
              <a:rPr lang="en-US" sz="1200" dirty="0">
                <a:latin typeface="Arial" pitchFamily="34" charset="0"/>
                <a:ea typeface="Arial Unicode MS" pitchFamily="34" charset="-128"/>
                <a:cs typeface="Arial Unicode MS" pitchFamily="34" charset="-128"/>
              </a:rPr>
              <a:t>“From Stretched to Strengthened; Insights from the Global Chief Marketing Study”</a:t>
            </a:r>
          </a:p>
          <a:p>
            <a:pPr marL="60325" indent="-60325">
              <a:spcBef>
                <a:spcPct val="50000"/>
              </a:spcBef>
              <a:buClr>
                <a:schemeClr val="accent2"/>
              </a:buClr>
              <a:buFont typeface="Wingdings" pitchFamily="2" charset="2"/>
              <a:buNone/>
              <a:defRPr/>
            </a:pPr>
            <a:r>
              <a:rPr lang="en-US" sz="1200" dirty="0">
                <a:latin typeface="Arial" pitchFamily="34" charset="0"/>
                <a:ea typeface="Arial Unicode MS" pitchFamily="34" charset="-128"/>
                <a:cs typeface="Arial Unicode MS" pitchFamily="34" charset="-128"/>
              </a:rPr>
              <a:t>	www.ibm.com/cmostudy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300038" y="581025"/>
            <a:ext cx="8229600" cy="1143000"/>
          </a:xfrm>
        </p:spPr>
        <p:txBody>
          <a:bodyPr/>
          <a:lstStyle/>
          <a:p>
            <a:r>
              <a:rPr lang="en-US" sz="2800" smtClean="0"/>
              <a:t>Specific challenges reflect growing complexity</a:t>
            </a:r>
          </a:p>
        </p:txBody>
      </p:sp>
      <p:sp>
        <p:nvSpPr>
          <p:cNvPr id="56322" name="Slide Number Placeholder 3"/>
          <p:cNvSpPr>
            <a:spLocks noGrp="1"/>
          </p:cNvSpPr>
          <p:nvPr>
            <p:ph type="sldNum" sz="quarter" idx="10"/>
          </p:nvPr>
        </p:nvSpPr>
        <p:spPr>
          <a:noFill/>
        </p:spPr>
        <p:txBody>
          <a:bodyPr/>
          <a:lstStyle/>
          <a:p>
            <a:fld id="{1EE05267-D1F6-43C7-8B28-EE077B0D87B1}" type="slidenum">
              <a:rPr lang="en-US">
                <a:latin typeface="Arial" charset="0"/>
                <a:ea typeface="MS PGothic" pitchFamily="34" charset="-128"/>
              </a:rPr>
              <a:pPr/>
              <a:t>7</a:t>
            </a:fld>
            <a:endParaRPr lang="en-US">
              <a:latin typeface="Arial" charset="0"/>
              <a:ea typeface="MS PGothic" pitchFamily="34" charset="-128"/>
            </a:endParaRPr>
          </a:p>
        </p:txBody>
      </p:sp>
      <p:pic>
        <p:nvPicPr>
          <p:cNvPr id="56323" name="Picture 3"/>
          <p:cNvPicPr>
            <a:picLocks noChangeAspect="1" noChangeArrowheads="1"/>
          </p:cNvPicPr>
          <p:nvPr/>
        </p:nvPicPr>
        <p:blipFill>
          <a:blip r:embed="rId3"/>
          <a:srcRect/>
          <a:stretch>
            <a:fillRect/>
          </a:stretch>
        </p:blipFill>
        <p:spPr bwMode="auto">
          <a:xfrm>
            <a:off x="944563" y="1590675"/>
            <a:ext cx="7208837" cy="4479925"/>
          </a:xfrm>
          <a:prstGeom prst="rect">
            <a:avLst/>
          </a:prstGeom>
          <a:noFill/>
          <a:ln w="9525">
            <a:noFill/>
            <a:miter lim="800000"/>
            <a:headEnd/>
            <a:tailEnd/>
          </a:ln>
        </p:spPr>
      </p:pic>
      <p:sp>
        <p:nvSpPr>
          <p:cNvPr id="115" name="Rectangle 114"/>
          <p:cNvSpPr/>
          <p:nvPr/>
        </p:nvSpPr>
        <p:spPr>
          <a:xfrm>
            <a:off x="1600200" y="6203950"/>
            <a:ext cx="6934200" cy="425450"/>
          </a:xfrm>
          <a:prstGeom prst="rect">
            <a:avLst/>
          </a:prstGeom>
        </p:spPr>
        <p:txBody>
          <a:bodyPr>
            <a:spAutoFit/>
          </a:bodyPr>
          <a:lstStyle/>
          <a:p>
            <a:pPr>
              <a:spcBef>
                <a:spcPct val="50000"/>
              </a:spcBef>
              <a:buClr>
                <a:schemeClr val="accent2"/>
              </a:buClr>
              <a:buFont typeface="Wingdings" pitchFamily="2" charset="2"/>
              <a:buNone/>
              <a:defRPr/>
            </a:pPr>
            <a:r>
              <a:rPr lang="en-US" sz="1200" dirty="0">
                <a:latin typeface="Arial" pitchFamily="34" charset="0"/>
                <a:ea typeface="Arial Unicode MS" pitchFamily="34" charset="-128"/>
                <a:cs typeface="Arial Unicode MS" pitchFamily="34" charset="-128"/>
              </a:rPr>
              <a:t>“From Stretched to Strengthened; Insights from the Global Chief Marketing Study”</a:t>
            </a:r>
          </a:p>
          <a:p>
            <a:pPr marL="60325" indent="-60325">
              <a:spcBef>
                <a:spcPct val="50000"/>
              </a:spcBef>
              <a:buClr>
                <a:schemeClr val="accent2"/>
              </a:buClr>
              <a:buFont typeface="Wingdings" pitchFamily="2" charset="2"/>
              <a:buNone/>
              <a:defRPr/>
            </a:pPr>
            <a:r>
              <a:rPr lang="en-US" sz="1200" dirty="0">
                <a:latin typeface="Arial" pitchFamily="34" charset="0"/>
                <a:ea typeface="Arial Unicode MS" pitchFamily="34" charset="-128"/>
                <a:cs typeface="Arial Unicode MS" pitchFamily="34" charset="-128"/>
              </a:rPr>
              <a:t>	www.ibm.com/cmostudy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336550" y="544513"/>
            <a:ext cx="8229600" cy="1143000"/>
          </a:xfrm>
        </p:spPr>
        <p:txBody>
          <a:bodyPr/>
          <a:lstStyle/>
          <a:p>
            <a:r>
              <a:rPr lang="en-US" sz="2800" smtClean="0"/>
              <a:t>Specific challenges reflect growing complexity</a:t>
            </a:r>
          </a:p>
        </p:txBody>
      </p:sp>
      <p:sp>
        <p:nvSpPr>
          <p:cNvPr id="58370" name="Slide Number Placeholder 3"/>
          <p:cNvSpPr>
            <a:spLocks noGrp="1"/>
          </p:cNvSpPr>
          <p:nvPr>
            <p:ph type="sldNum" sz="quarter" idx="10"/>
          </p:nvPr>
        </p:nvSpPr>
        <p:spPr>
          <a:noFill/>
        </p:spPr>
        <p:txBody>
          <a:bodyPr/>
          <a:lstStyle/>
          <a:p>
            <a:fld id="{D57E722D-8C1B-4CE2-92C1-804867E12672}" type="slidenum">
              <a:rPr lang="en-US">
                <a:latin typeface="Arial" charset="0"/>
                <a:ea typeface="MS PGothic" pitchFamily="34" charset="-128"/>
              </a:rPr>
              <a:pPr/>
              <a:t>8</a:t>
            </a:fld>
            <a:endParaRPr lang="en-US">
              <a:latin typeface="Arial" charset="0"/>
              <a:ea typeface="MS PGothic" pitchFamily="34" charset="-128"/>
            </a:endParaRPr>
          </a:p>
        </p:txBody>
      </p:sp>
      <p:pic>
        <p:nvPicPr>
          <p:cNvPr id="58371" name="Picture 3"/>
          <p:cNvPicPr>
            <a:picLocks noChangeAspect="1" noChangeArrowheads="1"/>
          </p:cNvPicPr>
          <p:nvPr/>
        </p:nvPicPr>
        <p:blipFill>
          <a:blip r:embed="rId3"/>
          <a:srcRect/>
          <a:stretch>
            <a:fillRect/>
          </a:stretch>
        </p:blipFill>
        <p:spPr bwMode="auto">
          <a:xfrm>
            <a:off x="944563" y="1590675"/>
            <a:ext cx="7208837" cy="4479925"/>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152400" y="1981200"/>
            <a:ext cx="5219700" cy="2274888"/>
          </a:xfrm>
          <a:prstGeom prst="rect">
            <a:avLst/>
          </a:prstGeom>
          <a:noFill/>
          <a:ln w="12700">
            <a:solidFill>
              <a:srgbClr val="D60093"/>
            </a:solidFill>
            <a:miter lim="800000"/>
            <a:headEnd/>
            <a:tailEnd/>
          </a:ln>
          <a:effectLst>
            <a:outerShdw dist="38100" dir="2700000" algn="tl" rotWithShape="0">
              <a:srgbClr val="000000">
                <a:alpha val="39999"/>
              </a:srgbClr>
            </a:outerShdw>
          </a:effectLst>
        </p:spPr>
      </p:pic>
      <p:sp>
        <p:nvSpPr>
          <p:cNvPr id="115" name="Rectangle 114"/>
          <p:cNvSpPr/>
          <p:nvPr/>
        </p:nvSpPr>
        <p:spPr>
          <a:xfrm>
            <a:off x="1600200" y="6203950"/>
            <a:ext cx="6934200" cy="425450"/>
          </a:xfrm>
          <a:prstGeom prst="rect">
            <a:avLst/>
          </a:prstGeom>
        </p:spPr>
        <p:txBody>
          <a:bodyPr>
            <a:spAutoFit/>
          </a:bodyPr>
          <a:lstStyle/>
          <a:p>
            <a:pPr>
              <a:spcBef>
                <a:spcPct val="50000"/>
              </a:spcBef>
              <a:buClr>
                <a:schemeClr val="accent2"/>
              </a:buClr>
              <a:buFont typeface="Wingdings" pitchFamily="2" charset="2"/>
              <a:buNone/>
              <a:defRPr/>
            </a:pPr>
            <a:r>
              <a:rPr lang="en-US" sz="1200" dirty="0">
                <a:latin typeface="Arial" pitchFamily="34" charset="0"/>
                <a:ea typeface="Arial Unicode MS" pitchFamily="34" charset="-128"/>
                <a:cs typeface="Arial Unicode MS" pitchFamily="34" charset="-128"/>
              </a:rPr>
              <a:t>“From Stretched to Strengthened; Insights from the Global Chief Marketing Study”</a:t>
            </a:r>
          </a:p>
          <a:p>
            <a:pPr marL="60325" indent="-60325">
              <a:spcBef>
                <a:spcPct val="50000"/>
              </a:spcBef>
              <a:buClr>
                <a:schemeClr val="accent2"/>
              </a:buClr>
              <a:buFont typeface="Wingdings" pitchFamily="2" charset="2"/>
              <a:buNone/>
              <a:defRPr/>
            </a:pPr>
            <a:r>
              <a:rPr lang="en-US" sz="1200" dirty="0">
                <a:latin typeface="Arial" pitchFamily="34" charset="0"/>
                <a:ea typeface="Arial Unicode MS" pitchFamily="34" charset="-128"/>
                <a:cs typeface="Arial Unicode MS" pitchFamily="34" charset="-128"/>
              </a:rPr>
              <a:t>	www.ibm.com/cmostudy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strVal val="2/3*#ppt_w"/>
                                          </p:val>
                                        </p:tav>
                                        <p:tav tm="100000">
                                          <p:val>
                                            <p:strVal val="#ppt_w"/>
                                          </p:val>
                                        </p:tav>
                                      </p:tavLst>
                                    </p:anim>
                                    <p:anim calcmode="lin" valueType="num">
                                      <p:cBhvr>
                                        <p:cTn id="8" dur="500" fill="hold"/>
                                        <p:tgtEl>
                                          <p:spTgt spid="205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512763" y="674688"/>
            <a:ext cx="8440737" cy="430212"/>
          </a:xfrm>
        </p:spPr>
        <p:txBody>
          <a:bodyPr/>
          <a:lstStyle/>
          <a:p>
            <a:r>
              <a:rPr lang="en-US" sz="2400" smtClean="0"/>
              <a:t>Table of Contents</a:t>
            </a:r>
          </a:p>
        </p:txBody>
      </p:sp>
      <p:sp>
        <p:nvSpPr>
          <p:cNvPr id="60418" name="Rectangle 3"/>
          <p:cNvSpPr>
            <a:spLocks noGrp="1" noChangeArrowheads="1"/>
          </p:cNvSpPr>
          <p:nvPr>
            <p:ph idx="1"/>
          </p:nvPr>
        </p:nvSpPr>
        <p:spPr>
          <a:xfrm>
            <a:off x="519113" y="1311275"/>
            <a:ext cx="7775575" cy="3902075"/>
          </a:xfrm>
        </p:spPr>
        <p:txBody>
          <a:bodyPr/>
          <a:lstStyle/>
          <a:p>
            <a:pPr marL="738188" lvl="1" indent="-508000">
              <a:spcAft>
                <a:spcPct val="65000"/>
              </a:spcAft>
              <a:buFont typeface="Arial" charset="0"/>
              <a:buAutoNum type="arabicPeriod"/>
            </a:pPr>
            <a:r>
              <a:rPr lang="en-US" sz="2000" b="1" smtClean="0"/>
              <a:t>Trends in Marketing, CMO study results</a:t>
            </a:r>
          </a:p>
          <a:p>
            <a:pPr marL="738188" lvl="1" indent="-508000">
              <a:spcAft>
                <a:spcPct val="65000"/>
              </a:spcAft>
              <a:buFont typeface="Arial" charset="0"/>
              <a:buAutoNum type="arabicPeriod"/>
            </a:pPr>
            <a:r>
              <a:rPr lang="en-US" sz="2000" b="1" smtClean="0"/>
              <a:t>Interactive Marketing by IBM</a:t>
            </a:r>
          </a:p>
          <a:p>
            <a:pPr marL="738188" lvl="1" indent="-508000">
              <a:spcAft>
                <a:spcPct val="65000"/>
              </a:spcAft>
              <a:buFont typeface="Arial" charset="0"/>
              <a:buAutoNum type="arabicPeriod"/>
            </a:pPr>
            <a:r>
              <a:rPr lang="en-US" sz="2000" b="1" smtClean="0"/>
              <a:t>Benefits illustrated by Customer Stories</a:t>
            </a:r>
          </a:p>
          <a:p>
            <a:pPr marL="738188" lvl="1" indent="-508000">
              <a:spcAft>
                <a:spcPct val="65000"/>
              </a:spcAft>
              <a:buFont typeface="Arial" charset="0"/>
              <a:buNone/>
            </a:pPr>
            <a:endParaRPr lang="en-US" sz="2000" b="1" smtClean="0"/>
          </a:p>
          <a:p>
            <a:pPr marL="915988" lvl="2" indent="-457200">
              <a:spcAft>
                <a:spcPct val="65000"/>
              </a:spcAft>
              <a:buFontTx/>
              <a:buNone/>
            </a:pPr>
            <a:endParaRPr lang="en-US" sz="2000" b="1" smtClean="0"/>
          </a:p>
          <a:p>
            <a:pPr marL="738188" lvl="1" indent="-508000">
              <a:spcAft>
                <a:spcPct val="65000"/>
              </a:spcAft>
              <a:buFont typeface="Arial" charset="0"/>
              <a:buNone/>
            </a:pPr>
            <a:endParaRPr lang="en-US" sz="2800" b="1" smtClean="0"/>
          </a:p>
        </p:txBody>
      </p:sp>
      <p:sp>
        <p:nvSpPr>
          <p:cNvPr id="60419" name="Slide Number Placeholder 3"/>
          <p:cNvSpPr>
            <a:spLocks noGrp="1"/>
          </p:cNvSpPr>
          <p:nvPr>
            <p:ph type="sldNum" sz="quarter" idx="10"/>
          </p:nvPr>
        </p:nvSpPr>
        <p:spPr bwMode="auto">
          <a:xfrm>
            <a:off x="457200" y="6356350"/>
            <a:ext cx="2133600" cy="365125"/>
          </a:xfrm>
          <a:noFill/>
        </p:spPr>
        <p:txBody>
          <a:bodyPr/>
          <a:lstStyle/>
          <a:p>
            <a:r>
              <a:rPr lang="en-US" altLang="en-US">
                <a:latin typeface="Arial" charset="0"/>
                <a:ea typeface="MS PGothic" pitchFamily="34" charset="-128"/>
              </a:rPr>
              <a:t>Slide </a:t>
            </a:r>
            <a:fld id="{942276D8-732C-4FE4-A96C-43451D3665E0}" type="slidenum">
              <a:rPr lang="en-US" altLang="en-US">
                <a:latin typeface="Arial" charset="0"/>
                <a:ea typeface="MS PGothic" pitchFamily="34" charset="-128"/>
              </a:rPr>
              <a:pPr/>
              <a:t>9</a:t>
            </a:fld>
            <a:endParaRPr lang="en-US" altLang="en-US">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Office Theme">
  <a:themeElements>
    <a:clrScheme name="6_Office Theme 3">
      <a:dk1>
        <a:srgbClr val="333333"/>
      </a:dk1>
      <a:lt1>
        <a:srgbClr val="FFFFFF"/>
      </a:lt1>
      <a:dk2>
        <a:srgbClr val="0099CC"/>
      </a:dk2>
      <a:lt2>
        <a:srgbClr val="666666"/>
      </a:lt2>
      <a:accent1>
        <a:srgbClr val="993366"/>
      </a:accent1>
      <a:accent2>
        <a:srgbClr val="FFAA11"/>
      </a:accent2>
      <a:accent3>
        <a:srgbClr val="FFFFFF"/>
      </a:accent3>
      <a:accent4>
        <a:srgbClr val="2A2A2A"/>
      </a:accent4>
      <a:accent5>
        <a:srgbClr val="CAADB8"/>
      </a:accent5>
      <a:accent6>
        <a:srgbClr val="E79A0E"/>
      </a:accent6>
      <a:hlink>
        <a:srgbClr val="F36F21"/>
      </a:hlink>
      <a:folHlink>
        <a:srgbClr val="7CA418"/>
      </a:folHlink>
    </a:clrScheme>
    <a:fontScheme name="6_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6_Office Theme 1">
        <a:dk1>
          <a:srgbClr val="000000"/>
        </a:dk1>
        <a:lt1>
          <a:srgbClr val="FFFFFF"/>
        </a:lt1>
        <a:dk2>
          <a:srgbClr val="0099CC"/>
        </a:dk2>
        <a:lt2>
          <a:srgbClr val="666666"/>
        </a:lt2>
        <a:accent1>
          <a:srgbClr val="991177"/>
        </a:accent1>
        <a:accent2>
          <a:srgbClr val="FFAA11"/>
        </a:accent2>
        <a:accent3>
          <a:srgbClr val="FFFFFF"/>
        </a:accent3>
        <a:accent4>
          <a:srgbClr val="000000"/>
        </a:accent4>
        <a:accent5>
          <a:srgbClr val="CAAABD"/>
        </a:accent5>
        <a:accent6>
          <a:srgbClr val="E79A0E"/>
        </a:accent6>
        <a:hlink>
          <a:srgbClr val="F36F21"/>
        </a:hlink>
        <a:folHlink>
          <a:srgbClr val="80B539"/>
        </a:folHlink>
      </a:clrScheme>
      <a:clrMap bg1="lt1" tx1="dk1" bg2="lt2" tx2="dk2" accent1="accent1" accent2="accent2" accent3="accent3" accent4="accent4" accent5="accent5" accent6="accent6" hlink="hlink" folHlink="folHlink"/>
    </a:extraClrScheme>
    <a:extraClrScheme>
      <a:clrScheme name="6_Office Theme 2">
        <a:dk1>
          <a:srgbClr val="333333"/>
        </a:dk1>
        <a:lt1>
          <a:srgbClr val="FFFFFF"/>
        </a:lt1>
        <a:dk2>
          <a:srgbClr val="0099CC"/>
        </a:dk2>
        <a:lt2>
          <a:srgbClr val="666666"/>
        </a:lt2>
        <a:accent1>
          <a:srgbClr val="991177"/>
        </a:accent1>
        <a:accent2>
          <a:srgbClr val="FFAA11"/>
        </a:accent2>
        <a:accent3>
          <a:srgbClr val="FFFFFF"/>
        </a:accent3>
        <a:accent4>
          <a:srgbClr val="2A2A2A"/>
        </a:accent4>
        <a:accent5>
          <a:srgbClr val="CAAABD"/>
        </a:accent5>
        <a:accent6>
          <a:srgbClr val="E79A0E"/>
        </a:accent6>
        <a:hlink>
          <a:srgbClr val="F36F21"/>
        </a:hlink>
        <a:folHlink>
          <a:srgbClr val="80B539"/>
        </a:folHlink>
      </a:clrScheme>
      <a:clrMap bg1="lt1" tx1="dk1" bg2="lt2" tx2="dk2" accent1="accent1" accent2="accent2" accent3="accent3" accent4="accent4" accent5="accent5" accent6="accent6" hlink="hlink" folHlink="folHlink"/>
    </a:extraClrScheme>
    <a:extraClrScheme>
      <a:clrScheme name="6_Office Theme 3">
        <a:dk1>
          <a:srgbClr val="333333"/>
        </a:dk1>
        <a:lt1>
          <a:srgbClr val="FFFFFF"/>
        </a:lt1>
        <a:dk2>
          <a:srgbClr val="0099CC"/>
        </a:dk2>
        <a:lt2>
          <a:srgbClr val="666666"/>
        </a:lt2>
        <a:accent1>
          <a:srgbClr val="993366"/>
        </a:accent1>
        <a:accent2>
          <a:srgbClr val="FFAA11"/>
        </a:accent2>
        <a:accent3>
          <a:srgbClr val="FFFFFF"/>
        </a:accent3>
        <a:accent4>
          <a:srgbClr val="2A2A2A"/>
        </a:accent4>
        <a:accent5>
          <a:srgbClr val="CAADB8"/>
        </a:accent5>
        <a:accent6>
          <a:srgbClr val="E79A0E"/>
        </a:accent6>
        <a:hlink>
          <a:srgbClr val="F36F21"/>
        </a:hlink>
        <a:folHlink>
          <a:srgbClr val="7CA41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Office Theme">
  <a:themeElements>
    <a:clrScheme name="6_Office Theme 3">
      <a:dk1>
        <a:srgbClr val="333333"/>
      </a:dk1>
      <a:lt1>
        <a:srgbClr val="FFFFFF"/>
      </a:lt1>
      <a:dk2>
        <a:srgbClr val="0099CC"/>
      </a:dk2>
      <a:lt2>
        <a:srgbClr val="666666"/>
      </a:lt2>
      <a:accent1>
        <a:srgbClr val="993366"/>
      </a:accent1>
      <a:accent2>
        <a:srgbClr val="FFAA11"/>
      </a:accent2>
      <a:accent3>
        <a:srgbClr val="FFFFFF"/>
      </a:accent3>
      <a:accent4>
        <a:srgbClr val="2A2A2A"/>
      </a:accent4>
      <a:accent5>
        <a:srgbClr val="CAADB8"/>
      </a:accent5>
      <a:accent6>
        <a:srgbClr val="E79A0E"/>
      </a:accent6>
      <a:hlink>
        <a:srgbClr val="F36F21"/>
      </a:hlink>
      <a:folHlink>
        <a:srgbClr val="7CA418"/>
      </a:folHlink>
    </a:clrScheme>
    <a:fontScheme name="6_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CFFCC"/>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6_Office Theme 1">
        <a:dk1>
          <a:srgbClr val="000000"/>
        </a:dk1>
        <a:lt1>
          <a:srgbClr val="FFFFFF"/>
        </a:lt1>
        <a:dk2>
          <a:srgbClr val="0099CC"/>
        </a:dk2>
        <a:lt2>
          <a:srgbClr val="666666"/>
        </a:lt2>
        <a:accent1>
          <a:srgbClr val="991177"/>
        </a:accent1>
        <a:accent2>
          <a:srgbClr val="FFAA11"/>
        </a:accent2>
        <a:accent3>
          <a:srgbClr val="FFFFFF"/>
        </a:accent3>
        <a:accent4>
          <a:srgbClr val="000000"/>
        </a:accent4>
        <a:accent5>
          <a:srgbClr val="CAAABD"/>
        </a:accent5>
        <a:accent6>
          <a:srgbClr val="E79A0E"/>
        </a:accent6>
        <a:hlink>
          <a:srgbClr val="F36F21"/>
        </a:hlink>
        <a:folHlink>
          <a:srgbClr val="80B539"/>
        </a:folHlink>
      </a:clrScheme>
      <a:clrMap bg1="lt1" tx1="dk1" bg2="lt2" tx2="dk2" accent1="accent1" accent2="accent2" accent3="accent3" accent4="accent4" accent5="accent5" accent6="accent6" hlink="hlink" folHlink="folHlink"/>
    </a:extraClrScheme>
    <a:extraClrScheme>
      <a:clrScheme name="6_Office Theme 2">
        <a:dk1>
          <a:srgbClr val="333333"/>
        </a:dk1>
        <a:lt1>
          <a:srgbClr val="FFFFFF"/>
        </a:lt1>
        <a:dk2>
          <a:srgbClr val="0099CC"/>
        </a:dk2>
        <a:lt2>
          <a:srgbClr val="666666"/>
        </a:lt2>
        <a:accent1>
          <a:srgbClr val="991177"/>
        </a:accent1>
        <a:accent2>
          <a:srgbClr val="FFAA11"/>
        </a:accent2>
        <a:accent3>
          <a:srgbClr val="FFFFFF"/>
        </a:accent3>
        <a:accent4>
          <a:srgbClr val="2A2A2A"/>
        </a:accent4>
        <a:accent5>
          <a:srgbClr val="CAAABD"/>
        </a:accent5>
        <a:accent6>
          <a:srgbClr val="E79A0E"/>
        </a:accent6>
        <a:hlink>
          <a:srgbClr val="F36F21"/>
        </a:hlink>
        <a:folHlink>
          <a:srgbClr val="80B539"/>
        </a:folHlink>
      </a:clrScheme>
      <a:clrMap bg1="lt1" tx1="dk1" bg2="lt2" tx2="dk2" accent1="accent1" accent2="accent2" accent3="accent3" accent4="accent4" accent5="accent5" accent6="accent6" hlink="hlink" folHlink="folHlink"/>
    </a:extraClrScheme>
    <a:extraClrScheme>
      <a:clrScheme name="6_Office Theme 3">
        <a:dk1>
          <a:srgbClr val="333333"/>
        </a:dk1>
        <a:lt1>
          <a:srgbClr val="FFFFFF"/>
        </a:lt1>
        <a:dk2>
          <a:srgbClr val="0099CC"/>
        </a:dk2>
        <a:lt2>
          <a:srgbClr val="666666"/>
        </a:lt2>
        <a:accent1>
          <a:srgbClr val="993366"/>
        </a:accent1>
        <a:accent2>
          <a:srgbClr val="FFAA11"/>
        </a:accent2>
        <a:accent3>
          <a:srgbClr val="FFFFFF"/>
        </a:accent3>
        <a:accent4>
          <a:srgbClr val="2A2A2A"/>
        </a:accent4>
        <a:accent5>
          <a:srgbClr val="CAADB8"/>
        </a:accent5>
        <a:accent6>
          <a:srgbClr val="E79A0E"/>
        </a:accent6>
        <a:hlink>
          <a:srgbClr val="F36F21"/>
        </a:hlink>
        <a:folHlink>
          <a:srgbClr val="7CA41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EMM Kyivstar Hands-on Workshop v1.1</Template>
  <TotalTime>3908</TotalTime>
  <Words>1868</Words>
  <Application>Microsoft Office PowerPoint</Application>
  <PresentationFormat>全屏显示(4:3)</PresentationFormat>
  <Paragraphs>425</Paragraphs>
  <Slides>31</Slides>
  <Notes>31</Notes>
  <HiddenSlides>0</HiddenSlides>
  <MMClips>0</MMClips>
  <ScaleCrop>false</ScaleCrop>
  <HeadingPairs>
    <vt:vector size="4" baseType="variant">
      <vt:variant>
        <vt:lpstr>主题</vt:lpstr>
      </vt:variant>
      <vt:variant>
        <vt:i4>4</vt:i4>
      </vt:variant>
      <vt:variant>
        <vt:lpstr>幻灯片标题</vt:lpstr>
      </vt:variant>
      <vt:variant>
        <vt:i4>31</vt:i4>
      </vt:variant>
    </vt:vector>
  </HeadingPairs>
  <TitlesOfParts>
    <vt:vector size="35" baseType="lpstr">
      <vt:lpstr>10 September 2009</vt:lpstr>
      <vt:lpstr>6_Office Theme</vt:lpstr>
      <vt:lpstr>7_Office Theme</vt:lpstr>
      <vt:lpstr>Default Theme</vt:lpstr>
      <vt:lpstr>Benefits of the Interactive Marketing How smarter Marketing will boost your sales</vt:lpstr>
      <vt:lpstr>PowerPoint 演示文稿</vt:lpstr>
      <vt:lpstr>Table of Contents</vt:lpstr>
      <vt:lpstr>PowerPoint 演示文稿</vt:lpstr>
      <vt:lpstr>2011 – IBM CMO Study</vt:lpstr>
      <vt:lpstr>CMOs admit they are not prepared</vt:lpstr>
      <vt:lpstr>Specific challenges reflect growing complexity</vt:lpstr>
      <vt:lpstr>Specific challenges reflect growing complexity</vt:lpstr>
      <vt:lpstr>Table of Contents</vt:lpstr>
      <vt:lpstr>How your customers and prospects behave</vt:lpstr>
      <vt:lpstr>What your customers and prospects expect</vt:lpstr>
      <vt:lpstr>What your customers and prospects actually experience</vt:lpstr>
      <vt:lpstr>IBM calls what your customers and prospects expect:</vt:lpstr>
      <vt:lpstr>Customer Dialog Framework</vt:lpstr>
      <vt:lpstr>How can technology help?</vt:lpstr>
      <vt:lpstr>Technology framework for cross-channel, interactive marketing</vt:lpstr>
      <vt:lpstr>Technology framework for cross-channel, interactive marketing</vt:lpstr>
      <vt:lpstr>Specific software capabilities within the framework</vt:lpstr>
      <vt:lpstr>Technology framework for cross-channel, interactive marketing</vt:lpstr>
      <vt:lpstr>Technology framework for cross-channel, interactive marketing</vt:lpstr>
      <vt:lpstr>All Processes of Marketing Organizations: Inbound &amp; Outbound &amp; Online &amp; Offline</vt:lpstr>
      <vt:lpstr>10 Year Market Leader</vt:lpstr>
      <vt:lpstr>New market leader in Web Analytics</vt:lpstr>
      <vt:lpstr>Table of Contents</vt:lpstr>
      <vt:lpstr>More than 2500 Organizations Worldwide Depend on IBM’s EMM Solutions</vt:lpstr>
      <vt:lpstr>Typical business results reported by EMM users</vt:lpstr>
      <vt:lpstr>Leading Financial Institutions Rely on IBM EMM Portfolio  of Banking Customers</vt:lpstr>
      <vt:lpstr>Unica is the Proven Solution for Telecommunications Companies</vt:lpstr>
      <vt:lpstr>Strong Portfolio of Retail Customers More than 150 and Growing</vt:lpstr>
      <vt:lpstr>So don’t miss the train, call us!</vt:lpstr>
      <vt:lpstr>声明：</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Agenda Solution Workshop Template v1.0</dc:title>
  <dc:creator>IBM_USER</dc:creator>
  <cp:lastModifiedBy>Microsoft</cp:lastModifiedBy>
  <cp:revision>427</cp:revision>
  <dcterms:created xsi:type="dcterms:W3CDTF">2009-06-18T20:08:48Z</dcterms:created>
  <dcterms:modified xsi:type="dcterms:W3CDTF">2018-01-05T01:44:54Z</dcterms:modified>
</cp:coreProperties>
</file>