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4"/>
    <p:sldMasterId id="2147483660" r:id="rId5"/>
  </p:sldMasterIdLst>
  <p:notesMasterIdLst>
    <p:notesMasterId r:id="rId27"/>
  </p:notesMasterIdLst>
  <p:handoutMasterIdLst>
    <p:handoutMasterId r:id="rId28"/>
  </p:handoutMasterIdLst>
  <p:sldIdLst>
    <p:sldId id="304" r:id="rId6"/>
    <p:sldId id="342" r:id="rId7"/>
    <p:sldId id="338" r:id="rId8"/>
    <p:sldId id="306" r:id="rId9"/>
    <p:sldId id="307" r:id="rId10"/>
    <p:sldId id="312" r:id="rId11"/>
    <p:sldId id="344" r:id="rId12"/>
    <p:sldId id="309" r:id="rId13"/>
    <p:sldId id="310" r:id="rId14"/>
    <p:sldId id="343" r:id="rId15"/>
    <p:sldId id="341" r:id="rId16"/>
    <p:sldId id="345" r:id="rId17"/>
    <p:sldId id="325" r:id="rId18"/>
    <p:sldId id="326" r:id="rId19"/>
    <p:sldId id="327" r:id="rId20"/>
    <p:sldId id="328" r:id="rId21"/>
    <p:sldId id="333" r:id="rId22"/>
    <p:sldId id="334" r:id="rId23"/>
    <p:sldId id="335" r:id="rId24"/>
    <p:sldId id="331" r:id="rId25"/>
    <p:sldId id="346" r:id="rId26"/>
  </p:sldIdLst>
  <p:sldSz cx="9144000" cy="6858000" type="screen4x3"/>
  <p:notesSz cx="7035800" cy="9194800"/>
  <p:defaultTextStyle>
    <a:defPPr>
      <a:defRPr lang="en-US"/>
    </a:defPPr>
    <a:lvl1pPr algn="l" rtl="0" eaLnBrk="0" fontAlgn="base" hangingPunct="0">
      <a:lnSpc>
        <a:spcPct val="80000"/>
      </a:lnSpc>
      <a:spcBef>
        <a:spcPct val="0"/>
      </a:spcBef>
      <a:spcAft>
        <a:spcPct val="0"/>
      </a:spcAft>
      <a:defRPr sz="3200" b="1" kern="1200">
        <a:solidFill>
          <a:schemeClr val="tx1"/>
        </a:solidFill>
        <a:latin typeface="Arial" charset="0"/>
        <a:ea typeface="+mn-ea"/>
        <a:cs typeface="+mn-cs"/>
      </a:defRPr>
    </a:lvl1pPr>
    <a:lvl2pPr marL="457200" algn="l" rtl="0" eaLnBrk="0" fontAlgn="base" hangingPunct="0">
      <a:lnSpc>
        <a:spcPct val="80000"/>
      </a:lnSpc>
      <a:spcBef>
        <a:spcPct val="0"/>
      </a:spcBef>
      <a:spcAft>
        <a:spcPct val="0"/>
      </a:spcAft>
      <a:defRPr sz="3200" b="1" kern="1200">
        <a:solidFill>
          <a:schemeClr val="tx1"/>
        </a:solidFill>
        <a:latin typeface="Arial" charset="0"/>
        <a:ea typeface="+mn-ea"/>
        <a:cs typeface="+mn-cs"/>
      </a:defRPr>
    </a:lvl2pPr>
    <a:lvl3pPr marL="914400" algn="l" rtl="0" eaLnBrk="0" fontAlgn="base" hangingPunct="0">
      <a:lnSpc>
        <a:spcPct val="80000"/>
      </a:lnSpc>
      <a:spcBef>
        <a:spcPct val="0"/>
      </a:spcBef>
      <a:spcAft>
        <a:spcPct val="0"/>
      </a:spcAft>
      <a:defRPr sz="3200" b="1" kern="1200">
        <a:solidFill>
          <a:schemeClr val="tx1"/>
        </a:solidFill>
        <a:latin typeface="Arial" charset="0"/>
        <a:ea typeface="+mn-ea"/>
        <a:cs typeface="+mn-cs"/>
      </a:defRPr>
    </a:lvl3pPr>
    <a:lvl4pPr marL="1371600" algn="l" rtl="0" eaLnBrk="0" fontAlgn="base" hangingPunct="0">
      <a:lnSpc>
        <a:spcPct val="80000"/>
      </a:lnSpc>
      <a:spcBef>
        <a:spcPct val="0"/>
      </a:spcBef>
      <a:spcAft>
        <a:spcPct val="0"/>
      </a:spcAft>
      <a:defRPr sz="3200" b="1" kern="1200">
        <a:solidFill>
          <a:schemeClr val="tx1"/>
        </a:solidFill>
        <a:latin typeface="Arial" charset="0"/>
        <a:ea typeface="+mn-ea"/>
        <a:cs typeface="+mn-cs"/>
      </a:defRPr>
    </a:lvl4pPr>
    <a:lvl5pPr marL="1828800" algn="l" rtl="0" eaLnBrk="0" fontAlgn="base" hangingPunct="0">
      <a:lnSpc>
        <a:spcPct val="80000"/>
      </a:lnSpc>
      <a:spcBef>
        <a:spcPct val="0"/>
      </a:spcBef>
      <a:spcAft>
        <a:spcPct val="0"/>
      </a:spcAft>
      <a:defRPr sz="3200" b="1" kern="1200">
        <a:solidFill>
          <a:schemeClr val="tx1"/>
        </a:solidFill>
        <a:latin typeface="Arial" charset="0"/>
        <a:ea typeface="+mn-ea"/>
        <a:cs typeface="+mn-cs"/>
      </a:defRPr>
    </a:lvl5pPr>
    <a:lvl6pPr marL="2286000" algn="l" defTabSz="914400" rtl="0" eaLnBrk="1" latinLnBrk="0" hangingPunct="1">
      <a:defRPr sz="3200" b="1" kern="1200">
        <a:solidFill>
          <a:schemeClr val="tx1"/>
        </a:solidFill>
        <a:latin typeface="Arial" charset="0"/>
        <a:ea typeface="+mn-ea"/>
        <a:cs typeface="+mn-cs"/>
      </a:defRPr>
    </a:lvl6pPr>
    <a:lvl7pPr marL="2743200" algn="l" defTabSz="914400" rtl="0" eaLnBrk="1" latinLnBrk="0" hangingPunct="1">
      <a:defRPr sz="3200" b="1" kern="1200">
        <a:solidFill>
          <a:schemeClr val="tx1"/>
        </a:solidFill>
        <a:latin typeface="Arial" charset="0"/>
        <a:ea typeface="+mn-ea"/>
        <a:cs typeface="+mn-cs"/>
      </a:defRPr>
    </a:lvl7pPr>
    <a:lvl8pPr marL="3200400" algn="l" defTabSz="914400" rtl="0" eaLnBrk="1" latinLnBrk="0" hangingPunct="1">
      <a:defRPr sz="3200" b="1" kern="1200">
        <a:solidFill>
          <a:schemeClr val="tx1"/>
        </a:solidFill>
        <a:latin typeface="Arial" charset="0"/>
        <a:ea typeface="+mn-ea"/>
        <a:cs typeface="+mn-cs"/>
      </a:defRPr>
    </a:lvl8pPr>
    <a:lvl9pPr marL="3657600" algn="l" defTabSz="914400" rtl="0" eaLnBrk="1" latinLnBrk="0" hangingPunct="1">
      <a:defRPr sz="3200"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99"/>
    <a:srgbClr val="0099CC"/>
    <a:srgbClr val="66CC00"/>
    <a:srgbClr val="CCCC33"/>
    <a:srgbClr val="666633"/>
    <a:srgbClr val="990033"/>
    <a:srgbClr val="336666"/>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217" autoAdjust="0"/>
  </p:normalViewPr>
  <p:slideViewPr>
    <p:cSldViewPr snapToGrid="0" showGuides="1">
      <p:cViewPr varScale="1">
        <p:scale>
          <a:sx n="58" d="100"/>
          <a:sy n="58" d="100"/>
        </p:scale>
        <p:origin x="-1428" y="-60"/>
      </p:cViewPr>
      <p:guideLst>
        <p:guide orient="horz" pos="2160"/>
        <p:guide orient="horz" pos="1180"/>
        <p:guide orient="horz" pos="657"/>
        <p:guide orient="horz" pos="950"/>
        <p:guide orient="horz" pos="2304"/>
        <p:guide orient="horz" pos="2005"/>
        <p:guide pos="2754"/>
        <p:guide pos="1597"/>
        <p:guide pos="329"/>
        <p:guide pos="2846"/>
        <p:guide pos="321"/>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98961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1228725" y="695325"/>
            <a:ext cx="4579938" cy="3435350"/>
          </a:xfrm>
          <a:prstGeom prst="rect">
            <a:avLst/>
          </a:prstGeom>
          <a:noFill/>
          <a:ln w="12700">
            <a:solidFill>
              <a:srgbClr val="000000"/>
            </a:solidFill>
            <a:miter lim="800000"/>
            <a:headEnd/>
            <a:tailEnd/>
          </a:ln>
          <a:effectLst/>
        </p:spPr>
      </p:sp>
      <p:sp>
        <p:nvSpPr>
          <p:cNvPr id="2051" name="Rectangle 3"/>
          <p:cNvSpPr>
            <a:spLocks noGrp="1" noChangeArrowheads="1"/>
          </p:cNvSpPr>
          <p:nvPr>
            <p:ph type="body" sz="quarter" idx="3"/>
          </p:nvPr>
        </p:nvSpPr>
        <p:spPr bwMode="auto">
          <a:xfrm>
            <a:off x="938213" y="4367213"/>
            <a:ext cx="5159375" cy="4138612"/>
          </a:xfrm>
          <a:prstGeom prst="rect">
            <a:avLst/>
          </a:prstGeom>
          <a:noFill/>
          <a:ln w="12700">
            <a:noFill/>
            <a:miter lim="800000"/>
            <a:headEnd/>
            <a:tailEnd/>
          </a:ln>
          <a:effectLst/>
        </p:spPr>
        <p:txBody>
          <a:bodyPr vert="horz" wrap="square" lIns="91588" tIns="44991" rIns="91588" bIns="44991"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extLst>
      <p:ext uri="{BB962C8B-B14F-4D97-AF65-F5344CB8AC3E}">
        <p14:creationId xmlns:p14="http://schemas.microsoft.com/office/powerpoint/2010/main" val="29029745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endParaRPr lang="en-US" sz="1200"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34523" y="689370"/>
            <a:ext cx="4566755" cy="344845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a:xfrm>
            <a:off x="3985325" y="8733615"/>
            <a:ext cx="3048847" cy="459579"/>
          </a:xfrm>
          <a:prstGeom prst="rect">
            <a:avLst/>
          </a:prstGeom>
        </p:spPr>
        <p:txBody>
          <a:bodyPr lIns="93095" tIns="46548" rIns="93095" bIns="46548"/>
          <a:lstStyle/>
          <a:p>
            <a:pPr>
              <a:buClr>
                <a:srgbClr val="1F497D"/>
              </a:buClr>
            </a:pPr>
            <a:fld id="{35709A46-4ADB-4D2E-835C-D70DEB913FB9}" type="slidenum">
              <a:rPr lang="zh-CN" altLang="en-US" smtClean="0">
                <a:solidFill>
                  <a:prstClr val="black"/>
                </a:solidFill>
              </a:rPr>
              <a:pPr>
                <a:buClr>
                  <a:srgbClr val="1F497D"/>
                </a:buClr>
              </a:pPr>
              <a:t>21</a:t>
            </a:fld>
            <a:endParaRPr lang="zh-CN" altLang="en-US">
              <a:solidFill>
                <a:prstClr val="black"/>
              </a:solidFill>
            </a:endParaRPr>
          </a:p>
        </p:txBody>
      </p:sp>
    </p:spTree>
    <p:extLst>
      <p:ext uri="{BB962C8B-B14F-4D97-AF65-F5344CB8AC3E}">
        <p14:creationId xmlns:p14="http://schemas.microsoft.com/office/powerpoint/2010/main" val="16797902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bwMode="auto">
          <a:noFill/>
          <a:ln>
            <a:solidFill>
              <a:srgbClr val="000000"/>
            </a:solidFill>
            <a:miter lim="800000"/>
            <a:headEnd/>
            <a:tailEnd/>
          </a:ln>
        </p:spPr>
      </p:sp>
      <p:sp>
        <p:nvSpPr>
          <p:cNvPr id="14338" name="Notes Placeholder 2"/>
          <p:cNvSpPr>
            <a:spLocks noGrp="1"/>
          </p:cNvSpPr>
          <p:nvPr>
            <p:ph type="body" idx="1"/>
          </p:nvPr>
        </p:nvSpPr>
        <p:spPr bwMode="auto">
          <a:noFill/>
        </p:spPr>
        <p:txBody>
          <a:bodyPr wrap="square" numCol="1" anchor="t" anchorCtr="0" compatLnSpc="1">
            <a:prstTxWarp prst="textNoShape">
              <a:avLst/>
            </a:prstTxWarp>
          </a:bodyPr>
          <a:lstStyle/>
          <a:p>
            <a:pPr marL="109538" indent="-109538">
              <a:spcBef>
                <a:spcPct val="50000"/>
              </a:spcBef>
              <a:buFontTx/>
              <a:buNone/>
            </a:pPr>
            <a:endParaRPr lang="en-GB"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w="9525"/>
        </p:spPr>
        <p:txBody>
          <a:bodyPr/>
          <a:lstStyle/>
          <a:p>
            <a:endParaRPr lang="en-US" sz="1000" dirty="0" smtClean="0"/>
          </a:p>
          <a:p>
            <a:endParaRPr lang="en-US" sz="1000"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27138" y="403225"/>
            <a:ext cx="4583112" cy="3436938"/>
          </a:xfrm>
        </p:spPr>
      </p:sp>
      <p:sp>
        <p:nvSpPr>
          <p:cNvPr id="3" name="Notes Placeholder 2"/>
          <p:cNvSpPr>
            <a:spLocks noGrp="1"/>
          </p:cNvSpPr>
          <p:nvPr>
            <p:ph type="body" idx="1"/>
          </p:nvPr>
        </p:nvSpPr>
        <p:spPr>
          <a:xfrm>
            <a:off x="552449" y="4350662"/>
            <a:ext cx="6022522" cy="3486032"/>
          </a:xfrm>
        </p:spPr>
        <p:txBody>
          <a:bodyPr>
            <a:noAutofit/>
          </a:bodyPr>
          <a:lstStyle/>
          <a:p>
            <a:pPr>
              <a:spcBef>
                <a:spcPts val="0"/>
              </a:spcBef>
              <a:spcAft>
                <a:spcPts val="0"/>
              </a:spcAft>
              <a:defRPr/>
            </a:pPr>
            <a:endParaRPr lang="en-US" sz="1800"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lvl="0"/>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77500" lnSpcReduction="20000"/>
          </a:bodyPr>
          <a:lstStyle/>
          <a:p>
            <a:pPr>
              <a:defRPr/>
            </a:pP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w="9525"/>
        </p:spPr>
        <p:txBody>
          <a:bodyPr/>
          <a:lstStyle/>
          <a:p>
            <a:endParaRPr lang="en-US" sz="1000" dirty="0"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6313-7.jpg"/>
          <p:cNvPicPr>
            <a:picLocks noChangeAspect="1"/>
          </p:cNvPicPr>
          <p:nvPr userDrawn="1"/>
        </p:nvPicPr>
        <p:blipFill>
          <a:blip r:embed="rId2" cstate="print"/>
          <a:stretch>
            <a:fillRect/>
          </a:stretch>
        </p:blipFill>
        <p:spPr>
          <a:xfrm>
            <a:off x="0" y="-4888"/>
            <a:ext cx="9158998" cy="6862888"/>
          </a:xfrm>
          <a:prstGeom prst="rect">
            <a:avLst/>
          </a:prstGeom>
        </p:spPr>
      </p:pic>
      <p:sp>
        <p:nvSpPr>
          <p:cNvPr id="10300" name="Rectangle 60"/>
          <p:cNvSpPr>
            <a:spLocks noGrp="1" noChangeArrowheads="1"/>
          </p:cNvSpPr>
          <p:nvPr>
            <p:ph type="ctrTitle" sz="quarter"/>
          </p:nvPr>
        </p:nvSpPr>
        <p:spPr bwMode="auto">
          <a:xfrm>
            <a:off x="2425700" y="4670044"/>
            <a:ext cx="6216650" cy="1143000"/>
          </a:xfrm>
          <a:ln w="9525"/>
        </p:spPr>
        <p:txBody>
          <a:bodyPr lIns="91440" tIns="45720" rIns="91440" bIns="45720" anchor="t"/>
          <a:lstStyle>
            <a:lvl1pPr>
              <a:defRPr>
                <a:solidFill>
                  <a:schemeClr val="bg1"/>
                </a:solidFill>
              </a:defRPr>
            </a:lvl1pPr>
          </a:lstStyle>
          <a:p>
            <a:r>
              <a:rPr lang="en-US" dirty="0"/>
              <a:t>Click to edit Master title style</a:t>
            </a:r>
          </a:p>
        </p:txBody>
      </p:sp>
      <p:sp>
        <p:nvSpPr>
          <p:cNvPr id="10301" name="Rectangle 61"/>
          <p:cNvSpPr>
            <a:spLocks noGrp="1" noChangeArrowheads="1"/>
          </p:cNvSpPr>
          <p:nvPr>
            <p:ph type="subTitle" sz="quarter" idx="1"/>
          </p:nvPr>
        </p:nvSpPr>
        <p:spPr>
          <a:xfrm>
            <a:off x="2425700" y="5847969"/>
            <a:ext cx="6216650" cy="460375"/>
          </a:xfrm>
          <a:ln w="9525"/>
        </p:spPr>
        <p:txBody>
          <a:bodyPr lIns="91440" tIns="45720" rIns="91440" bIns="45720"/>
          <a:lstStyle>
            <a:lvl1pPr marL="0" indent="0">
              <a:buFontTx/>
              <a:buNone/>
              <a:defRPr sz="1800">
                <a:solidFill>
                  <a:schemeClr val="bg1"/>
                </a:solidFill>
              </a:defRPr>
            </a:lvl1pPr>
          </a:lstStyle>
          <a:p>
            <a:r>
              <a:rPr lang="en-US" dirty="0"/>
              <a:t>Click to edit Master subtitle style</a:t>
            </a:r>
          </a:p>
        </p:txBody>
      </p:sp>
      <p:sp>
        <p:nvSpPr>
          <p:cNvPr id="10351" name="Text Box 111"/>
          <p:cNvSpPr txBox="1">
            <a:spLocks noChangeArrowheads="1"/>
          </p:cNvSpPr>
          <p:nvPr/>
        </p:nvSpPr>
        <p:spPr bwMode="auto">
          <a:xfrm>
            <a:off x="434975" y="6557963"/>
            <a:ext cx="7660513" cy="200568"/>
          </a:xfrm>
          <a:prstGeom prst="rect">
            <a:avLst/>
          </a:prstGeom>
          <a:noFill/>
          <a:ln w="12700">
            <a:noFill/>
            <a:miter lim="800000"/>
            <a:headEnd/>
            <a:tailEnd/>
          </a:ln>
          <a:effectLst/>
        </p:spPr>
        <p:txBody>
          <a:bodyPr wrap="square" lIns="90488" tIns="44450" rIns="90488" bIns="44450">
            <a:spAutoFit/>
          </a:bodyPr>
          <a:lstStyle/>
          <a:p>
            <a:r>
              <a:rPr lang="en-US" sz="900" b="0" dirty="0">
                <a:solidFill>
                  <a:schemeClr val="bg1"/>
                </a:solidFill>
              </a:rPr>
              <a:t>Copyright © </a:t>
            </a:r>
            <a:r>
              <a:rPr lang="en-US" sz="900" b="0" dirty="0" smtClean="0">
                <a:solidFill>
                  <a:schemeClr val="bg1"/>
                </a:solidFill>
              </a:rPr>
              <a:t>2011 </a:t>
            </a:r>
            <a:r>
              <a:rPr lang="en-US" sz="900" b="0" dirty="0">
                <a:solidFill>
                  <a:schemeClr val="bg1"/>
                </a:solidFill>
              </a:rPr>
              <a:t>Accenture  All Rights Reserved. Accenture, its logo, and High Performance Delivered are trademarks of Accenture.</a:t>
            </a:r>
          </a:p>
        </p:txBody>
      </p:sp>
      <p:pic>
        <p:nvPicPr>
          <p:cNvPr id="10352" name="Picture 112"/>
          <p:cNvPicPr>
            <a:picLocks noChangeAspect="1" noChangeArrowheads="1"/>
          </p:cNvPicPr>
          <p:nvPr/>
        </p:nvPicPr>
        <p:blipFill>
          <a:blip r:embed="rId3" cstate="print"/>
          <a:srcRect/>
          <a:stretch>
            <a:fillRect/>
          </a:stretch>
        </p:blipFill>
        <p:spPr bwMode="auto">
          <a:xfrm>
            <a:off x="279400" y="2149475"/>
            <a:ext cx="3821113" cy="1885950"/>
          </a:xfrm>
          <a:prstGeom prst="rect">
            <a:avLst/>
          </a:prstGeom>
          <a:noFill/>
        </p:spPr>
      </p:pic>
      <p:pic>
        <p:nvPicPr>
          <p:cNvPr id="11" name="Picture 10" descr="Be_Imagined.png"/>
          <p:cNvPicPr>
            <a:picLocks noChangeAspect="1"/>
          </p:cNvPicPr>
          <p:nvPr userDrawn="1"/>
        </p:nvPicPr>
        <p:blipFill>
          <a:blip r:embed="rId4" cstate="print"/>
          <a:srcRect l="13313" t="36562" r="15091" b="31438"/>
          <a:stretch>
            <a:fillRect/>
          </a:stretch>
        </p:blipFill>
        <p:spPr>
          <a:xfrm>
            <a:off x="2263472" y="303759"/>
            <a:ext cx="4069965" cy="1405653"/>
          </a:xfrm>
          <a:prstGeom prst="rect">
            <a:avLst/>
          </a:prstGeom>
        </p:spPr>
      </p:pic>
      <p:cxnSp>
        <p:nvCxnSpPr>
          <p:cNvPr id="14" name="Straight Connector 13"/>
          <p:cNvCxnSpPr/>
          <p:nvPr userDrawn="1"/>
        </p:nvCxnSpPr>
        <p:spPr bwMode="auto">
          <a:xfrm>
            <a:off x="3781" y="3429000"/>
            <a:ext cx="9144000" cy="0"/>
          </a:xfrm>
          <a:prstGeom prst="line">
            <a:avLst/>
          </a:prstGeom>
          <a:solidFill>
            <a:schemeClr val="accent1"/>
          </a:solidFill>
          <a:ln w="12700" cap="flat" cmpd="sng" algn="ctr">
            <a:solidFill>
              <a:schemeClr val="accent3"/>
            </a:solidFill>
            <a:prstDash val="solid"/>
            <a:round/>
            <a:headEnd type="none" w="med" len="med"/>
            <a:tailEnd type="none" w="med" len="med"/>
          </a:ln>
          <a:effectLst/>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4A3492BF-C3BE-4DEA-BBCD-5177B45F742F}" type="slidenum">
              <a:rPr lang="en-US"/>
              <a:pPr/>
              <a:t>‹#›</a:t>
            </a:fld>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 2011 Accenture  All Rights Reserved.</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100763" y="127000"/>
            <a:ext cx="2009775" cy="58912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6675" y="127000"/>
            <a:ext cx="5881688" cy="58912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5C2F5DEA-4973-48E9-9F62-6B139F30B5AC}" type="slidenum">
              <a:rPr lang="en-US"/>
              <a:pPr/>
              <a:t>‹#›</a:t>
            </a:fld>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 2011 Accenture  All Rights Reserved.</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0070C0"/>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539552" y="1556794"/>
            <a:ext cx="7772400" cy="578495"/>
          </a:xfrm>
        </p:spPr>
        <p:txBody>
          <a:bodyPr>
            <a:noAutofit/>
          </a:bodyPr>
          <a:lstStyle>
            <a:lvl1pPr algn="l">
              <a:defRPr sz="3200">
                <a:solidFill>
                  <a:schemeClr val="bg1"/>
                </a:solidFill>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547464" y="2204864"/>
            <a:ext cx="6400800" cy="1752600"/>
          </a:xfrm>
        </p:spPr>
        <p:txBody>
          <a:bodyPr/>
          <a:lstStyle>
            <a:lvl1pPr marL="0" indent="0" algn="l">
              <a:buNone/>
              <a:defRPr>
                <a:solidFill>
                  <a:schemeClr val="bg1">
                    <a:lumMod val="75000"/>
                  </a:schemeClr>
                </a:solidFill>
              </a:defRPr>
            </a:lvl1pPr>
            <a:lvl2pPr marL="457109" indent="0" algn="ctr">
              <a:buNone/>
              <a:defRPr>
                <a:solidFill>
                  <a:schemeClr val="tx1">
                    <a:tint val="75000"/>
                  </a:schemeClr>
                </a:solidFill>
              </a:defRPr>
            </a:lvl2pPr>
            <a:lvl3pPr marL="914218" indent="0" algn="ctr">
              <a:buNone/>
              <a:defRPr>
                <a:solidFill>
                  <a:schemeClr val="tx1">
                    <a:tint val="75000"/>
                  </a:schemeClr>
                </a:solidFill>
              </a:defRPr>
            </a:lvl3pPr>
            <a:lvl4pPr marL="1371326" indent="0" algn="ctr">
              <a:buNone/>
              <a:defRPr>
                <a:solidFill>
                  <a:schemeClr val="tx1">
                    <a:tint val="75000"/>
                  </a:schemeClr>
                </a:solidFill>
              </a:defRPr>
            </a:lvl4pPr>
            <a:lvl5pPr marL="1828436" indent="0" algn="ctr">
              <a:buNone/>
              <a:defRPr>
                <a:solidFill>
                  <a:schemeClr val="tx1">
                    <a:tint val="75000"/>
                  </a:schemeClr>
                </a:solidFill>
              </a:defRPr>
            </a:lvl5pPr>
            <a:lvl6pPr marL="2285545" indent="0" algn="ctr">
              <a:buNone/>
              <a:defRPr>
                <a:solidFill>
                  <a:schemeClr val="tx1">
                    <a:tint val="75000"/>
                  </a:schemeClr>
                </a:solidFill>
              </a:defRPr>
            </a:lvl6pPr>
            <a:lvl7pPr marL="2742654" indent="0" algn="ctr">
              <a:buNone/>
              <a:defRPr>
                <a:solidFill>
                  <a:schemeClr val="tx1">
                    <a:tint val="75000"/>
                  </a:schemeClr>
                </a:solidFill>
              </a:defRPr>
            </a:lvl7pPr>
            <a:lvl8pPr marL="3199762" indent="0" algn="ctr">
              <a:buNone/>
              <a:defRPr>
                <a:solidFill>
                  <a:schemeClr val="tx1">
                    <a:tint val="75000"/>
                  </a:schemeClr>
                </a:solidFill>
              </a:defRPr>
            </a:lvl8pPr>
            <a:lvl9pPr marL="3656872" indent="0" algn="ctr">
              <a:buNone/>
              <a:defRPr>
                <a:solidFill>
                  <a:schemeClr val="tx1">
                    <a:tint val="75000"/>
                  </a:schemeClr>
                </a:solidFill>
              </a:defRPr>
            </a:lvl9pPr>
          </a:lstStyle>
          <a:p>
            <a:r>
              <a:rPr lang="zh-CN" altLang="en-US" smtClean="0"/>
              <a:t>单击此处编辑母版副标题样式</a:t>
            </a:r>
            <a:endParaRPr lang="zh-CN" altLang="en-US"/>
          </a:p>
        </p:txBody>
      </p:sp>
      <p:grpSp>
        <p:nvGrpSpPr>
          <p:cNvPr id="7" name="组合 6"/>
          <p:cNvGrpSpPr/>
          <p:nvPr userDrawn="1"/>
        </p:nvGrpSpPr>
        <p:grpSpPr>
          <a:xfrm>
            <a:off x="210925" y="6463708"/>
            <a:ext cx="4067880" cy="288032"/>
            <a:chOff x="64" y="5823182"/>
            <a:chExt cx="4067880" cy="288032"/>
          </a:xfrm>
        </p:grpSpPr>
        <p:sp>
          <p:nvSpPr>
            <p:cNvPr id="8" name="矩形 7"/>
            <p:cNvSpPr/>
            <p:nvPr/>
          </p:nvSpPr>
          <p:spPr>
            <a:xfrm>
              <a:off x="64" y="5823182"/>
              <a:ext cx="2411696" cy="288032"/>
            </a:xfrm>
            <a:prstGeom prst="rect">
              <a:avLst/>
            </a:prstGeom>
            <a:solidFill>
              <a:srgbClr val="FFC00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defTabSz="851861" eaLnBrk="1" fontAlgn="auto" hangingPunct="1">
                <a:lnSpc>
                  <a:spcPct val="100000"/>
                </a:lnSpc>
                <a:spcBef>
                  <a:spcPts val="0"/>
                </a:spcBef>
                <a:spcAft>
                  <a:spcPts val="0"/>
                </a:spcAft>
              </a:pPr>
              <a:r>
                <a:rPr lang="zh-CN" altLang="en-US" sz="1400" dirty="0" smtClean="0">
                  <a:solidFill>
                    <a:prstClr val="white"/>
                  </a:solidFill>
                  <a:latin typeface="微软雅黑" pitchFamily="34" charset="-122"/>
                </a:rPr>
                <a:t>世界</a:t>
              </a:r>
              <a:r>
                <a:rPr lang="en-US" altLang="zh-CN" sz="1400" dirty="0" smtClean="0">
                  <a:solidFill>
                    <a:prstClr val="white"/>
                  </a:solidFill>
                  <a:latin typeface="微软雅黑" pitchFamily="34" charset="-122"/>
                </a:rPr>
                <a:t>500</a:t>
              </a:r>
              <a:r>
                <a:rPr lang="zh-CN" altLang="en-US" sz="1400" dirty="0" smtClean="0">
                  <a:solidFill>
                    <a:prstClr val="white"/>
                  </a:solidFill>
                  <a:latin typeface="微软雅黑" pitchFamily="34" charset="-122"/>
                </a:rPr>
                <a:t>强研究中心</a:t>
              </a:r>
              <a:endParaRPr lang="zh-CN" altLang="en-US" sz="1400" dirty="0">
                <a:solidFill>
                  <a:prstClr val="white"/>
                </a:solidFill>
                <a:latin typeface="微软雅黑" pitchFamily="34" charset="-122"/>
              </a:endParaRPr>
            </a:p>
          </p:txBody>
        </p:sp>
        <p:sp>
          <p:nvSpPr>
            <p:cNvPr id="9" name="矩形 8"/>
            <p:cNvSpPr/>
            <p:nvPr/>
          </p:nvSpPr>
          <p:spPr>
            <a:xfrm>
              <a:off x="2483944" y="5823182"/>
              <a:ext cx="1584000" cy="288032"/>
            </a:xfrm>
            <a:prstGeom prst="rect">
              <a:avLst/>
            </a:prstGeom>
            <a:solidFill>
              <a:srgbClr val="FFC00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defTabSz="851861" eaLnBrk="1" fontAlgn="auto" hangingPunct="1">
                <a:lnSpc>
                  <a:spcPct val="100000"/>
                </a:lnSpc>
                <a:spcBef>
                  <a:spcPts val="0"/>
                </a:spcBef>
                <a:spcAft>
                  <a:spcPts val="0"/>
                </a:spcAft>
              </a:pPr>
              <a:r>
                <a:rPr lang="en-US" altLang="zh-CN" sz="1200" dirty="0" smtClean="0">
                  <a:solidFill>
                    <a:prstClr val="white"/>
                  </a:solidFill>
                  <a:latin typeface="微软雅黑" pitchFamily="34" charset="-122"/>
                </a:rPr>
                <a:t>zhao-biao.com</a:t>
              </a:r>
              <a:endParaRPr lang="zh-CN" altLang="en-US" sz="1200" dirty="0">
                <a:solidFill>
                  <a:prstClr val="white"/>
                </a:solidFill>
                <a:latin typeface="微软雅黑" pitchFamily="34" charset="-122"/>
              </a:endParaRPr>
            </a:p>
          </p:txBody>
        </p:sp>
      </p:grpSp>
      <p:sp>
        <p:nvSpPr>
          <p:cNvPr id="11" name="矩形 10"/>
          <p:cNvSpPr/>
          <p:nvPr/>
        </p:nvSpPr>
        <p:spPr>
          <a:xfrm>
            <a:off x="4350879" y="6476846"/>
            <a:ext cx="4499928" cy="288032"/>
          </a:xfrm>
          <a:prstGeom prst="rect">
            <a:avLst/>
          </a:prstGeom>
          <a:solidFill>
            <a:srgbClr val="00B050"/>
          </a:solidFill>
          <a:ln w="12700">
            <a:noFill/>
          </a:ln>
        </p:spPr>
        <p:style>
          <a:lnRef idx="1">
            <a:schemeClr val="accent1"/>
          </a:lnRef>
          <a:fillRef idx="0">
            <a:schemeClr val="accent1"/>
          </a:fillRef>
          <a:effectRef idx="0">
            <a:schemeClr val="accent1"/>
          </a:effectRef>
          <a:fontRef idx="minor">
            <a:schemeClr val="tx1"/>
          </a:fontRef>
        </p:style>
        <p:txBody>
          <a:bodyPr lIns="91422" tIns="91422" rIns="91422" bIns="91422" rtlCol="0" anchor="ctr"/>
          <a:lstStyle/>
          <a:p>
            <a:pPr algn="ctr" defTabSz="851861" eaLnBrk="1" fontAlgn="auto" hangingPunct="1">
              <a:lnSpc>
                <a:spcPct val="100000"/>
              </a:lnSpc>
              <a:spcBef>
                <a:spcPts val="0"/>
              </a:spcBef>
              <a:spcAft>
                <a:spcPts val="0"/>
              </a:spcAft>
            </a:pPr>
            <a:r>
              <a:rPr lang="zh-CN" altLang="en-US" sz="1400" dirty="0" smtClean="0">
                <a:solidFill>
                  <a:prstClr val="white"/>
                </a:solidFill>
                <a:latin typeface="微软雅黑" pitchFamily="34" charset="-122"/>
              </a:rPr>
              <a:t>找表网：专注于海外</a:t>
            </a:r>
            <a:r>
              <a:rPr lang="zh-CN" altLang="en-US" sz="1400" dirty="0">
                <a:solidFill>
                  <a:prstClr val="white"/>
                </a:solidFill>
                <a:latin typeface="微软雅黑" pitchFamily="34" charset="-122"/>
              </a:rPr>
              <a:t>知名</a:t>
            </a:r>
            <a:r>
              <a:rPr lang="zh-CN" altLang="en-US" sz="1400" dirty="0" smtClean="0">
                <a:solidFill>
                  <a:prstClr val="white"/>
                </a:solidFill>
                <a:latin typeface="微软雅黑" pitchFamily="34" charset="-122"/>
              </a:rPr>
              <a:t>上市公司公开资料研究</a:t>
            </a:r>
            <a:endParaRPr lang="zh-CN" altLang="en-US" sz="1400" dirty="0">
              <a:solidFill>
                <a:prstClr val="white"/>
              </a:solidFill>
              <a:latin typeface="微软雅黑" pitchFamily="34" charset="-122"/>
            </a:endParaRPr>
          </a:p>
        </p:txBody>
      </p:sp>
      <p:cxnSp>
        <p:nvCxnSpPr>
          <p:cNvPr id="14" name="直接连接符 13"/>
          <p:cNvCxnSpPr/>
          <p:nvPr userDrawn="1"/>
        </p:nvCxnSpPr>
        <p:spPr>
          <a:xfrm>
            <a:off x="431634" y="908720"/>
            <a:ext cx="831683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56816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tx1">
                    <a:lumMod val="65000"/>
                    <a:lumOff val="35000"/>
                  </a:schemeClr>
                </a:solidFill>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8734034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5"/>
            <a:ext cx="7772400" cy="1500187"/>
          </a:xfrm>
        </p:spPr>
        <p:txBody>
          <a:bodyPr anchor="b"/>
          <a:lstStyle>
            <a:lvl1pPr marL="0" indent="0">
              <a:buNone/>
              <a:defRPr sz="2000">
                <a:solidFill>
                  <a:schemeClr val="tx1">
                    <a:tint val="75000"/>
                  </a:schemeClr>
                </a:solidFill>
              </a:defRPr>
            </a:lvl1pPr>
            <a:lvl2pPr marL="457109" indent="0">
              <a:buNone/>
              <a:defRPr sz="1800">
                <a:solidFill>
                  <a:schemeClr val="tx1">
                    <a:tint val="75000"/>
                  </a:schemeClr>
                </a:solidFill>
              </a:defRPr>
            </a:lvl2pPr>
            <a:lvl3pPr marL="914218" indent="0">
              <a:buNone/>
              <a:defRPr sz="1600">
                <a:solidFill>
                  <a:schemeClr val="tx1">
                    <a:tint val="75000"/>
                  </a:schemeClr>
                </a:solidFill>
              </a:defRPr>
            </a:lvl3pPr>
            <a:lvl4pPr marL="1371326" indent="0">
              <a:buNone/>
              <a:defRPr sz="1400">
                <a:solidFill>
                  <a:schemeClr val="tx1">
                    <a:tint val="75000"/>
                  </a:schemeClr>
                </a:solidFill>
              </a:defRPr>
            </a:lvl4pPr>
            <a:lvl5pPr marL="1828436" indent="0">
              <a:buNone/>
              <a:defRPr sz="1400">
                <a:solidFill>
                  <a:schemeClr val="tx1">
                    <a:tint val="75000"/>
                  </a:schemeClr>
                </a:solidFill>
              </a:defRPr>
            </a:lvl5pPr>
            <a:lvl6pPr marL="2285545" indent="0">
              <a:buNone/>
              <a:defRPr sz="1400">
                <a:solidFill>
                  <a:schemeClr val="tx1">
                    <a:tint val="75000"/>
                  </a:schemeClr>
                </a:solidFill>
              </a:defRPr>
            </a:lvl6pPr>
            <a:lvl7pPr marL="2742654" indent="0">
              <a:buNone/>
              <a:defRPr sz="1400">
                <a:solidFill>
                  <a:schemeClr val="tx1">
                    <a:tint val="75000"/>
                  </a:schemeClr>
                </a:solidFill>
              </a:defRPr>
            </a:lvl7pPr>
            <a:lvl8pPr marL="3199762" indent="0">
              <a:buNone/>
              <a:defRPr sz="1400">
                <a:solidFill>
                  <a:schemeClr val="tx1">
                    <a:tint val="75000"/>
                  </a:schemeClr>
                </a:solidFill>
              </a:defRPr>
            </a:lvl8pPr>
            <a:lvl9pPr marL="3656872"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760096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1_淘宝封面样式">
    <p:bg>
      <p:bgPr>
        <a:solidFill>
          <a:srgbClr val="0070C0"/>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1484786"/>
            <a:ext cx="7772400" cy="1362075"/>
          </a:xfrm>
        </p:spPr>
        <p:txBody>
          <a:bodyPr anchor="b"/>
          <a:lstStyle>
            <a:lvl1pPr algn="l">
              <a:defRPr sz="4000" b="1" cap="all">
                <a:solidFill>
                  <a:schemeClr val="bg1"/>
                </a:solidFill>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22313" y="2936927"/>
            <a:ext cx="7772400" cy="1500187"/>
          </a:xfrm>
        </p:spPr>
        <p:txBody>
          <a:bodyPr anchor="t"/>
          <a:lstStyle>
            <a:lvl1pPr marL="0" indent="0">
              <a:buNone/>
              <a:defRPr sz="2000">
                <a:solidFill>
                  <a:schemeClr val="bg1"/>
                </a:solidFill>
              </a:defRPr>
            </a:lvl1pPr>
            <a:lvl2pPr marL="457109" indent="0">
              <a:buNone/>
              <a:defRPr sz="1800">
                <a:solidFill>
                  <a:schemeClr val="tx1">
                    <a:tint val="75000"/>
                  </a:schemeClr>
                </a:solidFill>
              </a:defRPr>
            </a:lvl2pPr>
            <a:lvl3pPr marL="914218" indent="0">
              <a:buNone/>
              <a:defRPr sz="1600">
                <a:solidFill>
                  <a:schemeClr val="tx1">
                    <a:tint val="75000"/>
                  </a:schemeClr>
                </a:solidFill>
              </a:defRPr>
            </a:lvl3pPr>
            <a:lvl4pPr marL="1371326" indent="0">
              <a:buNone/>
              <a:defRPr sz="1400">
                <a:solidFill>
                  <a:schemeClr val="tx1">
                    <a:tint val="75000"/>
                  </a:schemeClr>
                </a:solidFill>
              </a:defRPr>
            </a:lvl4pPr>
            <a:lvl5pPr marL="1828436" indent="0">
              <a:buNone/>
              <a:defRPr sz="1400">
                <a:solidFill>
                  <a:schemeClr val="tx1">
                    <a:tint val="75000"/>
                  </a:schemeClr>
                </a:solidFill>
              </a:defRPr>
            </a:lvl5pPr>
            <a:lvl6pPr marL="2285545" indent="0">
              <a:buNone/>
              <a:defRPr sz="1400">
                <a:solidFill>
                  <a:schemeClr val="tx1">
                    <a:tint val="75000"/>
                  </a:schemeClr>
                </a:solidFill>
              </a:defRPr>
            </a:lvl6pPr>
            <a:lvl7pPr marL="2742654" indent="0">
              <a:buNone/>
              <a:defRPr sz="1400">
                <a:solidFill>
                  <a:schemeClr val="tx1">
                    <a:tint val="75000"/>
                  </a:schemeClr>
                </a:solidFill>
              </a:defRPr>
            </a:lvl7pPr>
            <a:lvl8pPr marL="3199762" indent="0">
              <a:buNone/>
              <a:defRPr sz="1400">
                <a:solidFill>
                  <a:schemeClr val="tx1">
                    <a:tint val="75000"/>
                  </a:schemeClr>
                </a:solidFill>
              </a:defRPr>
            </a:lvl8pPr>
            <a:lvl9pPr marL="3656872" indent="0">
              <a:buNone/>
              <a:defRPr sz="1400">
                <a:solidFill>
                  <a:schemeClr val="tx1">
                    <a:tint val="75000"/>
                  </a:schemeClr>
                </a:solidFill>
              </a:defRPr>
            </a:lvl9pPr>
          </a:lstStyle>
          <a:p>
            <a:pPr lvl="0"/>
            <a:r>
              <a:rPr lang="zh-CN" altLang="en-US" smtClean="0"/>
              <a:t>单击此处编辑母版文本样式</a:t>
            </a:r>
          </a:p>
        </p:txBody>
      </p:sp>
      <p:cxnSp>
        <p:nvCxnSpPr>
          <p:cNvPr id="7" name="直接连接符 6"/>
          <p:cNvCxnSpPr/>
          <p:nvPr userDrawn="1"/>
        </p:nvCxnSpPr>
        <p:spPr>
          <a:xfrm>
            <a:off x="431634" y="908720"/>
            <a:ext cx="831683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46190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6808379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109" indent="0">
              <a:buNone/>
              <a:defRPr sz="2000" b="1"/>
            </a:lvl2pPr>
            <a:lvl3pPr marL="914218" indent="0">
              <a:buNone/>
              <a:defRPr sz="1800" b="1"/>
            </a:lvl3pPr>
            <a:lvl4pPr marL="1371326" indent="0">
              <a:buNone/>
              <a:defRPr sz="1600" b="1"/>
            </a:lvl4pPr>
            <a:lvl5pPr marL="1828436" indent="0">
              <a:buNone/>
              <a:defRPr sz="1600" b="1"/>
            </a:lvl5pPr>
            <a:lvl6pPr marL="2285545" indent="0">
              <a:buNone/>
              <a:defRPr sz="1600" b="1"/>
            </a:lvl6pPr>
            <a:lvl7pPr marL="2742654" indent="0">
              <a:buNone/>
              <a:defRPr sz="1600" b="1"/>
            </a:lvl7pPr>
            <a:lvl8pPr marL="3199762" indent="0">
              <a:buNone/>
              <a:defRPr sz="1600" b="1"/>
            </a:lvl8pPr>
            <a:lvl9pPr marL="3656872"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7"/>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7" y="1535113"/>
            <a:ext cx="4041775" cy="639762"/>
          </a:xfrm>
        </p:spPr>
        <p:txBody>
          <a:bodyPr anchor="b"/>
          <a:lstStyle>
            <a:lvl1pPr marL="0" indent="0">
              <a:buNone/>
              <a:defRPr sz="2400" b="1"/>
            </a:lvl1pPr>
            <a:lvl2pPr marL="457109" indent="0">
              <a:buNone/>
              <a:defRPr sz="2000" b="1"/>
            </a:lvl2pPr>
            <a:lvl3pPr marL="914218" indent="0">
              <a:buNone/>
              <a:defRPr sz="1800" b="1"/>
            </a:lvl3pPr>
            <a:lvl4pPr marL="1371326" indent="0">
              <a:buNone/>
              <a:defRPr sz="1600" b="1"/>
            </a:lvl4pPr>
            <a:lvl5pPr marL="1828436" indent="0">
              <a:buNone/>
              <a:defRPr sz="1600" b="1"/>
            </a:lvl5pPr>
            <a:lvl6pPr marL="2285545" indent="0">
              <a:buNone/>
              <a:defRPr sz="1600" b="1"/>
            </a:lvl6pPr>
            <a:lvl7pPr marL="2742654" indent="0">
              <a:buNone/>
              <a:defRPr sz="1600" b="1"/>
            </a:lvl7pPr>
            <a:lvl8pPr marL="3199762" indent="0">
              <a:buNone/>
              <a:defRPr sz="1600" b="1"/>
            </a:lvl8pPr>
            <a:lvl9pPr marL="3656872"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7" y="2174877"/>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5555016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5931621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676252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30915" y="795752"/>
            <a:ext cx="8489699" cy="806450"/>
          </a:xfrm>
        </p:spPr>
        <p:txBody>
          <a:bodyPr/>
          <a:lstStyle>
            <a:lvl1pPr>
              <a:defRPr sz="24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1600"/>
            </a:lvl1pPr>
            <a:lvl2pPr>
              <a:defRPr sz="16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3"/>
          <p:cNvSpPr>
            <a:spLocks noGrp="1"/>
          </p:cNvSpPr>
          <p:nvPr>
            <p:ph type="sldNum" sz="quarter" idx="10"/>
          </p:nvPr>
        </p:nvSpPr>
        <p:spPr/>
        <p:txBody>
          <a:bodyPr/>
          <a:lstStyle>
            <a:lvl1pPr>
              <a:defRPr/>
            </a:lvl1pPr>
          </a:lstStyle>
          <a:p>
            <a:fld id="{4A5EB642-E892-4B3A-98F2-A4743BE7C1A9}" type="slidenum">
              <a:rPr lang="en-US"/>
              <a:pPr/>
              <a:t>‹#›</a:t>
            </a:fld>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 2011 Accenture  All Rights Reserved.</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435100"/>
            <a:ext cx="3008313" cy="4691063"/>
          </a:xfrm>
        </p:spPr>
        <p:txBody>
          <a:bodyPr/>
          <a:lstStyle>
            <a:lvl1pPr marL="0" indent="0">
              <a:buNone/>
              <a:defRPr sz="1400"/>
            </a:lvl1pPr>
            <a:lvl2pPr marL="457109" indent="0">
              <a:buNone/>
              <a:defRPr sz="1200"/>
            </a:lvl2pPr>
            <a:lvl3pPr marL="914218" indent="0">
              <a:buNone/>
              <a:defRPr sz="1000"/>
            </a:lvl3pPr>
            <a:lvl4pPr marL="1371326" indent="0">
              <a:buNone/>
              <a:defRPr sz="900"/>
            </a:lvl4pPr>
            <a:lvl5pPr marL="1828436" indent="0">
              <a:buNone/>
              <a:defRPr sz="900"/>
            </a:lvl5pPr>
            <a:lvl6pPr marL="2285545" indent="0">
              <a:buNone/>
              <a:defRPr sz="900"/>
            </a:lvl6pPr>
            <a:lvl7pPr marL="2742654" indent="0">
              <a:buNone/>
              <a:defRPr sz="900"/>
            </a:lvl7pPr>
            <a:lvl8pPr marL="3199762" indent="0">
              <a:buNone/>
              <a:defRPr sz="900"/>
            </a:lvl8pPr>
            <a:lvl9pPr marL="3656872"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2546842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109" indent="0">
              <a:buNone/>
              <a:defRPr sz="2800"/>
            </a:lvl2pPr>
            <a:lvl3pPr marL="914218" indent="0">
              <a:buNone/>
              <a:defRPr sz="2400"/>
            </a:lvl3pPr>
            <a:lvl4pPr marL="1371326" indent="0">
              <a:buNone/>
              <a:defRPr sz="2000"/>
            </a:lvl4pPr>
            <a:lvl5pPr marL="1828436" indent="0">
              <a:buNone/>
              <a:defRPr sz="2000"/>
            </a:lvl5pPr>
            <a:lvl6pPr marL="2285545" indent="0">
              <a:buNone/>
              <a:defRPr sz="2000"/>
            </a:lvl6pPr>
            <a:lvl7pPr marL="2742654" indent="0">
              <a:buNone/>
              <a:defRPr sz="2000"/>
            </a:lvl7pPr>
            <a:lvl8pPr marL="3199762" indent="0">
              <a:buNone/>
              <a:defRPr sz="2000"/>
            </a:lvl8pPr>
            <a:lvl9pPr marL="3656872"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40"/>
            <a:ext cx="5486400" cy="804862"/>
          </a:xfrm>
        </p:spPr>
        <p:txBody>
          <a:bodyPr/>
          <a:lstStyle>
            <a:lvl1pPr marL="0" indent="0">
              <a:buNone/>
              <a:defRPr sz="1400"/>
            </a:lvl1pPr>
            <a:lvl2pPr marL="457109" indent="0">
              <a:buNone/>
              <a:defRPr sz="1200"/>
            </a:lvl2pPr>
            <a:lvl3pPr marL="914218" indent="0">
              <a:buNone/>
              <a:defRPr sz="1000"/>
            </a:lvl3pPr>
            <a:lvl4pPr marL="1371326" indent="0">
              <a:buNone/>
              <a:defRPr sz="900"/>
            </a:lvl4pPr>
            <a:lvl5pPr marL="1828436" indent="0">
              <a:buNone/>
              <a:defRPr sz="900"/>
            </a:lvl5pPr>
            <a:lvl6pPr marL="2285545" indent="0">
              <a:buNone/>
              <a:defRPr sz="900"/>
            </a:lvl6pPr>
            <a:lvl7pPr marL="2742654" indent="0">
              <a:buNone/>
              <a:defRPr sz="900"/>
            </a:lvl7pPr>
            <a:lvl8pPr marL="3199762" indent="0">
              <a:buNone/>
              <a:defRPr sz="900"/>
            </a:lvl8pPr>
            <a:lvl9pPr marL="3656872"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19174322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18908787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0"/>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40"/>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616612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6" name="Rectangle 5"/>
          <p:cNvSpPr/>
          <p:nvPr userDrawn="1"/>
        </p:nvSpPr>
        <p:spPr bwMode="auto">
          <a:xfrm>
            <a:off x="0" y="0"/>
            <a:ext cx="9144000" cy="685800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80000"/>
              </a:lnSpc>
              <a:spcBef>
                <a:spcPct val="0"/>
              </a:spcBef>
              <a:spcAft>
                <a:spcPct val="0"/>
              </a:spcAft>
              <a:buClrTx/>
              <a:buSzTx/>
              <a:buFontTx/>
              <a:buNone/>
              <a:tabLst/>
            </a:pPr>
            <a:endParaRPr kumimoji="0" lang="en-US" sz="3200" b="1" i="0" u="none" strike="noStrike" cap="none" normalizeH="0" baseline="0" dirty="0" smtClean="0">
              <a:ln>
                <a:noFill/>
              </a:ln>
              <a:solidFill>
                <a:schemeClr val="tx1"/>
              </a:solidFill>
              <a:effectLst/>
              <a:latin typeface="Arial" charset="0"/>
            </a:endParaRPr>
          </a:p>
        </p:txBody>
      </p:sp>
      <p:sp>
        <p:nvSpPr>
          <p:cNvPr id="3" name="Text Placeholder 2"/>
          <p:cNvSpPr>
            <a:spLocks noGrp="1"/>
          </p:cNvSpPr>
          <p:nvPr>
            <p:ph type="body" idx="1"/>
          </p:nvPr>
        </p:nvSpPr>
        <p:spPr>
          <a:xfrm>
            <a:off x="424815" y="3459734"/>
            <a:ext cx="7772400" cy="444500"/>
          </a:xfrm>
        </p:spPr>
        <p:txBody>
          <a:bodyPr anchor="b"/>
          <a:lstStyle>
            <a:lvl1pPr marL="0" indent="0">
              <a:buNone/>
              <a:defRPr sz="1600">
                <a:solidFill>
                  <a:schemeClr val="bg1"/>
                </a:solidFill>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
        <p:nvSpPr>
          <p:cNvPr id="4" name="Slide Number Placeholder 3"/>
          <p:cNvSpPr>
            <a:spLocks noGrp="1"/>
          </p:cNvSpPr>
          <p:nvPr>
            <p:ph type="sldNum" sz="quarter" idx="10"/>
          </p:nvPr>
        </p:nvSpPr>
        <p:spPr/>
        <p:txBody>
          <a:bodyPr/>
          <a:lstStyle>
            <a:lvl1pPr>
              <a:defRPr>
                <a:solidFill>
                  <a:schemeClr val="bg1"/>
                </a:solidFill>
              </a:defRPr>
            </a:lvl1pPr>
          </a:lstStyle>
          <a:p>
            <a:fld id="{8C2263E2-FE2D-4571-B077-3DC2F25DE60F}" type="slidenum">
              <a:rPr lang="en-US" smtClean="0"/>
              <a:pPr/>
              <a:t>‹#›</a:t>
            </a:fld>
            <a:endParaRPr lang="en-US" dirty="0"/>
          </a:p>
        </p:txBody>
      </p:sp>
      <p:sp>
        <p:nvSpPr>
          <p:cNvPr id="5" name="Footer Placeholder 4"/>
          <p:cNvSpPr>
            <a:spLocks noGrp="1"/>
          </p:cNvSpPr>
          <p:nvPr>
            <p:ph type="ftr" sz="quarter" idx="11"/>
          </p:nvPr>
        </p:nvSpPr>
        <p:spPr/>
        <p:txBody>
          <a:bodyPr/>
          <a:lstStyle>
            <a:lvl1pPr>
              <a:defRPr>
                <a:solidFill>
                  <a:schemeClr val="bg1"/>
                </a:solidFill>
              </a:defRPr>
            </a:lvl1pPr>
          </a:lstStyle>
          <a:p>
            <a:r>
              <a:rPr lang="en-US" dirty="0" smtClean="0"/>
              <a:t>© 2011 Accenture  All Rights Reserved.</a:t>
            </a:r>
            <a:endParaRPr lang="en-US" dirty="0"/>
          </a:p>
        </p:txBody>
      </p:sp>
      <p:cxnSp>
        <p:nvCxnSpPr>
          <p:cNvPr id="8" name="Straight Connector 7"/>
          <p:cNvCxnSpPr/>
          <p:nvPr userDrawn="1"/>
        </p:nvCxnSpPr>
        <p:spPr bwMode="auto">
          <a:xfrm>
            <a:off x="3781" y="3429000"/>
            <a:ext cx="9144000" cy="0"/>
          </a:xfrm>
          <a:prstGeom prst="line">
            <a:avLst/>
          </a:prstGeom>
          <a:solidFill>
            <a:schemeClr val="accent1"/>
          </a:solidFill>
          <a:ln w="12700" cap="flat" cmpd="sng" algn="ctr">
            <a:solidFill>
              <a:srgbClr val="FF9900"/>
            </a:solidFill>
            <a:prstDash val="solid"/>
            <a:round/>
            <a:headEnd type="none" w="med" len="med"/>
            <a:tailEnd type="none" w="med" len="med"/>
          </a:ln>
          <a:effectLst/>
        </p:spPr>
      </p:cxnSp>
      <p:sp>
        <p:nvSpPr>
          <p:cNvPr id="9" name="Title 1"/>
          <p:cNvSpPr>
            <a:spLocks noGrp="1"/>
          </p:cNvSpPr>
          <p:nvPr>
            <p:ph type="title"/>
          </p:nvPr>
        </p:nvSpPr>
        <p:spPr>
          <a:xfrm>
            <a:off x="424244" y="2473377"/>
            <a:ext cx="7370762" cy="806450"/>
          </a:xfrm>
        </p:spPr>
        <p:txBody>
          <a:bodyPr/>
          <a:lstStyle>
            <a:lvl1pPr>
              <a:defRPr>
                <a:solidFill>
                  <a:schemeClr val="bg1"/>
                </a:solidFill>
              </a:defRPr>
            </a:lvl1pPr>
          </a:lstStyle>
          <a:p>
            <a:r>
              <a:rPr lang="en-US" dirty="0"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12560" y="1180148"/>
            <a:ext cx="3944938" cy="4113213"/>
          </a:xfrm>
        </p:spPr>
        <p:txBody>
          <a:bodyPr/>
          <a:lstStyle>
            <a:lvl1pPr>
              <a:defRPr sz="14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425674" y="1180148"/>
            <a:ext cx="3946525" cy="4113213"/>
          </a:xfrm>
        </p:spPr>
        <p:txBody>
          <a:bodyPr/>
          <a:lstStyle>
            <a:lvl1pPr>
              <a:defRPr sz="14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4"/>
          <p:cNvSpPr>
            <a:spLocks noGrp="1"/>
          </p:cNvSpPr>
          <p:nvPr>
            <p:ph type="sldNum" sz="quarter" idx="10"/>
          </p:nvPr>
        </p:nvSpPr>
        <p:spPr/>
        <p:txBody>
          <a:bodyPr/>
          <a:lstStyle>
            <a:lvl1pPr>
              <a:defRPr/>
            </a:lvl1pPr>
          </a:lstStyle>
          <a:p>
            <a:fld id="{FC276B59-B2C3-4D3E-B670-454AC7CB99CA}" type="slidenum">
              <a:rPr lang="en-US"/>
              <a:pPr/>
              <a:t>‹#›</a:t>
            </a:fld>
            <a:endParaRPr lang="en-US" dirty="0"/>
          </a:p>
        </p:txBody>
      </p:sp>
      <p:sp>
        <p:nvSpPr>
          <p:cNvPr id="6" name="Footer Placeholder 5"/>
          <p:cNvSpPr>
            <a:spLocks noGrp="1"/>
          </p:cNvSpPr>
          <p:nvPr>
            <p:ph type="ftr" sz="quarter" idx="11"/>
          </p:nvPr>
        </p:nvSpPr>
        <p:spPr/>
        <p:txBody>
          <a:bodyPr/>
          <a:lstStyle>
            <a:lvl1pPr>
              <a:defRPr/>
            </a:lvl1pPr>
          </a:lstStyle>
          <a:p>
            <a:r>
              <a:rPr lang="en-US" dirty="0" smtClean="0"/>
              <a:t>© 2011 Accenture  All Rights Reserved.</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CB71B107-C622-4481-B538-DEA9C6C4954D}" type="slidenum">
              <a:rPr lang="en-US"/>
              <a:pPr/>
              <a:t>‹#›</a:t>
            </a:fld>
            <a:endParaRPr lang="en-US" dirty="0"/>
          </a:p>
        </p:txBody>
      </p:sp>
      <p:sp>
        <p:nvSpPr>
          <p:cNvPr id="8" name="Footer Placeholder 7"/>
          <p:cNvSpPr>
            <a:spLocks noGrp="1"/>
          </p:cNvSpPr>
          <p:nvPr>
            <p:ph type="ftr" sz="quarter" idx="11"/>
          </p:nvPr>
        </p:nvSpPr>
        <p:spPr/>
        <p:txBody>
          <a:bodyPr/>
          <a:lstStyle>
            <a:lvl1pPr>
              <a:defRPr/>
            </a:lvl1pPr>
          </a:lstStyle>
          <a:p>
            <a:r>
              <a:rPr lang="en-US" dirty="0" smtClean="0"/>
              <a:t>© 2011 Accenture  All Rights Reserved.</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D824587E-324E-47E6-AE2F-9E9D361E3880}" type="slidenum">
              <a:rPr lang="en-US"/>
              <a:pPr/>
              <a:t>‹#›</a:t>
            </a:fld>
            <a:endParaRPr lang="en-US" dirty="0"/>
          </a:p>
        </p:txBody>
      </p:sp>
      <p:sp>
        <p:nvSpPr>
          <p:cNvPr id="4" name="Footer Placeholder 3"/>
          <p:cNvSpPr>
            <a:spLocks noGrp="1"/>
          </p:cNvSpPr>
          <p:nvPr>
            <p:ph type="ftr" sz="quarter" idx="11"/>
          </p:nvPr>
        </p:nvSpPr>
        <p:spPr/>
        <p:txBody>
          <a:bodyPr/>
          <a:lstStyle>
            <a:lvl1pPr>
              <a:defRPr/>
            </a:lvl1pPr>
          </a:lstStyle>
          <a:p>
            <a:r>
              <a:rPr lang="en-US" dirty="0" smtClean="0"/>
              <a:t>© 2011 Accenture  All Rights Reserved.</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F0B523FA-63E9-41EF-BC0A-3FA2062861B7}" type="slidenum">
              <a:rPr lang="en-US"/>
              <a:pPr/>
              <a:t>‹#›</a:t>
            </a:fld>
            <a:endParaRPr lang="en-US" dirty="0"/>
          </a:p>
        </p:txBody>
      </p:sp>
      <p:sp>
        <p:nvSpPr>
          <p:cNvPr id="3" name="Footer Placeholder 2"/>
          <p:cNvSpPr>
            <a:spLocks noGrp="1"/>
          </p:cNvSpPr>
          <p:nvPr>
            <p:ph type="ftr" sz="quarter" idx="11"/>
          </p:nvPr>
        </p:nvSpPr>
        <p:spPr/>
        <p:txBody>
          <a:bodyPr/>
          <a:lstStyle>
            <a:lvl1pPr>
              <a:defRPr/>
            </a:lvl1pPr>
          </a:lstStyle>
          <a:p>
            <a:r>
              <a:rPr lang="en-US" dirty="0" smtClean="0"/>
              <a:t>© 2011 Accenture  All Rights Reserved.</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13F04281-4BA3-4593-BA96-DC98EB8F7CD2}" type="slidenum">
              <a:rPr lang="en-US"/>
              <a:pPr/>
              <a:t>‹#›</a:t>
            </a:fld>
            <a:endParaRPr lang="en-US" dirty="0"/>
          </a:p>
        </p:txBody>
      </p:sp>
      <p:sp>
        <p:nvSpPr>
          <p:cNvPr id="6" name="Footer Placeholder 5"/>
          <p:cNvSpPr>
            <a:spLocks noGrp="1"/>
          </p:cNvSpPr>
          <p:nvPr>
            <p:ph type="ftr" sz="quarter" idx="11"/>
          </p:nvPr>
        </p:nvSpPr>
        <p:spPr/>
        <p:txBody>
          <a:bodyPr/>
          <a:lstStyle>
            <a:lvl1pPr>
              <a:defRPr/>
            </a:lvl1pPr>
          </a:lstStyle>
          <a:p>
            <a:r>
              <a:rPr lang="en-US" dirty="0" smtClean="0"/>
              <a:t>© 2011 Accenture  All Rights Reserved.</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A31FA849-BFF5-4BCE-9C91-3677046899B3}" type="slidenum">
              <a:rPr lang="en-US"/>
              <a:pPr/>
              <a:t>‹#›</a:t>
            </a:fld>
            <a:endParaRPr lang="en-US" dirty="0"/>
          </a:p>
        </p:txBody>
      </p:sp>
      <p:sp>
        <p:nvSpPr>
          <p:cNvPr id="6" name="Footer Placeholder 5"/>
          <p:cNvSpPr>
            <a:spLocks noGrp="1"/>
          </p:cNvSpPr>
          <p:nvPr>
            <p:ph type="ftr" sz="quarter" idx="11"/>
          </p:nvPr>
        </p:nvSpPr>
        <p:spPr/>
        <p:txBody>
          <a:bodyPr/>
          <a:lstStyle>
            <a:lvl1pPr>
              <a:defRPr/>
            </a:lvl1pPr>
          </a:lstStyle>
          <a:p>
            <a:r>
              <a:rPr lang="en-US" dirty="0" smtClean="0"/>
              <a:t>© 2011 Accenture  All Rights Reserved.</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bwMode="auto">
          <a:xfrm>
            <a:off x="0" y="0"/>
            <a:ext cx="9144000" cy="170762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80000"/>
              </a:lnSpc>
              <a:spcBef>
                <a:spcPct val="0"/>
              </a:spcBef>
              <a:spcAft>
                <a:spcPct val="0"/>
              </a:spcAft>
              <a:buClrTx/>
              <a:buSzTx/>
              <a:buFontTx/>
              <a:buNone/>
              <a:tabLst/>
            </a:pPr>
            <a:endParaRPr kumimoji="0" lang="en-US" sz="3200" b="1" i="0" u="none" strike="noStrike" cap="none" normalizeH="0" baseline="0" dirty="0" smtClean="0">
              <a:ln>
                <a:noFill/>
              </a:ln>
              <a:solidFill>
                <a:schemeClr val="tx1"/>
              </a:solidFill>
              <a:effectLst/>
              <a:latin typeface="Arial" charset="0"/>
            </a:endParaRPr>
          </a:p>
        </p:txBody>
      </p:sp>
      <p:sp>
        <p:nvSpPr>
          <p:cNvPr id="1053" name="Rectangle 29"/>
          <p:cNvSpPr>
            <a:spLocks noGrp="1" noChangeArrowheads="1"/>
          </p:cNvSpPr>
          <p:nvPr>
            <p:ph type="body" idx="1"/>
          </p:nvPr>
        </p:nvSpPr>
        <p:spPr bwMode="auto">
          <a:xfrm>
            <a:off x="248360" y="1791759"/>
            <a:ext cx="8043863" cy="4113213"/>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84" name="Rectangle 60"/>
          <p:cNvSpPr>
            <a:spLocks noGrp="1" noChangeArrowheads="1"/>
          </p:cNvSpPr>
          <p:nvPr>
            <p:ph type="sldNum" sz="quarter" idx="4"/>
          </p:nvPr>
        </p:nvSpPr>
        <p:spPr bwMode="auto">
          <a:xfrm>
            <a:off x="7269163" y="6526213"/>
            <a:ext cx="1693862" cy="269875"/>
          </a:xfrm>
          <a:prstGeom prst="rect">
            <a:avLst/>
          </a:prstGeom>
          <a:noFill/>
          <a:ln w="12700">
            <a:noFill/>
            <a:miter lim="800000"/>
            <a:headEnd/>
            <a:tailEnd/>
          </a:ln>
          <a:effectLst/>
        </p:spPr>
        <p:txBody>
          <a:bodyPr vert="horz" wrap="square" lIns="90488" tIns="44450" rIns="90488" bIns="44450" numCol="1" anchor="b" anchorCtr="0" compatLnSpc="1">
            <a:prstTxWarp prst="textNoShape">
              <a:avLst/>
            </a:prstTxWarp>
          </a:bodyPr>
          <a:lstStyle>
            <a:lvl1pPr algn="r">
              <a:defRPr sz="900" b="0">
                <a:solidFill>
                  <a:schemeClr val="bg2"/>
                </a:solidFill>
              </a:defRPr>
            </a:lvl1pPr>
          </a:lstStyle>
          <a:p>
            <a:fld id="{5AF6B76A-2C3F-4DCC-99D8-FF67DCE8B464}" type="slidenum">
              <a:rPr lang="en-US" smtClean="0"/>
              <a:pPr/>
              <a:t>‹#›</a:t>
            </a:fld>
            <a:endParaRPr lang="en-US" dirty="0"/>
          </a:p>
        </p:txBody>
      </p:sp>
      <p:sp>
        <p:nvSpPr>
          <p:cNvPr id="1086" name="Rectangle 62"/>
          <p:cNvSpPr>
            <a:spLocks noGrp="1" noChangeArrowheads="1"/>
          </p:cNvSpPr>
          <p:nvPr>
            <p:ph type="ftr" sz="quarter" idx="3"/>
          </p:nvPr>
        </p:nvSpPr>
        <p:spPr bwMode="auto">
          <a:xfrm>
            <a:off x="433388" y="6324600"/>
            <a:ext cx="28956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defRPr sz="900" b="0">
                <a:solidFill>
                  <a:schemeClr val="bg2"/>
                </a:solidFill>
              </a:defRPr>
            </a:lvl1pPr>
          </a:lstStyle>
          <a:p>
            <a:r>
              <a:rPr lang="en-US" dirty="0" smtClean="0"/>
              <a:t>© 2011 Accenture  All Rights Reserved.</a:t>
            </a:r>
            <a:endParaRPr lang="en-US" dirty="0"/>
          </a:p>
        </p:txBody>
      </p:sp>
      <p:sp>
        <p:nvSpPr>
          <p:cNvPr id="1117" name="Rectangle 65"/>
          <p:cNvSpPr>
            <a:spLocks noGrp="1" noChangeArrowheads="1"/>
          </p:cNvSpPr>
          <p:nvPr>
            <p:ph type="title"/>
          </p:nvPr>
        </p:nvSpPr>
        <p:spPr bwMode="gray">
          <a:xfrm>
            <a:off x="430915" y="797095"/>
            <a:ext cx="7370762" cy="806450"/>
          </a:xfrm>
          <a:prstGeom prst="rect">
            <a:avLst/>
          </a:prstGeom>
          <a:noFill/>
          <a:ln w="12700">
            <a:noFill/>
            <a:miter lim="800000"/>
            <a:headEnd/>
            <a:tailEnd/>
          </a:ln>
        </p:spPr>
        <p:txBody>
          <a:bodyPr vert="horz" wrap="square" lIns="90488" tIns="44450" rIns="90488" bIns="44450" numCol="1" anchor="b" anchorCtr="0" compatLnSpc="1">
            <a:prstTxWarp prst="textNoShape">
              <a:avLst/>
            </a:prstTxWarp>
          </a:bodyPr>
          <a:lstStyle/>
          <a:p>
            <a:pPr lvl="0"/>
            <a:r>
              <a:rPr lang="en-US" dirty="0" smtClean="0"/>
              <a:t>Click to edit Master title style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rtl="0" eaLnBrk="0" fontAlgn="base" hangingPunct="0">
        <a:spcBef>
          <a:spcPct val="0"/>
        </a:spcBef>
        <a:spcAft>
          <a:spcPct val="0"/>
        </a:spcAft>
        <a:defRPr sz="2400" b="1">
          <a:solidFill>
            <a:schemeClr val="bg1"/>
          </a:solidFill>
          <a:latin typeface="+mj-lt"/>
          <a:ea typeface="+mj-ea"/>
          <a:cs typeface="+mj-cs"/>
        </a:defRPr>
      </a:lvl1pPr>
      <a:lvl2pPr algn="l" rtl="0" eaLnBrk="0" fontAlgn="base" hangingPunct="0">
        <a:spcBef>
          <a:spcPct val="0"/>
        </a:spcBef>
        <a:spcAft>
          <a:spcPct val="0"/>
        </a:spcAft>
        <a:defRPr sz="2400" b="1">
          <a:solidFill>
            <a:schemeClr val="bg1"/>
          </a:solidFill>
          <a:latin typeface="Arial" charset="0"/>
        </a:defRPr>
      </a:lvl2pPr>
      <a:lvl3pPr algn="l" rtl="0" eaLnBrk="0" fontAlgn="base" hangingPunct="0">
        <a:spcBef>
          <a:spcPct val="0"/>
        </a:spcBef>
        <a:spcAft>
          <a:spcPct val="0"/>
        </a:spcAft>
        <a:defRPr sz="2400" b="1">
          <a:solidFill>
            <a:schemeClr val="bg1"/>
          </a:solidFill>
          <a:latin typeface="Arial" charset="0"/>
        </a:defRPr>
      </a:lvl3pPr>
      <a:lvl4pPr algn="l" rtl="0" eaLnBrk="0" fontAlgn="base" hangingPunct="0">
        <a:spcBef>
          <a:spcPct val="0"/>
        </a:spcBef>
        <a:spcAft>
          <a:spcPct val="0"/>
        </a:spcAft>
        <a:defRPr sz="2400" b="1">
          <a:solidFill>
            <a:schemeClr val="bg1"/>
          </a:solidFill>
          <a:latin typeface="Arial" charset="0"/>
        </a:defRPr>
      </a:lvl4pPr>
      <a:lvl5pPr algn="l" rtl="0" eaLnBrk="0" fontAlgn="base" hangingPunct="0">
        <a:spcBef>
          <a:spcPct val="0"/>
        </a:spcBef>
        <a:spcAft>
          <a:spcPct val="0"/>
        </a:spcAft>
        <a:defRPr sz="2400" b="1">
          <a:solidFill>
            <a:schemeClr val="bg1"/>
          </a:solidFill>
          <a:latin typeface="Arial" charset="0"/>
        </a:defRPr>
      </a:lvl5pPr>
      <a:lvl6pPr marL="457200" algn="l" rtl="0" eaLnBrk="0" fontAlgn="base" hangingPunct="0">
        <a:spcBef>
          <a:spcPct val="0"/>
        </a:spcBef>
        <a:spcAft>
          <a:spcPct val="0"/>
        </a:spcAft>
        <a:defRPr sz="2400" b="1">
          <a:solidFill>
            <a:schemeClr val="bg1"/>
          </a:solidFill>
          <a:latin typeface="Arial" charset="0"/>
        </a:defRPr>
      </a:lvl6pPr>
      <a:lvl7pPr marL="914400" algn="l" rtl="0" eaLnBrk="0" fontAlgn="base" hangingPunct="0">
        <a:spcBef>
          <a:spcPct val="0"/>
        </a:spcBef>
        <a:spcAft>
          <a:spcPct val="0"/>
        </a:spcAft>
        <a:defRPr sz="2400" b="1">
          <a:solidFill>
            <a:schemeClr val="bg1"/>
          </a:solidFill>
          <a:latin typeface="Arial" charset="0"/>
        </a:defRPr>
      </a:lvl7pPr>
      <a:lvl8pPr marL="1371600" algn="l" rtl="0" eaLnBrk="0" fontAlgn="base" hangingPunct="0">
        <a:spcBef>
          <a:spcPct val="0"/>
        </a:spcBef>
        <a:spcAft>
          <a:spcPct val="0"/>
        </a:spcAft>
        <a:defRPr sz="2400" b="1">
          <a:solidFill>
            <a:schemeClr val="bg1"/>
          </a:solidFill>
          <a:latin typeface="Arial" charset="0"/>
        </a:defRPr>
      </a:lvl8pPr>
      <a:lvl9pPr marL="1828800" algn="l" rtl="0" eaLnBrk="0" fontAlgn="base" hangingPunct="0">
        <a:spcBef>
          <a:spcPct val="0"/>
        </a:spcBef>
        <a:spcAft>
          <a:spcPct val="0"/>
        </a:spcAft>
        <a:defRPr sz="2400" b="1">
          <a:solidFill>
            <a:schemeClr val="bg1"/>
          </a:solidFill>
          <a:latin typeface="Arial" charset="0"/>
        </a:defRPr>
      </a:lvl9pPr>
    </p:titleStyle>
    <p:bodyStyle>
      <a:lvl1pPr marL="173038" indent="-173038" algn="l" rtl="0" eaLnBrk="0" fontAlgn="base" hangingPunct="0">
        <a:spcBef>
          <a:spcPct val="20000"/>
        </a:spcBef>
        <a:spcAft>
          <a:spcPct val="0"/>
        </a:spcAft>
        <a:buClr>
          <a:schemeClr val="tx1"/>
        </a:buClr>
        <a:buChar char="•"/>
        <a:defRPr sz="1600">
          <a:solidFill>
            <a:schemeClr val="tx1"/>
          </a:solidFill>
          <a:latin typeface="+mn-lt"/>
          <a:ea typeface="+mn-ea"/>
          <a:cs typeface="+mn-cs"/>
        </a:defRPr>
      </a:lvl1pPr>
      <a:lvl2pPr marL="457200" indent="-230188" algn="l" rtl="0" eaLnBrk="0" fontAlgn="base" hangingPunct="0">
        <a:spcBef>
          <a:spcPct val="20000"/>
        </a:spcBef>
        <a:spcAft>
          <a:spcPct val="0"/>
        </a:spcAft>
        <a:buClr>
          <a:schemeClr val="tx1"/>
        </a:buClr>
        <a:buChar char="–"/>
        <a:defRPr sz="1600">
          <a:solidFill>
            <a:schemeClr val="tx1"/>
          </a:solidFill>
          <a:latin typeface="+mn-lt"/>
        </a:defRPr>
      </a:lvl2pPr>
      <a:lvl3pPr marL="685800" indent="-171450" algn="l" rtl="0" eaLnBrk="0" fontAlgn="base" hangingPunct="0">
        <a:spcBef>
          <a:spcPct val="20000"/>
        </a:spcBef>
        <a:spcAft>
          <a:spcPct val="0"/>
        </a:spcAft>
        <a:buClr>
          <a:schemeClr val="tx1"/>
        </a:buClr>
        <a:buChar char="•"/>
        <a:defRPr sz="1600">
          <a:solidFill>
            <a:schemeClr val="tx1"/>
          </a:solidFill>
          <a:latin typeface="+mn-lt"/>
        </a:defRPr>
      </a:lvl3pPr>
      <a:lvl4pPr marL="1036638" indent="-228600" algn="l" rtl="0" eaLnBrk="0" fontAlgn="base" hangingPunct="0">
        <a:spcBef>
          <a:spcPct val="20000"/>
        </a:spcBef>
        <a:spcAft>
          <a:spcPct val="0"/>
        </a:spcAft>
        <a:buClr>
          <a:schemeClr val="tx1"/>
        </a:buClr>
        <a:buChar char="–"/>
        <a:defRPr sz="1600">
          <a:solidFill>
            <a:schemeClr val="tx1"/>
          </a:solidFill>
          <a:latin typeface="+mn-lt"/>
        </a:defRPr>
      </a:lvl4pPr>
      <a:lvl5pPr marL="1257300" indent="-228600" algn="l" rtl="0" eaLnBrk="0" fontAlgn="base" hangingPunct="0">
        <a:spcBef>
          <a:spcPct val="20000"/>
        </a:spcBef>
        <a:spcAft>
          <a:spcPct val="0"/>
        </a:spcAft>
        <a:buClr>
          <a:schemeClr val="tx1"/>
        </a:buClr>
        <a:buChar char="•"/>
        <a:defRPr sz="1600">
          <a:solidFill>
            <a:schemeClr val="tx1"/>
          </a:solidFill>
          <a:latin typeface="+mn-lt"/>
        </a:defRPr>
      </a:lvl5pPr>
      <a:lvl6pPr marL="1778000" indent="-228600" algn="l" rtl="0" eaLnBrk="0" fontAlgn="base" hangingPunct="0">
        <a:spcBef>
          <a:spcPct val="20000"/>
        </a:spcBef>
        <a:spcAft>
          <a:spcPct val="0"/>
        </a:spcAft>
        <a:buClr>
          <a:schemeClr val="tx1"/>
        </a:buClr>
        <a:buChar char="•"/>
        <a:defRPr sz="1400">
          <a:solidFill>
            <a:schemeClr val="tx1"/>
          </a:solidFill>
          <a:latin typeface="+mn-lt"/>
        </a:defRPr>
      </a:lvl6pPr>
      <a:lvl7pPr marL="2235200" indent="-228600" algn="l" rtl="0" eaLnBrk="0" fontAlgn="base" hangingPunct="0">
        <a:spcBef>
          <a:spcPct val="20000"/>
        </a:spcBef>
        <a:spcAft>
          <a:spcPct val="0"/>
        </a:spcAft>
        <a:buClr>
          <a:schemeClr val="tx1"/>
        </a:buClr>
        <a:buChar char="•"/>
        <a:defRPr sz="1400">
          <a:solidFill>
            <a:schemeClr val="tx1"/>
          </a:solidFill>
          <a:latin typeface="+mn-lt"/>
        </a:defRPr>
      </a:lvl7pPr>
      <a:lvl8pPr marL="2692400" indent="-228600" algn="l" rtl="0" eaLnBrk="0" fontAlgn="base" hangingPunct="0">
        <a:spcBef>
          <a:spcPct val="20000"/>
        </a:spcBef>
        <a:spcAft>
          <a:spcPct val="0"/>
        </a:spcAft>
        <a:buClr>
          <a:schemeClr val="tx1"/>
        </a:buClr>
        <a:buChar char="•"/>
        <a:defRPr sz="1400">
          <a:solidFill>
            <a:schemeClr val="tx1"/>
          </a:solidFill>
          <a:latin typeface="+mn-lt"/>
        </a:defRPr>
      </a:lvl8pPr>
      <a:lvl9pPr marL="3149600" indent="-228600" algn="l" rtl="0" eaLnBrk="0" fontAlgn="base" hangingPunct="0">
        <a:spcBef>
          <a:spcPct val="20000"/>
        </a:spcBef>
        <a:spcAft>
          <a:spcPct val="0"/>
        </a:spcAft>
        <a:buClr>
          <a:schemeClr val="tx1"/>
        </a:buClr>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562074"/>
          </a:xfrm>
          <a:prstGeom prst="rect">
            <a:avLst/>
          </a:prstGeom>
        </p:spPr>
        <p:txBody>
          <a:bodyPr vert="horz" lIns="91422" tIns="45711" rIns="91422" bIns="45711"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980730"/>
            <a:ext cx="8229600" cy="5400600"/>
          </a:xfrm>
          <a:prstGeom prst="rect">
            <a:avLst/>
          </a:prstGeom>
        </p:spPr>
        <p:txBody>
          <a:bodyPr vert="horz" lIns="91422" tIns="45711" rIns="91422" bIns="45711"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487987"/>
            <a:ext cx="2133600" cy="365125"/>
          </a:xfrm>
          <a:prstGeom prst="rect">
            <a:avLst/>
          </a:prstGeom>
        </p:spPr>
        <p:txBody>
          <a:bodyPr vert="horz" lIns="91422" tIns="45711" rIns="91422" bIns="45711" rtlCol="0" anchor="ctr"/>
          <a:lstStyle>
            <a:lvl1pPr algn="l">
              <a:defRPr sz="1200">
                <a:solidFill>
                  <a:schemeClr val="tx1">
                    <a:tint val="75000"/>
                  </a:schemeClr>
                </a:solidFill>
              </a:defRPr>
            </a:lvl1pPr>
          </a:lstStyle>
          <a:p>
            <a:pPr defTabSz="851861" eaLnBrk="1" fontAlgn="auto" hangingPunct="1">
              <a:lnSpc>
                <a:spcPct val="100000"/>
              </a:lnSpc>
              <a:spcBef>
                <a:spcPts val="0"/>
              </a:spcBef>
              <a:spcAft>
                <a:spcPts val="0"/>
              </a:spcAft>
            </a:pPr>
            <a:fld id="{532A548F-CF34-4B50-B370-B3732F5B80E4}" type="datetimeFigureOut">
              <a:rPr lang="zh-CN" altLang="en-US" b="0" smtClean="0">
                <a:solidFill>
                  <a:prstClr val="black">
                    <a:tint val="75000"/>
                  </a:prstClr>
                </a:solidFill>
                <a:latin typeface="Verdana"/>
                <a:cs typeface="Arial" charset="0"/>
              </a:rPr>
              <a:pPr defTabSz="851861" eaLnBrk="1" fontAlgn="auto" hangingPunct="1">
                <a:lnSpc>
                  <a:spcPct val="100000"/>
                </a:lnSpc>
                <a:spcBef>
                  <a:spcPts val="0"/>
                </a:spcBef>
                <a:spcAft>
                  <a:spcPts val="0"/>
                </a:spcAft>
              </a:pPr>
              <a:t>2018/1/5</a:t>
            </a:fld>
            <a:endParaRPr lang="zh-CN" altLang="en-US" b="0">
              <a:solidFill>
                <a:prstClr val="black">
                  <a:tint val="75000"/>
                </a:prstClr>
              </a:solidFill>
              <a:latin typeface="Verdana"/>
              <a:cs typeface="Arial" charset="0"/>
            </a:endParaRPr>
          </a:p>
        </p:txBody>
      </p:sp>
      <p:sp>
        <p:nvSpPr>
          <p:cNvPr id="5" name="页脚占位符 4"/>
          <p:cNvSpPr>
            <a:spLocks noGrp="1"/>
          </p:cNvSpPr>
          <p:nvPr>
            <p:ph type="ftr" sz="quarter" idx="3"/>
          </p:nvPr>
        </p:nvSpPr>
        <p:spPr>
          <a:xfrm>
            <a:off x="3124202" y="6487987"/>
            <a:ext cx="2895600" cy="365125"/>
          </a:xfrm>
          <a:prstGeom prst="rect">
            <a:avLst/>
          </a:prstGeom>
        </p:spPr>
        <p:txBody>
          <a:bodyPr vert="horz" lIns="91422" tIns="45711" rIns="91422" bIns="45711" rtlCol="0" anchor="ctr"/>
          <a:lstStyle>
            <a:lvl1pPr algn="ctr">
              <a:defRPr sz="1200">
                <a:solidFill>
                  <a:schemeClr val="tx1">
                    <a:tint val="75000"/>
                  </a:schemeClr>
                </a:solidFill>
              </a:defRPr>
            </a:lvl1pPr>
          </a:lstStyle>
          <a:p>
            <a:pPr defTabSz="851861" eaLnBrk="1" fontAlgn="auto" hangingPunct="1">
              <a:lnSpc>
                <a:spcPct val="100000"/>
              </a:lnSpc>
              <a:spcBef>
                <a:spcPts val="0"/>
              </a:spcBef>
              <a:spcAft>
                <a:spcPts val="0"/>
              </a:spcAft>
            </a:pPr>
            <a:endParaRPr lang="zh-CN" altLang="en-US" b="0">
              <a:solidFill>
                <a:prstClr val="black">
                  <a:tint val="75000"/>
                </a:prstClr>
              </a:solidFill>
              <a:latin typeface="Verdana"/>
              <a:cs typeface="Arial" charset="0"/>
            </a:endParaRPr>
          </a:p>
        </p:txBody>
      </p:sp>
      <p:sp>
        <p:nvSpPr>
          <p:cNvPr id="6" name="灯片编号占位符 5"/>
          <p:cNvSpPr>
            <a:spLocks noGrp="1"/>
          </p:cNvSpPr>
          <p:nvPr>
            <p:ph type="sldNum" sz="quarter" idx="4"/>
          </p:nvPr>
        </p:nvSpPr>
        <p:spPr>
          <a:xfrm>
            <a:off x="6553202" y="6487987"/>
            <a:ext cx="2133600" cy="365125"/>
          </a:xfrm>
          <a:prstGeom prst="rect">
            <a:avLst/>
          </a:prstGeom>
        </p:spPr>
        <p:txBody>
          <a:bodyPr vert="horz" lIns="91422" tIns="45711" rIns="91422" bIns="45711" rtlCol="0" anchor="ctr"/>
          <a:lstStyle>
            <a:lvl1pPr algn="r">
              <a:defRPr sz="1200">
                <a:solidFill>
                  <a:schemeClr val="tx1">
                    <a:tint val="75000"/>
                  </a:schemeClr>
                </a:solidFill>
              </a:defRPr>
            </a:lvl1pPr>
          </a:lstStyle>
          <a:p>
            <a:pPr defTabSz="851861" eaLnBrk="1" fontAlgn="auto" hangingPunct="1">
              <a:lnSpc>
                <a:spcPct val="100000"/>
              </a:lnSpc>
              <a:spcBef>
                <a:spcPts val="0"/>
              </a:spcBef>
              <a:spcAft>
                <a:spcPts val="0"/>
              </a:spcAft>
            </a:pPr>
            <a:fld id="{E6F7F160-E61C-4897-94C3-BDF1D09C6643}" type="slidenum">
              <a:rPr lang="zh-CN" altLang="en-US" b="0" smtClean="0">
                <a:solidFill>
                  <a:prstClr val="black">
                    <a:tint val="75000"/>
                  </a:prstClr>
                </a:solidFill>
                <a:latin typeface="Verdana"/>
                <a:cs typeface="Arial" charset="0"/>
              </a:rPr>
              <a:pPr defTabSz="851861" eaLnBrk="1" fontAlgn="auto" hangingPunct="1">
                <a:lnSpc>
                  <a:spcPct val="100000"/>
                </a:lnSpc>
                <a:spcBef>
                  <a:spcPts val="0"/>
                </a:spcBef>
                <a:spcAft>
                  <a:spcPts val="0"/>
                </a:spcAft>
              </a:pPr>
              <a:t>‹#›</a:t>
            </a:fld>
            <a:endParaRPr lang="zh-CN" altLang="en-US" b="0">
              <a:solidFill>
                <a:prstClr val="black">
                  <a:tint val="75000"/>
                </a:prstClr>
              </a:solidFill>
              <a:latin typeface="Verdana"/>
              <a:cs typeface="Arial" charset="0"/>
            </a:endParaRPr>
          </a:p>
        </p:txBody>
      </p:sp>
      <p:cxnSp>
        <p:nvCxnSpPr>
          <p:cNvPr id="7" name="直接连接符 6"/>
          <p:cNvCxnSpPr/>
          <p:nvPr userDrawn="1"/>
        </p:nvCxnSpPr>
        <p:spPr>
          <a:xfrm>
            <a:off x="431634" y="908720"/>
            <a:ext cx="831683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87711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218" rtl="0" eaLnBrk="1" latinLnBrk="0" hangingPunct="1">
        <a:spcBef>
          <a:spcPct val="0"/>
        </a:spcBef>
        <a:buNone/>
        <a:defRPr sz="2400" b="1" kern="1200">
          <a:solidFill>
            <a:schemeClr val="tx1">
              <a:lumMod val="65000"/>
              <a:lumOff val="35000"/>
            </a:schemeClr>
          </a:solidFill>
          <a:latin typeface="+mj-lt"/>
          <a:ea typeface="+mj-ea"/>
          <a:cs typeface="+mj-cs"/>
        </a:defRPr>
      </a:lvl1pPr>
    </p:titleStyle>
    <p:bodyStyle>
      <a:lvl1pPr marL="0" indent="0" algn="l" defTabSz="914218" rtl="0" eaLnBrk="1" latinLnBrk="0" hangingPunct="1">
        <a:spcBef>
          <a:spcPct val="20000"/>
        </a:spcBef>
        <a:buFont typeface="Arial" pitchFamily="34" charset="0"/>
        <a:buNone/>
        <a:defRPr sz="1800" kern="1200">
          <a:solidFill>
            <a:schemeClr val="tx1"/>
          </a:solidFill>
          <a:latin typeface="+mn-lt"/>
          <a:ea typeface="+mn-ea"/>
          <a:cs typeface="+mn-cs"/>
        </a:defRPr>
      </a:lvl1pPr>
      <a:lvl2pPr marL="457109" indent="0" algn="l" defTabSz="914218" rtl="0" eaLnBrk="1" latinLnBrk="0" hangingPunct="1">
        <a:spcBef>
          <a:spcPct val="20000"/>
        </a:spcBef>
        <a:buFont typeface="Arial" pitchFamily="34" charset="0"/>
        <a:buNone/>
        <a:defRPr sz="1600" kern="1200">
          <a:solidFill>
            <a:schemeClr val="tx1"/>
          </a:solidFill>
          <a:latin typeface="+mn-lt"/>
          <a:ea typeface="+mn-ea"/>
          <a:cs typeface="+mn-cs"/>
        </a:defRPr>
      </a:lvl2pPr>
      <a:lvl3pPr marL="914218" indent="0" algn="l" defTabSz="914218" rtl="0" eaLnBrk="1" latinLnBrk="0" hangingPunct="1">
        <a:spcBef>
          <a:spcPct val="20000"/>
        </a:spcBef>
        <a:buFont typeface="Arial" pitchFamily="34" charset="0"/>
        <a:buNone/>
        <a:defRPr sz="1400" kern="1200">
          <a:solidFill>
            <a:schemeClr val="tx1"/>
          </a:solidFill>
          <a:latin typeface="+mn-lt"/>
          <a:ea typeface="+mn-ea"/>
          <a:cs typeface="+mn-cs"/>
        </a:defRPr>
      </a:lvl3pPr>
      <a:lvl4pPr marL="1371326" indent="0" algn="l" defTabSz="914218" rtl="0" eaLnBrk="1" latinLnBrk="0" hangingPunct="1">
        <a:spcBef>
          <a:spcPct val="20000"/>
        </a:spcBef>
        <a:buFont typeface="Arial" pitchFamily="34" charset="0"/>
        <a:buNone/>
        <a:defRPr sz="1200" kern="1200">
          <a:solidFill>
            <a:schemeClr val="tx1"/>
          </a:solidFill>
          <a:latin typeface="+mn-lt"/>
          <a:ea typeface="+mn-ea"/>
          <a:cs typeface="+mn-cs"/>
        </a:defRPr>
      </a:lvl4pPr>
      <a:lvl5pPr marL="1828436" indent="0" algn="l" defTabSz="914218" rtl="0" eaLnBrk="1" latinLnBrk="0" hangingPunct="1">
        <a:spcBef>
          <a:spcPct val="20000"/>
        </a:spcBef>
        <a:buFont typeface="Arial" pitchFamily="34" charset="0"/>
        <a:buNone/>
        <a:defRPr sz="1200" kern="1200">
          <a:solidFill>
            <a:schemeClr val="tx1"/>
          </a:solidFill>
          <a:latin typeface="+mn-lt"/>
          <a:ea typeface="+mn-ea"/>
          <a:cs typeface="+mn-cs"/>
        </a:defRPr>
      </a:lvl5pPr>
      <a:lvl6pPr marL="2514099" indent="-228555" algn="l" defTabSz="91421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08" indent="-228555" algn="l" defTabSz="91421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18" indent="-228555" algn="l" defTabSz="91421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27" indent="-228555" algn="l" defTabSz="91421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218" rtl="0" eaLnBrk="1" latinLnBrk="0" hangingPunct="1">
        <a:defRPr sz="1800" kern="1200">
          <a:solidFill>
            <a:schemeClr val="tx1"/>
          </a:solidFill>
          <a:latin typeface="+mn-lt"/>
          <a:ea typeface="+mn-ea"/>
          <a:cs typeface="+mn-cs"/>
        </a:defRPr>
      </a:lvl1pPr>
      <a:lvl2pPr marL="457109" algn="l" defTabSz="914218" rtl="0" eaLnBrk="1" latinLnBrk="0" hangingPunct="1">
        <a:defRPr sz="1800" kern="1200">
          <a:solidFill>
            <a:schemeClr val="tx1"/>
          </a:solidFill>
          <a:latin typeface="+mn-lt"/>
          <a:ea typeface="+mn-ea"/>
          <a:cs typeface="+mn-cs"/>
        </a:defRPr>
      </a:lvl2pPr>
      <a:lvl3pPr marL="914218" algn="l" defTabSz="914218" rtl="0" eaLnBrk="1" latinLnBrk="0" hangingPunct="1">
        <a:defRPr sz="1800" kern="1200">
          <a:solidFill>
            <a:schemeClr val="tx1"/>
          </a:solidFill>
          <a:latin typeface="+mn-lt"/>
          <a:ea typeface="+mn-ea"/>
          <a:cs typeface="+mn-cs"/>
        </a:defRPr>
      </a:lvl3pPr>
      <a:lvl4pPr marL="1371326" algn="l" defTabSz="914218" rtl="0" eaLnBrk="1" latinLnBrk="0" hangingPunct="1">
        <a:defRPr sz="1800" kern="1200">
          <a:solidFill>
            <a:schemeClr val="tx1"/>
          </a:solidFill>
          <a:latin typeface="+mn-lt"/>
          <a:ea typeface="+mn-ea"/>
          <a:cs typeface="+mn-cs"/>
        </a:defRPr>
      </a:lvl4pPr>
      <a:lvl5pPr marL="1828436" algn="l" defTabSz="914218" rtl="0" eaLnBrk="1" latinLnBrk="0" hangingPunct="1">
        <a:defRPr sz="1800" kern="1200">
          <a:solidFill>
            <a:schemeClr val="tx1"/>
          </a:solidFill>
          <a:latin typeface="+mn-lt"/>
          <a:ea typeface="+mn-ea"/>
          <a:cs typeface="+mn-cs"/>
        </a:defRPr>
      </a:lvl5pPr>
      <a:lvl6pPr marL="2285545" algn="l" defTabSz="914218" rtl="0" eaLnBrk="1" latinLnBrk="0" hangingPunct="1">
        <a:defRPr sz="1800" kern="1200">
          <a:solidFill>
            <a:schemeClr val="tx1"/>
          </a:solidFill>
          <a:latin typeface="+mn-lt"/>
          <a:ea typeface="+mn-ea"/>
          <a:cs typeface="+mn-cs"/>
        </a:defRPr>
      </a:lvl6pPr>
      <a:lvl7pPr marL="2742654" algn="l" defTabSz="914218" rtl="0" eaLnBrk="1" latinLnBrk="0" hangingPunct="1">
        <a:defRPr sz="1800" kern="1200">
          <a:solidFill>
            <a:schemeClr val="tx1"/>
          </a:solidFill>
          <a:latin typeface="+mn-lt"/>
          <a:ea typeface="+mn-ea"/>
          <a:cs typeface="+mn-cs"/>
        </a:defRPr>
      </a:lvl7pPr>
      <a:lvl8pPr marL="3199762" algn="l" defTabSz="914218" rtl="0" eaLnBrk="1" latinLnBrk="0" hangingPunct="1">
        <a:defRPr sz="1800" kern="1200">
          <a:solidFill>
            <a:schemeClr val="tx1"/>
          </a:solidFill>
          <a:latin typeface="+mn-lt"/>
          <a:ea typeface="+mn-ea"/>
          <a:cs typeface="+mn-cs"/>
        </a:defRPr>
      </a:lvl8pPr>
      <a:lvl9pPr marL="3656872" algn="l" defTabSz="91421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accenture.com/managementconsultingcareers"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hyperlink" Target="http://careers.accenture.com/us-en/landing-pages/Pages/mlt-jumpstart-mba.aspx" TargetMode="External"/><Relationship Id="rId4" Type="http://schemas.openxmlformats.org/officeDocument/2006/relationships/hyperlink" Target="http://accenture.com/careers"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valle.taobao.com/" TargetMode="External"/><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78" name="Rectangle 14"/>
          <p:cNvSpPr>
            <a:spLocks noGrp="1" noChangeArrowheads="1"/>
          </p:cNvSpPr>
          <p:nvPr>
            <p:ph type="subTitle" idx="1"/>
          </p:nvPr>
        </p:nvSpPr>
        <p:spPr>
          <a:xfrm>
            <a:off x="2425700" y="5649849"/>
            <a:ext cx="6216650" cy="460375"/>
          </a:xfrm>
        </p:spPr>
        <p:txBody>
          <a:bodyPr/>
          <a:lstStyle/>
          <a:p>
            <a:pPr eaLnBrk="1" hangingPunct="1"/>
            <a:r>
              <a:rPr lang="en-US" dirty="0" smtClean="0"/>
              <a:t>What’s your next challenge?</a:t>
            </a:r>
          </a:p>
        </p:txBody>
      </p:sp>
      <p:sp>
        <p:nvSpPr>
          <p:cNvPr id="139279" name="Rectangle 15"/>
          <p:cNvSpPr>
            <a:spLocks noGrp="1" noChangeArrowheads="1"/>
          </p:cNvSpPr>
          <p:nvPr>
            <p:ph type="ctrTitle"/>
          </p:nvPr>
        </p:nvSpPr>
        <p:spPr>
          <a:xfrm>
            <a:off x="2425700" y="4810252"/>
            <a:ext cx="6216650" cy="862076"/>
          </a:xfrm>
        </p:spPr>
        <p:txBody>
          <a:bodyPr/>
          <a:lstStyle/>
          <a:p>
            <a:r>
              <a:rPr lang="en-US" dirty="0" smtClean="0">
                <a:solidFill>
                  <a:schemeClr val="bg1"/>
                </a:solidFill>
              </a:rPr>
              <a:t>Accenture Management Consulting Story</a:t>
            </a:r>
            <a:endParaRPr lang="en-US" dirty="0">
              <a:solidFill>
                <a:schemeClr val="bg1"/>
              </a:solidFill>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Q:\Clients\Accenture\Nancy Hamill - 10-0690 - The AMC Way Project\Working Files\Illustrator\NEW Essential Elements table\Essential elements diagram - FINAL.png"/>
          <p:cNvPicPr>
            <a:picLocks noChangeAspect="1" noChangeArrowheads="1"/>
          </p:cNvPicPr>
          <p:nvPr/>
        </p:nvPicPr>
        <p:blipFill>
          <a:blip r:embed="rId3" cstate="print"/>
          <a:srcRect/>
          <a:stretch>
            <a:fillRect/>
          </a:stretch>
        </p:blipFill>
        <p:spPr bwMode="auto">
          <a:xfrm>
            <a:off x="1122346" y="1972602"/>
            <a:ext cx="6544800" cy="4288912"/>
          </a:xfrm>
          <a:prstGeom prst="rect">
            <a:avLst/>
          </a:prstGeom>
          <a:noFill/>
        </p:spPr>
      </p:pic>
      <p:sp>
        <p:nvSpPr>
          <p:cNvPr id="6" name="Rectangle 62"/>
          <p:cNvSpPr txBox="1">
            <a:spLocks noChangeArrowheads="1"/>
          </p:cNvSpPr>
          <p:nvPr/>
        </p:nvSpPr>
        <p:spPr bwMode="gray">
          <a:xfrm>
            <a:off x="8602663" y="6354763"/>
            <a:ext cx="417512" cy="457200"/>
          </a:xfrm>
          <a:prstGeom prst="rect">
            <a:avLst/>
          </a:prstGeom>
          <a:noFill/>
          <a:ln w="12700">
            <a:noFill/>
            <a:miter lim="800000"/>
            <a:headEnd/>
            <a:tailEnd/>
          </a:ln>
          <a:effectLst/>
        </p:spPr>
        <p:txBody>
          <a:bodyPr anchor="b"/>
          <a:lstStyle>
            <a:lvl1pPr>
              <a:lnSpc>
                <a:spcPct val="100000"/>
              </a:lnSpc>
              <a:defRPr sz="900" b="0"/>
            </a:lvl1pPr>
          </a:lstStyle>
          <a:p>
            <a:pPr algn="r" eaLnBrk="0" hangingPunct="0">
              <a:defRPr/>
            </a:pPr>
            <a:fld id="{5C9BAD19-1D08-49D9-A1A4-29F665F4079F}" type="slidenum">
              <a:rPr lang="en-AU" smtClean="0">
                <a:solidFill>
                  <a:schemeClr val="bg2"/>
                </a:solidFill>
              </a:rPr>
              <a:pPr algn="r" eaLnBrk="0" hangingPunct="0">
                <a:defRPr/>
              </a:pPr>
              <a:t>10</a:t>
            </a:fld>
            <a:endParaRPr lang="en-AU" dirty="0">
              <a:solidFill>
                <a:schemeClr val="bg2"/>
              </a:solidFill>
            </a:endParaRPr>
          </a:p>
        </p:txBody>
      </p:sp>
      <p:sp>
        <p:nvSpPr>
          <p:cNvPr id="7" name="Footer Placeholder 4"/>
          <p:cNvSpPr>
            <a:spLocks noGrp="1"/>
          </p:cNvSpPr>
          <p:nvPr>
            <p:ph type="ftr" sz="quarter" idx="11"/>
          </p:nvPr>
        </p:nvSpPr>
        <p:spPr>
          <a:xfrm>
            <a:off x="433388" y="6324600"/>
            <a:ext cx="2895600" cy="457200"/>
          </a:xfrm>
        </p:spPr>
        <p:txBody>
          <a:bodyPr/>
          <a:lstStyle>
            <a:lvl1pPr>
              <a:defRPr/>
            </a:lvl1pPr>
          </a:lstStyle>
          <a:p>
            <a:r>
              <a:rPr lang="en-US" dirty="0" smtClean="0"/>
              <a:t>© 2011 Accenture  All Rights Reserved.</a:t>
            </a:r>
            <a:endParaRPr lang="en-US" dirty="0"/>
          </a:p>
        </p:txBody>
      </p:sp>
      <p:sp>
        <p:nvSpPr>
          <p:cNvPr id="8" name="Title 1"/>
          <p:cNvSpPr>
            <a:spLocks noGrp="1"/>
          </p:cNvSpPr>
          <p:nvPr>
            <p:ph type="title"/>
          </p:nvPr>
        </p:nvSpPr>
        <p:spPr>
          <a:xfrm>
            <a:off x="430915" y="795752"/>
            <a:ext cx="8489699" cy="806450"/>
          </a:xfrm>
        </p:spPr>
        <p:txBody>
          <a:bodyPr/>
          <a:lstStyle/>
          <a:p>
            <a:r>
              <a:rPr lang="en-AU" dirty="0" smtClean="0"/>
              <a:t>Our Differentiation: </a:t>
            </a:r>
            <a:br>
              <a:rPr lang="en-AU" dirty="0" smtClean="0"/>
            </a:br>
            <a:r>
              <a:rPr lang="en-AU" dirty="0" smtClean="0"/>
              <a:t>The six essential elements</a:t>
            </a:r>
            <a:endParaRPr lang="en-US" dirty="0"/>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Summer Intern Experience</a:t>
            </a:r>
            <a:endParaRPr lang="en-US" dirty="0"/>
          </a:p>
        </p:txBody>
      </p:sp>
      <p:sp>
        <p:nvSpPr>
          <p:cNvPr id="3" name="Content Placeholder 2"/>
          <p:cNvSpPr>
            <a:spLocks noGrp="1"/>
          </p:cNvSpPr>
          <p:nvPr>
            <p:ph idx="1"/>
          </p:nvPr>
        </p:nvSpPr>
        <p:spPr>
          <a:xfrm>
            <a:off x="248360" y="1791759"/>
            <a:ext cx="8043863" cy="4840395"/>
          </a:xfrm>
        </p:spPr>
        <p:txBody>
          <a:bodyPr/>
          <a:lstStyle/>
          <a:p>
            <a:r>
              <a:rPr lang="en-US" sz="1400" b="1" dirty="0" smtClean="0"/>
              <a:t>Juan Bolivar (</a:t>
            </a:r>
            <a:r>
              <a:rPr lang="en-US" sz="1400" b="1" i="1" dirty="0" smtClean="0"/>
              <a:t>Kelley</a:t>
            </a:r>
            <a:r>
              <a:rPr lang="en-US" sz="1400" b="1" dirty="0" smtClean="0"/>
              <a:t>) </a:t>
            </a:r>
          </a:p>
          <a:p>
            <a:pPr lvl="1"/>
            <a:r>
              <a:rPr lang="en-US" sz="1400" dirty="0" smtClean="0"/>
              <a:t>Interned Summer 2011</a:t>
            </a:r>
          </a:p>
          <a:p>
            <a:pPr lvl="1"/>
            <a:r>
              <a:rPr lang="en-US" sz="1400" dirty="0" smtClean="0"/>
              <a:t>Staffed to mining industry client analyzing distribution networks</a:t>
            </a:r>
          </a:p>
          <a:p>
            <a:pPr lvl="1"/>
            <a:r>
              <a:rPr lang="en-US" sz="1400" dirty="0" smtClean="0"/>
              <a:t>“</a:t>
            </a:r>
            <a:r>
              <a:rPr lang="en-US" sz="1400" i="1" dirty="0" smtClean="0"/>
              <a:t>We were able to reach out to subject matter experts not staffed on the project and expect the same degree of guidance and support, as if they worked on the project team”</a:t>
            </a:r>
          </a:p>
          <a:p>
            <a:r>
              <a:rPr lang="en-US" sz="1400" b="1" dirty="0" smtClean="0"/>
              <a:t>Justin Kilgore (</a:t>
            </a:r>
            <a:r>
              <a:rPr lang="en-US" sz="1400" b="1" i="1" dirty="0" smtClean="0"/>
              <a:t>Fuqua</a:t>
            </a:r>
            <a:r>
              <a:rPr lang="en-US" sz="1400" b="1" dirty="0" smtClean="0"/>
              <a:t>)</a:t>
            </a:r>
          </a:p>
          <a:p>
            <a:pPr lvl="1"/>
            <a:r>
              <a:rPr lang="en-US" sz="1400" dirty="0" smtClean="0"/>
              <a:t>Interned Summer 2011</a:t>
            </a:r>
          </a:p>
          <a:p>
            <a:pPr lvl="1"/>
            <a:r>
              <a:rPr lang="en-US" sz="1400" dirty="0" smtClean="0"/>
              <a:t>Staffed to a project to design and develop a model to track Corporate Finance synergies resulting from the merger of two global consultancies. (Not named Accenture!)</a:t>
            </a:r>
          </a:p>
          <a:p>
            <a:pPr lvl="1"/>
            <a:r>
              <a:rPr lang="en-US" sz="1400" i="1" dirty="0" smtClean="0"/>
              <a:t>“Delivered value to our client by creating a way to quantify – in US$ – the amount of synergies they were able to realize as part of their new Finance solution”</a:t>
            </a:r>
          </a:p>
          <a:p>
            <a:r>
              <a:rPr lang="en-US" sz="1400" b="1" dirty="0" smtClean="0"/>
              <a:t>Talbert Thomas (</a:t>
            </a:r>
            <a:r>
              <a:rPr lang="en-US" sz="1400" b="1" i="1" dirty="0" smtClean="0"/>
              <a:t>Goizueta</a:t>
            </a:r>
            <a:r>
              <a:rPr lang="en-US" sz="1400" b="1" dirty="0" smtClean="0"/>
              <a:t>)</a:t>
            </a:r>
          </a:p>
          <a:p>
            <a:pPr lvl="1"/>
            <a:r>
              <a:rPr lang="en-US" sz="1400" dirty="0" smtClean="0"/>
              <a:t>Interned Summer 2010, rejoined July 2011</a:t>
            </a:r>
          </a:p>
          <a:p>
            <a:pPr lvl="1"/>
            <a:r>
              <a:rPr lang="en-US" sz="1400" dirty="0" smtClean="0"/>
              <a:t>Recent client assignments include brand strategy and customer growth strategy for commercial bank developing business case to model the economic impact of customer growth initiatives; long range cost to serve strategic plan for international wireless company developing strategic initiatives to reduce the cost to serve over 5 year period</a:t>
            </a:r>
            <a:endParaRPr lang="en-US" dirty="0" smtClean="0"/>
          </a:p>
          <a:p>
            <a:pPr lvl="1"/>
            <a:r>
              <a:rPr lang="en-US" dirty="0" smtClean="0"/>
              <a:t> </a:t>
            </a:r>
            <a:r>
              <a:rPr lang="en-US" sz="1400" i="1" dirty="0" smtClean="0"/>
              <a:t>”Gratifying to reconnect with the network of people I bonded with during my internship experience.  It has enriched my experiences in the development of thought capital, campus recruiting, and mentorship from senior leadership”</a:t>
            </a:r>
          </a:p>
          <a:p>
            <a:pPr lvl="1"/>
            <a:endParaRPr lang="en-US" sz="1400" b="1" dirty="0"/>
          </a:p>
        </p:txBody>
      </p:sp>
      <p:sp>
        <p:nvSpPr>
          <p:cNvPr id="4" name="Slide Number Placeholder 3"/>
          <p:cNvSpPr>
            <a:spLocks noGrp="1"/>
          </p:cNvSpPr>
          <p:nvPr>
            <p:ph type="sldNum" sz="quarter" idx="10"/>
          </p:nvPr>
        </p:nvSpPr>
        <p:spPr/>
        <p:txBody>
          <a:bodyPr/>
          <a:lstStyle/>
          <a:p>
            <a:fld id="{4A5EB642-E892-4B3A-98F2-A4743BE7C1A9}" type="slidenum">
              <a:rPr lang="en-US" smtClean="0"/>
              <a:pPr/>
              <a:t>11</a:t>
            </a:fld>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lstStyle/>
          <a:p>
            <a:pPr>
              <a:buNone/>
            </a:pPr>
            <a:r>
              <a:rPr lang="pt-BR" altLang="ja-JP" sz="2000" b="1" dirty="0" smtClean="0">
                <a:ea typeface="MS PGothic" pitchFamily="34" charset="-128"/>
              </a:rPr>
              <a:t>About Accenture Management Consulting</a:t>
            </a:r>
          </a:p>
          <a:p>
            <a:pPr>
              <a:lnSpc>
                <a:spcPct val="100000"/>
              </a:lnSpc>
              <a:spcBef>
                <a:spcPts val="2400"/>
              </a:spcBef>
              <a:buNone/>
            </a:pPr>
            <a:r>
              <a:rPr lang="pt-BR" altLang="ja-JP" sz="2000" b="1" dirty="0" smtClean="0">
                <a:ea typeface="MS PGothic" pitchFamily="34" charset="-128"/>
              </a:rPr>
              <a:t>Our Differentiation</a:t>
            </a:r>
          </a:p>
          <a:p>
            <a:pPr>
              <a:lnSpc>
                <a:spcPct val="100000"/>
              </a:lnSpc>
              <a:spcBef>
                <a:spcPts val="2400"/>
              </a:spcBef>
              <a:buNone/>
            </a:pPr>
            <a:r>
              <a:rPr lang="pt-BR" altLang="ja-JP" sz="2000" b="1" dirty="0" smtClean="0">
                <a:ea typeface="MS PGothic" pitchFamily="34" charset="-128"/>
              </a:rPr>
              <a:t>Core Elements of a Career With Us</a:t>
            </a:r>
          </a:p>
          <a:p>
            <a:pPr>
              <a:lnSpc>
                <a:spcPct val="100000"/>
              </a:lnSpc>
              <a:spcBef>
                <a:spcPts val="2400"/>
              </a:spcBef>
              <a:buNone/>
            </a:pPr>
            <a:r>
              <a:rPr lang="pt-BR" altLang="ja-JP" sz="2000" b="1" dirty="0" smtClean="0">
                <a:ea typeface="MS PGothic" pitchFamily="34" charset="-128"/>
              </a:rPr>
              <a:t>Questions &amp; Answer</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4A5EB642-E892-4B3A-98F2-A4743BE7C1A9}" type="slidenum">
              <a:rPr lang="en-US" smtClean="0"/>
              <a:pPr/>
              <a:t>12</a:t>
            </a:fld>
            <a:endParaRPr lang="en-US" dirty="0"/>
          </a:p>
        </p:txBody>
      </p:sp>
      <p:sp>
        <p:nvSpPr>
          <p:cNvPr id="5" name="Footer Placeholder 4"/>
          <p:cNvSpPr>
            <a:spLocks noGrp="1"/>
          </p:cNvSpPr>
          <p:nvPr>
            <p:ph type="ftr" sz="quarter" idx="11"/>
          </p:nvPr>
        </p:nvSpPr>
        <p:spPr/>
        <p:txBody>
          <a:bodyPr/>
          <a:lstStyle/>
          <a:p>
            <a:r>
              <a:rPr lang="en-US" dirty="0" smtClean="0"/>
              <a:t>© 2011 Accenture  All Rights Reserved.</a:t>
            </a:r>
            <a:endParaRPr lang="en-US" dirty="0"/>
          </a:p>
        </p:txBody>
      </p:sp>
      <p:sp>
        <p:nvSpPr>
          <p:cNvPr id="6" name="Rectangle 5"/>
          <p:cNvSpPr/>
          <p:nvPr/>
        </p:nvSpPr>
        <p:spPr bwMode="auto">
          <a:xfrm>
            <a:off x="273216" y="3014817"/>
            <a:ext cx="7707085" cy="435428"/>
          </a:xfrm>
          <a:prstGeom prst="rect">
            <a:avLst/>
          </a:prstGeom>
          <a:solidFill>
            <a:schemeClr val="accent3">
              <a:alpha val="3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80000"/>
              </a:lnSpc>
              <a:spcBef>
                <a:spcPct val="0"/>
              </a:spcBef>
              <a:spcAft>
                <a:spcPct val="0"/>
              </a:spcAft>
              <a:buClrTx/>
              <a:buSzTx/>
              <a:buFontTx/>
              <a:buNone/>
              <a:tabLst/>
            </a:pPr>
            <a:endParaRPr kumimoji="0" lang="en-US" sz="3200" b="1" i="0" u="none" strike="noStrike" cap="none" normalizeH="0" baseline="0" dirty="0" smtClean="0">
              <a:ln>
                <a:noFill/>
              </a:ln>
              <a:solidFill>
                <a:schemeClr val="tx1"/>
              </a:solidFill>
              <a:effectLst/>
              <a:latin typeface="Arial"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cstate="print"/>
          <a:srcRect/>
          <a:stretch>
            <a:fillRect/>
          </a:stretch>
        </p:blipFill>
        <p:spPr bwMode="auto">
          <a:xfrm>
            <a:off x="6238568" y="1876186"/>
            <a:ext cx="2798241" cy="4098309"/>
          </a:xfrm>
          <a:prstGeom prst="rect">
            <a:avLst/>
          </a:prstGeom>
          <a:noFill/>
          <a:ln w="9525">
            <a:noFill/>
            <a:miter lim="800000"/>
            <a:headEnd/>
            <a:tailEnd/>
          </a:ln>
        </p:spPr>
      </p:pic>
      <p:sp>
        <p:nvSpPr>
          <p:cNvPr id="3" name="Content Placeholder 2"/>
          <p:cNvSpPr>
            <a:spLocks noGrp="1"/>
          </p:cNvSpPr>
          <p:nvPr>
            <p:ph idx="1"/>
          </p:nvPr>
        </p:nvSpPr>
        <p:spPr>
          <a:xfrm>
            <a:off x="411163" y="1843789"/>
            <a:ext cx="6561137" cy="4861811"/>
          </a:xfrm>
        </p:spPr>
        <p:txBody>
          <a:bodyPr/>
          <a:lstStyle/>
          <a:p>
            <a:pPr>
              <a:spcBef>
                <a:spcPts val="1200"/>
              </a:spcBef>
            </a:pPr>
            <a:r>
              <a:rPr lang="en-US" sz="2000" dirty="0" smtClean="0"/>
              <a:t>Stimulating, challenging, cutting edge work</a:t>
            </a:r>
          </a:p>
          <a:p>
            <a:pPr>
              <a:spcBef>
                <a:spcPts val="1200"/>
              </a:spcBef>
            </a:pPr>
            <a:r>
              <a:rPr lang="en-US" sz="2000" dirty="0" smtClean="0"/>
              <a:t>Valued contribution</a:t>
            </a:r>
          </a:p>
          <a:p>
            <a:pPr>
              <a:spcBef>
                <a:spcPts val="1200"/>
              </a:spcBef>
            </a:pPr>
            <a:r>
              <a:rPr lang="en-US" sz="2000" dirty="0" smtClean="0"/>
              <a:t>Action, not just strategy</a:t>
            </a:r>
          </a:p>
          <a:p>
            <a:pPr>
              <a:spcBef>
                <a:spcPts val="1200"/>
              </a:spcBef>
            </a:pPr>
            <a:r>
              <a:rPr lang="en-US" sz="2000" dirty="0" smtClean="0"/>
              <a:t>Collaborative and diverse culture</a:t>
            </a:r>
          </a:p>
          <a:p>
            <a:pPr>
              <a:spcBef>
                <a:spcPts val="1200"/>
              </a:spcBef>
            </a:pPr>
            <a:r>
              <a:rPr lang="en-US" sz="2000" dirty="0" smtClean="0"/>
              <a:t>Enhanced learning</a:t>
            </a:r>
          </a:p>
          <a:p>
            <a:pPr>
              <a:spcBef>
                <a:spcPts val="1200"/>
              </a:spcBef>
            </a:pPr>
            <a:r>
              <a:rPr lang="en-US" sz="2000" dirty="0" smtClean="0"/>
              <a:t>Deep skills across functional and industry dimensions</a:t>
            </a:r>
          </a:p>
          <a:p>
            <a:pPr>
              <a:spcBef>
                <a:spcPts val="1200"/>
              </a:spcBef>
            </a:pPr>
            <a:r>
              <a:rPr lang="en-US" sz="2000" dirty="0" smtClean="0"/>
              <a:t>Multiple career paths</a:t>
            </a:r>
          </a:p>
          <a:p>
            <a:pPr>
              <a:spcBef>
                <a:spcPts val="1200"/>
              </a:spcBef>
            </a:pPr>
            <a:r>
              <a:rPr lang="en-US" sz="2000" dirty="0" smtClean="0"/>
              <a:t>Put your experience to work!</a:t>
            </a:r>
          </a:p>
        </p:txBody>
      </p:sp>
      <p:sp>
        <p:nvSpPr>
          <p:cNvPr id="7" name="Rectangle 62"/>
          <p:cNvSpPr txBox="1">
            <a:spLocks noChangeArrowheads="1"/>
          </p:cNvSpPr>
          <p:nvPr/>
        </p:nvSpPr>
        <p:spPr bwMode="gray">
          <a:xfrm>
            <a:off x="8602663" y="6354763"/>
            <a:ext cx="417512" cy="457200"/>
          </a:xfrm>
          <a:prstGeom prst="rect">
            <a:avLst/>
          </a:prstGeom>
          <a:noFill/>
          <a:ln w="12700">
            <a:noFill/>
            <a:miter lim="800000"/>
            <a:headEnd/>
            <a:tailEnd/>
          </a:ln>
          <a:effectLst/>
        </p:spPr>
        <p:txBody>
          <a:bodyPr anchor="b"/>
          <a:lstStyle>
            <a:lvl1pPr>
              <a:lnSpc>
                <a:spcPct val="100000"/>
              </a:lnSpc>
              <a:defRPr sz="900" b="0"/>
            </a:lvl1pPr>
          </a:lstStyle>
          <a:p>
            <a:pPr algn="r" eaLnBrk="0" hangingPunct="0">
              <a:defRPr/>
            </a:pPr>
            <a:fld id="{5C9BAD19-1D08-49D9-A1A4-29F665F4079F}" type="slidenum">
              <a:rPr lang="en-AU" smtClean="0">
                <a:solidFill>
                  <a:schemeClr val="bg2"/>
                </a:solidFill>
              </a:rPr>
              <a:pPr algn="r" eaLnBrk="0" hangingPunct="0">
                <a:defRPr/>
              </a:pPr>
              <a:t>13</a:t>
            </a:fld>
            <a:endParaRPr lang="en-AU" dirty="0">
              <a:solidFill>
                <a:schemeClr val="bg2"/>
              </a:solidFill>
            </a:endParaRPr>
          </a:p>
        </p:txBody>
      </p:sp>
      <p:sp>
        <p:nvSpPr>
          <p:cNvPr id="8" name="Footer Placeholder 4"/>
          <p:cNvSpPr>
            <a:spLocks noGrp="1"/>
          </p:cNvSpPr>
          <p:nvPr>
            <p:ph type="ftr" sz="quarter" idx="11"/>
          </p:nvPr>
        </p:nvSpPr>
        <p:spPr>
          <a:xfrm>
            <a:off x="433388" y="6324600"/>
            <a:ext cx="2895600" cy="457200"/>
          </a:xfrm>
        </p:spPr>
        <p:txBody>
          <a:bodyPr/>
          <a:lstStyle>
            <a:lvl1pPr>
              <a:defRPr/>
            </a:lvl1pPr>
          </a:lstStyle>
          <a:p>
            <a:r>
              <a:rPr lang="en-US" dirty="0" smtClean="0"/>
              <a:t>© 2011 Accenture  All Rights Reserved.</a:t>
            </a:r>
            <a:endParaRPr lang="en-US" dirty="0"/>
          </a:p>
        </p:txBody>
      </p:sp>
      <p:sp>
        <p:nvSpPr>
          <p:cNvPr id="9" name="Title 8"/>
          <p:cNvSpPr>
            <a:spLocks noGrp="1"/>
          </p:cNvSpPr>
          <p:nvPr>
            <p:ph type="title"/>
          </p:nvPr>
        </p:nvSpPr>
        <p:spPr/>
        <p:txBody>
          <a:bodyPr/>
          <a:lstStyle/>
          <a:p>
            <a:r>
              <a:rPr lang="en-US" dirty="0" smtClean="0"/>
              <a:t>Core elements of a career with us</a:t>
            </a:r>
            <a:endParaRPr lang="en-US" dirty="0"/>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2"/>
          <p:cNvSpPr txBox="1">
            <a:spLocks noChangeArrowheads="1"/>
          </p:cNvSpPr>
          <p:nvPr/>
        </p:nvSpPr>
        <p:spPr bwMode="gray">
          <a:xfrm>
            <a:off x="8602663" y="6354763"/>
            <a:ext cx="417512" cy="457200"/>
          </a:xfrm>
          <a:prstGeom prst="rect">
            <a:avLst/>
          </a:prstGeom>
          <a:noFill/>
          <a:ln w="12700">
            <a:noFill/>
            <a:miter lim="800000"/>
            <a:headEnd/>
            <a:tailEnd/>
          </a:ln>
          <a:effectLst/>
        </p:spPr>
        <p:txBody>
          <a:bodyPr anchor="b"/>
          <a:lstStyle>
            <a:lvl1pPr>
              <a:lnSpc>
                <a:spcPct val="100000"/>
              </a:lnSpc>
              <a:defRPr sz="900" b="0"/>
            </a:lvl1pPr>
          </a:lstStyle>
          <a:p>
            <a:pPr algn="r" eaLnBrk="0" hangingPunct="0">
              <a:defRPr/>
            </a:pPr>
            <a:fld id="{5C9BAD19-1D08-49D9-A1A4-29F665F4079F}" type="slidenum">
              <a:rPr lang="en-AU" smtClean="0">
                <a:solidFill>
                  <a:schemeClr val="bg2"/>
                </a:solidFill>
              </a:rPr>
              <a:pPr algn="r" eaLnBrk="0" hangingPunct="0">
                <a:defRPr/>
              </a:pPr>
              <a:t>14</a:t>
            </a:fld>
            <a:endParaRPr lang="en-AU" dirty="0">
              <a:solidFill>
                <a:schemeClr val="bg2"/>
              </a:solidFill>
            </a:endParaRPr>
          </a:p>
        </p:txBody>
      </p:sp>
      <p:sp>
        <p:nvSpPr>
          <p:cNvPr id="9" name="Footer Placeholder 4"/>
          <p:cNvSpPr>
            <a:spLocks noGrp="1"/>
          </p:cNvSpPr>
          <p:nvPr>
            <p:ph type="ftr" sz="quarter" idx="11"/>
          </p:nvPr>
        </p:nvSpPr>
        <p:spPr>
          <a:xfrm>
            <a:off x="433388" y="6324600"/>
            <a:ext cx="2895600" cy="457200"/>
          </a:xfrm>
        </p:spPr>
        <p:txBody>
          <a:bodyPr/>
          <a:lstStyle>
            <a:lvl1pPr>
              <a:defRPr/>
            </a:lvl1pPr>
          </a:lstStyle>
          <a:p>
            <a:r>
              <a:rPr lang="en-US" dirty="0" smtClean="0"/>
              <a:t>© 2011 Accenture  All Rights Reserved.</a:t>
            </a:r>
            <a:endParaRPr lang="en-US" dirty="0"/>
          </a:p>
        </p:txBody>
      </p:sp>
      <p:sp>
        <p:nvSpPr>
          <p:cNvPr id="10" name="Rectangle 3"/>
          <p:cNvSpPr txBox="1">
            <a:spLocks noChangeArrowheads="1"/>
          </p:cNvSpPr>
          <p:nvPr/>
        </p:nvSpPr>
        <p:spPr bwMode="auto">
          <a:xfrm>
            <a:off x="289604" y="3173472"/>
            <a:ext cx="8564788" cy="3157371"/>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marL="236538" indent="-236538">
              <a:lnSpc>
                <a:spcPct val="100000"/>
              </a:lnSpc>
              <a:spcBef>
                <a:spcPts val="1200"/>
              </a:spcBef>
              <a:buClr>
                <a:schemeClr val="tx1"/>
              </a:buClr>
              <a:buFontTx/>
              <a:buChar char="•"/>
            </a:pPr>
            <a:r>
              <a:rPr lang="en-US" sz="2000" b="0" kern="0" dirty="0" smtClean="0">
                <a:latin typeface="+mn-lt"/>
              </a:rPr>
              <a:t>Accenture Strategy College custom training program</a:t>
            </a:r>
          </a:p>
          <a:p>
            <a:pPr marL="236538" indent="-236538">
              <a:lnSpc>
                <a:spcPct val="100000"/>
              </a:lnSpc>
              <a:spcBef>
                <a:spcPts val="1200"/>
              </a:spcBef>
              <a:buClr>
                <a:schemeClr val="tx1"/>
              </a:buClr>
              <a:buFontTx/>
              <a:buChar char="•"/>
            </a:pPr>
            <a:r>
              <a:rPr lang="en-US" sz="2000" b="0" kern="0" dirty="0" smtClean="0">
                <a:latin typeface="+mn-lt"/>
              </a:rPr>
              <a:t>$600 million annual investment in training</a:t>
            </a:r>
          </a:p>
          <a:p>
            <a:pPr marL="236538" indent="-236538">
              <a:lnSpc>
                <a:spcPct val="100000"/>
              </a:lnSpc>
              <a:spcBef>
                <a:spcPts val="1200"/>
              </a:spcBef>
              <a:buClr>
                <a:schemeClr val="tx1"/>
              </a:buClr>
              <a:buFontTx/>
              <a:buChar char="•"/>
            </a:pPr>
            <a:r>
              <a:rPr lang="en-US" sz="2000" b="0" kern="0" dirty="0" smtClean="0">
                <a:latin typeface="+mn-lt"/>
              </a:rPr>
              <a:t>Inspiring leaders, mentors and colleagues</a:t>
            </a:r>
          </a:p>
          <a:p>
            <a:pPr marL="236538" indent="-236538">
              <a:lnSpc>
                <a:spcPct val="100000"/>
              </a:lnSpc>
              <a:spcBef>
                <a:spcPts val="1200"/>
              </a:spcBef>
              <a:buClr>
                <a:schemeClr val="tx1"/>
              </a:buClr>
              <a:buFontTx/>
              <a:buChar char="•"/>
            </a:pPr>
            <a:r>
              <a:rPr lang="en-US" sz="2000" b="0" kern="0" dirty="0" smtClean="0">
                <a:latin typeface="+mn-lt"/>
              </a:rPr>
              <a:t>Leadership development opportunities</a:t>
            </a:r>
          </a:p>
          <a:p>
            <a:pPr marL="236538" indent="-236538">
              <a:lnSpc>
                <a:spcPct val="100000"/>
              </a:lnSpc>
              <a:spcBef>
                <a:spcPts val="1200"/>
              </a:spcBef>
              <a:buClr>
                <a:schemeClr val="tx1"/>
              </a:buClr>
              <a:buFontTx/>
              <a:buChar char="•"/>
            </a:pPr>
            <a:r>
              <a:rPr lang="en-US" sz="2000" b="0" kern="0" dirty="0" smtClean="0">
                <a:latin typeface="+mn-lt"/>
              </a:rPr>
              <a:t>Recognition that careers are highly individual so define your own career path, including fast path options</a:t>
            </a:r>
          </a:p>
          <a:p>
            <a:pPr marL="236538" indent="-236538">
              <a:lnSpc>
                <a:spcPct val="100000"/>
              </a:lnSpc>
              <a:spcBef>
                <a:spcPts val="1200"/>
              </a:spcBef>
              <a:buClr>
                <a:schemeClr val="tx1"/>
              </a:buClr>
              <a:buFontTx/>
              <a:buChar char="•"/>
            </a:pPr>
            <a:r>
              <a:rPr lang="en-US" sz="2000" b="0" kern="0" dirty="0" smtClean="0">
                <a:latin typeface="+mn-lt"/>
              </a:rPr>
              <a:t>Accenture Alumni Network of 100,000+</a:t>
            </a:r>
          </a:p>
        </p:txBody>
      </p:sp>
      <p:sp>
        <p:nvSpPr>
          <p:cNvPr id="11" name="Text Box 4"/>
          <p:cNvSpPr txBox="1">
            <a:spLocks noChangeArrowheads="1"/>
          </p:cNvSpPr>
          <p:nvPr/>
        </p:nvSpPr>
        <p:spPr bwMode="auto">
          <a:xfrm>
            <a:off x="289606" y="1865883"/>
            <a:ext cx="8564789" cy="923330"/>
          </a:xfrm>
          <a:prstGeom prst="rect">
            <a:avLst/>
          </a:prstGeom>
          <a:noFill/>
          <a:ln w="9525">
            <a:noFill/>
            <a:miter lim="800000"/>
            <a:headEnd/>
            <a:tailEnd/>
          </a:ln>
        </p:spPr>
        <p:txBody>
          <a:bodyPr wrap="square">
            <a:spAutoFit/>
          </a:bodyPr>
          <a:lstStyle/>
          <a:p>
            <a:pPr>
              <a:lnSpc>
                <a:spcPct val="100000"/>
              </a:lnSpc>
            </a:pPr>
            <a:r>
              <a:rPr lang="en-GB" sz="1800" dirty="0" smtClean="0">
                <a:solidFill>
                  <a:schemeClr val="accent3"/>
                </a:solidFill>
              </a:rPr>
              <a:t>Given the size and scale of our business, there is ample opportunity to build on your MBA and </a:t>
            </a:r>
            <a:r>
              <a:rPr lang="en-US" sz="1800" dirty="0" smtClean="0">
                <a:solidFill>
                  <a:schemeClr val="accent3"/>
                </a:solidFill>
              </a:rPr>
              <a:t>gain the experience, training and specialized skills you need to progress rapidly along your chosen career path.</a:t>
            </a:r>
            <a:endParaRPr lang="en-US" sz="1800" dirty="0">
              <a:solidFill>
                <a:schemeClr val="accent3"/>
              </a:solidFill>
            </a:endParaRPr>
          </a:p>
        </p:txBody>
      </p:sp>
      <p:sp>
        <p:nvSpPr>
          <p:cNvPr id="12" name="Title 11"/>
          <p:cNvSpPr>
            <a:spLocks noGrp="1"/>
          </p:cNvSpPr>
          <p:nvPr>
            <p:ph type="title"/>
          </p:nvPr>
        </p:nvSpPr>
        <p:spPr/>
        <p:txBody>
          <a:bodyPr/>
          <a:lstStyle/>
          <a:p>
            <a:r>
              <a:rPr lang="en-US" dirty="0" smtClean="0"/>
              <a:t>Shape your own career</a:t>
            </a:r>
            <a:endParaRPr lang="en-US" dirty="0"/>
          </a:p>
        </p:txBody>
      </p:sp>
    </p:spTree>
  </p:cSld>
  <p:clrMapOvr>
    <a:masterClrMapping/>
  </p:clrMapOvr>
  <p:transition advClick="0">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3"/>
          <p:cNvSpPr>
            <a:spLocks noGrp="1" noChangeArrowheads="1"/>
          </p:cNvSpPr>
          <p:nvPr>
            <p:ph idx="1"/>
          </p:nvPr>
        </p:nvSpPr>
        <p:spPr>
          <a:xfrm>
            <a:off x="289606" y="2658679"/>
            <a:ext cx="8564788" cy="2122277"/>
          </a:xfrm>
        </p:spPr>
        <p:txBody>
          <a:bodyPr/>
          <a:lstStyle/>
          <a:p>
            <a:pPr lvl="0"/>
            <a:r>
              <a:rPr lang="en-US" sz="1800" dirty="0" smtClean="0"/>
              <a:t>Supportive and enjoyable work environment </a:t>
            </a:r>
          </a:p>
          <a:p>
            <a:pPr lvl="0"/>
            <a:r>
              <a:rPr lang="en-US" sz="1800" dirty="0" smtClean="0"/>
              <a:t>Networking groups and communities</a:t>
            </a:r>
          </a:p>
          <a:p>
            <a:pPr lvl="0"/>
            <a:r>
              <a:rPr lang="en-US" sz="1800" dirty="0" smtClean="0"/>
              <a:t>Flexible work arrangements and time off packages</a:t>
            </a:r>
          </a:p>
          <a:p>
            <a:pPr lvl="0"/>
            <a:r>
              <a:rPr lang="en-US" sz="1800" dirty="0" smtClean="0"/>
              <a:t>Future Leave and Hours That Help</a:t>
            </a:r>
          </a:p>
          <a:p>
            <a:pPr lvl="0"/>
            <a:r>
              <a:rPr lang="en-US" sz="1800" dirty="0" smtClean="0"/>
              <a:t>Life Works and Limited Concierge Service</a:t>
            </a:r>
          </a:p>
          <a:p>
            <a:pPr lvl="0"/>
            <a:r>
              <a:rPr lang="en-US" sz="1800" dirty="0" smtClean="0"/>
              <a:t>Fitness discounts, incentives and online support</a:t>
            </a:r>
            <a:endParaRPr lang="en-US" sz="1800" dirty="0"/>
          </a:p>
        </p:txBody>
      </p:sp>
      <p:grpSp>
        <p:nvGrpSpPr>
          <p:cNvPr id="2" name="Group 13"/>
          <p:cNvGrpSpPr/>
          <p:nvPr/>
        </p:nvGrpSpPr>
        <p:grpSpPr>
          <a:xfrm>
            <a:off x="420007" y="4826833"/>
            <a:ext cx="8303986" cy="1602976"/>
            <a:chOff x="446314" y="4811486"/>
            <a:chExt cx="8303986" cy="1683639"/>
          </a:xfrm>
        </p:grpSpPr>
        <p:sp>
          <p:nvSpPr>
            <p:cNvPr id="9" name="Rectangle 8"/>
            <p:cNvSpPr/>
            <p:nvPr/>
          </p:nvSpPr>
          <p:spPr bwMode="auto">
            <a:xfrm>
              <a:off x="446314" y="4811486"/>
              <a:ext cx="8303986" cy="1683639"/>
            </a:xfrm>
            <a:prstGeom prst="rect">
              <a:avLst/>
            </a:prstGeom>
            <a:solidFill>
              <a:schemeClr val="accent2">
                <a:alpha val="29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80000"/>
                </a:lnSpc>
                <a:spcBef>
                  <a:spcPct val="0"/>
                </a:spcBef>
                <a:spcAft>
                  <a:spcPct val="0"/>
                </a:spcAft>
                <a:buClrTx/>
                <a:buSzTx/>
                <a:buFontTx/>
                <a:buNone/>
                <a:tabLst/>
              </a:pPr>
              <a:endParaRPr kumimoji="0" lang="en-GB" sz="3200" b="1" i="0" u="none" strike="noStrike" cap="none" normalizeH="0" baseline="0" dirty="0" smtClean="0">
                <a:ln>
                  <a:noFill/>
                </a:ln>
                <a:solidFill>
                  <a:schemeClr val="tx1"/>
                </a:solidFill>
                <a:effectLst/>
                <a:latin typeface="Arial" charset="0"/>
              </a:endParaRPr>
            </a:p>
          </p:txBody>
        </p:sp>
        <p:sp>
          <p:nvSpPr>
            <p:cNvPr id="7" name="Rectangle 3"/>
            <p:cNvSpPr txBox="1">
              <a:spLocks noChangeArrowheads="1"/>
            </p:cNvSpPr>
            <p:nvPr/>
          </p:nvSpPr>
          <p:spPr bwMode="gray">
            <a:xfrm>
              <a:off x="4741863" y="4887692"/>
              <a:ext cx="3792537" cy="1599975"/>
            </a:xfrm>
            <a:prstGeom prst="rect">
              <a:avLst/>
            </a:prstGeom>
            <a:noFill/>
            <a:ln w="12700">
              <a:noFill/>
              <a:miter lim="800000"/>
              <a:headEnd/>
              <a:tailEnd/>
            </a:ln>
          </p:spPr>
          <p:txBody>
            <a:bodyPr vert="horz" wrap="square" lIns="90488" tIns="44450" rIns="90488" bIns="44450" numCol="1" anchor="t" anchorCtr="0" compatLnSpc="1">
              <a:prstTxWarp prst="textNoShape">
                <a:avLst/>
              </a:prstTxWarp>
            </a:bodyPr>
            <a:lstStyle/>
            <a:p>
              <a:pPr marL="176213" marR="0" lvl="0" indent="-176213" algn="l" defTabSz="914400" rtl="0" eaLnBrk="1" fontAlgn="base" latinLnBrk="0" hangingPunct="1">
                <a:lnSpc>
                  <a:spcPct val="100000"/>
                </a:lnSpc>
                <a:spcBef>
                  <a:spcPct val="20000"/>
                </a:spcBef>
                <a:spcAft>
                  <a:spcPct val="0"/>
                </a:spcAft>
                <a:buClr>
                  <a:schemeClr val="tx1"/>
                </a:buClr>
                <a:buSzTx/>
                <a:buFontTx/>
                <a:buChar char="•"/>
                <a:tabLst/>
                <a:defRPr/>
              </a:pPr>
              <a:r>
                <a:rPr kumimoji="0" lang="en-US" sz="1600" b="0" i="0" u="none" strike="noStrike" kern="0" cap="none" spc="0" normalizeH="0" baseline="0" noProof="0" dirty="0" smtClean="0">
                  <a:ln>
                    <a:noFill/>
                  </a:ln>
                  <a:solidFill>
                    <a:schemeClr val="tx1"/>
                  </a:solidFill>
                  <a:effectLst/>
                  <a:uLnTx/>
                  <a:uFillTx/>
                  <a:latin typeface="+mn-lt"/>
                  <a:ea typeface="+mn-ea"/>
                  <a:cs typeface="+mn-cs"/>
                </a:rPr>
                <a:t>Skills to Succeed</a:t>
              </a:r>
            </a:p>
            <a:p>
              <a:pPr marL="176213" marR="0" lvl="0" indent="-176213" algn="l" defTabSz="914400" rtl="0" eaLnBrk="1" fontAlgn="base" latinLnBrk="0" hangingPunct="1">
                <a:lnSpc>
                  <a:spcPct val="100000"/>
                </a:lnSpc>
                <a:spcBef>
                  <a:spcPct val="20000"/>
                </a:spcBef>
                <a:spcAft>
                  <a:spcPct val="0"/>
                </a:spcAft>
                <a:buClr>
                  <a:schemeClr val="tx1"/>
                </a:buClr>
                <a:buSzTx/>
                <a:buFontTx/>
                <a:buChar char="•"/>
                <a:tabLst/>
                <a:defRPr/>
              </a:pPr>
              <a:r>
                <a:rPr kumimoji="0" lang="en-US" sz="1600" b="0" i="0" u="none" strike="noStrike" kern="0" cap="none" spc="0" normalizeH="0" baseline="0" noProof="0" dirty="0" smtClean="0">
                  <a:ln>
                    <a:noFill/>
                  </a:ln>
                  <a:solidFill>
                    <a:schemeClr val="tx1"/>
                  </a:solidFill>
                  <a:effectLst/>
                  <a:uLnTx/>
                  <a:uFillTx/>
                  <a:latin typeface="+mn-lt"/>
                  <a:ea typeface="+mn-ea"/>
                  <a:cs typeface="+mn-cs"/>
                </a:rPr>
                <a:t>Accenture Development Partnerships</a:t>
              </a:r>
            </a:p>
            <a:p>
              <a:pPr marL="176213" marR="0" lvl="0" indent="-176213" algn="l" defTabSz="914400" rtl="0" eaLnBrk="1" fontAlgn="base" latinLnBrk="0" hangingPunct="1">
                <a:lnSpc>
                  <a:spcPct val="100000"/>
                </a:lnSpc>
                <a:spcBef>
                  <a:spcPct val="20000"/>
                </a:spcBef>
                <a:spcAft>
                  <a:spcPct val="0"/>
                </a:spcAft>
                <a:buClr>
                  <a:schemeClr val="tx1"/>
                </a:buClr>
                <a:buSzTx/>
                <a:buFontTx/>
                <a:buChar char="•"/>
                <a:tabLst/>
                <a:defRPr/>
              </a:pPr>
              <a:r>
                <a:rPr kumimoji="0" lang="en-US" sz="1600" b="0" i="0" u="none" strike="noStrike" kern="0" cap="none" spc="0" normalizeH="0" baseline="0" noProof="0" dirty="0" smtClean="0">
                  <a:ln>
                    <a:noFill/>
                  </a:ln>
                  <a:solidFill>
                    <a:schemeClr val="tx1"/>
                  </a:solidFill>
                  <a:effectLst/>
                  <a:uLnTx/>
                  <a:uFillTx/>
                  <a:latin typeface="+mn-lt"/>
                  <a:ea typeface="+mn-ea"/>
                  <a:cs typeface="+mn-cs"/>
                </a:rPr>
                <a:t>Future Leave</a:t>
              </a:r>
            </a:p>
            <a:p>
              <a:pPr marL="176213" marR="0" lvl="0" indent="-176213" algn="l" defTabSz="914400" rtl="0" eaLnBrk="1" fontAlgn="base" latinLnBrk="0" hangingPunct="1">
                <a:lnSpc>
                  <a:spcPct val="100000"/>
                </a:lnSpc>
                <a:spcBef>
                  <a:spcPct val="20000"/>
                </a:spcBef>
                <a:spcAft>
                  <a:spcPct val="0"/>
                </a:spcAft>
                <a:buClr>
                  <a:schemeClr val="tx1"/>
                </a:buClr>
                <a:buSzTx/>
                <a:buFontTx/>
                <a:buChar char="•"/>
                <a:tabLst/>
                <a:defRPr/>
              </a:pPr>
              <a:r>
                <a:rPr kumimoji="0" lang="en-US" sz="1600" b="0" i="0" u="none" strike="noStrike" kern="0" cap="none" spc="0" normalizeH="0" baseline="0" noProof="0" dirty="0" smtClean="0">
                  <a:ln>
                    <a:noFill/>
                  </a:ln>
                  <a:solidFill>
                    <a:schemeClr val="tx1"/>
                  </a:solidFill>
                  <a:effectLst/>
                  <a:uLnTx/>
                  <a:uFillTx/>
                  <a:latin typeface="+mn-lt"/>
                  <a:ea typeface="+mn-ea"/>
                  <a:cs typeface="+mn-cs"/>
                </a:rPr>
                <a:t>Environmental Stewardship</a:t>
              </a:r>
            </a:p>
            <a:p>
              <a:pPr marL="176213" marR="0" lvl="0" indent="-176213" algn="l" defTabSz="914400" rtl="0" eaLnBrk="1" fontAlgn="base" latinLnBrk="0" hangingPunct="1">
                <a:lnSpc>
                  <a:spcPct val="100000"/>
                </a:lnSpc>
                <a:spcBef>
                  <a:spcPct val="20000"/>
                </a:spcBef>
                <a:spcAft>
                  <a:spcPct val="0"/>
                </a:spcAft>
                <a:buClr>
                  <a:schemeClr val="tx1"/>
                </a:buClr>
                <a:buSzTx/>
                <a:buFontTx/>
                <a:buChar char="•"/>
                <a:tabLst/>
                <a:defRPr/>
              </a:pPr>
              <a:r>
                <a:rPr kumimoji="0" lang="en-US" sz="1600" b="0" i="0" u="none" strike="noStrike" kern="0" cap="none" spc="0" normalizeH="0" baseline="0" noProof="0" dirty="0" smtClean="0">
                  <a:ln>
                    <a:noFill/>
                  </a:ln>
                  <a:solidFill>
                    <a:schemeClr val="tx1"/>
                  </a:solidFill>
                  <a:effectLst/>
                  <a:uLnTx/>
                  <a:uFillTx/>
                  <a:latin typeface="+mn-lt"/>
                  <a:ea typeface="+mn-ea"/>
                  <a:cs typeface="+mn-cs"/>
                </a:rPr>
                <a:t>Accenture US Eco Program</a:t>
              </a:r>
              <a:endParaRPr kumimoji="0" lang="en-US" sz="1600" b="0" i="0" u="none" strike="noStrike" kern="0" cap="none" spc="0" normalizeH="0" baseline="0" noProof="0" dirty="0">
                <a:ln>
                  <a:noFill/>
                </a:ln>
                <a:solidFill>
                  <a:schemeClr val="tx1"/>
                </a:solidFill>
                <a:effectLst/>
                <a:uLnTx/>
                <a:uFillTx/>
                <a:latin typeface="+mn-lt"/>
                <a:ea typeface="+mn-ea"/>
                <a:cs typeface="+mn-cs"/>
              </a:endParaRPr>
            </a:p>
          </p:txBody>
        </p:sp>
        <p:sp>
          <p:nvSpPr>
            <p:cNvPr id="8" name="Text Box 4"/>
            <p:cNvSpPr txBox="1">
              <a:spLocks noChangeArrowheads="1"/>
            </p:cNvSpPr>
            <p:nvPr/>
          </p:nvSpPr>
          <p:spPr bwMode="auto">
            <a:xfrm>
              <a:off x="689882" y="4931230"/>
              <a:ext cx="3730723" cy="1323439"/>
            </a:xfrm>
            <a:prstGeom prst="rect">
              <a:avLst/>
            </a:prstGeom>
            <a:noFill/>
            <a:ln w="9525">
              <a:noFill/>
              <a:miter lim="800000"/>
              <a:headEnd/>
              <a:tailEnd/>
            </a:ln>
          </p:spPr>
          <p:txBody>
            <a:bodyPr wrap="square">
              <a:spAutoFit/>
            </a:bodyPr>
            <a:lstStyle/>
            <a:p>
              <a:pPr>
                <a:lnSpc>
                  <a:spcPct val="100000"/>
                </a:lnSpc>
              </a:pPr>
              <a:r>
                <a:rPr lang="en-US" sz="1600" dirty="0" smtClean="0"/>
                <a:t> </a:t>
              </a:r>
              <a:r>
                <a:rPr lang="en-GB" sz="1600" dirty="0" smtClean="0"/>
                <a:t>At some point in your career, you may want to give back, and we have many options to help you do this in line with your passions and interests.</a:t>
              </a:r>
              <a:endParaRPr lang="en-US" sz="1600" dirty="0"/>
            </a:p>
          </p:txBody>
        </p:sp>
      </p:grpSp>
      <p:sp>
        <p:nvSpPr>
          <p:cNvPr id="10" name="Title 9"/>
          <p:cNvSpPr>
            <a:spLocks noGrp="1"/>
          </p:cNvSpPr>
          <p:nvPr>
            <p:ph type="title"/>
          </p:nvPr>
        </p:nvSpPr>
        <p:spPr/>
        <p:txBody>
          <a:bodyPr/>
          <a:lstStyle/>
          <a:p>
            <a:r>
              <a:rPr lang="en-US" dirty="0" smtClean="0"/>
              <a:t>Balance your personal life</a:t>
            </a:r>
            <a:endParaRPr lang="en-US" dirty="0"/>
          </a:p>
        </p:txBody>
      </p:sp>
      <p:sp>
        <p:nvSpPr>
          <p:cNvPr id="11" name="Rectangle 62"/>
          <p:cNvSpPr txBox="1">
            <a:spLocks noChangeArrowheads="1"/>
          </p:cNvSpPr>
          <p:nvPr/>
        </p:nvSpPr>
        <p:spPr bwMode="gray">
          <a:xfrm>
            <a:off x="8602663" y="6354763"/>
            <a:ext cx="417512" cy="457200"/>
          </a:xfrm>
          <a:prstGeom prst="rect">
            <a:avLst/>
          </a:prstGeom>
          <a:noFill/>
          <a:ln w="12700">
            <a:noFill/>
            <a:miter lim="800000"/>
            <a:headEnd/>
            <a:tailEnd/>
          </a:ln>
          <a:effectLst/>
        </p:spPr>
        <p:txBody>
          <a:bodyPr anchor="b"/>
          <a:lstStyle>
            <a:lvl1pPr>
              <a:lnSpc>
                <a:spcPct val="100000"/>
              </a:lnSpc>
              <a:defRPr sz="900" b="0"/>
            </a:lvl1pPr>
          </a:lstStyle>
          <a:p>
            <a:pPr algn="r" eaLnBrk="0" hangingPunct="0">
              <a:defRPr/>
            </a:pPr>
            <a:fld id="{5C9BAD19-1D08-49D9-A1A4-29F665F4079F}" type="slidenum">
              <a:rPr lang="en-AU" smtClean="0">
                <a:solidFill>
                  <a:schemeClr val="bg2"/>
                </a:solidFill>
              </a:rPr>
              <a:pPr algn="r" eaLnBrk="0" hangingPunct="0">
                <a:defRPr/>
              </a:pPr>
              <a:t>15</a:t>
            </a:fld>
            <a:endParaRPr lang="en-AU" dirty="0">
              <a:solidFill>
                <a:schemeClr val="bg2"/>
              </a:solidFill>
            </a:endParaRPr>
          </a:p>
        </p:txBody>
      </p:sp>
      <p:sp>
        <p:nvSpPr>
          <p:cNvPr id="12" name="Footer Placeholder 4"/>
          <p:cNvSpPr>
            <a:spLocks noGrp="1"/>
          </p:cNvSpPr>
          <p:nvPr>
            <p:ph type="ftr" sz="quarter" idx="11"/>
          </p:nvPr>
        </p:nvSpPr>
        <p:spPr>
          <a:xfrm>
            <a:off x="433388" y="6324600"/>
            <a:ext cx="2895600" cy="457200"/>
          </a:xfrm>
        </p:spPr>
        <p:txBody>
          <a:bodyPr/>
          <a:lstStyle>
            <a:lvl1pPr>
              <a:defRPr/>
            </a:lvl1pPr>
          </a:lstStyle>
          <a:p>
            <a:r>
              <a:rPr lang="en-US" dirty="0" smtClean="0"/>
              <a:t>© 2011 Accenture  All Rights Reserved.</a:t>
            </a:r>
            <a:endParaRPr lang="en-US" dirty="0"/>
          </a:p>
        </p:txBody>
      </p:sp>
      <p:sp>
        <p:nvSpPr>
          <p:cNvPr id="13" name="Text Box 4"/>
          <p:cNvSpPr txBox="1">
            <a:spLocks noChangeArrowheads="1"/>
          </p:cNvSpPr>
          <p:nvPr/>
        </p:nvSpPr>
        <p:spPr bwMode="auto">
          <a:xfrm>
            <a:off x="289606" y="1850893"/>
            <a:ext cx="8564789" cy="646331"/>
          </a:xfrm>
          <a:prstGeom prst="rect">
            <a:avLst/>
          </a:prstGeom>
          <a:noFill/>
          <a:ln w="9525">
            <a:noFill/>
            <a:miter lim="800000"/>
            <a:headEnd/>
            <a:tailEnd/>
          </a:ln>
        </p:spPr>
        <p:txBody>
          <a:bodyPr wrap="square">
            <a:spAutoFit/>
          </a:bodyPr>
          <a:lstStyle/>
          <a:p>
            <a:pPr>
              <a:lnSpc>
                <a:spcPct val="100000"/>
              </a:lnSpc>
            </a:pPr>
            <a:r>
              <a:rPr lang="en-US" sz="1800" dirty="0" smtClean="0">
                <a:solidFill>
                  <a:schemeClr val="accent3"/>
                </a:solidFill>
              </a:rPr>
              <a:t>We know it’s important for you to balance a successful career with a healthy lifestyle, and we offer a number of programs that will help you achieve this</a:t>
            </a:r>
            <a:r>
              <a:rPr lang="en-US" sz="1800" dirty="0" smtClean="0">
                <a:solidFill>
                  <a:schemeClr val="accent4"/>
                </a:solidFill>
              </a:rPr>
              <a:t>.</a:t>
            </a:r>
            <a:endParaRPr lang="en-US" sz="1800" dirty="0">
              <a:solidFill>
                <a:schemeClr val="accent4"/>
              </a:solidFill>
            </a:endParaRPr>
          </a:p>
        </p:txBody>
      </p:sp>
    </p:spTree>
  </p:cSld>
  <p:clrMapOvr>
    <a:masterClrMapping/>
  </p:clrMapOvr>
  <p:transition advClick="0">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idx="1"/>
          </p:nvPr>
        </p:nvSpPr>
        <p:spPr>
          <a:xfrm>
            <a:off x="289604" y="3046945"/>
            <a:ext cx="8564788" cy="2656628"/>
          </a:xfrm>
        </p:spPr>
        <p:txBody>
          <a:bodyPr/>
          <a:lstStyle/>
          <a:p>
            <a:pPr marL="236538" lvl="0" indent="-236538">
              <a:spcBef>
                <a:spcPts val="1200"/>
              </a:spcBef>
            </a:pPr>
            <a:r>
              <a:rPr lang="en-US" sz="2000" dirty="0" smtClean="0"/>
              <a:t>Diverse, cross cultural teams resulting in better solutions for clients</a:t>
            </a:r>
          </a:p>
          <a:p>
            <a:pPr marL="236538" lvl="0" indent="-236538">
              <a:spcBef>
                <a:spcPts val="1200"/>
              </a:spcBef>
            </a:pPr>
            <a:r>
              <a:rPr lang="en-US" sz="2000" dirty="0" smtClean="0"/>
              <a:t>Mentoring and apprenticeships to accelerate learning and forge stronger bonds</a:t>
            </a:r>
          </a:p>
          <a:p>
            <a:pPr marL="236538" lvl="0" indent="-236538">
              <a:spcBef>
                <a:spcPts val="1200"/>
              </a:spcBef>
            </a:pPr>
            <a:r>
              <a:rPr lang="en-US" sz="2000" dirty="0" smtClean="0"/>
              <a:t>Women’s initiatives to support career development and progression</a:t>
            </a:r>
          </a:p>
          <a:p>
            <a:pPr marL="236538" lvl="0" indent="-236538">
              <a:spcBef>
                <a:spcPts val="1200"/>
              </a:spcBef>
            </a:pPr>
            <a:r>
              <a:rPr lang="en-US" sz="2000" dirty="0" smtClean="0"/>
              <a:t>Interest groups and networking programs demonstrate our commitment to inclusion and connect people with similar backgrounds and interests</a:t>
            </a:r>
          </a:p>
        </p:txBody>
      </p:sp>
      <p:sp>
        <p:nvSpPr>
          <p:cNvPr id="12293" name="Text Box 4"/>
          <p:cNvSpPr txBox="1">
            <a:spLocks noChangeArrowheads="1"/>
          </p:cNvSpPr>
          <p:nvPr/>
        </p:nvSpPr>
        <p:spPr bwMode="auto">
          <a:xfrm>
            <a:off x="289606" y="1880873"/>
            <a:ext cx="8564789" cy="923330"/>
          </a:xfrm>
          <a:prstGeom prst="rect">
            <a:avLst/>
          </a:prstGeom>
          <a:noFill/>
          <a:ln w="9525">
            <a:noFill/>
            <a:miter lim="800000"/>
            <a:headEnd/>
            <a:tailEnd/>
          </a:ln>
        </p:spPr>
        <p:txBody>
          <a:bodyPr wrap="square">
            <a:spAutoFit/>
          </a:bodyPr>
          <a:lstStyle/>
          <a:p>
            <a:pPr>
              <a:lnSpc>
                <a:spcPct val="100000"/>
              </a:lnSpc>
            </a:pPr>
            <a:r>
              <a:rPr lang="en-US" sz="1800" dirty="0" smtClean="0">
                <a:solidFill>
                  <a:schemeClr val="accent3"/>
                </a:solidFill>
              </a:rPr>
              <a:t>At Accenture, we value diversity and different skill sets so you will have the opportunity to work with exceptional people in an inclusive and collaborative environment</a:t>
            </a:r>
            <a:r>
              <a:rPr lang="en-US" sz="1800" dirty="0" smtClean="0">
                <a:solidFill>
                  <a:schemeClr val="accent4"/>
                </a:solidFill>
              </a:rPr>
              <a:t>.</a:t>
            </a:r>
            <a:endParaRPr lang="en-US" sz="1800" dirty="0">
              <a:solidFill>
                <a:schemeClr val="accent4"/>
              </a:solidFill>
            </a:endParaRPr>
          </a:p>
        </p:txBody>
      </p:sp>
      <p:sp>
        <p:nvSpPr>
          <p:cNvPr id="5" name="Title 4"/>
          <p:cNvSpPr>
            <a:spLocks noGrp="1"/>
          </p:cNvSpPr>
          <p:nvPr>
            <p:ph type="title"/>
          </p:nvPr>
        </p:nvSpPr>
        <p:spPr/>
        <p:txBody>
          <a:bodyPr/>
          <a:lstStyle/>
          <a:p>
            <a:r>
              <a:rPr lang="en-US" dirty="0" smtClean="0"/>
              <a:t>Work in an inclusive environment</a:t>
            </a:r>
            <a:endParaRPr lang="en-US" dirty="0"/>
          </a:p>
        </p:txBody>
      </p:sp>
      <p:sp>
        <p:nvSpPr>
          <p:cNvPr id="6" name="Rectangle 62"/>
          <p:cNvSpPr txBox="1">
            <a:spLocks noChangeArrowheads="1"/>
          </p:cNvSpPr>
          <p:nvPr/>
        </p:nvSpPr>
        <p:spPr bwMode="gray">
          <a:xfrm>
            <a:off x="8602663" y="6354763"/>
            <a:ext cx="417512" cy="457200"/>
          </a:xfrm>
          <a:prstGeom prst="rect">
            <a:avLst/>
          </a:prstGeom>
          <a:noFill/>
          <a:ln w="12700">
            <a:noFill/>
            <a:miter lim="800000"/>
            <a:headEnd/>
            <a:tailEnd/>
          </a:ln>
          <a:effectLst/>
        </p:spPr>
        <p:txBody>
          <a:bodyPr anchor="b"/>
          <a:lstStyle>
            <a:lvl1pPr>
              <a:lnSpc>
                <a:spcPct val="100000"/>
              </a:lnSpc>
              <a:defRPr sz="900" b="0"/>
            </a:lvl1pPr>
          </a:lstStyle>
          <a:p>
            <a:pPr algn="r" eaLnBrk="0" hangingPunct="0">
              <a:defRPr/>
            </a:pPr>
            <a:fld id="{5C9BAD19-1D08-49D9-A1A4-29F665F4079F}" type="slidenum">
              <a:rPr lang="en-AU" smtClean="0">
                <a:solidFill>
                  <a:schemeClr val="bg2"/>
                </a:solidFill>
              </a:rPr>
              <a:pPr algn="r" eaLnBrk="0" hangingPunct="0">
                <a:defRPr/>
              </a:pPr>
              <a:t>16</a:t>
            </a:fld>
            <a:endParaRPr lang="en-AU" dirty="0">
              <a:solidFill>
                <a:schemeClr val="bg2"/>
              </a:solidFill>
            </a:endParaRPr>
          </a:p>
        </p:txBody>
      </p:sp>
      <p:sp>
        <p:nvSpPr>
          <p:cNvPr id="7" name="Footer Placeholder 4"/>
          <p:cNvSpPr>
            <a:spLocks noGrp="1"/>
          </p:cNvSpPr>
          <p:nvPr>
            <p:ph type="ftr" sz="quarter" idx="11"/>
          </p:nvPr>
        </p:nvSpPr>
        <p:spPr>
          <a:xfrm>
            <a:off x="433388" y="6324600"/>
            <a:ext cx="2895600" cy="457200"/>
          </a:xfrm>
        </p:spPr>
        <p:txBody>
          <a:bodyPr/>
          <a:lstStyle>
            <a:lvl1pPr>
              <a:defRPr/>
            </a:lvl1pPr>
          </a:lstStyle>
          <a:p>
            <a:r>
              <a:rPr lang="en-US" dirty="0" smtClean="0"/>
              <a:t>© 2011 Accenture  All Rights Reserved.</a:t>
            </a:r>
            <a:endParaRPr lang="en-US" dirty="0"/>
          </a:p>
        </p:txBody>
      </p:sp>
    </p:spTree>
  </p:cSld>
  <p:clrMapOvr>
    <a:masterClrMapping/>
  </p:clrMapOvr>
  <p:transition advClick="0">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nvGraphicFramePr>
        <p:xfrm>
          <a:off x="292100" y="1835171"/>
          <a:ext cx="8610600" cy="4625590"/>
        </p:xfrm>
        <a:graphic>
          <a:graphicData uri="http://schemas.openxmlformats.org/drawingml/2006/table">
            <a:tbl>
              <a:tblPr firstRow="1" bandRow="1">
                <a:tableStyleId>{5C22544A-7EE6-4342-B048-85BDC9FD1C3A}</a:tableStyleId>
              </a:tblPr>
              <a:tblGrid>
                <a:gridCol w="1722120"/>
                <a:gridCol w="1722120"/>
                <a:gridCol w="1722120"/>
                <a:gridCol w="1722120"/>
                <a:gridCol w="1722120"/>
              </a:tblGrid>
              <a:tr h="6524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The Hispanic American Interest Group</a:t>
                      </a:r>
                    </a:p>
                  </a:txBody>
                  <a:tcPr>
                    <a:solidFill>
                      <a:schemeClr val="accent4"/>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The African American Interest Group</a:t>
                      </a:r>
                    </a:p>
                  </a:txBody>
                  <a:tcP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The LGBT Network</a:t>
                      </a:r>
                    </a:p>
                    <a:p>
                      <a:endParaRPr lang="en-GB" sz="1200" dirty="0"/>
                    </a:p>
                  </a:txBody>
                  <a:tcPr>
                    <a:solidFill>
                      <a:schemeClr val="accent2">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The Asian American Networking</a:t>
                      </a:r>
                    </a:p>
                    <a:p>
                      <a:endParaRPr lang="en-GB" sz="1200" dirty="0"/>
                    </a:p>
                  </a:txBody>
                  <a:tcPr>
                    <a:solidFill>
                      <a:srgbClr val="00B0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Women's Network</a:t>
                      </a:r>
                    </a:p>
                    <a:p>
                      <a:endParaRPr lang="en-GB" sz="1200" dirty="0"/>
                    </a:p>
                  </a:txBody>
                  <a:tcPr>
                    <a:solidFill>
                      <a:schemeClr val="accent3"/>
                    </a:solidFill>
                  </a:tcPr>
                </a:tc>
              </a:tr>
              <a:tr h="3973155">
                <a:tc>
                  <a:txBody>
                    <a:bodyPr/>
                    <a:lstStyle/>
                    <a:p>
                      <a:pPr marL="114300" lvl="0" indent="-114300">
                        <a:lnSpc>
                          <a:spcPct val="100000"/>
                        </a:lnSpc>
                        <a:spcBef>
                          <a:spcPts val="600"/>
                        </a:spcBef>
                        <a:buFont typeface="Arial" pitchFamily="34" charset="0"/>
                        <a:buChar char="•"/>
                      </a:pPr>
                      <a:r>
                        <a:rPr lang="en-US" sz="1100" b="0" dirty="0" smtClean="0"/>
                        <a:t>12 local affiliate locations</a:t>
                      </a:r>
                    </a:p>
                    <a:p>
                      <a:pPr marL="114300" lvl="0" indent="-114300">
                        <a:lnSpc>
                          <a:spcPct val="100000"/>
                        </a:lnSpc>
                        <a:spcBef>
                          <a:spcPts val="600"/>
                        </a:spcBef>
                        <a:buFont typeface="Arial" pitchFamily="34" charset="0"/>
                        <a:buChar char="•"/>
                      </a:pPr>
                      <a:r>
                        <a:rPr lang="en-US" sz="1100" b="0" dirty="0" smtClean="0"/>
                        <a:t>Open forum to discuss personal, professional and career topics </a:t>
                      </a:r>
                    </a:p>
                    <a:p>
                      <a:pPr marL="114300" lvl="0" indent="-114300">
                        <a:lnSpc>
                          <a:spcPct val="100000"/>
                        </a:lnSpc>
                        <a:spcBef>
                          <a:spcPts val="600"/>
                        </a:spcBef>
                        <a:buFont typeface="Arial" pitchFamily="34" charset="0"/>
                        <a:buChar char="•"/>
                      </a:pPr>
                      <a:r>
                        <a:rPr lang="en-US" sz="1100" b="0" dirty="0" smtClean="0"/>
                        <a:t>Professional direction and mentoring </a:t>
                      </a:r>
                    </a:p>
                    <a:p>
                      <a:pPr marL="114300" lvl="0" indent="-114300">
                        <a:lnSpc>
                          <a:spcPct val="100000"/>
                        </a:lnSpc>
                        <a:spcBef>
                          <a:spcPts val="600"/>
                        </a:spcBef>
                        <a:buFont typeface="Arial" pitchFamily="34" charset="0"/>
                        <a:buChar char="•"/>
                      </a:pPr>
                      <a:r>
                        <a:rPr lang="en-US" sz="1100" b="0" dirty="0" smtClean="0"/>
                        <a:t>Internal education and employee morale</a:t>
                      </a:r>
                    </a:p>
                    <a:p>
                      <a:pPr marL="114300" lvl="0" indent="-114300">
                        <a:lnSpc>
                          <a:spcPct val="100000"/>
                        </a:lnSpc>
                        <a:spcBef>
                          <a:spcPts val="600"/>
                        </a:spcBef>
                        <a:buFont typeface="Arial" pitchFamily="34" charset="0"/>
                        <a:buChar char="•"/>
                      </a:pPr>
                      <a:r>
                        <a:rPr lang="en-US" sz="1100" b="0" dirty="0" smtClean="0"/>
                        <a:t>National and local recruiting activities </a:t>
                      </a:r>
                    </a:p>
                    <a:p>
                      <a:pPr marL="114300" lvl="0" indent="-114300">
                        <a:lnSpc>
                          <a:spcPct val="100000"/>
                        </a:lnSpc>
                        <a:spcBef>
                          <a:spcPts val="600"/>
                        </a:spcBef>
                        <a:buFont typeface="Arial" pitchFamily="34" charset="0"/>
                        <a:buChar char="•"/>
                      </a:pPr>
                      <a:r>
                        <a:rPr lang="en-US" sz="1100" b="0" dirty="0" smtClean="0"/>
                        <a:t>External relationships with diverse businesses</a:t>
                      </a:r>
                    </a:p>
                    <a:p>
                      <a:pPr marL="114300" lvl="0" indent="-114300">
                        <a:lnSpc>
                          <a:spcPct val="100000"/>
                        </a:lnSpc>
                        <a:spcBef>
                          <a:spcPts val="600"/>
                        </a:spcBef>
                        <a:buFont typeface="Arial" pitchFamily="34" charset="0"/>
                        <a:buChar char="•"/>
                      </a:pPr>
                      <a:r>
                        <a:rPr lang="en-US" sz="1100" b="0" dirty="0" smtClean="0"/>
                        <a:t>Community service activities</a:t>
                      </a:r>
                    </a:p>
                    <a:p>
                      <a:endParaRPr lang="en-GB" sz="1100" dirty="0"/>
                    </a:p>
                  </a:txBody>
                  <a:tcPr/>
                </a:tc>
                <a:tc>
                  <a:txBody>
                    <a:bodyPr/>
                    <a:lstStyle/>
                    <a:p>
                      <a:pPr marL="119063" lvl="0" indent="-119063">
                        <a:lnSpc>
                          <a:spcPct val="100000"/>
                        </a:lnSpc>
                        <a:spcBef>
                          <a:spcPts val="600"/>
                        </a:spcBef>
                        <a:buFont typeface="Arial" pitchFamily="34" charset="0"/>
                        <a:buChar char="•"/>
                      </a:pPr>
                      <a:r>
                        <a:rPr lang="en-US" sz="1100" b="0" dirty="0" smtClean="0"/>
                        <a:t>16 local affiliate locations</a:t>
                      </a:r>
                    </a:p>
                    <a:p>
                      <a:pPr marL="119063" lvl="0" indent="-119063">
                        <a:lnSpc>
                          <a:spcPct val="100000"/>
                        </a:lnSpc>
                        <a:spcBef>
                          <a:spcPts val="600"/>
                        </a:spcBef>
                        <a:buFont typeface="Arial" pitchFamily="34" charset="0"/>
                        <a:buChar char="•"/>
                      </a:pPr>
                      <a:r>
                        <a:rPr lang="en-US" sz="1100" b="0" dirty="0" smtClean="0"/>
                        <a:t>Open forum to discuss personal, professional and career topics/ concerns</a:t>
                      </a:r>
                    </a:p>
                    <a:p>
                      <a:pPr marL="119063" lvl="0" indent="-119063">
                        <a:lnSpc>
                          <a:spcPct val="100000"/>
                        </a:lnSpc>
                        <a:spcBef>
                          <a:spcPts val="600"/>
                        </a:spcBef>
                        <a:buFont typeface="Arial" pitchFamily="34" charset="0"/>
                        <a:buChar char="•"/>
                      </a:pPr>
                      <a:r>
                        <a:rPr lang="en-US" sz="1100" b="0" dirty="0" smtClean="0"/>
                        <a:t>Mentoring program to connect all AAIG people with trusted advisor</a:t>
                      </a:r>
                    </a:p>
                    <a:p>
                      <a:pPr marL="119063" lvl="0" indent="-119063">
                        <a:lnSpc>
                          <a:spcPct val="100000"/>
                        </a:lnSpc>
                        <a:spcBef>
                          <a:spcPts val="600"/>
                        </a:spcBef>
                        <a:buFont typeface="Arial" pitchFamily="34" charset="0"/>
                        <a:buChar char="•"/>
                      </a:pPr>
                      <a:r>
                        <a:rPr lang="en-US" sz="1100" b="0" dirty="0" smtClean="0"/>
                        <a:t>Networking and professional development opportunities</a:t>
                      </a:r>
                    </a:p>
                    <a:p>
                      <a:pPr marL="119063" lvl="0" indent="-119063">
                        <a:lnSpc>
                          <a:spcPct val="100000"/>
                        </a:lnSpc>
                        <a:spcBef>
                          <a:spcPts val="600"/>
                        </a:spcBef>
                        <a:buFont typeface="Arial" pitchFamily="34" charset="0"/>
                        <a:buChar char="•"/>
                      </a:pPr>
                      <a:r>
                        <a:rPr lang="en-US" sz="1100" b="0" dirty="0" smtClean="0"/>
                        <a:t>Community service activities</a:t>
                      </a:r>
                    </a:p>
                    <a:p>
                      <a:endParaRPr lang="en-GB" sz="1100" dirty="0"/>
                    </a:p>
                  </a:txBody>
                  <a:tcPr/>
                </a:tc>
                <a:tc>
                  <a:txBody>
                    <a:bodyPr/>
                    <a:lstStyle/>
                    <a:p>
                      <a:pPr marL="117475" lvl="0" indent="-117475">
                        <a:lnSpc>
                          <a:spcPct val="100000"/>
                        </a:lnSpc>
                        <a:spcBef>
                          <a:spcPts val="600"/>
                        </a:spcBef>
                        <a:buFont typeface="Arial" pitchFamily="34" charset="0"/>
                        <a:buChar char="•"/>
                      </a:pPr>
                      <a:r>
                        <a:rPr lang="en-US" sz="1100" b="0" dirty="0" smtClean="0"/>
                        <a:t>20 local affiliate locations</a:t>
                      </a:r>
                    </a:p>
                    <a:p>
                      <a:pPr marL="117475" lvl="0" indent="-117475">
                        <a:lnSpc>
                          <a:spcPct val="100000"/>
                        </a:lnSpc>
                        <a:spcBef>
                          <a:spcPts val="600"/>
                        </a:spcBef>
                        <a:buFont typeface="Arial" pitchFamily="34" charset="0"/>
                        <a:buChar char="•"/>
                      </a:pPr>
                      <a:r>
                        <a:rPr lang="en-US" sz="1100" b="0" dirty="0" smtClean="0"/>
                        <a:t>Fosters a sense of community</a:t>
                      </a:r>
                    </a:p>
                    <a:p>
                      <a:pPr marL="117475" lvl="0" indent="-117475">
                        <a:lnSpc>
                          <a:spcPct val="100000"/>
                        </a:lnSpc>
                        <a:spcBef>
                          <a:spcPts val="600"/>
                        </a:spcBef>
                        <a:buFont typeface="Arial" pitchFamily="34" charset="0"/>
                        <a:buChar char="•"/>
                      </a:pPr>
                      <a:r>
                        <a:rPr lang="en-US" sz="1100" b="0" dirty="0" smtClean="0"/>
                        <a:t>Supports career development</a:t>
                      </a:r>
                    </a:p>
                    <a:p>
                      <a:pPr marL="117475" lvl="0" indent="-117475">
                        <a:lnSpc>
                          <a:spcPct val="100000"/>
                        </a:lnSpc>
                        <a:spcBef>
                          <a:spcPts val="600"/>
                        </a:spcBef>
                        <a:buFont typeface="Arial" pitchFamily="34" charset="0"/>
                        <a:buChar char="•"/>
                      </a:pPr>
                      <a:r>
                        <a:rPr lang="en-US" sz="1100" b="0" dirty="0" smtClean="0"/>
                        <a:t>Builds internal awareness of </a:t>
                      </a:r>
                      <a:br>
                        <a:rPr lang="en-US" sz="1100" b="0" dirty="0" smtClean="0"/>
                      </a:br>
                      <a:r>
                        <a:rPr lang="en-US" sz="1100" b="0" dirty="0" smtClean="0"/>
                        <a:t>LGBT issues </a:t>
                      </a:r>
                    </a:p>
                    <a:p>
                      <a:pPr marL="117475" lvl="0" indent="-117475">
                        <a:lnSpc>
                          <a:spcPct val="100000"/>
                        </a:lnSpc>
                        <a:spcBef>
                          <a:spcPts val="600"/>
                        </a:spcBef>
                        <a:buFont typeface="Arial" pitchFamily="34" charset="0"/>
                        <a:buChar char="•"/>
                      </a:pPr>
                      <a:r>
                        <a:rPr lang="en-US" sz="1100" b="0" dirty="0" smtClean="0"/>
                        <a:t>Reflects our open and proactive acceptance of LGBT applicants</a:t>
                      </a:r>
                    </a:p>
                    <a:p>
                      <a:pPr marL="117475" lvl="0" indent="-117475">
                        <a:lnSpc>
                          <a:spcPct val="100000"/>
                        </a:lnSpc>
                        <a:spcBef>
                          <a:spcPts val="600"/>
                        </a:spcBef>
                        <a:buFont typeface="Arial" pitchFamily="34" charset="0"/>
                        <a:buChar char="•"/>
                      </a:pPr>
                      <a:r>
                        <a:rPr lang="en-US" sz="1100" b="0" dirty="0" smtClean="0"/>
                        <a:t>Drives business by ensuring the </a:t>
                      </a:r>
                      <a:br>
                        <a:rPr lang="en-US" sz="1100" b="0" dirty="0" smtClean="0"/>
                      </a:br>
                      <a:r>
                        <a:rPr lang="en-US" sz="1100" b="0" dirty="0" smtClean="0"/>
                        <a:t>inclusion of the LGBT community</a:t>
                      </a:r>
                    </a:p>
                    <a:p>
                      <a:pPr marL="117475" lvl="0" indent="-117475">
                        <a:lnSpc>
                          <a:spcPct val="100000"/>
                        </a:lnSpc>
                        <a:spcBef>
                          <a:spcPts val="600"/>
                        </a:spcBef>
                        <a:buFont typeface="Arial" pitchFamily="34" charset="0"/>
                        <a:buChar char="•"/>
                      </a:pPr>
                      <a:r>
                        <a:rPr lang="en-US" sz="1100" b="0" dirty="0" smtClean="0"/>
                        <a:t>Developed domestic partners </a:t>
                      </a:r>
                      <a:br>
                        <a:rPr lang="en-US" sz="1100" b="0" dirty="0" smtClean="0"/>
                      </a:br>
                      <a:r>
                        <a:rPr lang="en-US" sz="1100" b="0" dirty="0" smtClean="0"/>
                        <a:t>benefit for all employees</a:t>
                      </a:r>
                    </a:p>
                  </a:txBody>
                  <a:tcPr/>
                </a:tc>
                <a:tc>
                  <a:txBody>
                    <a:bodyPr/>
                    <a:lstStyle/>
                    <a:p>
                      <a:pPr marL="117475" lvl="0" indent="-117475">
                        <a:lnSpc>
                          <a:spcPct val="100000"/>
                        </a:lnSpc>
                        <a:spcBef>
                          <a:spcPts val="600"/>
                        </a:spcBef>
                        <a:buFont typeface="Arial" pitchFamily="34" charset="0"/>
                        <a:buChar char="•"/>
                      </a:pPr>
                      <a:r>
                        <a:rPr lang="en-US" sz="1100" b="0" dirty="0" smtClean="0"/>
                        <a:t>17 local affiliate locations</a:t>
                      </a:r>
                    </a:p>
                    <a:p>
                      <a:pPr marL="117475" lvl="0" indent="-117475">
                        <a:lnSpc>
                          <a:spcPct val="100000"/>
                        </a:lnSpc>
                        <a:spcBef>
                          <a:spcPts val="600"/>
                        </a:spcBef>
                        <a:buFont typeface="Arial" pitchFamily="34" charset="0"/>
                        <a:buChar char="•"/>
                      </a:pPr>
                      <a:r>
                        <a:rPr lang="en-US" sz="1100" b="0" dirty="0" smtClean="0"/>
                        <a:t>Open forum to discuss personal, professional and career topics </a:t>
                      </a:r>
                    </a:p>
                    <a:p>
                      <a:pPr marL="117475" lvl="0" indent="-117475">
                        <a:lnSpc>
                          <a:spcPct val="100000"/>
                        </a:lnSpc>
                        <a:spcBef>
                          <a:spcPts val="600"/>
                        </a:spcBef>
                        <a:buFont typeface="Arial" pitchFamily="34" charset="0"/>
                        <a:buChar char="•"/>
                      </a:pPr>
                      <a:r>
                        <a:rPr lang="en-US" sz="1100" b="0" dirty="0" smtClean="0"/>
                        <a:t>Professional direction and mentoring </a:t>
                      </a:r>
                    </a:p>
                    <a:p>
                      <a:pPr marL="117475" lvl="0" indent="-117475">
                        <a:lnSpc>
                          <a:spcPct val="100000"/>
                        </a:lnSpc>
                        <a:spcBef>
                          <a:spcPts val="600"/>
                        </a:spcBef>
                        <a:buFont typeface="Arial" pitchFamily="34" charset="0"/>
                        <a:buChar char="•"/>
                      </a:pPr>
                      <a:r>
                        <a:rPr lang="en-US" sz="1100" b="0" dirty="0" smtClean="0"/>
                        <a:t>Internal education and employee morale</a:t>
                      </a:r>
                    </a:p>
                    <a:p>
                      <a:pPr marL="117475" lvl="0" indent="-117475">
                        <a:lnSpc>
                          <a:spcPct val="100000"/>
                        </a:lnSpc>
                        <a:spcBef>
                          <a:spcPts val="600"/>
                        </a:spcBef>
                        <a:buFont typeface="Arial" pitchFamily="34" charset="0"/>
                        <a:buChar char="•"/>
                      </a:pPr>
                      <a:r>
                        <a:rPr lang="en-US" sz="1100" b="0" dirty="0" smtClean="0"/>
                        <a:t>National and local recruiting activities </a:t>
                      </a:r>
                    </a:p>
                    <a:p>
                      <a:pPr marL="117475" lvl="0" indent="-117475">
                        <a:lnSpc>
                          <a:spcPct val="100000"/>
                        </a:lnSpc>
                        <a:spcBef>
                          <a:spcPts val="600"/>
                        </a:spcBef>
                        <a:buFont typeface="Arial" pitchFamily="34" charset="0"/>
                        <a:buChar char="•"/>
                      </a:pPr>
                      <a:r>
                        <a:rPr lang="en-US" sz="1100" b="0" dirty="0" smtClean="0"/>
                        <a:t>External relationships with diverse businesses</a:t>
                      </a:r>
                    </a:p>
                    <a:p>
                      <a:pPr marL="117475" lvl="0" indent="-117475">
                        <a:lnSpc>
                          <a:spcPct val="100000"/>
                        </a:lnSpc>
                        <a:spcBef>
                          <a:spcPts val="600"/>
                        </a:spcBef>
                        <a:buFont typeface="Arial" pitchFamily="34" charset="0"/>
                        <a:buChar char="•"/>
                      </a:pPr>
                      <a:r>
                        <a:rPr lang="en-US" sz="1100" b="0" dirty="0" smtClean="0"/>
                        <a:t>Community service activities</a:t>
                      </a:r>
                    </a:p>
                    <a:p>
                      <a:endParaRPr lang="en-GB" sz="1100" dirty="0"/>
                    </a:p>
                  </a:txBody>
                  <a:tcPr/>
                </a:tc>
                <a:tc>
                  <a:txBody>
                    <a:bodyPr/>
                    <a:lstStyle/>
                    <a:p>
                      <a:pPr marL="117475" lvl="0" indent="-117475">
                        <a:spcBef>
                          <a:spcPts val="600"/>
                        </a:spcBef>
                        <a:buFont typeface="Arial" pitchFamily="34" charset="0"/>
                        <a:buChar char="•"/>
                      </a:pPr>
                      <a:r>
                        <a:rPr lang="en-US" sz="1100" b="0" dirty="0" smtClean="0"/>
                        <a:t>Women's Mentoring Programs</a:t>
                      </a:r>
                    </a:p>
                    <a:p>
                      <a:pPr marL="117475" lvl="0" indent="-117475">
                        <a:spcBef>
                          <a:spcPts val="600"/>
                        </a:spcBef>
                        <a:buFont typeface="Arial" pitchFamily="34" charset="0"/>
                        <a:buChar char="•"/>
                      </a:pPr>
                      <a:r>
                        <a:rPr lang="en-US" sz="1100" b="0" dirty="0" smtClean="0"/>
                        <a:t>Accenture Women’s Network</a:t>
                      </a:r>
                    </a:p>
                    <a:p>
                      <a:pPr marL="117475" lvl="0" indent="-117475">
                        <a:spcBef>
                          <a:spcPts val="600"/>
                        </a:spcBef>
                        <a:buFont typeface="Arial" pitchFamily="34" charset="0"/>
                        <a:buChar char="•"/>
                      </a:pPr>
                      <a:r>
                        <a:rPr lang="en-US" sz="1100" b="0" dirty="0" smtClean="0"/>
                        <a:t>More than 35 local Women’s Interest Groups </a:t>
                      </a:r>
                    </a:p>
                    <a:p>
                      <a:pPr marL="117475" lvl="0" indent="-117475">
                        <a:spcBef>
                          <a:spcPts val="600"/>
                        </a:spcBef>
                        <a:buFont typeface="Arial" pitchFamily="34" charset="0"/>
                        <a:buChar char="•"/>
                      </a:pPr>
                      <a:r>
                        <a:rPr lang="en-US" sz="1100" b="0" dirty="0" smtClean="0"/>
                        <a:t>Developing High-Performing Women training</a:t>
                      </a:r>
                    </a:p>
                    <a:p>
                      <a:pPr marL="117475" lvl="0" indent="-117475">
                        <a:spcBef>
                          <a:spcPts val="600"/>
                        </a:spcBef>
                        <a:buFont typeface="Arial" pitchFamily="34" charset="0"/>
                        <a:buChar char="•"/>
                      </a:pPr>
                      <a:r>
                        <a:rPr lang="en-US" sz="1100" b="0" dirty="0" smtClean="0"/>
                        <a:t>Commitment to attracting, retaining and advancing women</a:t>
                      </a:r>
                    </a:p>
                    <a:p>
                      <a:pPr marL="117475" lvl="0" indent="-117475">
                        <a:spcBef>
                          <a:spcPts val="600"/>
                        </a:spcBef>
                        <a:buFont typeface="Arial" pitchFamily="34" charset="0"/>
                        <a:buChar char="•"/>
                      </a:pPr>
                      <a:r>
                        <a:rPr lang="en-US" sz="1100" b="0" dirty="0" smtClean="0"/>
                        <a:t>International Women’s Day celebrations </a:t>
                      </a:r>
                      <a:br>
                        <a:rPr lang="en-US" sz="1100" b="0" dirty="0" smtClean="0"/>
                      </a:br>
                      <a:r>
                        <a:rPr lang="en-US" sz="1100" b="0" dirty="0" smtClean="0"/>
                        <a:t>in 135 locations in 34 countries</a:t>
                      </a:r>
                    </a:p>
                    <a:p>
                      <a:pPr marL="117475" lvl="0" indent="-117475">
                        <a:spcBef>
                          <a:spcPts val="600"/>
                        </a:spcBef>
                        <a:buFont typeface="Arial" pitchFamily="34" charset="0"/>
                        <a:buChar char="•"/>
                      </a:pPr>
                      <a:r>
                        <a:rPr lang="en-US" sz="1100" b="0" dirty="0" smtClean="0"/>
                        <a:t>Annual women's research studies </a:t>
                      </a:r>
                    </a:p>
                    <a:p>
                      <a:endParaRPr lang="en-GB" sz="1100" dirty="0"/>
                    </a:p>
                  </a:txBody>
                  <a:tcPr/>
                </a:tc>
              </a:tr>
            </a:tbl>
          </a:graphicData>
        </a:graphic>
      </p:graphicFrame>
      <p:sp>
        <p:nvSpPr>
          <p:cNvPr id="5" name="Rectangle 3"/>
          <p:cNvSpPr txBox="1">
            <a:spLocks noChangeArrowheads="1"/>
          </p:cNvSpPr>
          <p:nvPr/>
        </p:nvSpPr>
        <p:spPr bwMode="gray">
          <a:xfrm>
            <a:off x="207964" y="3414713"/>
            <a:ext cx="2027236" cy="3240087"/>
          </a:xfrm>
          <a:prstGeom prst="rect">
            <a:avLst/>
          </a:prstGeom>
          <a:noFill/>
          <a:ln w="12700">
            <a:noFill/>
            <a:miter lim="800000"/>
            <a:headEnd/>
            <a:tailEnd/>
          </a:ln>
        </p:spPr>
        <p:txBody>
          <a:bodyPr vert="horz" wrap="square" lIns="90488" tIns="44450" rIns="90488" bIns="44450" numCol="1" anchor="t" anchorCtr="0" compatLnSpc="1">
            <a:prstTxWarp prst="textNoShape">
              <a:avLst/>
            </a:prstTxWarp>
          </a:bodyPr>
          <a:lstStyle/>
          <a:p>
            <a:pPr marL="114300" lvl="0" indent="-114300">
              <a:lnSpc>
                <a:spcPct val="100000"/>
              </a:lnSpc>
              <a:spcBef>
                <a:spcPts val="600"/>
              </a:spcBef>
              <a:buFont typeface="Arial" pitchFamily="34" charset="0"/>
              <a:buChar char="•"/>
            </a:pPr>
            <a:endParaRPr lang="en-US" sz="1200" b="0" dirty="0"/>
          </a:p>
        </p:txBody>
      </p:sp>
      <p:sp>
        <p:nvSpPr>
          <p:cNvPr id="8" name="Rectangle 3"/>
          <p:cNvSpPr txBox="1">
            <a:spLocks noChangeArrowheads="1"/>
          </p:cNvSpPr>
          <p:nvPr/>
        </p:nvSpPr>
        <p:spPr bwMode="gray">
          <a:xfrm>
            <a:off x="2288460" y="2957513"/>
            <a:ext cx="1870790" cy="2943225"/>
          </a:xfrm>
          <a:prstGeom prst="rect">
            <a:avLst/>
          </a:prstGeom>
          <a:noFill/>
          <a:ln w="12700">
            <a:noFill/>
            <a:miter lim="800000"/>
            <a:headEnd/>
            <a:tailEnd/>
          </a:ln>
        </p:spPr>
        <p:txBody>
          <a:bodyPr vert="horz" wrap="square" lIns="90488" tIns="44450" rIns="90488" bIns="44450" numCol="1" anchor="t" anchorCtr="0" compatLnSpc="1">
            <a:prstTxWarp prst="textNoShape">
              <a:avLst/>
            </a:prstTxWarp>
          </a:bodyPr>
          <a:lstStyle/>
          <a:p>
            <a:pPr marL="119063" lvl="0" indent="-119063">
              <a:lnSpc>
                <a:spcPct val="100000"/>
              </a:lnSpc>
              <a:spcBef>
                <a:spcPts val="600"/>
              </a:spcBef>
              <a:buFont typeface="Arial" pitchFamily="34" charset="0"/>
              <a:buChar char="•"/>
            </a:pPr>
            <a:endParaRPr lang="en-US" sz="1200" b="0" dirty="0" smtClean="0"/>
          </a:p>
        </p:txBody>
      </p:sp>
      <p:sp>
        <p:nvSpPr>
          <p:cNvPr id="12" name="Rectangle 3"/>
          <p:cNvSpPr txBox="1">
            <a:spLocks noChangeArrowheads="1"/>
          </p:cNvSpPr>
          <p:nvPr/>
        </p:nvSpPr>
        <p:spPr bwMode="gray">
          <a:xfrm>
            <a:off x="4119564" y="2923953"/>
            <a:ext cx="1860754" cy="2943225"/>
          </a:xfrm>
          <a:prstGeom prst="rect">
            <a:avLst/>
          </a:prstGeom>
          <a:noFill/>
          <a:ln w="12700">
            <a:noFill/>
            <a:miter lim="800000"/>
            <a:headEnd/>
            <a:tailEnd/>
          </a:ln>
        </p:spPr>
        <p:txBody>
          <a:bodyPr vert="horz" wrap="square" lIns="90488" tIns="44450" rIns="90488" bIns="44450" numCol="1" anchor="t" anchorCtr="0" compatLnSpc="1">
            <a:prstTxWarp prst="textNoShape">
              <a:avLst/>
            </a:prstTxWarp>
          </a:bodyPr>
          <a:lstStyle/>
          <a:p>
            <a:pPr marL="117475" lvl="0" indent="-117475">
              <a:lnSpc>
                <a:spcPct val="100000"/>
              </a:lnSpc>
              <a:spcBef>
                <a:spcPts val="600"/>
              </a:spcBef>
              <a:buFont typeface="Arial" pitchFamily="34" charset="0"/>
              <a:buChar char="•"/>
            </a:pPr>
            <a:endParaRPr lang="en-US" sz="1200" b="0" dirty="0"/>
          </a:p>
        </p:txBody>
      </p:sp>
      <p:sp>
        <p:nvSpPr>
          <p:cNvPr id="14" name="Rectangle 3"/>
          <p:cNvSpPr txBox="1">
            <a:spLocks noChangeArrowheads="1"/>
          </p:cNvSpPr>
          <p:nvPr/>
        </p:nvSpPr>
        <p:spPr bwMode="gray">
          <a:xfrm>
            <a:off x="5821363" y="2627313"/>
            <a:ext cx="1570037" cy="2943225"/>
          </a:xfrm>
          <a:prstGeom prst="rect">
            <a:avLst/>
          </a:prstGeom>
          <a:noFill/>
          <a:ln w="12700">
            <a:noFill/>
            <a:miter lim="800000"/>
            <a:headEnd/>
            <a:tailEnd/>
          </a:ln>
        </p:spPr>
        <p:txBody>
          <a:bodyPr vert="horz" wrap="square" lIns="90488" tIns="44450" rIns="90488" bIns="44450" numCol="1" anchor="t" anchorCtr="0" compatLnSpc="1">
            <a:prstTxWarp prst="textNoShape">
              <a:avLst/>
            </a:prstTxWarp>
          </a:bodyPr>
          <a:lstStyle/>
          <a:p>
            <a:pPr marL="117475" lvl="0" indent="-117475">
              <a:lnSpc>
                <a:spcPct val="100000"/>
              </a:lnSpc>
              <a:spcBef>
                <a:spcPts val="600"/>
              </a:spcBef>
              <a:buFont typeface="Arial" pitchFamily="34" charset="0"/>
              <a:buChar char="•"/>
            </a:pPr>
            <a:endParaRPr lang="en-US" sz="1200" b="0" dirty="0"/>
          </a:p>
        </p:txBody>
      </p:sp>
      <p:sp>
        <p:nvSpPr>
          <p:cNvPr id="16" name="Rectangle 3"/>
          <p:cNvSpPr txBox="1">
            <a:spLocks noChangeArrowheads="1"/>
          </p:cNvSpPr>
          <p:nvPr/>
        </p:nvSpPr>
        <p:spPr bwMode="gray">
          <a:xfrm>
            <a:off x="7497763" y="3043238"/>
            <a:ext cx="1551189" cy="2943225"/>
          </a:xfrm>
          <a:prstGeom prst="rect">
            <a:avLst/>
          </a:prstGeom>
          <a:noFill/>
          <a:ln w="12700">
            <a:noFill/>
            <a:miter lim="800000"/>
            <a:headEnd/>
            <a:tailEnd/>
          </a:ln>
        </p:spPr>
        <p:txBody>
          <a:bodyPr vert="horz" wrap="square" lIns="90488" tIns="44450" rIns="90488" bIns="44450" numCol="1" anchor="t" anchorCtr="0" compatLnSpc="1">
            <a:prstTxWarp prst="textNoShape">
              <a:avLst/>
            </a:prstTxWarp>
          </a:bodyPr>
          <a:lstStyle/>
          <a:p>
            <a:pPr marL="117475" lvl="0" indent="-117475">
              <a:spcBef>
                <a:spcPts val="600"/>
              </a:spcBef>
              <a:buFont typeface="Arial" pitchFamily="34" charset="0"/>
              <a:buChar char="•"/>
            </a:pPr>
            <a:endParaRPr lang="en-US" sz="1200" b="0" dirty="0"/>
          </a:p>
        </p:txBody>
      </p:sp>
      <p:sp>
        <p:nvSpPr>
          <p:cNvPr id="10" name="Rectangle 62"/>
          <p:cNvSpPr txBox="1">
            <a:spLocks noChangeArrowheads="1"/>
          </p:cNvSpPr>
          <p:nvPr/>
        </p:nvSpPr>
        <p:spPr bwMode="gray">
          <a:xfrm>
            <a:off x="8602663" y="6354763"/>
            <a:ext cx="417512" cy="457200"/>
          </a:xfrm>
          <a:prstGeom prst="rect">
            <a:avLst/>
          </a:prstGeom>
          <a:noFill/>
          <a:ln w="12700">
            <a:noFill/>
            <a:miter lim="800000"/>
            <a:headEnd/>
            <a:tailEnd/>
          </a:ln>
          <a:effectLst/>
        </p:spPr>
        <p:txBody>
          <a:bodyPr anchor="b"/>
          <a:lstStyle>
            <a:lvl1pPr>
              <a:lnSpc>
                <a:spcPct val="100000"/>
              </a:lnSpc>
              <a:defRPr sz="900" b="0"/>
            </a:lvl1pPr>
          </a:lstStyle>
          <a:p>
            <a:pPr algn="r" eaLnBrk="0" hangingPunct="0">
              <a:defRPr/>
            </a:pPr>
            <a:fld id="{5C9BAD19-1D08-49D9-A1A4-29F665F4079F}" type="slidenum">
              <a:rPr lang="en-AU" smtClean="0">
                <a:solidFill>
                  <a:schemeClr val="bg2"/>
                </a:solidFill>
              </a:rPr>
              <a:pPr algn="r" eaLnBrk="0" hangingPunct="0">
                <a:defRPr/>
              </a:pPr>
              <a:t>17</a:t>
            </a:fld>
            <a:endParaRPr lang="en-AU" dirty="0">
              <a:solidFill>
                <a:schemeClr val="bg2"/>
              </a:solidFill>
            </a:endParaRPr>
          </a:p>
        </p:txBody>
      </p:sp>
      <p:sp>
        <p:nvSpPr>
          <p:cNvPr id="11" name="Footer Placeholder 4"/>
          <p:cNvSpPr>
            <a:spLocks noGrp="1"/>
          </p:cNvSpPr>
          <p:nvPr>
            <p:ph type="ftr" sz="quarter" idx="11"/>
          </p:nvPr>
        </p:nvSpPr>
        <p:spPr>
          <a:xfrm>
            <a:off x="433388" y="6324600"/>
            <a:ext cx="2895600" cy="457200"/>
          </a:xfrm>
        </p:spPr>
        <p:txBody>
          <a:bodyPr/>
          <a:lstStyle>
            <a:lvl1pPr>
              <a:defRPr/>
            </a:lvl1pPr>
          </a:lstStyle>
          <a:p>
            <a:r>
              <a:rPr lang="en-US" dirty="0" smtClean="0"/>
              <a:t>© 2011 Accenture  All Rights Reserved.</a:t>
            </a:r>
            <a:endParaRPr lang="en-US" dirty="0"/>
          </a:p>
        </p:txBody>
      </p:sp>
      <p:sp>
        <p:nvSpPr>
          <p:cNvPr id="13" name="Title 12"/>
          <p:cNvSpPr>
            <a:spLocks noGrp="1"/>
          </p:cNvSpPr>
          <p:nvPr>
            <p:ph type="title"/>
          </p:nvPr>
        </p:nvSpPr>
        <p:spPr/>
        <p:txBody>
          <a:bodyPr/>
          <a:lstStyle/>
          <a:p>
            <a:r>
              <a:rPr lang="en-US" dirty="0" smtClean="0"/>
              <a:t>A Diverse and Inclusive Culture:</a:t>
            </a:r>
            <a:br>
              <a:rPr lang="en-US" dirty="0" smtClean="0"/>
            </a:br>
            <a:r>
              <a:rPr lang="en-US" dirty="0" smtClean="0"/>
              <a:t>Interest Groups</a:t>
            </a:r>
            <a:endParaRPr lang="en-US" dirty="0"/>
          </a:p>
        </p:txBody>
      </p:sp>
    </p:spTree>
  </p:cSld>
  <p:clrMapOvr>
    <a:masterClrMapping/>
  </p:clrMapOvr>
  <p:transition advClick="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279400" y="4392118"/>
            <a:ext cx="8496300" cy="2135681"/>
          </a:xfrm>
          <a:prstGeom prst="rect">
            <a:avLst/>
          </a:prstGeom>
          <a:solidFill>
            <a:schemeClr val="accent2">
              <a:alpha val="29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80000"/>
              </a:lnSpc>
              <a:spcBef>
                <a:spcPct val="0"/>
              </a:spcBef>
              <a:spcAft>
                <a:spcPct val="0"/>
              </a:spcAft>
              <a:buClrTx/>
              <a:buSzTx/>
              <a:buFontTx/>
              <a:buNone/>
              <a:tabLst/>
            </a:pPr>
            <a:endParaRPr kumimoji="0" lang="en-GB" sz="3200" b="1" i="0" u="none" strike="noStrike" cap="none" normalizeH="0" baseline="0" dirty="0" smtClean="0">
              <a:ln>
                <a:noFill/>
              </a:ln>
              <a:solidFill>
                <a:schemeClr val="tx1"/>
              </a:solidFill>
              <a:effectLst/>
              <a:latin typeface="Arial" charset="0"/>
            </a:endParaRPr>
          </a:p>
        </p:txBody>
      </p:sp>
      <p:sp>
        <p:nvSpPr>
          <p:cNvPr id="25" name="Text Box 4"/>
          <p:cNvSpPr txBox="1">
            <a:spLocks noChangeArrowheads="1"/>
          </p:cNvSpPr>
          <p:nvPr/>
        </p:nvSpPr>
        <p:spPr bwMode="auto">
          <a:xfrm>
            <a:off x="292100" y="1825880"/>
            <a:ext cx="2287813" cy="2308324"/>
          </a:xfrm>
          <a:prstGeom prst="rect">
            <a:avLst/>
          </a:prstGeom>
          <a:noFill/>
          <a:ln w="9525">
            <a:noFill/>
            <a:miter lim="800000"/>
            <a:headEnd/>
            <a:tailEnd/>
          </a:ln>
        </p:spPr>
        <p:txBody>
          <a:bodyPr wrap="square">
            <a:spAutoFit/>
          </a:bodyPr>
          <a:lstStyle/>
          <a:p>
            <a:pPr>
              <a:lnSpc>
                <a:spcPct val="100000"/>
              </a:lnSpc>
            </a:pPr>
            <a:r>
              <a:rPr lang="en-US" sz="1800" dirty="0" smtClean="0">
                <a:solidFill>
                  <a:schemeClr val="accent3"/>
                </a:solidFill>
              </a:rPr>
              <a:t>Demonstrate your ability to approach and solve a given business problem—like the ones you may face as a management consultant. </a:t>
            </a:r>
            <a:endParaRPr lang="en-US" sz="1800" dirty="0">
              <a:solidFill>
                <a:schemeClr val="accent3"/>
              </a:solidFill>
            </a:endParaRPr>
          </a:p>
        </p:txBody>
      </p:sp>
      <p:sp>
        <p:nvSpPr>
          <p:cNvPr id="14344" name="Rectangle 12"/>
          <p:cNvSpPr>
            <a:spLocks noChangeArrowheads="1"/>
          </p:cNvSpPr>
          <p:nvPr/>
        </p:nvSpPr>
        <p:spPr bwMode="auto">
          <a:xfrm>
            <a:off x="7151688" y="2697163"/>
            <a:ext cx="1433512" cy="668337"/>
          </a:xfrm>
          <a:prstGeom prst="rect">
            <a:avLst/>
          </a:prstGeom>
          <a:noFill/>
          <a:ln w="9525">
            <a:noFill/>
            <a:miter lim="800000"/>
            <a:headEnd/>
            <a:tailEnd/>
          </a:ln>
        </p:spPr>
        <p:txBody>
          <a:bodyPr/>
          <a:lstStyle/>
          <a:p>
            <a:pPr marL="222250">
              <a:lnSpc>
                <a:spcPct val="100000"/>
              </a:lnSpc>
              <a:spcBef>
                <a:spcPct val="20000"/>
              </a:spcBef>
              <a:buClr>
                <a:schemeClr val="tx1"/>
              </a:buClr>
              <a:tabLst>
                <a:tab pos="741363" algn="l"/>
              </a:tabLst>
            </a:pPr>
            <a:endParaRPr lang="en-US" sz="1400" b="0" dirty="0"/>
          </a:p>
        </p:txBody>
      </p:sp>
      <p:sp>
        <p:nvSpPr>
          <p:cNvPr id="24" name="Rectangle 3"/>
          <p:cNvSpPr txBox="1">
            <a:spLocks noChangeArrowheads="1"/>
          </p:cNvSpPr>
          <p:nvPr/>
        </p:nvSpPr>
        <p:spPr bwMode="gray">
          <a:xfrm>
            <a:off x="2628900" y="1805243"/>
            <a:ext cx="5943600" cy="1392237"/>
          </a:xfrm>
          <a:prstGeom prst="rect">
            <a:avLst/>
          </a:prstGeom>
          <a:noFill/>
          <a:ln w="12700">
            <a:noFill/>
            <a:miter lim="800000"/>
            <a:headEnd/>
            <a:tailEnd/>
          </a:ln>
        </p:spPr>
        <p:txBody>
          <a:bodyPr vert="horz" wrap="square" lIns="90488" tIns="44450" rIns="90488" bIns="44450" numCol="1" anchor="t" anchorCtr="0" compatLnSpc="1">
            <a:prstTxWarp prst="textNoShape">
              <a:avLst/>
            </a:prstTxWarp>
          </a:bodyPr>
          <a:lstStyle/>
          <a:p>
            <a:pPr marL="236538" marR="0" lvl="0" indent="-236538" algn="l" defTabSz="914400" rtl="0" eaLnBrk="0" fontAlgn="base" latinLnBrk="0" hangingPunct="0">
              <a:lnSpc>
                <a:spcPct val="100000"/>
              </a:lnSpc>
              <a:spcBef>
                <a:spcPct val="50000"/>
              </a:spcBef>
              <a:spcAft>
                <a:spcPct val="0"/>
              </a:spcAft>
              <a:buClr>
                <a:schemeClr val="tx1"/>
              </a:buClr>
              <a:buSzTx/>
              <a:buFont typeface="Arial" pitchFamily="34" charset="0"/>
              <a:buChar char="•"/>
              <a:tabLst/>
              <a:defRPr/>
            </a:pPr>
            <a:r>
              <a:rPr kumimoji="0" lang="en-US" sz="1800" b="0" i="0" u="none" strike="noStrike" kern="0" cap="none" spc="0" normalizeH="0" baseline="0" noProof="0" dirty="0" smtClean="0">
                <a:ln>
                  <a:noFill/>
                </a:ln>
                <a:effectLst/>
                <a:uLnTx/>
                <a:uFillTx/>
                <a:latin typeface="+mn-lt"/>
                <a:ea typeface="+mn-ea"/>
                <a:cs typeface="+mn-cs"/>
              </a:rPr>
              <a:t>Interviewer presents a real business challenge or situation</a:t>
            </a:r>
          </a:p>
          <a:p>
            <a:pPr marL="236538" marR="0" lvl="0" indent="-236538" algn="l" defTabSz="914400" rtl="0" eaLnBrk="0" fontAlgn="base" latinLnBrk="0" hangingPunct="0">
              <a:lnSpc>
                <a:spcPct val="100000"/>
              </a:lnSpc>
              <a:spcBef>
                <a:spcPct val="50000"/>
              </a:spcBef>
              <a:spcAft>
                <a:spcPct val="0"/>
              </a:spcAft>
              <a:buClr>
                <a:schemeClr val="tx1"/>
              </a:buClr>
              <a:buSzTx/>
              <a:buFont typeface="Arial" pitchFamily="34" charset="0"/>
              <a:buChar char="•"/>
              <a:tabLst/>
              <a:defRPr/>
            </a:pPr>
            <a:r>
              <a:rPr kumimoji="0" lang="en-US" sz="1800" b="0" i="0" u="none" strike="noStrike" kern="0" cap="none" spc="0" normalizeH="0" baseline="0" noProof="0" dirty="0" smtClean="0">
                <a:ln>
                  <a:noFill/>
                </a:ln>
                <a:effectLst/>
                <a:uLnTx/>
                <a:uFillTx/>
                <a:latin typeface="+mn-lt"/>
                <a:ea typeface="+mn-ea"/>
                <a:cs typeface="+mn-cs"/>
              </a:rPr>
              <a:t>Candidate explores</a:t>
            </a:r>
            <a:r>
              <a:rPr kumimoji="0" lang="en-US" sz="1800" b="0" i="0" u="none" strike="noStrike" kern="0" cap="none" spc="0" normalizeH="0" noProof="0" dirty="0" smtClean="0">
                <a:ln>
                  <a:noFill/>
                </a:ln>
                <a:effectLst/>
                <a:uLnTx/>
                <a:uFillTx/>
                <a:latin typeface="+mn-lt"/>
                <a:ea typeface="+mn-ea"/>
                <a:cs typeface="+mn-cs"/>
              </a:rPr>
              <a:t> the underlying </a:t>
            </a:r>
            <a:br>
              <a:rPr kumimoji="0" lang="en-US" sz="1800" b="0" i="0" u="none" strike="noStrike" kern="0" cap="none" spc="0" normalizeH="0" noProof="0" dirty="0" smtClean="0">
                <a:ln>
                  <a:noFill/>
                </a:ln>
                <a:effectLst/>
                <a:uLnTx/>
                <a:uFillTx/>
                <a:latin typeface="+mn-lt"/>
                <a:ea typeface="+mn-ea"/>
                <a:cs typeface="+mn-cs"/>
              </a:rPr>
            </a:br>
            <a:r>
              <a:rPr kumimoji="0" lang="en-US" sz="1800" b="0" i="0" u="none" strike="noStrike" kern="0" cap="none" spc="0" normalizeH="0" noProof="0" dirty="0" smtClean="0">
                <a:ln>
                  <a:noFill/>
                </a:ln>
                <a:effectLst/>
                <a:uLnTx/>
                <a:uFillTx/>
                <a:latin typeface="+mn-lt"/>
                <a:ea typeface="+mn-ea"/>
                <a:cs typeface="+mn-cs"/>
              </a:rPr>
              <a:t>causes of the problem and suggest recommendations</a:t>
            </a:r>
            <a:endParaRPr kumimoji="0" lang="en-US" sz="1800" b="0" i="0" u="none" strike="noStrike" kern="0" cap="none" spc="0" normalizeH="0" baseline="0" noProof="0" dirty="0" smtClean="0">
              <a:ln>
                <a:noFill/>
              </a:ln>
              <a:effectLst/>
              <a:uLnTx/>
              <a:uFillTx/>
              <a:latin typeface="+mn-lt"/>
              <a:ea typeface="+mn-ea"/>
              <a:cs typeface="+mn-cs"/>
            </a:endParaRPr>
          </a:p>
          <a:p>
            <a:pPr marL="236538" marR="0" lvl="0" indent="-236538" algn="l" defTabSz="914400" rtl="0" eaLnBrk="0" fontAlgn="base" latinLnBrk="0" hangingPunct="0">
              <a:lnSpc>
                <a:spcPct val="100000"/>
              </a:lnSpc>
              <a:spcBef>
                <a:spcPct val="50000"/>
              </a:spcBef>
              <a:spcAft>
                <a:spcPct val="0"/>
              </a:spcAft>
              <a:buClr>
                <a:schemeClr val="tx1"/>
              </a:buClr>
              <a:buSzTx/>
              <a:buFont typeface="Arial" pitchFamily="34" charset="0"/>
              <a:buChar char="•"/>
              <a:tabLst/>
              <a:defRPr/>
            </a:pPr>
            <a:r>
              <a:rPr kumimoji="0" lang="en-US" sz="1800" b="0" i="0" u="none" strike="noStrike" kern="0" cap="none" spc="0" normalizeH="0" baseline="0" noProof="0" dirty="0" smtClean="0">
                <a:ln>
                  <a:noFill/>
                </a:ln>
                <a:effectLst/>
                <a:uLnTx/>
                <a:uFillTx/>
                <a:latin typeface="+mn-lt"/>
                <a:ea typeface="+mn-ea"/>
                <a:cs typeface="+mn-cs"/>
              </a:rPr>
              <a:t>Evaluation based on the approach,</a:t>
            </a:r>
            <a:r>
              <a:rPr kumimoji="0" lang="en-US" sz="1800" b="0" i="0" u="none" strike="noStrike" kern="0" cap="none" spc="0" normalizeH="0" noProof="0" dirty="0" smtClean="0">
                <a:ln>
                  <a:noFill/>
                </a:ln>
                <a:effectLst/>
                <a:uLnTx/>
                <a:uFillTx/>
                <a:latin typeface="+mn-lt"/>
                <a:ea typeface="+mn-ea"/>
                <a:cs typeface="+mn-cs"/>
              </a:rPr>
              <a:t> </a:t>
            </a:r>
            <a:r>
              <a:rPr kumimoji="0" lang="en-US" sz="1800" b="0" i="0" u="none" strike="noStrike" kern="0" cap="none" spc="0" normalizeH="0" baseline="0" noProof="0" dirty="0" smtClean="0">
                <a:ln>
                  <a:noFill/>
                </a:ln>
                <a:effectLst/>
                <a:uLnTx/>
                <a:uFillTx/>
                <a:latin typeface="+mn-lt"/>
                <a:ea typeface="+mn-ea"/>
                <a:cs typeface="+mn-cs"/>
              </a:rPr>
              <a:t>not necessarily having the right answer</a:t>
            </a:r>
          </a:p>
        </p:txBody>
      </p:sp>
      <p:sp>
        <p:nvSpPr>
          <p:cNvPr id="7" name="Rectangle 2"/>
          <p:cNvSpPr txBox="1">
            <a:spLocks noChangeArrowheads="1"/>
          </p:cNvSpPr>
          <p:nvPr/>
        </p:nvSpPr>
        <p:spPr bwMode="gray">
          <a:xfrm>
            <a:off x="347663" y="4292390"/>
            <a:ext cx="4046537" cy="482600"/>
          </a:xfrm>
          <a:prstGeom prst="rect">
            <a:avLst/>
          </a:prstGeom>
          <a:noFill/>
          <a:ln w="12700">
            <a:noFill/>
            <a:miter lim="800000"/>
            <a:headEnd/>
            <a:tailEnd/>
          </a:ln>
        </p:spPr>
        <p:txBody>
          <a:bodyPr vert="horz" wrap="square" lIns="90488" tIns="44450" rIns="90488" bIns="4445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0" cap="none" spc="0" normalizeH="0" baseline="0" noProof="0" dirty="0" smtClean="0">
                <a:ln>
                  <a:noFill/>
                </a:ln>
                <a:solidFill>
                  <a:schemeClr val="accent2"/>
                </a:solidFill>
                <a:effectLst/>
                <a:uLnTx/>
                <a:uFillTx/>
                <a:latin typeface="+mj-lt"/>
                <a:ea typeface="+mj-ea"/>
                <a:cs typeface="+mj-cs"/>
              </a:rPr>
              <a:t>Cracking the Case</a:t>
            </a:r>
          </a:p>
        </p:txBody>
      </p:sp>
      <p:sp>
        <p:nvSpPr>
          <p:cNvPr id="8" name="Rectangle 3"/>
          <p:cNvSpPr txBox="1">
            <a:spLocks noChangeArrowheads="1"/>
          </p:cNvSpPr>
          <p:nvPr/>
        </p:nvSpPr>
        <p:spPr bwMode="gray">
          <a:xfrm>
            <a:off x="368301" y="4769543"/>
            <a:ext cx="3810000" cy="1867392"/>
          </a:xfrm>
          <a:prstGeom prst="rect">
            <a:avLst/>
          </a:prstGeom>
          <a:noFill/>
          <a:ln w="12700">
            <a:noFill/>
            <a:miter lim="800000"/>
            <a:headEnd/>
            <a:tailEnd/>
          </a:ln>
        </p:spPr>
        <p:txBody>
          <a:bodyPr vert="horz" wrap="square" lIns="90488" tIns="44450" rIns="90488" bIns="44450" numCol="1" anchor="t" anchorCtr="0" compatLnSpc="1">
            <a:prstTxWarp prst="textNoShape">
              <a:avLst/>
            </a:prstTxWarp>
          </a:bodyPr>
          <a:lstStyle/>
          <a:p>
            <a:pPr marL="176213" indent="-176213">
              <a:lnSpc>
                <a:spcPct val="100000"/>
              </a:lnSpc>
              <a:spcBef>
                <a:spcPts val="0"/>
              </a:spcBef>
              <a:buClr>
                <a:schemeClr val="bg1"/>
              </a:buClr>
            </a:pPr>
            <a:r>
              <a:rPr lang="en-US" sz="1500" dirty="0" smtClean="0"/>
              <a:t>Structured Problem Solving Process</a:t>
            </a:r>
            <a:endParaRPr kumimoji="0" lang="en-US" sz="1500" b="0" i="0" u="none" strike="noStrike" kern="0" cap="none" spc="0" normalizeH="0" baseline="0" noProof="0" dirty="0" smtClean="0">
              <a:ln>
                <a:noFill/>
              </a:ln>
              <a:effectLst/>
              <a:uLnTx/>
              <a:uFillTx/>
              <a:latin typeface="+mn-lt"/>
              <a:ea typeface="+mn-ea"/>
              <a:cs typeface="+mn-cs"/>
            </a:endParaRPr>
          </a:p>
          <a:p>
            <a:pPr marL="176213" marR="0" lvl="0" indent="-176213" algn="l" defTabSz="914400" rtl="0" eaLnBrk="0" fontAlgn="base" latinLnBrk="0" hangingPunct="0">
              <a:lnSpc>
                <a:spcPct val="100000"/>
              </a:lnSpc>
              <a:spcBef>
                <a:spcPts val="0"/>
              </a:spcBef>
              <a:spcAft>
                <a:spcPct val="0"/>
              </a:spcAft>
              <a:buClr>
                <a:schemeClr val="tx1"/>
              </a:buClr>
              <a:buSzTx/>
              <a:buFont typeface="Arial" pitchFamily="34" charset="0"/>
              <a:buChar char="•"/>
              <a:tabLst/>
              <a:defRPr/>
            </a:pPr>
            <a:r>
              <a:rPr kumimoji="0" lang="en-US" sz="1500" b="0" i="0" u="none" strike="noStrike" kern="0" cap="none" spc="0" normalizeH="0" baseline="0" noProof="0" dirty="0" smtClean="0">
                <a:ln>
                  <a:noFill/>
                </a:ln>
                <a:effectLst/>
                <a:uLnTx/>
                <a:uFillTx/>
                <a:latin typeface="+mn-lt"/>
                <a:ea typeface="+mn-ea"/>
                <a:cs typeface="+mn-cs"/>
              </a:rPr>
              <a:t>Listen to case</a:t>
            </a:r>
          </a:p>
          <a:p>
            <a:pPr marL="176213" marR="0" lvl="0" indent="-176213" algn="l" defTabSz="914400" rtl="0" eaLnBrk="0" fontAlgn="base" latinLnBrk="0" hangingPunct="0">
              <a:lnSpc>
                <a:spcPct val="100000"/>
              </a:lnSpc>
              <a:spcBef>
                <a:spcPts val="0"/>
              </a:spcBef>
              <a:spcAft>
                <a:spcPct val="0"/>
              </a:spcAft>
              <a:buClr>
                <a:schemeClr val="tx1"/>
              </a:buClr>
              <a:buSzTx/>
              <a:buFont typeface="Arial" pitchFamily="34" charset="0"/>
              <a:buChar char="•"/>
              <a:tabLst/>
              <a:defRPr/>
            </a:pPr>
            <a:r>
              <a:rPr kumimoji="0" lang="en-US" sz="1500" b="0" i="0" u="none" strike="noStrike" kern="0" cap="none" spc="0" normalizeH="0" baseline="0" noProof="0" dirty="0" smtClean="0">
                <a:ln>
                  <a:noFill/>
                </a:ln>
                <a:effectLst/>
                <a:uLnTx/>
                <a:uFillTx/>
                <a:latin typeface="+mn-lt"/>
                <a:ea typeface="+mn-ea"/>
                <a:cs typeface="+mn-cs"/>
              </a:rPr>
              <a:t>Clarify problem</a:t>
            </a:r>
          </a:p>
          <a:p>
            <a:pPr marL="176213" marR="0" lvl="0" indent="-176213" algn="l" defTabSz="914400" rtl="0" eaLnBrk="0" fontAlgn="base" latinLnBrk="0" hangingPunct="0">
              <a:lnSpc>
                <a:spcPct val="100000"/>
              </a:lnSpc>
              <a:spcBef>
                <a:spcPts val="0"/>
              </a:spcBef>
              <a:spcAft>
                <a:spcPct val="0"/>
              </a:spcAft>
              <a:buClr>
                <a:schemeClr val="tx1"/>
              </a:buClr>
              <a:buSzTx/>
              <a:buFont typeface="Arial" pitchFamily="34" charset="0"/>
              <a:buChar char="•"/>
              <a:tabLst/>
              <a:defRPr/>
            </a:pPr>
            <a:r>
              <a:rPr lang="en-US" sz="1500" b="0" kern="0" dirty="0" smtClean="0">
                <a:latin typeface="+mn-lt"/>
              </a:rPr>
              <a:t>Decompose problem</a:t>
            </a:r>
          </a:p>
          <a:p>
            <a:pPr marL="176213" marR="0" lvl="0" indent="-176213" algn="l" defTabSz="914400" rtl="0" eaLnBrk="0" fontAlgn="base" latinLnBrk="0" hangingPunct="0">
              <a:lnSpc>
                <a:spcPct val="100000"/>
              </a:lnSpc>
              <a:spcBef>
                <a:spcPts val="0"/>
              </a:spcBef>
              <a:spcAft>
                <a:spcPct val="0"/>
              </a:spcAft>
              <a:buClr>
                <a:schemeClr val="tx1"/>
              </a:buClr>
              <a:buSzTx/>
              <a:buFont typeface="Arial" pitchFamily="34" charset="0"/>
              <a:buChar char="•"/>
              <a:tabLst/>
              <a:defRPr/>
            </a:pPr>
            <a:r>
              <a:rPr kumimoji="0" lang="en-US" sz="1500" b="0" i="0" u="none" strike="noStrike" kern="0" cap="none" spc="0" normalizeH="0" baseline="0" noProof="0" dirty="0" smtClean="0">
                <a:ln>
                  <a:noFill/>
                </a:ln>
                <a:effectLst/>
                <a:uLnTx/>
                <a:uFillTx/>
                <a:latin typeface="+mn-lt"/>
                <a:ea typeface="+mn-ea"/>
                <a:cs typeface="+mn-cs"/>
              </a:rPr>
              <a:t>State</a:t>
            </a:r>
            <a:r>
              <a:rPr kumimoji="0" lang="en-US" sz="1500" b="0" i="0" u="none" strike="noStrike" kern="0" cap="none" spc="0" normalizeH="0" noProof="0" dirty="0" smtClean="0">
                <a:ln>
                  <a:noFill/>
                </a:ln>
                <a:effectLst/>
                <a:uLnTx/>
                <a:uFillTx/>
                <a:latin typeface="+mn-lt"/>
                <a:ea typeface="+mn-ea"/>
                <a:cs typeface="+mn-cs"/>
              </a:rPr>
              <a:t> hypotheses</a:t>
            </a:r>
          </a:p>
          <a:p>
            <a:pPr marL="176213" marR="0" lvl="0" indent="-176213" algn="l" defTabSz="914400" rtl="0" eaLnBrk="0" fontAlgn="base" latinLnBrk="0" hangingPunct="0">
              <a:lnSpc>
                <a:spcPct val="100000"/>
              </a:lnSpc>
              <a:spcBef>
                <a:spcPts val="0"/>
              </a:spcBef>
              <a:spcAft>
                <a:spcPct val="0"/>
              </a:spcAft>
              <a:buClr>
                <a:schemeClr val="tx1"/>
              </a:buClr>
              <a:buSzTx/>
              <a:buFont typeface="Arial" pitchFamily="34" charset="0"/>
              <a:buChar char="•"/>
              <a:tabLst/>
              <a:defRPr/>
            </a:pPr>
            <a:r>
              <a:rPr lang="en-US" sz="1500" b="0" kern="0" baseline="0" dirty="0" smtClean="0">
                <a:latin typeface="+mn-lt"/>
              </a:rPr>
              <a:t>Test</a:t>
            </a:r>
            <a:r>
              <a:rPr lang="en-US" sz="1500" b="0" kern="0" dirty="0" smtClean="0">
                <a:latin typeface="+mn-lt"/>
              </a:rPr>
              <a:t> hypotheses</a:t>
            </a:r>
          </a:p>
          <a:p>
            <a:pPr marL="176213" marR="0" lvl="0" indent="-176213" algn="l" defTabSz="914400" rtl="0" eaLnBrk="0" fontAlgn="base" latinLnBrk="0" hangingPunct="0">
              <a:lnSpc>
                <a:spcPct val="100000"/>
              </a:lnSpc>
              <a:spcBef>
                <a:spcPts val="0"/>
              </a:spcBef>
              <a:spcAft>
                <a:spcPct val="0"/>
              </a:spcAft>
              <a:buClr>
                <a:schemeClr val="tx1"/>
              </a:buClr>
              <a:buSzTx/>
              <a:buFont typeface="Arial" pitchFamily="34" charset="0"/>
              <a:buChar char="•"/>
              <a:tabLst/>
              <a:defRPr/>
            </a:pPr>
            <a:r>
              <a:rPr kumimoji="0" lang="en-US" sz="1500" b="0" i="0" u="none" strike="noStrike" kern="0" cap="none" spc="0" normalizeH="0" baseline="0" noProof="0" dirty="0" smtClean="0">
                <a:ln>
                  <a:noFill/>
                </a:ln>
                <a:effectLst/>
                <a:uLnTx/>
                <a:uFillTx/>
                <a:latin typeface="+mn-lt"/>
                <a:ea typeface="+mn-ea"/>
                <a:cs typeface="+mn-cs"/>
              </a:rPr>
              <a:t>Summarize</a:t>
            </a:r>
            <a:r>
              <a:rPr kumimoji="0" lang="en-US" sz="1500" b="0" i="0" u="none" strike="noStrike" kern="0" cap="none" spc="0" normalizeH="0" noProof="0" dirty="0" smtClean="0">
                <a:ln>
                  <a:noFill/>
                </a:ln>
                <a:effectLst/>
                <a:uLnTx/>
                <a:uFillTx/>
                <a:latin typeface="+mn-lt"/>
                <a:ea typeface="+mn-ea"/>
                <a:cs typeface="+mn-cs"/>
              </a:rPr>
              <a:t> findings</a:t>
            </a:r>
            <a:endParaRPr kumimoji="0" lang="en-US" sz="1500" b="0" i="0" u="none" strike="noStrike" kern="0" cap="none" spc="0" normalizeH="0" baseline="0" noProof="0" dirty="0" smtClean="0">
              <a:ln>
                <a:noFill/>
              </a:ln>
              <a:effectLst/>
              <a:uLnTx/>
              <a:uFillTx/>
              <a:latin typeface="+mn-lt"/>
              <a:ea typeface="+mn-ea"/>
              <a:cs typeface="+mn-cs"/>
            </a:endParaRPr>
          </a:p>
        </p:txBody>
      </p:sp>
      <p:sp>
        <p:nvSpPr>
          <p:cNvPr id="9" name="Rectangle 3"/>
          <p:cNvSpPr txBox="1">
            <a:spLocks noChangeArrowheads="1"/>
          </p:cNvSpPr>
          <p:nvPr/>
        </p:nvSpPr>
        <p:spPr bwMode="gray">
          <a:xfrm>
            <a:off x="4356101" y="4778165"/>
            <a:ext cx="4419599" cy="1889125"/>
          </a:xfrm>
          <a:prstGeom prst="rect">
            <a:avLst/>
          </a:prstGeom>
          <a:noFill/>
          <a:ln w="12700">
            <a:noFill/>
            <a:miter lim="800000"/>
            <a:headEnd/>
            <a:tailEnd/>
          </a:ln>
        </p:spPr>
        <p:txBody>
          <a:bodyPr vert="horz" wrap="square" lIns="90488" tIns="44450" rIns="90488" bIns="44450" numCol="1" anchor="t" anchorCtr="0" compatLnSpc="1">
            <a:prstTxWarp prst="textNoShape">
              <a:avLst/>
            </a:prstTxWarp>
          </a:bodyPr>
          <a:lstStyle/>
          <a:p>
            <a:pPr>
              <a:lnSpc>
                <a:spcPct val="100000"/>
              </a:lnSpc>
              <a:spcBef>
                <a:spcPts val="0"/>
              </a:spcBef>
            </a:pPr>
            <a:r>
              <a:rPr lang="en-US" sz="1500" dirty="0" smtClean="0"/>
              <a:t>Success Factors</a:t>
            </a:r>
          </a:p>
          <a:p>
            <a:pPr marL="176213" marR="0" lvl="0" indent="-176213" algn="l" defTabSz="914400" rtl="0" eaLnBrk="0" fontAlgn="base" latinLnBrk="0" hangingPunct="0">
              <a:lnSpc>
                <a:spcPct val="100000"/>
              </a:lnSpc>
              <a:spcBef>
                <a:spcPts val="0"/>
              </a:spcBef>
              <a:spcAft>
                <a:spcPct val="0"/>
              </a:spcAft>
              <a:buClr>
                <a:schemeClr val="tx1"/>
              </a:buClr>
              <a:buSzTx/>
              <a:buFont typeface="Arial" pitchFamily="34" charset="0"/>
              <a:buChar char="•"/>
              <a:tabLst/>
              <a:defRPr/>
            </a:pPr>
            <a:r>
              <a:rPr kumimoji="0" lang="en-US" sz="1500" b="0" i="0" u="none" strike="noStrike" kern="0" cap="none" spc="0" normalizeH="0" baseline="0" noProof="0" dirty="0" smtClean="0">
                <a:ln>
                  <a:noFill/>
                </a:ln>
                <a:effectLst/>
                <a:uLnTx/>
                <a:uFillTx/>
                <a:latin typeface="+mn-lt"/>
                <a:ea typeface="+mn-ea"/>
                <a:cs typeface="+mn-cs"/>
              </a:rPr>
              <a:t>Balance creativity with practicality</a:t>
            </a:r>
          </a:p>
          <a:p>
            <a:pPr marL="176213" marR="0" lvl="0" indent="-176213" algn="l" defTabSz="914400" rtl="0" eaLnBrk="0" fontAlgn="base" latinLnBrk="0" hangingPunct="0">
              <a:lnSpc>
                <a:spcPct val="100000"/>
              </a:lnSpc>
              <a:spcBef>
                <a:spcPts val="0"/>
              </a:spcBef>
              <a:spcAft>
                <a:spcPct val="0"/>
              </a:spcAft>
              <a:buClr>
                <a:schemeClr val="tx1"/>
              </a:buClr>
              <a:buSzTx/>
              <a:buFont typeface="Arial" pitchFamily="34" charset="0"/>
              <a:buChar char="•"/>
              <a:tabLst/>
              <a:defRPr/>
            </a:pPr>
            <a:r>
              <a:rPr kumimoji="0" lang="en-US" sz="1500" b="0" i="0" u="none" strike="noStrike" kern="0" cap="none" spc="0" normalizeH="0" baseline="0" noProof="0" dirty="0" smtClean="0">
                <a:ln>
                  <a:noFill/>
                </a:ln>
                <a:effectLst/>
                <a:uLnTx/>
                <a:uFillTx/>
                <a:latin typeface="+mn-lt"/>
                <a:ea typeface="+mn-ea"/>
                <a:cs typeface="+mn-cs"/>
              </a:rPr>
              <a:t>Engage the interviewer throughout</a:t>
            </a:r>
          </a:p>
          <a:p>
            <a:pPr marL="176213" marR="0" lvl="0" indent="-176213" algn="l" defTabSz="914400" rtl="0" eaLnBrk="0" fontAlgn="base" latinLnBrk="0" hangingPunct="0">
              <a:lnSpc>
                <a:spcPct val="100000"/>
              </a:lnSpc>
              <a:spcBef>
                <a:spcPts val="0"/>
              </a:spcBef>
              <a:spcAft>
                <a:spcPct val="0"/>
              </a:spcAft>
              <a:buClr>
                <a:schemeClr val="tx1"/>
              </a:buClr>
              <a:buSzTx/>
              <a:buFont typeface="Arial" pitchFamily="34" charset="0"/>
              <a:buChar char="•"/>
              <a:tabLst/>
              <a:defRPr/>
            </a:pPr>
            <a:r>
              <a:rPr lang="en-US" sz="1500" b="0" kern="0" dirty="0" smtClean="0">
                <a:latin typeface="+mn-lt"/>
              </a:rPr>
              <a:t>Communicate articulately and persuasively</a:t>
            </a:r>
          </a:p>
          <a:p>
            <a:pPr marL="176213" marR="0" lvl="0" indent="-176213" algn="l" defTabSz="914400" rtl="0" eaLnBrk="0" fontAlgn="base" latinLnBrk="0" hangingPunct="0">
              <a:lnSpc>
                <a:spcPct val="100000"/>
              </a:lnSpc>
              <a:spcBef>
                <a:spcPts val="0"/>
              </a:spcBef>
              <a:spcAft>
                <a:spcPct val="0"/>
              </a:spcAft>
              <a:buClr>
                <a:schemeClr val="tx1"/>
              </a:buClr>
              <a:buSzTx/>
              <a:buFont typeface="Arial" pitchFamily="34" charset="0"/>
              <a:buChar char="•"/>
              <a:tabLst/>
              <a:defRPr/>
            </a:pPr>
            <a:r>
              <a:rPr kumimoji="0" lang="en-US" sz="1500" b="0" i="0" u="none" strike="noStrike" kern="0" cap="none" spc="0" normalizeH="0" baseline="0" noProof="0" dirty="0" smtClean="0">
                <a:ln>
                  <a:noFill/>
                </a:ln>
                <a:effectLst/>
                <a:uLnTx/>
                <a:uFillTx/>
                <a:latin typeface="+mn-lt"/>
                <a:ea typeface="+mn-ea"/>
                <a:cs typeface="+mn-cs"/>
              </a:rPr>
              <a:t>Demonstrate flexibility and poise</a:t>
            </a:r>
            <a:endParaRPr kumimoji="0" lang="en-US" sz="1500" b="0" i="0" u="none" strike="noStrike" kern="0" cap="none" spc="0" normalizeH="0" noProof="0" dirty="0" smtClean="0">
              <a:ln>
                <a:noFill/>
              </a:ln>
              <a:effectLst/>
              <a:uLnTx/>
              <a:uFillTx/>
              <a:latin typeface="+mn-lt"/>
              <a:ea typeface="+mn-ea"/>
              <a:cs typeface="+mn-cs"/>
            </a:endParaRPr>
          </a:p>
          <a:p>
            <a:pPr marL="176213" marR="0" lvl="0" indent="-176213" algn="l" defTabSz="914400" rtl="0" eaLnBrk="0" fontAlgn="base" latinLnBrk="0" hangingPunct="0">
              <a:lnSpc>
                <a:spcPct val="100000"/>
              </a:lnSpc>
              <a:spcBef>
                <a:spcPts val="0"/>
              </a:spcBef>
              <a:spcAft>
                <a:spcPct val="0"/>
              </a:spcAft>
              <a:buClr>
                <a:schemeClr val="tx1"/>
              </a:buClr>
              <a:buSzTx/>
              <a:buFont typeface="Arial" pitchFamily="34" charset="0"/>
              <a:buChar char="•"/>
              <a:tabLst/>
              <a:defRPr/>
            </a:pPr>
            <a:r>
              <a:rPr lang="en-US" sz="1500" b="0" kern="0" baseline="0" dirty="0" smtClean="0">
                <a:latin typeface="+mn-lt"/>
              </a:rPr>
              <a:t>Manage time effectively</a:t>
            </a:r>
            <a:endParaRPr lang="en-US" sz="1500" b="0" kern="0" dirty="0" smtClean="0">
              <a:latin typeface="+mn-lt"/>
            </a:endParaRPr>
          </a:p>
          <a:p>
            <a:pPr marL="176213" marR="0" lvl="0" indent="-176213" algn="l" defTabSz="914400" rtl="0" eaLnBrk="0" fontAlgn="base" latinLnBrk="0" hangingPunct="0">
              <a:lnSpc>
                <a:spcPct val="100000"/>
              </a:lnSpc>
              <a:spcBef>
                <a:spcPts val="0"/>
              </a:spcBef>
              <a:spcAft>
                <a:spcPct val="0"/>
              </a:spcAft>
              <a:buClr>
                <a:schemeClr val="tx1"/>
              </a:buClr>
              <a:buSzTx/>
              <a:buFont typeface="Arial" pitchFamily="34" charset="0"/>
              <a:buChar char="•"/>
              <a:tabLst/>
              <a:defRPr/>
            </a:pPr>
            <a:r>
              <a:rPr kumimoji="0" lang="en-US" sz="1500" b="0" i="0" u="none" strike="noStrike" kern="0" cap="none" spc="0" normalizeH="0" baseline="0" noProof="0" dirty="0" smtClean="0">
                <a:ln>
                  <a:noFill/>
                </a:ln>
                <a:effectLst/>
                <a:uLnTx/>
                <a:uFillTx/>
                <a:latin typeface="+mn-lt"/>
                <a:ea typeface="+mn-ea"/>
                <a:cs typeface="+mn-cs"/>
              </a:rPr>
              <a:t>Practice,</a:t>
            </a:r>
            <a:r>
              <a:rPr kumimoji="0" lang="en-US" sz="1500" b="0" i="0" u="none" strike="noStrike" kern="0" cap="none" spc="0" normalizeH="0" noProof="0" dirty="0" smtClean="0">
                <a:ln>
                  <a:noFill/>
                </a:ln>
                <a:effectLst/>
                <a:uLnTx/>
                <a:uFillTx/>
                <a:latin typeface="+mn-lt"/>
                <a:ea typeface="+mn-ea"/>
                <a:cs typeface="+mn-cs"/>
              </a:rPr>
              <a:t> practice, practice!</a:t>
            </a:r>
            <a:endParaRPr kumimoji="0" lang="en-US" sz="1500" b="0" i="0" u="none" strike="noStrike" kern="0" cap="none" spc="0" normalizeH="0" baseline="0" noProof="0" dirty="0" smtClean="0">
              <a:ln>
                <a:noFill/>
              </a:ln>
              <a:effectLst/>
              <a:uLnTx/>
              <a:uFillTx/>
              <a:latin typeface="+mn-lt"/>
              <a:ea typeface="+mn-ea"/>
              <a:cs typeface="+mn-cs"/>
            </a:endParaRPr>
          </a:p>
        </p:txBody>
      </p:sp>
      <p:sp>
        <p:nvSpPr>
          <p:cNvPr id="11" name="Title 10"/>
          <p:cNvSpPr>
            <a:spLocks noGrp="1"/>
          </p:cNvSpPr>
          <p:nvPr>
            <p:ph type="title"/>
          </p:nvPr>
        </p:nvSpPr>
        <p:spPr/>
        <p:txBody>
          <a:bodyPr/>
          <a:lstStyle/>
          <a:p>
            <a:r>
              <a:rPr lang="en-US" dirty="0" smtClean="0"/>
              <a:t>The Case Interview</a:t>
            </a:r>
            <a:endParaRPr lang="en-US" dirty="0"/>
          </a:p>
        </p:txBody>
      </p:sp>
      <p:sp>
        <p:nvSpPr>
          <p:cNvPr id="12" name="Rectangle 62"/>
          <p:cNvSpPr txBox="1">
            <a:spLocks noChangeArrowheads="1"/>
          </p:cNvSpPr>
          <p:nvPr/>
        </p:nvSpPr>
        <p:spPr bwMode="gray">
          <a:xfrm>
            <a:off x="8602663" y="6354763"/>
            <a:ext cx="417512" cy="457200"/>
          </a:xfrm>
          <a:prstGeom prst="rect">
            <a:avLst/>
          </a:prstGeom>
          <a:noFill/>
          <a:ln w="12700">
            <a:noFill/>
            <a:miter lim="800000"/>
            <a:headEnd/>
            <a:tailEnd/>
          </a:ln>
          <a:effectLst/>
        </p:spPr>
        <p:txBody>
          <a:bodyPr anchor="b"/>
          <a:lstStyle>
            <a:lvl1pPr>
              <a:lnSpc>
                <a:spcPct val="100000"/>
              </a:lnSpc>
              <a:defRPr sz="900" b="0"/>
            </a:lvl1pPr>
          </a:lstStyle>
          <a:p>
            <a:pPr algn="r" eaLnBrk="0" hangingPunct="0">
              <a:defRPr/>
            </a:pPr>
            <a:fld id="{5C9BAD19-1D08-49D9-A1A4-29F665F4079F}" type="slidenum">
              <a:rPr lang="en-AU" smtClean="0">
                <a:solidFill>
                  <a:schemeClr val="bg2"/>
                </a:solidFill>
              </a:rPr>
              <a:pPr algn="r" eaLnBrk="0" hangingPunct="0">
                <a:defRPr/>
              </a:pPr>
              <a:t>18</a:t>
            </a:fld>
            <a:endParaRPr lang="en-AU" dirty="0">
              <a:solidFill>
                <a:schemeClr val="bg2"/>
              </a:solidFill>
            </a:endParaRPr>
          </a:p>
        </p:txBody>
      </p:sp>
      <p:sp>
        <p:nvSpPr>
          <p:cNvPr id="13" name="Footer Placeholder 4"/>
          <p:cNvSpPr>
            <a:spLocks noGrp="1"/>
          </p:cNvSpPr>
          <p:nvPr>
            <p:ph type="ftr" sz="quarter" idx="11"/>
          </p:nvPr>
        </p:nvSpPr>
        <p:spPr>
          <a:xfrm>
            <a:off x="433388" y="6324600"/>
            <a:ext cx="2895600" cy="457200"/>
          </a:xfrm>
        </p:spPr>
        <p:txBody>
          <a:bodyPr/>
          <a:lstStyle>
            <a:lvl1pPr>
              <a:defRPr/>
            </a:lvl1pPr>
          </a:lstStyle>
          <a:p>
            <a:r>
              <a:rPr lang="en-US" dirty="0" smtClean="0"/>
              <a:t>© 2011 Accenture  All Rights Reserved.</a:t>
            </a:r>
            <a:endParaRPr lang="en-US" dirty="0"/>
          </a:p>
        </p:txBody>
      </p:sp>
    </p:spTree>
  </p:cSld>
  <p:clrMapOvr>
    <a:masterClrMapping/>
  </p:clrMapOvr>
  <p:transition advClick="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lstStyle/>
          <a:p>
            <a:pPr>
              <a:buNone/>
            </a:pPr>
            <a:r>
              <a:rPr lang="pt-BR" altLang="ja-JP" sz="2000" b="1" dirty="0" smtClean="0">
                <a:ea typeface="MS PGothic" pitchFamily="34" charset="-128"/>
              </a:rPr>
              <a:t>About Accenture Management Consulting</a:t>
            </a:r>
          </a:p>
          <a:p>
            <a:pPr>
              <a:lnSpc>
                <a:spcPct val="100000"/>
              </a:lnSpc>
              <a:spcBef>
                <a:spcPts val="2400"/>
              </a:spcBef>
              <a:buNone/>
            </a:pPr>
            <a:r>
              <a:rPr lang="pt-BR" altLang="ja-JP" sz="2000" b="1" dirty="0" smtClean="0">
                <a:ea typeface="MS PGothic" pitchFamily="34" charset="-128"/>
              </a:rPr>
              <a:t>Our Differentiation</a:t>
            </a:r>
          </a:p>
          <a:p>
            <a:pPr>
              <a:lnSpc>
                <a:spcPct val="100000"/>
              </a:lnSpc>
              <a:spcBef>
                <a:spcPts val="2400"/>
              </a:spcBef>
              <a:buNone/>
            </a:pPr>
            <a:r>
              <a:rPr lang="pt-BR" altLang="ja-JP" sz="2000" b="1" dirty="0" smtClean="0">
                <a:ea typeface="MS PGothic" pitchFamily="34" charset="-128"/>
              </a:rPr>
              <a:t>Core Elements of a Career With Us</a:t>
            </a:r>
          </a:p>
          <a:p>
            <a:pPr>
              <a:lnSpc>
                <a:spcPct val="100000"/>
              </a:lnSpc>
              <a:spcBef>
                <a:spcPts val="2400"/>
              </a:spcBef>
              <a:buNone/>
            </a:pPr>
            <a:r>
              <a:rPr lang="pt-BR" altLang="ja-JP" sz="2000" b="1" dirty="0" smtClean="0">
                <a:ea typeface="MS PGothic" pitchFamily="34" charset="-128"/>
              </a:rPr>
              <a:t>Questions &amp; Answer</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4A5EB642-E892-4B3A-98F2-A4743BE7C1A9}" type="slidenum">
              <a:rPr lang="en-US" smtClean="0"/>
              <a:pPr/>
              <a:t>19</a:t>
            </a:fld>
            <a:endParaRPr lang="en-US" dirty="0"/>
          </a:p>
        </p:txBody>
      </p:sp>
      <p:sp>
        <p:nvSpPr>
          <p:cNvPr id="5" name="Footer Placeholder 4"/>
          <p:cNvSpPr>
            <a:spLocks noGrp="1"/>
          </p:cNvSpPr>
          <p:nvPr>
            <p:ph type="ftr" sz="quarter" idx="11"/>
          </p:nvPr>
        </p:nvSpPr>
        <p:spPr/>
        <p:txBody>
          <a:bodyPr/>
          <a:lstStyle/>
          <a:p>
            <a:r>
              <a:rPr lang="en-US" dirty="0" smtClean="0"/>
              <a:t>© 2011 Accenture  All Rights Reserved.</a:t>
            </a:r>
            <a:endParaRPr lang="en-US" dirty="0"/>
          </a:p>
        </p:txBody>
      </p:sp>
      <p:sp>
        <p:nvSpPr>
          <p:cNvPr id="6" name="Rectangle 5"/>
          <p:cNvSpPr/>
          <p:nvPr/>
        </p:nvSpPr>
        <p:spPr bwMode="auto">
          <a:xfrm>
            <a:off x="295250" y="3607249"/>
            <a:ext cx="7707085" cy="435428"/>
          </a:xfrm>
          <a:prstGeom prst="rect">
            <a:avLst/>
          </a:prstGeom>
          <a:solidFill>
            <a:schemeClr val="accent3">
              <a:alpha val="3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80000"/>
              </a:lnSpc>
              <a:spcBef>
                <a:spcPct val="0"/>
              </a:spcBef>
              <a:spcAft>
                <a:spcPct val="0"/>
              </a:spcAft>
              <a:buClrTx/>
              <a:buSzTx/>
              <a:buFontTx/>
              <a:buNone/>
              <a:tabLst/>
            </a:pPr>
            <a:endParaRPr kumimoji="0" lang="en-US" sz="3200" b="1" i="0" u="none" strike="noStrike" cap="none" normalizeH="0" baseline="0" dirty="0" smtClean="0">
              <a:ln>
                <a:noFill/>
              </a:ln>
              <a:solidFill>
                <a:schemeClr val="tx1"/>
              </a:solidFill>
              <a:effectLst/>
              <a:latin typeface="Arial"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Welcome!</a:t>
            </a:r>
            <a:endParaRPr lang="en-US" dirty="0"/>
          </a:p>
        </p:txBody>
      </p:sp>
      <p:sp>
        <p:nvSpPr>
          <p:cNvPr id="4" name="Slide Number Placeholder 3"/>
          <p:cNvSpPr>
            <a:spLocks noGrp="1"/>
          </p:cNvSpPr>
          <p:nvPr>
            <p:ph type="sldNum" sz="quarter" idx="10"/>
          </p:nvPr>
        </p:nvSpPr>
        <p:spPr/>
        <p:txBody>
          <a:bodyPr/>
          <a:lstStyle/>
          <a:p>
            <a:fld id="{4A5EB642-E892-4B3A-98F2-A4743BE7C1A9}" type="slidenum">
              <a:rPr lang="en-US" smtClean="0"/>
              <a:pPr/>
              <a:t>2</a:t>
            </a:fld>
            <a:endParaRPr lang="en-US" dirty="0"/>
          </a:p>
        </p:txBody>
      </p:sp>
      <p:sp>
        <p:nvSpPr>
          <p:cNvPr id="5" name="Footer Placeholder 4"/>
          <p:cNvSpPr>
            <a:spLocks noGrp="1"/>
          </p:cNvSpPr>
          <p:nvPr>
            <p:ph type="ftr" sz="quarter" idx="11"/>
          </p:nvPr>
        </p:nvSpPr>
        <p:spPr/>
        <p:txBody>
          <a:bodyPr/>
          <a:lstStyle/>
          <a:p>
            <a:r>
              <a:rPr lang="en-US" dirty="0" smtClean="0"/>
              <a:t>© 2011 Accenture  All Rights Reserved.</a:t>
            </a:r>
            <a:endParaRPr lang="en-US" dirty="0"/>
          </a:p>
        </p:txBody>
      </p:sp>
      <p:pic>
        <p:nvPicPr>
          <p:cNvPr id="6" name="Picture 5" descr="Ravi_chanmugam.jpg"/>
          <p:cNvPicPr>
            <a:picLocks noChangeAspect="1"/>
          </p:cNvPicPr>
          <p:nvPr/>
        </p:nvPicPr>
        <p:blipFill>
          <a:blip r:embed="rId2" cstate="print"/>
          <a:srcRect l="16429" r="22220"/>
          <a:stretch>
            <a:fillRect/>
          </a:stretch>
        </p:blipFill>
        <p:spPr>
          <a:xfrm>
            <a:off x="1663908" y="2468880"/>
            <a:ext cx="1903751" cy="2404872"/>
          </a:xfrm>
          <a:prstGeom prst="rect">
            <a:avLst/>
          </a:prstGeom>
        </p:spPr>
      </p:pic>
      <p:pic>
        <p:nvPicPr>
          <p:cNvPr id="7" name="Picture 6" descr="TinaLGilbert2011.jpg"/>
          <p:cNvPicPr>
            <a:picLocks noChangeAspect="1"/>
          </p:cNvPicPr>
          <p:nvPr/>
        </p:nvPicPr>
        <p:blipFill>
          <a:blip r:embed="rId3" cstate="print"/>
          <a:srcRect l="1414"/>
          <a:stretch>
            <a:fillRect/>
          </a:stretch>
        </p:blipFill>
        <p:spPr>
          <a:xfrm>
            <a:off x="5651292" y="2465407"/>
            <a:ext cx="1884857" cy="2407535"/>
          </a:xfrm>
          <a:prstGeom prst="rect">
            <a:avLst/>
          </a:prstGeom>
        </p:spPr>
      </p:pic>
      <p:sp>
        <p:nvSpPr>
          <p:cNvPr id="8" name="TextBox 7"/>
          <p:cNvSpPr txBox="1"/>
          <p:nvPr/>
        </p:nvSpPr>
        <p:spPr>
          <a:xfrm>
            <a:off x="763921" y="4930816"/>
            <a:ext cx="3571812" cy="535531"/>
          </a:xfrm>
          <a:prstGeom prst="rect">
            <a:avLst/>
          </a:prstGeom>
          <a:noFill/>
        </p:spPr>
        <p:txBody>
          <a:bodyPr wrap="none" rtlCol="0">
            <a:spAutoFit/>
          </a:bodyPr>
          <a:lstStyle/>
          <a:p>
            <a:pPr algn="ctr"/>
            <a:r>
              <a:rPr lang="en-US" sz="1200" dirty="0" smtClean="0"/>
              <a:t>Ravi Chanmugam,</a:t>
            </a:r>
          </a:p>
          <a:p>
            <a:pPr algn="ctr"/>
            <a:r>
              <a:rPr lang="en-US" sz="1200" dirty="0" smtClean="0"/>
              <a:t>Partner Sponsor</a:t>
            </a:r>
          </a:p>
          <a:p>
            <a:pPr algn="ctr"/>
            <a:r>
              <a:rPr lang="en-US" sz="1200" dirty="0" smtClean="0"/>
              <a:t>Accenture Management Consulting Recruiting</a:t>
            </a:r>
            <a:endParaRPr lang="en-US" sz="1200" dirty="0"/>
          </a:p>
        </p:txBody>
      </p:sp>
      <p:sp>
        <p:nvSpPr>
          <p:cNvPr id="9" name="TextBox 8"/>
          <p:cNvSpPr txBox="1"/>
          <p:nvPr/>
        </p:nvSpPr>
        <p:spPr>
          <a:xfrm>
            <a:off x="5242948" y="4930816"/>
            <a:ext cx="2812501" cy="683264"/>
          </a:xfrm>
          <a:prstGeom prst="rect">
            <a:avLst/>
          </a:prstGeom>
          <a:noFill/>
        </p:spPr>
        <p:txBody>
          <a:bodyPr wrap="none" rtlCol="0">
            <a:spAutoFit/>
          </a:bodyPr>
          <a:lstStyle/>
          <a:p>
            <a:pPr algn="ctr"/>
            <a:r>
              <a:rPr lang="en-US" sz="1200" dirty="0" smtClean="0"/>
              <a:t>Kristina (Tina) Gilbert,</a:t>
            </a:r>
          </a:p>
          <a:p>
            <a:pPr algn="ctr"/>
            <a:r>
              <a:rPr lang="en-US" sz="1200" dirty="0" smtClean="0"/>
              <a:t>Partner Sponsor</a:t>
            </a:r>
          </a:p>
          <a:p>
            <a:pPr algn="ctr"/>
            <a:r>
              <a:rPr lang="en-US" sz="1200" dirty="0" smtClean="0"/>
              <a:t>AMC Diversity Recruiting</a:t>
            </a:r>
          </a:p>
          <a:p>
            <a:pPr algn="ctr"/>
            <a:r>
              <a:rPr lang="en-US" sz="1200" dirty="0" smtClean="0"/>
              <a:t>(MBA Jump Start and MLT Sponsor)</a:t>
            </a:r>
            <a:endParaRPr lang="en-US" sz="1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Thank-you for your time</a:t>
            </a:r>
            <a:endParaRPr lang="en-US" dirty="0"/>
          </a:p>
        </p:txBody>
      </p:sp>
      <p:sp>
        <p:nvSpPr>
          <p:cNvPr id="5" name="Content Placeholder 4"/>
          <p:cNvSpPr>
            <a:spLocks noGrp="1"/>
          </p:cNvSpPr>
          <p:nvPr>
            <p:ph idx="1"/>
          </p:nvPr>
        </p:nvSpPr>
        <p:spPr/>
        <p:txBody>
          <a:bodyPr/>
          <a:lstStyle/>
          <a:p>
            <a:pPr>
              <a:buNone/>
            </a:pPr>
            <a:r>
              <a:rPr lang="en-US" b="1" dirty="0" smtClean="0"/>
              <a:t>Learn More:</a:t>
            </a:r>
          </a:p>
          <a:p>
            <a:r>
              <a:rPr lang="en-US" dirty="0" smtClean="0">
                <a:hlinkClick r:id="rId3"/>
              </a:rPr>
              <a:t>http://accenture.com/managementconsultingcareers</a:t>
            </a:r>
            <a:endParaRPr lang="en-US" dirty="0" smtClean="0"/>
          </a:p>
          <a:p>
            <a:r>
              <a:rPr lang="en-US" dirty="0" smtClean="0">
                <a:hlinkClick r:id="rId4"/>
              </a:rPr>
              <a:t>http://accenture.com/careers</a:t>
            </a:r>
            <a:r>
              <a:rPr lang="en-US" dirty="0" smtClean="0"/>
              <a:t> </a:t>
            </a:r>
          </a:p>
          <a:p>
            <a:pPr>
              <a:buNone/>
            </a:pPr>
            <a:endParaRPr lang="en-US" dirty="0" smtClean="0"/>
          </a:p>
          <a:p>
            <a:pPr>
              <a:buNone/>
            </a:pPr>
            <a:r>
              <a:rPr lang="en-US" b="1" dirty="0" smtClean="0"/>
              <a:t>MBA 2012 Summer Internship Opportunities:</a:t>
            </a:r>
          </a:p>
          <a:p>
            <a:r>
              <a:rPr lang="en-US" dirty="0" smtClean="0">
                <a:hlinkClick r:id="rId5"/>
              </a:rPr>
              <a:t>http://careers.accenture.com/us-en/landing-pages/Pages/mlt-jumpstart-mba.aspx</a:t>
            </a:r>
            <a:r>
              <a:rPr lang="en-US" dirty="0" smtClean="0"/>
              <a:t> </a:t>
            </a:r>
          </a:p>
          <a:p>
            <a:pPr lvl="1"/>
            <a:r>
              <a:rPr lang="en-US" dirty="0" smtClean="0"/>
              <a:t>Consulting Careers and Internships tab</a:t>
            </a:r>
          </a:p>
          <a:p>
            <a:pPr lvl="1"/>
            <a:r>
              <a:rPr lang="en-US" b="1" dirty="0" smtClean="0"/>
              <a:t>Deadline:</a:t>
            </a:r>
            <a:r>
              <a:rPr lang="en-US" dirty="0" smtClean="0"/>
              <a:t> December 23, 2011</a:t>
            </a:r>
          </a:p>
          <a:p>
            <a:pPr lvl="1"/>
            <a:r>
              <a:rPr lang="en-US" b="1" dirty="0" smtClean="0"/>
              <a:t>Event ID: </a:t>
            </a:r>
            <a:r>
              <a:rPr lang="en-US" dirty="0" smtClean="0"/>
              <a:t>SuperDay (include on your application)</a:t>
            </a:r>
          </a:p>
          <a:p>
            <a:pPr>
              <a:buNone/>
            </a:pPr>
            <a:endParaRPr lang="en-US" dirty="0"/>
          </a:p>
        </p:txBody>
      </p:sp>
      <p:sp>
        <p:nvSpPr>
          <p:cNvPr id="7" name="Footer Placeholder 4"/>
          <p:cNvSpPr>
            <a:spLocks noGrp="1"/>
          </p:cNvSpPr>
          <p:nvPr>
            <p:ph type="ftr" sz="quarter" idx="11"/>
          </p:nvPr>
        </p:nvSpPr>
        <p:spPr/>
        <p:txBody>
          <a:bodyPr/>
          <a:lstStyle>
            <a:lvl1pPr>
              <a:defRPr/>
            </a:lvl1pPr>
          </a:lstStyle>
          <a:p>
            <a:r>
              <a:rPr lang="en-US" dirty="0" smtClean="0"/>
              <a:t>© 2011 Accenture  All Rights Reserved.</a:t>
            </a:r>
            <a:endParaRPr lang="en-US" dirty="0"/>
          </a:p>
        </p:txBody>
      </p:sp>
      <p:sp>
        <p:nvSpPr>
          <p:cNvPr id="6" name="Rectangle 62"/>
          <p:cNvSpPr txBox="1">
            <a:spLocks noChangeArrowheads="1"/>
          </p:cNvSpPr>
          <p:nvPr/>
        </p:nvSpPr>
        <p:spPr bwMode="gray">
          <a:xfrm>
            <a:off x="8602663" y="6354763"/>
            <a:ext cx="417512" cy="457200"/>
          </a:xfrm>
          <a:prstGeom prst="rect">
            <a:avLst/>
          </a:prstGeom>
          <a:noFill/>
          <a:ln w="12700">
            <a:noFill/>
            <a:miter lim="800000"/>
            <a:headEnd/>
            <a:tailEnd/>
          </a:ln>
          <a:effectLst/>
        </p:spPr>
        <p:txBody>
          <a:bodyPr anchor="b"/>
          <a:lstStyle>
            <a:lvl1pPr>
              <a:lnSpc>
                <a:spcPct val="100000"/>
              </a:lnSpc>
              <a:defRPr sz="900" b="0"/>
            </a:lvl1pPr>
          </a:lstStyle>
          <a:p>
            <a:pPr algn="r" eaLnBrk="0" hangingPunct="0">
              <a:defRPr/>
            </a:pPr>
            <a:fld id="{5C9BAD19-1D08-49D9-A1A4-29F665F4079F}" type="slidenum">
              <a:rPr lang="en-AU" smtClean="0">
                <a:solidFill>
                  <a:schemeClr val="bg2"/>
                </a:solidFill>
              </a:rPr>
              <a:pPr algn="r" eaLnBrk="0" hangingPunct="0">
                <a:defRPr/>
              </a:pPr>
              <a:t>20</a:t>
            </a:fld>
            <a:endParaRPr lang="en-AU" dirty="0">
              <a:solidFill>
                <a:schemeClr val="bg2"/>
              </a:solidFill>
            </a:endParaRPr>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solidFill>
                  <a:schemeClr val="accent1">
                    <a:lumMod val="75000"/>
                  </a:schemeClr>
                </a:solidFill>
                <a:latin typeface="+mn-ea"/>
                <a:ea typeface="+mn-ea"/>
              </a:rPr>
              <a:t>声明：</a:t>
            </a:r>
            <a:endParaRPr lang="zh-CN" altLang="en-US" dirty="0">
              <a:solidFill>
                <a:schemeClr val="accent1">
                  <a:lumMod val="75000"/>
                </a:schemeClr>
              </a:solidFill>
              <a:latin typeface="+mn-ea"/>
              <a:ea typeface="+mn-ea"/>
            </a:endParaRPr>
          </a:p>
        </p:txBody>
      </p:sp>
      <p:sp>
        <p:nvSpPr>
          <p:cNvPr id="5" name="内容占位符 4"/>
          <p:cNvSpPr>
            <a:spLocks noGrp="1"/>
          </p:cNvSpPr>
          <p:nvPr>
            <p:ph idx="1"/>
          </p:nvPr>
        </p:nvSpPr>
        <p:spPr>
          <a:xfrm>
            <a:off x="457200" y="980728"/>
            <a:ext cx="8229600" cy="3744416"/>
          </a:xfrm>
        </p:spPr>
        <p:txBody>
          <a:bodyPr/>
          <a:lstStyle/>
          <a:p>
            <a:pPr marL="342764" indent="-342764">
              <a:lnSpc>
                <a:spcPct val="150000"/>
              </a:lnSpc>
              <a:buFont typeface="+mj-lt"/>
              <a:buAutoNum type="arabicPeriod"/>
            </a:pPr>
            <a:r>
              <a:rPr lang="zh-CN" altLang="en-US" dirty="0" smtClean="0">
                <a:solidFill>
                  <a:schemeClr val="accent1">
                    <a:lumMod val="75000"/>
                  </a:schemeClr>
                </a:solidFill>
                <a:latin typeface="+mn-ea"/>
                <a:cs typeface="Segoe UI" pitchFamily="34" charset="0"/>
              </a:rPr>
              <a:t>所有的版权属于原有公司，文件均来自公开渠道</a:t>
            </a:r>
            <a:endParaRPr lang="en-US" altLang="zh-CN" dirty="0" smtClean="0">
              <a:solidFill>
                <a:schemeClr val="accent1">
                  <a:lumMod val="75000"/>
                </a:schemeClr>
              </a:solidFill>
              <a:latin typeface="+mn-ea"/>
              <a:cs typeface="Segoe UI" pitchFamily="34" charset="0"/>
            </a:endParaRPr>
          </a:p>
          <a:p>
            <a:pPr marL="342764" indent="-342764">
              <a:lnSpc>
                <a:spcPct val="150000"/>
              </a:lnSpc>
              <a:buFont typeface="+mj-lt"/>
              <a:buAutoNum type="arabicPeriod"/>
            </a:pPr>
            <a:r>
              <a:rPr lang="zh-CN" altLang="en-US" dirty="0" smtClean="0">
                <a:solidFill>
                  <a:schemeClr val="accent1">
                    <a:lumMod val="75000"/>
                  </a:schemeClr>
                </a:solidFill>
                <a:latin typeface="+mn-ea"/>
                <a:cs typeface="Segoe UI" pitchFamily="34" charset="0"/>
              </a:rPr>
              <a:t>此文件仅供学习使用，任何人不得进行以此为商业目的的行为</a:t>
            </a:r>
            <a:endParaRPr lang="en-US" altLang="zh-CN" dirty="0" smtClean="0">
              <a:solidFill>
                <a:schemeClr val="accent1">
                  <a:lumMod val="75000"/>
                </a:schemeClr>
              </a:solidFill>
              <a:latin typeface="+mn-ea"/>
              <a:cs typeface="Segoe UI" pitchFamily="34" charset="0"/>
            </a:endParaRPr>
          </a:p>
          <a:p>
            <a:pPr marL="342764" indent="-342764">
              <a:lnSpc>
                <a:spcPct val="150000"/>
              </a:lnSpc>
              <a:buFont typeface="+mj-lt"/>
              <a:buAutoNum type="arabicPeriod"/>
            </a:pPr>
            <a:r>
              <a:rPr lang="zh-CN" altLang="en-US" dirty="0">
                <a:solidFill>
                  <a:schemeClr val="accent1">
                    <a:lumMod val="75000"/>
                  </a:schemeClr>
                </a:solidFill>
                <a:latin typeface="+mn-ea"/>
                <a:cs typeface="Segoe UI" pitchFamily="34" charset="0"/>
              </a:rPr>
              <a:t>如</a:t>
            </a:r>
            <a:r>
              <a:rPr lang="zh-CN" altLang="en-US" dirty="0" smtClean="0">
                <a:solidFill>
                  <a:schemeClr val="accent1">
                    <a:lumMod val="75000"/>
                  </a:schemeClr>
                </a:solidFill>
                <a:latin typeface="+mn-ea"/>
                <a:cs typeface="Segoe UI" pitchFamily="34" charset="0"/>
              </a:rPr>
              <a:t>有疑问，请立即删除</a:t>
            </a:r>
            <a:endParaRPr lang="zh-CN" altLang="en-US" dirty="0">
              <a:solidFill>
                <a:schemeClr val="accent1">
                  <a:lumMod val="75000"/>
                </a:schemeClr>
              </a:solidFill>
              <a:latin typeface="+mn-ea"/>
              <a:cs typeface="Segoe UI" pitchFamily="34" charset="0"/>
            </a:endParaRPr>
          </a:p>
        </p:txBody>
      </p:sp>
      <p:sp>
        <p:nvSpPr>
          <p:cNvPr id="6" name="矩形 5"/>
          <p:cNvSpPr/>
          <p:nvPr/>
        </p:nvSpPr>
        <p:spPr>
          <a:xfrm>
            <a:off x="349286" y="3717034"/>
            <a:ext cx="8568952" cy="1008112"/>
          </a:xfrm>
          <a:prstGeom prst="rect">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03" tIns="45702" rIns="91403" bIns="45702" rtlCol="0" anchor="t" anchorCtr="0"/>
          <a:lstStyle/>
          <a:p>
            <a:pPr marL="285638" indent="-285638" defTabSz="914127" eaLnBrk="1" fontAlgn="auto" hangingPunct="1">
              <a:lnSpc>
                <a:spcPct val="150000"/>
              </a:lnSpc>
              <a:spcBef>
                <a:spcPts val="0"/>
              </a:spcBef>
              <a:spcAft>
                <a:spcPts val="0"/>
              </a:spcAft>
              <a:buFont typeface="Wingdings" pitchFamily="2" charset="2"/>
              <a:buChar char="p"/>
            </a:pPr>
            <a:r>
              <a:rPr lang="zh-CN" altLang="en-US" sz="1800" b="0" dirty="0">
                <a:solidFill>
                  <a:srgbClr val="4F81BD">
                    <a:lumMod val="75000"/>
                  </a:srgbClr>
                </a:solidFill>
                <a:latin typeface="微软雅黑"/>
                <a:cs typeface="Segoe UI" pitchFamily="34" charset="0"/>
              </a:rPr>
              <a:t>百度传课：司马懿</a:t>
            </a:r>
            <a:r>
              <a:rPr lang="en-US" altLang="zh-CN" sz="1800" b="0" dirty="0">
                <a:solidFill>
                  <a:srgbClr val="4F81BD">
                    <a:lumMod val="75000"/>
                  </a:srgbClr>
                </a:solidFill>
                <a:latin typeface="微软雅黑"/>
                <a:cs typeface="Segoe UI" pitchFamily="34" charset="0"/>
              </a:rPr>
              <a:t>PPT</a:t>
            </a:r>
            <a:r>
              <a:rPr lang="zh-CN" altLang="en-US" sz="1800" b="0" dirty="0">
                <a:solidFill>
                  <a:srgbClr val="4F81BD">
                    <a:lumMod val="75000"/>
                  </a:srgbClr>
                </a:solidFill>
                <a:latin typeface="微软雅黑"/>
                <a:cs typeface="Segoe UI" pitchFamily="34" charset="0"/>
              </a:rPr>
              <a:t>学校</a:t>
            </a:r>
            <a:endParaRPr lang="en-US" altLang="zh-CN" sz="1800" b="0" dirty="0">
              <a:solidFill>
                <a:srgbClr val="4F81BD">
                  <a:lumMod val="75000"/>
                </a:srgbClr>
              </a:solidFill>
              <a:latin typeface="微软雅黑"/>
              <a:cs typeface="Segoe UI" pitchFamily="34" charset="0"/>
            </a:endParaRPr>
          </a:p>
          <a:p>
            <a:pPr marL="285638" indent="-285638" defTabSz="914127" eaLnBrk="1" fontAlgn="auto" hangingPunct="1">
              <a:lnSpc>
                <a:spcPct val="150000"/>
              </a:lnSpc>
              <a:spcBef>
                <a:spcPts val="0"/>
              </a:spcBef>
              <a:spcAft>
                <a:spcPts val="0"/>
              </a:spcAft>
              <a:buFont typeface="Wingdings" pitchFamily="2" charset="2"/>
              <a:buChar char="p"/>
            </a:pPr>
            <a:r>
              <a:rPr lang="zh-CN" altLang="en-US" sz="1800" b="0" dirty="0">
                <a:solidFill>
                  <a:srgbClr val="4F81BD">
                    <a:lumMod val="75000"/>
                  </a:srgbClr>
                </a:solidFill>
                <a:latin typeface="微软雅黑"/>
                <a:cs typeface="Segoe UI" pitchFamily="34" charset="0"/>
              </a:rPr>
              <a:t>网易学堂：司马懿</a:t>
            </a:r>
            <a:r>
              <a:rPr lang="en-US" altLang="zh-CN" sz="1800" b="0" dirty="0">
                <a:solidFill>
                  <a:srgbClr val="4F81BD">
                    <a:lumMod val="75000"/>
                  </a:srgbClr>
                </a:solidFill>
                <a:latin typeface="微软雅黑"/>
                <a:cs typeface="Segoe UI" pitchFamily="34" charset="0"/>
              </a:rPr>
              <a:t>PPT</a:t>
            </a:r>
            <a:r>
              <a:rPr lang="zh-CN" altLang="en-US" sz="1800" b="0" dirty="0">
                <a:solidFill>
                  <a:srgbClr val="4F81BD">
                    <a:lumMod val="75000"/>
                  </a:srgbClr>
                </a:solidFill>
                <a:latin typeface="微软雅黑"/>
                <a:cs typeface="Segoe UI" pitchFamily="34" charset="0"/>
              </a:rPr>
              <a:t>学校</a:t>
            </a:r>
            <a:endParaRPr lang="en-US" altLang="zh-CN" sz="1800" b="0" dirty="0">
              <a:solidFill>
                <a:srgbClr val="4F81BD">
                  <a:lumMod val="75000"/>
                </a:srgbClr>
              </a:solidFill>
              <a:latin typeface="微软雅黑"/>
              <a:cs typeface="Segoe UI" pitchFamily="34" charset="0"/>
            </a:endParaRPr>
          </a:p>
          <a:p>
            <a:pPr marL="285638" indent="-285638" defTabSz="914127" eaLnBrk="1" fontAlgn="auto" hangingPunct="1">
              <a:lnSpc>
                <a:spcPct val="150000"/>
              </a:lnSpc>
              <a:spcBef>
                <a:spcPts val="0"/>
              </a:spcBef>
              <a:spcAft>
                <a:spcPts val="0"/>
              </a:spcAft>
              <a:buFont typeface="Wingdings" pitchFamily="2" charset="2"/>
              <a:buChar char="p"/>
            </a:pPr>
            <a:r>
              <a:rPr lang="zh-CN" altLang="en-US" sz="1800" b="0" dirty="0">
                <a:solidFill>
                  <a:srgbClr val="4F81BD">
                    <a:lumMod val="75000"/>
                  </a:srgbClr>
                </a:solidFill>
                <a:latin typeface="微软雅黑"/>
                <a:cs typeface="Segoe UI" pitchFamily="34" charset="0"/>
              </a:rPr>
              <a:t>知乎：       司马懿</a:t>
            </a:r>
            <a:r>
              <a:rPr lang="en-US" altLang="zh-CN" sz="1800" b="0" dirty="0">
                <a:solidFill>
                  <a:srgbClr val="4F81BD">
                    <a:lumMod val="75000"/>
                  </a:srgbClr>
                </a:solidFill>
                <a:latin typeface="微软雅黑"/>
                <a:cs typeface="Segoe UI" pitchFamily="34" charset="0"/>
              </a:rPr>
              <a:t>PPT</a:t>
            </a:r>
            <a:r>
              <a:rPr lang="zh-CN" altLang="en-US" sz="1800" b="0" dirty="0">
                <a:solidFill>
                  <a:srgbClr val="4F81BD">
                    <a:lumMod val="75000"/>
                  </a:srgbClr>
                </a:solidFill>
                <a:latin typeface="微软雅黑"/>
                <a:cs typeface="Segoe UI" pitchFamily="34" charset="0"/>
              </a:rPr>
              <a:t>学校</a:t>
            </a:r>
            <a:endParaRPr lang="en-US" altLang="zh-CN" sz="1800" b="0" dirty="0">
              <a:solidFill>
                <a:srgbClr val="4F81BD">
                  <a:lumMod val="75000"/>
                </a:srgbClr>
              </a:solidFill>
              <a:latin typeface="微软雅黑"/>
              <a:cs typeface="Segoe UI" pitchFamily="34" charset="0"/>
            </a:endParaRPr>
          </a:p>
        </p:txBody>
      </p:sp>
      <p:sp>
        <p:nvSpPr>
          <p:cNvPr id="7" name="圆角矩形 6">
            <a:hlinkClick r:id="rId3"/>
          </p:cNvPr>
          <p:cNvSpPr/>
          <p:nvPr/>
        </p:nvSpPr>
        <p:spPr>
          <a:xfrm>
            <a:off x="3589793" y="3776208"/>
            <a:ext cx="1440000"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91403" tIns="45702" rIns="91403" bIns="45702" rtlCol="0" anchor="t"/>
          <a:lstStyle/>
          <a:p>
            <a:pPr algn="ctr" defTabSz="914127" eaLnBrk="1" fontAlgn="auto" hangingPunct="1">
              <a:lnSpc>
                <a:spcPct val="100000"/>
              </a:lnSpc>
              <a:spcBef>
                <a:spcPts val="0"/>
              </a:spcBef>
              <a:spcAft>
                <a:spcPts val="0"/>
              </a:spcAft>
            </a:pPr>
            <a:r>
              <a:rPr lang="zh-CN" altLang="en-US" sz="1600" dirty="0">
                <a:solidFill>
                  <a:prstClr val="white"/>
                </a:solidFill>
                <a:latin typeface="微软雅黑"/>
                <a:cs typeface="Segoe UI" pitchFamily="34" charset="0"/>
              </a:rPr>
              <a:t>访问地址</a:t>
            </a:r>
          </a:p>
        </p:txBody>
      </p:sp>
      <p:sp>
        <p:nvSpPr>
          <p:cNvPr id="8" name="圆角矩形 7">
            <a:hlinkClick r:id="rId3"/>
          </p:cNvPr>
          <p:cNvSpPr/>
          <p:nvPr/>
        </p:nvSpPr>
        <p:spPr>
          <a:xfrm>
            <a:off x="3589793" y="4214092"/>
            <a:ext cx="1440000"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91403" tIns="45702" rIns="91403" bIns="45702" rtlCol="0" anchor="t"/>
          <a:lstStyle/>
          <a:p>
            <a:pPr algn="ctr" defTabSz="914127" eaLnBrk="1" fontAlgn="auto" hangingPunct="1">
              <a:lnSpc>
                <a:spcPct val="100000"/>
              </a:lnSpc>
              <a:spcBef>
                <a:spcPts val="0"/>
              </a:spcBef>
              <a:spcAft>
                <a:spcPts val="0"/>
              </a:spcAft>
            </a:pPr>
            <a:r>
              <a:rPr lang="zh-CN" altLang="en-US" sz="1600" dirty="0">
                <a:solidFill>
                  <a:prstClr val="white"/>
                </a:solidFill>
                <a:latin typeface="微软雅黑"/>
                <a:cs typeface="Segoe UI" pitchFamily="34" charset="0"/>
              </a:rPr>
              <a:t>访问地址</a:t>
            </a:r>
          </a:p>
        </p:txBody>
      </p:sp>
      <p:sp>
        <p:nvSpPr>
          <p:cNvPr id="16" name="圆角矩形 15">
            <a:hlinkClick r:id="rId3"/>
          </p:cNvPr>
          <p:cNvSpPr/>
          <p:nvPr/>
        </p:nvSpPr>
        <p:spPr>
          <a:xfrm>
            <a:off x="5148064" y="3776208"/>
            <a:ext cx="3770174"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91403" tIns="45702" rIns="91403" bIns="45702" rtlCol="0" anchor="t"/>
          <a:lstStyle/>
          <a:p>
            <a:pPr defTabSz="914127" eaLnBrk="1" fontAlgn="auto" hangingPunct="1">
              <a:lnSpc>
                <a:spcPct val="100000"/>
              </a:lnSpc>
              <a:spcBef>
                <a:spcPts val="0"/>
              </a:spcBef>
              <a:spcAft>
                <a:spcPts val="0"/>
              </a:spcAft>
            </a:pPr>
            <a:r>
              <a:rPr lang="en-US" altLang="zh-CN" sz="1600" dirty="0">
                <a:solidFill>
                  <a:prstClr val="white"/>
                </a:solidFill>
                <a:latin typeface="微软雅黑"/>
                <a:cs typeface="Segoe UI" pitchFamily="34" charset="0"/>
              </a:rPr>
              <a:t>https://www.chuanke.com</a:t>
            </a:r>
            <a:endParaRPr lang="zh-CN" altLang="en-US" sz="1600" dirty="0">
              <a:solidFill>
                <a:prstClr val="white"/>
              </a:solidFill>
              <a:latin typeface="微软雅黑"/>
              <a:cs typeface="Segoe UI" pitchFamily="34" charset="0"/>
            </a:endParaRPr>
          </a:p>
        </p:txBody>
      </p:sp>
      <p:sp>
        <p:nvSpPr>
          <p:cNvPr id="17" name="圆角矩形 16">
            <a:hlinkClick r:id="rId3"/>
          </p:cNvPr>
          <p:cNvSpPr/>
          <p:nvPr/>
        </p:nvSpPr>
        <p:spPr>
          <a:xfrm>
            <a:off x="5148064" y="4214092"/>
            <a:ext cx="3770174"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91403" tIns="45702" rIns="91403" bIns="45702" rtlCol="0" anchor="t"/>
          <a:lstStyle/>
          <a:p>
            <a:pPr defTabSz="914127" eaLnBrk="1" fontAlgn="auto" hangingPunct="1">
              <a:lnSpc>
                <a:spcPct val="100000"/>
              </a:lnSpc>
              <a:spcBef>
                <a:spcPts val="0"/>
              </a:spcBef>
              <a:spcAft>
                <a:spcPts val="0"/>
              </a:spcAft>
            </a:pPr>
            <a:r>
              <a:rPr lang="en-US" altLang="zh-CN" sz="1600" dirty="0">
                <a:solidFill>
                  <a:prstClr val="white"/>
                </a:solidFill>
                <a:latin typeface="微软雅黑"/>
                <a:cs typeface="Segoe UI" pitchFamily="34" charset="0"/>
              </a:rPr>
              <a:t>https://study.163.com</a:t>
            </a:r>
            <a:endParaRPr lang="zh-CN" altLang="en-US" sz="1600" dirty="0">
              <a:solidFill>
                <a:prstClr val="white"/>
              </a:solidFill>
              <a:latin typeface="微软雅黑"/>
              <a:cs typeface="Segoe UI" pitchFamily="34" charset="0"/>
            </a:endParaRPr>
          </a:p>
        </p:txBody>
      </p:sp>
      <p:sp>
        <p:nvSpPr>
          <p:cNvPr id="2" name="矩形 1"/>
          <p:cNvSpPr/>
          <p:nvPr/>
        </p:nvSpPr>
        <p:spPr>
          <a:xfrm>
            <a:off x="871354" y="2921171"/>
            <a:ext cx="7293966" cy="507823"/>
          </a:xfrm>
          <a:prstGeom prst="rect">
            <a:avLst/>
          </a:prstGeom>
        </p:spPr>
        <p:txBody>
          <a:bodyPr wrap="none" lIns="91403" tIns="45702" rIns="91403" bIns="45702">
            <a:spAutoFit/>
          </a:bodyPr>
          <a:lstStyle/>
          <a:p>
            <a:pPr defTabSz="914127" eaLnBrk="1" hangingPunct="1">
              <a:lnSpc>
                <a:spcPct val="150000"/>
              </a:lnSpc>
            </a:pPr>
            <a:r>
              <a:rPr lang="zh-CN" altLang="en-US" sz="1800" b="0" dirty="0">
                <a:solidFill>
                  <a:srgbClr val="4F81BD">
                    <a:lumMod val="75000"/>
                  </a:srgbClr>
                </a:solidFill>
                <a:latin typeface="微软雅黑"/>
                <a:cs typeface="Segoe UI" pitchFamily="34" charset="0"/>
              </a:rPr>
              <a:t>学习世界五百强和咨询公司</a:t>
            </a:r>
            <a:r>
              <a:rPr lang="en-US" altLang="zh-CN" sz="1800" b="0" dirty="0">
                <a:solidFill>
                  <a:srgbClr val="4F81BD">
                    <a:lumMod val="75000"/>
                  </a:srgbClr>
                </a:solidFill>
                <a:latin typeface="微软雅黑"/>
                <a:cs typeface="Segoe UI" pitchFamily="34" charset="0"/>
              </a:rPr>
              <a:t>PPT</a:t>
            </a:r>
            <a:r>
              <a:rPr lang="zh-CN" altLang="en-US" sz="1800" b="0" dirty="0">
                <a:solidFill>
                  <a:srgbClr val="4F81BD">
                    <a:lumMod val="75000"/>
                  </a:srgbClr>
                </a:solidFill>
                <a:latin typeface="微软雅黑"/>
                <a:cs typeface="Segoe UI" pitchFamily="34" charset="0"/>
              </a:rPr>
              <a:t>课程请访问如下网站搜索：“司马懿”</a:t>
            </a:r>
          </a:p>
        </p:txBody>
      </p:sp>
      <p:sp>
        <p:nvSpPr>
          <p:cNvPr id="18" name="圆角矩形 17">
            <a:hlinkClick r:id="rId3"/>
          </p:cNvPr>
          <p:cNvSpPr/>
          <p:nvPr/>
        </p:nvSpPr>
        <p:spPr>
          <a:xfrm>
            <a:off x="3589793" y="4653136"/>
            <a:ext cx="1440000"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91403" tIns="45702" rIns="91403" bIns="45702" rtlCol="0" anchor="t"/>
          <a:lstStyle/>
          <a:p>
            <a:pPr algn="ctr" defTabSz="914127" eaLnBrk="1" fontAlgn="auto" hangingPunct="1">
              <a:lnSpc>
                <a:spcPct val="100000"/>
              </a:lnSpc>
              <a:spcBef>
                <a:spcPts val="0"/>
              </a:spcBef>
              <a:spcAft>
                <a:spcPts val="0"/>
              </a:spcAft>
            </a:pPr>
            <a:r>
              <a:rPr lang="zh-CN" altLang="en-US" sz="1600" dirty="0">
                <a:solidFill>
                  <a:prstClr val="white"/>
                </a:solidFill>
                <a:latin typeface="微软雅黑"/>
                <a:cs typeface="Segoe UI" pitchFamily="34" charset="0"/>
              </a:rPr>
              <a:t>访问地址</a:t>
            </a:r>
          </a:p>
        </p:txBody>
      </p:sp>
      <p:sp>
        <p:nvSpPr>
          <p:cNvPr id="19" name="圆角矩形 18">
            <a:hlinkClick r:id="rId3"/>
          </p:cNvPr>
          <p:cNvSpPr/>
          <p:nvPr/>
        </p:nvSpPr>
        <p:spPr>
          <a:xfrm>
            <a:off x="5148064" y="4653136"/>
            <a:ext cx="3770174"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91403" tIns="45702" rIns="91403" bIns="45702" rtlCol="0" anchor="t"/>
          <a:lstStyle/>
          <a:p>
            <a:pPr defTabSz="914127" eaLnBrk="1" fontAlgn="auto" hangingPunct="1">
              <a:lnSpc>
                <a:spcPct val="100000"/>
              </a:lnSpc>
              <a:spcBef>
                <a:spcPts val="0"/>
              </a:spcBef>
              <a:spcAft>
                <a:spcPts val="0"/>
              </a:spcAft>
            </a:pPr>
            <a:r>
              <a:rPr lang="en-US" altLang="zh-CN" sz="1600" dirty="0">
                <a:solidFill>
                  <a:prstClr val="white"/>
                </a:solidFill>
                <a:latin typeface="微软雅黑"/>
                <a:cs typeface="Segoe UI" pitchFamily="34" charset="0"/>
              </a:rPr>
              <a:t>https://www.zhiu.com</a:t>
            </a:r>
            <a:endParaRPr lang="zh-CN" altLang="en-US" sz="1600" dirty="0">
              <a:solidFill>
                <a:prstClr val="white"/>
              </a:solidFill>
              <a:latin typeface="微软雅黑"/>
              <a:cs typeface="Segoe UI" pitchFamily="34" charset="0"/>
            </a:endParaRPr>
          </a:p>
        </p:txBody>
      </p:sp>
    </p:spTree>
    <p:extLst>
      <p:ext uri="{BB962C8B-B14F-4D97-AF65-F5344CB8AC3E}">
        <p14:creationId xmlns:p14="http://schemas.microsoft.com/office/powerpoint/2010/main" val="41724875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lstStyle/>
          <a:p>
            <a:pPr>
              <a:buNone/>
            </a:pPr>
            <a:r>
              <a:rPr lang="pt-BR" altLang="ja-JP" sz="2000" b="1" dirty="0" smtClean="0">
                <a:ea typeface="MS PGothic" pitchFamily="34" charset="-128"/>
              </a:rPr>
              <a:t>About Accenture Management Consulting</a:t>
            </a:r>
          </a:p>
          <a:p>
            <a:pPr>
              <a:lnSpc>
                <a:spcPct val="100000"/>
              </a:lnSpc>
              <a:spcBef>
                <a:spcPts val="2400"/>
              </a:spcBef>
              <a:buNone/>
            </a:pPr>
            <a:r>
              <a:rPr lang="pt-BR" altLang="ja-JP" sz="2000" b="1" dirty="0" smtClean="0">
                <a:ea typeface="MS PGothic" pitchFamily="34" charset="-128"/>
              </a:rPr>
              <a:t>Our Differentiation</a:t>
            </a:r>
          </a:p>
          <a:p>
            <a:pPr>
              <a:lnSpc>
                <a:spcPct val="100000"/>
              </a:lnSpc>
              <a:spcBef>
                <a:spcPts val="2400"/>
              </a:spcBef>
              <a:buNone/>
            </a:pPr>
            <a:r>
              <a:rPr lang="pt-BR" altLang="ja-JP" sz="2000" b="1" dirty="0" smtClean="0">
                <a:ea typeface="MS PGothic" pitchFamily="34" charset="-128"/>
              </a:rPr>
              <a:t>Core Elements of a Career With Us</a:t>
            </a:r>
          </a:p>
          <a:p>
            <a:pPr>
              <a:lnSpc>
                <a:spcPct val="100000"/>
              </a:lnSpc>
              <a:spcBef>
                <a:spcPts val="2400"/>
              </a:spcBef>
              <a:buNone/>
            </a:pPr>
            <a:r>
              <a:rPr lang="pt-BR" altLang="ja-JP" sz="2000" b="1" dirty="0" smtClean="0">
                <a:ea typeface="MS PGothic" pitchFamily="34" charset="-128"/>
              </a:rPr>
              <a:t>Questions &amp; Answer</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4A5EB642-E892-4B3A-98F2-A4743BE7C1A9}" type="slidenum">
              <a:rPr lang="en-US" smtClean="0"/>
              <a:pPr/>
              <a:t>3</a:t>
            </a:fld>
            <a:endParaRPr lang="en-US" dirty="0"/>
          </a:p>
        </p:txBody>
      </p:sp>
      <p:sp>
        <p:nvSpPr>
          <p:cNvPr id="5" name="Footer Placeholder 4"/>
          <p:cNvSpPr>
            <a:spLocks noGrp="1"/>
          </p:cNvSpPr>
          <p:nvPr>
            <p:ph type="ftr" sz="quarter" idx="11"/>
          </p:nvPr>
        </p:nvSpPr>
        <p:spPr/>
        <p:txBody>
          <a:bodyPr/>
          <a:lstStyle/>
          <a:p>
            <a:r>
              <a:rPr lang="en-US" dirty="0" smtClean="0"/>
              <a:t>© 2011 Accenture  All Rights Reserved.</a:t>
            </a:r>
            <a:endParaRPr lang="en-US" dirty="0"/>
          </a:p>
        </p:txBody>
      </p:sp>
      <p:sp>
        <p:nvSpPr>
          <p:cNvPr id="6" name="Rectangle 5"/>
          <p:cNvSpPr/>
          <p:nvPr/>
        </p:nvSpPr>
        <p:spPr bwMode="auto">
          <a:xfrm>
            <a:off x="273216" y="1787867"/>
            <a:ext cx="7707085" cy="435428"/>
          </a:xfrm>
          <a:prstGeom prst="rect">
            <a:avLst/>
          </a:prstGeom>
          <a:solidFill>
            <a:schemeClr val="accent3">
              <a:alpha val="3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80000"/>
              </a:lnSpc>
              <a:spcBef>
                <a:spcPct val="0"/>
              </a:spcBef>
              <a:spcAft>
                <a:spcPct val="0"/>
              </a:spcAft>
              <a:buClrTx/>
              <a:buSzTx/>
              <a:buFontTx/>
              <a:buNone/>
              <a:tabLst/>
            </a:pPr>
            <a:endParaRPr kumimoji="0" lang="en-US" sz="3200" b="1" i="0" u="none" strike="noStrike" cap="none" normalizeH="0" baseline="0" dirty="0" smtClean="0">
              <a:ln>
                <a:noFill/>
              </a:ln>
              <a:solidFill>
                <a:schemeClr val="tx1"/>
              </a:solidFill>
              <a:effectLst/>
              <a:latin typeface="Arial"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3"/>
          <p:cNvSpPr txBox="1">
            <a:spLocks noChangeArrowheads="1"/>
          </p:cNvSpPr>
          <p:nvPr/>
        </p:nvSpPr>
        <p:spPr bwMode="gray">
          <a:xfrm>
            <a:off x="297712" y="2502656"/>
            <a:ext cx="8585789" cy="3612793"/>
          </a:xfrm>
          <a:prstGeom prst="rect">
            <a:avLst/>
          </a:prstGeom>
          <a:noFill/>
          <a:ln w="12700">
            <a:noFill/>
            <a:miter lim="800000"/>
            <a:headEnd/>
            <a:tailEnd/>
          </a:ln>
        </p:spPr>
        <p:txBody>
          <a:bodyPr vert="horz" wrap="square" lIns="90488" tIns="44450" rIns="90488" bIns="44450" numCol="1" anchor="t" anchorCtr="0" compatLnSpc="1">
            <a:prstTxWarp prst="textNoShape">
              <a:avLst/>
            </a:prstTxWarp>
          </a:bodyPr>
          <a:lstStyle/>
          <a:p>
            <a:pPr marL="176213" marR="0" lvl="0" indent="-176213" algn="l" defTabSz="914400" rtl="0" eaLnBrk="1" fontAlgn="base" latinLnBrk="0" hangingPunct="1">
              <a:lnSpc>
                <a:spcPct val="100000"/>
              </a:lnSpc>
              <a:spcBef>
                <a:spcPts val="1200"/>
              </a:spcBef>
              <a:spcAft>
                <a:spcPct val="0"/>
              </a:spcAft>
              <a:buClr>
                <a:schemeClr val="tx1"/>
              </a:buClr>
              <a:buSzTx/>
              <a:buFontTx/>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16,000 management consultants </a:t>
            </a:r>
            <a:r>
              <a:rPr kumimoji="0" lang="en-US" sz="2000" b="0" i="0" u="none" strike="noStrike" kern="0" cap="none" spc="0" normalizeH="0" baseline="0" noProof="0" dirty="0" smtClean="0">
                <a:ln>
                  <a:noFill/>
                </a:ln>
                <a:effectLst/>
                <a:uLnTx/>
                <a:uFillTx/>
                <a:latin typeface="+mn-lt"/>
                <a:ea typeface="+mn-ea"/>
                <a:cs typeface="+mn-cs"/>
              </a:rPr>
              <a:t>in </a:t>
            </a:r>
            <a:r>
              <a:rPr lang="en-US" sz="2000" b="0" kern="0" dirty="0" smtClean="0">
                <a:latin typeface="+mn-lt"/>
              </a:rPr>
              <a:t>49</a:t>
            </a:r>
            <a:r>
              <a:rPr kumimoji="0" lang="en-US" sz="2000" b="0" i="0" u="none" strike="noStrike" kern="0" cap="none" spc="0" normalizeH="0" baseline="0" noProof="0" dirty="0" smtClean="0">
                <a:ln>
                  <a:noFill/>
                </a:ln>
                <a:effectLst/>
                <a:uLnTx/>
                <a:uFillTx/>
                <a:latin typeface="+mn-lt"/>
                <a:ea typeface="+mn-ea"/>
                <a:cs typeface="+mn-cs"/>
              </a:rPr>
              <a:t> countries</a:t>
            </a:r>
          </a:p>
          <a:p>
            <a:pPr marL="176213" marR="0" lvl="0" indent="-176213" algn="l" defTabSz="914400" rtl="0" eaLnBrk="1" fontAlgn="base" latinLnBrk="0" hangingPunct="1">
              <a:lnSpc>
                <a:spcPct val="100000"/>
              </a:lnSpc>
              <a:spcBef>
                <a:spcPts val="1200"/>
              </a:spcBef>
              <a:spcAft>
                <a:spcPct val="0"/>
              </a:spcAft>
              <a:buClr>
                <a:schemeClr val="tx1"/>
              </a:buClr>
              <a:buSzTx/>
              <a:buFontTx/>
              <a:buChar char="•"/>
              <a:tabLst/>
              <a:defRPr/>
            </a:pPr>
            <a:r>
              <a:rPr kumimoji="0" lang="en-US" sz="2000" b="0" i="0" u="none" strike="noStrike" kern="0" cap="none" spc="0" normalizeH="0" baseline="0" noProof="0" dirty="0" smtClean="0">
                <a:ln>
                  <a:noFill/>
                </a:ln>
                <a:effectLst/>
                <a:uLnTx/>
                <a:uFillTx/>
                <a:latin typeface="+mn-lt"/>
                <a:ea typeface="+mn-ea"/>
                <a:cs typeface="+mn-cs"/>
              </a:rPr>
              <a:t>Delivering high performance for the most stimulating and challenging clients across public and private sectors, including 94 of the </a:t>
            </a:r>
            <a:r>
              <a:rPr kumimoji="0" lang="en-US" sz="2000" b="0" i="1" u="none" strike="noStrike" kern="0" cap="none" spc="0" normalizeH="0" baseline="0" noProof="0" dirty="0" smtClean="0">
                <a:ln>
                  <a:noFill/>
                </a:ln>
                <a:effectLst/>
                <a:uLnTx/>
                <a:uFillTx/>
                <a:latin typeface="+mn-lt"/>
                <a:ea typeface="+mn-ea"/>
                <a:cs typeface="+mn-cs"/>
              </a:rPr>
              <a:t>Fortune</a:t>
            </a:r>
            <a:r>
              <a:rPr kumimoji="0" lang="en-US" sz="2000" b="0" i="0" u="none" strike="noStrike" kern="0" cap="none" spc="0" normalizeH="0" baseline="0" noProof="0" dirty="0" smtClean="0">
                <a:ln>
                  <a:noFill/>
                </a:ln>
                <a:effectLst/>
                <a:uLnTx/>
                <a:uFillTx/>
                <a:latin typeface="+mn-lt"/>
                <a:ea typeface="+mn-ea"/>
                <a:cs typeface="+mn-cs"/>
              </a:rPr>
              <a:t> 100</a:t>
            </a:r>
          </a:p>
          <a:p>
            <a:pPr marL="176213" marR="0" lvl="0" indent="-176213" algn="l" defTabSz="914400" rtl="0" eaLnBrk="1" fontAlgn="base" latinLnBrk="0" hangingPunct="1">
              <a:lnSpc>
                <a:spcPct val="100000"/>
              </a:lnSpc>
              <a:spcBef>
                <a:spcPts val="1200"/>
              </a:spcBef>
              <a:spcAft>
                <a:spcPct val="0"/>
              </a:spcAft>
              <a:buClr>
                <a:schemeClr val="tx1"/>
              </a:buClr>
              <a:buSzTx/>
              <a:buFontTx/>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A proven management consulting approach based on continuous research and practical application</a:t>
            </a:r>
          </a:p>
          <a:p>
            <a:pPr marL="176213" marR="0" lvl="0" indent="-176213" algn="l" defTabSz="914400" rtl="0" eaLnBrk="1" fontAlgn="base" latinLnBrk="0" hangingPunct="1">
              <a:lnSpc>
                <a:spcPct val="100000"/>
              </a:lnSpc>
              <a:spcBef>
                <a:spcPts val="1200"/>
              </a:spcBef>
              <a:spcAft>
                <a:spcPct val="0"/>
              </a:spcAft>
              <a:buClr>
                <a:schemeClr val="tx1"/>
              </a:buClr>
              <a:buSzTx/>
              <a:buFontTx/>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An energizing and collaborative culture with exceptional, down to earth people from diverse backgrounds</a:t>
            </a:r>
          </a:p>
          <a:p>
            <a:pPr marL="176213" marR="0" lvl="0" indent="-176213" algn="l" defTabSz="914400" rtl="0" eaLnBrk="1" fontAlgn="base" latinLnBrk="0" hangingPunct="1">
              <a:lnSpc>
                <a:spcPct val="100000"/>
              </a:lnSpc>
              <a:spcBef>
                <a:spcPts val="1200"/>
              </a:spcBef>
              <a:spcAft>
                <a:spcPct val="0"/>
              </a:spcAft>
              <a:buClr>
                <a:schemeClr val="tx1"/>
              </a:buClr>
              <a:buSzTx/>
              <a:buFontTx/>
              <a:buChar char="•"/>
              <a:tabLst/>
              <a:defRPr/>
            </a:pPr>
            <a:r>
              <a:rPr kumimoji="0" lang="en-GB" sz="2000" b="0" i="0" u="none" strike="noStrike" kern="0" cap="none" spc="0" normalizeH="0" baseline="0" noProof="0" dirty="0" smtClean="0">
                <a:ln>
                  <a:noFill/>
                </a:ln>
                <a:solidFill>
                  <a:schemeClr val="tx1"/>
                </a:solidFill>
                <a:effectLst/>
                <a:uLnTx/>
                <a:uFillTx/>
                <a:latin typeface="+mn-lt"/>
                <a:ea typeface="+mn-ea"/>
                <a:cs typeface="+mn-cs"/>
              </a:rPr>
              <a:t>A commitment to training with a broad curriculum including </a:t>
            </a:r>
            <a:r>
              <a:rPr lang="en-GB" sz="2000" b="0" kern="0" dirty="0" smtClean="0">
                <a:latin typeface="+mn-lt"/>
              </a:rPr>
              <a:t>Strategy College</a:t>
            </a:r>
            <a:endParaRPr kumimoji="0" lang="en-US" sz="2000" b="0" i="0" u="none" strike="noStrike" kern="0" cap="none" spc="0" normalizeH="0" baseline="0" noProof="0" dirty="0" smtClean="0">
              <a:ln>
                <a:noFill/>
              </a:ln>
              <a:solidFill>
                <a:schemeClr val="tx1"/>
              </a:solidFill>
              <a:effectLst/>
              <a:uLnTx/>
              <a:uFillTx/>
              <a:latin typeface="+mn-lt"/>
              <a:ea typeface="+mn-ea"/>
              <a:cs typeface="+mn-cs"/>
            </a:endParaRPr>
          </a:p>
          <a:p>
            <a:pPr marL="176213" marR="0" lvl="0" indent="-176213" algn="l" defTabSz="914400" rtl="0" eaLnBrk="1" fontAlgn="base" latinLnBrk="0" hangingPunct="1">
              <a:lnSpc>
                <a:spcPct val="100000"/>
              </a:lnSpc>
              <a:spcBef>
                <a:spcPts val="1200"/>
              </a:spcBef>
              <a:spcAft>
                <a:spcPct val="0"/>
              </a:spcAft>
              <a:buClr>
                <a:schemeClr val="tx1"/>
              </a:buClr>
              <a:buSzTx/>
              <a:buFontTx/>
              <a:buChar char="•"/>
              <a:tabLst/>
              <a:defRPr/>
            </a:pPr>
            <a:endParaRPr kumimoji="0" lang="en-US" sz="1600" b="0" i="0" u="none" strike="noStrike" kern="0" cap="none" spc="0" normalizeH="0" baseline="0" noProof="0" dirty="0">
              <a:ln>
                <a:noFill/>
              </a:ln>
              <a:solidFill>
                <a:schemeClr val="tx1"/>
              </a:solidFill>
              <a:effectLst/>
              <a:uLnTx/>
              <a:uFillTx/>
              <a:latin typeface="+mn-lt"/>
              <a:ea typeface="+mn-ea"/>
              <a:cs typeface="+mn-cs"/>
            </a:endParaRPr>
          </a:p>
        </p:txBody>
      </p:sp>
      <p:sp>
        <p:nvSpPr>
          <p:cNvPr id="16" name="Text Box 4"/>
          <p:cNvSpPr txBox="1">
            <a:spLocks noChangeArrowheads="1"/>
          </p:cNvSpPr>
          <p:nvPr/>
        </p:nvSpPr>
        <p:spPr bwMode="auto">
          <a:xfrm>
            <a:off x="329610" y="1800616"/>
            <a:ext cx="8585790" cy="646331"/>
          </a:xfrm>
          <a:prstGeom prst="rect">
            <a:avLst/>
          </a:prstGeom>
          <a:noFill/>
          <a:ln w="9525">
            <a:noFill/>
            <a:miter lim="800000"/>
            <a:headEnd/>
            <a:tailEnd/>
          </a:ln>
        </p:spPr>
        <p:txBody>
          <a:bodyPr wrap="square">
            <a:spAutoFit/>
          </a:bodyPr>
          <a:lstStyle/>
          <a:p>
            <a:pPr>
              <a:lnSpc>
                <a:spcPct val="100000"/>
              </a:lnSpc>
            </a:pPr>
            <a:r>
              <a:rPr lang="en-US" sz="1800" dirty="0" smtClean="0">
                <a:solidFill>
                  <a:schemeClr val="accent3"/>
                </a:solidFill>
              </a:rPr>
              <a:t>Accenture brings the best people together to advance the science of management consulting. </a:t>
            </a:r>
            <a:endParaRPr lang="en-US" sz="1800" dirty="0">
              <a:solidFill>
                <a:schemeClr val="accent3"/>
              </a:solidFill>
            </a:endParaRPr>
          </a:p>
        </p:txBody>
      </p:sp>
      <p:sp>
        <p:nvSpPr>
          <p:cNvPr id="6" name="Title 5"/>
          <p:cNvSpPr>
            <a:spLocks noGrp="1"/>
          </p:cNvSpPr>
          <p:nvPr>
            <p:ph type="title"/>
          </p:nvPr>
        </p:nvSpPr>
        <p:spPr/>
        <p:txBody>
          <a:bodyPr/>
          <a:lstStyle/>
          <a:p>
            <a:r>
              <a:rPr lang="en-US" dirty="0" smtClean="0"/>
              <a:t>Join a leader in Management Consulting</a:t>
            </a:r>
            <a:endParaRPr lang="en-US" dirty="0"/>
          </a:p>
        </p:txBody>
      </p:sp>
      <p:sp>
        <p:nvSpPr>
          <p:cNvPr id="7" name="Rectangle 62"/>
          <p:cNvSpPr txBox="1">
            <a:spLocks noChangeArrowheads="1"/>
          </p:cNvSpPr>
          <p:nvPr/>
        </p:nvSpPr>
        <p:spPr bwMode="gray">
          <a:xfrm>
            <a:off x="8602663" y="6354763"/>
            <a:ext cx="417512" cy="457200"/>
          </a:xfrm>
          <a:prstGeom prst="rect">
            <a:avLst/>
          </a:prstGeom>
          <a:noFill/>
          <a:ln w="12700">
            <a:noFill/>
            <a:miter lim="800000"/>
            <a:headEnd/>
            <a:tailEnd/>
          </a:ln>
          <a:effectLst/>
        </p:spPr>
        <p:txBody>
          <a:bodyPr anchor="b"/>
          <a:lstStyle>
            <a:lvl1pPr>
              <a:lnSpc>
                <a:spcPct val="100000"/>
              </a:lnSpc>
              <a:defRPr sz="900" b="0"/>
            </a:lvl1pPr>
          </a:lstStyle>
          <a:p>
            <a:pPr algn="r" eaLnBrk="0" hangingPunct="0">
              <a:defRPr/>
            </a:pPr>
            <a:fld id="{5C9BAD19-1D08-49D9-A1A4-29F665F4079F}" type="slidenum">
              <a:rPr lang="en-AU" smtClean="0">
                <a:solidFill>
                  <a:schemeClr val="bg2"/>
                </a:solidFill>
              </a:rPr>
              <a:pPr algn="r" eaLnBrk="0" hangingPunct="0">
                <a:defRPr/>
              </a:pPr>
              <a:t>4</a:t>
            </a:fld>
            <a:r>
              <a:rPr lang="en-AU" dirty="0" smtClean="0">
                <a:solidFill>
                  <a:schemeClr val="bg2"/>
                </a:solidFill>
              </a:rPr>
              <a:t> </a:t>
            </a:r>
            <a:endParaRPr lang="en-AU" dirty="0">
              <a:solidFill>
                <a:schemeClr val="bg2"/>
              </a:solidFill>
            </a:endParaRPr>
          </a:p>
        </p:txBody>
      </p:sp>
      <p:sp>
        <p:nvSpPr>
          <p:cNvPr id="8" name="Footer Placeholder 4"/>
          <p:cNvSpPr>
            <a:spLocks noGrp="1"/>
          </p:cNvSpPr>
          <p:nvPr>
            <p:ph type="ftr" sz="quarter" idx="11"/>
          </p:nvPr>
        </p:nvSpPr>
        <p:spPr>
          <a:xfrm>
            <a:off x="433388" y="6324600"/>
            <a:ext cx="2895600" cy="457200"/>
          </a:xfrm>
        </p:spPr>
        <p:txBody>
          <a:bodyPr/>
          <a:lstStyle>
            <a:lvl1pPr>
              <a:defRPr/>
            </a:lvl1pPr>
          </a:lstStyle>
          <a:p>
            <a:r>
              <a:rPr lang="en-US" dirty="0" smtClean="0"/>
              <a:t>© 2011 Accenture  All Rights Reserved.</a:t>
            </a:r>
            <a:endParaRPr lang="en-US" dirty="0"/>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3"/>
          <p:cNvSpPr>
            <a:spLocks noChangeArrowheads="1"/>
          </p:cNvSpPr>
          <p:nvPr/>
        </p:nvSpPr>
        <p:spPr bwMode="blackWhite">
          <a:xfrm>
            <a:off x="634195" y="3192188"/>
            <a:ext cx="1536495" cy="2808922"/>
          </a:xfrm>
          <a:prstGeom prst="rect">
            <a:avLst/>
          </a:prstGeom>
          <a:solidFill>
            <a:schemeClr val="accent4"/>
          </a:solidFill>
          <a:ln w="12700">
            <a:noFill/>
            <a:miter lim="800000"/>
            <a:headEnd type="none" w="sm" len="sm"/>
            <a:tailEnd type="none" w="sm" len="sm"/>
          </a:ln>
        </p:spPr>
        <p:txBody>
          <a:bodyPr wrap="none"/>
          <a:lstStyle/>
          <a:p>
            <a:pPr marL="53975" algn="ctr">
              <a:lnSpc>
                <a:spcPct val="100000"/>
              </a:lnSpc>
            </a:pPr>
            <a:r>
              <a:rPr lang="en-US" sz="1300" dirty="0" smtClean="0">
                <a:solidFill>
                  <a:schemeClr val="bg1"/>
                </a:solidFill>
              </a:rPr>
              <a:t>Communications, </a:t>
            </a:r>
          </a:p>
          <a:p>
            <a:pPr marL="53975" algn="ctr">
              <a:lnSpc>
                <a:spcPct val="100000"/>
              </a:lnSpc>
            </a:pPr>
            <a:r>
              <a:rPr lang="en-US" sz="1300" dirty="0" smtClean="0">
                <a:solidFill>
                  <a:schemeClr val="bg1"/>
                </a:solidFill>
              </a:rPr>
              <a:t>Media </a:t>
            </a:r>
          </a:p>
          <a:p>
            <a:pPr marL="53975" algn="ctr">
              <a:lnSpc>
                <a:spcPct val="100000"/>
              </a:lnSpc>
            </a:pPr>
            <a:r>
              <a:rPr lang="en-US" sz="1300" dirty="0" smtClean="0">
                <a:solidFill>
                  <a:schemeClr val="bg1"/>
                </a:solidFill>
              </a:rPr>
              <a:t>&amp; Entertainment</a:t>
            </a:r>
            <a:endParaRPr lang="en-US" sz="1300" dirty="0">
              <a:solidFill>
                <a:schemeClr val="bg1"/>
              </a:solidFill>
            </a:endParaRPr>
          </a:p>
        </p:txBody>
      </p:sp>
      <p:sp>
        <p:nvSpPr>
          <p:cNvPr id="26" name="Rectangle 4"/>
          <p:cNvSpPr>
            <a:spLocks noChangeArrowheads="1"/>
          </p:cNvSpPr>
          <p:nvPr/>
        </p:nvSpPr>
        <p:spPr bwMode="blackWhite">
          <a:xfrm>
            <a:off x="2242485" y="3192187"/>
            <a:ext cx="1536192" cy="2807208"/>
          </a:xfrm>
          <a:prstGeom prst="rect">
            <a:avLst/>
          </a:prstGeom>
          <a:solidFill>
            <a:schemeClr val="accent4"/>
          </a:solidFill>
          <a:ln w="12700">
            <a:noFill/>
            <a:miter lim="800000"/>
            <a:headEnd type="none" w="sm" len="sm"/>
            <a:tailEnd type="none" w="sm" len="sm"/>
          </a:ln>
        </p:spPr>
        <p:txBody>
          <a:bodyPr wrap="none"/>
          <a:lstStyle/>
          <a:p>
            <a:pPr algn="ctr">
              <a:lnSpc>
                <a:spcPct val="100000"/>
              </a:lnSpc>
            </a:pPr>
            <a:r>
              <a:rPr lang="en-US" sz="1600" dirty="0">
                <a:solidFill>
                  <a:schemeClr val="bg1"/>
                </a:solidFill>
              </a:rPr>
              <a:t>Financial</a:t>
            </a:r>
            <a:br>
              <a:rPr lang="en-US" sz="1600" dirty="0">
                <a:solidFill>
                  <a:schemeClr val="bg1"/>
                </a:solidFill>
              </a:rPr>
            </a:br>
            <a:r>
              <a:rPr lang="en-US" sz="1600" dirty="0">
                <a:solidFill>
                  <a:schemeClr val="bg1"/>
                </a:solidFill>
              </a:rPr>
              <a:t>Services</a:t>
            </a:r>
          </a:p>
        </p:txBody>
      </p:sp>
      <p:sp>
        <p:nvSpPr>
          <p:cNvPr id="27" name="Rectangle 5"/>
          <p:cNvSpPr>
            <a:spLocks noChangeArrowheads="1"/>
          </p:cNvSpPr>
          <p:nvPr/>
        </p:nvSpPr>
        <p:spPr bwMode="blackWhite">
          <a:xfrm>
            <a:off x="3849820" y="3192187"/>
            <a:ext cx="1536192" cy="2807208"/>
          </a:xfrm>
          <a:prstGeom prst="rect">
            <a:avLst/>
          </a:prstGeom>
          <a:solidFill>
            <a:schemeClr val="accent4"/>
          </a:solidFill>
          <a:ln w="12700">
            <a:noFill/>
            <a:miter lim="800000"/>
            <a:headEnd type="none" w="sm" len="sm"/>
            <a:tailEnd type="none" w="sm" len="sm"/>
          </a:ln>
        </p:spPr>
        <p:txBody>
          <a:bodyPr wrap="none"/>
          <a:lstStyle/>
          <a:p>
            <a:pPr algn="ctr">
              <a:lnSpc>
                <a:spcPct val="100000"/>
              </a:lnSpc>
            </a:pPr>
            <a:r>
              <a:rPr lang="en-US" sz="1600" dirty="0">
                <a:solidFill>
                  <a:schemeClr val="bg1"/>
                </a:solidFill>
              </a:rPr>
              <a:t>Health &amp;</a:t>
            </a:r>
          </a:p>
          <a:p>
            <a:pPr algn="ctr">
              <a:lnSpc>
                <a:spcPct val="100000"/>
              </a:lnSpc>
            </a:pPr>
            <a:r>
              <a:rPr lang="en-US" sz="1600" dirty="0">
                <a:solidFill>
                  <a:schemeClr val="bg1"/>
                </a:solidFill>
              </a:rPr>
              <a:t>Public </a:t>
            </a:r>
          </a:p>
          <a:p>
            <a:pPr algn="ctr">
              <a:lnSpc>
                <a:spcPct val="100000"/>
              </a:lnSpc>
            </a:pPr>
            <a:r>
              <a:rPr lang="en-US" sz="1600" dirty="0">
                <a:solidFill>
                  <a:schemeClr val="bg1"/>
                </a:solidFill>
              </a:rPr>
              <a:t>Service</a:t>
            </a:r>
          </a:p>
        </p:txBody>
      </p:sp>
      <p:sp>
        <p:nvSpPr>
          <p:cNvPr id="28" name="Rectangle 6"/>
          <p:cNvSpPr>
            <a:spLocks noChangeArrowheads="1"/>
          </p:cNvSpPr>
          <p:nvPr/>
        </p:nvSpPr>
        <p:spPr bwMode="blackWhite">
          <a:xfrm>
            <a:off x="5463674" y="3192187"/>
            <a:ext cx="1536192" cy="2807208"/>
          </a:xfrm>
          <a:prstGeom prst="rect">
            <a:avLst/>
          </a:prstGeom>
          <a:solidFill>
            <a:schemeClr val="accent4"/>
          </a:solidFill>
          <a:ln w="12700">
            <a:noFill/>
            <a:miter lim="800000"/>
            <a:headEnd type="none" w="sm" len="sm"/>
            <a:tailEnd type="none" w="sm" len="sm"/>
          </a:ln>
        </p:spPr>
        <p:txBody>
          <a:bodyPr wrap="none"/>
          <a:lstStyle/>
          <a:p>
            <a:pPr algn="ctr">
              <a:lnSpc>
                <a:spcPct val="100000"/>
              </a:lnSpc>
            </a:pPr>
            <a:r>
              <a:rPr lang="en-US" sz="1600" dirty="0">
                <a:solidFill>
                  <a:schemeClr val="bg1"/>
                </a:solidFill>
              </a:rPr>
              <a:t>Products</a:t>
            </a:r>
          </a:p>
        </p:txBody>
      </p:sp>
      <p:sp>
        <p:nvSpPr>
          <p:cNvPr id="29" name="Rectangle 7"/>
          <p:cNvSpPr>
            <a:spLocks noChangeArrowheads="1"/>
          </p:cNvSpPr>
          <p:nvPr/>
        </p:nvSpPr>
        <p:spPr bwMode="blackWhite">
          <a:xfrm>
            <a:off x="7082883" y="3192187"/>
            <a:ext cx="1536192" cy="2807208"/>
          </a:xfrm>
          <a:prstGeom prst="rect">
            <a:avLst/>
          </a:prstGeom>
          <a:solidFill>
            <a:schemeClr val="accent4"/>
          </a:solidFill>
          <a:ln w="12700">
            <a:noFill/>
            <a:miter lim="800000"/>
            <a:headEnd type="none" w="sm" len="sm"/>
            <a:tailEnd type="none" w="sm" len="sm"/>
          </a:ln>
        </p:spPr>
        <p:txBody>
          <a:bodyPr wrap="none"/>
          <a:lstStyle/>
          <a:p>
            <a:pPr algn="ctr">
              <a:lnSpc>
                <a:spcPct val="100000"/>
              </a:lnSpc>
            </a:pPr>
            <a:r>
              <a:rPr lang="en-US" sz="1600" dirty="0">
                <a:solidFill>
                  <a:schemeClr val="bg1"/>
                </a:solidFill>
              </a:rPr>
              <a:t>Resources</a:t>
            </a:r>
          </a:p>
        </p:txBody>
      </p:sp>
      <p:sp>
        <p:nvSpPr>
          <p:cNvPr id="30" name="Rectangle 8"/>
          <p:cNvSpPr>
            <a:spLocks noChangeArrowheads="1"/>
          </p:cNvSpPr>
          <p:nvPr/>
        </p:nvSpPr>
        <p:spPr bwMode="blackWhite">
          <a:xfrm>
            <a:off x="929148" y="4165031"/>
            <a:ext cx="7388942" cy="380813"/>
          </a:xfrm>
          <a:prstGeom prst="rect">
            <a:avLst/>
          </a:prstGeom>
          <a:solidFill>
            <a:schemeClr val="accent3"/>
          </a:solidFill>
          <a:ln w="12700">
            <a:noFill/>
            <a:miter lim="800000"/>
            <a:headEnd type="none" w="sm" len="sm"/>
            <a:tailEnd type="none" w="sm" len="sm"/>
          </a:ln>
        </p:spPr>
        <p:txBody>
          <a:bodyPr wrap="none" anchor="ctr"/>
          <a:lstStyle/>
          <a:p>
            <a:pPr algn="ctr"/>
            <a:r>
              <a:rPr lang="en-US" sz="1600" b="1" dirty="0" smtClean="0">
                <a:solidFill>
                  <a:schemeClr val="bg1"/>
                </a:solidFill>
              </a:rPr>
              <a:t>Management Consulting</a:t>
            </a:r>
            <a:endParaRPr lang="en-US" sz="1600" b="1" dirty="0">
              <a:solidFill>
                <a:schemeClr val="bg1"/>
              </a:solidFill>
            </a:endParaRPr>
          </a:p>
        </p:txBody>
      </p:sp>
      <p:sp>
        <p:nvSpPr>
          <p:cNvPr id="31" name="Rectangle 9"/>
          <p:cNvSpPr>
            <a:spLocks noChangeArrowheads="1"/>
          </p:cNvSpPr>
          <p:nvPr/>
        </p:nvSpPr>
        <p:spPr bwMode="blackWhite">
          <a:xfrm>
            <a:off x="929148" y="5058339"/>
            <a:ext cx="7388942" cy="391490"/>
          </a:xfrm>
          <a:prstGeom prst="rect">
            <a:avLst/>
          </a:prstGeom>
          <a:solidFill>
            <a:schemeClr val="accent1"/>
          </a:solidFill>
          <a:ln w="12700">
            <a:noFill/>
            <a:miter lim="800000"/>
            <a:headEnd type="none" w="sm" len="sm"/>
            <a:tailEnd type="none" w="sm" len="sm"/>
          </a:ln>
        </p:spPr>
        <p:txBody>
          <a:bodyPr wrap="none" anchor="ctr"/>
          <a:lstStyle/>
          <a:p>
            <a:pPr algn="ctr"/>
            <a:r>
              <a:rPr lang="en-US" sz="1600" dirty="0" smtClean="0">
                <a:solidFill>
                  <a:schemeClr val="bg1"/>
                </a:solidFill>
              </a:rPr>
              <a:t>Business Process Outsourcing </a:t>
            </a:r>
            <a:endParaRPr lang="en-US" sz="1600" dirty="0">
              <a:solidFill>
                <a:schemeClr val="bg1"/>
              </a:solidFill>
            </a:endParaRPr>
          </a:p>
        </p:txBody>
      </p:sp>
      <p:sp>
        <p:nvSpPr>
          <p:cNvPr id="32" name="Rectangle 10"/>
          <p:cNvSpPr>
            <a:spLocks noChangeArrowheads="1"/>
          </p:cNvSpPr>
          <p:nvPr/>
        </p:nvSpPr>
        <p:spPr bwMode="blackWhite">
          <a:xfrm>
            <a:off x="929148" y="4615837"/>
            <a:ext cx="7388942" cy="372509"/>
          </a:xfrm>
          <a:prstGeom prst="rect">
            <a:avLst/>
          </a:prstGeom>
          <a:solidFill>
            <a:schemeClr val="accent1"/>
          </a:solidFill>
          <a:ln w="12700">
            <a:noFill/>
            <a:miter lim="800000"/>
            <a:headEnd type="none" w="sm" len="sm"/>
            <a:tailEnd type="none" w="sm" len="sm"/>
          </a:ln>
        </p:spPr>
        <p:txBody>
          <a:bodyPr wrap="none" anchor="ctr"/>
          <a:lstStyle/>
          <a:p>
            <a:pPr algn="ctr"/>
            <a:r>
              <a:rPr lang="en-US" sz="1600" dirty="0">
                <a:solidFill>
                  <a:schemeClr val="bg1"/>
                </a:solidFill>
              </a:rPr>
              <a:t>Technology</a:t>
            </a:r>
          </a:p>
        </p:txBody>
      </p:sp>
      <p:sp>
        <p:nvSpPr>
          <p:cNvPr id="22" name="Content Placeholder 18"/>
          <p:cNvSpPr>
            <a:spLocks noGrp="1"/>
          </p:cNvSpPr>
          <p:nvPr>
            <p:ph idx="1"/>
          </p:nvPr>
        </p:nvSpPr>
        <p:spPr>
          <a:xfrm>
            <a:off x="158750" y="148856"/>
            <a:ext cx="8628092" cy="1057093"/>
          </a:xfrm>
          <a:noFill/>
          <a:ln w="12700">
            <a:noFill/>
            <a:miter lim="800000"/>
            <a:headEnd/>
            <a:tailEnd/>
          </a:ln>
        </p:spPr>
        <p:txBody>
          <a:bodyPr vert="horz" wrap="square" lIns="90488" tIns="44450" rIns="90488" bIns="44450" numCol="1" anchor="t" anchorCtr="0" compatLnSpc="1">
            <a:prstTxWarp prst="textNoShape">
              <a:avLst/>
            </a:prstTxWarp>
          </a:bodyPr>
          <a:lstStyle/>
          <a:p>
            <a:pPr marL="0" lvl="0" indent="0" eaLnBrk="0" hangingPunct="0">
              <a:spcBef>
                <a:spcPts val="400"/>
              </a:spcBef>
              <a:buNone/>
              <a:tabLst>
                <a:tab pos="2400300" algn="l"/>
              </a:tabLst>
              <a:defRPr/>
            </a:pPr>
            <a:r>
              <a:rPr lang="en-AU" b="1" kern="1200" dirty="0" smtClean="0">
                <a:solidFill>
                  <a:schemeClr val="accent1"/>
                </a:solidFill>
                <a:latin typeface="+mj-lt"/>
              </a:rPr>
              <a:t>Accenture Management Consulting is core to the rest of Accenture</a:t>
            </a:r>
          </a:p>
        </p:txBody>
      </p:sp>
      <p:cxnSp>
        <p:nvCxnSpPr>
          <p:cNvPr id="33" name="Shape 32"/>
          <p:cNvCxnSpPr/>
          <p:nvPr/>
        </p:nvCxnSpPr>
        <p:spPr>
          <a:xfrm rot="10800000" flipH="1">
            <a:off x="646689" y="2549364"/>
            <a:ext cx="152423" cy="1599602"/>
          </a:xfrm>
          <a:prstGeom prst="bentConnector3">
            <a:avLst>
              <a:gd name="adj1" fmla="val -216633"/>
            </a:avLst>
          </a:prstGeom>
          <a:ln w="25400">
            <a:solidFill>
              <a:srgbClr val="666666"/>
            </a:solidFill>
          </a:ln>
        </p:spPr>
        <p:style>
          <a:lnRef idx="1">
            <a:schemeClr val="accent1"/>
          </a:lnRef>
          <a:fillRef idx="0">
            <a:schemeClr val="accent1"/>
          </a:fillRef>
          <a:effectRef idx="0">
            <a:schemeClr val="accent1"/>
          </a:effectRef>
          <a:fontRef idx="minor">
            <a:schemeClr val="tx1"/>
          </a:fontRef>
        </p:style>
      </p:cxnSp>
      <p:sp>
        <p:nvSpPr>
          <p:cNvPr id="6145" name="Rectangle 1"/>
          <p:cNvSpPr>
            <a:spLocks noChangeArrowheads="1"/>
          </p:cNvSpPr>
          <p:nvPr/>
        </p:nvSpPr>
        <p:spPr bwMode="auto">
          <a:xfrm>
            <a:off x="796413" y="2226198"/>
            <a:ext cx="7624916" cy="646331"/>
          </a:xfrm>
          <a:prstGeom prst="rect">
            <a:avLst/>
          </a:prstGeom>
          <a:solidFill>
            <a:schemeClr val="bg2">
              <a:lumMod val="75000"/>
            </a:schemeClr>
          </a:solidFill>
          <a:ln w="9525">
            <a:solidFill>
              <a:schemeClr val="bg2"/>
            </a:solidFill>
            <a:miter lim="800000"/>
            <a:headEnd/>
            <a:tailEnd/>
          </a:ln>
          <a:effectLst/>
        </p:spPr>
        <p:txBody>
          <a:bodyPr vert="horz" wrap="square" lIns="91440" tIns="45720" rIns="91440" bIns="45720" numCol="1" anchor="ctr" anchorCtr="0" compatLnSpc="1">
            <a:prstTxWarp prst="textNoShape">
              <a:avLst/>
            </a:prstTxWarp>
            <a:spAutoFit/>
          </a:bodyPr>
          <a:lstStyle/>
          <a:p>
            <a:pPr lvl="0" algn="ctr">
              <a:lnSpc>
                <a:spcPct val="100000"/>
              </a:lnSpc>
            </a:pPr>
            <a:r>
              <a:rPr lang="en-AU" sz="1800" b="1" dirty="0" smtClean="0">
                <a:solidFill>
                  <a:schemeClr val="bg1"/>
                </a:solidFill>
                <a:latin typeface="Arial" pitchFamily="34" charset="0"/>
                <a:ea typeface="Times New Roman" pitchFamily="18" charset="0"/>
                <a:cs typeface="Arial" pitchFamily="34" charset="0"/>
              </a:rPr>
              <a:t>We help our clients move from issue to outcome </a:t>
            </a:r>
            <a:br>
              <a:rPr lang="en-AU" sz="1800" b="1" dirty="0" smtClean="0">
                <a:solidFill>
                  <a:schemeClr val="bg1"/>
                </a:solidFill>
                <a:latin typeface="Arial" pitchFamily="34" charset="0"/>
                <a:ea typeface="Times New Roman" pitchFamily="18" charset="0"/>
                <a:cs typeface="Arial" pitchFamily="34" charset="0"/>
              </a:rPr>
            </a:br>
            <a:r>
              <a:rPr lang="en-AU" sz="1800" b="1" dirty="0" smtClean="0">
                <a:solidFill>
                  <a:schemeClr val="bg1"/>
                </a:solidFill>
                <a:latin typeface="Arial" pitchFamily="34" charset="0"/>
                <a:ea typeface="Times New Roman" pitchFamily="18" charset="0"/>
                <a:cs typeface="Arial" pitchFamily="34" charset="0"/>
              </a:rPr>
              <a:t>with pace, certainty, and strategic agility.</a:t>
            </a:r>
          </a:p>
        </p:txBody>
      </p:sp>
      <p:cxnSp>
        <p:nvCxnSpPr>
          <p:cNvPr id="15" name="Shape 32"/>
          <p:cNvCxnSpPr/>
          <p:nvPr/>
        </p:nvCxnSpPr>
        <p:spPr>
          <a:xfrm flipH="1" flipV="1">
            <a:off x="8417257" y="2523632"/>
            <a:ext cx="164614" cy="1625334"/>
          </a:xfrm>
          <a:prstGeom prst="bentConnector4">
            <a:avLst>
              <a:gd name="adj1" fmla="val -219268"/>
              <a:gd name="adj2" fmla="val 100272"/>
            </a:avLst>
          </a:prstGeom>
          <a:ln w="25400">
            <a:solidFill>
              <a:srgbClr val="666666"/>
            </a:solidFill>
          </a:ln>
        </p:spPr>
        <p:style>
          <a:lnRef idx="1">
            <a:schemeClr val="accent1"/>
          </a:lnRef>
          <a:fillRef idx="0">
            <a:schemeClr val="accent1"/>
          </a:fillRef>
          <a:effectRef idx="0">
            <a:schemeClr val="accent1"/>
          </a:effectRef>
          <a:fontRef idx="minor">
            <a:schemeClr val="tx1"/>
          </a:fontRef>
        </p:style>
      </p:cxnSp>
      <p:sp>
        <p:nvSpPr>
          <p:cNvPr id="16" name="Title 15"/>
          <p:cNvSpPr>
            <a:spLocks noGrp="1"/>
          </p:cNvSpPr>
          <p:nvPr>
            <p:ph type="title"/>
          </p:nvPr>
        </p:nvSpPr>
        <p:spPr/>
        <p:txBody>
          <a:bodyPr/>
          <a:lstStyle/>
          <a:p>
            <a:r>
              <a:rPr lang="en-US" dirty="0" smtClean="0"/>
              <a:t>Accenture Management Consulting is core to the rest of Accenture </a:t>
            </a:r>
            <a:endParaRPr lang="en-US" dirty="0"/>
          </a:p>
        </p:txBody>
      </p:sp>
      <p:sp>
        <p:nvSpPr>
          <p:cNvPr id="18" name="Rectangle 62"/>
          <p:cNvSpPr txBox="1">
            <a:spLocks noChangeArrowheads="1"/>
          </p:cNvSpPr>
          <p:nvPr/>
        </p:nvSpPr>
        <p:spPr bwMode="gray">
          <a:xfrm>
            <a:off x="8602663" y="6354763"/>
            <a:ext cx="417512" cy="457200"/>
          </a:xfrm>
          <a:prstGeom prst="rect">
            <a:avLst/>
          </a:prstGeom>
          <a:noFill/>
          <a:ln w="12700">
            <a:noFill/>
            <a:miter lim="800000"/>
            <a:headEnd/>
            <a:tailEnd/>
          </a:ln>
          <a:effectLst/>
        </p:spPr>
        <p:txBody>
          <a:bodyPr anchor="b"/>
          <a:lstStyle>
            <a:lvl1pPr>
              <a:lnSpc>
                <a:spcPct val="100000"/>
              </a:lnSpc>
              <a:defRPr sz="900" b="0"/>
            </a:lvl1pPr>
          </a:lstStyle>
          <a:p>
            <a:pPr algn="r" eaLnBrk="0" hangingPunct="0">
              <a:defRPr/>
            </a:pPr>
            <a:fld id="{5C9BAD19-1D08-49D9-A1A4-29F665F4079F}" type="slidenum">
              <a:rPr lang="en-AU" smtClean="0">
                <a:solidFill>
                  <a:schemeClr val="bg2"/>
                </a:solidFill>
              </a:rPr>
              <a:pPr algn="r" eaLnBrk="0" hangingPunct="0">
                <a:defRPr/>
              </a:pPr>
              <a:t>5</a:t>
            </a:fld>
            <a:endParaRPr lang="en-AU" dirty="0">
              <a:solidFill>
                <a:schemeClr val="bg2"/>
              </a:solidFill>
            </a:endParaRPr>
          </a:p>
        </p:txBody>
      </p:sp>
      <p:sp>
        <p:nvSpPr>
          <p:cNvPr id="19" name="Footer Placeholder 4"/>
          <p:cNvSpPr>
            <a:spLocks noGrp="1"/>
          </p:cNvSpPr>
          <p:nvPr>
            <p:ph type="ftr" sz="quarter" idx="11"/>
          </p:nvPr>
        </p:nvSpPr>
        <p:spPr>
          <a:xfrm>
            <a:off x="433388" y="6324600"/>
            <a:ext cx="2895600" cy="457200"/>
          </a:xfrm>
        </p:spPr>
        <p:txBody>
          <a:bodyPr/>
          <a:lstStyle>
            <a:lvl1pPr>
              <a:defRPr/>
            </a:lvl1pPr>
          </a:lstStyle>
          <a:p>
            <a:r>
              <a:rPr lang="en-US" dirty="0" smtClean="0"/>
              <a:t>© 2011 Accenture  All Rights Reserved.</a:t>
            </a:r>
            <a:endParaRPr lang="en-US" dirty="0"/>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3"/>
          <p:cNvSpPr>
            <a:spLocks noGrp="1" noChangeArrowheads="1"/>
          </p:cNvSpPr>
          <p:nvPr>
            <p:ph idx="1"/>
          </p:nvPr>
        </p:nvSpPr>
        <p:spPr>
          <a:xfrm>
            <a:off x="308345" y="2455197"/>
            <a:ext cx="8443769" cy="358217"/>
          </a:xfrm>
        </p:spPr>
        <p:txBody>
          <a:bodyPr/>
          <a:lstStyle/>
          <a:p>
            <a:pPr marL="0" indent="0">
              <a:buNone/>
            </a:pPr>
            <a:r>
              <a:rPr lang="en-US" sz="1400" dirty="0" smtClean="0"/>
              <a:t>The industry and functional groups where our management consultants work include:</a:t>
            </a:r>
          </a:p>
        </p:txBody>
      </p:sp>
      <p:sp>
        <p:nvSpPr>
          <p:cNvPr id="11269" name="Text Box 4"/>
          <p:cNvSpPr txBox="1">
            <a:spLocks noChangeArrowheads="1"/>
          </p:cNvSpPr>
          <p:nvPr/>
        </p:nvSpPr>
        <p:spPr bwMode="auto">
          <a:xfrm>
            <a:off x="308344" y="1823269"/>
            <a:ext cx="8443769" cy="584775"/>
          </a:xfrm>
          <a:prstGeom prst="rect">
            <a:avLst/>
          </a:prstGeom>
          <a:noFill/>
          <a:ln w="9525">
            <a:noFill/>
            <a:miter lim="800000"/>
            <a:headEnd/>
            <a:tailEnd/>
          </a:ln>
        </p:spPr>
        <p:txBody>
          <a:bodyPr wrap="square">
            <a:spAutoFit/>
          </a:bodyPr>
          <a:lstStyle/>
          <a:p>
            <a:pPr>
              <a:lnSpc>
                <a:spcPct val="100000"/>
              </a:lnSpc>
            </a:pPr>
            <a:r>
              <a:rPr lang="en-US" sz="1600" dirty="0" smtClean="0">
                <a:solidFill>
                  <a:schemeClr val="accent3"/>
                </a:solidFill>
              </a:rPr>
              <a:t>Accenture management consultants build skills and knowledge around industry and functional dimensions to enable them to effectively address our clients’ issues</a:t>
            </a:r>
            <a:r>
              <a:rPr lang="en-GB" sz="1600" dirty="0" smtClean="0">
                <a:solidFill>
                  <a:schemeClr val="accent3"/>
                </a:solidFill>
              </a:rPr>
              <a:t>:</a:t>
            </a:r>
            <a:endParaRPr lang="en-US" sz="1600" dirty="0">
              <a:solidFill>
                <a:schemeClr val="accent4"/>
              </a:solidFill>
            </a:endParaRPr>
          </a:p>
        </p:txBody>
      </p:sp>
      <p:sp>
        <p:nvSpPr>
          <p:cNvPr id="9" name="Rectangle 8"/>
          <p:cNvSpPr/>
          <p:nvPr/>
        </p:nvSpPr>
        <p:spPr bwMode="auto">
          <a:xfrm>
            <a:off x="435429" y="5096656"/>
            <a:ext cx="8314871" cy="1347680"/>
          </a:xfrm>
          <a:prstGeom prst="rect">
            <a:avLst/>
          </a:prstGeom>
          <a:solidFill>
            <a:schemeClr val="accent2">
              <a:alpha val="29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80000"/>
              </a:lnSpc>
              <a:spcBef>
                <a:spcPct val="0"/>
              </a:spcBef>
              <a:spcAft>
                <a:spcPct val="0"/>
              </a:spcAft>
              <a:buClrTx/>
              <a:buSzTx/>
              <a:buFontTx/>
              <a:buNone/>
              <a:tabLst/>
            </a:pPr>
            <a:endParaRPr kumimoji="0" lang="en-GB" sz="3200" b="1" i="0" u="none" strike="noStrike" cap="none" normalizeH="0" baseline="0" dirty="0" smtClean="0">
              <a:ln>
                <a:noFill/>
              </a:ln>
              <a:solidFill>
                <a:schemeClr val="tx1"/>
              </a:solidFill>
              <a:effectLst/>
              <a:latin typeface="Arial" charset="0"/>
            </a:endParaRPr>
          </a:p>
        </p:txBody>
      </p:sp>
      <p:sp>
        <p:nvSpPr>
          <p:cNvPr id="8" name="Text Box 4"/>
          <p:cNvSpPr txBox="1">
            <a:spLocks noChangeArrowheads="1"/>
          </p:cNvSpPr>
          <p:nvPr/>
        </p:nvSpPr>
        <p:spPr bwMode="auto">
          <a:xfrm>
            <a:off x="435429" y="5143351"/>
            <a:ext cx="8314871" cy="1260117"/>
          </a:xfrm>
          <a:prstGeom prst="rect">
            <a:avLst/>
          </a:prstGeom>
          <a:noFill/>
          <a:ln w="9525">
            <a:noFill/>
            <a:miter lim="800000"/>
            <a:headEnd/>
            <a:tailEnd/>
          </a:ln>
        </p:spPr>
        <p:txBody>
          <a:bodyPr wrap="square">
            <a:spAutoFit/>
          </a:bodyPr>
          <a:lstStyle/>
          <a:p>
            <a:pPr>
              <a:lnSpc>
                <a:spcPct val="100000"/>
              </a:lnSpc>
            </a:pPr>
            <a:r>
              <a:rPr lang="en-US" sz="1500" b="0" dirty="0" smtClean="0"/>
              <a:t>Building on any previous industry experience and core skills, you will be aligned to either an industry or functional group during the internship.</a:t>
            </a:r>
            <a:endParaRPr lang="en-GB" sz="1500" b="0" dirty="0" smtClean="0"/>
          </a:p>
          <a:p>
            <a:pPr>
              <a:lnSpc>
                <a:spcPct val="100000"/>
              </a:lnSpc>
            </a:pPr>
            <a:endParaRPr lang="en-GB" sz="1500" dirty="0" smtClean="0"/>
          </a:p>
          <a:p>
            <a:pPr>
              <a:lnSpc>
                <a:spcPct val="100000"/>
              </a:lnSpc>
            </a:pPr>
            <a:r>
              <a:rPr lang="en-US" sz="1500" dirty="0" smtClean="0"/>
              <a:t>This will give you an unparalleled opportunity to target and deliver value to clients with a real emphasis on industry and/or functional depth.</a:t>
            </a:r>
            <a:endParaRPr lang="en-US" sz="1500" dirty="0"/>
          </a:p>
        </p:txBody>
      </p:sp>
      <p:sp>
        <p:nvSpPr>
          <p:cNvPr id="11" name="Rectangle 62"/>
          <p:cNvSpPr txBox="1">
            <a:spLocks noChangeArrowheads="1"/>
          </p:cNvSpPr>
          <p:nvPr/>
        </p:nvSpPr>
        <p:spPr bwMode="gray">
          <a:xfrm>
            <a:off x="8602663" y="6354763"/>
            <a:ext cx="417512" cy="457200"/>
          </a:xfrm>
          <a:prstGeom prst="rect">
            <a:avLst/>
          </a:prstGeom>
          <a:noFill/>
          <a:ln w="12700">
            <a:noFill/>
            <a:miter lim="800000"/>
            <a:headEnd/>
            <a:tailEnd/>
          </a:ln>
          <a:effectLst/>
        </p:spPr>
        <p:txBody>
          <a:bodyPr anchor="b"/>
          <a:lstStyle>
            <a:lvl1pPr>
              <a:lnSpc>
                <a:spcPct val="100000"/>
              </a:lnSpc>
              <a:defRPr sz="900" b="0"/>
            </a:lvl1pPr>
          </a:lstStyle>
          <a:p>
            <a:pPr algn="r" eaLnBrk="0" hangingPunct="0">
              <a:defRPr/>
            </a:pPr>
            <a:fld id="{5C9BAD19-1D08-49D9-A1A4-29F665F4079F}" type="slidenum">
              <a:rPr lang="en-AU" smtClean="0">
                <a:solidFill>
                  <a:schemeClr val="bg2"/>
                </a:solidFill>
              </a:rPr>
              <a:pPr algn="r" eaLnBrk="0" hangingPunct="0">
                <a:defRPr/>
              </a:pPr>
              <a:t>6</a:t>
            </a:fld>
            <a:endParaRPr lang="en-AU" dirty="0">
              <a:solidFill>
                <a:schemeClr val="bg2"/>
              </a:solidFill>
            </a:endParaRPr>
          </a:p>
        </p:txBody>
      </p:sp>
      <p:sp>
        <p:nvSpPr>
          <p:cNvPr id="12" name="Footer Placeholder 4"/>
          <p:cNvSpPr>
            <a:spLocks noGrp="1"/>
          </p:cNvSpPr>
          <p:nvPr>
            <p:ph type="ftr" sz="quarter" idx="11"/>
          </p:nvPr>
        </p:nvSpPr>
        <p:spPr>
          <a:xfrm>
            <a:off x="433388" y="6324600"/>
            <a:ext cx="2895600" cy="457200"/>
          </a:xfrm>
        </p:spPr>
        <p:txBody>
          <a:bodyPr/>
          <a:lstStyle>
            <a:lvl1pPr>
              <a:defRPr/>
            </a:lvl1pPr>
          </a:lstStyle>
          <a:p>
            <a:r>
              <a:rPr lang="en-US" dirty="0" smtClean="0"/>
              <a:t>© 2011 Accenture  All Rights Reserved.</a:t>
            </a:r>
            <a:endParaRPr lang="en-US" dirty="0"/>
          </a:p>
        </p:txBody>
      </p:sp>
      <p:sp>
        <p:nvSpPr>
          <p:cNvPr id="14" name="Rectangle 13"/>
          <p:cNvSpPr/>
          <p:nvPr/>
        </p:nvSpPr>
        <p:spPr>
          <a:xfrm>
            <a:off x="308345" y="2873580"/>
            <a:ext cx="4035055" cy="1492716"/>
          </a:xfrm>
          <a:prstGeom prst="rect">
            <a:avLst/>
          </a:prstGeom>
        </p:spPr>
        <p:txBody>
          <a:bodyPr wrap="square">
            <a:spAutoFit/>
          </a:bodyPr>
          <a:lstStyle/>
          <a:p>
            <a:pPr>
              <a:lnSpc>
                <a:spcPct val="100000"/>
              </a:lnSpc>
              <a:spcBef>
                <a:spcPts val="0"/>
              </a:spcBef>
            </a:pPr>
            <a:r>
              <a:rPr lang="en-US" sz="1600" dirty="0" smtClean="0"/>
              <a:t>Industry Strategy Groups: </a:t>
            </a:r>
            <a:endParaRPr lang="en-US" sz="1600" b="0" dirty="0" smtClean="0"/>
          </a:p>
          <a:p>
            <a:pPr marL="228600" indent="-228600">
              <a:lnSpc>
                <a:spcPct val="100000"/>
              </a:lnSpc>
              <a:spcBef>
                <a:spcPts val="0"/>
              </a:spcBef>
              <a:buFont typeface="Arial" pitchFamily="34" charset="0"/>
              <a:buChar char="•"/>
            </a:pPr>
            <a:r>
              <a:rPr lang="en-US" sz="1500" b="0" dirty="0" smtClean="0"/>
              <a:t>Communications, Media &amp; Entertainment</a:t>
            </a:r>
          </a:p>
          <a:p>
            <a:pPr marL="228600" indent="-228600">
              <a:lnSpc>
                <a:spcPct val="100000"/>
              </a:lnSpc>
              <a:spcBef>
                <a:spcPts val="0"/>
              </a:spcBef>
              <a:buFont typeface="Arial" pitchFamily="34" charset="0"/>
              <a:buChar char="•"/>
            </a:pPr>
            <a:r>
              <a:rPr lang="en-US" sz="1500" b="0" dirty="0" smtClean="0"/>
              <a:t>Financial Services</a:t>
            </a:r>
          </a:p>
          <a:p>
            <a:pPr marL="228600" indent="-228600">
              <a:lnSpc>
                <a:spcPct val="100000"/>
              </a:lnSpc>
              <a:spcBef>
                <a:spcPts val="0"/>
              </a:spcBef>
              <a:buFont typeface="Arial" pitchFamily="34" charset="0"/>
              <a:buChar char="•"/>
            </a:pPr>
            <a:r>
              <a:rPr lang="en-US" sz="1500" b="0" dirty="0" smtClean="0"/>
              <a:t>Health &amp; Public Service</a:t>
            </a:r>
          </a:p>
          <a:p>
            <a:pPr marL="228600" indent="-228600">
              <a:lnSpc>
                <a:spcPct val="100000"/>
              </a:lnSpc>
              <a:spcBef>
                <a:spcPts val="0"/>
              </a:spcBef>
              <a:buFont typeface="Arial" pitchFamily="34" charset="0"/>
              <a:buChar char="•"/>
            </a:pPr>
            <a:r>
              <a:rPr lang="en-US" sz="1500" b="0" dirty="0" smtClean="0"/>
              <a:t>Products</a:t>
            </a:r>
          </a:p>
          <a:p>
            <a:pPr marL="228600" indent="-228600">
              <a:lnSpc>
                <a:spcPct val="100000"/>
              </a:lnSpc>
              <a:spcBef>
                <a:spcPts val="0"/>
              </a:spcBef>
              <a:buFont typeface="Arial" pitchFamily="34" charset="0"/>
              <a:buChar char="•"/>
            </a:pPr>
            <a:r>
              <a:rPr lang="en-US" sz="1500" b="0" dirty="0" smtClean="0"/>
              <a:t>Resources</a:t>
            </a:r>
            <a:endParaRPr lang="en-US" sz="1500" b="0" dirty="0"/>
          </a:p>
        </p:txBody>
      </p:sp>
      <p:sp>
        <p:nvSpPr>
          <p:cNvPr id="16" name="Rectangle 15"/>
          <p:cNvSpPr/>
          <p:nvPr/>
        </p:nvSpPr>
        <p:spPr>
          <a:xfrm>
            <a:off x="4463143" y="2873580"/>
            <a:ext cx="4287157" cy="2185214"/>
          </a:xfrm>
          <a:prstGeom prst="rect">
            <a:avLst/>
          </a:prstGeom>
        </p:spPr>
        <p:txBody>
          <a:bodyPr wrap="square">
            <a:spAutoFit/>
          </a:bodyPr>
          <a:lstStyle/>
          <a:p>
            <a:pPr>
              <a:lnSpc>
                <a:spcPct val="100000"/>
              </a:lnSpc>
              <a:spcBef>
                <a:spcPts val="0"/>
              </a:spcBef>
            </a:pPr>
            <a:r>
              <a:rPr lang="en-US" sz="1600" dirty="0" smtClean="0"/>
              <a:t>Functional Groups: </a:t>
            </a:r>
            <a:endParaRPr lang="en-US" sz="1600" b="0" dirty="0" smtClean="0"/>
          </a:p>
          <a:p>
            <a:pPr marL="228600" indent="-228600">
              <a:lnSpc>
                <a:spcPct val="100000"/>
              </a:lnSpc>
              <a:spcBef>
                <a:spcPts val="0"/>
              </a:spcBef>
              <a:buFont typeface="Arial" pitchFamily="34" charset="0"/>
              <a:buChar char="•"/>
            </a:pPr>
            <a:r>
              <a:rPr lang="en-US" sz="1500" b="0" dirty="0" smtClean="0"/>
              <a:t>Corporate Strategy/Operating Model/M&amp;A</a:t>
            </a:r>
          </a:p>
          <a:p>
            <a:pPr marL="228600" indent="-228600">
              <a:lnSpc>
                <a:spcPct val="100000"/>
              </a:lnSpc>
              <a:spcBef>
                <a:spcPts val="0"/>
              </a:spcBef>
              <a:buFont typeface="Arial" pitchFamily="34" charset="0"/>
              <a:buChar char="•"/>
            </a:pPr>
            <a:r>
              <a:rPr lang="en-US" sz="1500" b="0" dirty="0" smtClean="0"/>
              <a:t>Analytics</a:t>
            </a:r>
          </a:p>
          <a:p>
            <a:pPr marL="228600" indent="-228600">
              <a:lnSpc>
                <a:spcPct val="100000"/>
              </a:lnSpc>
              <a:spcBef>
                <a:spcPts val="0"/>
              </a:spcBef>
              <a:buFont typeface="Arial" pitchFamily="34" charset="0"/>
              <a:buChar char="•"/>
            </a:pPr>
            <a:r>
              <a:rPr lang="en-US" sz="1500" b="0" dirty="0" smtClean="0"/>
              <a:t>Customer Relationship Management</a:t>
            </a:r>
          </a:p>
          <a:p>
            <a:pPr marL="228600" indent="-228600">
              <a:lnSpc>
                <a:spcPct val="100000"/>
              </a:lnSpc>
              <a:spcBef>
                <a:spcPts val="0"/>
              </a:spcBef>
              <a:buFont typeface="Arial" pitchFamily="34" charset="0"/>
              <a:buChar char="•"/>
            </a:pPr>
            <a:r>
              <a:rPr lang="en-US" sz="1500" b="0" dirty="0" smtClean="0"/>
              <a:t>Finance &amp; Enterprise Performance</a:t>
            </a:r>
          </a:p>
          <a:p>
            <a:pPr marL="228600" indent="-228600">
              <a:lnSpc>
                <a:spcPct val="100000"/>
              </a:lnSpc>
              <a:spcBef>
                <a:spcPts val="0"/>
              </a:spcBef>
              <a:buFont typeface="Arial" pitchFamily="34" charset="0"/>
              <a:buChar char="•"/>
            </a:pPr>
            <a:r>
              <a:rPr lang="en-US" sz="1500" b="0" dirty="0" smtClean="0"/>
              <a:t>Operations</a:t>
            </a:r>
          </a:p>
          <a:p>
            <a:pPr marL="228600" indent="-228600">
              <a:lnSpc>
                <a:spcPct val="100000"/>
              </a:lnSpc>
              <a:spcBef>
                <a:spcPts val="0"/>
              </a:spcBef>
              <a:buFont typeface="Arial" pitchFamily="34" charset="0"/>
              <a:buChar char="•"/>
            </a:pPr>
            <a:r>
              <a:rPr lang="en-US" sz="1500" b="0" dirty="0" smtClean="0"/>
              <a:t>Risk Management</a:t>
            </a:r>
          </a:p>
          <a:p>
            <a:pPr marL="228600" indent="-228600">
              <a:lnSpc>
                <a:spcPct val="100000"/>
              </a:lnSpc>
              <a:spcBef>
                <a:spcPts val="0"/>
              </a:spcBef>
              <a:buFont typeface="Arial" pitchFamily="34" charset="0"/>
              <a:buChar char="•"/>
            </a:pPr>
            <a:r>
              <a:rPr lang="en-US" sz="1500" b="0" dirty="0" smtClean="0"/>
              <a:t>Sustainability</a:t>
            </a:r>
          </a:p>
          <a:p>
            <a:pPr marL="228600" indent="-228600">
              <a:lnSpc>
                <a:spcPct val="100000"/>
              </a:lnSpc>
              <a:spcBef>
                <a:spcPts val="0"/>
              </a:spcBef>
              <a:buFont typeface="Arial" pitchFamily="34" charset="0"/>
              <a:buChar char="•"/>
            </a:pPr>
            <a:r>
              <a:rPr lang="en-US" sz="1500" b="0" dirty="0" smtClean="0"/>
              <a:t>Talent &amp; Organization</a:t>
            </a:r>
          </a:p>
        </p:txBody>
      </p:sp>
      <p:sp>
        <p:nvSpPr>
          <p:cNvPr id="15" name="Title 1"/>
          <p:cNvSpPr>
            <a:spLocks noGrp="1"/>
          </p:cNvSpPr>
          <p:nvPr>
            <p:ph type="title"/>
          </p:nvPr>
        </p:nvSpPr>
        <p:spPr>
          <a:xfrm>
            <a:off x="430915" y="795752"/>
            <a:ext cx="8489699" cy="806450"/>
          </a:xfrm>
        </p:spPr>
        <p:txBody>
          <a:bodyPr/>
          <a:lstStyle/>
          <a:p>
            <a:r>
              <a:rPr lang="en-GB" dirty="0" smtClean="0"/>
              <a:t>We focus on growing industry and functional capabilities to deliver client value</a:t>
            </a:r>
            <a:endParaRPr lang="en-US" dirty="0"/>
          </a:p>
        </p:txBody>
      </p:sp>
    </p:spTree>
  </p:cSld>
  <p:clrMapOvr>
    <a:masterClrMapping/>
  </p:clrMapOvr>
  <p:transition advClick="0">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lstStyle/>
          <a:p>
            <a:pPr>
              <a:buNone/>
            </a:pPr>
            <a:r>
              <a:rPr lang="pt-BR" altLang="ja-JP" sz="2000" b="1" dirty="0" smtClean="0">
                <a:ea typeface="MS PGothic" pitchFamily="34" charset="-128"/>
              </a:rPr>
              <a:t>About Accenture Management Consulting</a:t>
            </a:r>
          </a:p>
          <a:p>
            <a:pPr>
              <a:lnSpc>
                <a:spcPct val="100000"/>
              </a:lnSpc>
              <a:spcBef>
                <a:spcPts val="2400"/>
              </a:spcBef>
              <a:buNone/>
            </a:pPr>
            <a:r>
              <a:rPr lang="pt-BR" altLang="ja-JP" sz="2000" b="1" dirty="0" smtClean="0">
                <a:ea typeface="MS PGothic" pitchFamily="34" charset="-128"/>
              </a:rPr>
              <a:t>Our Differentiation</a:t>
            </a:r>
          </a:p>
          <a:p>
            <a:pPr>
              <a:lnSpc>
                <a:spcPct val="100000"/>
              </a:lnSpc>
              <a:spcBef>
                <a:spcPts val="2400"/>
              </a:spcBef>
              <a:buNone/>
            </a:pPr>
            <a:r>
              <a:rPr lang="pt-BR" altLang="ja-JP" sz="2000" b="1" dirty="0" smtClean="0">
                <a:ea typeface="MS PGothic" pitchFamily="34" charset="-128"/>
              </a:rPr>
              <a:t>Core Elements of a Career With Us</a:t>
            </a:r>
          </a:p>
          <a:p>
            <a:pPr>
              <a:lnSpc>
                <a:spcPct val="100000"/>
              </a:lnSpc>
              <a:spcBef>
                <a:spcPts val="2400"/>
              </a:spcBef>
              <a:buNone/>
            </a:pPr>
            <a:r>
              <a:rPr lang="pt-BR" altLang="ja-JP" sz="2000" b="1" dirty="0" smtClean="0">
                <a:ea typeface="MS PGothic" pitchFamily="34" charset="-128"/>
              </a:rPr>
              <a:t>Questions &amp; Answer</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4A5EB642-E892-4B3A-98F2-A4743BE7C1A9}" type="slidenum">
              <a:rPr lang="en-US" smtClean="0"/>
              <a:pPr/>
              <a:t>7</a:t>
            </a:fld>
            <a:endParaRPr lang="en-US" dirty="0"/>
          </a:p>
        </p:txBody>
      </p:sp>
      <p:sp>
        <p:nvSpPr>
          <p:cNvPr id="5" name="Footer Placeholder 4"/>
          <p:cNvSpPr>
            <a:spLocks noGrp="1"/>
          </p:cNvSpPr>
          <p:nvPr>
            <p:ph type="ftr" sz="quarter" idx="11"/>
          </p:nvPr>
        </p:nvSpPr>
        <p:spPr/>
        <p:txBody>
          <a:bodyPr/>
          <a:lstStyle/>
          <a:p>
            <a:r>
              <a:rPr lang="en-US" dirty="0" smtClean="0"/>
              <a:t>© 2011 Accenture  All Rights Reserved.</a:t>
            </a:r>
            <a:endParaRPr lang="en-US" dirty="0"/>
          </a:p>
        </p:txBody>
      </p:sp>
      <p:sp>
        <p:nvSpPr>
          <p:cNvPr id="6" name="Rectangle 5"/>
          <p:cNvSpPr/>
          <p:nvPr/>
        </p:nvSpPr>
        <p:spPr bwMode="auto">
          <a:xfrm>
            <a:off x="273216" y="2412916"/>
            <a:ext cx="7707085" cy="435428"/>
          </a:xfrm>
          <a:prstGeom prst="rect">
            <a:avLst/>
          </a:prstGeom>
          <a:solidFill>
            <a:schemeClr val="accent3">
              <a:alpha val="3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80000"/>
              </a:lnSpc>
              <a:spcBef>
                <a:spcPct val="0"/>
              </a:spcBef>
              <a:spcAft>
                <a:spcPct val="0"/>
              </a:spcAft>
              <a:buClrTx/>
              <a:buSzTx/>
              <a:buFontTx/>
              <a:buNone/>
              <a:tabLst/>
            </a:pPr>
            <a:endParaRPr kumimoji="0" lang="en-US" sz="3200" b="1" i="0" u="none" strike="noStrike" cap="none" normalizeH="0" baseline="0" dirty="0" smtClean="0">
              <a:ln>
                <a:noFill/>
              </a:ln>
              <a:solidFill>
                <a:schemeClr val="tx1"/>
              </a:solidFill>
              <a:effectLst/>
              <a:latin typeface="Arial"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4"/>
          <p:cNvSpPr>
            <a:spLocks noGrp="1"/>
          </p:cNvSpPr>
          <p:nvPr>
            <p:ph type="title"/>
          </p:nvPr>
        </p:nvSpPr>
        <p:spPr/>
        <p:txBody>
          <a:bodyPr/>
          <a:lstStyle/>
          <a:p>
            <a:r>
              <a:rPr lang="en-GB" b="1" dirty="0" smtClean="0"/>
              <a:t>Our clients are facing a number of challenges and opportunities today</a:t>
            </a:r>
            <a:endParaRPr lang="en-US" b="1" dirty="0" smtClean="0"/>
          </a:p>
        </p:txBody>
      </p:sp>
      <p:sp>
        <p:nvSpPr>
          <p:cNvPr id="5" name="TextBox 4"/>
          <p:cNvSpPr txBox="1"/>
          <p:nvPr/>
        </p:nvSpPr>
        <p:spPr>
          <a:xfrm>
            <a:off x="2947104" y="1874794"/>
            <a:ext cx="1341800" cy="387798"/>
          </a:xfrm>
          <a:prstGeom prst="rect">
            <a:avLst/>
          </a:prstGeom>
          <a:noFill/>
        </p:spPr>
        <p:txBody>
          <a:bodyPr wrap="square" lIns="0" tIns="0" rIns="0" bIns="0">
            <a:spAutoFit/>
          </a:bodyPr>
          <a:lstStyle/>
          <a:p>
            <a:pPr>
              <a:lnSpc>
                <a:spcPct val="90000"/>
              </a:lnSpc>
              <a:defRPr/>
            </a:pPr>
            <a:r>
              <a:rPr lang="en-US" sz="1400" dirty="0">
                <a:solidFill>
                  <a:schemeClr val="accent4">
                    <a:lumMod val="75000"/>
                  </a:schemeClr>
                </a:solidFill>
              </a:rPr>
              <a:t>Demographics &amp; Urbanization</a:t>
            </a:r>
          </a:p>
        </p:txBody>
      </p:sp>
      <p:sp>
        <p:nvSpPr>
          <p:cNvPr id="6" name="TextBox 5"/>
          <p:cNvSpPr txBox="1"/>
          <p:nvPr/>
        </p:nvSpPr>
        <p:spPr>
          <a:xfrm>
            <a:off x="7325206" y="4932332"/>
            <a:ext cx="1399074" cy="387798"/>
          </a:xfrm>
          <a:prstGeom prst="rect">
            <a:avLst/>
          </a:prstGeom>
          <a:noFill/>
        </p:spPr>
        <p:txBody>
          <a:bodyPr wrap="square" lIns="0" tIns="0" rIns="0" bIns="0">
            <a:spAutoFit/>
          </a:bodyPr>
          <a:lstStyle/>
          <a:p>
            <a:pPr>
              <a:lnSpc>
                <a:spcPct val="90000"/>
              </a:lnSpc>
              <a:defRPr/>
            </a:pPr>
            <a:r>
              <a:rPr lang="en-US" sz="1400" dirty="0">
                <a:solidFill>
                  <a:schemeClr val="accent4">
                    <a:lumMod val="75000"/>
                  </a:schemeClr>
                </a:solidFill>
              </a:rPr>
              <a:t>Energy &amp;</a:t>
            </a:r>
          </a:p>
          <a:p>
            <a:pPr>
              <a:lnSpc>
                <a:spcPct val="90000"/>
              </a:lnSpc>
              <a:defRPr/>
            </a:pPr>
            <a:r>
              <a:rPr lang="en-US" sz="1400" dirty="0">
                <a:solidFill>
                  <a:schemeClr val="accent4">
                    <a:lumMod val="75000"/>
                  </a:schemeClr>
                </a:solidFill>
              </a:rPr>
              <a:t>Commodities</a:t>
            </a:r>
          </a:p>
        </p:txBody>
      </p:sp>
      <p:sp>
        <p:nvSpPr>
          <p:cNvPr id="7" name="TextBox 6"/>
          <p:cNvSpPr txBox="1"/>
          <p:nvPr/>
        </p:nvSpPr>
        <p:spPr>
          <a:xfrm>
            <a:off x="239840" y="5039228"/>
            <a:ext cx="1405093" cy="387798"/>
          </a:xfrm>
          <a:prstGeom prst="rect">
            <a:avLst/>
          </a:prstGeom>
          <a:noFill/>
        </p:spPr>
        <p:txBody>
          <a:bodyPr wrap="square" lIns="0" tIns="0" rIns="0" bIns="0">
            <a:spAutoFit/>
          </a:bodyPr>
          <a:lstStyle/>
          <a:p>
            <a:pPr>
              <a:lnSpc>
                <a:spcPct val="90000"/>
              </a:lnSpc>
              <a:defRPr/>
            </a:pPr>
            <a:r>
              <a:rPr lang="en-US" sz="1400" dirty="0">
                <a:solidFill>
                  <a:schemeClr val="accent4">
                    <a:lumMod val="75000"/>
                  </a:schemeClr>
                </a:solidFill>
              </a:rPr>
              <a:t>Globalization</a:t>
            </a:r>
          </a:p>
          <a:p>
            <a:pPr>
              <a:lnSpc>
                <a:spcPct val="90000"/>
              </a:lnSpc>
              <a:defRPr/>
            </a:pPr>
            <a:r>
              <a:rPr lang="en-US" sz="1400" dirty="0">
                <a:solidFill>
                  <a:schemeClr val="accent4">
                    <a:lumMod val="75000"/>
                  </a:schemeClr>
                </a:solidFill>
              </a:rPr>
              <a:t>&amp; Power Shifts </a:t>
            </a:r>
          </a:p>
        </p:txBody>
      </p:sp>
      <p:sp>
        <p:nvSpPr>
          <p:cNvPr id="8" name="TextBox 7"/>
          <p:cNvSpPr txBox="1"/>
          <p:nvPr/>
        </p:nvSpPr>
        <p:spPr>
          <a:xfrm>
            <a:off x="2559953" y="6078686"/>
            <a:ext cx="1095587" cy="387798"/>
          </a:xfrm>
          <a:prstGeom prst="rect">
            <a:avLst/>
          </a:prstGeom>
          <a:noFill/>
        </p:spPr>
        <p:txBody>
          <a:bodyPr wrap="square" lIns="0" tIns="0" rIns="0" bIns="0">
            <a:spAutoFit/>
          </a:bodyPr>
          <a:lstStyle/>
          <a:p>
            <a:pPr>
              <a:lnSpc>
                <a:spcPct val="90000"/>
              </a:lnSpc>
              <a:defRPr/>
            </a:pPr>
            <a:r>
              <a:rPr lang="en-US" sz="1400" dirty="0">
                <a:solidFill>
                  <a:schemeClr val="accent4">
                    <a:lumMod val="75000"/>
                  </a:schemeClr>
                </a:solidFill>
              </a:rPr>
              <a:t>Capital </a:t>
            </a:r>
            <a:endParaRPr lang="en-US" sz="1400" dirty="0" smtClean="0">
              <a:solidFill>
                <a:schemeClr val="accent4">
                  <a:lumMod val="75000"/>
                </a:schemeClr>
              </a:solidFill>
            </a:endParaRPr>
          </a:p>
          <a:p>
            <a:pPr>
              <a:lnSpc>
                <a:spcPct val="90000"/>
              </a:lnSpc>
              <a:defRPr/>
            </a:pPr>
            <a:r>
              <a:rPr lang="en-US" sz="1400" dirty="0" smtClean="0">
                <a:solidFill>
                  <a:schemeClr val="accent4">
                    <a:lumMod val="75000"/>
                  </a:schemeClr>
                </a:solidFill>
              </a:rPr>
              <a:t>&amp; Regulation</a:t>
            </a:r>
            <a:endParaRPr lang="en-US" sz="1400" dirty="0">
              <a:solidFill>
                <a:schemeClr val="accent4">
                  <a:lumMod val="75000"/>
                </a:schemeClr>
              </a:solidFill>
            </a:endParaRPr>
          </a:p>
        </p:txBody>
      </p:sp>
      <p:sp>
        <p:nvSpPr>
          <p:cNvPr id="9" name="TextBox 8"/>
          <p:cNvSpPr txBox="1"/>
          <p:nvPr/>
        </p:nvSpPr>
        <p:spPr>
          <a:xfrm>
            <a:off x="5015586" y="6078686"/>
            <a:ext cx="1385213" cy="387798"/>
          </a:xfrm>
          <a:prstGeom prst="rect">
            <a:avLst/>
          </a:prstGeom>
          <a:noFill/>
        </p:spPr>
        <p:txBody>
          <a:bodyPr wrap="square" lIns="0" tIns="0" rIns="0" bIns="0">
            <a:spAutoFit/>
          </a:bodyPr>
          <a:lstStyle/>
          <a:p>
            <a:pPr>
              <a:lnSpc>
                <a:spcPct val="90000"/>
              </a:lnSpc>
              <a:defRPr/>
            </a:pPr>
            <a:r>
              <a:rPr lang="en-US" sz="1400" dirty="0">
                <a:solidFill>
                  <a:schemeClr val="accent4">
                    <a:lumMod val="75000"/>
                  </a:schemeClr>
                </a:solidFill>
              </a:rPr>
              <a:t>Environment </a:t>
            </a:r>
            <a:endParaRPr lang="en-US" sz="1400" dirty="0" smtClean="0">
              <a:solidFill>
                <a:schemeClr val="accent4">
                  <a:lumMod val="75000"/>
                </a:schemeClr>
              </a:solidFill>
            </a:endParaRPr>
          </a:p>
          <a:p>
            <a:pPr>
              <a:lnSpc>
                <a:spcPct val="90000"/>
              </a:lnSpc>
              <a:defRPr/>
            </a:pPr>
            <a:r>
              <a:rPr lang="en-US" sz="1400" dirty="0" smtClean="0">
                <a:solidFill>
                  <a:schemeClr val="accent4">
                    <a:lumMod val="75000"/>
                  </a:schemeClr>
                </a:solidFill>
              </a:rPr>
              <a:t>&amp; Sustainability</a:t>
            </a:r>
            <a:endParaRPr lang="en-US" sz="1400" dirty="0">
              <a:solidFill>
                <a:schemeClr val="accent4">
                  <a:lumMod val="75000"/>
                </a:schemeClr>
              </a:solidFill>
            </a:endParaRPr>
          </a:p>
        </p:txBody>
      </p:sp>
      <p:sp>
        <p:nvSpPr>
          <p:cNvPr id="10" name="TextBox 9"/>
          <p:cNvSpPr txBox="1"/>
          <p:nvPr/>
        </p:nvSpPr>
        <p:spPr>
          <a:xfrm>
            <a:off x="284813" y="2848130"/>
            <a:ext cx="1063351" cy="387798"/>
          </a:xfrm>
          <a:prstGeom prst="rect">
            <a:avLst/>
          </a:prstGeom>
          <a:noFill/>
        </p:spPr>
        <p:txBody>
          <a:bodyPr wrap="square" lIns="0" tIns="0" rIns="0" bIns="0">
            <a:spAutoFit/>
          </a:bodyPr>
          <a:lstStyle/>
          <a:p>
            <a:pPr>
              <a:lnSpc>
                <a:spcPct val="90000"/>
              </a:lnSpc>
              <a:defRPr/>
            </a:pPr>
            <a:r>
              <a:rPr lang="en-US" sz="1400" dirty="0">
                <a:solidFill>
                  <a:schemeClr val="accent4">
                    <a:lumMod val="75000"/>
                  </a:schemeClr>
                </a:solidFill>
              </a:rPr>
              <a:t>Disruptions &amp; Barriers</a:t>
            </a:r>
          </a:p>
        </p:txBody>
      </p:sp>
      <p:sp>
        <p:nvSpPr>
          <p:cNvPr id="11" name="TextBox 10"/>
          <p:cNvSpPr txBox="1"/>
          <p:nvPr/>
        </p:nvSpPr>
        <p:spPr>
          <a:xfrm>
            <a:off x="7325205" y="2848130"/>
            <a:ext cx="1042317" cy="387798"/>
          </a:xfrm>
          <a:prstGeom prst="rect">
            <a:avLst/>
          </a:prstGeom>
          <a:noFill/>
        </p:spPr>
        <p:txBody>
          <a:bodyPr wrap="square" lIns="0" tIns="0" rIns="0" bIns="0">
            <a:spAutoFit/>
          </a:bodyPr>
          <a:lstStyle/>
          <a:p>
            <a:pPr>
              <a:lnSpc>
                <a:spcPct val="90000"/>
              </a:lnSpc>
              <a:defRPr/>
            </a:pPr>
            <a:r>
              <a:rPr lang="en-US" sz="1400" dirty="0">
                <a:solidFill>
                  <a:schemeClr val="accent4">
                    <a:lumMod val="75000"/>
                  </a:schemeClr>
                </a:solidFill>
              </a:rPr>
              <a:t>Technology &amp; Mobility</a:t>
            </a:r>
          </a:p>
        </p:txBody>
      </p:sp>
      <p:sp>
        <p:nvSpPr>
          <p:cNvPr id="27" name="Rounded Rectangle 26"/>
          <p:cNvSpPr/>
          <p:nvPr/>
        </p:nvSpPr>
        <p:spPr bwMode="auto">
          <a:xfrm>
            <a:off x="1662114" y="2373691"/>
            <a:ext cx="5381879" cy="3442910"/>
          </a:xfrm>
          <a:prstGeom prst="roundRect">
            <a:avLst>
              <a:gd name="adj" fmla="val 33008"/>
            </a:avLst>
          </a:prstGeom>
          <a:solidFill>
            <a:schemeClr val="bg1"/>
          </a:solidFill>
          <a:ln w="38100" cap="flat" cmpd="sng" algn="ctr">
            <a:solidFill>
              <a:schemeClr val="accent1"/>
            </a:solidFill>
            <a:prstDash val="solid"/>
            <a:round/>
            <a:headEnd type="none" w="med" len="med"/>
            <a:tailEnd type="none" w="med" len="med"/>
          </a:ln>
          <a:effectLst/>
        </p:spPr>
        <p:txBody>
          <a:bodyPr lIns="91432" tIns="45715" rIns="91432" bIns="45715"/>
          <a:lstStyle/>
          <a:p>
            <a:pPr>
              <a:defRPr/>
            </a:pPr>
            <a:endParaRPr lang="en-US" u="none" dirty="0"/>
          </a:p>
        </p:txBody>
      </p:sp>
      <p:sp>
        <p:nvSpPr>
          <p:cNvPr id="23570" name="Oval 24"/>
          <p:cNvSpPr>
            <a:spLocks noChangeArrowheads="1"/>
          </p:cNvSpPr>
          <p:nvPr/>
        </p:nvSpPr>
        <p:spPr bwMode="auto">
          <a:xfrm>
            <a:off x="4393407" y="2156239"/>
            <a:ext cx="330311" cy="330311"/>
          </a:xfrm>
          <a:prstGeom prst="ellipse">
            <a:avLst/>
          </a:prstGeom>
          <a:solidFill>
            <a:schemeClr val="accent4"/>
          </a:solidFill>
          <a:ln w="9525" algn="ctr">
            <a:solidFill>
              <a:schemeClr val="accent4"/>
            </a:solidFill>
            <a:round/>
            <a:headEnd/>
            <a:tailEnd/>
          </a:ln>
        </p:spPr>
        <p:txBody>
          <a:bodyPr lIns="91432" tIns="45715" rIns="91432" bIns="45715"/>
          <a:lstStyle/>
          <a:p>
            <a:endParaRPr lang="en-US" u="none" dirty="0">
              <a:solidFill>
                <a:schemeClr val="accent4">
                  <a:lumMod val="75000"/>
                </a:schemeClr>
              </a:solidFill>
            </a:endParaRPr>
          </a:p>
        </p:txBody>
      </p:sp>
      <p:sp>
        <p:nvSpPr>
          <p:cNvPr id="23572" name="Oval 27"/>
          <p:cNvSpPr>
            <a:spLocks noChangeArrowheads="1"/>
          </p:cNvSpPr>
          <p:nvPr/>
        </p:nvSpPr>
        <p:spPr bwMode="auto">
          <a:xfrm>
            <a:off x="6902680" y="4800940"/>
            <a:ext cx="330311" cy="330312"/>
          </a:xfrm>
          <a:prstGeom prst="ellipse">
            <a:avLst/>
          </a:prstGeom>
          <a:solidFill>
            <a:schemeClr val="accent4"/>
          </a:solidFill>
          <a:ln w="9525" algn="ctr">
            <a:solidFill>
              <a:schemeClr val="accent4"/>
            </a:solidFill>
            <a:round/>
            <a:headEnd/>
            <a:tailEnd/>
          </a:ln>
        </p:spPr>
        <p:txBody>
          <a:bodyPr lIns="91432" tIns="45715" rIns="91432" bIns="45715"/>
          <a:lstStyle/>
          <a:p>
            <a:endParaRPr lang="en-US" u="none" dirty="0">
              <a:solidFill>
                <a:schemeClr val="accent4">
                  <a:lumMod val="75000"/>
                </a:schemeClr>
              </a:solidFill>
            </a:endParaRPr>
          </a:p>
        </p:txBody>
      </p:sp>
      <p:sp>
        <p:nvSpPr>
          <p:cNvPr id="23573" name="Oval 28"/>
          <p:cNvSpPr>
            <a:spLocks noChangeArrowheads="1"/>
          </p:cNvSpPr>
          <p:nvPr/>
        </p:nvSpPr>
        <p:spPr bwMode="auto">
          <a:xfrm>
            <a:off x="5518710" y="5661593"/>
            <a:ext cx="330311" cy="330311"/>
          </a:xfrm>
          <a:prstGeom prst="ellipse">
            <a:avLst/>
          </a:prstGeom>
          <a:solidFill>
            <a:schemeClr val="accent4"/>
          </a:solidFill>
          <a:ln w="9525" algn="ctr">
            <a:solidFill>
              <a:schemeClr val="accent4"/>
            </a:solidFill>
            <a:round/>
            <a:headEnd/>
            <a:tailEnd/>
          </a:ln>
        </p:spPr>
        <p:txBody>
          <a:bodyPr lIns="91432" tIns="45715" rIns="91432" bIns="45715"/>
          <a:lstStyle/>
          <a:p>
            <a:endParaRPr lang="en-US" u="none" dirty="0">
              <a:solidFill>
                <a:schemeClr val="accent4">
                  <a:lumMod val="75000"/>
                </a:schemeClr>
              </a:solidFill>
            </a:endParaRPr>
          </a:p>
        </p:txBody>
      </p:sp>
      <p:sp>
        <p:nvSpPr>
          <p:cNvPr id="23574" name="Oval 29"/>
          <p:cNvSpPr>
            <a:spLocks noChangeArrowheads="1"/>
          </p:cNvSpPr>
          <p:nvPr/>
        </p:nvSpPr>
        <p:spPr bwMode="auto">
          <a:xfrm>
            <a:off x="2973723" y="5661593"/>
            <a:ext cx="330312" cy="330311"/>
          </a:xfrm>
          <a:prstGeom prst="ellipse">
            <a:avLst/>
          </a:prstGeom>
          <a:solidFill>
            <a:schemeClr val="accent4"/>
          </a:solidFill>
          <a:ln w="9525" algn="ctr">
            <a:solidFill>
              <a:schemeClr val="accent4"/>
            </a:solidFill>
            <a:round/>
            <a:headEnd/>
            <a:tailEnd/>
          </a:ln>
        </p:spPr>
        <p:txBody>
          <a:bodyPr lIns="91432" tIns="45715" rIns="91432" bIns="45715"/>
          <a:lstStyle/>
          <a:p>
            <a:endParaRPr lang="en-US" u="none" dirty="0">
              <a:solidFill>
                <a:schemeClr val="accent4">
                  <a:lumMod val="75000"/>
                </a:schemeClr>
              </a:solidFill>
            </a:endParaRPr>
          </a:p>
        </p:txBody>
      </p:sp>
      <p:sp>
        <p:nvSpPr>
          <p:cNvPr id="23575" name="Oval 30"/>
          <p:cNvSpPr>
            <a:spLocks noChangeArrowheads="1"/>
          </p:cNvSpPr>
          <p:nvPr/>
        </p:nvSpPr>
        <p:spPr bwMode="auto">
          <a:xfrm>
            <a:off x="1520613" y="4800940"/>
            <a:ext cx="330311" cy="330312"/>
          </a:xfrm>
          <a:prstGeom prst="ellipse">
            <a:avLst/>
          </a:prstGeom>
          <a:solidFill>
            <a:schemeClr val="accent4"/>
          </a:solidFill>
          <a:ln w="9525" algn="ctr">
            <a:solidFill>
              <a:schemeClr val="accent4"/>
            </a:solidFill>
            <a:round/>
            <a:headEnd/>
            <a:tailEnd/>
          </a:ln>
        </p:spPr>
        <p:txBody>
          <a:bodyPr lIns="91432" tIns="45715" rIns="91432" bIns="45715"/>
          <a:lstStyle/>
          <a:p>
            <a:endParaRPr lang="en-US" u="none" dirty="0">
              <a:solidFill>
                <a:schemeClr val="accent4">
                  <a:lumMod val="75000"/>
                </a:schemeClr>
              </a:solidFill>
            </a:endParaRPr>
          </a:p>
        </p:txBody>
      </p:sp>
      <p:sp>
        <p:nvSpPr>
          <p:cNvPr id="23576" name="Oval 31"/>
          <p:cNvSpPr>
            <a:spLocks noChangeArrowheads="1"/>
          </p:cNvSpPr>
          <p:nvPr/>
        </p:nvSpPr>
        <p:spPr bwMode="auto">
          <a:xfrm>
            <a:off x="1525605" y="2881316"/>
            <a:ext cx="330312" cy="330311"/>
          </a:xfrm>
          <a:prstGeom prst="ellipse">
            <a:avLst/>
          </a:prstGeom>
          <a:solidFill>
            <a:schemeClr val="accent4"/>
          </a:solidFill>
          <a:ln w="9525" algn="ctr">
            <a:solidFill>
              <a:schemeClr val="accent4"/>
            </a:solidFill>
            <a:round/>
            <a:headEnd/>
            <a:tailEnd/>
          </a:ln>
        </p:spPr>
        <p:txBody>
          <a:bodyPr lIns="91432" tIns="45715" rIns="91432" bIns="45715"/>
          <a:lstStyle/>
          <a:p>
            <a:endParaRPr lang="en-US" u="none" dirty="0">
              <a:solidFill>
                <a:schemeClr val="accent4">
                  <a:lumMod val="75000"/>
                </a:schemeClr>
              </a:solidFill>
            </a:endParaRPr>
          </a:p>
        </p:txBody>
      </p:sp>
      <p:sp>
        <p:nvSpPr>
          <p:cNvPr id="44" name="Pentagon 43"/>
          <p:cNvSpPr/>
          <p:nvPr/>
        </p:nvSpPr>
        <p:spPr bwMode="auto">
          <a:xfrm>
            <a:off x="2366410" y="2732306"/>
            <a:ext cx="4486901" cy="2933976"/>
          </a:xfrm>
          <a:prstGeom prst="homePlate">
            <a:avLst>
              <a:gd name="adj" fmla="val 22936"/>
            </a:avLst>
          </a:prstGeom>
          <a:solidFill>
            <a:schemeClr val="accent5"/>
          </a:solidFill>
          <a:ln w="9525" cap="flat" cmpd="sng" algn="ctr">
            <a:noFill/>
            <a:prstDash val="solid"/>
            <a:round/>
            <a:headEnd type="none" w="med" len="med"/>
            <a:tailEnd type="none" w="med" len="med"/>
          </a:ln>
          <a:effectLst/>
        </p:spPr>
        <p:txBody>
          <a:bodyPr lIns="91432" tIns="91432" rIns="91432" bIns="45715"/>
          <a:lstStyle/>
          <a:p>
            <a:pPr>
              <a:defRPr/>
            </a:pPr>
            <a:r>
              <a:rPr lang="en-GB" sz="1600" dirty="0"/>
              <a:t>    </a:t>
            </a:r>
            <a:r>
              <a:rPr lang="en-GB" sz="1500" dirty="0"/>
              <a:t>Transforming in </a:t>
            </a:r>
            <a:r>
              <a:rPr lang="en-GB" sz="1500" dirty="0" smtClean="0"/>
              <a:t>an Evolving Market</a:t>
            </a:r>
            <a:endParaRPr lang="en-GB" sz="1500" dirty="0"/>
          </a:p>
        </p:txBody>
      </p:sp>
      <p:sp>
        <p:nvSpPr>
          <p:cNvPr id="45" name="Pentagon 5"/>
          <p:cNvSpPr>
            <a:spLocks noChangeArrowheads="1"/>
          </p:cNvSpPr>
          <p:nvPr/>
        </p:nvSpPr>
        <p:spPr bwMode="auto">
          <a:xfrm>
            <a:off x="2621995" y="3007443"/>
            <a:ext cx="3963740" cy="2404006"/>
          </a:xfrm>
          <a:prstGeom prst="homePlate">
            <a:avLst>
              <a:gd name="adj" fmla="val 23189"/>
            </a:avLst>
          </a:prstGeom>
          <a:solidFill>
            <a:schemeClr val="accent2"/>
          </a:solidFill>
          <a:ln w="28575" algn="ctr">
            <a:solidFill>
              <a:schemeClr val="accent5"/>
            </a:solidFill>
            <a:prstDash val="solid"/>
            <a:round/>
            <a:headEnd/>
            <a:tailEnd/>
          </a:ln>
          <a:effectLst/>
        </p:spPr>
        <p:txBody>
          <a:bodyPr lIns="91432" tIns="45715" rIns="91432" bIns="45715"/>
          <a:lstStyle/>
          <a:p>
            <a:pPr>
              <a:defRPr/>
            </a:pPr>
            <a:endParaRPr lang="en-GB" sz="1600" dirty="0">
              <a:solidFill>
                <a:schemeClr val="bg1"/>
              </a:solidFill>
            </a:endParaRPr>
          </a:p>
        </p:txBody>
      </p:sp>
      <p:sp>
        <p:nvSpPr>
          <p:cNvPr id="48" name="Pentagon 12"/>
          <p:cNvSpPr>
            <a:spLocks noChangeArrowheads="1"/>
          </p:cNvSpPr>
          <p:nvPr/>
        </p:nvSpPr>
        <p:spPr bwMode="auto">
          <a:xfrm>
            <a:off x="2727663" y="4229963"/>
            <a:ext cx="3548815" cy="299621"/>
          </a:xfrm>
          <a:prstGeom prst="homePlate">
            <a:avLst>
              <a:gd name="adj" fmla="val 50106"/>
            </a:avLst>
          </a:prstGeom>
          <a:solidFill>
            <a:schemeClr val="bg1"/>
          </a:solidFill>
          <a:ln w="9525" algn="ctr">
            <a:noFill/>
            <a:round/>
            <a:headEnd/>
            <a:tailEnd/>
          </a:ln>
          <a:effectLst/>
        </p:spPr>
        <p:txBody>
          <a:bodyPr lIns="91432" tIns="45715" rIns="91432" bIns="45715" anchor="ctr"/>
          <a:lstStyle/>
          <a:p>
            <a:pPr>
              <a:defRPr/>
            </a:pPr>
            <a:r>
              <a:rPr lang="en-GB" sz="1400" dirty="0">
                <a:solidFill>
                  <a:schemeClr val="accent1"/>
                </a:solidFill>
              </a:rPr>
              <a:t>Driving Growth</a:t>
            </a:r>
          </a:p>
        </p:txBody>
      </p:sp>
      <p:sp>
        <p:nvSpPr>
          <p:cNvPr id="49" name="Pentagon 13"/>
          <p:cNvSpPr>
            <a:spLocks noChangeArrowheads="1"/>
          </p:cNvSpPr>
          <p:nvPr/>
        </p:nvSpPr>
        <p:spPr bwMode="auto">
          <a:xfrm>
            <a:off x="2727663" y="4975921"/>
            <a:ext cx="3314211" cy="299621"/>
          </a:xfrm>
          <a:prstGeom prst="homePlate">
            <a:avLst>
              <a:gd name="adj" fmla="val 50009"/>
            </a:avLst>
          </a:prstGeom>
          <a:solidFill>
            <a:schemeClr val="bg1"/>
          </a:solidFill>
          <a:ln w="9525" algn="ctr">
            <a:noFill/>
            <a:round/>
            <a:headEnd/>
            <a:tailEnd/>
          </a:ln>
          <a:effectLst/>
        </p:spPr>
        <p:txBody>
          <a:bodyPr lIns="91432" tIns="45715" rIns="91432" bIns="45715" anchor="ctr"/>
          <a:lstStyle/>
          <a:p>
            <a:pPr>
              <a:defRPr/>
            </a:pPr>
            <a:r>
              <a:rPr lang="en-GB" sz="1400" dirty="0" smtClean="0">
                <a:solidFill>
                  <a:schemeClr val="accent1"/>
                </a:solidFill>
              </a:rPr>
              <a:t>Innovation</a:t>
            </a:r>
            <a:endParaRPr lang="en-GB" sz="1400" dirty="0">
              <a:solidFill>
                <a:schemeClr val="accent1"/>
              </a:solidFill>
            </a:endParaRPr>
          </a:p>
        </p:txBody>
      </p:sp>
      <p:sp>
        <p:nvSpPr>
          <p:cNvPr id="50" name="Pentagon 14"/>
          <p:cNvSpPr>
            <a:spLocks noChangeArrowheads="1"/>
          </p:cNvSpPr>
          <p:nvPr/>
        </p:nvSpPr>
        <p:spPr bwMode="auto">
          <a:xfrm>
            <a:off x="2727663" y="3856984"/>
            <a:ext cx="3548815" cy="299621"/>
          </a:xfrm>
          <a:prstGeom prst="homePlate">
            <a:avLst>
              <a:gd name="adj" fmla="val 50007"/>
            </a:avLst>
          </a:prstGeom>
          <a:solidFill>
            <a:schemeClr val="bg1"/>
          </a:solidFill>
          <a:ln w="9525" algn="ctr">
            <a:noFill/>
            <a:round/>
            <a:headEnd/>
            <a:tailEnd/>
          </a:ln>
          <a:effectLst/>
        </p:spPr>
        <p:txBody>
          <a:bodyPr lIns="91432" tIns="45715" rIns="91432" bIns="45715" anchor="ctr"/>
          <a:lstStyle/>
          <a:p>
            <a:pPr>
              <a:defRPr/>
            </a:pPr>
            <a:r>
              <a:rPr lang="en-GB" sz="1400" dirty="0" smtClean="0">
                <a:solidFill>
                  <a:schemeClr val="accent1"/>
                </a:solidFill>
              </a:rPr>
              <a:t>Operational Excellence</a:t>
            </a:r>
            <a:endParaRPr lang="en-GB" sz="1400" dirty="0">
              <a:solidFill>
                <a:schemeClr val="accent1"/>
              </a:solidFill>
            </a:endParaRPr>
          </a:p>
        </p:txBody>
      </p:sp>
      <p:sp>
        <p:nvSpPr>
          <p:cNvPr id="51" name="Pentagon 15"/>
          <p:cNvSpPr>
            <a:spLocks noChangeArrowheads="1"/>
          </p:cNvSpPr>
          <p:nvPr/>
        </p:nvSpPr>
        <p:spPr bwMode="auto">
          <a:xfrm>
            <a:off x="2727663" y="3484005"/>
            <a:ext cx="3371798" cy="299621"/>
          </a:xfrm>
          <a:prstGeom prst="homePlate">
            <a:avLst>
              <a:gd name="adj" fmla="val 50009"/>
            </a:avLst>
          </a:prstGeom>
          <a:solidFill>
            <a:schemeClr val="bg1"/>
          </a:solidFill>
          <a:ln w="9525" algn="ctr">
            <a:noFill/>
            <a:round/>
            <a:headEnd/>
            <a:tailEnd/>
          </a:ln>
          <a:effectLst/>
        </p:spPr>
        <p:txBody>
          <a:bodyPr lIns="91432" tIns="45715" rIns="91432" bIns="45715" anchor="ctr"/>
          <a:lstStyle/>
          <a:p>
            <a:pPr>
              <a:defRPr/>
            </a:pPr>
            <a:r>
              <a:rPr lang="en-GB" sz="1400" dirty="0">
                <a:solidFill>
                  <a:schemeClr val="accent1"/>
                </a:solidFill>
              </a:rPr>
              <a:t>Profit &amp; Cash Optimization</a:t>
            </a:r>
          </a:p>
        </p:txBody>
      </p:sp>
      <p:sp>
        <p:nvSpPr>
          <p:cNvPr id="52" name="Pentagon 14"/>
          <p:cNvSpPr>
            <a:spLocks noChangeArrowheads="1"/>
          </p:cNvSpPr>
          <p:nvPr/>
        </p:nvSpPr>
        <p:spPr bwMode="auto">
          <a:xfrm>
            <a:off x="2727663" y="4602942"/>
            <a:ext cx="3371797" cy="299621"/>
          </a:xfrm>
          <a:prstGeom prst="homePlate">
            <a:avLst>
              <a:gd name="adj" fmla="val 50007"/>
            </a:avLst>
          </a:prstGeom>
          <a:solidFill>
            <a:schemeClr val="bg1"/>
          </a:solidFill>
          <a:ln w="9525" algn="ctr">
            <a:noFill/>
            <a:round/>
            <a:headEnd/>
            <a:tailEnd/>
          </a:ln>
          <a:effectLst/>
        </p:spPr>
        <p:txBody>
          <a:bodyPr lIns="91432" tIns="45715" rIns="91432" bIns="45715" anchor="ctr"/>
          <a:lstStyle/>
          <a:p>
            <a:pPr>
              <a:defRPr/>
            </a:pPr>
            <a:r>
              <a:rPr lang="en-GB" sz="1400" dirty="0">
                <a:solidFill>
                  <a:schemeClr val="accent1"/>
                </a:solidFill>
              </a:rPr>
              <a:t>Talent </a:t>
            </a:r>
          </a:p>
        </p:txBody>
      </p:sp>
      <p:sp>
        <p:nvSpPr>
          <p:cNvPr id="53" name="Pentagon 13"/>
          <p:cNvSpPr>
            <a:spLocks noChangeArrowheads="1"/>
          </p:cNvSpPr>
          <p:nvPr/>
        </p:nvSpPr>
        <p:spPr bwMode="auto">
          <a:xfrm>
            <a:off x="2727663" y="3111026"/>
            <a:ext cx="3314211" cy="299621"/>
          </a:xfrm>
          <a:prstGeom prst="homePlate">
            <a:avLst>
              <a:gd name="adj" fmla="val 50009"/>
            </a:avLst>
          </a:prstGeom>
          <a:solidFill>
            <a:schemeClr val="bg1"/>
          </a:solidFill>
          <a:ln w="9525" algn="ctr">
            <a:noFill/>
            <a:round/>
            <a:headEnd/>
            <a:tailEnd/>
          </a:ln>
          <a:effectLst/>
        </p:spPr>
        <p:txBody>
          <a:bodyPr lIns="91432" tIns="45715" rIns="91432" bIns="45715" anchor="ctr"/>
          <a:lstStyle/>
          <a:p>
            <a:pPr>
              <a:defRPr/>
            </a:pPr>
            <a:r>
              <a:rPr lang="en-GB" sz="1400" dirty="0" smtClean="0">
                <a:solidFill>
                  <a:schemeClr val="accent1"/>
                </a:solidFill>
              </a:rPr>
              <a:t>Mergers, Acquisitions &amp; Alliances</a:t>
            </a:r>
            <a:endParaRPr lang="en-GB" sz="1400" baseline="30000" dirty="0">
              <a:solidFill>
                <a:schemeClr val="accent1"/>
              </a:solidFill>
            </a:endParaRPr>
          </a:p>
        </p:txBody>
      </p:sp>
      <p:sp>
        <p:nvSpPr>
          <p:cNvPr id="25" name="Rectangle 62"/>
          <p:cNvSpPr txBox="1">
            <a:spLocks noChangeArrowheads="1"/>
          </p:cNvSpPr>
          <p:nvPr/>
        </p:nvSpPr>
        <p:spPr bwMode="gray">
          <a:xfrm>
            <a:off x="8602663" y="6354763"/>
            <a:ext cx="417512" cy="457200"/>
          </a:xfrm>
          <a:prstGeom prst="rect">
            <a:avLst/>
          </a:prstGeom>
          <a:noFill/>
          <a:ln w="12700">
            <a:noFill/>
            <a:miter lim="800000"/>
            <a:headEnd/>
            <a:tailEnd/>
          </a:ln>
          <a:effectLst/>
        </p:spPr>
        <p:txBody>
          <a:bodyPr anchor="b"/>
          <a:lstStyle>
            <a:lvl1pPr>
              <a:lnSpc>
                <a:spcPct val="100000"/>
              </a:lnSpc>
              <a:defRPr sz="900" b="0"/>
            </a:lvl1pPr>
          </a:lstStyle>
          <a:p>
            <a:pPr algn="r" eaLnBrk="0" hangingPunct="0">
              <a:defRPr/>
            </a:pPr>
            <a:fld id="{5C9BAD19-1D08-49D9-A1A4-29F665F4079F}" type="slidenum">
              <a:rPr lang="en-AU" smtClean="0">
                <a:solidFill>
                  <a:schemeClr val="bg2"/>
                </a:solidFill>
              </a:rPr>
              <a:pPr algn="r" eaLnBrk="0" hangingPunct="0">
                <a:defRPr/>
              </a:pPr>
              <a:t>8</a:t>
            </a:fld>
            <a:endParaRPr lang="en-AU" dirty="0">
              <a:solidFill>
                <a:schemeClr val="bg2"/>
              </a:solidFill>
            </a:endParaRPr>
          </a:p>
        </p:txBody>
      </p:sp>
      <p:sp>
        <p:nvSpPr>
          <p:cNvPr id="26" name="Footer Placeholder 4"/>
          <p:cNvSpPr>
            <a:spLocks noGrp="1"/>
          </p:cNvSpPr>
          <p:nvPr>
            <p:ph type="ftr" sz="quarter" idx="11"/>
          </p:nvPr>
        </p:nvSpPr>
        <p:spPr>
          <a:xfrm>
            <a:off x="433388" y="6324600"/>
            <a:ext cx="2895600" cy="457200"/>
          </a:xfrm>
        </p:spPr>
        <p:txBody>
          <a:bodyPr/>
          <a:lstStyle>
            <a:lvl1pPr>
              <a:defRPr/>
            </a:lvl1pPr>
          </a:lstStyle>
          <a:p>
            <a:r>
              <a:rPr lang="en-US" dirty="0" smtClean="0"/>
              <a:t>© 2011 Accenture  All Rights Reserved.</a:t>
            </a:r>
            <a:endParaRPr lang="en-US" dirty="0"/>
          </a:p>
        </p:txBody>
      </p:sp>
      <p:sp>
        <p:nvSpPr>
          <p:cNvPr id="28" name="Oval 31"/>
          <p:cNvSpPr>
            <a:spLocks noChangeArrowheads="1"/>
          </p:cNvSpPr>
          <p:nvPr/>
        </p:nvSpPr>
        <p:spPr bwMode="auto">
          <a:xfrm>
            <a:off x="6872637" y="2881316"/>
            <a:ext cx="330312" cy="330311"/>
          </a:xfrm>
          <a:prstGeom prst="ellipse">
            <a:avLst/>
          </a:prstGeom>
          <a:solidFill>
            <a:schemeClr val="accent4"/>
          </a:solidFill>
          <a:ln w="9525" algn="ctr">
            <a:solidFill>
              <a:schemeClr val="accent4"/>
            </a:solidFill>
            <a:round/>
            <a:headEnd/>
            <a:tailEnd/>
          </a:ln>
        </p:spPr>
        <p:txBody>
          <a:bodyPr lIns="91432" tIns="45715" rIns="91432" bIns="45715"/>
          <a:lstStyle/>
          <a:p>
            <a:endParaRPr lang="en-US" u="none" dirty="0">
              <a:solidFill>
                <a:schemeClr val="accent4">
                  <a:lumMod val="75000"/>
                </a:schemeClr>
              </a:solidFill>
            </a:endParaRPr>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62"/>
          <p:cNvSpPr txBox="1">
            <a:spLocks noChangeArrowheads="1"/>
          </p:cNvSpPr>
          <p:nvPr/>
        </p:nvSpPr>
        <p:spPr bwMode="gray">
          <a:xfrm>
            <a:off x="8602663" y="6354763"/>
            <a:ext cx="417512" cy="457200"/>
          </a:xfrm>
          <a:prstGeom prst="rect">
            <a:avLst/>
          </a:prstGeom>
          <a:noFill/>
          <a:ln w="12700">
            <a:noFill/>
            <a:miter lim="800000"/>
            <a:headEnd/>
            <a:tailEnd/>
          </a:ln>
          <a:effectLst/>
        </p:spPr>
        <p:txBody>
          <a:bodyPr anchor="b"/>
          <a:lstStyle>
            <a:lvl1pPr>
              <a:lnSpc>
                <a:spcPct val="100000"/>
              </a:lnSpc>
              <a:defRPr sz="900" b="0"/>
            </a:lvl1pPr>
          </a:lstStyle>
          <a:p>
            <a:pPr algn="r" eaLnBrk="0" hangingPunct="0">
              <a:defRPr/>
            </a:pPr>
            <a:fld id="{5C9BAD19-1D08-49D9-A1A4-29F665F4079F}" type="slidenum">
              <a:rPr lang="en-AU" smtClean="0">
                <a:solidFill>
                  <a:schemeClr val="bg2"/>
                </a:solidFill>
              </a:rPr>
              <a:pPr algn="r" eaLnBrk="0" hangingPunct="0">
                <a:defRPr/>
              </a:pPr>
              <a:t>9</a:t>
            </a:fld>
            <a:endParaRPr lang="en-AU" dirty="0">
              <a:solidFill>
                <a:schemeClr val="bg2"/>
              </a:solidFill>
            </a:endParaRPr>
          </a:p>
        </p:txBody>
      </p:sp>
      <p:sp>
        <p:nvSpPr>
          <p:cNvPr id="25602" name="Title 7"/>
          <p:cNvSpPr>
            <a:spLocks noGrp="1"/>
          </p:cNvSpPr>
          <p:nvPr>
            <p:ph type="title"/>
          </p:nvPr>
        </p:nvSpPr>
        <p:spPr/>
        <p:txBody>
          <a:bodyPr/>
          <a:lstStyle/>
          <a:p>
            <a:r>
              <a:rPr lang="en-GB" b="1" dirty="0" smtClean="0"/>
              <a:t>As a result, our clients have new and higher expectations towards consulting</a:t>
            </a:r>
            <a:endParaRPr lang="en-US" b="1" dirty="0" smtClean="0"/>
          </a:p>
        </p:txBody>
      </p:sp>
      <p:pic>
        <p:nvPicPr>
          <p:cNvPr id="13" name="Picture 4" descr="graphImages_fromLS_crop.jpg"/>
          <p:cNvPicPr>
            <a:picLocks noChangeAspect="1"/>
          </p:cNvPicPr>
          <p:nvPr/>
        </p:nvPicPr>
        <p:blipFill>
          <a:blip r:embed="rId3" cstate="print"/>
          <a:srcRect l="6052" t="17336" r="5254"/>
          <a:stretch>
            <a:fillRect/>
          </a:stretch>
        </p:blipFill>
        <p:spPr bwMode="auto">
          <a:xfrm>
            <a:off x="584200" y="2508383"/>
            <a:ext cx="6281296" cy="3935046"/>
          </a:xfrm>
          <a:prstGeom prst="rect">
            <a:avLst/>
          </a:prstGeom>
          <a:noFill/>
          <a:ln w="9525">
            <a:noFill/>
            <a:miter lim="800000"/>
            <a:headEnd/>
            <a:tailEnd/>
          </a:ln>
        </p:spPr>
      </p:pic>
      <p:sp>
        <p:nvSpPr>
          <p:cNvPr id="14" name="Rectangle 13"/>
          <p:cNvSpPr/>
          <p:nvPr/>
        </p:nvSpPr>
        <p:spPr>
          <a:xfrm>
            <a:off x="5069052" y="2954313"/>
            <a:ext cx="3685204" cy="303015"/>
          </a:xfrm>
          <a:prstGeom prst="rect">
            <a:avLst/>
          </a:prstGeom>
        </p:spPr>
        <p:txBody>
          <a:bodyPr wrap="square" lIns="56245" tIns="28122" rIns="56245" bIns="28122">
            <a:spAutoFit/>
          </a:bodyPr>
          <a:lstStyle/>
          <a:p>
            <a:pPr marL="0" lvl="2"/>
            <a:r>
              <a:rPr lang="fr-FR" sz="2000" u="none" dirty="0" smtClean="0"/>
              <a:t>Outcomes / Value for Money</a:t>
            </a:r>
          </a:p>
        </p:txBody>
      </p:sp>
      <p:sp>
        <p:nvSpPr>
          <p:cNvPr id="15" name="Rectangle 14"/>
          <p:cNvSpPr/>
          <p:nvPr/>
        </p:nvSpPr>
        <p:spPr>
          <a:xfrm>
            <a:off x="2373086" y="4150238"/>
            <a:ext cx="1470528" cy="352259"/>
          </a:xfrm>
          <a:prstGeom prst="rect">
            <a:avLst/>
          </a:prstGeom>
        </p:spPr>
        <p:txBody>
          <a:bodyPr wrap="square" lIns="56245" tIns="28122" rIns="56245" bIns="28122">
            <a:spAutoFit/>
          </a:bodyPr>
          <a:lstStyle/>
          <a:p>
            <a:pPr marL="0" lvl="2"/>
            <a:r>
              <a:rPr lang="fr-FR" sz="2400" u="none" dirty="0" smtClean="0"/>
              <a:t>Certainty</a:t>
            </a:r>
          </a:p>
        </p:txBody>
      </p:sp>
      <p:sp>
        <p:nvSpPr>
          <p:cNvPr id="16" name="Rectangle 15"/>
          <p:cNvSpPr/>
          <p:nvPr/>
        </p:nvSpPr>
        <p:spPr>
          <a:xfrm>
            <a:off x="3567298" y="3844335"/>
            <a:ext cx="1052948" cy="352259"/>
          </a:xfrm>
          <a:prstGeom prst="rect">
            <a:avLst/>
          </a:prstGeom>
        </p:spPr>
        <p:txBody>
          <a:bodyPr wrap="none" lIns="56245" tIns="28122" rIns="56245" bIns="28122">
            <a:spAutoFit/>
          </a:bodyPr>
          <a:lstStyle/>
          <a:p>
            <a:pPr marL="0" lvl="2"/>
            <a:r>
              <a:rPr lang="fr-FR" sz="2400" u="none" dirty="0" smtClean="0"/>
              <a:t>Agility</a:t>
            </a:r>
          </a:p>
        </p:txBody>
      </p:sp>
      <p:sp>
        <p:nvSpPr>
          <p:cNvPr id="17" name="Text Box 6"/>
          <p:cNvSpPr txBox="1">
            <a:spLocks noChangeArrowheads="1"/>
          </p:cNvSpPr>
          <p:nvPr/>
        </p:nvSpPr>
        <p:spPr bwMode="auto">
          <a:xfrm>
            <a:off x="326571" y="1765028"/>
            <a:ext cx="8209031" cy="646331"/>
          </a:xfrm>
          <a:prstGeom prst="rect">
            <a:avLst/>
          </a:prstGeom>
          <a:noFill/>
          <a:ln w="9525">
            <a:noFill/>
            <a:miter lim="800000"/>
            <a:headEnd/>
            <a:tailEnd/>
          </a:ln>
          <a:effectLst/>
        </p:spPr>
        <p:txBody>
          <a:bodyPr wrap="square">
            <a:spAutoFit/>
          </a:bodyPr>
          <a:lstStyle/>
          <a:p>
            <a:pPr algn="l">
              <a:lnSpc>
                <a:spcPct val="100000"/>
              </a:lnSpc>
              <a:spcBef>
                <a:spcPct val="100000"/>
              </a:spcBef>
            </a:pPr>
            <a:r>
              <a:rPr lang="en-GB" sz="1800" dirty="0" smtClean="0">
                <a:solidFill>
                  <a:schemeClr val="accent3"/>
                </a:solidFill>
              </a:rPr>
              <a:t>We</a:t>
            </a:r>
            <a:r>
              <a:rPr lang="en-GB" sz="1800" dirty="0">
                <a:solidFill>
                  <a:schemeClr val="accent3"/>
                </a:solidFill>
              </a:rPr>
              <a:t> bring differentiated capabilities and deep industry insights that help </a:t>
            </a:r>
            <a:r>
              <a:rPr lang="en-GB" sz="1800" dirty="0" smtClean="0">
                <a:solidFill>
                  <a:schemeClr val="accent3"/>
                </a:solidFill>
              </a:rPr>
              <a:t>clients move from issue to outcome</a:t>
            </a:r>
            <a:r>
              <a:rPr lang="en-GB" sz="1800" dirty="0" smtClean="0">
                <a:solidFill>
                  <a:schemeClr val="accent4"/>
                </a:solidFill>
              </a:rPr>
              <a:t>.</a:t>
            </a:r>
            <a:endParaRPr lang="en-US" sz="1800" dirty="0">
              <a:solidFill>
                <a:schemeClr val="accent4"/>
              </a:solidFill>
            </a:endParaRPr>
          </a:p>
        </p:txBody>
      </p:sp>
      <p:sp>
        <p:nvSpPr>
          <p:cNvPr id="18" name="Rectangle 17"/>
          <p:cNvSpPr/>
          <p:nvPr/>
        </p:nvSpPr>
        <p:spPr>
          <a:xfrm>
            <a:off x="1500828" y="4765993"/>
            <a:ext cx="833337" cy="352259"/>
          </a:xfrm>
          <a:prstGeom prst="rect">
            <a:avLst/>
          </a:prstGeom>
        </p:spPr>
        <p:txBody>
          <a:bodyPr wrap="none" lIns="56245" tIns="28122" rIns="56245" bIns="28122">
            <a:spAutoFit/>
          </a:bodyPr>
          <a:lstStyle/>
          <a:p>
            <a:pPr marL="0" lvl="2"/>
            <a:r>
              <a:rPr lang="fr-FR" sz="2400" u="none" dirty="0" smtClean="0"/>
              <a:t>Pace</a:t>
            </a:r>
          </a:p>
        </p:txBody>
      </p:sp>
      <p:sp>
        <p:nvSpPr>
          <p:cNvPr id="10" name="Footer Placeholder 4"/>
          <p:cNvSpPr>
            <a:spLocks noGrp="1"/>
          </p:cNvSpPr>
          <p:nvPr>
            <p:ph type="ftr" sz="quarter" idx="11"/>
          </p:nvPr>
        </p:nvSpPr>
        <p:spPr>
          <a:xfrm>
            <a:off x="433388" y="6324600"/>
            <a:ext cx="2895600" cy="457200"/>
          </a:xfrm>
        </p:spPr>
        <p:txBody>
          <a:bodyPr/>
          <a:lstStyle>
            <a:lvl1pPr>
              <a:defRPr/>
            </a:lvl1pPr>
          </a:lstStyle>
          <a:p>
            <a:r>
              <a:rPr lang="en-US" dirty="0" smtClean="0"/>
              <a:t>© 2011 Accenture  All Rights Reserved.</a:t>
            </a:r>
            <a:endParaRPr lang="en-US" dirty="0"/>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windmills_AT">
  <a:themeElements>
    <a:clrScheme name="Custom 87">
      <a:dk1>
        <a:srgbClr val="000000"/>
      </a:dk1>
      <a:lt1>
        <a:srgbClr val="FFFFFF"/>
      </a:lt1>
      <a:dk2>
        <a:srgbClr val="F8F8F8"/>
      </a:dk2>
      <a:lt2>
        <a:srgbClr val="778888"/>
      </a:lt2>
      <a:accent1>
        <a:srgbClr val="008899"/>
      </a:accent1>
      <a:accent2>
        <a:srgbClr val="551155"/>
      </a:accent2>
      <a:accent3>
        <a:srgbClr val="FF9900"/>
      </a:accent3>
      <a:accent4>
        <a:srgbClr val="66AA44"/>
      </a:accent4>
      <a:accent5>
        <a:srgbClr val="AADDEE"/>
      </a:accent5>
      <a:accent6>
        <a:srgbClr val="008899"/>
      </a:accent6>
      <a:hlink>
        <a:srgbClr val="551155"/>
      </a:hlink>
      <a:folHlink>
        <a:srgbClr val="FF9900"/>
      </a:folHlink>
    </a:clrScheme>
    <a:fontScheme name="windmills_A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8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8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Arial" charset="0"/>
          </a:defRPr>
        </a:defPPr>
      </a:lstStyle>
    </a:lnDef>
  </a:objectDefaults>
  <a:extraClrSchemeLst>
    <a:extraClrScheme>
      <a:clrScheme name="windmills_AT 1">
        <a:dk1>
          <a:srgbClr val="000000"/>
        </a:dk1>
        <a:lt1>
          <a:srgbClr val="FFFFFF"/>
        </a:lt1>
        <a:dk2>
          <a:srgbClr val="000000"/>
        </a:dk2>
        <a:lt2>
          <a:srgbClr val="FFFFFF"/>
        </a:lt2>
        <a:accent1>
          <a:srgbClr val="969696"/>
        </a:accent1>
        <a:accent2>
          <a:srgbClr val="EAEAEA"/>
        </a:accent2>
        <a:accent3>
          <a:srgbClr val="FFFFFF"/>
        </a:accent3>
        <a:accent4>
          <a:srgbClr val="000000"/>
        </a:accent4>
        <a:accent5>
          <a:srgbClr val="C9C9C9"/>
        </a:accent5>
        <a:accent6>
          <a:srgbClr val="D4D4D4"/>
        </a:accent6>
        <a:hlink>
          <a:srgbClr val="5F5F5F"/>
        </a:hlink>
        <a:folHlink>
          <a:srgbClr val="CBCBCB"/>
        </a:folHlink>
      </a:clrScheme>
      <a:clrMap bg1="lt1" tx1="dk1" bg2="lt2" tx2="dk2" accent1="accent1" accent2="accent2" accent3="accent3" accent4="accent4" accent5="accent5" accent6="accent6" hlink="hlink" folHlink="folHlink"/>
    </a:extraClrScheme>
    <a:extraClrScheme>
      <a:clrScheme name="windmills_AT 2">
        <a:dk1>
          <a:srgbClr val="000000"/>
        </a:dk1>
        <a:lt1>
          <a:srgbClr val="FFFFFF"/>
        </a:lt1>
        <a:dk2>
          <a:srgbClr val="F8F8F8"/>
        </a:dk2>
        <a:lt2>
          <a:srgbClr val="C0C0C0"/>
        </a:lt2>
        <a:accent1>
          <a:srgbClr val="006699"/>
        </a:accent1>
        <a:accent2>
          <a:srgbClr val="FF6600"/>
        </a:accent2>
        <a:accent3>
          <a:srgbClr val="FFFFFF"/>
        </a:accent3>
        <a:accent4>
          <a:srgbClr val="000000"/>
        </a:accent4>
        <a:accent5>
          <a:srgbClr val="AAB8CA"/>
        </a:accent5>
        <a:accent6>
          <a:srgbClr val="E75C00"/>
        </a:accent6>
        <a:hlink>
          <a:srgbClr val="663399"/>
        </a:hlink>
        <a:folHlink>
          <a:srgbClr val="FF0000"/>
        </a:folHlink>
      </a:clrScheme>
      <a:clrMap bg1="lt1" tx1="dk1" bg2="lt2" tx2="dk2" accent1="accent1" accent2="accent2" accent3="accent3" accent4="accent4" accent5="accent5" accent6="accent6" hlink="hlink" folHlink="folHlink"/>
    </a:extraClrScheme>
    <a:extraClrScheme>
      <a:clrScheme name="windmills_AT 3">
        <a:dk1>
          <a:srgbClr val="000000"/>
        </a:dk1>
        <a:lt1>
          <a:srgbClr val="FFFFFF"/>
        </a:lt1>
        <a:dk2>
          <a:srgbClr val="F8F8F8"/>
        </a:dk2>
        <a:lt2>
          <a:srgbClr val="C0C0C0"/>
        </a:lt2>
        <a:accent1>
          <a:srgbClr val="336633"/>
        </a:accent1>
        <a:accent2>
          <a:srgbClr val="336666"/>
        </a:accent2>
        <a:accent3>
          <a:srgbClr val="FFFFFF"/>
        </a:accent3>
        <a:accent4>
          <a:srgbClr val="000000"/>
        </a:accent4>
        <a:accent5>
          <a:srgbClr val="ADB8AD"/>
        </a:accent5>
        <a:accent6>
          <a:srgbClr val="2D5C5C"/>
        </a:accent6>
        <a:hlink>
          <a:srgbClr val="990033"/>
        </a:hlink>
        <a:folHlink>
          <a:srgbClr val="666633"/>
        </a:folHlink>
      </a:clrScheme>
      <a:clrMap bg1="lt1" tx1="dk1" bg2="lt2" tx2="dk2" accent1="accent1" accent2="accent2" accent3="accent3" accent4="accent4" accent5="accent5" accent6="accent6" hlink="hlink" folHlink="folHlink"/>
    </a:extraClrScheme>
    <a:extraClrScheme>
      <a:clrScheme name="windmills_AT 4">
        <a:dk1>
          <a:srgbClr val="000000"/>
        </a:dk1>
        <a:lt1>
          <a:srgbClr val="FFFFFF"/>
        </a:lt1>
        <a:dk2>
          <a:srgbClr val="F8F8F8"/>
        </a:dk2>
        <a:lt2>
          <a:srgbClr val="C0C0C0"/>
        </a:lt2>
        <a:accent1>
          <a:srgbClr val="CCCC33"/>
        </a:accent1>
        <a:accent2>
          <a:srgbClr val="66CC00"/>
        </a:accent2>
        <a:accent3>
          <a:srgbClr val="FFFFFF"/>
        </a:accent3>
        <a:accent4>
          <a:srgbClr val="000000"/>
        </a:accent4>
        <a:accent5>
          <a:srgbClr val="E2E2AD"/>
        </a:accent5>
        <a:accent6>
          <a:srgbClr val="5CB900"/>
        </a:accent6>
        <a:hlink>
          <a:srgbClr val="0099CC"/>
        </a:hlink>
        <a:folHlink>
          <a:srgbClr val="666699"/>
        </a:folHlink>
      </a:clrScheme>
      <a:clrMap bg1="lt1" tx1="dk1" bg2="lt2" tx2="dk2" accent1="accent1" accent2="accent2" accent3="accent3" accent4="accent4" accent5="accent5" accent6="accent6" hlink="hlink" folHlink="folHlink"/>
    </a:extraClrScheme>
    <a:extraClrScheme>
      <a:clrScheme name="windmills_AT 5">
        <a:dk1>
          <a:srgbClr val="000000"/>
        </a:dk1>
        <a:lt1>
          <a:srgbClr val="FFFFFF"/>
        </a:lt1>
        <a:dk2>
          <a:srgbClr val="F8F8F8"/>
        </a:dk2>
        <a:lt2>
          <a:srgbClr val="778888"/>
        </a:lt2>
        <a:accent1>
          <a:srgbClr val="445511"/>
        </a:accent1>
        <a:accent2>
          <a:srgbClr val="FF3366"/>
        </a:accent2>
        <a:accent3>
          <a:srgbClr val="FFFFFF"/>
        </a:accent3>
        <a:accent4>
          <a:srgbClr val="000000"/>
        </a:accent4>
        <a:accent5>
          <a:srgbClr val="B0B4AA"/>
        </a:accent5>
        <a:accent6>
          <a:srgbClr val="E72D5C"/>
        </a:accent6>
        <a:hlink>
          <a:srgbClr val="6688BB"/>
        </a:hlink>
        <a:folHlink>
          <a:srgbClr val="9933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Unknown Document Type" ma:contentTypeID="0x010104" ma:contentTypeVersion="0" ma:contentTypeDescription="" ma:contentTypeScope="" ma:versionID="05d83ceaa0bbd2e3bc716e6e66bd857a">
  <xsd:schema xmlns:xsd="http://www.w3.org/2001/XMLSchema" xmlns:xs="http://www.w3.org/2001/XMLSchema" xmlns:p="http://schemas.microsoft.com/office/2006/metadata/properties" targetNamespace="http://schemas.microsoft.com/office/2006/metadata/properties" ma:root="true" ma:fieldsID="b3d69fe45253d5ff147bb69036b756a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D57AEA0-5ACC-4506-BA19-B0A8EDAB90A1}">
  <ds:schemaRefs>
    <ds:schemaRef ds:uri="http://schemas.microsoft.com/office/2006/metadata/properties"/>
    <ds:schemaRef ds:uri="http://purl.org/dc/elements/1.1/"/>
    <ds:schemaRef ds:uri="http://www.w3.org/XML/1998/namespace"/>
    <ds:schemaRef ds:uri="http://purl.org/dc/dcmitype/"/>
    <ds:schemaRef ds:uri="http://schemas.microsoft.com/office/2006/documentManagement/types"/>
    <ds:schemaRef ds:uri="http://schemas.microsoft.com/office/infopath/2007/PartnerControls"/>
    <ds:schemaRef ds:uri="http://purl.org/dc/terms/"/>
    <ds:schemaRef ds:uri="http://schemas.openxmlformats.org/package/2006/metadata/core-properties"/>
  </ds:schemaRefs>
</ds:datastoreItem>
</file>

<file path=customXml/itemProps2.xml><?xml version="1.0" encoding="utf-8"?>
<ds:datastoreItem xmlns:ds="http://schemas.openxmlformats.org/officeDocument/2006/customXml" ds:itemID="{ED965B3C-E46F-42B7-BDF2-9F4EBC5AF83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C4DA6BDE-7AA9-4869-ACFE-FDF0D00AED3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windmills_AT</Template>
  <TotalTime>0</TotalTime>
  <Words>1505</Words>
  <Application>Microsoft Office PowerPoint</Application>
  <PresentationFormat>全屏显示(4:3)</PresentationFormat>
  <Paragraphs>270</Paragraphs>
  <Slides>21</Slides>
  <Notes>14</Notes>
  <HiddenSlides>0</HiddenSlides>
  <MMClips>0</MMClips>
  <ScaleCrop>false</ScaleCrop>
  <HeadingPairs>
    <vt:vector size="4" baseType="variant">
      <vt:variant>
        <vt:lpstr>主题</vt:lpstr>
      </vt:variant>
      <vt:variant>
        <vt:i4>2</vt:i4>
      </vt:variant>
      <vt:variant>
        <vt:lpstr>幻灯片标题</vt:lpstr>
      </vt:variant>
      <vt:variant>
        <vt:i4>21</vt:i4>
      </vt:variant>
    </vt:vector>
  </HeadingPairs>
  <TitlesOfParts>
    <vt:vector size="23" baseType="lpstr">
      <vt:lpstr>windmills_AT</vt:lpstr>
      <vt:lpstr>Default Theme</vt:lpstr>
      <vt:lpstr>Accenture Management Consulting Story</vt:lpstr>
      <vt:lpstr>Welcome!</vt:lpstr>
      <vt:lpstr>Contents</vt:lpstr>
      <vt:lpstr>Join a leader in Management Consulting</vt:lpstr>
      <vt:lpstr>Accenture Management Consulting is core to the rest of Accenture </vt:lpstr>
      <vt:lpstr>We focus on growing industry and functional capabilities to deliver client value</vt:lpstr>
      <vt:lpstr>Contents</vt:lpstr>
      <vt:lpstr>Our clients are facing a number of challenges and opportunities today</vt:lpstr>
      <vt:lpstr>As a result, our clients have new and higher expectations towards consulting</vt:lpstr>
      <vt:lpstr>Our Differentiation:  The six essential elements</vt:lpstr>
      <vt:lpstr>The Summer Intern Experience</vt:lpstr>
      <vt:lpstr>Contents</vt:lpstr>
      <vt:lpstr>Core elements of a career with us</vt:lpstr>
      <vt:lpstr>Shape your own career</vt:lpstr>
      <vt:lpstr>Balance your personal life</vt:lpstr>
      <vt:lpstr>Work in an inclusive environment</vt:lpstr>
      <vt:lpstr>A Diverse and Inclusive Culture: Interest Groups</vt:lpstr>
      <vt:lpstr>The Case Interview</vt:lpstr>
      <vt:lpstr>Contents</vt:lpstr>
      <vt:lpstr>Thank-you for your time</vt:lpstr>
      <vt:lpstr>声明：</vt:lpstr>
    </vt:vector>
  </TitlesOfParts>
  <Company>Accenture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m.e.ottenstein</dc:creator>
  <dc:description>Accenture Sample Presentation v9.1</dc:description>
  <cp:lastModifiedBy>Microsoft</cp:lastModifiedBy>
  <cp:revision>71</cp:revision>
  <cp:lastPrinted>2000-08-10T20:43:38Z</cp:lastPrinted>
  <dcterms:created xsi:type="dcterms:W3CDTF">2011-08-25T17:37:59Z</dcterms:created>
  <dcterms:modified xsi:type="dcterms:W3CDTF">2018-01-05T01:47:28Z</dcterms:modified>
  <cp:category>Presentation Designs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