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  <p:sldMasterId id="2147483677" r:id="rId2"/>
    <p:sldMasterId id="2147483695" r:id="rId3"/>
  </p:sldMasterIdLst>
  <p:notesMasterIdLst>
    <p:notesMasterId r:id="rId17"/>
  </p:notesMasterIdLst>
  <p:handoutMasterIdLst>
    <p:handoutMasterId r:id="rId18"/>
  </p:handoutMasterIdLst>
  <p:sldIdLst>
    <p:sldId id="284" r:id="rId4"/>
    <p:sldId id="330" r:id="rId5"/>
    <p:sldId id="295" r:id="rId6"/>
    <p:sldId id="323" r:id="rId7"/>
    <p:sldId id="324" r:id="rId8"/>
    <p:sldId id="304" r:id="rId9"/>
    <p:sldId id="325" r:id="rId10"/>
    <p:sldId id="326" r:id="rId11"/>
    <p:sldId id="327" r:id="rId12"/>
    <p:sldId id="328" r:id="rId13"/>
    <p:sldId id="329" r:id="rId14"/>
    <p:sldId id="289" r:id="rId15"/>
    <p:sldId id="331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4F8"/>
    <a:srgbClr val="C0C0C0"/>
    <a:srgbClr val="FFEEB9"/>
    <a:srgbClr val="F8F8F8"/>
    <a:srgbClr val="FFDA65"/>
    <a:srgbClr val="ECECEC"/>
    <a:srgbClr val="FF903E"/>
    <a:srgbClr val="EBB600"/>
    <a:srgbClr val="FF0000"/>
    <a:srgbClr val="C16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6" autoAdjust="0"/>
    <p:restoredTop sz="97270" autoAdjust="0"/>
  </p:normalViewPr>
  <p:slideViewPr>
    <p:cSldViewPr snapToGrid="0">
      <p:cViewPr>
        <p:scale>
          <a:sx n="70" d="100"/>
          <a:sy n="70" d="100"/>
        </p:scale>
        <p:origin x="-111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BEF71-A0DE-4456-A1A9-100A630B0FBA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D67E2-0EA1-4AD0-8C81-8ADA4CF402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16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0B54A9C-A286-4D15-969A-0F25B6B04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568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B54A9C-A286-4D15-969A-0F25B6B043F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96D88A-6EDD-6440-851A-DDE48A663BC5}" type="slidenum">
              <a:rPr lang="en-US">
                <a:latin typeface="Myriad Pro" pitchFamily="-108" charset="0"/>
              </a:rPr>
              <a:pPr/>
              <a:t>3</a:t>
            </a:fld>
            <a:endParaRPr lang="en-US" dirty="0">
              <a:latin typeface="Myriad Pro" pitchFamily="-10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Myriad Pro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B54A9C-A286-4D15-969A-0F25B6B043F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35709A46-4ADB-4D2E-835C-D70DEB913FB9}" type="slidenum">
              <a:rPr lang="zh-CN" altLang="en-US" smtClean="0">
                <a:solidFill>
                  <a:prstClr val="black"/>
                </a:solidFill>
              </a:rPr>
              <a:pPr>
                <a:buClr>
                  <a:srgbClr val="1F497D"/>
                </a:buClr>
              </a:pPr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79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447675" y="1670050"/>
            <a:ext cx="4195763" cy="1470025"/>
          </a:xfrm>
        </p:spPr>
        <p:txBody>
          <a:bodyPr lIns="91440" tIns="45720" rIns="91440" bIns="45720"/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47675" y="3425825"/>
            <a:ext cx="3455988" cy="1752600"/>
          </a:xfrm>
          <a:ln/>
        </p:spPr>
        <p:txBody>
          <a:bodyPr lIns="91440" tIns="45720" rIns="91440" bIns="45720"/>
          <a:lstStyle>
            <a:lvl1pPr marL="0" indent="0">
              <a:buFont typeface="Wingdings" pitchFamily="2" charset="2"/>
              <a:buNone/>
              <a:tabLst/>
              <a:defRPr sz="2400">
                <a:solidFill>
                  <a:srgbClr val="B2B2B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5613816" y="1768840"/>
            <a:ext cx="2908092" cy="3620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White Master</a:t>
            </a:r>
            <a:endParaRPr lang="en-US" dirty="0"/>
          </a:p>
        </p:txBody>
      </p:sp>
      <p:sp>
        <p:nvSpPr>
          <p:cNvPr id="23" name="Rectangle 4"/>
          <p:cNvSpPr>
            <a:spLocks noChangeArrowheads="1"/>
          </p:cNvSpPr>
          <p:nvPr userDrawn="1"/>
        </p:nvSpPr>
        <p:spPr bwMode="auto">
          <a:xfrm>
            <a:off x="5033963" y="920750"/>
            <a:ext cx="3930650" cy="5027613"/>
          </a:xfrm>
          <a:prstGeom prst="rect">
            <a:avLst/>
          </a:prstGeom>
          <a:solidFill>
            <a:srgbClr val="FFFFFF"/>
          </a:solidFill>
          <a:ln w="9525" algn="ctr">
            <a:noFill/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defTabSz="820738">
              <a:lnSpc>
                <a:spcPct val="90000"/>
              </a:lnSpc>
            </a:pPr>
            <a:r>
              <a:rPr lang="en-US" sz="1600" dirty="0" smtClean="0">
                <a:solidFill>
                  <a:schemeClr val="bg1"/>
                </a:solidFill>
                <a:latin typeface="Myriad Pro" pitchFamily="34" charset="0"/>
              </a:rPr>
              <a:t>Replace with</a:t>
            </a:r>
            <a:br>
              <a:rPr lang="en-US" sz="1600" dirty="0" smtClean="0">
                <a:solidFill>
                  <a:schemeClr val="bg1"/>
                </a:solidFill>
                <a:latin typeface="Myriad Pro" pitchFamily="34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Myriad Pro" pitchFamily="34" charset="0"/>
              </a:rPr>
              <a:t>a graphic</a:t>
            </a:r>
            <a:br>
              <a:rPr lang="en-US" sz="1600" dirty="0" smtClean="0">
                <a:solidFill>
                  <a:schemeClr val="bg1"/>
                </a:solidFill>
                <a:latin typeface="Myriad Pro" pitchFamily="34" charset="0"/>
              </a:rPr>
            </a:br>
            <a:endParaRPr lang="en-US" sz="1600" dirty="0">
              <a:solidFill>
                <a:schemeClr val="bg1"/>
              </a:solidFill>
              <a:latin typeface="Myriad Pro" pitchFamily="34" charset="0"/>
            </a:endParaRPr>
          </a:p>
          <a:p>
            <a:pPr algn="ctr" defTabSz="820738"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Myriad Pro" pitchFamily="34" charset="0"/>
              </a:rPr>
              <a:t>5.5” Tall </a:t>
            </a:r>
            <a:r>
              <a:rPr lang="en-US" sz="1600" dirty="0" smtClean="0">
                <a:solidFill>
                  <a:schemeClr val="bg1"/>
                </a:solidFill>
                <a:latin typeface="Myriad Pro" pitchFamily="34" charset="0"/>
              </a:rPr>
              <a:t>&amp; </a:t>
            </a:r>
            <a:r>
              <a:rPr lang="en-US" sz="1600" dirty="0">
                <a:solidFill>
                  <a:schemeClr val="bg1"/>
                </a:solidFill>
                <a:latin typeface="Myriad Pro" pitchFamily="34" charset="0"/>
              </a:rPr>
              <a:t>4.3” Wide</a:t>
            </a:r>
          </a:p>
        </p:txBody>
      </p:sp>
      <p:sp>
        <p:nvSpPr>
          <p:cNvPr id="25" name="AutoShape 12"/>
          <p:cNvSpPr>
            <a:spLocks noChangeAspect="1" noChangeArrowheads="1" noTextEdit="1"/>
          </p:cNvSpPr>
          <p:nvPr userDrawn="1"/>
        </p:nvSpPr>
        <p:spPr bwMode="auto">
          <a:xfrm>
            <a:off x="8785225" y="6480175"/>
            <a:ext cx="2301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 userDrawn="1"/>
        </p:nvSpPr>
        <p:spPr bwMode="auto">
          <a:xfrm>
            <a:off x="8787623" y="6700765"/>
            <a:ext cx="41961" cy="67136"/>
          </a:xfrm>
          <a:custGeom>
            <a:avLst/>
            <a:gdLst/>
            <a:ahLst/>
            <a:cxnLst>
              <a:cxn ang="0">
                <a:pos x="76" y="252"/>
              </a:cxn>
              <a:cxn ang="0">
                <a:pos x="60" y="332"/>
              </a:cxn>
              <a:cxn ang="0">
                <a:pos x="0" y="332"/>
              </a:cxn>
              <a:cxn ang="0">
                <a:pos x="74" y="0"/>
              </a:cxn>
              <a:cxn ang="0">
                <a:pos x="146" y="0"/>
              </a:cxn>
              <a:cxn ang="0">
                <a:pos x="212" y="332"/>
              </a:cxn>
              <a:cxn ang="0">
                <a:pos x="154" y="332"/>
              </a:cxn>
              <a:cxn ang="0">
                <a:pos x="138" y="252"/>
              </a:cxn>
              <a:cxn ang="0">
                <a:pos x="76" y="252"/>
              </a:cxn>
              <a:cxn ang="0">
                <a:pos x="132" y="206"/>
              </a:cxn>
              <a:cxn ang="0">
                <a:pos x="120" y="134"/>
              </a:cxn>
              <a:cxn ang="0">
                <a:pos x="120" y="134"/>
              </a:cxn>
              <a:cxn ang="0">
                <a:pos x="108" y="58"/>
              </a:cxn>
              <a:cxn ang="0">
                <a:pos x="108" y="58"/>
              </a:cxn>
              <a:cxn ang="0">
                <a:pos x="108" y="58"/>
              </a:cxn>
              <a:cxn ang="0">
                <a:pos x="96" y="134"/>
              </a:cxn>
              <a:cxn ang="0">
                <a:pos x="82" y="206"/>
              </a:cxn>
              <a:cxn ang="0">
                <a:pos x="132" y="206"/>
              </a:cxn>
            </a:cxnLst>
            <a:rect l="0" t="0" r="r" b="b"/>
            <a:pathLst>
              <a:path w="212" h="332">
                <a:moveTo>
                  <a:pt x="76" y="252"/>
                </a:moveTo>
                <a:lnTo>
                  <a:pt x="60" y="332"/>
                </a:lnTo>
                <a:lnTo>
                  <a:pt x="0" y="332"/>
                </a:lnTo>
                <a:lnTo>
                  <a:pt x="74" y="0"/>
                </a:lnTo>
                <a:lnTo>
                  <a:pt x="146" y="0"/>
                </a:lnTo>
                <a:lnTo>
                  <a:pt x="212" y="332"/>
                </a:lnTo>
                <a:lnTo>
                  <a:pt x="154" y="332"/>
                </a:lnTo>
                <a:lnTo>
                  <a:pt x="138" y="252"/>
                </a:lnTo>
                <a:lnTo>
                  <a:pt x="76" y="252"/>
                </a:lnTo>
                <a:close/>
                <a:moveTo>
                  <a:pt x="132" y="206"/>
                </a:moveTo>
                <a:lnTo>
                  <a:pt x="120" y="134"/>
                </a:lnTo>
                <a:lnTo>
                  <a:pt x="120" y="134"/>
                </a:lnTo>
                <a:lnTo>
                  <a:pt x="108" y="58"/>
                </a:lnTo>
                <a:lnTo>
                  <a:pt x="108" y="58"/>
                </a:lnTo>
                <a:lnTo>
                  <a:pt x="108" y="58"/>
                </a:lnTo>
                <a:lnTo>
                  <a:pt x="96" y="134"/>
                </a:lnTo>
                <a:lnTo>
                  <a:pt x="82" y="206"/>
                </a:lnTo>
                <a:lnTo>
                  <a:pt x="132" y="2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" name="Freeform 14"/>
          <p:cNvSpPr>
            <a:spLocks noEditPoints="1"/>
          </p:cNvSpPr>
          <p:nvPr userDrawn="1"/>
        </p:nvSpPr>
        <p:spPr bwMode="auto">
          <a:xfrm>
            <a:off x="8833181" y="6699566"/>
            <a:ext cx="35967" cy="68335"/>
          </a:xfrm>
          <a:custGeom>
            <a:avLst/>
            <a:gdLst/>
            <a:ahLst/>
            <a:cxnLst>
              <a:cxn ang="0">
                <a:pos x="180" y="274"/>
              </a:cxn>
              <a:cxn ang="0">
                <a:pos x="182" y="342"/>
              </a:cxn>
              <a:cxn ang="0">
                <a:pos x="126" y="314"/>
              </a:cxn>
              <a:cxn ang="0">
                <a:pos x="126" y="314"/>
              </a:cxn>
              <a:cxn ang="0">
                <a:pos x="106" y="338"/>
              </a:cxn>
              <a:cxn ang="0">
                <a:pos x="84" y="346"/>
              </a:cxn>
              <a:cxn ang="0">
                <a:pos x="76" y="346"/>
              </a:cxn>
              <a:cxn ang="0">
                <a:pos x="58" y="344"/>
              </a:cxn>
              <a:cxn ang="0">
                <a:pos x="42" y="338"/>
              </a:cxn>
              <a:cxn ang="0">
                <a:pos x="20" y="310"/>
              </a:cxn>
              <a:cxn ang="0">
                <a:pos x="6" y="272"/>
              </a:cxn>
              <a:cxn ang="0">
                <a:pos x="0" y="222"/>
              </a:cxn>
              <a:cxn ang="0">
                <a:pos x="2" y="192"/>
              </a:cxn>
              <a:cxn ang="0">
                <a:pos x="14" y="146"/>
              </a:cxn>
              <a:cxn ang="0">
                <a:pos x="36" y="114"/>
              </a:cxn>
              <a:cxn ang="0">
                <a:pos x="62" y="100"/>
              </a:cxn>
              <a:cxn ang="0">
                <a:pos x="78" y="98"/>
              </a:cxn>
              <a:cxn ang="0">
                <a:pos x="104" y="104"/>
              </a:cxn>
              <a:cxn ang="0">
                <a:pos x="118" y="122"/>
              </a:cxn>
              <a:cxn ang="0">
                <a:pos x="120" y="0"/>
              </a:cxn>
              <a:cxn ang="0">
                <a:pos x="120" y="194"/>
              </a:cxn>
              <a:cxn ang="0">
                <a:pos x="120" y="180"/>
              </a:cxn>
              <a:cxn ang="0">
                <a:pos x="116" y="168"/>
              </a:cxn>
              <a:cxn ang="0">
                <a:pos x="104" y="150"/>
              </a:cxn>
              <a:cxn ang="0">
                <a:pos x="94" y="148"/>
              </a:cxn>
              <a:cxn ang="0">
                <a:pos x="86" y="150"/>
              </a:cxn>
              <a:cxn ang="0">
                <a:pos x="72" y="162"/>
              </a:cxn>
              <a:cxn ang="0">
                <a:pos x="64" y="182"/>
              </a:cxn>
              <a:cxn ang="0">
                <a:pos x="60" y="224"/>
              </a:cxn>
              <a:cxn ang="0">
                <a:pos x="62" y="240"/>
              </a:cxn>
              <a:cxn ang="0">
                <a:pos x="66" y="268"/>
              </a:cxn>
              <a:cxn ang="0">
                <a:pos x="74" y="286"/>
              </a:cxn>
              <a:cxn ang="0">
                <a:pos x="86" y="296"/>
              </a:cxn>
              <a:cxn ang="0">
                <a:pos x="92" y="298"/>
              </a:cxn>
              <a:cxn ang="0">
                <a:pos x="106" y="292"/>
              </a:cxn>
              <a:cxn ang="0">
                <a:pos x="118" y="272"/>
              </a:cxn>
              <a:cxn ang="0">
                <a:pos x="120" y="266"/>
              </a:cxn>
              <a:cxn ang="0">
                <a:pos x="120" y="194"/>
              </a:cxn>
            </a:cxnLst>
            <a:rect l="0" t="0" r="r" b="b"/>
            <a:pathLst>
              <a:path w="182" h="346">
                <a:moveTo>
                  <a:pt x="180" y="0"/>
                </a:moveTo>
                <a:lnTo>
                  <a:pt x="180" y="274"/>
                </a:lnTo>
                <a:lnTo>
                  <a:pt x="180" y="274"/>
                </a:lnTo>
                <a:lnTo>
                  <a:pt x="182" y="342"/>
                </a:lnTo>
                <a:lnTo>
                  <a:pt x="130" y="342"/>
                </a:lnTo>
                <a:lnTo>
                  <a:pt x="126" y="314"/>
                </a:lnTo>
                <a:lnTo>
                  <a:pt x="126" y="314"/>
                </a:lnTo>
                <a:lnTo>
                  <a:pt x="126" y="314"/>
                </a:lnTo>
                <a:lnTo>
                  <a:pt x="118" y="328"/>
                </a:lnTo>
                <a:lnTo>
                  <a:pt x="106" y="338"/>
                </a:lnTo>
                <a:lnTo>
                  <a:pt x="92" y="344"/>
                </a:lnTo>
                <a:lnTo>
                  <a:pt x="84" y="346"/>
                </a:lnTo>
                <a:lnTo>
                  <a:pt x="76" y="346"/>
                </a:lnTo>
                <a:lnTo>
                  <a:pt x="76" y="346"/>
                </a:lnTo>
                <a:lnTo>
                  <a:pt x="66" y="346"/>
                </a:lnTo>
                <a:lnTo>
                  <a:pt x="58" y="344"/>
                </a:lnTo>
                <a:lnTo>
                  <a:pt x="50" y="342"/>
                </a:lnTo>
                <a:lnTo>
                  <a:pt x="42" y="338"/>
                </a:lnTo>
                <a:lnTo>
                  <a:pt x="30" y="326"/>
                </a:lnTo>
                <a:lnTo>
                  <a:pt x="20" y="310"/>
                </a:lnTo>
                <a:lnTo>
                  <a:pt x="12" y="292"/>
                </a:lnTo>
                <a:lnTo>
                  <a:pt x="6" y="272"/>
                </a:lnTo>
                <a:lnTo>
                  <a:pt x="2" y="248"/>
                </a:lnTo>
                <a:lnTo>
                  <a:pt x="0" y="222"/>
                </a:lnTo>
                <a:lnTo>
                  <a:pt x="0" y="222"/>
                </a:lnTo>
                <a:lnTo>
                  <a:pt x="2" y="192"/>
                </a:lnTo>
                <a:lnTo>
                  <a:pt x="6" y="168"/>
                </a:lnTo>
                <a:lnTo>
                  <a:pt x="14" y="146"/>
                </a:lnTo>
                <a:lnTo>
                  <a:pt x="24" y="128"/>
                </a:lnTo>
                <a:lnTo>
                  <a:pt x="36" y="114"/>
                </a:lnTo>
                <a:lnTo>
                  <a:pt x="48" y="106"/>
                </a:lnTo>
                <a:lnTo>
                  <a:pt x="62" y="100"/>
                </a:lnTo>
                <a:lnTo>
                  <a:pt x="78" y="98"/>
                </a:lnTo>
                <a:lnTo>
                  <a:pt x="78" y="98"/>
                </a:lnTo>
                <a:lnTo>
                  <a:pt x="92" y="100"/>
                </a:lnTo>
                <a:lnTo>
                  <a:pt x="104" y="104"/>
                </a:lnTo>
                <a:lnTo>
                  <a:pt x="112" y="112"/>
                </a:lnTo>
                <a:lnTo>
                  <a:pt x="118" y="122"/>
                </a:lnTo>
                <a:lnTo>
                  <a:pt x="120" y="122"/>
                </a:lnTo>
                <a:lnTo>
                  <a:pt x="120" y="0"/>
                </a:lnTo>
                <a:lnTo>
                  <a:pt x="180" y="0"/>
                </a:lnTo>
                <a:close/>
                <a:moveTo>
                  <a:pt x="120" y="194"/>
                </a:moveTo>
                <a:lnTo>
                  <a:pt x="120" y="194"/>
                </a:lnTo>
                <a:lnTo>
                  <a:pt x="120" y="180"/>
                </a:lnTo>
                <a:lnTo>
                  <a:pt x="120" y="180"/>
                </a:lnTo>
                <a:lnTo>
                  <a:pt x="116" y="168"/>
                </a:lnTo>
                <a:lnTo>
                  <a:pt x="110" y="158"/>
                </a:lnTo>
                <a:lnTo>
                  <a:pt x="104" y="150"/>
                </a:lnTo>
                <a:lnTo>
                  <a:pt x="98" y="148"/>
                </a:lnTo>
                <a:lnTo>
                  <a:pt x="94" y="148"/>
                </a:lnTo>
                <a:lnTo>
                  <a:pt x="94" y="148"/>
                </a:lnTo>
                <a:lnTo>
                  <a:pt x="86" y="150"/>
                </a:lnTo>
                <a:lnTo>
                  <a:pt x="78" y="154"/>
                </a:lnTo>
                <a:lnTo>
                  <a:pt x="72" y="162"/>
                </a:lnTo>
                <a:lnTo>
                  <a:pt x="68" y="170"/>
                </a:lnTo>
                <a:lnTo>
                  <a:pt x="64" y="182"/>
                </a:lnTo>
                <a:lnTo>
                  <a:pt x="62" y="194"/>
                </a:lnTo>
                <a:lnTo>
                  <a:pt x="60" y="224"/>
                </a:lnTo>
                <a:lnTo>
                  <a:pt x="60" y="224"/>
                </a:lnTo>
                <a:lnTo>
                  <a:pt x="62" y="240"/>
                </a:lnTo>
                <a:lnTo>
                  <a:pt x="64" y="254"/>
                </a:lnTo>
                <a:lnTo>
                  <a:pt x="66" y="268"/>
                </a:lnTo>
                <a:lnTo>
                  <a:pt x="70" y="278"/>
                </a:lnTo>
                <a:lnTo>
                  <a:pt x="74" y="286"/>
                </a:lnTo>
                <a:lnTo>
                  <a:pt x="80" y="292"/>
                </a:lnTo>
                <a:lnTo>
                  <a:pt x="86" y="296"/>
                </a:lnTo>
                <a:lnTo>
                  <a:pt x="92" y="298"/>
                </a:lnTo>
                <a:lnTo>
                  <a:pt x="92" y="298"/>
                </a:lnTo>
                <a:lnTo>
                  <a:pt x="100" y="296"/>
                </a:lnTo>
                <a:lnTo>
                  <a:pt x="106" y="292"/>
                </a:lnTo>
                <a:lnTo>
                  <a:pt x="112" y="284"/>
                </a:lnTo>
                <a:lnTo>
                  <a:pt x="118" y="272"/>
                </a:lnTo>
                <a:lnTo>
                  <a:pt x="118" y="272"/>
                </a:lnTo>
                <a:lnTo>
                  <a:pt x="120" y="266"/>
                </a:lnTo>
                <a:lnTo>
                  <a:pt x="120" y="258"/>
                </a:lnTo>
                <a:lnTo>
                  <a:pt x="120" y="19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" name="Freeform 15"/>
          <p:cNvSpPr>
            <a:spLocks noEditPoints="1"/>
          </p:cNvSpPr>
          <p:nvPr userDrawn="1"/>
        </p:nvSpPr>
        <p:spPr bwMode="auto">
          <a:xfrm>
            <a:off x="8875142" y="6718748"/>
            <a:ext cx="37166" cy="49153"/>
          </a:xfrm>
          <a:custGeom>
            <a:avLst/>
            <a:gdLst/>
            <a:ahLst/>
            <a:cxnLst>
              <a:cxn ang="0">
                <a:pos x="90" y="248"/>
              </a:cxn>
              <a:cxn ang="0">
                <a:pos x="54" y="240"/>
              </a:cxn>
              <a:cxn ang="0">
                <a:pos x="24" y="216"/>
              </a:cxn>
              <a:cxn ang="0">
                <a:pos x="6" y="178"/>
              </a:cxn>
              <a:cxn ang="0">
                <a:pos x="0" y="124"/>
              </a:cxn>
              <a:cxn ang="0">
                <a:pos x="2" y="94"/>
              </a:cxn>
              <a:cxn ang="0">
                <a:pos x="16" y="46"/>
              </a:cxn>
              <a:cxn ang="0">
                <a:pos x="42" y="16"/>
              </a:cxn>
              <a:cxn ang="0">
                <a:pos x="74" y="2"/>
              </a:cxn>
              <a:cxn ang="0">
                <a:pos x="92" y="0"/>
              </a:cxn>
              <a:cxn ang="0">
                <a:pos x="130" y="8"/>
              </a:cxn>
              <a:cxn ang="0">
                <a:pos x="158" y="32"/>
              </a:cxn>
              <a:cxn ang="0">
                <a:pos x="176" y="72"/>
              </a:cxn>
              <a:cxn ang="0">
                <a:pos x="182" y="124"/>
              </a:cxn>
              <a:cxn ang="0">
                <a:pos x="180" y="142"/>
              </a:cxn>
              <a:cxn ang="0">
                <a:pos x="176" y="172"/>
              </a:cxn>
              <a:cxn ang="0">
                <a:pos x="168" y="196"/>
              </a:cxn>
              <a:cxn ang="0">
                <a:pos x="156" y="216"/>
              </a:cxn>
              <a:cxn ang="0">
                <a:pos x="136" y="236"/>
              </a:cxn>
              <a:cxn ang="0">
                <a:pos x="106" y="248"/>
              </a:cxn>
              <a:cxn ang="0">
                <a:pos x="90" y="248"/>
              </a:cxn>
              <a:cxn ang="0">
                <a:pos x="92" y="202"/>
              </a:cxn>
              <a:cxn ang="0">
                <a:pos x="106" y="196"/>
              </a:cxn>
              <a:cxn ang="0">
                <a:pos x="114" y="176"/>
              </a:cxn>
              <a:cxn ang="0">
                <a:pos x="120" y="124"/>
              </a:cxn>
              <a:cxn ang="0">
                <a:pos x="120" y="98"/>
              </a:cxn>
              <a:cxn ang="0">
                <a:pos x="114" y="72"/>
              </a:cxn>
              <a:cxn ang="0">
                <a:pos x="106" y="52"/>
              </a:cxn>
              <a:cxn ang="0">
                <a:pos x="90" y="46"/>
              </a:cxn>
              <a:cxn ang="0">
                <a:pos x="82" y="48"/>
              </a:cxn>
              <a:cxn ang="0">
                <a:pos x="70" y="62"/>
              </a:cxn>
              <a:cxn ang="0">
                <a:pos x="64" y="84"/>
              </a:cxn>
              <a:cxn ang="0">
                <a:pos x="60" y="124"/>
              </a:cxn>
              <a:cxn ang="0">
                <a:pos x="62" y="154"/>
              </a:cxn>
              <a:cxn ang="0">
                <a:pos x="66" y="178"/>
              </a:cxn>
              <a:cxn ang="0">
                <a:pos x="76" y="196"/>
              </a:cxn>
              <a:cxn ang="0">
                <a:pos x="92" y="202"/>
              </a:cxn>
            </a:cxnLst>
            <a:rect l="0" t="0" r="r" b="b"/>
            <a:pathLst>
              <a:path w="182" h="248">
                <a:moveTo>
                  <a:pt x="90" y="248"/>
                </a:moveTo>
                <a:lnTo>
                  <a:pt x="90" y="248"/>
                </a:lnTo>
                <a:lnTo>
                  <a:pt x="70" y="246"/>
                </a:lnTo>
                <a:lnTo>
                  <a:pt x="54" y="240"/>
                </a:lnTo>
                <a:lnTo>
                  <a:pt x="38" y="230"/>
                </a:lnTo>
                <a:lnTo>
                  <a:pt x="24" y="216"/>
                </a:lnTo>
                <a:lnTo>
                  <a:pt x="14" y="198"/>
                </a:lnTo>
                <a:lnTo>
                  <a:pt x="6" y="178"/>
                </a:lnTo>
                <a:lnTo>
                  <a:pt x="2" y="152"/>
                </a:lnTo>
                <a:lnTo>
                  <a:pt x="0" y="124"/>
                </a:lnTo>
                <a:lnTo>
                  <a:pt x="0" y="124"/>
                </a:lnTo>
                <a:lnTo>
                  <a:pt x="2" y="94"/>
                </a:lnTo>
                <a:lnTo>
                  <a:pt x="8" y="68"/>
                </a:lnTo>
                <a:lnTo>
                  <a:pt x="16" y="46"/>
                </a:lnTo>
                <a:lnTo>
                  <a:pt x="28" y="30"/>
                </a:lnTo>
                <a:lnTo>
                  <a:pt x="42" y="16"/>
                </a:lnTo>
                <a:lnTo>
                  <a:pt x="58" y="6"/>
                </a:lnTo>
                <a:lnTo>
                  <a:pt x="74" y="2"/>
                </a:lnTo>
                <a:lnTo>
                  <a:pt x="92" y="0"/>
                </a:lnTo>
                <a:lnTo>
                  <a:pt x="92" y="0"/>
                </a:lnTo>
                <a:lnTo>
                  <a:pt x="112" y="2"/>
                </a:lnTo>
                <a:lnTo>
                  <a:pt x="130" y="8"/>
                </a:lnTo>
                <a:lnTo>
                  <a:pt x="144" y="18"/>
                </a:lnTo>
                <a:lnTo>
                  <a:pt x="158" y="32"/>
                </a:lnTo>
                <a:lnTo>
                  <a:pt x="168" y="50"/>
                </a:lnTo>
                <a:lnTo>
                  <a:pt x="176" y="72"/>
                </a:lnTo>
                <a:lnTo>
                  <a:pt x="180" y="96"/>
                </a:lnTo>
                <a:lnTo>
                  <a:pt x="182" y="124"/>
                </a:lnTo>
                <a:lnTo>
                  <a:pt x="182" y="124"/>
                </a:lnTo>
                <a:lnTo>
                  <a:pt x="180" y="142"/>
                </a:lnTo>
                <a:lnTo>
                  <a:pt x="178" y="158"/>
                </a:lnTo>
                <a:lnTo>
                  <a:pt x="176" y="172"/>
                </a:lnTo>
                <a:lnTo>
                  <a:pt x="172" y="184"/>
                </a:lnTo>
                <a:lnTo>
                  <a:pt x="168" y="196"/>
                </a:lnTo>
                <a:lnTo>
                  <a:pt x="162" y="206"/>
                </a:lnTo>
                <a:lnTo>
                  <a:pt x="156" y="216"/>
                </a:lnTo>
                <a:lnTo>
                  <a:pt x="150" y="224"/>
                </a:lnTo>
                <a:lnTo>
                  <a:pt x="136" y="236"/>
                </a:lnTo>
                <a:lnTo>
                  <a:pt x="120" y="244"/>
                </a:lnTo>
                <a:lnTo>
                  <a:pt x="106" y="248"/>
                </a:lnTo>
                <a:lnTo>
                  <a:pt x="92" y="248"/>
                </a:lnTo>
                <a:lnTo>
                  <a:pt x="90" y="248"/>
                </a:lnTo>
                <a:close/>
                <a:moveTo>
                  <a:pt x="92" y="202"/>
                </a:moveTo>
                <a:lnTo>
                  <a:pt x="92" y="202"/>
                </a:lnTo>
                <a:lnTo>
                  <a:pt x="100" y="200"/>
                </a:lnTo>
                <a:lnTo>
                  <a:pt x="106" y="196"/>
                </a:lnTo>
                <a:lnTo>
                  <a:pt x="112" y="188"/>
                </a:lnTo>
                <a:lnTo>
                  <a:pt x="114" y="176"/>
                </a:lnTo>
                <a:lnTo>
                  <a:pt x="120" y="152"/>
                </a:lnTo>
                <a:lnTo>
                  <a:pt x="120" y="124"/>
                </a:lnTo>
                <a:lnTo>
                  <a:pt x="120" y="124"/>
                </a:lnTo>
                <a:lnTo>
                  <a:pt x="120" y="98"/>
                </a:lnTo>
                <a:lnTo>
                  <a:pt x="118" y="84"/>
                </a:lnTo>
                <a:lnTo>
                  <a:pt x="114" y="72"/>
                </a:lnTo>
                <a:lnTo>
                  <a:pt x="110" y="62"/>
                </a:lnTo>
                <a:lnTo>
                  <a:pt x="106" y="52"/>
                </a:lnTo>
                <a:lnTo>
                  <a:pt x="100" y="48"/>
                </a:lnTo>
                <a:lnTo>
                  <a:pt x="90" y="46"/>
                </a:lnTo>
                <a:lnTo>
                  <a:pt x="90" y="46"/>
                </a:lnTo>
                <a:lnTo>
                  <a:pt x="82" y="48"/>
                </a:lnTo>
                <a:lnTo>
                  <a:pt x="76" y="52"/>
                </a:lnTo>
                <a:lnTo>
                  <a:pt x="70" y="62"/>
                </a:lnTo>
                <a:lnTo>
                  <a:pt x="66" y="72"/>
                </a:lnTo>
                <a:lnTo>
                  <a:pt x="64" y="84"/>
                </a:lnTo>
                <a:lnTo>
                  <a:pt x="62" y="98"/>
                </a:lnTo>
                <a:lnTo>
                  <a:pt x="60" y="124"/>
                </a:lnTo>
                <a:lnTo>
                  <a:pt x="60" y="124"/>
                </a:lnTo>
                <a:lnTo>
                  <a:pt x="62" y="154"/>
                </a:lnTo>
                <a:lnTo>
                  <a:pt x="64" y="166"/>
                </a:lnTo>
                <a:lnTo>
                  <a:pt x="66" y="178"/>
                </a:lnTo>
                <a:lnTo>
                  <a:pt x="70" y="188"/>
                </a:lnTo>
                <a:lnTo>
                  <a:pt x="76" y="196"/>
                </a:lnTo>
                <a:lnTo>
                  <a:pt x="82" y="200"/>
                </a:lnTo>
                <a:lnTo>
                  <a:pt x="92" y="202"/>
                </a:lnTo>
                <a:lnTo>
                  <a:pt x="92" y="20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9" name="Freeform 16"/>
          <p:cNvSpPr>
            <a:spLocks noEditPoints="1"/>
          </p:cNvSpPr>
          <p:nvPr userDrawn="1"/>
        </p:nvSpPr>
        <p:spPr bwMode="auto">
          <a:xfrm>
            <a:off x="8918302" y="6699566"/>
            <a:ext cx="37166" cy="68335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62" y="126"/>
              </a:cxn>
              <a:cxn ang="0">
                <a:pos x="72" y="114"/>
              </a:cxn>
              <a:cxn ang="0">
                <a:pos x="96" y="100"/>
              </a:cxn>
              <a:cxn ang="0">
                <a:pos x="112" y="98"/>
              </a:cxn>
              <a:cxn ang="0">
                <a:pos x="128" y="100"/>
              </a:cxn>
              <a:cxn ang="0">
                <a:pos x="154" y="118"/>
              </a:cxn>
              <a:cxn ang="0">
                <a:pos x="172" y="148"/>
              </a:cxn>
              <a:cxn ang="0">
                <a:pos x="180" y="192"/>
              </a:cxn>
              <a:cxn ang="0">
                <a:pos x="182" y="216"/>
              </a:cxn>
              <a:cxn ang="0">
                <a:pos x="176" y="272"/>
              </a:cxn>
              <a:cxn ang="0">
                <a:pos x="158" y="314"/>
              </a:cxn>
              <a:cxn ang="0">
                <a:pos x="134" y="338"/>
              </a:cxn>
              <a:cxn ang="0">
                <a:pos x="104" y="346"/>
              </a:cxn>
              <a:cxn ang="0">
                <a:pos x="88" y="344"/>
              </a:cxn>
              <a:cxn ang="0">
                <a:pos x="66" y="328"/>
              </a:cxn>
              <a:cxn ang="0">
                <a:pos x="54" y="314"/>
              </a:cxn>
              <a:cxn ang="0">
                <a:pos x="0" y="342"/>
              </a:cxn>
              <a:cxn ang="0">
                <a:pos x="2" y="274"/>
              </a:cxn>
              <a:cxn ang="0">
                <a:pos x="62" y="256"/>
              </a:cxn>
              <a:cxn ang="0">
                <a:pos x="62" y="266"/>
              </a:cxn>
              <a:cxn ang="0">
                <a:pos x="64" y="272"/>
              </a:cxn>
              <a:cxn ang="0">
                <a:pos x="76" y="292"/>
              </a:cxn>
              <a:cxn ang="0">
                <a:pos x="88" y="298"/>
              </a:cxn>
              <a:cxn ang="0">
                <a:pos x="96" y="296"/>
              </a:cxn>
              <a:cxn ang="0">
                <a:pos x="108" y="286"/>
              </a:cxn>
              <a:cxn ang="0">
                <a:pos x="116" y="266"/>
              </a:cxn>
              <a:cxn ang="0">
                <a:pos x="120" y="220"/>
              </a:cxn>
              <a:cxn ang="0">
                <a:pos x="120" y="192"/>
              </a:cxn>
              <a:cxn ang="0">
                <a:pos x="114" y="168"/>
              </a:cxn>
              <a:cxn ang="0">
                <a:pos x="102" y="154"/>
              </a:cxn>
              <a:cxn ang="0">
                <a:pos x="88" y="148"/>
              </a:cxn>
              <a:cxn ang="0">
                <a:pos x="80" y="150"/>
              </a:cxn>
              <a:cxn ang="0">
                <a:pos x="68" y="164"/>
              </a:cxn>
              <a:cxn ang="0">
                <a:pos x="64" y="174"/>
              </a:cxn>
              <a:cxn ang="0">
                <a:pos x="62" y="256"/>
              </a:cxn>
            </a:cxnLst>
            <a:rect l="0" t="0" r="r" b="b"/>
            <a:pathLst>
              <a:path w="182" h="346">
                <a:moveTo>
                  <a:pt x="2" y="0"/>
                </a:moveTo>
                <a:lnTo>
                  <a:pt x="62" y="0"/>
                </a:lnTo>
                <a:lnTo>
                  <a:pt x="62" y="126"/>
                </a:lnTo>
                <a:lnTo>
                  <a:pt x="62" y="126"/>
                </a:lnTo>
                <a:lnTo>
                  <a:pt x="62" y="126"/>
                </a:lnTo>
                <a:lnTo>
                  <a:pt x="72" y="114"/>
                </a:lnTo>
                <a:lnTo>
                  <a:pt x="84" y="104"/>
                </a:lnTo>
                <a:lnTo>
                  <a:pt x="96" y="100"/>
                </a:lnTo>
                <a:lnTo>
                  <a:pt x="112" y="98"/>
                </a:lnTo>
                <a:lnTo>
                  <a:pt x="112" y="98"/>
                </a:lnTo>
                <a:lnTo>
                  <a:pt x="122" y="98"/>
                </a:lnTo>
                <a:lnTo>
                  <a:pt x="128" y="100"/>
                </a:lnTo>
                <a:lnTo>
                  <a:pt x="142" y="106"/>
                </a:lnTo>
                <a:lnTo>
                  <a:pt x="154" y="118"/>
                </a:lnTo>
                <a:lnTo>
                  <a:pt x="164" y="132"/>
                </a:lnTo>
                <a:lnTo>
                  <a:pt x="172" y="148"/>
                </a:lnTo>
                <a:lnTo>
                  <a:pt x="176" y="170"/>
                </a:lnTo>
                <a:lnTo>
                  <a:pt x="180" y="192"/>
                </a:lnTo>
                <a:lnTo>
                  <a:pt x="182" y="216"/>
                </a:lnTo>
                <a:lnTo>
                  <a:pt x="182" y="216"/>
                </a:lnTo>
                <a:lnTo>
                  <a:pt x="180" y="246"/>
                </a:lnTo>
                <a:lnTo>
                  <a:pt x="176" y="272"/>
                </a:lnTo>
                <a:lnTo>
                  <a:pt x="168" y="294"/>
                </a:lnTo>
                <a:lnTo>
                  <a:pt x="158" y="314"/>
                </a:lnTo>
                <a:lnTo>
                  <a:pt x="148" y="328"/>
                </a:lnTo>
                <a:lnTo>
                  <a:pt x="134" y="338"/>
                </a:lnTo>
                <a:lnTo>
                  <a:pt x="120" y="344"/>
                </a:lnTo>
                <a:lnTo>
                  <a:pt x="104" y="346"/>
                </a:lnTo>
                <a:lnTo>
                  <a:pt x="104" y="346"/>
                </a:lnTo>
                <a:lnTo>
                  <a:pt x="88" y="344"/>
                </a:lnTo>
                <a:lnTo>
                  <a:pt x="76" y="340"/>
                </a:lnTo>
                <a:lnTo>
                  <a:pt x="66" y="328"/>
                </a:lnTo>
                <a:lnTo>
                  <a:pt x="56" y="314"/>
                </a:lnTo>
                <a:lnTo>
                  <a:pt x="54" y="314"/>
                </a:lnTo>
                <a:lnTo>
                  <a:pt x="50" y="342"/>
                </a:lnTo>
                <a:lnTo>
                  <a:pt x="0" y="342"/>
                </a:lnTo>
                <a:lnTo>
                  <a:pt x="0" y="342"/>
                </a:lnTo>
                <a:lnTo>
                  <a:pt x="2" y="274"/>
                </a:lnTo>
                <a:lnTo>
                  <a:pt x="2" y="0"/>
                </a:lnTo>
                <a:close/>
                <a:moveTo>
                  <a:pt x="62" y="256"/>
                </a:moveTo>
                <a:lnTo>
                  <a:pt x="62" y="256"/>
                </a:lnTo>
                <a:lnTo>
                  <a:pt x="62" y="266"/>
                </a:lnTo>
                <a:lnTo>
                  <a:pt x="64" y="272"/>
                </a:lnTo>
                <a:lnTo>
                  <a:pt x="64" y="272"/>
                </a:lnTo>
                <a:lnTo>
                  <a:pt x="68" y="284"/>
                </a:lnTo>
                <a:lnTo>
                  <a:pt x="76" y="292"/>
                </a:lnTo>
                <a:lnTo>
                  <a:pt x="82" y="296"/>
                </a:lnTo>
                <a:lnTo>
                  <a:pt x="88" y="298"/>
                </a:lnTo>
                <a:lnTo>
                  <a:pt x="88" y="298"/>
                </a:lnTo>
                <a:lnTo>
                  <a:pt x="96" y="296"/>
                </a:lnTo>
                <a:lnTo>
                  <a:pt x="104" y="292"/>
                </a:lnTo>
                <a:lnTo>
                  <a:pt x="108" y="286"/>
                </a:lnTo>
                <a:lnTo>
                  <a:pt x="114" y="276"/>
                </a:lnTo>
                <a:lnTo>
                  <a:pt x="116" y="266"/>
                </a:lnTo>
                <a:lnTo>
                  <a:pt x="120" y="252"/>
                </a:lnTo>
                <a:lnTo>
                  <a:pt x="120" y="220"/>
                </a:lnTo>
                <a:lnTo>
                  <a:pt x="120" y="220"/>
                </a:lnTo>
                <a:lnTo>
                  <a:pt x="120" y="192"/>
                </a:lnTo>
                <a:lnTo>
                  <a:pt x="116" y="178"/>
                </a:lnTo>
                <a:lnTo>
                  <a:pt x="114" y="168"/>
                </a:lnTo>
                <a:lnTo>
                  <a:pt x="108" y="160"/>
                </a:lnTo>
                <a:lnTo>
                  <a:pt x="102" y="154"/>
                </a:lnTo>
                <a:lnTo>
                  <a:pt x="96" y="150"/>
                </a:lnTo>
                <a:lnTo>
                  <a:pt x="88" y="148"/>
                </a:lnTo>
                <a:lnTo>
                  <a:pt x="88" y="148"/>
                </a:lnTo>
                <a:lnTo>
                  <a:pt x="80" y="150"/>
                </a:lnTo>
                <a:lnTo>
                  <a:pt x="72" y="156"/>
                </a:lnTo>
                <a:lnTo>
                  <a:pt x="68" y="164"/>
                </a:lnTo>
                <a:lnTo>
                  <a:pt x="64" y="174"/>
                </a:lnTo>
                <a:lnTo>
                  <a:pt x="64" y="174"/>
                </a:lnTo>
                <a:lnTo>
                  <a:pt x="62" y="190"/>
                </a:lnTo>
                <a:lnTo>
                  <a:pt x="62" y="25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0" name="Freeform 17"/>
          <p:cNvSpPr>
            <a:spLocks noEditPoints="1"/>
          </p:cNvSpPr>
          <p:nvPr userDrawn="1"/>
        </p:nvSpPr>
        <p:spPr bwMode="auto">
          <a:xfrm>
            <a:off x="8960264" y="6718748"/>
            <a:ext cx="34768" cy="49153"/>
          </a:xfrm>
          <a:custGeom>
            <a:avLst/>
            <a:gdLst/>
            <a:ahLst/>
            <a:cxnLst>
              <a:cxn ang="0">
                <a:pos x="58" y="146"/>
              </a:cxn>
              <a:cxn ang="0">
                <a:pos x="64" y="172"/>
              </a:cxn>
              <a:cxn ang="0">
                <a:pos x="74" y="190"/>
              </a:cxn>
              <a:cxn ang="0">
                <a:pos x="90" y="200"/>
              </a:cxn>
              <a:cxn ang="0">
                <a:pos x="112" y="204"/>
              </a:cxn>
              <a:cxn ang="0">
                <a:pos x="124" y="202"/>
              </a:cxn>
              <a:cxn ang="0">
                <a:pos x="156" y="194"/>
              </a:cxn>
              <a:cxn ang="0">
                <a:pos x="164" y="238"/>
              </a:cxn>
              <a:cxn ang="0">
                <a:pos x="136" y="246"/>
              </a:cxn>
              <a:cxn ang="0">
                <a:pos x="100" y="250"/>
              </a:cxn>
              <a:cxn ang="0">
                <a:pos x="78" y="248"/>
              </a:cxn>
              <a:cxn ang="0">
                <a:pos x="40" y="232"/>
              </a:cxn>
              <a:cxn ang="0">
                <a:pos x="14" y="200"/>
              </a:cxn>
              <a:cxn ang="0">
                <a:pos x="2" y="156"/>
              </a:cxn>
              <a:cxn ang="0">
                <a:pos x="0" y="130"/>
              </a:cxn>
              <a:cxn ang="0">
                <a:pos x="8" y="76"/>
              </a:cxn>
              <a:cxn ang="0">
                <a:pos x="28" y="36"/>
              </a:cxn>
              <a:cxn ang="0">
                <a:pos x="58" y="10"/>
              </a:cxn>
              <a:cxn ang="0">
                <a:pos x="94" y="0"/>
              </a:cxn>
              <a:cxn ang="0">
                <a:pos x="112" y="2"/>
              </a:cxn>
              <a:cxn ang="0">
                <a:pos x="142" y="18"/>
              </a:cxn>
              <a:cxn ang="0">
                <a:pos x="164" y="48"/>
              </a:cxn>
              <a:cxn ang="0">
                <a:pos x="174" y="88"/>
              </a:cxn>
              <a:cxn ang="0">
                <a:pos x="176" y="114"/>
              </a:cxn>
              <a:cxn ang="0">
                <a:pos x="174" y="146"/>
              </a:cxn>
              <a:cxn ang="0">
                <a:pos x="120" y="104"/>
              </a:cxn>
              <a:cxn ang="0">
                <a:pos x="118" y="80"/>
              </a:cxn>
              <a:cxn ang="0">
                <a:pos x="112" y="62"/>
              </a:cxn>
              <a:cxn ang="0">
                <a:pos x="104" y="50"/>
              </a:cxn>
              <a:cxn ang="0">
                <a:pos x="90" y="46"/>
              </a:cxn>
              <a:cxn ang="0">
                <a:pos x="84" y="46"/>
              </a:cxn>
              <a:cxn ang="0">
                <a:pos x="72" y="56"/>
              </a:cxn>
              <a:cxn ang="0">
                <a:pos x="62" y="84"/>
              </a:cxn>
              <a:cxn ang="0">
                <a:pos x="120" y="104"/>
              </a:cxn>
            </a:cxnLst>
            <a:rect l="0" t="0" r="r" b="b"/>
            <a:pathLst>
              <a:path w="176" h="250">
                <a:moveTo>
                  <a:pt x="58" y="146"/>
                </a:moveTo>
                <a:lnTo>
                  <a:pt x="58" y="146"/>
                </a:lnTo>
                <a:lnTo>
                  <a:pt x="60" y="160"/>
                </a:lnTo>
                <a:lnTo>
                  <a:pt x="64" y="172"/>
                </a:lnTo>
                <a:lnTo>
                  <a:pt x="68" y="182"/>
                </a:lnTo>
                <a:lnTo>
                  <a:pt x="74" y="190"/>
                </a:lnTo>
                <a:lnTo>
                  <a:pt x="82" y="196"/>
                </a:lnTo>
                <a:lnTo>
                  <a:pt x="90" y="200"/>
                </a:lnTo>
                <a:lnTo>
                  <a:pt x="100" y="202"/>
                </a:lnTo>
                <a:lnTo>
                  <a:pt x="112" y="204"/>
                </a:lnTo>
                <a:lnTo>
                  <a:pt x="112" y="204"/>
                </a:lnTo>
                <a:lnTo>
                  <a:pt x="124" y="202"/>
                </a:lnTo>
                <a:lnTo>
                  <a:pt x="136" y="200"/>
                </a:lnTo>
                <a:lnTo>
                  <a:pt x="156" y="194"/>
                </a:lnTo>
                <a:lnTo>
                  <a:pt x="164" y="238"/>
                </a:lnTo>
                <a:lnTo>
                  <a:pt x="164" y="238"/>
                </a:lnTo>
                <a:lnTo>
                  <a:pt x="152" y="242"/>
                </a:lnTo>
                <a:lnTo>
                  <a:pt x="136" y="246"/>
                </a:lnTo>
                <a:lnTo>
                  <a:pt x="118" y="248"/>
                </a:lnTo>
                <a:lnTo>
                  <a:pt x="100" y="250"/>
                </a:lnTo>
                <a:lnTo>
                  <a:pt x="100" y="250"/>
                </a:lnTo>
                <a:lnTo>
                  <a:pt x="78" y="248"/>
                </a:lnTo>
                <a:lnTo>
                  <a:pt x="58" y="242"/>
                </a:lnTo>
                <a:lnTo>
                  <a:pt x="40" y="232"/>
                </a:lnTo>
                <a:lnTo>
                  <a:pt x="26" y="218"/>
                </a:lnTo>
                <a:lnTo>
                  <a:pt x="14" y="200"/>
                </a:lnTo>
                <a:lnTo>
                  <a:pt x="6" y="180"/>
                </a:lnTo>
                <a:lnTo>
                  <a:pt x="2" y="156"/>
                </a:lnTo>
                <a:lnTo>
                  <a:pt x="0" y="130"/>
                </a:lnTo>
                <a:lnTo>
                  <a:pt x="0" y="130"/>
                </a:lnTo>
                <a:lnTo>
                  <a:pt x="2" y="102"/>
                </a:lnTo>
                <a:lnTo>
                  <a:pt x="8" y="76"/>
                </a:lnTo>
                <a:lnTo>
                  <a:pt x="16" y="54"/>
                </a:lnTo>
                <a:lnTo>
                  <a:pt x="28" y="36"/>
                </a:lnTo>
                <a:lnTo>
                  <a:pt x="42" y="20"/>
                </a:lnTo>
                <a:lnTo>
                  <a:pt x="58" y="10"/>
                </a:lnTo>
                <a:lnTo>
                  <a:pt x="76" y="4"/>
                </a:lnTo>
                <a:lnTo>
                  <a:pt x="94" y="0"/>
                </a:lnTo>
                <a:lnTo>
                  <a:pt x="94" y="0"/>
                </a:lnTo>
                <a:lnTo>
                  <a:pt x="112" y="2"/>
                </a:lnTo>
                <a:lnTo>
                  <a:pt x="130" y="8"/>
                </a:lnTo>
                <a:lnTo>
                  <a:pt x="142" y="18"/>
                </a:lnTo>
                <a:lnTo>
                  <a:pt x="154" y="32"/>
                </a:lnTo>
                <a:lnTo>
                  <a:pt x="164" y="48"/>
                </a:lnTo>
                <a:lnTo>
                  <a:pt x="170" y="66"/>
                </a:lnTo>
                <a:lnTo>
                  <a:pt x="174" y="88"/>
                </a:lnTo>
                <a:lnTo>
                  <a:pt x="176" y="114"/>
                </a:lnTo>
                <a:lnTo>
                  <a:pt x="176" y="114"/>
                </a:lnTo>
                <a:lnTo>
                  <a:pt x="174" y="134"/>
                </a:lnTo>
                <a:lnTo>
                  <a:pt x="174" y="146"/>
                </a:lnTo>
                <a:lnTo>
                  <a:pt x="58" y="146"/>
                </a:lnTo>
                <a:close/>
                <a:moveTo>
                  <a:pt x="120" y="104"/>
                </a:moveTo>
                <a:lnTo>
                  <a:pt x="120" y="104"/>
                </a:lnTo>
                <a:lnTo>
                  <a:pt x="118" y="80"/>
                </a:lnTo>
                <a:lnTo>
                  <a:pt x="116" y="70"/>
                </a:lnTo>
                <a:lnTo>
                  <a:pt x="112" y="62"/>
                </a:lnTo>
                <a:lnTo>
                  <a:pt x="108" y="54"/>
                </a:lnTo>
                <a:lnTo>
                  <a:pt x="104" y="50"/>
                </a:lnTo>
                <a:lnTo>
                  <a:pt x="98" y="46"/>
                </a:lnTo>
                <a:lnTo>
                  <a:pt x="90" y="46"/>
                </a:lnTo>
                <a:lnTo>
                  <a:pt x="90" y="46"/>
                </a:lnTo>
                <a:lnTo>
                  <a:pt x="84" y="46"/>
                </a:lnTo>
                <a:lnTo>
                  <a:pt x="76" y="50"/>
                </a:lnTo>
                <a:lnTo>
                  <a:pt x="72" y="56"/>
                </a:lnTo>
                <a:lnTo>
                  <a:pt x="66" y="64"/>
                </a:lnTo>
                <a:lnTo>
                  <a:pt x="62" y="84"/>
                </a:lnTo>
                <a:lnTo>
                  <a:pt x="58" y="104"/>
                </a:lnTo>
                <a:lnTo>
                  <a:pt x="120" y="1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1" name="Freeform 18"/>
          <p:cNvSpPr>
            <a:spLocks/>
          </p:cNvSpPr>
          <p:nvPr userDrawn="1"/>
        </p:nvSpPr>
        <p:spPr bwMode="auto">
          <a:xfrm>
            <a:off x="8918302" y="6481374"/>
            <a:ext cx="76729" cy="18462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6" y="0"/>
              </a:cxn>
              <a:cxn ang="0">
                <a:pos x="386" y="920"/>
              </a:cxn>
              <a:cxn ang="0">
                <a:pos x="0" y="0"/>
              </a:cxn>
            </a:cxnLst>
            <a:rect l="0" t="0" r="r" b="b"/>
            <a:pathLst>
              <a:path w="386" h="920">
                <a:moveTo>
                  <a:pt x="0" y="0"/>
                </a:moveTo>
                <a:lnTo>
                  <a:pt x="386" y="0"/>
                </a:lnTo>
                <a:lnTo>
                  <a:pt x="386" y="920"/>
                </a:lnTo>
                <a:lnTo>
                  <a:pt x="0" y="0"/>
                </a:lnTo>
                <a:close/>
              </a:path>
            </a:pathLst>
          </a:custGeom>
          <a:solidFill>
            <a:srgbClr val="EE333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Freeform 19"/>
          <p:cNvSpPr>
            <a:spLocks/>
          </p:cNvSpPr>
          <p:nvPr userDrawn="1"/>
        </p:nvSpPr>
        <p:spPr bwMode="auto">
          <a:xfrm>
            <a:off x="8786424" y="6481374"/>
            <a:ext cx="76729" cy="184624"/>
          </a:xfrm>
          <a:custGeom>
            <a:avLst/>
            <a:gdLst/>
            <a:ahLst/>
            <a:cxnLst>
              <a:cxn ang="0">
                <a:pos x="386" y="0"/>
              </a:cxn>
              <a:cxn ang="0">
                <a:pos x="0" y="0"/>
              </a:cxn>
              <a:cxn ang="0">
                <a:pos x="0" y="920"/>
              </a:cxn>
              <a:cxn ang="0">
                <a:pos x="386" y="0"/>
              </a:cxn>
            </a:cxnLst>
            <a:rect l="0" t="0" r="r" b="b"/>
            <a:pathLst>
              <a:path w="386" h="920">
                <a:moveTo>
                  <a:pt x="386" y="0"/>
                </a:moveTo>
                <a:lnTo>
                  <a:pt x="0" y="0"/>
                </a:lnTo>
                <a:lnTo>
                  <a:pt x="0" y="920"/>
                </a:lnTo>
                <a:lnTo>
                  <a:pt x="386" y="0"/>
                </a:lnTo>
                <a:close/>
              </a:path>
            </a:pathLst>
          </a:custGeom>
          <a:solidFill>
            <a:srgbClr val="EE333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" name="Freeform 20"/>
          <p:cNvSpPr>
            <a:spLocks/>
          </p:cNvSpPr>
          <p:nvPr userDrawn="1"/>
        </p:nvSpPr>
        <p:spPr bwMode="auto">
          <a:xfrm>
            <a:off x="8855960" y="6548510"/>
            <a:ext cx="83923" cy="117488"/>
          </a:xfrm>
          <a:custGeom>
            <a:avLst/>
            <a:gdLst/>
            <a:ahLst/>
            <a:cxnLst>
              <a:cxn ang="0">
                <a:pos x="170" y="0"/>
              </a:cxn>
              <a:cxn ang="0">
                <a:pos x="416" y="582"/>
              </a:cxn>
              <a:cxn ang="0">
                <a:pos x="254" y="582"/>
              </a:cxn>
              <a:cxn ang="0">
                <a:pos x="180" y="396"/>
              </a:cxn>
              <a:cxn ang="0">
                <a:pos x="0" y="396"/>
              </a:cxn>
              <a:cxn ang="0">
                <a:pos x="170" y="0"/>
              </a:cxn>
            </a:cxnLst>
            <a:rect l="0" t="0" r="r" b="b"/>
            <a:pathLst>
              <a:path w="416" h="582">
                <a:moveTo>
                  <a:pt x="170" y="0"/>
                </a:moveTo>
                <a:lnTo>
                  <a:pt x="416" y="582"/>
                </a:lnTo>
                <a:lnTo>
                  <a:pt x="254" y="582"/>
                </a:lnTo>
                <a:lnTo>
                  <a:pt x="180" y="396"/>
                </a:lnTo>
                <a:lnTo>
                  <a:pt x="0" y="396"/>
                </a:lnTo>
                <a:lnTo>
                  <a:pt x="170" y="0"/>
                </a:lnTo>
                <a:close/>
              </a:path>
            </a:pathLst>
          </a:custGeom>
          <a:solidFill>
            <a:srgbClr val="EE333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" name="Freeform 21"/>
          <p:cNvSpPr>
            <a:spLocks noEditPoints="1"/>
          </p:cNvSpPr>
          <p:nvPr userDrawn="1"/>
        </p:nvSpPr>
        <p:spPr bwMode="auto">
          <a:xfrm>
            <a:off x="8999827" y="6481374"/>
            <a:ext cx="14387" cy="14386"/>
          </a:xfrm>
          <a:custGeom>
            <a:avLst/>
            <a:gdLst/>
            <a:ahLst/>
            <a:cxnLst>
              <a:cxn ang="0">
                <a:pos x="36" y="0"/>
              </a:cxn>
              <a:cxn ang="0">
                <a:pos x="50" y="2"/>
              </a:cxn>
              <a:cxn ang="0">
                <a:pos x="62" y="10"/>
              </a:cxn>
              <a:cxn ang="0">
                <a:pos x="70" y="22"/>
              </a:cxn>
              <a:cxn ang="0">
                <a:pos x="72" y="36"/>
              </a:cxn>
              <a:cxn ang="0">
                <a:pos x="72" y="42"/>
              </a:cxn>
              <a:cxn ang="0">
                <a:pos x="66" y="56"/>
              </a:cxn>
              <a:cxn ang="0">
                <a:pos x="56" y="66"/>
              </a:cxn>
              <a:cxn ang="0">
                <a:pos x="44" y="70"/>
              </a:cxn>
              <a:cxn ang="0">
                <a:pos x="36" y="72"/>
              </a:cxn>
              <a:cxn ang="0">
                <a:pos x="22" y="68"/>
              </a:cxn>
              <a:cxn ang="0">
                <a:pos x="10" y="62"/>
              </a:cxn>
              <a:cxn ang="0">
                <a:pos x="2" y="50"/>
              </a:cxn>
              <a:cxn ang="0">
                <a:pos x="0" y="36"/>
              </a:cxn>
              <a:cxn ang="0">
                <a:pos x="0" y="28"/>
              </a:cxn>
              <a:cxn ang="0">
                <a:pos x="6" y="16"/>
              </a:cxn>
              <a:cxn ang="0">
                <a:pos x="16" y="6"/>
              </a:cxn>
              <a:cxn ang="0">
                <a:pos x="28" y="0"/>
              </a:cxn>
              <a:cxn ang="0">
                <a:pos x="36" y="0"/>
              </a:cxn>
              <a:cxn ang="0">
                <a:pos x="36" y="6"/>
              </a:cxn>
              <a:cxn ang="0">
                <a:pos x="26" y="8"/>
              </a:cxn>
              <a:cxn ang="0">
                <a:pos x="10" y="24"/>
              </a:cxn>
              <a:cxn ang="0">
                <a:pos x="8" y="36"/>
              </a:cxn>
              <a:cxn ang="0">
                <a:pos x="16" y="56"/>
              </a:cxn>
              <a:cxn ang="0">
                <a:pos x="30" y="64"/>
              </a:cxn>
              <a:cxn ang="0">
                <a:pos x="36" y="66"/>
              </a:cxn>
              <a:cxn ang="0">
                <a:pos x="48" y="64"/>
              </a:cxn>
              <a:cxn ang="0">
                <a:pos x="62" y="48"/>
              </a:cxn>
              <a:cxn ang="0">
                <a:pos x="64" y="36"/>
              </a:cxn>
              <a:cxn ang="0">
                <a:pos x="56" y="14"/>
              </a:cxn>
              <a:cxn ang="0">
                <a:pos x="42" y="6"/>
              </a:cxn>
              <a:cxn ang="0">
                <a:pos x="36" y="6"/>
              </a:cxn>
              <a:cxn ang="0">
                <a:pos x="22" y="56"/>
              </a:cxn>
              <a:cxn ang="0">
                <a:pos x="22" y="16"/>
              </a:cxn>
              <a:cxn ang="0">
                <a:pos x="34" y="16"/>
              </a:cxn>
              <a:cxn ang="0">
                <a:pos x="48" y="18"/>
              </a:cxn>
              <a:cxn ang="0">
                <a:pos x="50" y="22"/>
              </a:cxn>
              <a:cxn ang="0">
                <a:pos x="50" y="28"/>
              </a:cxn>
              <a:cxn ang="0">
                <a:pos x="48" y="34"/>
              </a:cxn>
              <a:cxn ang="0">
                <a:pos x="44" y="36"/>
              </a:cxn>
              <a:cxn ang="0">
                <a:pos x="48" y="40"/>
              </a:cxn>
              <a:cxn ang="0">
                <a:pos x="50" y="46"/>
              </a:cxn>
              <a:cxn ang="0">
                <a:pos x="44" y="56"/>
              </a:cxn>
              <a:cxn ang="0">
                <a:pos x="42" y="46"/>
              </a:cxn>
              <a:cxn ang="0">
                <a:pos x="40" y="42"/>
              </a:cxn>
              <a:cxn ang="0">
                <a:pos x="30" y="40"/>
              </a:cxn>
              <a:cxn ang="0">
                <a:pos x="30" y="34"/>
              </a:cxn>
              <a:cxn ang="0">
                <a:pos x="34" y="34"/>
              </a:cxn>
              <a:cxn ang="0">
                <a:pos x="42" y="30"/>
              </a:cxn>
              <a:cxn ang="0">
                <a:pos x="44" y="28"/>
              </a:cxn>
              <a:cxn ang="0">
                <a:pos x="42" y="22"/>
              </a:cxn>
              <a:cxn ang="0">
                <a:pos x="34" y="20"/>
              </a:cxn>
              <a:cxn ang="0">
                <a:pos x="30" y="22"/>
              </a:cxn>
            </a:cxnLst>
            <a:rect l="0" t="0" r="r" b="b"/>
            <a:pathLst>
              <a:path w="72" h="72">
                <a:moveTo>
                  <a:pt x="36" y="0"/>
                </a:moveTo>
                <a:lnTo>
                  <a:pt x="36" y="0"/>
                </a:lnTo>
                <a:lnTo>
                  <a:pt x="44" y="0"/>
                </a:lnTo>
                <a:lnTo>
                  <a:pt x="50" y="2"/>
                </a:lnTo>
                <a:lnTo>
                  <a:pt x="56" y="6"/>
                </a:lnTo>
                <a:lnTo>
                  <a:pt x="62" y="10"/>
                </a:lnTo>
                <a:lnTo>
                  <a:pt x="66" y="16"/>
                </a:lnTo>
                <a:lnTo>
                  <a:pt x="70" y="22"/>
                </a:lnTo>
                <a:lnTo>
                  <a:pt x="72" y="28"/>
                </a:lnTo>
                <a:lnTo>
                  <a:pt x="72" y="36"/>
                </a:lnTo>
                <a:lnTo>
                  <a:pt x="72" y="36"/>
                </a:lnTo>
                <a:lnTo>
                  <a:pt x="72" y="42"/>
                </a:lnTo>
                <a:lnTo>
                  <a:pt x="70" y="50"/>
                </a:lnTo>
                <a:lnTo>
                  <a:pt x="66" y="56"/>
                </a:lnTo>
                <a:lnTo>
                  <a:pt x="62" y="62"/>
                </a:lnTo>
                <a:lnTo>
                  <a:pt x="56" y="66"/>
                </a:lnTo>
                <a:lnTo>
                  <a:pt x="50" y="68"/>
                </a:lnTo>
                <a:lnTo>
                  <a:pt x="44" y="70"/>
                </a:lnTo>
                <a:lnTo>
                  <a:pt x="36" y="72"/>
                </a:lnTo>
                <a:lnTo>
                  <a:pt x="36" y="72"/>
                </a:lnTo>
                <a:lnTo>
                  <a:pt x="28" y="70"/>
                </a:lnTo>
                <a:lnTo>
                  <a:pt x="22" y="68"/>
                </a:lnTo>
                <a:lnTo>
                  <a:pt x="16" y="66"/>
                </a:lnTo>
                <a:lnTo>
                  <a:pt x="10" y="62"/>
                </a:lnTo>
                <a:lnTo>
                  <a:pt x="6" y="56"/>
                </a:lnTo>
                <a:lnTo>
                  <a:pt x="2" y="50"/>
                </a:lnTo>
                <a:lnTo>
                  <a:pt x="0" y="42"/>
                </a:lnTo>
                <a:lnTo>
                  <a:pt x="0" y="36"/>
                </a:lnTo>
                <a:lnTo>
                  <a:pt x="0" y="36"/>
                </a:lnTo>
                <a:lnTo>
                  <a:pt x="0" y="28"/>
                </a:lnTo>
                <a:lnTo>
                  <a:pt x="2" y="22"/>
                </a:lnTo>
                <a:lnTo>
                  <a:pt x="6" y="16"/>
                </a:lnTo>
                <a:lnTo>
                  <a:pt x="10" y="10"/>
                </a:lnTo>
                <a:lnTo>
                  <a:pt x="16" y="6"/>
                </a:lnTo>
                <a:lnTo>
                  <a:pt x="22" y="2"/>
                </a:lnTo>
                <a:lnTo>
                  <a:pt x="28" y="0"/>
                </a:lnTo>
                <a:lnTo>
                  <a:pt x="36" y="0"/>
                </a:lnTo>
                <a:lnTo>
                  <a:pt x="36" y="0"/>
                </a:lnTo>
                <a:close/>
                <a:moveTo>
                  <a:pt x="36" y="6"/>
                </a:moveTo>
                <a:lnTo>
                  <a:pt x="36" y="6"/>
                </a:lnTo>
                <a:lnTo>
                  <a:pt x="30" y="6"/>
                </a:lnTo>
                <a:lnTo>
                  <a:pt x="26" y="8"/>
                </a:lnTo>
                <a:lnTo>
                  <a:pt x="16" y="14"/>
                </a:lnTo>
                <a:lnTo>
                  <a:pt x="10" y="24"/>
                </a:lnTo>
                <a:lnTo>
                  <a:pt x="8" y="36"/>
                </a:lnTo>
                <a:lnTo>
                  <a:pt x="8" y="36"/>
                </a:lnTo>
                <a:lnTo>
                  <a:pt x="10" y="48"/>
                </a:lnTo>
                <a:lnTo>
                  <a:pt x="16" y="56"/>
                </a:lnTo>
                <a:lnTo>
                  <a:pt x="26" y="64"/>
                </a:lnTo>
                <a:lnTo>
                  <a:pt x="30" y="64"/>
                </a:lnTo>
                <a:lnTo>
                  <a:pt x="36" y="66"/>
                </a:lnTo>
                <a:lnTo>
                  <a:pt x="36" y="66"/>
                </a:lnTo>
                <a:lnTo>
                  <a:pt x="42" y="66"/>
                </a:lnTo>
                <a:lnTo>
                  <a:pt x="48" y="64"/>
                </a:lnTo>
                <a:lnTo>
                  <a:pt x="56" y="56"/>
                </a:lnTo>
                <a:lnTo>
                  <a:pt x="62" y="48"/>
                </a:lnTo>
                <a:lnTo>
                  <a:pt x="64" y="36"/>
                </a:lnTo>
                <a:lnTo>
                  <a:pt x="64" y="36"/>
                </a:lnTo>
                <a:lnTo>
                  <a:pt x="62" y="24"/>
                </a:lnTo>
                <a:lnTo>
                  <a:pt x="56" y="14"/>
                </a:lnTo>
                <a:lnTo>
                  <a:pt x="48" y="8"/>
                </a:lnTo>
                <a:lnTo>
                  <a:pt x="42" y="6"/>
                </a:lnTo>
                <a:lnTo>
                  <a:pt x="36" y="6"/>
                </a:lnTo>
                <a:lnTo>
                  <a:pt x="36" y="6"/>
                </a:lnTo>
                <a:close/>
                <a:moveTo>
                  <a:pt x="30" y="56"/>
                </a:moveTo>
                <a:lnTo>
                  <a:pt x="22" y="56"/>
                </a:lnTo>
                <a:lnTo>
                  <a:pt x="22" y="16"/>
                </a:lnTo>
                <a:lnTo>
                  <a:pt x="22" y="16"/>
                </a:lnTo>
                <a:lnTo>
                  <a:pt x="34" y="16"/>
                </a:lnTo>
                <a:lnTo>
                  <a:pt x="34" y="16"/>
                </a:lnTo>
                <a:lnTo>
                  <a:pt x="42" y="16"/>
                </a:lnTo>
                <a:lnTo>
                  <a:pt x="48" y="18"/>
                </a:lnTo>
                <a:lnTo>
                  <a:pt x="48" y="18"/>
                </a:lnTo>
                <a:lnTo>
                  <a:pt x="50" y="22"/>
                </a:lnTo>
                <a:lnTo>
                  <a:pt x="50" y="28"/>
                </a:lnTo>
                <a:lnTo>
                  <a:pt x="50" y="28"/>
                </a:lnTo>
                <a:lnTo>
                  <a:pt x="50" y="30"/>
                </a:lnTo>
                <a:lnTo>
                  <a:pt x="48" y="34"/>
                </a:lnTo>
                <a:lnTo>
                  <a:pt x="44" y="36"/>
                </a:lnTo>
                <a:lnTo>
                  <a:pt x="44" y="36"/>
                </a:lnTo>
                <a:lnTo>
                  <a:pt x="44" y="36"/>
                </a:lnTo>
                <a:lnTo>
                  <a:pt x="48" y="40"/>
                </a:lnTo>
                <a:lnTo>
                  <a:pt x="50" y="46"/>
                </a:lnTo>
                <a:lnTo>
                  <a:pt x="50" y="46"/>
                </a:lnTo>
                <a:lnTo>
                  <a:pt x="52" y="56"/>
                </a:lnTo>
                <a:lnTo>
                  <a:pt x="44" y="56"/>
                </a:lnTo>
                <a:lnTo>
                  <a:pt x="44" y="56"/>
                </a:lnTo>
                <a:lnTo>
                  <a:pt x="42" y="46"/>
                </a:lnTo>
                <a:lnTo>
                  <a:pt x="42" y="46"/>
                </a:lnTo>
                <a:lnTo>
                  <a:pt x="40" y="42"/>
                </a:lnTo>
                <a:lnTo>
                  <a:pt x="34" y="40"/>
                </a:lnTo>
                <a:lnTo>
                  <a:pt x="30" y="40"/>
                </a:lnTo>
                <a:lnTo>
                  <a:pt x="30" y="56"/>
                </a:lnTo>
                <a:close/>
                <a:moveTo>
                  <a:pt x="30" y="34"/>
                </a:moveTo>
                <a:lnTo>
                  <a:pt x="34" y="34"/>
                </a:lnTo>
                <a:lnTo>
                  <a:pt x="34" y="34"/>
                </a:lnTo>
                <a:lnTo>
                  <a:pt x="40" y="32"/>
                </a:lnTo>
                <a:lnTo>
                  <a:pt x="42" y="30"/>
                </a:lnTo>
                <a:lnTo>
                  <a:pt x="44" y="28"/>
                </a:lnTo>
                <a:lnTo>
                  <a:pt x="44" y="28"/>
                </a:lnTo>
                <a:lnTo>
                  <a:pt x="44" y="26"/>
                </a:lnTo>
                <a:lnTo>
                  <a:pt x="42" y="22"/>
                </a:lnTo>
                <a:lnTo>
                  <a:pt x="38" y="22"/>
                </a:lnTo>
                <a:lnTo>
                  <a:pt x="34" y="20"/>
                </a:lnTo>
                <a:lnTo>
                  <a:pt x="34" y="20"/>
                </a:lnTo>
                <a:lnTo>
                  <a:pt x="30" y="22"/>
                </a:lnTo>
                <a:lnTo>
                  <a:pt x="30" y="34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Text Box 22"/>
          <p:cNvSpPr txBox="1">
            <a:spLocks noChangeArrowheads="1"/>
          </p:cNvSpPr>
          <p:nvPr userDrawn="1"/>
        </p:nvSpPr>
        <p:spPr bwMode="auto">
          <a:xfrm>
            <a:off x="9002713" y="6475413"/>
            <a:ext cx="19236" cy="30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" dirty="0">
                <a:solidFill>
                  <a:srgbClr val="FFFFFF"/>
                </a:solidFill>
                <a:cs typeface="Arial" charset="0"/>
              </a:rPr>
              <a:t>®</a:t>
            </a:r>
          </a:p>
        </p:txBody>
      </p:sp>
      <p:sp>
        <p:nvSpPr>
          <p:cNvPr id="21" name="Rectangle 5"/>
          <p:cNvSpPr>
            <a:spLocks noChangeArrowheads="1"/>
          </p:cNvSpPr>
          <p:nvPr userDrawn="1"/>
        </p:nvSpPr>
        <p:spPr bwMode="auto">
          <a:xfrm>
            <a:off x="371475" y="6688138"/>
            <a:ext cx="3209212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>
              <a:defRPr/>
            </a:pPr>
            <a:r>
              <a:rPr lang="en-US" sz="700" dirty="0">
                <a:solidFill>
                  <a:srgbClr val="B2B2B2"/>
                </a:solidFill>
                <a:latin typeface="Myriad Pro" pitchFamily="34" charset="0"/>
              </a:rPr>
              <a:t>Copyright 2008 Adobe Systems Incorporated.  All rights reserved. </a:t>
            </a:r>
            <a:r>
              <a:rPr lang="en-US" sz="700" dirty="0" smtClean="0">
                <a:solidFill>
                  <a:srgbClr val="B2B2B2"/>
                </a:solidFill>
                <a:latin typeface="Myriad Pro" pitchFamily="34" charset="0"/>
              </a:rPr>
              <a:t> Adobe confidential.</a:t>
            </a:r>
            <a:endParaRPr lang="en-US" sz="700" dirty="0">
              <a:solidFill>
                <a:srgbClr val="B2B2B2"/>
              </a:solidFill>
              <a:latin typeface="Myriad Pro" pitchFamily="34" charset="0"/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4193381" y="6688138"/>
            <a:ext cx="742951" cy="10772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fld id="{9BA81524-9423-4FCF-B9F5-BF74D3C33CA8}" type="slidenum">
              <a:rPr lang="en-US" sz="700" kern="1200" smtClean="0">
                <a:solidFill>
                  <a:srgbClr val="B2B2B2"/>
                </a:solidFill>
                <a:latin typeface="Myriad Pro" pitchFamily="34" charset="0"/>
                <a:ea typeface="+mn-ea"/>
                <a:cs typeface="+mn-cs"/>
              </a:rPr>
              <a:pPr algn="ctr"/>
              <a:t>‹#›</a:t>
            </a:fld>
            <a:endParaRPr lang="en-US" sz="700" kern="1200" dirty="0">
              <a:solidFill>
                <a:srgbClr val="B2B2B2"/>
              </a:solidFill>
              <a:latin typeface="Myriad Pro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75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014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淘宝封面样式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484784"/>
            <a:ext cx="7772400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36925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1632" y="908720"/>
            <a:ext cx="83168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28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181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651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624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303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202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740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28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9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447675" y="1670050"/>
            <a:ext cx="4195763" cy="1470025"/>
          </a:xfrm>
        </p:spPr>
        <p:txBody>
          <a:bodyPr lIns="91440" tIns="45720" rIns="91440" bIns="45720"/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47675" y="3425825"/>
            <a:ext cx="3455988" cy="1752600"/>
          </a:xfrm>
          <a:ln/>
        </p:spPr>
        <p:txBody>
          <a:bodyPr lIns="91440" tIns="45720" rIns="91440" bIns="45720"/>
          <a:lstStyle>
            <a:lvl1pPr marL="0" indent="0">
              <a:buFont typeface="Wingdings" pitchFamily="2" charset="2"/>
              <a:buNone/>
              <a:tabLst/>
              <a:defRPr sz="2400">
                <a:solidFill>
                  <a:srgbClr val="B2B2B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8785225" y="6475413"/>
            <a:ext cx="236724" cy="293687"/>
            <a:chOff x="8785225" y="6475413"/>
            <a:chExt cx="236724" cy="293687"/>
          </a:xfrm>
        </p:grpSpPr>
        <p:sp>
          <p:nvSpPr>
            <p:cNvPr id="22" name="AutoShape 12"/>
            <p:cNvSpPr>
              <a:spLocks noChangeAspect="1" noChangeArrowheads="1" noTextEdit="1"/>
            </p:cNvSpPr>
            <p:nvPr userDrawn="1"/>
          </p:nvSpPr>
          <p:spPr bwMode="auto">
            <a:xfrm>
              <a:off x="8785225" y="6480175"/>
              <a:ext cx="23018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 noEditPoints="1"/>
            </p:cNvSpPr>
            <p:nvPr userDrawn="1"/>
          </p:nvSpPr>
          <p:spPr bwMode="auto">
            <a:xfrm>
              <a:off x="8787623" y="6700765"/>
              <a:ext cx="41961" cy="67136"/>
            </a:xfrm>
            <a:custGeom>
              <a:avLst/>
              <a:gdLst/>
              <a:ahLst/>
              <a:cxnLst>
                <a:cxn ang="0">
                  <a:pos x="76" y="252"/>
                </a:cxn>
                <a:cxn ang="0">
                  <a:pos x="60" y="332"/>
                </a:cxn>
                <a:cxn ang="0">
                  <a:pos x="0" y="332"/>
                </a:cxn>
                <a:cxn ang="0">
                  <a:pos x="74" y="0"/>
                </a:cxn>
                <a:cxn ang="0">
                  <a:pos x="146" y="0"/>
                </a:cxn>
                <a:cxn ang="0">
                  <a:pos x="212" y="332"/>
                </a:cxn>
                <a:cxn ang="0">
                  <a:pos x="154" y="332"/>
                </a:cxn>
                <a:cxn ang="0">
                  <a:pos x="138" y="252"/>
                </a:cxn>
                <a:cxn ang="0">
                  <a:pos x="76" y="252"/>
                </a:cxn>
                <a:cxn ang="0">
                  <a:pos x="132" y="206"/>
                </a:cxn>
                <a:cxn ang="0">
                  <a:pos x="120" y="134"/>
                </a:cxn>
                <a:cxn ang="0">
                  <a:pos x="120" y="134"/>
                </a:cxn>
                <a:cxn ang="0">
                  <a:pos x="108" y="58"/>
                </a:cxn>
                <a:cxn ang="0">
                  <a:pos x="108" y="58"/>
                </a:cxn>
                <a:cxn ang="0">
                  <a:pos x="108" y="58"/>
                </a:cxn>
                <a:cxn ang="0">
                  <a:pos x="96" y="134"/>
                </a:cxn>
                <a:cxn ang="0">
                  <a:pos x="82" y="206"/>
                </a:cxn>
                <a:cxn ang="0">
                  <a:pos x="132" y="206"/>
                </a:cxn>
              </a:cxnLst>
              <a:rect l="0" t="0" r="r" b="b"/>
              <a:pathLst>
                <a:path w="212" h="332">
                  <a:moveTo>
                    <a:pt x="76" y="252"/>
                  </a:moveTo>
                  <a:lnTo>
                    <a:pt x="60" y="332"/>
                  </a:lnTo>
                  <a:lnTo>
                    <a:pt x="0" y="332"/>
                  </a:lnTo>
                  <a:lnTo>
                    <a:pt x="74" y="0"/>
                  </a:lnTo>
                  <a:lnTo>
                    <a:pt x="146" y="0"/>
                  </a:lnTo>
                  <a:lnTo>
                    <a:pt x="212" y="332"/>
                  </a:lnTo>
                  <a:lnTo>
                    <a:pt x="154" y="332"/>
                  </a:lnTo>
                  <a:lnTo>
                    <a:pt x="138" y="252"/>
                  </a:lnTo>
                  <a:lnTo>
                    <a:pt x="76" y="252"/>
                  </a:lnTo>
                  <a:close/>
                  <a:moveTo>
                    <a:pt x="132" y="206"/>
                  </a:moveTo>
                  <a:lnTo>
                    <a:pt x="120" y="134"/>
                  </a:lnTo>
                  <a:lnTo>
                    <a:pt x="120" y="134"/>
                  </a:lnTo>
                  <a:lnTo>
                    <a:pt x="108" y="58"/>
                  </a:lnTo>
                  <a:lnTo>
                    <a:pt x="108" y="58"/>
                  </a:lnTo>
                  <a:lnTo>
                    <a:pt x="108" y="58"/>
                  </a:lnTo>
                  <a:lnTo>
                    <a:pt x="96" y="134"/>
                  </a:lnTo>
                  <a:lnTo>
                    <a:pt x="82" y="206"/>
                  </a:lnTo>
                  <a:lnTo>
                    <a:pt x="132" y="20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 noEditPoints="1"/>
            </p:cNvSpPr>
            <p:nvPr userDrawn="1"/>
          </p:nvSpPr>
          <p:spPr bwMode="auto">
            <a:xfrm>
              <a:off x="8833181" y="6699566"/>
              <a:ext cx="35967" cy="68335"/>
            </a:xfrm>
            <a:custGeom>
              <a:avLst/>
              <a:gdLst/>
              <a:ahLst/>
              <a:cxnLst>
                <a:cxn ang="0">
                  <a:pos x="180" y="274"/>
                </a:cxn>
                <a:cxn ang="0">
                  <a:pos x="182" y="342"/>
                </a:cxn>
                <a:cxn ang="0">
                  <a:pos x="126" y="314"/>
                </a:cxn>
                <a:cxn ang="0">
                  <a:pos x="126" y="314"/>
                </a:cxn>
                <a:cxn ang="0">
                  <a:pos x="106" y="338"/>
                </a:cxn>
                <a:cxn ang="0">
                  <a:pos x="84" y="346"/>
                </a:cxn>
                <a:cxn ang="0">
                  <a:pos x="76" y="346"/>
                </a:cxn>
                <a:cxn ang="0">
                  <a:pos x="58" y="344"/>
                </a:cxn>
                <a:cxn ang="0">
                  <a:pos x="42" y="338"/>
                </a:cxn>
                <a:cxn ang="0">
                  <a:pos x="20" y="310"/>
                </a:cxn>
                <a:cxn ang="0">
                  <a:pos x="6" y="272"/>
                </a:cxn>
                <a:cxn ang="0">
                  <a:pos x="0" y="222"/>
                </a:cxn>
                <a:cxn ang="0">
                  <a:pos x="2" y="192"/>
                </a:cxn>
                <a:cxn ang="0">
                  <a:pos x="14" y="146"/>
                </a:cxn>
                <a:cxn ang="0">
                  <a:pos x="36" y="114"/>
                </a:cxn>
                <a:cxn ang="0">
                  <a:pos x="62" y="100"/>
                </a:cxn>
                <a:cxn ang="0">
                  <a:pos x="78" y="98"/>
                </a:cxn>
                <a:cxn ang="0">
                  <a:pos x="104" y="104"/>
                </a:cxn>
                <a:cxn ang="0">
                  <a:pos x="118" y="122"/>
                </a:cxn>
                <a:cxn ang="0">
                  <a:pos x="120" y="0"/>
                </a:cxn>
                <a:cxn ang="0">
                  <a:pos x="120" y="194"/>
                </a:cxn>
                <a:cxn ang="0">
                  <a:pos x="120" y="180"/>
                </a:cxn>
                <a:cxn ang="0">
                  <a:pos x="116" y="168"/>
                </a:cxn>
                <a:cxn ang="0">
                  <a:pos x="104" y="150"/>
                </a:cxn>
                <a:cxn ang="0">
                  <a:pos x="94" y="148"/>
                </a:cxn>
                <a:cxn ang="0">
                  <a:pos x="86" y="150"/>
                </a:cxn>
                <a:cxn ang="0">
                  <a:pos x="72" y="162"/>
                </a:cxn>
                <a:cxn ang="0">
                  <a:pos x="64" y="182"/>
                </a:cxn>
                <a:cxn ang="0">
                  <a:pos x="60" y="224"/>
                </a:cxn>
                <a:cxn ang="0">
                  <a:pos x="62" y="240"/>
                </a:cxn>
                <a:cxn ang="0">
                  <a:pos x="66" y="268"/>
                </a:cxn>
                <a:cxn ang="0">
                  <a:pos x="74" y="286"/>
                </a:cxn>
                <a:cxn ang="0">
                  <a:pos x="86" y="296"/>
                </a:cxn>
                <a:cxn ang="0">
                  <a:pos x="92" y="298"/>
                </a:cxn>
                <a:cxn ang="0">
                  <a:pos x="106" y="292"/>
                </a:cxn>
                <a:cxn ang="0">
                  <a:pos x="118" y="272"/>
                </a:cxn>
                <a:cxn ang="0">
                  <a:pos x="120" y="266"/>
                </a:cxn>
                <a:cxn ang="0">
                  <a:pos x="120" y="194"/>
                </a:cxn>
              </a:cxnLst>
              <a:rect l="0" t="0" r="r" b="b"/>
              <a:pathLst>
                <a:path w="182" h="346">
                  <a:moveTo>
                    <a:pt x="180" y="0"/>
                  </a:moveTo>
                  <a:lnTo>
                    <a:pt x="180" y="274"/>
                  </a:lnTo>
                  <a:lnTo>
                    <a:pt x="180" y="274"/>
                  </a:lnTo>
                  <a:lnTo>
                    <a:pt x="182" y="342"/>
                  </a:lnTo>
                  <a:lnTo>
                    <a:pt x="130" y="342"/>
                  </a:lnTo>
                  <a:lnTo>
                    <a:pt x="126" y="314"/>
                  </a:lnTo>
                  <a:lnTo>
                    <a:pt x="126" y="314"/>
                  </a:lnTo>
                  <a:lnTo>
                    <a:pt x="126" y="314"/>
                  </a:lnTo>
                  <a:lnTo>
                    <a:pt x="118" y="328"/>
                  </a:lnTo>
                  <a:lnTo>
                    <a:pt x="106" y="338"/>
                  </a:lnTo>
                  <a:lnTo>
                    <a:pt x="92" y="344"/>
                  </a:lnTo>
                  <a:lnTo>
                    <a:pt x="84" y="346"/>
                  </a:lnTo>
                  <a:lnTo>
                    <a:pt x="76" y="346"/>
                  </a:lnTo>
                  <a:lnTo>
                    <a:pt x="76" y="346"/>
                  </a:lnTo>
                  <a:lnTo>
                    <a:pt x="66" y="346"/>
                  </a:lnTo>
                  <a:lnTo>
                    <a:pt x="58" y="344"/>
                  </a:lnTo>
                  <a:lnTo>
                    <a:pt x="50" y="342"/>
                  </a:lnTo>
                  <a:lnTo>
                    <a:pt x="42" y="338"/>
                  </a:lnTo>
                  <a:lnTo>
                    <a:pt x="30" y="326"/>
                  </a:lnTo>
                  <a:lnTo>
                    <a:pt x="20" y="310"/>
                  </a:lnTo>
                  <a:lnTo>
                    <a:pt x="12" y="292"/>
                  </a:lnTo>
                  <a:lnTo>
                    <a:pt x="6" y="272"/>
                  </a:lnTo>
                  <a:lnTo>
                    <a:pt x="2" y="248"/>
                  </a:lnTo>
                  <a:lnTo>
                    <a:pt x="0" y="222"/>
                  </a:lnTo>
                  <a:lnTo>
                    <a:pt x="0" y="222"/>
                  </a:lnTo>
                  <a:lnTo>
                    <a:pt x="2" y="192"/>
                  </a:lnTo>
                  <a:lnTo>
                    <a:pt x="6" y="168"/>
                  </a:lnTo>
                  <a:lnTo>
                    <a:pt x="14" y="146"/>
                  </a:lnTo>
                  <a:lnTo>
                    <a:pt x="24" y="128"/>
                  </a:lnTo>
                  <a:lnTo>
                    <a:pt x="36" y="114"/>
                  </a:lnTo>
                  <a:lnTo>
                    <a:pt x="48" y="106"/>
                  </a:lnTo>
                  <a:lnTo>
                    <a:pt x="62" y="100"/>
                  </a:lnTo>
                  <a:lnTo>
                    <a:pt x="78" y="98"/>
                  </a:lnTo>
                  <a:lnTo>
                    <a:pt x="78" y="98"/>
                  </a:lnTo>
                  <a:lnTo>
                    <a:pt x="92" y="100"/>
                  </a:lnTo>
                  <a:lnTo>
                    <a:pt x="104" y="104"/>
                  </a:lnTo>
                  <a:lnTo>
                    <a:pt x="112" y="112"/>
                  </a:lnTo>
                  <a:lnTo>
                    <a:pt x="118" y="122"/>
                  </a:lnTo>
                  <a:lnTo>
                    <a:pt x="120" y="122"/>
                  </a:lnTo>
                  <a:lnTo>
                    <a:pt x="120" y="0"/>
                  </a:lnTo>
                  <a:lnTo>
                    <a:pt x="180" y="0"/>
                  </a:lnTo>
                  <a:close/>
                  <a:moveTo>
                    <a:pt x="120" y="194"/>
                  </a:moveTo>
                  <a:lnTo>
                    <a:pt x="120" y="194"/>
                  </a:lnTo>
                  <a:lnTo>
                    <a:pt x="120" y="180"/>
                  </a:lnTo>
                  <a:lnTo>
                    <a:pt x="120" y="180"/>
                  </a:lnTo>
                  <a:lnTo>
                    <a:pt x="116" y="168"/>
                  </a:lnTo>
                  <a:lnTo>
                    <a:pt x="110" y="158"/>
                  </a:lnTo>
                  <a:lnTo>
                    <a:pt x="104" y="150"/>
                  </a:lnTo>
                  <a:lnTo>
                    <a:pt x="98" y="148"/>
                  </a:lnTo>
                  <a:lnTo>
                    <a:pt x="94" y="148"/>
                  </a:lnTo>
                  <a:lnTo>
                    <a:pt x="94" y="148"/>
                  </a:lnTo>
                  <a:lnTo>
                    <a:pt x="86" y="150"/>
                  </a:lnTo>
                  <a:lnTo>
                    <a:pt x="78" y="154"/>
                  </a:lnTo>
                  <a:lnTo>
                    <a:pt x="72" y="162"/>
                  </a:lnTo>
                  <a:lnTo>
                    <a:pt x="68" y="170"/>
                  </a:lnTo>
                  <a:lnTo>
                    <a:pt x="64" y="182"/>
                  </a:lnTo>
                  <a:lnTo>
                    <a:pt x="62" y="194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62" y="240"/>
                  </a:lnTo>
                  <a:lnTo>
                    <a:pt x="64" y="254"/>
                  </a:lnTo>
                  <a:lnTo>
                    <a:pt x="66" y="268"/>
                  </a:lnTo>
                  <a:lnTo>
                    <a:pt x="70" y="278"/>
                  </a:lnTo>
                  <a:lnTo>
                    <a:pt x="74" y="286"/>
                  </a:lnTo>
                  <a:lnTo>
                    <a:pt x="80" y="292"/>
                  </a:lnTo>
                  <a:lnTo>
                    <a:pt x="86" y="296"/>
                  </a:lnTo>
                  <a:lnTo>
                    <a:pt x="92" y="298"/>
                  </a:lnTo>
                  <a:lnTo>
                    <a:pt x="92" y="298"/>
                  </a:lnTo>
                  <a:lnTo>
                    <a:pt x="100" y="296"/>
                  </a:lnTo>
                  <a:lnTo>
                    <a:pt x="106" y="292"/>
                  </a:lnTo>
                  <a:lnTo>
                    <a:pt x="112" y="284"/>
                  </a:lnTo>
                  <a:lnTo>
                    <a:pt x="118" y="272"/>
                  </a:lnTo>
                  <a:lnTo>
                    <a:pt x="118" y="272"/>
                  </a:lnTo>
                  <a:lnTo>
                    <a:pt x="120" y="266"/>
                  </a:lnTo>
                  <a:lnTo>
                    <a:pt x="120" y="258"/>
                  </a:lnTo>
                  <a:lnTo>
                    <a:pt x="120" y="1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 noEditPoints="1"/>
            </p:cNvSpPr>
            <p:nvPr userDrawn="1"/>
          </p:nvSpPr>
          <p:spPr bwMode="auto">
            <a:xfrm>
              <a:off x="8875142" y="6718748"/>
              <a:ext cx="37166" cy="49153"/>
            </a:xfrm>
            <a:custGeom>
              <a:avLst/>
              <a:gdLst/>
              <a:ahLst/>
              <a:cxnLst>
                <a:cxn ang="0">
                  <a:pos x="90" y="248"/>
                </a:cxn>
                <a:cxn ang="0">
                  <a:pos x="54" y="240"/>
                </a:cxn>
                <a:cxn ang="0">
                  <a:pos x="24" y="216"/>
                </a:cxn>
                <a:cxn ang="0">
                  <a:pos x="6" y="178"/>
                </a:cxn>
                <a:cxn ang="0">
                  <a:pos x="0" y="124"/>
                </a:cxn>
                <a:cxn ang="0">
                  <a:pos x="2" y="94"/>
                </a:cxn>
                <a:cxn ang="0">
                  <a:pos x="16" y="46"/>
                </a:cxn>
                <a:cxn ang="0">
                  <a:pos x="42" y="16"/>
                </a:cxn>
                <a:cxn ang="0">
                  <a:pos x="74" y="2"/>
                </a:cxn>
                <a:cxn ang="0">
                  <a:pos x="92" y="0"/>
                </a:cxn>
                <a:cxn ang="0">
                  <a:pos x="130" y="8"/>
                </a:cxn>
                <a:cxn ang="0">
                  <a:pos x="158" y="32"/>
                </a:cxn>
                <a:cxn ang="0">
                  <a:pos x="176" y="72"/>
                </a:cxn>
                <a:cxn ang="0">
                  <a:pos x="182" y="124"/>
                </a:cxn>
                <a:cxn ang="0">
                  <a:pos x="180" y="142"/>
                </a:cxn>
                <a:cxn ang="0">
                  <a:pos x="176" y="172"/>
                </a:cxn>
                <a:cxn ang="0">
                  <a:pos x="168" y="196"/>
                </a:cxn>
                <a:cxn ang="0">
                  <a:pos x="156" y="216"/>
                </a:cxn>
                <a:cxn ang="0">
                  <a:pos x="136" y="236"/>
                </a:cxn>
                <a:cxn ang="0">
                  <a:pos x="106" y="248"/>
                </a:cxn>
                <a:cxn ang="0">
                  <a:pos x="90" y="248"/>
                </a:cxn>
                <a:cxn ang="0">
                  <a:pos x="92" y="202"/>
                </a:cxn>
                <a:cxn ang="0">
                  <a:pos x="106" y="196"/>
                </a:cxn>
                <a:cxn ang="0">
                  <a:pos x="114" y="176"/>
                </a:cxn>
                <a:cxn ang="0">
                  <a:pos x="120" y="124"/>
                </a:cxn>
                <a:cxn ang="0">
                  <a:pos x="120" y="98"/>
                </a:cxn>
                <a:cxn ang="0">
                  <a:pos x="114" y="72"/>
                </a:cxn>
                <a:cxn ang="0">
                  <a:pos x="106" y="52"/>
                </a:cxn>
                <a:cxn ang="0">
                  <a:pos x="90" y="46"/>
                </a:cxn>
                <a:cxn ang="0">
                  <a:pos x="82" y="48"/>
                </a:cxn>
                <a:cxn ang="0">
                  <a:pos x="70" y="62"/>
                </a:cxn>
                <a:cxn ang="0">
                  <a:pos x="64" y="84"/>
                </a:cxn>
                <a:cxn ang="0">
                  <a:pos x="60" y="124"/>
                </a:cxn>
                <a:cxn ang="0">
                  <a:pos x="62" y="154"/>
                </a:cxn>
                <a:cxn ang="0">
                  <a:pos x="66" y="178"/>
                </a:cxn>
                <a:cxn ang="0">
                  <a:pos x="76" y="196"/>
                </a:cxn>
                <a:cxn ang="0">
                  <a:pos x="92" y="202"/>
                </a:cxn>
              </a:cxnLst>
              <a:rect l="0" t="0" r="r" b="b"/>
              <a:pathLst>
                <a:path w="182" h="248">
                  <a:moveTo>
                    <a:pt x="90" y="248"/>
                  </a:moveTo>
                  <a:lnTo>
                    <a:pt x="90" y="248"/>
                  </a:lnTo>
                  <a:lnTo>
                    <a:pt x="70" y="246"/>
                  </a:lnTo>
                  <a:lnTo>
                    <a:pt x="54" y="240"/>
                  </a:lnTo>
                  <a:lnTo>
                    <a:pt x="38" y="230"/>
                  </a:lnTo>
                  <a:lnTo>
                    <a:pt x="24" y="216"/>
                  </a:lnTo>
                  <a:lnTo>
                    <a:pt x="14" y="198"/>
                  </a:lnTo>
                  <a:lnTo>
                    <a:pt x="6" y="178"/>
                  </a:lnTo>
                  <a:lnTo>
                    <a:pt x="2" y="15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2" y="94"/>
                  </a:lnTo>
                  <a:lnTo>
                    <a:pt x="8" y="68"/>
                  </a:lnTo>
                  <a:lnTo>
                    <a:pt x="16" y="46"/>
                  </a:lnTo>
                  <a:lnTo>
                    <a:pt x="28" y="30"/>
                  </a:lnTo>
                  <a:lnTo>
                    <a:pt x="42" y="16"/>
                  </a:lnTo>
                  <a:lnTo>
                    <a:pt x="58" y="6"/>
                  </a:lnTo>
                  <a:lnTo>
                    <a:pt x="74" y="2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4" y="18"/>
                  </a:lnTo>
                  <a:lnTo>
                    <a:pt x="158" y="32"/>
                  </a:lnTo>
                  <a:lnTo>
                    <a:pt x="168" y="50"/>
                  </a:lnTo>
                  <a:lnTo>
                    <a:pt x="176" y="72"/>
                  </a:lnTo>
                  <a:lnTo>
                    <a:pt x="180" y="96"/>
                  </a:lnTo>
                  <a:lnTo>
                    <a:pt x="182" y="124"/>
                  </a:lnTo>
                  <a:lnTo>
                    <a:pt x="182" y="124"/>
                  </a:lnTo>
                  <a:lnTo>
                    <a:pt x="180" y="142"/>
                  </a:lnTo>
                  <a:lnTo>
                    <a:pt x="178" y="158"/>
                  </a:lnTo>
                  <a:lnTo>
                    <a:pt x="176" y="172"/>
                  </a:lnTo>
                  <a:lnTo>
                    <a:pt x="172" y="184"/>
                  </a:lnTo>
                  <a:lnTo>
                    <a:pt x="168" y="196"/>
                  </a:lnTo>
                  <a:lnTo>
                    <a:pt x="162" y="206"/>
                  </a:lnTo>
                  <a:lnTo>
                    <a:pt x="156" y="216"/>
                  </a:lnTo>
                  <a:lnTo>
                    <a:pt x="150" y="224"/>
                  </a:lnTo>
                  <a:lnTo>
                    <a:pt x="136" y="236"/>
                  </a:lnTo>
                  <a:lnTo>
                    <a:pt x="120" y="244"/>
                  </a:lnTo>
                  <a:lnTo>
                    <a:pt x="106" y="248"/>
                  </a:lnTo>
                  <a:lnTo>
                    <a:pt x="92" y="248"/>
                  </a:lnTo>
                  <a:lnTo>
                    <a:pt x="90" y="248"/>
                  </a:lnTo>
                  <a:close/>
                  <a:moveTo>
                    <a:pt x="92" y="202"/>
                  </a:moveTo>
                  <a:lnTo>
                    <a:pt x="92" y="202"/>
                  </a:lnTo>
                  <a:lnTo>
                    <a:pt x="100" y="200"/>
                  </a:lnTo>
                  <a:lnTo>
                    <a:pt x="106" y="196"/>
                  </a:lnTo>
                  <a:lnTo>
                    <a:pt x="112" y="188"/>
                  </a:lnTo>
                  <a:lnTo>
                    <a:pt x="114" y="176"/>
                  </a:lnTo>
                  <a:lnTo>
                    <a:pt x="120" y="152"/>
                  </a:lnTo>
                  <a:lnTo>
                    <a:pt x="120" y="124"/>
                  </a:lnTo>
                  <a:lnTo>
                    <a:pt x="120" y="124"/>
                  </a:lnTo>
                  <a:lnTo>
                    <a:pt x="120" y="98"/>
                  </a:lnTo>
                  <a:lnTo>
                    <a:pt x="118" y="84"/>
                  </a:lnTo>
                  <a:lnTo>
                    <a:pt x="114" y="72"/>
                  </a:lnTo>
                  <a:lnTo>
                    <a:pt x="110" y="62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0" y="46"/>
                  </a:lnTo>
                  <a:lnTo>
                    <a:pt x="90" y="46"/>
                  </a:lnTo>
                  <a:lnTo>
                    <a:pt x="82" y="48"/>
                  </a:lnTo>
                  <a:lnTo>
                    <a:pt x="76" y="52"/>
                  </a:lnTo>
                  <a:lnTo>
                    <a:pt x="70" y="62"/>
                  </a:lnTo>
                  <a:lnTo>
                    <a:pt x="66" y="72"/>
                  </a:lnTo>
                  <a:lnTo>
                    <a:pt x="64" y="84"/>
                  </a:lnTo>
                  <a:lnTo>
                    <a:pt x="62" y="98"/>
                  </a:lnTo>
                  <a:lnTo>
                    <a:pt x="60" y="124"/>
                  </a:lnTo>
                  <a:lnTo>
                    <a:pt x="60" y="124"/>
                  </a:lnTo>
                  <a:lnTo>
                    <a:pt x="62" y="154"/>
                  </a:lnTo>
                  <a:lnTo>
                    <a:pt x="64" y="166"/>
                  </a:lnTo>
                  <a:lnTo>
                    <a:pt x="66" y="178"/>
                  </a:lnTo>
                  <a:lnTo>
                    <a:pt x="70" y="188"/>
                  </a:lnTo>
                  <a:lnTo>
                    <a:pt x="76" y="196"/>
                  </a:lnTo>
                  <a:lnTo>
                    <a:pt x="82" y="200"/>
                  </a:lnTo>
                  <a:lnTo>
                    <a:pt x="92" y="202"/>
                  </a:lnTo>
                  <a:lnTo>
                    <a:pt x="92" y="2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 noEditPoints="1"/>
            </p:cNvSpPr>
            <p:nvPr userDrawn="1"/>
          </p:nvSpPr>
          <p:spPr bwMode="auto">
            <a:xfrm>
              <a:off x="8918302" y="6699566"/>
              <a:ext cx="37166" cy="68335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62" y="126"/>
                </a:cxn>
                <a:cxn ang="0">
                  <a:pos x="72" y="114"/>
                </a:cxn>
                <a:cxn ang="0">
                  <a:pos x="96" y="100"/>
                </a:cxn>
                <a:cxn ang="0">
                  <a:pos x="112" y="98"/>
                </a:cxn>
                <a:cxn ang="0">
                  <a:pos x="128" y="100"/>
                </a:cxn>
                <a:cxn ang="0">
                  <a:pos x="154" y="118"/>
                </a:cxn>
                <a:cxn ang="0">
                  <a:pos x="172" y="148"/>
                </a:cxn>
                <a:cxn ang="0">
                  <a:pos x="180" y="192"/>
                </a:cxn>
                <a:cxn ang="0">
                  <a:pos x="182" y="216"/>
                </a:cxn>
                <a:cxn ang="0">
                  <a:pos x="176" y="272"/>
                </a:cxn>
                <a:cxn ang="0">
                  <a:pos x="158" y="314"/>
                </a:cxn>
                <a:cxn ang="0">
                  <a:pos x="134" y="338"/>
                </a:cxn>
                <a:cxn ang="0">
                  <a:pos x="104" y="346"/>
                </a:cxn>
                <a:cxn ang="0">
                  <a:pos x="88" y="344"/>
                </a:cxn>
                <a:cxn ang="0">
                  <a:pos x="66" y="328"/>
                </a:cxn>
                <a:cxn ang="0">
                  <a:pos x="54" y="314"/>
                </a:cxn>
                <a:cxn ang="0">
                  <a:pos x="0" y="342"/>
                </a:cxn>
                <a:cxn ang="0">
                  <a:pos x="2" y="274"/>
                </a:cxn>
                <a:cxn ang="0">
                  <a:pos x="62" y="256"/>
                </a:cxn>
                <a:cxn ang="0">
                  <a:pos x="62" y="266"/>
                </a:cxn>
                <a:cxn ang="0">
                  <a:pos x="64" y="272"/>
                </a:cxn>
                <a:cxn ang="0">
                  <a:pos x="76" y="292"/>
                </a:cxn>
                <a:cxn ang="0">
                  <a:pos x="88" y="298"/>
                </a:cxn>
                <a:cxn ang="0">
                  <a:pos x="96" y="296"/>
                </a:cxn>
                <a:cxn ang="0">
                  <a:pos x="108" y="286"/>
                </a:cxn>
                <a:cxn ang="0">
                  <a:pos x="116" y="266"/>
                </a:cxn>
                <a:cxn ang="0">
                  <a:pos x="120" y="220"/>
                </a:cxn>
                <a:cxn ang="0">
                  <a:pos x="120" y="192"/>
                </a:cxn>
                <a:cxn ang="0">
                  <a:pos x="114" y="168"/>
                </a:cxn>
                <a:cxn ang="0">
                  <a:pos x="102" y="154"/>
                </a:cxn>
                <a:cxn ang="0">
                  <a:pos x="88" y="148"/>
                </a:cxn>
                <a:cxn ang="0">
                  <a:pos x="80" y="150"/>
                </a:cxn>
                <a:cxn ang="0">
                  <a:pos x="68" y="164"/>
                </a:cxn>
                <a:cxn ang="0">
                  <a:pos x="64" y="174"/>
                </a:cxn>
                <a:cxn ang="0">
                  <a:pos x="62" y="256"/>
                </a:cxn>
              </a:cxnLst>
              <a:rect l="0" t="0" r="r" b="b"/>
              <a:pathLst>
                <a:path w="182" h="346">
                  <a:moveTo>
                    <a:pt x="2" y="0"/>
                  </a:moveTo>
                  <a:lnTo>
                    <a:pt x="62" y="0"/>
                  </a:lnTo>
                  <a:lnTo>
                    <a:pt x="62" y="126"/>
                  </a:lnTo>
                  <a:lnTo>
                    <a:pt x="62" y="126"/>
                  </a:lnTo>
                  <a:lnTo>
                    <a:pt x="62" y="126"/>
                  </a:lnTo>
                  <a:lnTo>
                    <a:pt x="72" y="114"/>
                  </a:lnTo>
                  <a:lnTo>
                    <a:pt x="84" y="104"/>
                  </a:lnTo>
                  <a:lnTo>
                    <a:pt x="96" y="10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22" y="98"/>
                  </a:lnTo>
                  <a:lnTo>
                    <a:pt x="128" y="100"/>
                  </a:lnTo>
                  <a:lnTo>
                    <a:pt x="142" y="106"/>
                  </a:lnTo>
                  <a:lnTo>
                    <a:pt x="154" y="118"/>
                  </a:lnTo>
                  <a:lnTo>
                    <a:pt x="164" y="132"/>
                  </a:lnTo>
                  <a:lnTo>
                    <a:pt x="172" y="148"/>
                  </a:lnTo>
                  <a:lnTo>
                    <a:pt x="176" y="170"/>
                  </a:lnTo>
                  <a:lnTo>
                    <a:pt x="180" y="192"/>
                  </a:lnTo>
                  <a:lnTo>
                    <a:pt x="182" y="216"/>
                  </a:lnTo>
                  <a:lnTo>
                    <a:pt x="182" y="216"/>
                  </a:lnTo>
                  <a:lnTo>
                    <a:pt x="180" y="246"/>
                  </a:lnTo>
                  <a:lnTo>
                    <a:pt x="176" y="272"/>
                  </a:lnTo>
                  <a:lnTo>
                    <a:pt x="168" y="294"/>
                  </a:lnTo>
                  <a:lnTo>
                    <a:pt x="158" y="314"/>
                  </a:lnTo>
                  <a:lnTo>
                    <a:pt x="148" y="328"/>
                  </a:lnTo>
                  <a:lnTo>
                    <a:pt x="134" y="338"/>
                  </a:lnTo>
                  <a:lnTo>
                    <a:pt x="120" y="344"/>
                  </a:lnTo>
                  <a:lnTo>
                    <a:pt x="104" y="346"/>
                  </a:lnTo>
                  <a:lnTo>
                    <a:pt x="104" y="346"/>
                  </a:lnTo>
                  <a:lnTo>
                    <a:pt x="88" y="344"/>
                  </a:lnTo>
                  <a:lnTo>
                    <a:pt x="76" y="340"/>
                  </a:lnTo>
                  <a:lnTo>
                    <a:pt x="66" y="328"/>
                  </a:lnTo>
                  <a:lnTo>
                    <a:pt x="56" y="314"/>
                  </a:lnTo>
                  <a:lnTo>
                    <a:pt x="54" y="314"/>
                  </a:lnTo>
                  <a:lnTo>
                    <a:pt x="50" y="34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2" y="274"/>
                  </a:lnTo>
                  <a:lnTo>
                    <a:pt x="2" y="0"/>
                  </a:lnTo>
                  <a:close/>
                  <a:moveTo>
                    <a:pt x="62" y="256"/>
                  </a:moveTo>
                  <a:lnTo>
                    <a:pt x="62" y="256"/>
                  </a:lnTo>
                  <a:lnTo>
                    <a:pt x="62" y="266"/>
                  </a:lnTo>
                  <a:lnTo>
                    <a:pt x="64" y="272"/>
                  </a:lnTo>
                  <a:lnTo>
                    <a:pt x="64" y="272"/>
                  </a:lnTo>
                  <a:lnTo>
                    <a:pt x="68" y="284"/>
                  </a:lnTo>
                  <a:lnTo>
                    <a:pt x="76" y="292"/>
                  </a:lnTo>
                  <a:lnTo>
                    <a:pt x="82" y="296"/>
                  </a:lnTo>
                  <a:lnTo>
                    <a:pt x="88" y="298"/>
                  </a:lnTo>
                  <a:lnTo>
                    <a:pt x="88" y="298"/>
                  </a:lnTo>
                  <a:lnTo>
                    <a:pt x="96" y="296"/>
                  </a:lnTo>
                  <a:lnTo>
                    <a:pt x="104" y="292"/>
                  </a:lnTo>
                  <a:lnTo>
                    <a:pt x="108" y="286"/>
                  </a:lnTo>
                  <a:lnTo>
                    <a:pt x="114" y="276"/>
                  </a:lnTo>
                  <a:lnTo>
                    <a:pt x="116" y="266"/>
                  </a:lnTo>
                  <a:lnTo>
                    <a:pt x="120" y="252"/>
                  </a:lnTo>
                  <a:lnTo>
                    <a:pt x="120" y="220"/>
                  </a:lnTo>
                  <a:lnTo>
                    <a:pt x="120" y="220"/>
                  </a:lnTo>
                  <a:lnTo>
                    <a:pt x="120" y="192"/>
                  </a:lnTo>
                  <a:lnTo>
                    <a:pt x="116" y="178"/>
                  </a:lnTo>
                  <a:lnTo>
                    <a:pt x="114" y="168"/>
                  </a:lnTo>
                  <a:lnTo>
                    <a:pt x="108" y="160"/>
                  </a:lnTo>
                  <a:lnTo>
                    <a:pt x="102" y="154"/>
                  </a:lnTo>
                  <a:lnTo>
                    <a:pt x="96" y="150"/>
                  </a:lnTo>
                  <a:lnTo>
                    <a:pt x="88" y="148"/>
                  </a:lnTo>
                  <a:lnTo>
                    <a:pt x="88" y="148"/>
                  </a:lnTo>
                  <a:lnTo>
                    <a:pt x="80" y="150"/>
                  </a:lnTo>
                  <a:lnTo>
                    <a:pt x="72" y="156"/>
                  </a:lnTo>
                  <a:lnTo>
                    <a:pt x="68" y="164"/>
                  </a:lnTo>
                  <a:lnTo>
                    <a:pt x="64" y="174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2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 noEditPoints="1"/>
            </p:cNvSpPr>
            <p:nvPr userDrawn="1"/>
          </p:nvSpPr>
          <p:spPr bwMode="auto">
            <a:xfrm>
              <a:off x="8960264" y="6718748"/>
              <a:ext cx="34768" cy="49153"/>
            </a:xfrm>
            <a:custGeom>
              <a:avLst/>
              <a:gdLst/>
              <a:ahLst/>
              <a:cxnLst>
                <a:cxn ang="0">
                  <a:pos x="58" y="146"/>
                </a:cxn>
                <a:cxn ang="0">
                  <a:pos x="64" y="172"/>
                </a:cxn>
                <a:cxn ang="0">
                  <a:pos x="74" y="190"/>
                </a:cxn>
                <a:cxn ang="0">
                  <a:pos x="90" y="200"/>
                </a:cxn>
                <a:cxn ang="0">
                  <a:pos x="112" y="204"/>
                </a:cxn>
                <a:cxn ang="0">
                  <a:pos x="124" y="202"/>
                </a:cxn>
                <a:cxn ang="0">
                  <a:pos x="156" y="194"/>
                </a:cxn>
                <a:cxn ang="0">
                  <a:pos x="164" y="238"/>
                </a:cxn>
                <a:cxn ang="0">
                  <a:pos x="136" y="246"/>
                </a:cxn>
                <a:cxn ang="0">
                  <a:pos x="100" y="250"/>
                </a:cxn>
                <a:cxn ang="0">
                  <a:pos x="78" y="248"/>
                </a:cxn>
                <a:cxn ang="0">
                  <a:pos x="40" y="232"/>
                </a:cxn>
                <a:cxn ang="0">
                  <a:pos x="14" y="200"/>
                </a:cxn>
                <a:cxn ang="0">
                  <a:pos x="2" y="156"/>
                </a:cxn>
                <a:cxn ang="0">
                  <a:pos x="0" y="130"/>
                </a:cxn>
                <a:cxn ang="0">
                  <a:pos x="8" y="76"/>
                </a:cxn>
                <a:cxn ang="0">
                  <a:pos x="28" y="36"/>
                </a:cxn>
                <a:cxn ang="0">
                  <a:pos x="58" y="10"/>
                </a:cxn>
                <a:cxn ang="0">
                  <a:pos x="94" y="0"/>
                </a:cxn>
                <a:cxn ang="0">
                  <a:pos x="112" y="2"/>
                </a:cxn>
                <a:cxn ang="0">
                  <a:pos x="142" y="18"/>
                </a:cxn>
                <a:cxn ang="0">
                  <a:pos x="164" y="48"/>
                </a:cxn>
                <a:cxn ang="0">
                  <a:pos x="174" y="88"/>
                </a:cxn>
                <a:cxn ang="0">
                  <a:pos x="176" y="114"/>
                </a:cxn>
                <a:cxn ang="0">
                  <a:pos x="174" y="146"/>
                </a:cxn>
                <a:cxn ang="0">
                  <a:pos x="120" y="104"/>
                </a:cxn>
                <a:cxn ang="0">
                  <a:pos x="118" y="80"/>
                </a:cxn>
                <a:cxn ang="0">
                  <a:pos x="112" y="62"/>
                </a:cxn>
                <a:cxn ang="0">
                  <a:pos x="104" y="50"/>
                </a:cxn>
                <a:cxn ang="0">
                  <a:pos x="90" y="46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2" y="84"/>
                </a:cxn>
                <a:cxn ang="0">
                  <a:pos x="120" y="104"/>
                </a:cxn>
              </a:cxnLst>
              <a:rect l="0" t="0" r="r" b="b"/>
              <a:pathLst>
                <a:path w="176" h="250">
                  <a:moveTo>
                    <a:pt x="58" y="146"/>
                  </a:moveTo>
                  <a:lnTo>
                    <a:pt x="58" y="146"/>
                  </a:lnTo>
                  <a:lnTo>
                    <a:pt x="60" y="160"/>
                  </a:lnTo>
                  <a:lnTo>
                    <a:pt x="64" y="172"/>
                  </a:lnTo>
                  <a:lnTo>
                    <a:pt x="68" y="182"/>
                  </a:lnTo>
                  <a:lnTo>
                    <a:pt x="74" y="190"/>
                  </a:lnTo>
                  <a:lnTo>
                    <a:pt x="82" y="196"/>
                  </a:lnTo>
                  <a:lnTo>
                    <a:pt x="90" y="200"/>
                  </a:lnTo>
                  <a:lnTo>
                    <a:pt x="100" y="202"/>
                  </a:lnTo>
                  <a:lnTo>
                    <a:pt x="112" y="204"/>
                  </a:lnTo>
                  <a:lnTo>
                    <a:pt x="112" y="204"/>
                  </a:lnTo>
                  <a:lnTo>
                    <a:pt x="124" y="202"/>
                  </a:lnTo>
                  <a:lnTo>
                    <a:pt x="136" y="200"/>
                  </a:lnTo>
                  <a:lnTo>
                    <a:pt x="156" y="194"/>
                  </a:lnTo>
                  <a:lnTo>
                    <a:pt x="164" y="238"/>
                  </a:lnTo>
                  <a:lnTo>
                    <a:pt x="164" y="238"/>
                  </a:lnTo>
                  <a:lnTo>
                    <a:pt x="152" y="242"/>
                  </a:lnTo>
                  <a:lnTo>
                    <a:pt x="136" y="246"/>
                  </a:lnTo>
                  <a:lnTo>
                    <a:pt x="118" y="248"/>
                  </a:lnTo>
                  <a:lnTo>
                    <a:pt x="100" y="250"/>
                  </a:lnTo>
                  <a:lnTo>
                    <a:pt x="100" y="250"/>
                  </a:lnTo>
                  <a:lnTo>
                    <a:pt x="78" y="248"/>
                  </a:lnTo>
                  <a:lnTo>
                    <a:pt x="58" y="242"/>
                  </a:lnTo>
                  <a:lnTo>
                    <a:pt x="40" y="232"/>
                  </a:lnTo>
                  <a:lnTo>
                    <a:pt x="26" y="218"/>
                  </a:lnTo>
                  <a:lnTo>
                    <a:pt x="14" y="200"/>
                  </a:lnTo>
                  <a:lnTo>
                    <a:pt x="6" y="180"/>
                  </a:lnTo>
                  <a:lnTo>
                    <a:pt x="2" y="156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2" y="102"/>
                  </a:lnTo>
                  <a:lnTo>
                    <a:pt x="8" y="76"/>
                  </a:lnTo>
                  <a:lnTo>
                    <a:pt x="16" y="54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8" y="10"/>
                  </a:lnTo>
                  <a:lnTo>
                    <a:pt x="76" y="4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2" y="18"/>
                  </a:lnTo>
                  <a:lnTo>
                    <a:pt x="154" y="32"/>
                  </a:lnTo>
                  <a:lnTo>
                    <a:pt x="164" y="48"/>
                  </a:lnTo>
                  <a:lnTo>
                    <a:pt x="170" y="66"/>
                  </a:lnTo>
                  <a:lnTo>
                    <a:pt x="174" y="88"/>
                  </a:lnTo>
                  <a:lnTo>
                    <a:pt x="176" y="114"/>
                  </a:lnTo>
                  <a:lnTo>
                    <a:pt x="176" y="114"/>
                  </a:lnTo>
                  <a:lnTo>
                    <a:pt x="174" y="134"/>
                  </a:lnTo>
                  <a:lnTo>
                    <a:pt x="174" y="146"/>
                  </a:lnTo>
                  <a:lnTo>
                    <a:pt x="58" y="146"/>
                  </a:lnTo>
                  <a:close/>
                  <a:moveTo>
                    <a:pt x="120" y="104"/>
                  </a:moveTo>
                  <a:lnTo>
                    <a:pt x="120" y="104"/>
                  </a:lnTo>
                  <a:lnTo>
                    <a:pt x="118" y="80"/>
                  </a:lnTo>
                  <a:lnTo>
                    <a:pt x="116" y="70"/>
                  </a:lnTo>
                  <a:lnTo>
                    <a:pt x="112" y="62"/>
                  </a:lnTo>
                  <a:lnTo>
                    <a:pt x="108" y="54"/>
                  </a:lnTo>
                  <a:lnTo>
                    <a:pt x="104" y="50"/>
                  </a:lnTo>
                  <a:lnTo>
                    <a:pt x="98" y="46"/>
                  </a:lnTo>
                  <a:lnTo>
                    <a:pt x="90" y="46"/>
                  </a:lnTo>
                  <a:lnTo>
                    <a:pt x="90" y="46"/>
                  </a:lnTo>
                  <a:lnTo>
                    <a:pt x="84" y="46"/>
                  </a:lnTo>
                  <a:lnTo>
                    <a:pt x="76" y="50"/>
                  </a:lnTo>
                  <a:lnTo>
                    <a:pt x="72" y="56"/>
                  </a:lnTo>
                  <a:lnTo>
                    <a:pt x="66" y="64"/>
                  </a:lnTo>
                  <a:lnTo>
                    <a:pt x="62" y="84"/>
                  </a:lnTo>
                  <a:lnTo>
                    <a:pt x="58" y="104"/>
                  </a:lnTo>
                  <a:lnTo>
                    <a:pt x="120" y="1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8918302" y="6481374"/>
              <a:ext cx="76729" cy="1846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6" y="0"/>
                </a:cxn>
                <a:cxn ang="0">
                  <a:pos x="386" y="920"/>
                </a:cxn>
                <a:cxn ang="0">
                  <a:pos x="0" y="0"/>
                </a:cxn>
              </a:cxnLst>
              <a:rect l="0" t="0" r="r" b="b"/>
              <a:pathLst>
                <a:path w="386" h="920">
                  <a:moveTo>
                    <a:pt x="0" y="0"/>
                  </a:moveTo>
                  <a:lnTo>
                    <a:pt x="386" y="0"/>
                  </a:lnTo>
                  <a:lnTo>
                    <a:pt x="386" y="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33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19"/>
            <p:cNvSpPr>
              <a:spLocks/>
            </p:cNvSpPr>
            <p:nvPr userDrawn="1"/>
          </p:nvSpPr>
          <p:spPr bwMode="auto">
            <a:xfrm>
              <a:off x="8786424" y="6481374"/>
              <a:ext cx="76729" cy="184624"/>
            </a:xfrm>
            <a:custGeom>
              <a:avLst/>
              <a:gdLst/>
              <a:ahLst/>
              <a:cxnLst>
                <a:cxn ang="0">
                  <a:pos x="386" y="0"/>
                </a:cxn>
                <a:cxn ang="0">
                  <a:pos x="0" y="0"/>
                </a:cxn>
                <a:cxn ang="0">
                  <a:pos x="0" y="920"/>
                </a:cxn>
                <a:cxn ang="0">
                  <a:pos x="386" y="0"/>
                </a:cxn>
              </a:cxnLst>
              <a:rect l="0" t="0" r="r" b="b"/>
              <a:pathLst>
                <a:path w="386" h="920">
                  <a:moveTo>
                    <a:pt x="386" y="0"/>
                  </a:moveTo>
                  <a:lnTo>
                    <a:pt x="0" y="0"/>
                  </a:lnTo>
                  <a:lnTo>
                    <a:pt x="0" y="920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EE333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20"/>
            <p:cNvSpPr>
              <a:spLocks/>
            </p:cNvSpPr>
            <p:nvPr userDrawn="1"/>
          </p:nvSpPr>
          <p:spPr bwMode="auto">
            <a:xfrm>
              <a:off x="8855960" y="6548510"/>
              <a:ext cx="83923" cy="117488"/>
            </a:xfrm>
            <a:custGeom>
              <a:avLst/>
              <a:gdLst/>
              <a:ahLst/>
              <a:cxnLst>
                <a:cxn ang="0">
                  <a:pos x="170" y="0"/>
                </a:cxn>
                <a:cxn ang="0">
                  <a:pos x="416" y="582"/>
                </a:cxn>
                <a:cxn ang="0">
                  <a:pos x="254" y="582"/>
                </a:cxn>
                <a:cxn ang="0">
                  <a:pos x="180" y="396"/>
                </a:cxn>
                <a:cxn ang="0">
                  <a:pos x="0" y="396"/>
                </a:cxn>
                <a:cxn ang="0">
                  <a:pos x="170" y="0"/>
                </a:cxn>
              </a:cxnLst>
              <a:rect l="0" t="0" r="r" b="b"/>
              <a:pathLst>
                <a:path w="416" h="582">
                  <a:moveTo>
                    <a:pt x="170" y="0"/>
                  </a:moveTo>
                  <a:lnTo>
                    <a:pt x="416" y="582"/>
                  </a:lnTo>
                  <a:lnTo>
                    <a:pt x="254" y="582"/>
                  </a:lnTo>
                  <a:lnTo>
                    <a:pt x="180" y="396"/>
                  </a:lnTo>
                  <a:lnTo>
                    <a:pt x="0" y="39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EE333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21"/>
            <p:cNvSpPr>
              <a:spLocks noEditPoints="1"/>
            </p:cNvSpPr>
            <p:nvPr userDrawn="1"/>
          </p:nvSpPr>
          <p:spPr bwMode="auto">
            <a:xfrm>
              <a:off x="8999827" y="6481374"/>
              <a:ext cx="14387" cy="14386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50" y="2"/>
                </a:cxn>
                <a:cxn ang="0">
                  <a:pos x="62" y="10"/>
                </a:cxn>
                <a:cxn ang="0">
                  <a:pos x="70" y="22"/>
                </a:cxn>
                <a:cxn ang="0">
                  <a:pos x="72" y="36"/>
                </a:cxn>
                <a:cxn ang="0">
                  <a:pos x="72" y="42"/>
                </a:cxn>
                <a:cxn ang="0">
                  <a:pos x="66" y="56"/>
                </a:cxn>
                <a:cxn ang="0">
                  <a:pos x="56" y="66"/>
                </a:cxn>
                <a:cxn ang="0">
                  <a:pos x="44" y="70"/>
                </a:cxn>
                <a:cxn ang="0">
                  <a:pos x="36" y="72"/>
                </a:cxn>
                <a:cxn ang="0">
                  <a:pos x="22" y="68"/>
                </a:cxn>
                <a:cxn ang="0">
                  <a:pos x="10" y="62"/>
                </a:cxn>
                <a:cxn ang="0">
                  <a:pos x="2" y="50"/>
                </a:cxn>
                <a:cxn ang="0">
                  <a:pos x="0" y="36"/>
                </a:cxn>
                <a:cxn ang="0">
                  <a:pos x="0" y="28"/>
                </a:cxn>
                <a:cxn ang="0">
                  <a:pos x="6" y="16"/>
                </a:cxn>
                <a:cxn ang="0">
                  <a:pos x="16" y="6"/>
                </a:cxn>
                <a:cxn ang="0">
                  <a:pos x="28" y="0"/>
                </a:cxn>
                <a:cxn ang="0">
                  <a:pos x="36" y="0"/>
                </a:cxn>
                <a:cxn ang="0">
                  <a:pos x="36" y="6"/>
                </a:cxn>
                <a:cxn ang="0">
                  <a:pos x="26" y="8"/>
                </a:cxn>
                <a:cxn ang="0">
                  <a:pos x="10" y="24"/>
                </a:cxn>
                <a:cxn ang="0">
                  <a:pos x="8" y="36"/>
                </a:cxn>
                <a:cxn ang="0">
                  <a:pos x="16" y="56"/>
                </a:cxn>
                <a:cxn ang="0">
                  <a:pos x="30" y="64"/>
                </a:cxn>
                <a:cxn ang="0">
                  <a:pos x="36" y="66"/>
                </a:cxn>
                <a:cxn ang="0">
                  <a:pos x="48" y="64"/>
                </a:cxn>
                <a:cxn ang="0">
                  <a:pos x="62" y="48"/>
                </a:cxn>
                <a:cxn ang="0">
                  <a:pos x="64" y="36"/>
                </a:cxn>
                <a:cxn ang="0">
                  <a:pos x="56" y="14"/>
                </a:cxn>
                <a:cxn ang="0">
                  <a:pos x="42" y="6"/>
                </a:cxn>
                <a:cxn ang="0">
                  <a:pos x="36" y="6"/>
                </a:cxn>
                <a:cxn ang="0">
                  <a:pos x="22" y="56"/>
                </a:cxn>
                <a:cxn ang="0">
                  <a:pos x="22" y="16"/>
                </a:cxn>
                <a:cxn ang="0">
                  <a:pos x="34" y="16"/>
                </a:cxn>
                <a:cxn ang="0">
                  <a:pos x="48" y="18"/>
                </a:cxn>
                <a:cxn ang="0">
                  <a:pos x="50" y="22"/>
                </a:cxn>
                <a:cxn ang="0">
                  <a:pos x="50" y="28"/>
                </a:cxn>
                <a:cxn ang="0">
                  <a:pos x="48" y="34"/>
                </a:cxn>
                <a:cxn ang="0">
                  <a:pos x="44" y="36"/>
                </a:cxn>
                <a:cxn ang="0">
                  <a:pos x="48" y="40"/>
                </a:cxn>
                <a:cxn ang="0">
                  <a:pos x="50" y="46"/>
                </a:cxn>
                <a:cxn ang="0">
                  <a:pos x="44" y="56"/>
                </a:cxn>
                <a:cxn ang="0">
                  <a:pos x="42" y="46"/>
                </a:cxn>
                <a:cxn ang="0">
                  <a:pos x="40" y="42"/>
                </a:cxn>
                <a:cxn ang="0">
                  <a:pos x="30" y="40"/>
                </a:cxn>
                <a:cxn ang="0">
                  <a:pos x="30" y="34"/>
                </a:cxn>
                <a:cxn ang="0">
                  <a:pos x="34" y="34"/>
                </a:cxn>
                <a:cxn ang="0">
                  <a:pos x="42" y="30"/>
                </a:cxn>
                <a:cxn ang="0">
                  <a:pos x="44" y="28"/>
                </a:cxn>
                <a:cxn ang="0">
                  <a:pos x="42" y="22"/>
                </a:cxn>
                <a:cxn ang="0">
                  <a:pos x="34" y="20"/>
                </a:cxn>
                <a:cxn ang="0">
                  <a:pos x="30" y="22"/>
                </a:cxn>
              </a:cxnLst>
              <a:rect l="0" t="0" r="r" b="b"/>
              <a:pathLst>
                <a:path w="72" h="72">
                  <a:moveTo>
                    <a:pt x="36" y="0"/>
                  </a:moveTo>
                  <a:lnTo>
                    <a:pt x="36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6" y="6"/>
                  </a:lnTo>
                  <a:lnTo>
                    <a:pt x="62" y="10"/>
                  </a:lnTo>
                  <a:lnTo>
                    <a:pt x="66" y="16"/>
                  </a:lnTo>
                  <a:lnTo>
                    <a:pt x="70" y="22"/>
                  </a:lnTo>
                  <a:lnTo>
                    <a:pt x="72" y="28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72" y="42"/>
                  </a:lnTo>
                  <a:lnTo>
                    <a:pt x="70" y="50"/>
                  </a:lnTo>
                  <a:lnTo>
                    <a:pt x="66" y="56"/>
                  </a:lnTo>
                  <a:lnTo>
                    <a:pt x="62" y="62"/>
                  </a:lnTo>
                  <a:lnTo>
                    <a:pt x="56" y="66"/>
                  </a:lnTo>
                  <a:lnTo>
                    <a:pt x="50" y="68"/>
                  </a:lnTo>
                  <a:lnTo>
                    <a:pt x="44" y="70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28" y="70"/>
                  </a:lnTo>
                  <a:lnTo>
                    <a:pt x="22" y="68"/>
                  </a:lnTo>
                  <a:lnTo>
                    <a:pt x="16" y="66"/>
                  </a:lnTo>
                  <a:lnTo>
                    <a:pt x="10" y="62"/>
                  </a:lnTo>
                  <a:lnTo>
                    <a:pt x="6" y="56"/>
                  </a:lnTo>
                  <a:lnTo>
                    <a:pt x="2" y="50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6" y="0"/>
                  </a:lnTo>
                  <a:lnTo>
                    <a:pt x="36" y="0"/>
                  </a:lnTo>
                  <a:close/>
                  <a:moveTo>
                    <a:pt x="36" y="6"/>
                  </a:moveTo>
                  <a:lnTo>
                    <a:pt x="36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0" y="24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10" y="48"/>
                  </a:lnTo>
                  <a:lnTo>
                    <a:pt x="16" y="56"/>
                  </a:lnTo>
                  <a:lnTo>
                    <a:pt x="26" y="64"/>
                  </a:lnTo>
                  <a:lnTo>
                    <a:pt x="30" y="64"/>
                  </a:lnTo>
                  <a:lnTo>
                    <a:pt x="36" y="66"/>
                  </a:lnTo>
                  <a:lnTo>
                    <a:pt x="36" y="66"/>
                  </a:lnTo>
                  <a:lnTo>
                    <a:pt x="42" y="66"/>
                  </a:lnTo>
                  <a:lnTo>
                    <a:pt x="48" y="64"/>
                  </a:lnTo>
                  <a:lnTo>
                    <a:pt x="56" y="56"/>
                  </a:lnTo>
                  <a:lnTo>
                    <a:pt x="62" y="48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62" y="24"/>
                  </a:lnTo>
                  <a:lnTo>
                    <a:pt x="56" y="14"/>
                  </a:lnTo>
                  <a:lnTo>
                    <a:pt x="48" y="8"/>
                  </a:lnTo>
                  <a:lnTo>
                    <a:pt x="42" y="6"/>
                  </a:lnTo>
                  <a:lnTo>
                    <a:pt x="36" y="6"/>
                  </a:lnTo>
                  <a:lnTo>
                    <a:pt x="36" y="6"/>
                  </a:lnTo>
                  <a:close/>
                  <a:moveTo>
                    <a:pt x="30" y="56"/>
                  </a:moveTo>
                  <a:lnTo>
                    <a:pt x="22" y="56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42" y="16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50" y="22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50" y="30"/>
                  </a:lnTo>
                  <a:lnTo>
                    <a:pt x="48" y="34"/>
                  </a:lnTo>
                  <a:lnTo>
                    <a:pt x="44" y="36"/>
                  </a:lnTo>
                  <a:lnTo>
                    <a:pt x="44" y="36"/>
                  </a:lnTo>
                  <a:lnTo>
                    <a:pt x="44" y="36"/>
                  </a:lnTo>
                  <a:lnTo>
                    <a:pt x="48" y="40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2" y="56"/>
                  </a:lnTo>
                  <a:lnTo>
                    <a:pt x="44" y="56"/>
                  </a:lnTo>
                  <a:lnTo>
                    <a:pt x="44" y="56"/>
                  </a:lnTo>
                  <a:lnTo>
                    <a:pt x="42" y="46"/>
                  </a:lnTo>
                  <a:lnTo>
                    <a:pt x="42" y="46"/>
                  </a:lnTo>
                  <a:lnTo>
                    <a:pt x="40" y="42"/>
                  </a:lnTo>
                  <a:lnTo>
                    <a:pt x="34" y="40"/>
                  </a:lnTo>
                  <a:lnTo>
                    <a:pt x="30" y="40"/>
                  </a:lnTo>
                  <a:lnTo>
                    <a:pt x="30" y="56"/>
                  </a:lnTo>
                  <a:close/>
                  <a:moveTo>
                    <a:pt x="30" y="34"/>
                  </a:moveTo>
                  <a:lnTo>
                    <a:pt x="34" y="34"/>
                  </a:lnTo>
                  <a:lnTo>
                    <a:pt x="34" y="34"/>
                  </a:lnTo>
                  <a:lnTo>
                    <a:pt x="40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44" y="26"/>
                  </a:lnTo>
                  <a:lnTo>
                    <a:pt x="42" y="22"/>
                  </a:lnTo>
                  <a:lnTo>
                    <a:pt x="38" y="22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30" y="34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2" name="Text Box 22"/>
            <p:cNvSpPr txBox="1">
              <a:spLocks noChangeArrowheads="1"/>
            </p:cNvSpPr>
            <p:nvPr userDrawn="1"/>
          </p:nvSpPr>
          <p:spPr bwMode="auto">
            <a:xfrm>
              <a:off x="9002713" y="6475413"/>
              <a:ext cx="19236" cy="30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" dirty="0">
                  <a:solidFill>
                    <a:srgbClr val="FFFFFF"/>
                  </a:solidFill>
                  <a:cs typeface="Arial" charset="0"/>
                </a:rPr>
                <a:t>®</a:t>
              </a:r>
            </a:p>
          </p:txBody>
        </p:sp>
      </p:grpSp>
      <p:sp>
        <p:nvSpPr>
          <p:cNvPr id="18" name="Rectangle 5"/>
          <p:cNvSpPr>
            <a:spLocks noChangeArrowheads="1"/>
          </p:cNvSpPr>
          <p:nvPr userDrawn="1"/>
        </p:nvSpPr>
        <p:spPr bwMode="auto">
          <a:xfrm>
            <a:off x="371475" y="6688138"/>
            <a:ext cx="3209212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>
              <a:defRPr/>
            </a:pPr>
            <a:r>
              <a:rPr lang="en-US" sz="700" dirty="0">
                <a:solidFill>
                  <a:srgbClr val="B2B2B2"/>
                </a:solidFill>
                <a:latin typeface="Myriad Pro" pitchFamily="34" charset="0"/>
              </a:rPr>
              <a:t>Copyright 2008 Adobe Systems Incorporated.  All rights reserved. </a:t>
            </a:r>
            <a:r>
              <a:rPr lang="en-US" sz="700" dirty="0" smtClean="0">
                <a:solidFill>
                  <a:srgbClr val="B2B2B2"/>
                </a:solidFill>
                <a:latin typeface="Myriad Pro" pitchFamily="34" charset="0"/>
              </a:rPr>
              <a:t> Adobe confidential.</a:t>
            </a:r>
            <a:endParaRPr lang="en-US" sz="700" dirty="0">
              <a:solidFill>
                <a:srgbClr val="B2B2B2"/>
              </a:solidFill>
              <a:latin typeface="Myriad Pro" pitchFamily="34" charset="0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4193381" y="6688138"/>
            <a:ext cx="742951" cy="10772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fld id="{9BA81524-9423-4FCF-B9F5-BF74D3C33CA8}" type="slidenum">
              <a:rPr lang="en-US" sz="700" kern="1200" smtClean="0">
                <a:solidFill>
                  <a:srgbClr val="B2B2B2"/>
                </a:solidFill>
                <a:latin typeface="Myriad Pro" pitchFamily="34" charset="0"/>
                <a:ea typeface="+mn-ea"/>
                <a:cs typeface="+mn-cs"/>
              </a:rPr>
              <a:pPr algn="ctr"/>
              <a:t>‹#›</a:t>
            </a:fld>
            <a:endParaRPr lang="en-US" sz="700" kern="1200" dirty="0">
              <a:solidFill>
                <a:srgbClr val="B2B2B2"/>
              </a:solidFill>
              <a:latin typeface="Myriad Pro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556792"/>
            <a:ext cx="7772400" cy="578495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7464" y="2204864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10925" y="6463706"/>
            <a:ext cx="4067880" cy="288032"/>
            <a:chOff x="64" y="5823182"/>
            <a:chExt cx="4067880" cy="288032"/>
          </a:xfrm>
        </p:grpSpPr>
        <p:sp>
          <p:nvSpPr>
            <p:cNvPr id="8" name="矩形 7"/>
            <p:cNvSpPr/>
            <p:nvPr/>
          </p:nvSpPr>
          <p:spPr>
            <a:xfrm>
              <a:off x="64" y="5823182"/>
              <a:ext cx="2411696" cy="288032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dirty="0" smtClean="0">
                  <a:solidFill>
                    <a:prstClr val="white"/>
                  </a:solidFill>
                  <a:latin typeface="微软雅黑" pitchFamily="34" charset="-122"/>
                </a:rPr>
                <a:t>世界</a:t>
              </a:r>
              <a:r>
                <a:rPr lang="en-US" altLang="zh-CN" sz="1400" b="1" dirty="0" smtClean="0">
                  <a:solidFill>
                    <a:prstClr val="white"/>
                  </a:solidFill>
                  <a:latin typeface="微软雅黑" pitchFamily="34" charset="-122"/>
                </a:rPr>
                <a:t>500</a:t>
              </a:r>
              <a:r>
                <a:rPr lang="zh-CN" altLang="en-US" sz="1400" b="1" dirty="0" smtClean="0">
                  <a:solidFill>
                    <a:prstClr val="white"/>
                  </a:solidFill>
                  <a:latin typeface="微软雅黑" pitchFamily="34" charset="-122"/>
                </a:rPr>
                <a:t>强研究中心</a:t>
              </a:r>
              <a:endParaRPr lang="zh-CN" altLang="en-US" sz="1400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483944" y="5823182"/>
              <a:ext cx="1584000" cy="288032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dirty="0" smtClean="0">
                  <a:solidFill>
                    <a:prstClr val="white"/>
                  </a:solidFill>
                  <a:latin typeface="微软雅黑" pitchFamily="34" charset="-122"/>
                </a:rPr>
                <a:t>zhao-biao.com</a:t>
              </a:r>
              <a:endParaRPr lang="zh-CN" altLang="en-US" sz="1200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350877" y="6476846"/>
            <a:ext cx="4499928" cy="28803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91440" bIns="9144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 smtClean="0">
                <a:solidFill>
                  <a:prstClr val="white"/>
                </a:solidFill>
                <a:latin typeface="微软雅黑" pitchFamily="34" charset="-122"/>
              </a:rPr>
              <a:t>找表网：专注于海外</a:t>
            </a:r>
            <a:r>
              <a:rPr lang="zh-CN" altLang="en-US" sz="1400" b="1" dirty="0">
                <a:solidFill>
                  <a:prstClr val="white"/>
                </a:solidFill>
                <a:latin typeface="微软雅黑" pitchFamily="34" charset="-122"/>
              </a:rPr>
              <a:t>知名</a:t>
            </a:r>
            <a:r>
              <a:rPr lang="zh-CN" altLang="en-US" sz="1400" b="1" dirty="0" smtClean="0">
                <a:solidFill>
                  <a:prstClr val="white"/>
                </a:solidFill>
                <a:latin typeface="微软雅黑" pitchFamily="34" charset="-122"/>
              </a:rPr>
              <a:t>上市公司公开资料研究</a:t>
            </a:r>
            <a:endParaRPr lang="zh-CN" altLang="en-US" sz="1400" b="1" dirty="0">
              <a:solidFill>
                <a:prstClr val="white"/>
              </a:solidFill>
              <a:latin typeface="微软雅黑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431632" y="908720"/>
            <a:ext cx="83168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40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0" y="581025"/>
            <a:ext cx="9144000" cy="57515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0" y="0"/>
            <a:ext cx="9144000" cy="779463"/>
          </a:xfrm>
          <a:prstGeom prst="rect">
            <a:avLst/>
          </a:prstGeom>
          <a:gradFill rotWithShape="1">
            <a:gsLst>
              <a:gs pos="0">
                <a:srgbClr val="434343"/>
              </a:gs>
              <a:gs pos="100000">
                <a:srgbClr val="000000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177800"/>
            <a:ext cx="8564563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085850"/>
            <a:ext cx="8550275" cy="4840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82058" tIns="41029" rIns="82058" bIns="410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8620" name="AutoShape 12"/>
          <p:cNvSpPr>
            <a:spLocks noChangeAspect="1" noChangeArrowheads="1" noTextEdit="1"/>
          </p:cNvSpPr>
          <p:nvPr/>
        </p:nvSpPr>
        <p:spPr bwMode="auto">
          <a:xfrm>
            <a:off x="8785225" y="6480175"/>
            <a:ext cx="2301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8621" name="Freeform 13"/>
          <p:cNvSpPr>
            <a:spLocks noEditPoints="1"/>
          </p:cNvSpPr>
          <p:nvPr/>
        </p:nvSpPr>
        <p:spPr bwMode="auto">
          <a:xfrm>
            <a:off x="8787623" y="6700765"/>
            <a:ext cx="41961" cy="67136"/>
          </a:xfrm>
          <a:custGeom>
            <a:avLst/>
            <a:gdLst/>
            <a:ahLst/>
            <a:cxnLst>
              <a:cxn ang="0">
                <a:pos x="76" y="252"/>
              </a:cxn>
              <a:cxn ang="0">
                <a:pos x="60" y="332"/>
              </a:cxn>
              <a:cxn ang="0">
                <a:pos x="0" y="332"/>
              </a:cxn>
              <a:cxn ang="0">
                <a:pos x="74" y="0"/>
              </a:cxn>
              <a:cxn ang="0">
                <a:pos x="146" y="0"/>
              </a:cxn>
              <a:cxn ang="0">
                <a:pos x="212" y="332"/>
              </a:cxn>
              <a:cxn ang="0">
                <a:pos x="154" y="332"/>
              </a:cxn>
              <a:cxn ang="0">
                <a:pos x="138" y="252"/>
              </a:cxn>
              <a:cxn ang="0">
                <a:pos x="76" y="252"/>
              </a:cxn>
              <a:cxn ang="0">
                <a:pos x="132" y="206"/>
              </a:cxn>
              <a:cxn ang="0">
                <a:pos x="120" y="134"/>
              </a:cxn>
              <a:cxn ang="0">
                <a:pos x="120" y="134"/>
              </a:cxn>
              <a:cxn ang="0">
                <a:pos x="108" y="58"/>
              </a:cxn>
              <a:cxn ang="0">
                <a:pos x="108" y="58"/>
              </a:cxn>
              <a:cxn ang="0">
                <a:pos x="108" y="58"/>
              </a:cxn>
              <a:cxn ang="0">
                <a:pos x="96" y="134"/>
              </a:cxn>
              <a:cxn ang="0">
                <a:pos x="82" y="206"/>
              </a:cxn>
              <a:cxn ang="0">
                <a:pos x="132" y="206"/>
              </a:cxn>
            </a:cxnLst>
            <a:rect l="0" t="0" r="r" b="b"/>
            <a:pathLst>
              <a:path w="212" h="332">
                <a:moveTo>
                  <a:pt x="76" y="252"/>
                </a:moveTo>
                <a:lnTo>
                  <a:pt x="60" y="332"/>
                </a:lnTo>
                <a:lnTo>
                  <a:pt x="0" y="332"/>
                </a:lnTo>
                <a:lnTo>
                  <a:pt x="74" y="0"/>
                </a:lnTo>
                <a:lnTo>
                  <a:pt x="146" y="0"/>
                </a:lnTo>
                <a:lnTo>
                  <a:pt x="212" y="332"/>
                </a:lnTo>
                <a:lnTo>
                  <a:pt x="154" y="332"/>
                </a:lnTo>
                <a:lnTo>
                  <a:pt x="138" y="252"/>
                </a:lnTo>
                <a:lnTo>
                  <a:pt x="76" y="252"/>
                </a:lnTo>
                <a:close/>
                <a:moveTo>
                  <a:pt x="132" y="206"/>
                </a:moveTo>
                <a:lnTo>
                  <a:pt x="120" y="134"/>
                </a:lnTo>
                <a:lnTo>
                  <a:pt x="120" y="134"/>
                </a:lnTo>
                <a:lnTo>
                  <a:pt x="108" y="58"/>
                </a:lnTo>
                <a:lnTo>
                  <a:pt x="108" y="58"/>
                </a:lnTo>
                <a:lnTo>
                  <a:pt x="108" y="58"/>
                </a:lnTo>
                <a:lnTo>
                  <a:pt x="96" y="134"/>
                </a:lnTo>
                <a:lnTo>
                  <a:pt x="82" y="206"/>
                </a:lnTo>
                <a:lnTo>
                  <a:pt x="132" y="2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8622" name="Freeform 14"/>
          <p:cNvSpPr>
            <a:spLocks noEditPoints="1"/>
          </p:cNvSpPr>
          <p:nvPr/>
        </p:nvSpPr>
        <p:spPr bwMode="auto">
          <a:xfrm>
            <a:off x="8833181" y="6699566"/>
            <a:ext cx="35967" cy="68335"/>
          </a:xfrm>
          <a:custGeom>
            <a:avLst/>
            <a:gdLst/>
            <a:ahLst/>
            <a:cxnLst>
              <a:cxn ang="0">
                <a:pos x="180" y="274"/>
              </a:cxn>
              <a:cxn ang="0">
                <a:pos x="182" y="342"/>
              </a:cxn>
              <a:cxn ang="0">
                <a:pos x="126" y="314"/>
              </a:cxn>
              <a:cxn ang="0">
                <a:pos x="126" y="314"/>
              </a:cxn>
              <a:cxn ang="0">
                <a:pos x="106" y="338"/>
              </a:cxn>
              <a:cxn ang="0">
                <a:pos x="84" y="346"/>
              </a:cxn>
              <a:cxn ang="0">
                <a:pos x="76" y="346"/>
              </a:cxn>
              <a:cxn ang="0">
                <a:pos x="58" y="344"/>
              </a:cxn>
              <a:cxn ang="0">
                <a:pos x="42" y="338"/>
              </a:cxn>
              <a:cxn ang="0">
                <a:pos x="20" y="310"/>
              </a:cxn>
              <a:cxn ang="0">
                <a:pos x="6" y="272"/>
              </a:cxn>
              <a:cxn ang="0">
                <a:pos x="0" y="222"/>
              </a:cxn>
              <a:cxn ang="0">
                <a:pos x="2" y="192"/>
              </a:cxn>
              <a:cxn ang="0">
                <a:pos x="14" y="146"/>
              </a:cxn>
              <a:cxn ang="0">
                <a:pos x="36" y="114"/>
              </a:cxn>
              <a:cxn ang="0">
                <a:pos x="62" y="100"/>
              </a:cxn>
              <a:cxn ang="0">
                <a:pos x="78" y="98"/>
              </a:cxn>
              <a:cxn ang="0">
                <a:pos x="104" y="104"/>
              </a:cxn>
              <a:cxn ang="0">
                <a:pos x="118" y="122"/>
              </a:cxn>
              <a:cxn ang="0">
                <a:pos x="120" y="0"/>
              </a:cxn>
              <a:cxn ang="0">
                <a:pos x="120" y="194"/>
              </a:cxn>
              <a:cxn ang="0">
                <a:pos x="120" y="180"/>
              </a:cxn>
              <a:cxn ang="0">
                <a:pos x="116" y="168"/>
              </a:cxn>
              <a:cxn ang="0">
                <a:pos x="104" y="150"/>
              </a:cxn>
              <a:cxn ang="0">
                <a:pos x="94" y="148"/>
              </a:cxn>
              <a:cxn ang="0">
                <a:pos x="86" y="150"/>
              </a:cxn>
              <a:cxn ang="0">
                <a:pos x="72" y="162"/>
              </a:cxn>
              <a:cxn ang="0">
                <a:pos x="64" y="182"/>
              </a:cxn>
              <a:cxn ang="0">
                <a:pos x="60" y="224"/>
              </a:cxn>
              <a:cxn ang="0">
                <a:pos x="62" y="240"/>
              </a:cxn>
              <a:cxn ang="0">
                <a:pos x="66" y="268"/>
              </a:cxn>
              <a:cxn ang="0">
                <a:pos x="74" y="286"/>
              </a:cxn>
              <a:cxn ang="0">
                <a:pos x="86" y="296"/>
              </a:cxn>
              <a:cxn ang="0">
                <a:pos x="92" y="298"/>
              </a:cxn>
              <a:cxn ang="0">
                <a:pos x="106" y="292"/>
              </a:cxn>
              <a:cxn ang="0">
                <a:pos x="118" y="272"/>
              </a:cxn>
              <a:cxn ang="0">
                <a:pos x="120" y="266"/>
              </a:cxn>
              <a:cxn ang="0">
                <a:pos x="120" y="194"/>
              </a:cxn>
            </a:cxnLst>
            <a:rect l="0" t="0" r="r" b="b"/>
            <a:pathLst>
              <a:path w="182" h="346">
                <a:moveTo>
                  <a:pt x="180" y="0"/>
                </a:moveTo>
                <a:lnTo>
                  <a:pt x="180" y="274"/>
                </a:lnTo>
                <a:lnTo>
                  <a:pt x="180" y="274"/>
                </a:lnTo>
                <a:lnTo>
                  <a:pt x="182" y="342"/>
                </a:lnTo>
                <a:lnTo>
                  <a:pt x="130" y="342"/>
                </a:lnTo>
                <a:lnTo>
                  <a:pt x="126" y="314"/>
                </a:lnTo>
                <a:lnTo>
                  <a:pt x="126" y="314"/>
                </a:lnTo>
                <a:lnTo>
                  <a:pt x="126" y="314"/>
                </a:lnTo>
                <a:lnTo>
                  <a:pt x="118" y="328"/>
                </a:lnTo>
                <a:lnTo>
                  <a:pt x="106" y="338"/>
                </a:lnTo>
                <a:lnTo>
                  <a:pt x="92" y="344"/>
                </a:lnTo>
                <a:lnTo>
                  <a:pt x="84" y="346"/>
                </a:lnTo>
                <a:lnTo>
                  <a:pt x="76" y="346"/>
                </a:lnTo>
                <a:lnTo>
                  <a:pt x="76" y="346"/>
                </a:lnTo>
                <a:lnTo>
                  <a:pt x="66" y="346"/>
                </a:lnTo>
                <a:lnTo>
                  <a:pt x="58" y="344"/>
                </a:lnTo>
                <a:lnTo>
                  <a:pt x="50" y="342"/>
                </a:lnTo>
                <a:lnTo>
                  <a:pt x="42" y="338"/>
                </a:lnTo>
                <a:lnTo>
                  <a:pt x="30" y="326"/>
                </a:lnTo>
                <a:lnTo>
                  <a:pt x="20" y="310"/>
                </a:lnTo>
                <a:lnTo>
                  <a:pt x="12" y="292"/>
                </a:lnTo>
                <a:lnTo>
                  <a:pt x="6" y="272"/>
                </a:lnTo>
                <a:lnTo>
                  <a:pt x="2" y="248"/>
                </a:lnTo>
                <a:lnTo>
                  <a:pt x="0" y="222"/>
                </a:lnTo>
                <a:lnTo>
                  <a:pt x="0" y="222"/>
                </a:lnTo>
                <a:lnTo>
                  <a:pt x="2" y="192"/>
                </a:lnTo>
                <a:lnTo>
                  <a:pt x="6" y="168"/>
                </a:lnTo>
                <a:lnTo>
                  <a:pt x="14" y="146"/>
                </a:lnTo>
                <a:lnTo>
                  <a:pt x="24" y="128"/>
                </a:lnTo>
                <a:lnTo>
                  <a:pt x="36" y="114"/>
                </a:lnTo>
                <a:lnTo>
                  <a:pt x="48" y="106"/>
                </a:lnTo>
                <a:lnTo>
                  <a:pt x="62" y="100"/>
                </a:lnTo>
                <a:lnTo>
                  <a:pt x="78" y="98"/>
                </a:lnTo>
                <a:lnTo>
                  <a:pt x="78" y="98"/>
                </a:lnTo>
                <a:lnTo>
                  <a:pt x="92" y="100"/>
                </a:lnTo>
                <a:lnTo>
                  <a:pt x="104" y="104"/>
                </a:lnTo>
                <a:lnTo>
                  <a:pt x="112" y="112"/>
                </a:lnTo>
                <a:lnTo>
                  <a:pt x="118" y="122"/>
                </a:lnTo>
                <a:lnTo>
                  <a:pt x="120" y="122"/>
                </a:lnTo>
                <a:lnTo>
                  <a:pt x="120" y="0"/>
                </a:lnTo>
                <a:lnTo>
                  <a:pt x="180" y="0"/>
                </a:lnTo>
                <a:close/>
                <a:moveTo>
                  <a:pt x="120" y="194"/>
                </a:moveTo>
                <a:lnTo>
                  <a:pt x="120" y="194"/>
                </a:lnTo>
                <a:lnTo>
                  <a:pt x="120" y="180"/>
                </a:lnTo>
                <a:lnTo>
                  <a:pt x="120" y="180"/>
                </a:lnTo>
                <a:lnTo>
                  <a:pt x="116" y="168"/>
                </a:lnTo>
                <a:lnTo>
                  <a:pt x="110" y="158"/>
                </a:lnTo>
                <a:lnTo>
                  <a:pt x="104" y="150"/>
                </a:lnTo>
                <a:lnTo>
                  <a:pt x="98" y="148"/>
                </a:lnTo>
                <a:lnTo>
                  <a:pt x="94" y="148"/>
                </a:lnTo>
                <a:lnTo>
                  <a:pt x="94" y="148"/>
                </a:lnTo>
                <a:lnTo>
                  <a:pt x="86" y="150"/>
                </a:lnTo>
                <a:lnTo>
                  <a:pt x="78" y="154"/>
                </a:lnTo>
                <a:lnTo>
                  <a:pt x="72" y="162"/>
                </a:lnTo>
                <a:lnTo>
                  <a:pt x="68" y="170"/>
                </a:lnTo>
                <a:lnTo>
                  <a:pt x="64" y="182"/>
                </a:lnTo>
                <a:lnTo>
                  <a:pt x="62" y="194"/>
                </a:lnTo>
                <a:lnTo>
                  <a:pt x="60" y="224"/>
                </a:lnTo>
                <a:lnTo>
                  <a:pt x="60" y="224"/>
                </a:lnTo>
                <a:lnTo>
                  <a:pt x="62" y="240"/>
                </a:lnTo>
                <a:lnTo>
                  <a:pt x="64" y="254"/>
                </a:lnTo>
                <a:lnTo>
                  <a:pt x="66" y="268"/>
                </a:lnTo>
                <a:lnTo>
                  <a:pt x="70" y="278"/>
                </a:lnTo>
                <a:lnTo>
                  <a:pt x="74" y="286"/>
                </a:lnTo>
                <a:lnTo>
                  <a:pt x="80" y="292"/>
                </a:lnTo>
                <a:lnTo>
                  <a:pt x="86" y="296"/>
                </a:lnTo>
                <a:lnTo>
                  <a:pt x="92" y="298"/>
                </a:lnTo>
                <a:lnTo>
                  <a:pt x="92" y="298"/>
                </a:lnTo>
                <a:lnTo>
                  <a:pt x="100" y="296"/>
                </a:lnTo>
                <a:lnTo>
                  <a:pt x="106" y="292"/>
                </a:lnTo>
                <a:lnTo>
                  <a:pt x="112" y="284"/>
                </a:lnTo>
                <a:lnTo>
                  <a:pt x="118" y="272"/>
                </a:lnTo>
                <a:lnTo>
                  <a:pt x="118" y="272"/>
                </a:lnTo>
                <a:lnTo>
                  <a:pt x="120" y="266"/>
                </a:lnTo>
                <a:lnTo>
                  <a:pt x="120" y="258"/>
                </a:lnTo>
                <a:lnTo>
                  <a:pt x="120" y="19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8623" name="Freeform 15"/>
          <p:cNvSpPr>
            <a:spLocks noEditPoints="1"/>
          </p:cNvSpPr>
          <p:nvPr/>
        </p:nvSpPr>
        <p:spPr bwMode="auto">
          <a:xfrm>
            <a:off x="8875142" y="6718748"/>
            <a:ext cx="37166" cy="49153"/>
          </a:xfrm>
          <a:custGeom>
            <a:avLst/>
            <a:gdLst/>
            <a:ahLst/>
            <a:cxnLst>
              <a:cxn ang="0">
                <a:pos x="90" y="248"/>
              </a:cxn>
              <a:cxn ang="0">
                <a:pos x="54" y="240"/>
              </a:cxn>
              <a:cxn ang="0">
                <a:pos x="24" y="216"/>
              </a:cxn>
              <a:cxn ang="0">
                <a:pos x="6" y="178"/>
              </a:cxn>
              <a:cxn ang="0">
                <a:pos x="0" y="124"/>
              </a:cxn>
              <a:cxn ang="0">
                <a:pos x="2" y="94"/>
              </a:cxn>
              <a:cxn ang="0">
                <a:pos x="16" y="46"/>
              </a:cxn>
              <a:cxn ang="0">
                <a:pos x="42" y="16"/>
              </a:cxn>
              <a:cxn ang="0">
                <a:pos x="74" y="2"/>
              </a:cxn>
              <a:cxn ang="0">
                <a:pos x="92" y="0"/>
              </a:cxn>
              <a:cxn ang="0">
                <a:pos x="130" y="8"/>
              </a:cxn>
              <a:cxn ang="0">
                <a:pos x="158" y="32"/>
              </a:cxn>
              <a:cxn ang="0">
                <a:pos x="176" y="72"/>
              </a:cxn>
              <a:cxn ang="0">
                <a:pos x="182" y="124"/>
              </a:cxn>
              <a:cxn ang="0">
                <a:pos x="180" y="142"/>
              </a:cxn>
              <a:cxn ang="0">
                <a:pos x="176" y="172"/>
              </a:cxn>
              <a:cxn ang="0">
                <a:pos x="168" y="196"/>
              </a:cxn>
              <a:cxn ang="0">
                <a:pos x="156" y="216"/>
              </a:cxn>
              <a:cxn ang="0">
                <a:pos x="136" y="236"/>
              </a:cxn>
              <a:cxn ang="0">
                <a:pos x="106" y="248"/>
              </a:cxn>
              <a:cxn ang="0">
                <a:pos x="90" y="248"/>
              </a:cxn>
              <a:cxn ang="0">
                <a:pos x="92" y="202"/>
              </a:cxn>
              <a:cxn ang="0">
                <a:pos x="106" y="196"/>
              </a:cxn>
              <a:cxn ang="0">
                <a:pos x="114" y="176"/>
              </a:cxn>
              <a:cxn ang="0">
                <a:pos x="120" y="124"/>
              </a:cxn>
              <a:cxn ang="0">
                <a:pos x="120" y="98"/>
              </a:cxn>
              <a:cxn ang="0">
                <a:pos x="114" y="72"/>
              </a:cxn>
              <a:cxn ang="0">
                <a:pos x="106" y="52"/>
              </a:cxn>
              <a:cxn ang="0">
                <a:pos x="90" y="46"/>
              </a:cxn>
              <a:cxn ang="0">
                <a:pos x="82" y="48"/>
              </a:cxn>
              <a:cxn ang="0">
                <a:pos x="70" y="62"/>
              </a:cxn>
              <a:cxn ang="0">
                <a:pos x="64" y="84"/>
              </a:cxn>
              <a:cxn ang="0">
                <a:pos x="60" y="124"/>
              </a:cxn>
              <a:cxn ang="0">
                <a:pos x="62" y="154"/>
              </a:cxn>
              <a:cxn ang="0">
                <a:pos x="66" y="178"/>
              </a:cxn>
              <a:cxn ang="0">
                <a:pos x="76" y="196"/>
              </a:cxn>
              <a:cxn ang="0">
                <a:pos x="92" y="202"/>
              </a:cxn>
            </a:cxnLst>
            <a:rect l="0" t="0" r="r" b="b"/>
            <a:pathLst>
              <a:path w="182" h="248">
                <a:moveTo>
                  <a:pt x="90" y="248"/>
                </a:moveTo>
                <a:lnTo>
                  <a:pt x="90" y="248"/>
                </a:lnTo>
                <a:lnTo>
                  <a:pt x="70" y="246"/>
                </a:lnTo>
                <a:lnTo>
                  <a:pt x="54" y="240"/>
                </a:lnTo>
                <a:lnTo>
                  <a:pt x="38" y="230"/>
                </a:lnTo>
                <a:lnTo>
                  <a:pt x="24" y="216"/>
                </a:lnTo>
                <a:lnTo>
                  <a:pt x="14" y="198"/>
                </a:lnTo>
                <a:lnTo>
                  <a:pt x="6" y="178"/>
                </a:lnTo>
                <a:lnTo>
                  <a:pt x="2" y="152"/>
                </a:lnTo>
                <a:lnTo>
                  <a:pt x="0" y="124"/>
                </a:lnTo>
                <a:lnTo>
                  <a:pt x="0" y="124"/>
                </a:lnTo>
                <a:lnTo>
                  <a:pt x="2" y="94"/>
                </a:lnTo>
                <a:lnTo>
                  <a:pt x="8" y="68"/>
                </a:lnTo>
                <a:lnTo>
                  <a:pt x="16" y="46"/>
                </a:lnTo>
                <a:lnTo>
                  <a:pt x="28" y="30"/>
                </a:lnTo>
                <a:lnTo>
                  <a:pt x="42" y="16"/>
                </a:lnTo>
                <a:lnTo>
                  <a:pt x="58" y="6"/>
                </a:lnTo>
                <a:lnTo>
                  <a:pt x="74" y="2"/>
                </a:lnTo>
                <a:lnTo>
                  <a:pt x="92" y="0"/>
                </a:lnTo>
                <a:lnTo>
                  <a:pt x="92" y="0"/>
                </a:lnTo>
                <a:lnTo>
                  <a:pt x="112" y="2"/>
                </a:lnTo>
                <a:lnTo>
                  <a:pt x="130" y="8"/>
                </a:lnTo>
                <a:lnTo>
                  <a:pt x="144" y="18"/>
                </a:lnTo>
                <a:lnTo>
                  <a:pt x="158" y="32"/>
                </a:lnTo>
                <a:lnTo>
                  <a:pt x="168" y="50"/>
                </a:lnTo>
                <a:lnTo>
                  <a:pt x="176" y="72"/>
                </a:lnTo>
                <a:lnTo>
                  <a:pt x="180" y="96"/>
                </a:lnTo>
                <a:lnTo>
                  <a:pt x="182" y="124"/>
                </a:lnTo>
                <a:lnTo>
                  <a:pt x="182" y="124"/>
                </a:lnTo>
                <a:lnTo>
                  <a:pt x="180" y="142"/>
                </a:lnTo>
                <a:lnTo>
                  <a:pt x="178" y="158"/>
                </a:lnTo>
                <a:lnTo>
                  <a:pt x="176" y="172"/>
                </a:lnTo>
                <a:lnTo>
                  <a:pt x="172" y="184"/>
                </a:lnTo>
                <a:lnTo>
                  <a:pt x="168" y="196"/>
                </a:lnTo>
                <a:lnTo>
                  <a:pt x="162" y="206"/>
                </a:lnTo>
                <a:lnTo>
                  <a:pt x="156" y="216"/>
                </a:lnTo>
                <a:lnTo>
                  <a:pt x="150" y="224"/>
                </a:lnTo>
                <a:lnTo>
                  <a:pt x="136" y="236"/>
                </a:lnTo>
                <a:lnTo>
                  <a:pt x="120" y="244"/>
                </a:lnTo>
                <a:lnTo>
                  <a:pt x="106" y="248"/>
                </a:lnTo>
                <a:lnTo>
                  <a:pt x="92" y="248"/>
                </a:lnTo>
                <a:lnTo>
                  <a:pt x="90" y="248"/>
                </a:lnTo>
                <a:close/>
                <a:moveTo>
                  <a:pt x="92" y="202"/>
                </a:moveTo>
                <a:lnTo>
                  <a:pt x="92" y="202"/>
                </a:lnTo>
                <a:lnTo>
                  <a:pt x="100" y="200"/>
                </a:lnTo>
                <a:lnTo>
                  <a:pt x="106" y="196"/>
                </a:lnTo>
                <a:lnTo>
                  <a:pt x="112" y="188"/>
                </a:lnTo>
                <a:lnTo>
                  <a:pt x="114" y="176"/>
                </a:lnTo>
                <a:lnTo>
                  <a:pt x="120" y="152"/>
                </a:lnTo>
                <a:lnTo>
                  <a:pt x="120" y="124"/>
                </a:lnTo>
                <a:lnTo>
                  <a:pt x="120" y="124"/>
                </a:lnTo>
                <a:lnTo>
                  <a:pt x="120" y="98"/>
                </a:lnTo>
                <a:lnTo>
                  <a:pt x="118" y="84"/>
                </a:lnTo>
                <a:lnTo>
                  <a:pt x="114" y="72"/>
                </a:lnTo>
                <a:lnTo>
                  <a:pt x="110" y="62"/>
                </a:lnTo>
                <a:lnTo>
                  <a:pt x="106" y="52"/>
                </a:lnTo>
                <a:lnTo>
                  <a:pt x="100" y="48"/>
                </a:lnTo>
                <a:lnTo>
                  <a:pt x="90" y="46"/>
                </a:lnTo>
                <a:lnTo>
                  <a:pt x="90" y="46"/>
                </a:lnTo>
                <a:lnTo>
                  <a:pt x="82" y="48"/>
                </a:lnTo>
                <a:lnTo>
                  <a:pt x="76" y="52"/>
                </a:lnTo>
                <a:lnTo>
                  <a:pt x="70" y="62"/>
                </a:lnTo>
                <a:lnTo>
                  <a:pt x="66" y="72"/>
                </a:lnTo>
                <a:lnTo>
                  <a:pt x="64" y="84"/>
                </a:lnTo>
                <a:lnTo>
                  <a:pt x="62" y="98"/>
                </a:lnTo>
                <a:lnTo>
                  <a:pt x="60" y="124"/>
                </a:lnTo>
                <a:lnTo>
                  <a:pt x="60" y="124"/>
                </a:lnTo>
                <a:lnTo>
                  <a:pt x="62" y="154"/>
                </a:lnTo>
                <a:lnTo>
                  <a:pt x="64" y="166"/>
                </a:lnTo>
                <a:lnTo>
                  <a:pt x="66" y="178"/>
                </a:lnTo>
                <a:lnTo>
                  <a:pt x="70" y="188"/>
                </a:lnTo>
                <a:lnTo>
                  <a:pt x="76" y="196"/>
                </a:lnTo>
                <a:lnTo>
                  <a:pt x="82" y="200"/>
                </a:lnTo>
                <a:lnTo>
                  <a:pt x="92" y="202"/>
                </a:lnTo>
                <a:lnTo>
                  <a:pt x="92" y="20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8624" name="Freeform 16"/>
          <p:cNvSpPr>
            <a:spLocks noEditPoints="1"/>
          </p:cNvSpPr>
          <p:nvPr/>
        </p:nvSpPr>
        <p:spPr bwMode="auto">
          <a:xfrm>
            <a:off x="8918302" y="6699566"/>
            <a:ext cx="37166" cy="68335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62" y="126"/>
              </a:cxn>
              <a:cxn ang="0">
                <a:pos x="72" y="114"/>
              </a:cxn>
              <a:cxn ang="0">
                <a:pos x="96" y="100"/>
              </a:cxn>
              <a:cxn ang="0">
                <a:pos x="112" y="98"/>
              </a:cxn>
              <a:cxn ang="0">
                <a:pos x="128" y="100"/>
              </a:cxn>
              <a:cxn ang="0">
                <a:pos x="154" y="118"/>
              </a:cxn>
              <a:cxn ang="0">
                <a:pos x="172" y="148"/>
              </a:cxn>
              <a:cxn ang="0">
                <a:pos x="180" y="192"/>
              </a:cxn>
              <a:cxn ang="0">
                <a:pos x="182" y="216"/>
              </a:cxn>
              <a:cxn ang="0">
                <a:pos x="176" y="272"/>
              </a:cxn>
              <a:cxn ang="0">
                <a:pos x="158" y="314"/>
              </a:cxn>
              <a:cxn ang="0">
                <a:pos x="134" y="338"/>
              </a:cxn>
              <a:cxn ang="0">
                <a:pos x="104" y="346"/>
              </a:cxn>
              <a:cxn ang="0">
                <a:pos x="88" y="344"/>
              </a:cxn>
              <a:cxn ang="0">
                <a:pos x="66" y="328"/>
              </a:cxn>
              <a:cxn ang="0">
                <a:pos x="54" y="314"/>
              </a:cxn>
              <a:cxn ang="0">
                <a:pos x="0" y="342"/>
              </a:cxn>
              <a:cxn ang="0">
                <a:pos x="2" y="274"/>
              </a:cxn>
              <a:cxn ang="0">
                <a:pos x="62" y="256"/>
              </a:cxn>
              <a:cxn ang="0">
                <a:pos x="62" y="266"/>
              </a:cxn>
              <a:cxn ang="0">
                <a:pos x="64" y="272"/>
              </a:cxn>
              <a:cxn ang="0">
                <a:pos x="76" y="292"/>
              </a:cxn>
              <a:cxn ang="0">
                <a:pos x="88" y="298"/>
              </a:cxn>
              <a:cxn ang="0">
                <a:pos x="96" y="296"/>
              </a:cxn>
              <a:cxn ang="0">
                <a:pos x="108" y="286"/>
              </a:cxn>
              <a:cxn ang="0">
                <a:pos x="116" y="266"/>
              </a:cxn>
              <a:cxn ang="0">
                <a:pos x="120" y="220"/>
              </a:cxn>
              <a:cxn ang="0">
                <a:pos x="120" y="192"/>
              </a:cxn>
              <a:cxn ang="0">
                <a:pos x="114" y="168"/>
              </a:cxn>
              <a:cxn ang="0">
                <a:pos x="102" y="154"/>
              </a:cxn>
              <a:cxn ang="0">
                <a:pos x="88" y="148"/>
              </a:cxn>
              <a:cxn ang="0">
                <a:pos x="80" y="150"/>
              </a:cxn>
              <a:cxn ang="0">
                <a:pos x="68" y="164"/>
              </a:cxn>
              <a:cxn ang="0">
                <a:pos x="64" y="174"/>
              </a:cxn>
              <a:cxn ang="0">
                <a:pos x="62" y="256"/>
              </a:cxn>
            </a:cxnLst>
            <a:rect l="0" t="0" r="r" b="b"/>
            <a:pathLst>
              <a:path w="182" h="346">
                <a:moveTo>
                  <a:pt x="2" y="0"/>
                </a:moveTo>
                <a:lnTo>
                  <a:pt x="62" y="0"/>
                </a:lnTo>
                <a:lnTo>
                  <a:pt x="62" y="126"/>
                </a:lnTo>
                <a:lnTo>
                  <a:pt x="62" y="126"/>
                </a:lnTo>
                <a:lnTo>
                  <a:pt x="62" y="126"/>
                </a:lnTo>
                <a:lnTo>
                  <a:pt x="72" y="114"/>
                </a:lnTo>
                <a:lnTo>
                  <a:pt x="84" y="104"/>
                </a:lnTo>
                <a:lnTo>
                  <a:pt x="96" y="100"/>
                </a:lnTo>
                <a:lnTo>
                  <a:pt x="112" y="98"/>
                </a:lnTo>
                <a:lnTo>
                  <a:pt x="112" y="98"/>
                </a:lnTo>
                <a:lnTo>
                  <a:pt x="122" y="98"/>
                </a:lnTo>
                <a:lnTo>
                  <a:pt x="128" y="100"/>
                </a:lnTo>
                <a:lnTo>
                  <a:pt x="142" y="106"/>
                </a:lnTo>
                <a:lnTo>
                  <a:pt x="154" y="118"/>
                </a:lnTo>
                <a:lnTo>
                  <a:pt x="164" y="132"/>
                </a:lnTo>
                <a:lnTo>
                  <a:pt x="172" y="148"/>
                </a:lnTo>
                <a:lnTo>
                  <a:pt x="176" y="170"/>
                </a:lnTo>
                <a:lnTo>
                  <a:pt x="180" y="192"/>
                </a:lnTo>
                <a:lnTo>
                  <a:pt x="182" y="216"/>
                </a:lnTo>
                <a:lnTo>
                  <a:pt x="182" y="216"/>
                </a:lnTo>
                <a:lnTo>
                  <a:pt x="180" y="246"/>
                </a:lnTo>
                <a:lnTo>
                  <a:pt x="176" y="272"/>
                </a:lnTo>
                <a:lnTo>
                  <a:pt x="168" y="294"/>
                </a:lnTo>
                <a:lnTo>
                  <a:pt x="158" y="314"/>
                </a:lnTo>
                <a:lnTo>
                  <a:pt x="148" y="328"/>
                </a:lnTo>
                <a:lnTo>
                  <a:pt x="134" y="338"/>
                </a:lnTo>
                <a:lnTo>
                  <a:pt x="120" y="344"/>
                </a:lnTo>
                <a:lnTo>
                  <a:pt x="104" y="346"/>
                </a:lnTo>
                <a:lnTo>
                  <a:pt x="104" y="346"/>
                </a:lnTo>
                <a:lnTo>
                  <a:pt x="88" y="344"/>
                </a:lnTo>
                <a:lnTo>
                  <a:pt x="76" y="340"/>
                </a:lnTo>
                <a:lnTo>
                  <a:pt x="66" y="328"/>
                </a:lnTo>
                <a:lnTo>
                  <a:pt x="56" y="314"/>
                </a:lnTo>
                <a:lnTo>
                  <a:pt x="54" y="314"/>
                </a:lnTo>
                <a:lnTo>
                  <a:pt x="50" y="342"/>
                </a:lnTo>
                <a:lnTo>
                  <a:pt x="0" y="342"/>
                </a:lnTo>
                <a:lnTo>
                  <a:pt x="0" y="342"/>
                </a:lnTo>
                <a:lnTo>
                  <a:pt x="2" y="274"/>
                </a:lnTo>
                <a:lnTo>
                  <a:pt x="2" y="0"/>
                </a:lnTo>
                <a:close/>
                <a:moveTo>
                  <a:pt x="62" y="256"/>
                </a:moveTo>
                <a:lnTo>
                  <a:pt x="62" y="256"/>
                </a:lnTo>
                <a:lnTo>
                  <a:pt x="62" y="266"/>
                </a:lnTo>
                <a:lnTo>
                  <a:pt x="64" y="272"/>
                </a:lnTo>
                <a:lnTo>
                  <a:pt x="64" y="272"/>
                </a:lnTo>
                <a:lnTo>
                  <a:pt x="68" y="284"/>
                </a:lnTo>
                <a:lnTo>
                  <a:pt x="76" y="292"/>
                </a:lnTo>
                <a:lnTo>
                  <a:pt x="82" y="296"/>
                </a:lnTo>
                <a:lnTo>
                  <a:pt x="88" y="298"/>
                </a:lnTo>
                <a:lnTo>
                  <a:pt x="88" y="298"/>
                </a:lnTo>
                <a:lnTo>
                  <a:pt x="96" y="296"/>
                </a:lnTo>
                <a:lnTo>
                  <a:pt x="104" y="292"/>
                </a:lnTo>
                <a:lnTo>
                  <a:pt x="108" y="286"/>
                </a:lnTo>
                <a:lnTo>
                  <a:pt x="114" y="276"/>
                </a:lnTo>
                <a:lnTo>
                  <a:pt x="116" y="266"/>
                </a:lnTo>
                <a:lnTo>
                  <a:pt x="120" y="252"/>
                </a:lnTo>
                <a:lnTo>
                  <a:pt x="120" y="220"/>
                </a:lnTo>
                <a:lnTo>
                  <a:pt x="120" y="220"/>
                </a:lnTo>
                <a:lnTo>
                  <a:pt x="120" y="192"/>
                </a:lnTo>
                <a:lnTo>
                  <a:pt x="116" y="178"/>
                </a:lnTo>
                <a:lnTo>
                  <a:pt x="114" y="168"/>
                </a:lnTo>
                <a:lnTo>
                  <a:pt x="108" y="160"/>
                </a:lnTo>
                <a:lnTo>
                  <a:pt x="102" y="154"/>
                </a:lnTo>
                <a:lnTo>
                  <a:pt x="96" y="150"/>
                </a:lnTo>
                <a:lnTo>
                  <a:pt x="88" y="148"/>
                </a:lnTo>
                <a:lnTo>
                  <a:pt x="88" y="148"/>
                </a:lnTo>
                <a:lnTo>
                  <a:pt x="80" y="150"/>
                </a:lnTo>
                <a:lnTo>
                  <a:pt x="72" y="156"/>
                </a:lnTo>
                <a:lnTo>
                  <a:pt x="68" y="164"/>
                </a:lnTo>
                <a:lnTo>
                  <a:pt x="64" y="174"/>
                </a:lnTo>
                <a:lnTo>
                  <a:pt x="64" y="174"/>
                </a:lnTo>
                <a:lnTo>
                  <a:pt x="62" y="190"/>
                </a:lnTo>
                <a:lnTo>
                  <a:pt x="62" y="25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8625" name="Freeform 17"/>
          <p:cNvSpPr>
            <a:spLocks noEditPoints="1"/>
          </p:cNvSpPr>
          <p:nvPr/>
        </p:nvSpPr>
        <p:spPr bwMode="auto">
          <a:xfrm>
            <a:off x="8960264" y="6718748"/>
            <a:ext cx="34768" cy="49153"/>
          </a:xfrm>
          <a:custGeom>
            <a:avLst/>
            <a:gdLst/>
            <a:ahLst/>
            <a:cxnLst>
              <a:cxn ang="0">
                <a:pos x="58" y="146"/>
              </a:cxn>
              <a:cxn ang="0">
                <a:pos x="64" y="172"/>
              </a:cxn>
              <a:cxn ang="0">
                <a:pos x="74" y="190"/>
              </a:cxn>
              <a:cxn ang="0">
                <a:pos x="90" y="200"/>
              </a:cxn>
              <a:cxn ang="0">
                <a:pos x="112" y="204"/>
              </a:cxn>
              <a:cxn ang="0">
                <a:pos x="124" y="202"/>
              </a:cxn>
              <a:cxn ang="0">
                <a:pos x="156" y="194"/>
              </a:cxn>
              <a:cxn ang="0">
                <a:pos x="164" y="238"/>
              </a:cxn>
              <a:cxn ang="0">
                <a:pos x="136" y="246"/>
              </a:cxn>
              <a:cxn ang="0">
                <a:pos x="100" y="250"/>
              </a:cxn>
              <a:cxn ang="0">
                <a:pos x="78" y="248"/>
              </a:cxn>
              <a:cxn ang="0">
                <a:pos x="40" y="232"/>
              </a:cxn>
              <a:cxn ang="0">
                <a:pos x="14" y="200"/>
              </a:cxn>
              <a:cxn ang="0">
                <a:pos x="2" y="156"/>
              </a:cxn>
              <a:cxn ang="0">
                <a:pos x="0" y="130"/>
              </a:cxn>
              <a:cxn ang="0">
                <a:pos x="8" y="76"/>
              </a:cxn>
              <a:cxn ang="0">
                <a:pos x="28" y="36"/>
              </a:cxn>
              <a:cxn ang="0">
                <a:pos x="58" y="10"/>
              </a:cxn>
              <a:cxn ang="0">
                <a:pos x="94" y="0"/>
              </a:cxn>
              <a:cxn ang="0">
                <a:pos x="112" y="2"/>
              </a:cxn>
              <a:cxn ang="0">
                <a:pos x="142" y="18"/>
              </a:cxn>
              <a:cxn ang="0">
                <a:pos x="164" y="48"/>
              </a:cxn>
              <a:cxn ang="0">
                <a:pos x="174" y="88"/>
              </a:cxn>
              <a:cxn ang="0">
                <a:pos x="176" y="114"/>
              </a:cxn>
              <a:cxn ang="0">
                <a:pos x="174" y="146"/>
              </a:cxn>
              <a:cxn ang="0">
                <a:pos x="120" y="104"/>
              </a:cxn>
              <a:cxn ang="0">
                <a:pos x="118" y="80"/>
              </a:cxn>
              <a:cxn ang="0">
                <a:pos x="112" y="62"/>
              </a:cxn>
              <a:cxn ang="0">
                <a:pos x="104" y="50"/>
              </a:cxn>
              <a:cxn ang="0">
                <a:pos x="90" y="46"/>
              </a:cxn>
              <a:cxn ang="0">
                <a:pos x="84" y="46"/>
              </a:cxn>
              <a:cxn ang="0">
                <a:pos x="72" y="56"/>
              </a:cxn>
              <a:cxn ang="0">
                <a:pos x="62" y="84"/>
              </a:cxn>
              <a:cxn ang="0">
                <a:pos x="120" y="104"/>
              </a:cxn>
            </a:cxnLst>
            <a:rect l="0" t="0" r="r" b="b"/>
            <a:pathLst>
              <a:path w="176" h="250">
                <a:moveTo>
                  <a:pt x="58" y="146"/>
                </a:moveTo>
                <a:lnTo>
                  <a:pt x="58" y="146"/>
                </a:lnTo>
                <a:lnTo>
                  <a:pt x="60" y="160"/>
                </a:lnTo>
                <a:lnTo>
                  <a:pt x="64" y="172"/>
                </a:lnTo>
                <a:lnTo>
                  <a:pt x="68" y="182"/>
                </a:lnTo>
                <a:lnTo>
                  <a:pt x="74" y="190"/>
                </a:lnTo>
                <a:lnTo>
                  <a:pt x="82" y="196"/>
                </a:lnTo>
                <a:lnTo>
                  <a:pt x="90" y="200"/>
                </a:lnTo>
                <a:lnTo>
                  <a:pt x="100" y="202"/>
                </a:lnTo>
                <a:lnTo>
                  <a:pt x="112" y="204"/>
                </a:lnTo>
                <a:lnTo>
                  <a:pt x="112" y="204"/>
                </a:lnTo>
                <a:lnTo>
                  <a:pt x="124" y="202"/>
                </a:lnTo>
                <a:lnTo>
                  <a:pt x="136" y="200"/>
                </a:lnTo>
                <a:lnTo>
                  <a:pt x="156" y="194"/>
                </a:lnTo>
                <a:lnTo>
                  <a:pt x="164" y="238"/>
                </a:lnTo>
                <a:lnTo>
                  <a:pt x="164" y="238"/>
                </a:lnTo>
                <a:lnTo>
                  <a:pt x="152" y="242"/>
                </a:lnTo>
                <a:lnTo>
                  <a:pt x="136" y="246"/>
                </a:lnTo>
                <a:lnTo>
                  <a:pt x="118" y="248"/>
                </a:lnTo>
                <a:lnTo>
                  <a:pt x="100" y="250"/>
                </a:lnTo>
                <a:lnTo>
                  <a:pt x="100" y="250"/>
                </a:lnTo>
                <a:lnTo>
                  <a:pt x="78" y="248"/>
                </a:lnTo>
                <a:lnTo>
                  <a:pt x="58" y="242"/>
                </a:lnTo>
                <a:lnTo>
                  <a:pt x="40" y="232"/>
                </a:lnTo>
                <a:lnTo>
                  <a:pt x="26" y="218"/>
                </a:lnTo>
                <a:lnTo>
                  <a:pt x="14" y="200"/>
                </a:lnTo>
                <a:lnTo>
                  <a:pt x="6" y="180"/>
                </a:lnTo>
                <a:lnTo>
                  <a:pt x="2" y="156"/>
                </a:lnTo>
                <a:lnTo>
                  <a:pt x="0" y="130"/>
                </a:lnTo>
                <a:lnTo>
                  <a:pt x="0" y="130"/>
                </a:lnTo>
                <a:lnTo>
                  <a:pt x="2" y="102"/>
                </a:lnTo>
                <a:lnTo>
                  <a:pt x="8" y="76"/>
                </a:lnTo>
                <a:lnTo>
                  <a:pt x="16" y="54"/>
                </a:lnTo>
                <a:lnTo>
                  <a:pt x="28" y="36"/>
                </a:lnTo>
                <a:lnTo>
                  <a:pt x="42" y="20"/>
                </a:lnTo>
                <a:lnTo>
                  <a:pt x="58" y="10"/>
                </a:lnTo>
                <a:lnTo>
                  <a:pt x="76" y="4"/>
                </a:lnTo>
                <a:lnTo>
                  <a:pt x="94" y="0"/>
                </a:lnTo>
                <a:lnTo>
                  <a:pt x="94" y="0"/>
                </a:lnTo>
                <a:lnTo>
                  <a:pt x="112" y="2"/>
                </a:lnTo>
                <a:lnTo>
                  <a:pt x="130" y="8"/>
                </a:lnTo>
                <a:lnTo>
                  <a:pt x="142" y="18"/>
                </a:lnTo>
                <a:lnTo>
                  <a:pt x="154" y="32"/>
                </a:lnTo>
                <a:lnTo>
                  <a:pt x="164" y="48"/>
                </a:lnTo>
                <a:lnTo>
                  <a:pt x="170" y="66"/>
                </a:lnTo>
                <a:lnTo>
                  <a:pt x="174" y="88"/>
                </a:lnTo>
                <a:lnTo>
                  <a:pt x="176" y="114"/>
                </a:lnTo>
                <a:lnTo>
                  <a:pt x="176" y="114"/>
                </a:lnTo>
                <a:lnTo>
                  <a:pt x="174" y="134"/>
                </a:lnTo>
                <a:lnTo>
                  <a:pt x="174" y="146"/>
                </a:lnTo>
                <a:lnTo>
                  <a:pt x="58" y="146"/>
                </a:lnTo>
                <a:close/>
                <a:moveTo>
                  <a:pt x="120" y="104"/>
                </a:moveTo>
                <a:lnTo>
                  <a:pt x="120" y="104"/>
                </a:lnTo>
                <a:lnTo>
                  <a:pt x="118" y="80"/>
                </a:lnTo>
                <a:lnTo>
                  <a:pt x="116" y="70"/>
                </a:lnTo>
                <a:lnTo>
                  <a:pt x="112" y="62"/>
                </a:lnTo>
                <a:lnTo>
                  <a:pt x="108" y="54"/>
                </a:lnTo>
                <a:lnTo>
                  <a:pt x="104" y="50"/>
                </a:lnTo>
                <a:lnTo>
                  <a:pt x="98" y="46"/>
                </a:lnTo>
                <a:lnTo>
                  <a:pt x="90" y="46"/>
                </a:lnTo>
                <a:lnTo>
                  <a:pt x="90" y="46"/>
                </a:lnTo>
                <a:lnTo>
                  <a:pt x="84" y="46"/>
                </a:lnTo>
                <a:lnTo>
                  <a:pt x="76" y="50"/>
                </a:lnTo>
                <a:lnTo>
                  <a:pt x="72" y="56"/>
                </a:lnTo>
                <a:lnTo>
                  <a:pt x="66" y="64"/>
                </a:lnTo>
                <a:lnTo>
                  <a:pt x="62" y="84"/>
                </a:lnTo>
                <a:lnTo>
                  <a:pt x="58" y="104"/>
                </a:lnTo>
                <a:lnTo>
                  <a:pt x="120" y="10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8626" name="Freeform 18"/>
          <p:cNvSpPr>
            <a:spLocks/>
          </p:cNvSpPr>
          <p:nvPr/>
        </p:nvSpPr>
        <p:spPr bwMode="auto">
          <a:xfrm>
            <a:off x="8918302" y="6481374"/>
            <a:ext cx="76729" cy="18462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6" y="0"/>
              </a:cxn>
              <a:cxn ang="0">
                <a:pos x="386" y="920"/>
              </a:cxn>
              <a:cxn ang="0">
                <a:pos x="0" y="0"/>
              </a:cxn>
            </a:cxnLst>
            <a:rect l="0" t="0" r="r" b="b"/>
            <a:pathLst>
              <a:path w="386" h="920">
                <a:moveTo>
                  <a:pt x="0" y="0"/>
                </a:moveTo>
                <a:lnTo>
                  <a:pt x="386" y="0"/>
                </a:lnTo>
                <a:lnTo>
                  <a:pt x="386" y="920"/>
                </a:lnTo>
                <a:lnTo>
                  <a:pt x="0" y="0"/>
                </a:lnTo>
                <a:close/>
              </a:path>
            </a:pathLst>
          </a:custGeom>
          <a:solidFill>
            <a:srgbClr val="EE333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8627" name="Freeform 19"/>
          <p:cNvSpPr>
            <a:spLocks/>
          </p:cNvSpPr>
          <p:nvPr/>
        </p:nvSpPr>
        <p:spPr bwMode="auto">
          <a:xfrm>
            <a:off x="8786424" y="6481374"/>
            <a:ext cx="76729" cy="184624"/>
          </a:xfrm>
          <a:custGeom>
            <a:avLst/>
            <a:gdLst/>
            <a:ahLst/>
            <a:cxnLst>
              <a:cxn ang="0">
                <a:pos x="386" y="0"/>
              </a:cxn>
              <a:cxn ang="0">
                <a:pos x="0" y="0"/>
              </a:cxn>
              <a:cxn ang="0">
                <a:pos x="0" y="920"/>
              </a:cxn>
              <a:cxn ang="0">
                <a:pos x="386" y="0"/>
              </a:cxn>
            </a:cxnLst>
            <a:rect l="0" t="0" r="r" b="b"/>
            <a:pathLst>
              <a:path w="386" h="920">
                <a:moveTo>
                  <a:pt x="386" y="0"/>
                </a:moveTo>
                <a:lnTo>
                  <a:pt x="0" y="0"/>
                </a:lnTo>
                <a:lnTo>
                  <a:pt x="0" y="920"/>
                </a:lnTo>
                <a:lnTo>
                  <a:pt x="386" y="0"/>
                </a:lnTo>
                <a:close/>
              </a:path>
            </a:pathLst>
          </a:custGeom>
          <a:solidFill>
            <a:srgbClr val="EE333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8628" name="Freeform 20"/>
          <p:cNvSpPr>
            <a:spLocks/>
          </p:cNvSpPr>
          <p:nvPr/>
        </p:nvSpPr>
        <p:spPr bwMode="auto">
          <a:xfrm>
            <a:off x="8855960" y="6548510"/>
            <a:ext cx="83923" cy="117488"/>
          </a:xfrm>
          <a:custGeom>
            <a:avLst/>
            <a:gdLst/>
            <a:ahLst/>
            <a:cxnLst>
              <a:cxn ang="0">
                <a:pos x="170" y="0"/>
              </a:cxn>
              <a:cxn ang="0">
                <a:pos x="416" y="582"/>
              </a:cxn>
              <a:cxn ang="0">
                <a:pos x="254" y="582"/>
              </a:cxn>
              <a:cxn ang="0">
                <a:pos x="180" y="396"/>
              </a:cxn>
              <a:cxn ang="0">
                <a:pos x="0" y="396"/>
              </a:cxn>
              <a:cxn ang="0">
                <a:pos x="170" y="0"/>
              </a:cxn>
            </a:cxnLst>
            <a:rect l="0" t="0" r="r" b="b"/>
            <a:pathLst>
              <a:path w="416" h="582">
                <a:moveTo>
                  <a:pt x="170" y="0"/>
                </a:moveTo>
                <a:lnTo>
                  <a:pt x="416" y="582"/>
                </a:lnTo>
                <a:lnTo>
                  <a:pt x="254" y="582"/>
                </a:lnTo>
                <a:lnTo>
                  <a:pt x="180" y="396"/>
                </a:lnTo>
                <a:lnTo>
                  <a:pt x="0" y="396"/>
                </a:lnTo>
                <a:lnTo>
                  <a:pt x="170" y="0"/>
                </a:lnTo>
                <a:close/>
              </a:path>
            </a:pathLst>
          </a:custGeom>
          <a:solidFill>
            <a:srgbClr val="EE333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8629" name="Freeform 21"/>
          <p:cNvSpPr>
            <a:spLocks noEditPoints="1"/>
          </p:cNvSpPr>
          <p:nvPr/>
        </p:nvSpPr>
        <p:spPr bwMode="auto">
          <a:xfrm>
            <a:off x="8999827" y="6481374"/>
            <a:ext cx="14387" cy="14386"/>
          </a:xfrm>
          <a:custGeom>
            <a:avLst/>
            <a:gdLst/>
            <a:ahLst/>
            <a:cxnLst>
              <a:cxn ang="0">
                <a:pos x="36" y="0"/>
              </a:cxn>
              <a:cxn ang="0">
                <a:pos x="50" y="2"/>
              </a:cxn>
              <a:cxn ang="0">
                <a:pos x="62" y="10"/>
              </a:cxn>
              <a:cxn ang="0">
                <a:pos x="70" y="22"/>
              </a:cxn>
              <a:cxn ang="0">
                <a:pos x="72" y="36"/>
              </a:cxn>
              <a:cxn ang="0">
                <a:pos x="72" y="42"/>
              </a:cxn>
              <a:cxn ang="0">
                <a:pos x="66" y="56"/>
              </a:cxn>
              <a:cxn ang="0">
                <a:pos x="56" y="66"/>
              </a:cxn>
              <a:cxn ang="0">
                <a:pos x="44" y="70"/>
              </a:cxn>
              <a:cxn ang="0">
                <a:pos x="36" y="72"/>
              </a:cxn>
              <a:cxn ang="0">
                <a:pos x="22" y="68"/>
              </a:cxn>
              <a:cxn ang="0">
                <a:pos x="10" y="62"/>
              </a:cxn>
              <a:cxn ang="0">
                <a:pos x="2" y="50"/>
              </a:cxn>
              <a:cxn ang="0">
                <a:pos x="0" y="36"/>
              </a:cxn>
              <a:cxn ang="0">
                <a:pos x="0" y="28"/>
              </a:cxn>
              <a:cxn ang="0">
                <a:pos x="6" y="16"/>
              </a:cxn>
              <a:cxn ang="0">
                <a:pos x="16" y="6"/>
              </a:cxn>
              <a:cxn ang="0">
                <a:pos x="28" y="0"/>
              </a:cxn>
              <a:cxn ang="0">
                <a:pos x="36" y="0"/>
              </a:cxn>
              <a:cxn ang="0">
                <a:pos x="36" y="6"/>
              </a:cxn>
              <a:cxn ang="0">
                <a:pos x="26" y="8"/>
              </a:cxn>
              <a:cxn ang="0">
                <a:pos x="10" y="24"/>
              </a:cxn>
              <a:cxn ang="0">
                <a:pos x="8" y="36"/>
              </a:cxn>
              <a:cxn ang="0">
                <a:pos x="16" y="56"/>
              </a:cxn>
              <a:cxn ang="0">
                <a:pos x="30" y="64"/>
              </a:cxn>
              <a:cxn ang="0">
                <a:pos x="36" y="66"/>
              </a:cxn>
              <a:cxn ang="0">
                <a:pos x="48" y="64"/>
              </a:cxn>
              <a:cxn ang="0">
                <a:pos x="62" y="48"/>
              </a:cxn>
              <a:cxn ang="0">
                <a:pos x="64" y="36"/>
              </a:cxn>
              <a:cxn ang="0">
                <a:pos x="56" y="14"/>
              </a:cxn>
              <a:cxn ang="0">
                <a:pos x="42" y="6"/>
              </a:cxn>
              <a:cxn ang="0">
                <a:pos x="36" y="6"/>
              </a:cxn>
              <a:cxn ang="0">
                <a:pos x="22" y="56"/>
              </a:cxn>
              <a:cxn ang="0">
                <a:pos x="22" y="16"/>
              </a:cxn>
              <a:cxn ang="0">
                <a:pos x="34" y="16"/>
              </a:cxn>
              <a:cxn ang="0">
                <a:pos x="48" y="18"/>
              </a:cxn>
              <a:cxn ang="0">
                <a:pos x="50" y="22"/>
              </a:cxn>
              <a:cxn ang="0">
                <a:pos x="50" y="28"/>
              </a:cxn>
              <a:cxn ang="0">
                <a:pos x="48" y="34"/>
              </a:cxn>
              <a:cxn ang="0">
                <a:pos x="44" y="36"/>
              </a:cxn>
              <a:cxn ang="0">
                <a:pos x="48" y="40"/>
              </a:cxn>
              <a:cxn ang="0">
                <a:pos x="50" y="46"/>
              </a:cxn>
              <a:cxn ang="0">
                <a:pos x="44" y="56"/>
              </a:cxn>
              <a:cxn ang="0">
                <a:pos x="42" y="46"/>
              </a:cxn>
              <a:cxn ang="0">
                <a:pos x="40" y="42"/>
              </a:cxn>
              <a:cxn ang="0">
                <a:pos x="30" y="40"/>
              </a:cxn>
              <a:cxn ang="0">
                <a:pos x="30" y="34"/>
              </a:cxn>
              <a:cxn ang="0">
                <a:pos x="34" y="34"/>
              </a:cxn>
              <a:cxn ang="0">
                <a:pos x="42" y="30"/>
              </a:cxn>
              <a:cxn ang="0">
                <a:pos x="44" y="28"/>
              </a:cxn>
              <a:cxn ang="0">
                <a:pos x="42" y="22"/>
              </a:cxn>
              <a:cxn ang="0">
                <a:pos x="34" y="20"/>
              </a:cxn>
              <a:cxn ang="0">
                <a:pos x="30" y="22"/>
              </a:cxn>
            </a:cxnLst>
            <a:rect l="0" t="0" r="r" b="b"/>
            <a:pathLst>
              <a:path w="72" h="72">
                <a:moveTo>
                  <a:pt x="36" y="0"/>
                </a:moveTo>
                <a:lnTo>
                  <a:pt x="36" y="0"/>
                </a:lnTo>
                <a:lnTo>
                  <a:pt x="44" y="0"/>
                </a:lnTo>
                <a:lnTo>
                  <a:pt x="50" y="2"/>
                </a:lnTo>
                <a:lnTo>
                  <a:pt x="56" y="6"/>
                </a:lnTo>
                <a:lnTo>
                  <a:pt x="62" y="10"/>
                </a:lnTo>
                <a:lnTo>
                  <a:pt x="66" y="16"/>
                </a:lnTo>
                <a:lnTo>
                  <a:pt x="70" y="22"/>
                </a:lnTo>
                <a:lnTo>
                  <a:pt x="72" y="28"/>
                </a:lnTo>
                <a:lnTo>
                  <a:pt x="72" y="36"/>
                </a:lnTo>
                <a:lnTo>
                  <a:pt x="72" y="36"/>
                </a:lnTo>
                <a:lnTo>
                  <a:pt x="72" y="42"/>
                </a:lnTo>
                <a:lnTo>
                  <a:pt x="70" y="50"/>
                </a:lnTo>
                <a:lnTo>
                  <a:pt x="66" y="56"/>
                </a:lnTo>
                <a:lnTo>
                  <a:pt x="62" y="62"/>
                </a:lnTo>
                <a:lnTo>
                  <a:pt x="56" y="66"/>
                </a:lnTo>
                <a:lnTo>
                  <a:pt x="50" y="68"/>
                </a:lnTo>
                <a:lnTo>
                  <a:pt x="44" y="70"/>
                </a:lnTo>
                <a:lnTo>
                  <a:pt x="36" y="72"/>
                </a:lnTo>
                <a:lnTo>
                  <a:pt x="36" y="72"/>
                </a:lnTo>
                <a:lnTo>
                  <a:pt x="28" y="70"/>
                </a:lnTo>
                <a:lnTo>
                  <a:pt x="22" y="68"/>
                </a:lnTo>
                <a:lnTo>
                  <a:pt x="16" y="66"/>
                </a:lnTo>
                <a:lnTo>
                  <a:pt x="10" y="62"/>
                </a:lnTo>
                <a:lnTo>
                  <a:pt x="6" y="56"/>
                </a:lnTo>
                <a:lnTo>
                  <a:pt x="2" y="50"/>
                </a:lnTo>
                <a:lnTo>
                  <a:pt x="0" y="42"/>
                </a:lnTo>
                <a:lnTo>
                  <a:pt x="0" y="36"/>
                </a:lnTo>
                <a:lnTo>
                  <a:pt x="0" y="36"/>
                </a:lnTo>
                <a:lnTo>
                  <a:pt x="0" y="28"/>
                </a:lnTo>
                <a:lnTo>
                  <a:pt x="2" y="22"/>
                </a:lnTo>
                <a:lnTo>
                  <a:pt x="6" y="16"/>
                </a:lnTo>
                <a:lnTo>
                  <a:pt x="10" y="10"/>
                </a:lnTo>
                <a:lnTo>
                  <a:pt x="16" y="6"/>
                </a:lnTo>
                <a:lnTo>
                  <a:pt x="22" y="2"/>
                </a:lnTo>
                <a:lnTo>
                  <a:pt x="28" y="0"/>
                </a:lnTo>
                <a:lnTo>
                  <a:pt x="36" y="0"/>
                </a:lnTo>
                <a:lnTo>
                  <a:pt x="36" y="0"/>
                </a:lnTo>
                <a:close/>
                <a:moveTo>
                  <a:pt x="36" y="6"/>
                </a:moveTo>
                <a:lnTo>
                  <a:pt x="36" y="6"/>
                </a:lnTo>
                <a:lnTo>
                  <a:pt x="30" y="6"/>
                </a:lnTo>
                <a:lnTo>
                  <a:pt x="26" y="8"/>
                </a:lnTo>
                <a:lnTo>
                  <a:pt x="16" y="14"/>
                </a:lnTo>
                <a:lnTo>
                  <a:pt x="10" y="24"/>
                </a:lnTo>
                <a:lnTo>
                  <a:pt x="8" y="36"/>
                </a:lnTo>
                <a:lnTo>
                  <a:pt x="8" y="36"/>
                </a:lnTo>
                <a:lnTo>
                  <a:pt x="10" y="48"/>
                </a:lnTo>
                <a:lnTo>
                  <a:pt x="16" y="56"/>
                </a:lnTo>
                <a:lnTo>
                  <a:pt x="26" y="64"/>
                </a:lnTo>
                <a:lnTo>
                  <a:pt x="30" y="64"/>
                </a:lnTo>
                <a:lnTo>
                  <a:pt x="36" y="66"/>
                </a:lnTo>
                <a:lnTo>
                  <a:pt x="36" y="66"/>
                </a:lnTo>
                <a:lnTo>
                  <a:pt x="42" y="66"/>
                </a:lnTo>
                <a:lnTo>
                  <a:pt x="48" y="64"/>
                </a:lnTo>
                <a:lnTo>
                  <a:pt x="56" y="56"/>
                </a:lnTo>
                <a:lnTo>
                  <a:pt x="62" y="48"/>
                </a:lnTo>
                <a:lnTo>
                  <a:pt x="64" y="36"/>
                </a:lnTo>
                <a:lnTo>
                  <a:pt x="64" y="36"/>
                </a:lnTo>
                <a:lnTo>
                  <a:pt x="62" y="24"/>
                </a:lnTo>
                <a:lnTo>
                  <a:pt x="56" y="14"/>
                </a:lnTo>
                <a:lnTo>
                  <a:pt x="48" y="8"/>
                </a:lnTo>
                <a:lnTo>
                  <a:pt x="42" y="6"/>
                </a:lnTo>
                <a:lnTo>
                  <a:pt x="36" y="6"/>
                </a:lnTo>
                <a:lnTo>
                  <a:pt x="36" y="6"/>
                </a:lnTo>
                <a:close/>
                <a:moveTo>
                  <a:pt x="30" y="56"/>
                </a:moveTo>
                <a:lnTo>
                  <a:pt x="22" y="56"/>
                </a:lnTo>
                <a:lnTo>
                  <a:pt x="22" y="16"/>
                </a:lnTo>
                <a:lnTo>
                  <a:pt x="22" y="16"/>
                </a:lnTo>
                <a:lnTo>
                  <a:pt x="34" y="16"/>
                </a:lnTo>
                <a:lnTo>
                  <a:pt x="34" y="16"/>
                </a:lnTo>
                <a:lnTo>
                  <a:pt x="42" y="16"/>
                </a:lnTo>
                <a:lnTo>
                  <a:pt x="48" y="18"/>
                </a:lnTo>
                <a:lnTo>
                  <a:pt x="48" y="18"/>
                </a:lnTo>
                <a:lnTo>
                  <a:pt x="50" y="22"/>
                </a:lnTo>
                <a:lnTo>
                  <a:pt x="50" y="28"/>
                </a:lnTo>
                <a:lnTo>
                  <a:pt x="50" y="28"/>
                </a:lnTo>
                <a:lnTo>
                  <a:pt x="50" y="30"/>
                </a:lnTo>
                <a:lnTo>
                  <a:pt x="48" y="34"/>
                </a:lnTo>
                <a:lnTo>
                  <a:pt x="44" y="36"/>
                </a:lnTo>
                <a:lnTo>
                  <a:pt x="44" y="36"/>
                </a:lnTo>
                <a:lnTo>
                  <a:pt x="44" y="36"/>
                </a:lnTo>
                <a:lnTo>
                  <a:pt x="48" y="40"/>
                </a:lnTo>
                <a:lnTo>
                  <a:pt x="50" y="46"/>
                </a:lnTo>
                <a:lnTo>
                  <a:pt x="50" y="46"/>
                </a:lnTo>
                <a:lnTo>
                  <a:pt x="52" y="56"/>
                </a:lnTo>
                <a:lnTo>
                  <a:pt x="44" y="56"/>
                </a:lnTo>
                <a:lnTo>
                  <a:pt x="44" y="56"/>
                </a:lnTo>
                <a:lnTo>
                  <a:pt x="42" y="46"/>
                </a:lnTo>
                <a:lnTo>
                  <a:pt x="42" y="46"/>
                </a:lnTo>
                <a:lnTo>
                  <a:pt x="40" y="42"/>
                </a:lnTo>
                <a:lnTo>
                  <a:pt x="34" y="40"/>
                </a:lnTo>
                <a:lnTo>
                  <a:pt x="30" y="40"/>
                </a:lnTo>
                <a:lnTo>
                  <a:pt x="30" y="56"/>
                </a:lnTo>
                <a:close/>
                <a:moveTo>
                  <a:pt x="30" y="34"/>
                </a:moveTo>
                <a:lnTo>
                  <a:pt x="34" y="34"/>
                </a:lnTo>
                <a:lnTo>
                  <a:pt x="34" y="34"/>
                </a:lnTo>
                <a:lnTo>
                  <a:pt x="40" y="32"/>
                </a:lnTo>
                <a:lnTo>
                  <a:pt x="42" y="30"/>
                </a:lnTo>
                <a:lnTo>
                  <a:pt x="44" y="28"/>
                </a:lnTo>
                <a:lnTo>
                  <a:pt x="44" y="28"/>
                </a:lnTo>
                <a:lnTo>
                  <a:pt x="44" y="26"/>
                </a:lnTo>
                <a:lnTo>
                  <a:pt x="42" y="22"/>
                </a:lnTo>
                <a:lnTo>
                  <a:pt x="38" y="22"/>
                </a:lnTo>
                <a:lnTo>
                  <a:pt x="34" y="20"/>
                </a:lnTo>
                <a:lnTo>
                  <a:pt x="34" y="20"/>
                </a:lnTo>
                <a:lnTo>
                  <a:pt x="30" y="22"/>
                </a:lnTo>
                <a:lnTo>
                  <a:pt x="30" y="34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9002713" y="6475413"/>
            <a:ext cx="19236" cy="30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" dirty="0">
                <a:solidFill>
                  <a:srgbClr val="FFFFFF"/>
                </a:solidFill>
                <a:cs typeface="Arial" charset="0"/>
              </a:rPr>
              <a:t>®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71475" y="6688138"/>
            <a:ext cx="3209212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>
              <a:defRPr/>
            </a:pPr>
            <a:r>
              <a:rPr lang="en-US" sz="700" dirty="0">
                <a:solidFill>
                  <a:srgbClr val="B2B2B2"/>
                </a:solidFill>
                <a:latin typeface="Myriad Pro" pitchFamily="34" charset="0"/>
              </a:rPr>
              <a:t>Copyright 2008 Adobe Systems Incorporated.  All rights reserved. </a:t>
            </a:r>
            <a:r>
              <a:rPr lang="en-US" sz="700" dirty="0" smtClean="0">
                <a:solidFill>
                  <a:srgbClr val="B2B2B2"/>
                </a:solidFill>
                <a:latin typeface="Myriad Pro" pitchFamily="34" charset="0"/>
              </a:rPr>
              <a:t> Adobe confidential.</a:t>
            </a:r>
            <a:endParaRPr lang="en-US" sz="700" dirty="0">
              <a:solidFill>
                <a:srgbClr val="B2B2B2"/>
              </a:solidFill>
              <a:latin typeface="Myriad Pro" pitchFamily="34" charset="0"/>
            </a:endParaRPr>
          </a:p>
        </p:txBody>
      </p:sp>
      <p:pic>
        <p:nvPicPr>
          <p:cNvPr id="22" name="Picture 21" descr="gradient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71525"/>
            <a:ext cx="9144000" cy="291465"/>
          </a:xfrm>
          <a:prstGeom prst="rect">
            <a:avLst/>
          </a:prstGeom>
        </p:spPr>
      </p:pic>
      <p:pic>
        <p:nvPicPr>
          <p:cNvPr id="23" name="Picture 22" descr="gradient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0" y="6176512"/>
            <a:ext cx="9144000" cy="156025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4193381" y="6688138"/>
            <a:ext cx="742951" cy="10772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fld id="{9BA81524-9423-4FCF-B9F5-BF74D3C33CA8}" type="slidenum">
              <a:rPr lang="en-US" sz="700" kern="1200" smtClean="0">
                <a:solidFill>
                  <a:srgbClr val="B2B2B2"/>
                </a:solidFill>
                <a:latin typeface="Myriad Pro" pitchFamily="34" charset="0"/>
                <a:ea typeface="+mn-ea"/>
                <a:cs typeface="+mn-cs"/>
              </a:rPr>
              <a:pPr algn="ctr"/>
              <a:t>‹#›</a:t>
            </a:fld>
            <a:endParaRPr lang="en-US" sz="700" kern="1200" dirty="0">
              <a:solidFill>
                <a:srgbClr val="B2B2B2"/>
              </a:solidFill>
              <a:latin typeface="Myriad Pro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9" r:id="rId2"/>
    <p:sldLayoutId id="2147483683" r:id="rId3"/>
    <p:sldLayoutId id="2147483684" r:id="rId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85000"/>
        </a:lnSpc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defRPr sz="2400">
          <a:solidFill>
            <a:srgbClr val="C0C0C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defRPr sz="2400">
          <a:solidFill>
            <a:srgbClr val="C0C0C0"/>
          </a:solidFill>
          <a:latin typeface="Myriad Pro" pitchFamily="34" charset="0"/>
        </a:defRPr>
      </a:lvl2pPr>
      <a:lvl3pPr algn="l" rtl="0" fontAlgn="base">
        <a:lnSpc>
          <a:spcPct val="85000"/>
        </a:lnSpc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defRPr sz="2400">
          <a:solidFill>
            <a:srgbClr val="C0C0C0"/>
          </a:solidFill>
          <a:latin typeface="Myriad Pro" pitchFamily="34" charset="0"/>
        </a:defRPr>
      </a:lvl3pPr>
      <a:lvl4pPr algn="l" rtl="0" fontAlgn="base">
        <a:lnSpc>
          <a:spcPct val="85000"/>
        </a:lnSpc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defRPr sz="2400">
          <a:solidFill>
            <a:srgbClr val="C0C0C0"/>
          </a:solidFill>
          <a:latin typeface="Myriad Pro" pitchFamily="34" charset="0"/>
        </a:defRPr>
      </a:lvl4pPr>
      <a:lvl5pPr algn="l" rtl="0" fontAlgn="base">
        <a:lnSpc>
          <a:spcPct val="85000"/>
        </a:lnSpc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defRPr sz="2400">
          <a:solidFill>
            <a:srgbClr val="C0C0C0"/>
          </a:solidFill>
          <a:latin typeface="Myriad Pro" pitchFamily="34" charset="0"/>
        </a:defRPr>
      </a:lvl5pPr>
      <a:lvl6pPr marL="457200" algn="l" rtl="0" fontAlgn="base">
        <a:lnSpc>
          <a:spcPct val="85000"/>
        </a:lnSpc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defRPr sz="2400">
          <a:solidFill>
            <a:srgbClr val="C0C0C0"/>
          </a:solidFill>
          <a:latin typeface="Myriad Pro" pitchFamily="34" charset="0"/>
        </a:defRPr>
      </a:lvl6pPr>
      <a:lvl7pPr marL="914400" algn="l" rtl="0" fontAlgn="base">
        <a:lnSpc>
          <a:spcPct val="85000"/>
        </a:lnSpc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defRPr sz="2400">
          <a:solidFill>
            <a:srgbClr val="C0C0C0"/>
          </a:solidFill>
          <a:latin typeface="Myriad Pro" pitchFamily="34" charset="0"/>
        </a:defRPr>
      </a:lvl7pPr>
      <a:lvl8pPr marL="1371600" algn="l" rtl="0" fontAlgn="base">
        <a:lnSpc>
          <a:spcPct val="85000"/>
        </a:lnSpc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defRPr sz="2400">
          <a:solidFill>
            <a:srgbClr val="C0C0C0"/>
          </a:solidFill>
          <a:latin typeface="Myriad Pro" pitchFamily="34" charset="0"/>
        </a:defRPr>
      </a:lvl8pPr>
      <a:lvl9pPr marL="1828800" algn="l" rtl="0" fontAlgn="base">
        <a:lnSpc>
          <a:spcPct val="85000"/>
        </a:lnSpc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defRPr sz="2400">
          <a:solidFill>
            <a:srgbClr val="C0C0C0"/>
          </a:solidFill>
          <a:latin typeface="Myriad Pro" pitchFamily="34" charset="0"/>
        </a:defRPr>
      </a:lvl9pPr>
    </p:titleStyle>
    <p:bodyStyle>
      <a:lvl1pPr marL="233363" indent="-233363" algn="l" defTabSz="820738" rtl="0" fontAlgn="base">
        <a:spcBef>
          <a:spcPct val="50000"/>
        </a:spcBef>
        <a:spcAft>
          <a:spcPct val="0"/>
        </a:spcAft>
        <a:buClr>
          <a:srgbClr val="990000"/>
        </a:buClr>
        <a:buSzPct val="80000"/>
        <a:buFont typeface="Wingdings" pitchFamily="2" charset="2"/>
        <a:buChar char="§"/>
        <a:tabLst>
          <a:tab pos="341313" algn="l"/>
          <a:tab pos="1150938" algn="l"/>
        </a:tabLs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15900" algn="l" defTabSz="820738" rtl="0" fontAlgn="base">
        <a:spcBef>
          <a:spcPct val="50000"/>
        </a:spcBef>
        <a:spcAft>
          <a:spcPct val="0"/>
        </a:spcAft>
        <a:buClr>
          <a:srgbClr val="990000"/>
        </a:buClr>
        <a:buSzPct val="80000"/>
        <a:buFont typeface="Wingdings" pitchFamily="2" charset="2"/>
        <a:buChar char="§"/>
        <a:tabLst>
          <a:tab pos="341313" algn="l"/>
          <a:tab pos="1150938" algn="l"/>
        </a:tabLst>
        <a:defRPr sz="1600">
          <a:solidFill>
            <a:schemeClr val="tx1"/>
          </a:solidFill>
          <a:latin typeface="+mn-lt"/>
        </a:defRPr>
      </a:lvl2pPr>
      <a:lvl3pPr marL="968375" indent="-214313" algn="l" defTabSz="820738" rtl="0" fontAlgn="base">
        <a:spcBef>
          <a:spcPct val="50000"/>
        </a:spcBef>
        <a:spcAft>
          <a:spcPct val="0"/>
        </a:spcAft>
        <a:buClr>
          <a:srgbClr val="990000"/>
        </a:buClr>
        <a:buSzPct val="80000"/>
        <a:buFont typeface="Wingdings" pitchFamily="2" charset="2"/>
        <a:buChar char="§"/>
        <a:tabLst>
          <a:tab pos="341313" algn="l"/>
          <a:tab pos="1150938" algn="l"/>
        </a:tabLst>
        <a:defRPr sz="1600">
          <a:solidFill>
            <a:schemeClr val="tx1"/>
          </a:solidFill>
          <a:latin typeface="+mn-lt"/>
        </a:defRPr>
      </a:lvl3pPr>
      <a:lvl4pPr marL="1258888" indent="-176213" algn="l" defTabSz="820738" rtl="0" fontAlgn="base">
        <a:lnSpc>
          <a:spcPct val="95000"/>
        </a:lnSpc>
        <a:spcBef>
          <a:spcPct val="20000"/>
        </a:spcBef>
        <a:spcAft>
          <a:spcPct val="0"/>
        </a:spcAft>
        <a:buClr>
          <a:srgbClr val="990000"/>
        </a:buClr>
        <a:buSzPct val="80000"/>
        <a:buFont typeface="Wingdings" pitchFamily="2" charset="2"/>
        <a:buChar char="§"/>
        <a:tabLst>
          <a:tab pos="341313" algn="l"/>
          <a:tab pos="1150938" algn="l"/>
        </a:tabLst>
        <a:defRPr sz="1600">
          <a:solidFill>
            <a:schemeClr val="tx1"/>
          </a:solidFill>
          <a:latin typeface="+mn-lt"/>
        </a:defRPr>
      </a:lvl4pPr>
      <a:lvl5pPr marL="1374775" indent="166688" algn="l" defTabSz="820738" rtl="0" fontAlgn="base">
        <a:spcBef>
          <a:spcPct val="20000"/>
        </a:spcBef>
        <a:spcAft>
          <a:spcPct val="0"/>
        </a:spcAft>
        <a:buClr>
          <a:srgbClr val="990000"/>
        </a:buClr>
        <a:buSzPct val="80000"/>
        <a:buFont typeface="Wingdings" pitchFamily="2" charset="2"/>
        <a:buChar char="§"/>
        <a:defRPr sz="1300">
          <a:solidFill>
            <a:schemeClr val="tx1"/>
          </a:solidFill>
          <a:latin typeface="+mn-lt"/>
        </a:defRPr>
      </a:lvl5pPr>
      <a:lvl6pPr marL="1831975" indent="166688" algn="l" defTabSz="820738" rtl="0" fontAlgn="base">
        <a:spcBef>
          <a:spcPct val="20000"/>
        </a:spcBef>
        <a:spcAft>
          <a:spcPct val="0"/>
        </a:spcAft>
        <a:buClr>
          <a:srgbClr val="990000"/>
        </a:buClr>
        <a:buSzPct val="80000"/>
        <a:buFont typeface="Wingdings" pitchFamily="2" charset="2"/>
        <a:buChar char="§"/>
        <a:defRPr sz="1300">
          <a:solidFill>
            <a:schemeClr val="tx1"/>
          </a:solidFill>
          <a:latin typeface="+mn-lt"/>
        </a:defRPr>
      </a:lvl6pPr>
      <a:lvl7pPr marL="2289175" indent="166688" algn="l" defTabSz="820738" rtl="0" fontAlgn="base">
        <a:spcBef>
          <a:spcPct val="20000"/>
        </a:spcBef>
        <a:spcAft>
          <a:spcPct val="0"/>
        </a:spcAft>
        <a:buClr>
          <a:srgbClr val="990000"/>
        </a:buClr>
        <a:buSzPct val="80000"/>
        <a:buFont typeface="Wingdings" pitchFamily="2" charset="2"/>
        <a:buChar char="§"/>
        <a:defRPr sz="1300">
          <a:solidFill>
            <a:schemeClr val="tx1"/>
          </a:solidFill>
          <a:latin typeface="+mn-lt"/>
        </a:defRPr>
      </a:lvl7pPr>
      <a:lvl8pPr marL="2746375" indent="166688" algn="l" defTabSz="820738" rtl="0" fontAlgn="base">
        <a:spcBef>
          <a:spcPct val="20000"/>
        </a:spcBef>
        <a:spcAft>
          <a:spcPct val="0"/>
        </a:spcAft>
        <a:buClr>
          <a:srgbClr val="990000"/>
        </a:buClr>
        <a:buSzPct val="80000"/>
        <a:buFont typeface="Wingdings" pitchFamily="2" charset="2"/>
        <a:buChar char="§"/>
        <a:defRPr sz="1300">
          <a:solidFill>
            <a:schemeClr val="tx1"/>
          </a:solidFill>
          <a:latin typeface="+mn-lt"/>
        </a:defRPr>
      </a:lvl8pPr>
      <a:lvl9pPr marL="3203575" indent="166688" algn="l" defTabSz="820738" rtl="0" fontAlgn="base">
        <a:spcBef>
          <a:spcPct val="20000"/>
        </a:spcBef>
        <a:spcAft>
          <a:spcPct val="0"/>
        </a:spcAft>
        <a:buClr>
          <a:srgbClr val="990000"/>
        </a:buClr>
        <a:buSzPct val="80000"/>
        <a:buFont typeface="Wingdings" pitchFamily="2" charset="2"/>
        <a:buChar char="§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0" y="0"/>
            <a:ext cx="9144000" cy="779463"/>
          </a:xfrm>
          <a:prstGeom prst="rect">
            <a:avLst/>
          </a:prstGeom>
          <a:gradFill rotWithShape="1">
            <a:gsLst>
              <a:gs pos="0">
                <a:srgbClr val="434343"/>
              </a:gs>
              <a:gs pos="100000">
                <a:srgbClr val="000000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177800"/>
            <a:ext cx="8564563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085850"/>
            <a:ext cx="8550275" cy="4840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82058" tIns="41029" rIns="82058" bIns="410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785225" y="6475413"/>
            <a:ext cx="236724" cy="293687"/>
            <a:chOff x="8785225" y="6475413"/>
            <a:chExt cx="236724" cy="293687"/>
          </a:xfrm>
        </p:grpSpPr>
        <p:sp>
          <p:nvSpPr>
            <p:cNvPr id="22" name="AutoShape 12"/>
            <p:cNvSpPr>
              <a:spLocks noChangeAspect="1" noChangeArrowheads="1" noTextEdit="1"/>
            </p:cNvSpPr>
            <p:nvPr userDrawn="1"/>
          </p:nvSpPr>
          <p:spPr bwMode="auto">
            <a:xfrm>
              <a:off x="8785225" y="6480175"/>
              <a:ext cx="23018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 noEditPoints="1"/>
            </p:cNvSpPr>
            <p:nvPr userDrawn="1"/>
          </p:nvSpPr>
          <p:spPr bwMode="auto">
            <a:xfrm>
              <a:off x="8787623" y="6700765"/>
              <a:ext cx="41961" cy="67136"/>
            </a:xfrm>
            <a:custGeom>
              <a:avLst/>
              <a:gdLst/>
              <a:ahLst/>
              <a:cxnLst>
                <a:cxn ang="0">
                  <a:pos x="76" y="252"/>
                </a:cxn>
                <a:cxn ang="0">
                  <a:pos x="60" y="332"/>
                </a:cxn>
                <a:cxn ang="0">
                  <a:pos x="0" y="332"/>
                </a:cxn>
                <a:cxn ang="0">
                  <a:pos x="74" y="0"/>
                </a:cxn>
                <a:cxn ang="0">
                  <a:pos x="146" y="0"/>
                </a:cxn>
                <a:cxn ang="0">
                  <a:pos x="212" y="332"/>
                </a:cxn>
                <a:cxn ang="0">
                  <a:pos x="154" y="332"/>
                </a:cxn>
                <a:cxn ang="0">
                  <a:pos x="138" y="252"/>
                </a:cxn>
                <a:cxn ang="0">
                  <a:pos x="76" y="252"/>
                </a:cxn>
                <a:cxn ang="0">
                  <a:pos x="132" y="206"/>
                </a:cxn>
                <a:cxn ang="0">
                  <a:pos x="120" y="134"/>
                </a:cxn>
                <a:cxn ang="0">
                  <a:pos x="120" y="134"/>
                </a:cxn>
                <a:cxn ang="0">
                  <a:pos x="108" y="58"/>
                </a:cxn>
                <a:cxn ang="0">
                  <a:pos x="108" y="58"/>
                </a:cxn>
                <a:cxn ang="0">
                  <a:pos x="108" y="58"/>
                </a:cxn>
                <a:cxn ang="0">
                  <a:pos x="96" y="134"/>
                </a:cxn>
                <a:cxn ang="0">
                  <a:pos x="82" y="206"/>
                </a:cxn>
                <a:cxn ang="0">
                  <a:pos x="132" y="206"/>
                </a:cxn>
              </a:cxnLst>
              <a:rect l="0" t="0" r="r" b="b"/>
              <a:pathLst>
                <a:path w="212" h="332">
                  <a:moveTo>
                    <a:pt x="76" y="252"/>
                  </a:moveTo>
                  <a:lnTo>
                    <a:pt x="60" y="332"/>
                  </a:lnTo>
                  <a:lnTo>
                    <a:pt x="0" y="332"/>
                  </a:lnTo>
                  <a:lnTo>
                    <a:pt x="74" y="0"/>
                  </a:lnTo>
                  <a:lnTo>
                    <a:pt x="146" y="0"/>
                  </a:lnTo>
                  <a:lnTo>
                    <a:pt x="212" y="332"/>
                  </a:lnTo>
                  <a:lnTo>
                    <a:pt x="154" y="332"/>
                  </a:lnTo>
                  <a:lnTo>
                    <a:pt x="138" y="252"/>
                  </a:lnTo>
                  <a:lnTo>
                    <a:pt x="76" y="252"/>
                  </a:lnTo>
                  <a:close/>
                  <a:moveTo>
                    <a:pt x="132" y="206"/>
                  </a:moveTo>
                  <a:lnTo>
                    <a:pt x="120" y="134"/>
                  </a:lnTo>
                  <a:lnTo>
                    <a:pt x="120" y="134"/>
                  </a:lnTo>
                  <a:lnTo>
                    <a:pt x="108" y="58"/>
                  </a:lnTo>
                  <a:lnTo>
                    <a:pt x="108" y="58"/>
                  </a:lnTo>
                  <a:lnTo>
                    <a:pt x="108" y="58"/>
                  </a:lnTo>
                  <a:lnTo>
                    <a:pt x="96" y="134"/>
                  </a:lnTo>
                  <a:lnTo>
                    <a:pt x="82" y="206"/>
                  </a:lnTo>
                  <a:lnTo>
                    <a:pt x="132" y="20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 noEditPoints="1"/>
            </p:cNvSpPr>
            <p:nvPr userDrawn="1"/>
          </p:nvSpPr>
          <p:spPr bwMode="auto">
            <a:xfrm>
              <a:off x="8833181" y="6699566"/>
              <a:ext cx="35967" cy="68335"/>
            </a:xfrm>
            <a:custGeom>
              <a:avLst/>
              <a:gdLst/>
              <a:ahLst/>
              <a:cxnLst>
                <a:cxn ang="0">
                  <a:pos x="180" y="274"/>
                </a:cxn>
                <a:cxn ang="0">
                  <a:pos x="182" y="342"/>
                </a:cxn>
                <a:cxn ang="0">
                  <a:pos x="126" y="314"/>
                </a:cxn>
                <a:cxn ang="0">
                  <a:pos x="126" y="314"/>
                </a:cxn>
                <a:cxn ang="0">
                  <a:pos x="106" y="338"/>
                </a:cxn>
                <a:cxn ang="0">
                  <a:pos x="84" y="346"/>
                </a:cxn>
                <a:cxn ang="0">
                  <a:pos x="76" y="346"/>
                </a:cxn>
                <a:cxn ang="0">
                  <a:pos x="58" y="344"/>
                </a:cxn>
                <a:cxn ang="0">
                  <a:pos x="42" y="338"/>
                </a:cxn>
                <a:cxn ang="0">
                  <a:pos x="20" y="310"/>
                </a:cxn>
                <a:cxn ang="0">
                  <a:pos x="6" y="272"/>
                </a:cxn>
                <a:cxn ang="0">
                  <a:pos x="0" y="222"/>
                </a:cxn>
                <a:cxn ang="0">
                  <a:pos x="2" y="192"/>
                </a:cxn>
                <a:cxn ang="0">
                  <a:pos x="14" y="146"/>
                </a:cxn>
                <a:cxn ang="0">
                  <a:pos x="36" y="114"/>
                </a:cxn>
                <a:cxn ang="0">
                  <a:pos x="62" y="100"/>
                </a:cxn>
                <a:cxn ang="0">
                  <a:pos x="78" y="98"/>
                </a:cxn>
                <a:cxn ang="0">
                  <a:pos x="104" y="104"/>
                </a:cxn>
                <a:cxn ang="0">
                  <a:pos x="118" y="122"/>
                </a:cxn>
                <a:cxn ang="0">
                  <a:pos x="120" y="0"/>
                </a:cxn>
                <a:cxn ang="0">
                  <a:pos x="120" y="194"/>
                </a:cxn>
                <a:cxn ang="0">
                  <a:pos x="120" y="180"/>
                </a:cxn>
                <a:cxn ang="0">
                  <a:pos x="116" y="168"/>
                </a:cxn>
                <a:cxn ang="0">
                  <a:pos x="104" y="150"/>
                </a:cxn>
                <a:cxn ang="0">
                  <a:pos x="94" y="148"/>
                </a:cxn>
                <a:cxn ang="0">
                  <a:pos x="86" y="150"/>
                </a:cxn>
                <a:cxn ang="0">
                  <a:pos x="72" y="162"/>
                </a:cxn>
                <a:cxn ang="0">
                  <a:pos x="64" y="182"/>
                </a:cxn>
                <a:cxn ang="0">
                  <a:pos x="60" y="224"/>
                </a:cxn>
                <a:cxn ang="0">
                  <a:pos x="62" y="240"/>
                </a:cxn>
                <a:cxn ang="0">
                  <a:pos x="66" y="268"/>
                </a:cxn>
                <a:cxn ang="0">
                  <a:pos x="74" y="286"/>
                </a:cxn>
                <a:cxn ang="0">
                  <a:pos x="86" y="296"/>
                </a:cxn>
                <a:cxn ang="0">
                  <a:pos x="92" y="298"/>
                </a:cxn>
                <a:cxn ang="0">
                  <a:pos x="106" y="292"/>
                </a:cxn>
                <a:cxn ang="0">
                  <a:pos x="118" y="272"/>
                </a:cxn>
                <a:cxn ang="0">
                  <a:pos x="120" y="266"/>
                </a:cxn>
                <a:cxn ang="0">
                  <a:pos x="120" y="194"/>
                </a:cxn>
              </a:cxnLst>
              <a:rect l="0" t="0" r="r" b="b"/>
              <a:pathLst>
                <a:path w="182" h="346">
                  <a:moveTo>
                    <a:pt x="180" y="0"/>
                  </a:moveTo>
                  <a:lnTo>
                    <a:pt x="180" y="274"/>
                  </a:lnTo>
                  <a:lnTo>
                    <a:pt x="180" y="274"/>
                  </a:lnTo>
                  <a:lnTo>
                    <a:pt x="182" y="342"/>
                  </a:lnTo>
                  <a:lnTo>
                    <a:pt x="130" y="342"/>
                  </a:lnTo>
                  <a:lnTo>
                    <a:pt x="126" y="314"/>
                  </a:lnTo>
                  <a:lnTo>
                    <a:pt x="126" y="314"/>
                  </a:lnTo>
                  <a:lnTo>
                    <a:pt x="126" y="314"/>
                  </a:lnTo>
                  <a:lnTo>
                    <a:pt x="118" y="328"/>
                  </a:lnTo>
                  <a:lnTo>
                    <a:pt x="106" y="338"/>
                  </a:lnTo>
                  <a:lnTo>
                    <a:pt x="92" y="344"/>
                  </a:lnTo>
                  <a:lnTo>
                    <a:pt x="84" y="346"/>
                  </a:lnTo>
                  <a:lnTo>
                    <a:pt x="76" y="346"/>
                  </a:lnTo>
                  <a:lnTo>
                    <a:pt x="76" y="346"/>
                  </a:lnTo>
                  <a:lnTo>
                    <a:pt x="66" y="346"/>
                  </a:lnTo>
                  <a:lnTo>
                    <a:pt x="58" y="344"/>
                  </a:lnTo>
                  <a:lnTo>
                    <a:pt x="50" y="342"/>
                  </a:lnTo>
                  <a:lnTo>
                    <a:pt x="42" y="338"/>
                  </a:lnTo>
                  <a:lnTo>
                    <a:pt x="30" y="326"/>
                  </a:lnTo>
                  <a:lnTo>
                    <a:pt x="20" y="310"/>
                  </a:lnTo>
                  <a:lnTo>
                    <a:pt x="12" y="292"/>
                  </a:lnTo>
                  <a:lnTo>
                    <a:pt x="6" y="272"/>
                  </a:lnTo>
                  <a:lnTo>
                    <a:pt x="2" y="248"/>
                  </a:lnTo>
                  <a:lnTo>
                    <a:pt x="0" y="222"/>
                  </a:lnTo>
                  <a:lnTo>
                    <a:pt x="0" y="222"/>
                  </a:lnTo>
                  <a:lnTo>
                    <a:pt x="2" y="192"/>
                  </a:lnTo>
                  <a:lnTo>
                    <a:pt x="6" y="168"/>
                  </a:lnTo>
                  <a:lnTo>
                    <a:pt x="14" y="146"/>
                  </a:lnTo>
                  <a:lnTo>
                    <a:pt x="24" y="128"/>
                  </a:lnTo>
                  <a:lnTo>
                    <a:pt x="36" y="114"/>
                  </a:lnTo>
                  <a:lnTo>
                    <a:pt x="48" y="106"/>
                  </a:lnTo>
                  <a:lnTo>
                    <a:pt x="62" y="100"/>
                  </a:lnTo>
                  <a:lnTo>
                    <a:pt x="78" y="98"/>
                  </a:lnTo>
                  <a:lnTo>
                    <a:pt x="78" y="98"/>
                  </a:lnTo>
                  <a:lnTo>
                    <a:pt x="92" y="100"/>
                  </a:lnTo>
                  <a:lnTo>
                    <a:pt x="104" y="104"/>
                  </a:lnTo>
                  <a:lnTo>
                    <a:pt x="112" y="112"/>
                  </a:lnTo>
                  <a:lnTo>
                    <a:pt x="118" y="122"/>
                  </a:lnTo>
                  <a:lnTo>
                    <a:pt x="120" y="122"/>
                  </a:lnTo>
                  <a:lnTo>
                    <a:pt x="120" y="0"/>
                  </a:lnTo>
                  <a:lnTo>
                    <a:pt x="180" y="0"/>
                  </a:lnTo>
                  <a:close/>
                  <a:moveTo>
                    <a:pt x="120" y="194"/>
                  </a:moveTo>
                  <a:lnTo>
                    <a:pt x="120" y="194"/>
                  </a:lnTo>
                  <a:lnTo>
                    <a:pt x="120" y="180"/>
                  </a:lnTo>
                  <a:lnTo>
                    <a:pt x="120" y="180"/>
                  </a:lnTo>
                  <a:lnTo>
                    <a:pt x="116" y="168"/>
                  </a:lnTo>
                  <a:lnTo>
                    <a:pt x="110" y="158"/>
                  </a:lnTo>
                  <a:lnTo>
                    <a:pt x="104" y="150"/>
                  </a:lnTo>
                  <a:lnTo>
                    <a:pt x="98" y="148"/>
                  </a:lnTo>
                  <a:lnTo>
                    <a:pt x="94" y="148"/>
                  </a:lnTo>
                  <a:lnTo>
                    <a:pt x="94" y="148"/>
                  </a:lnTo>
                  <a:lnTo>
                    <a:pt x="86" y="150"/>
                  </a:lnTo>
                  <a:lnTo>
                    <a:pt x="78" y="154"/>
                  </a:lnTo>
                  <a:lnTo>
                    <a:pt x="72" y="162"/>
                  </a:lnTo>
                  <a:lnTo>
                    <a:pt x="68" y="170"/>
                  </a:lnTo>
                  <a:lnTo>
                    <a:pt x="64" y="182"/>
                  </a:lnTo>
                  <a:lnTo>
                    <a:pt x="62" y="194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62" y="240"/>
                  </a:lnTo>
                  <a:lnTo>
                    <a:pt x="64" y="254"/>
                  </a:lnTo>
                  <a:lnTo>
                    <a:pt x="66" y="268"/>
                  </a:lnTo>
                  <a:lnTo>
                    <a:pt x="70" y="278"/>
                  </a:lnTo>
                  <a:lnTo>
                    <a:pt x="74" y="286"/>
                  </a:lnTo>
                  <a:lnTo>
                    <a:pt x="80" y="292"/>
                  </a:lnTo>
                  <a:lnTo>
                    <a:pt x="86" y="296"/>
                  </a:lnTo>
                  <a:lnTo>
                    <a:pt x="92" y="298"/>
                  </a:lnTo>
                  <a:lnTo>
                    <a:pt x="92" y="298"/>
                  </a:lnTo>
                  <a:lnTo>
                    <a:pt x="100" y="296"/>
                  </a:lnTo>
                  <a:lnTo>
                    <a:pt x="106" y="292"/>
                  </a:lnTo>
                  <a:lnTo>
                    <a:pt x="112" y="284"/>
                  </a:lnTo>
                  <a:lnTo>
                    <a:pt x="118" y="272"/>
                  </a:lnTo>
                  <a:lnTo>
                    <a:pt x="118" y="272"/>
                  </a:lnTo>
                  <a:lnTo>
                    <a:pt x="120" y="266"/>
                  </a:lnTo>
                  <a:lnTo>
                    <a:pt x="120" y="258"/>
                  </a:lnTo>
                  <a:lnTo>
                    <a:pt x="120" y="1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 noEditPoints="1"/>
            </p:cNvSpPr>
            <p:nvPr userDrawn="1"/>
          </p:nvSpPr>
          <p:spPr bwMode="auto">
            <a:xfrm>
              <a:off x="8875142" y="6718748"/>
              <a:ext cx="37166" cy="49153"/>
            </a:xfrm>
            <a:custGeom>
              <a:avLst/>
              <a:gdLst/>
              <a:ahLst/>
              <a:cxnLst>
                <a:cxn ang="0">
                  <a:pos x="90" y="248"/>
                </a:cxn>
                <a:cxn ang="0">
                  <a:pos x="54" y="240"/>
                </a:cxn>
                <a:cxn ang="0">
                  <a:pos x="24" y="216"/>
                </a:cxn>
                <a:cxn ang="0">
                  <a:pos x="6" y="178"/>
                </a:cxn>
                <a:cxn ang="0">
                  <a:pos x="0" y="124"/>
                </a:cxn>
                <a:cxn ang="0">
                  <a:pos x="2" y="94"/>
                </a:cxn>
                <a:cxn ang="0">
                  <a:pos x="16" y="46"/>
                </a:cxn>
                <a:cxn ang="0">
                  <a:pos x="42" y="16"/>
                </a:cxn>
                <a:cxn ang="0">
                  <a:pos x="74" y="2"/>
                </a:cxn>
                <a:cxn ang="0">
                  <a:pos x="92" y="0"/>
                </a:cxn>
                <a:cxn ang="0">
                  <a:pos x="130" y="8"/>
                </a:cxn>
                <a:cxn ang="0">
                  <a:pos x="158" y="32"/>
                </a:cxn>
                <a:cxn ang="0">
                  <a:pos x="176" y="72"/>
                </a:cxn>
                <a:cxn ang="0">
                  <a:pos x="182" y="124"/>
                </a:cxn>
                <a:cxn ang="0">
                  <a:pos x="180" y="142"/>
                </a:cxn>
                <a:cxn ang="0">
                  <a:pos x="176" y="172"/>
                </a:cxn>
                <a:cxn ang="0">
                  <a:pos x="168" y="196"/>
                </a:cxn>
                <a:cxn ang="0">
                  <a:pos x="156" y="216"/>
                </a:cxn>
                <a:cxn ang="0">
                  <a:pos x="136" y="236"/>
                </a:cxn>
                <a:cxn ang="0">
                  <a:pos x="106" y="248"/>
                </a:cxn>
                <a:cxn ang="0">
                  <a:pos x="90" y="248"/>
                </a:cxn>
                <a:cxn ang="0">
                  <a:pos x="92" y="202"/>
                </a:cxn>
                <a:cxn ang="0">
                  <a:pos x="106" y="196"/>
                </a:cxn>
                <a:cxn ang="0">
                  <a:pos x="114" y="176"/>
                </a:cxn>
                <a:cxn ang="0">
                  <a:pos x="120" y="124"/>
                </a:cxn>
                <a:cxn ang="0">
                  <a:pos x="120" y="98"/>
                </a:cxn>
                <a:cxn ang="0">
                  <a:pos x="114" y="72"/>
                </a:cxn>
                <a:cxn ang="0">
                  <a:pos x="106" y="52"/>
                </a:cxn>
                <a:cxn ang="0">
                  <a:pos x="90" y="46"/>
                </a:cxn>
                <a:cxn ang="0">
                  <a:pos x="82" y="48"/>
                </a:cxn>
                <a:cxn ang="0">
                  <a:pos x="70" y="62"/>
                </a:cxn>
                <a:cxn ang="0">
                  <a:pos x="64" y="84"/>
                </a:cxn>
                <a:cxn ang="0">
                  <a:pos x="60" y="124"/>
                </a:cxn>
                <a:cxn ang="0">
                  <a:pos x="62" y="154"/>
                </a:cxn>
                <a:cxn ang="0">
                  <a:pos x="66" y="178"/>
                </a:cxn>
                <a:cxn ang="0">
                  <a:pos x="76" y="196"/>
                </a:cxn>
                <a:cxn ang="0">
                  <a:pos x="92" y="202"/>
                </a:cxn>
              </a:cxnLst>
              <a:rect l="0" t="0" r="r" b="b"/>
              <a:pathLst>
                <a:path w="182" h="248">
                  <a:moveTo>
                    <a:pt x="90" y="248"/>
                  </a:moveTo>
                  <a:lnTo>
                    <a:pt x="90" y="248"/>
                  </a:lnTo>
                  <a:lnTo>
                    <a:pt x="70" y="246"/>
                  </a:lnTo>
                  <a:lnTo>
                    <a:pt x="54" y="240"/>
                  </a:lnTo>
                  <a:lnTo>
                    <a:pt x="38" y="230"/>
                  </a:lnTo>
                  <a:lnTo>
                    <a:pt x="24" y="216"/>
                  </a:lnTo>
                  <a:lnTo>
                    <a:pt x="14" y="198"/>
                  </a:lnTo>
                  <a:lnTo>
                    <a:pt x="6" y="178"/>
                  </a:lnTo>
                  <a:lnTo>
                    <a:pt x="2" y="15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2" y="94"/>
                  </a:lnTo>
                  <a:lnTo>
                    <a:pt x="8" y="68"/>
                  </a:lnTo>
                  <a:lnTo>
                    <a:pt x="16" y="46"/>
                  </a:lnTo>
                  <a:lnTo>
                    <a:pt x="28" y="30"/>
                  </a:lnTo>
                  <a:lnTo>
                    <a:pt x="42" y="16"/>
                  </a:lnTo>
                  <a:lnTo>
                    <a:pt x="58" y="6"/>
                  </a:lnTo>
                  <a:lnTo>
                    <a:pt x="74" y="2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4" y="18"/>
                  </a:lnTo>
                  <a:lnTo>
                    <a:pt x="158" y="32"/>
                  </a:lnTo>
                  <a:lnTo>
                    <a:pt x="168" y="50"/>
                  </a:lnTo>
                  <a:lnTo>
                    <a:pt x="176" y="72"/>
                  </a:lnTo>
                  <a:lnTo>
                    <a:pt x="180" y="96"/>
                  </a:lnTo>
                  <a:lnTo>
                    <a:pt x="182" y="124"/>
                  </a:lnTo>
                  <a:lnTo>
                    <a:pt x="182" y="124"/>
                  </a:lnTo>
                  <a:lnTo>
                    <a:pt x="180" y="142"/>
                  </a:lnTo>
                  <a:lnTo>
                    <a:pt x="178" y="158"/>
                  </a:lnTo>
                  <a:lnTo>
                    <a:pt x="176" y="172"/>
                  </a:lnTo>
                  <a:lnTo>
                    <a:pt x="172" y="184"/>
                  </a:lnTo>
                  <a:lnTo>
                    <a:pt x="168" y="196"/>
                  </a:lnTo>
                  <a:lnTo>
                    <a:pt x="162" y="206"/>
                  </a:lnTo>
                  <a:lnTo>
                    <a:pt x="156" y="216"/>
                  </a:lnTo>
                  <a:lnTo>
                    <a:pt x="150" y="224"/>
                  </a:lnTo>
                  <a:lnTo>
                    <a:pt x="136" y="236"/>
                  </a:lnTo>
                  <a:lnTo>
                    <a:pt x="120" y="244"/>
                  </a:lnTo>
                  <a:lnTo>
                    <a:pt x="106" y="248"/>
                  </a:lnTo>
                  <a:lnTo>
                    <a:pt x="92" y="248"/>
                  </a:lnTo>
                  <a:lnTo>
                    <a:pt x="90" y="248"/>
                  </a:lnTo>
                  <a:close/>
                  <a:moveTo>
                    <a:pt x="92" y="202"/>
                  </a:moveTo>
                  <a:lnTo>
                    <a:pt x="92" y="202"/>
                  </a:lnTo>
                  <a:lnTo>
                    <a:pt x="100" y="200"/>
                  </a:lnTo>
                  <a:lnTo>
                    <a:pt x="106" y="196"/>
                  </a:lnTo>
                  <a:lnTo>
                    <a:pt x="112" y="188"/>
                  </a:lnTo>
                  <a:lnTo>
                    <a:pt x="114" y="176"/>
                  </a:lnTo>
                  <a:lnTo>
                    <a:pt x="120" y="152"/>
                  </a:lnTo>
                  <a:lnTo>
                    <a:pt x="120" y="124"/>
                  </a:lnTo>
                  <a:lnTo>
                    <a:pt x="120" y="124"/>
                  </a:lnTo>
                  <a:lnTo>
                    <a:pt x="120" y="98"/>
                  </a:lnTo>
                  <a:lnTo>
                    <a:pt x="118" y="84"/>
                  </a:lnTo>
                  <a:lnTo>
                    <a:pt x="114" y="72"/>
                  </a:lnTo>
                  <a:lnTo>
                    <a:pt x="110" y="62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0" y="46"/>
                  </a:lnTo>
                  <a:lnTo>
                    <a:pt x="90" y="46"/>
                  </a:lnTo>
                  <a:lnTo>
                    <a:pt x="82" y="48"/>
                  </a:lnTo>
                  <a:lnTo>
                    <a:pt x="76" y="52"/>
                  </a:lnTo>
                  <a:lnTo>
                    <a:pt x="70" y="62"/>
                  </a:lnTo>
                  <a:lnTo>
                    <a:pt x="66" y="72"/>
                  </a:lnTo>
                  <a:lnTo>
                    <a:pt x="64" y="84"/>
                  </a:lnTo>
                  <a:lnTo>
                    <a:pt x="62" y="98"/>
                  </a:lnTo>
                  <a:lnTo>
                    <a:pt x="60" y="124"/>
                  </a:lnTo>
                  <a:lnTo>
                    <a:pt x="60" y="124"/>
                  </a:lnTo>
                  <a:lnTo>
                    <a:pt x="62" y="154"/>
                  </a:lnTo>
                  <a:lnTo>
                    <a:pt x="64" y="166"/>
                  </a:lnTo>
                  <a:lnTo>
                    <a:pt x="66" y="178"/>
                  </a:lnTo>
                  <a:lnTo>
                    <a:pt x="70" y="188"/>
                  </a:lnTo>
                  <a:lnTo>
                    <a:pt x="76" y="196"/>
                  </a:lnTo>
                  <a:lnTo>
                    <a:pt x="82" y="200"/>
                  </a:lnTo>
                  <a:lnTo>
                    <a:pt x="92" y="202"/>
                  </a:lnTo>
                  <a:lnTo>
                    <a:pt x="92" y="2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 noEditPoints="1"/>
            </p:cNvSpPr>
            <p:nvPr userDrawn="1"/>
          </p:nvSpPr>
          <p:spPr bwMode="auto">
            <a:xfrm>
              <a:off x="8918302" y="6699566"/>
              <a:ext cx="37166" cy="68335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62" y="126"/>
                </a:cxn>
                <a:cxn ang="0">
                  <a:pos x="72" y="114"/>
                </a:cxn>
                <a:cxn ang="0">
                  <a:pos x="96" y="100"/>
                </a:cxn>
                <a:cxn ang="0">
                  <a:pos x="112" y="98"/>
                </a:cxn>
                <a:cxn ang="0">
                  <a:pos x="128" y="100"/>
                </a:cxn>
                <a:cxn ang="0">
                  <a:pos x="154" y="118"/>
                </a:cxn>
                <a:cxn ang="0">
                  <a:pos x="172" y="148"/>
                </a:cxn>
                <a:cxn ang="0">
                  <a:pos x="180" y="192"/>
                </a:cxn>
                <a:cxn ang="0">
                  <a:pos x="182" y="216"/>
                </a:cxn>
                <a:cxn ang="0">
                  <a:pos x="176" y="272"/>
                </a:cxn>
                <a:cxn ang="0">
                  <a:pos x="158" y="314"/>
                </a:cxn>
                <a:cxn ang="0">
                  <a:pos x="134" y="338"/>
                </a:cxn>
                <a:cxn ang="0">
                  <a:pos x="104" y="346"/>
                </a:cxn>
                <a:cxn ang="0">
                  <a:pos x="88" y="344"/>
                </a:cxn>
                <a:cxn ang="0">
                  <a:pos x="66" y="328"/>
                </a:cxn>
                <a:cxn ang="0">
                  <a:pos x="54" y="314"/>
                </a:cxn>
                <a:cxn ang="0">
                  <a:pos x="0" y="342"/>
                </a:cxn>
                <a:cxn ang="0">
                  <a:pos x="2" y="274"/>
                </a:cxn>
                <a:cxn ang="0">
                  <a:pos x="62" y="256"/>
                </a:cxn>
                <a:cxn ang="0">
                  <a:pos x="62" y="266"/>
                </a:cxn>
                <a:cxn ang="0">
                  <a:pos x="64" y="272"/>
                </a:cxn>
                <a:cxn ang="0">
                  <a:pos x="76" y="292"/>
                </a:cxn>
                <a:cxn ang="0">
                  <a:pos x="88" y="298"/>
                </a:cxn>
                <a:cxn ang="0">
                  <a:pos x="96" y="296"/>
                </a:cxn>
                <a:cxn ang="0">
                  <a:pos x="108" y="286"/>
                </a:cxn>
                <a:cxn ang="0">
                  <a:pos x="116" y="266"/>
                </a:cxn>
                <a:cxn ang="0">
                  <a:pos x="120" y="220"/>
                </a:cxn>
                <a:cxn ang="0">
                  <a:pos x="120" y="192"/>
                </a:cxn>
                <a:cxn ang="0">
                  <a:pos x="114" y="168"/>
                </a:cxn>
                <a:cxn ang="0">
                  <a:pos x="102" y="154"/>
                </a:cxn>
                <a:cxn ang="0">
                  <a:pos x="88" y="148"/>
                </a:cxn>
                <a:cxn ang="0">
                  <a:pos x="80" y="150"/>
                </a:cxn>
                <a:cxn ang="0">
                  <a:pos x="68" y="164"/>
                </a:cxn>
                <a:cxn ang="0">
                  <a:pos x="64" y="174"/>
                </a:cxn>
                <a:cxn ang="0">
                  <a:pos x="62" y="256"/>
                </a:cxn>
              </a:cxnLst>
              <a:rect l="0" t="0" r="r" b="b"/>
              <a:pathLst>
                <a:path w="182" h="346">
                  <a:moveTo>
                    <a:pt x="2" y="0"/>
                  </a:moveTo>
                  <a:lnTo>
                    <a:pt x="62" y="0"/>
                  </a:lnTo>
                  <a:lnTo>
                    <a:pt x="62" y="126"/>
                  </a:lnTo>
                  <a:lnTo>
                    <a:pt x="62" y="126"/>
                  </a:lnTo>
                  <a:lnTo>
                    <a:pt x="62" y="126"/>
                  </a:lnTo>
                  <a:lnTo>
                    <a:pt x="72" y="114"/>
                  </a:lnTo>
                  <a:lnTo>
                    <a:pt x="84" y="104"/>
                  </a:lnTo>
                  <a:lnTo>
                    <a:pt x="96" y="100"/>
                  </a:lnTo>
                  <a:lnTo>
                    <a:pt x="112" y="98"/>
                  </a:lnTo>
                  <a:lnTo>
                    <a:pt x="112" y="98"/>
                  </a:lnTo>
                  <a:lnTo>
                    <a:pt x="122" y="98"/>
                  </a:lnTo>
                  <a:lnTo>
                    <a:pt x="128" y="100"/>
                  </a:lnTo>
                  <a:lnTo>
                    <a:pt x="142" y="106"/>
                  </a:lnTo>
                  <a:lnTo>
                    <a:pt x="154" y="118"/>
                  </a:lnTo>
                  <a:lnTo>
                    <a:pt x="164" y="132"/>
                  </a:lnTo>
                  <a:lnTo>
                    <a:pt x="172" y="148"/>
                  </a:lnTo>
                  <a:lnTo>
                    <a:pt x="176" y="170"/>
                  </a:lnTo>
                  <a:lnTo>
                    <a:pt x="180" y="192"/>
                  </a:lnTo>
                  <a:lnTo>
                    <a:pt x="182" y="216"/>
                  </a:lnTo>
                  <a:lnTo>
                    <a:pt x="182" y="216"/>
                  </a:lnTo>
                  <a:lnTo>
                    <a:pt x="180" y="246"/>
                  </a:lnTo>
                  <a:lnTo>
                    <a:pt x="176" y="272"/>
                  </a:lnTo>
                  <a:lnTo>
                    <a:pt x="168" y="294"/>
                  </a:lnTo>
                  <a:lnTo>
                    <a:pt x="158" y="314"/>
                  </a:lnTo>
                  <a:lnTo>
                    <a:pt x="148" y="328"/>
                  </a:lnTo>
                  <a:lnTo>
                    <a:pt x="134" y="338"/>
                  </a:lnTo>
                  <a:lnTo>
                    <a:pt x="120" y="344"/>
                  </a:lnTo>
                  <a:lnTo>
                    <a:pt x="104" y="346"/>
                  </a:lnTo>
                  <a:lnTo>
                    <a:pt x="104" y="346"/>
                  </a:lnTo>
                  <a:lnTo>
                    <a:pt x="88" y="344"/>
                  </a:lnTo>
                  <a:lnTo>
                    <a:pt x="76" y="340"/>
                  </a:lnTo>
                  <a:lnTo>
                    <a:pt x="66" y="328"/>
                  </a:lnTo>
                  <a:lnTo>
                    <a:pt x="56" y="314"/>
                  </a:lnTo>
                  <a:lnTo>
                    <a:pt x="54" y="314"/>
                  </a:lnTo>
                  <a:lnTo>
                    <a:pt x="50" y="34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2" y="274"/>
                  </a:lnTo>
                  <a:lnTo>
                    <a:pt x="2" y="0"/>
                  </a:lnTo>
                  <a:close/>
                  <a:moveTo>
                    <a:pt x="62" y="256"/>
                  </a:moveTo>
                  <a:lnTo>
                    <a:pt x="62" y="256"/>
                  </a:lnTo>
                  <a:lnTo>
                    <a:pt x="62" y="266"/>
                  </a:lnTo>
                  <a:lnTo>
                    <a:pt x="64" y="272"/>
                  </a:lnTo>
                  <a:lnTo>
                    <a:pt x="64" y="272"/>
                  </a:lnTo>
                  <a:lnTo>
                    <a:pt x="68" y="284"/>
                  </a:lnTo>
                  <a:lnTo>
                    <a:pt x="76" y="292"/>
                  </a:lnTo>
                  <a:lnTo>
                    <a:pt x="82" y="296"/>
                  </a:lnTo>
                  <a:lnTo>
                    <a:pt x="88" y="298"/>
                  </a:lnTo>
                  <a:lnTo>
                    <a:pt x="88" y="298"/>
                  </a:lnTo>
                  <a:lnTo>
                    <a:pt x="96" y="296"/>
                  </a:lnTo>
                  <a:lnTo>
                    <a:pt x="104" y="292"/>
                  </a:lnTo>
                  <a:lnTo>
                    <a:pt x="108" y="286"/>
                  </a:lnTo>
                  <a:lnTo>
                    <a:pt x="114" y="276"/>
                  </a:lnTo>
                  <a:lnTo>
                    <a:pt x="116" y="266"/>
                  </a:lnTo>
                  <a:lnTo>
                    <a:pt x="120" y="252"/>
                  </a:lnTo>
                  <a:lnTo>
                    <a:pt x="120" y="220"/>
                  </a:lnTo>
                  <a:lnTo>
                    <a:pt x="120" y="220"/>
                  </a:lnTo>
                  <a:lnTo>
                    <a:pt x="120" y="192"/>
                  </a:lnTo>
                  <a:lnTo>
                    <a:pt x="116" y="178"/>
                  </a:lnTo>
                  <a:lnTo>
                    <a:pt x="114" y="168"/>
                  </a:lnTo>
                  <a:lnTo>
                    <a:pt x="108" y="160"/>
                  </a:lnTo>
                  <a:lnTo>
                    <a:pt x="102" y="154"/>
                  </a:lnTo>
                  <a:lnTo>
                    <a:pt x="96" y="150"/>
                  </a:lnTo>
                  <a:lnTo>
                    <a:pt x="88" y="148"/>
                  </a:lnTo>
                  <a:lnTo>
                    <a:pt x="88" y="148"/>
                  </a:lnTo>
                  <a:lnTo>
                    <a:pt x="80" y="150"/>
                  </a:lnTo>
                  <a:lnTo>
                    <a:pt x="72" y="156"/>
                  </a:lnTo>
                  <a:lnTo>
                    <a:pt x="68" y="164"/>
                  </a:lnTo>
                  <a:lnTo>
                    <a:pt x="64" y="174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2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 noEditPoints="1"/>
            </p:cNvSpPr>
            <p:nvPr userDrawn="1"/>
          </p:nvSpPr>
          <p:spPr bwMode="auto">
            <a:xfrm>
              <a:off x="8960264" y="6718748"/>
              <a:ext cx="34768" cy="49153"/>
            </a:xfrm>
            <a:custGeom>
              <a:avLst/>
              <a:gdLst/>
              <a:ahLst/>
              <a:cxnLst>
                <a:cxn ang="0">
                  <a:pos x="58" y="146"/>
                </a:cxn>
                <a:cxn ang="0">
                  <a:pos x="64" y="172"/>
                </a:cxn>
                <a:cxn ang="0">
                  <a:pos x="74" y="190"/>
                </a:cxn>
                <a:cxn ang="0">
                  <a:pos x="90" y="200"/>
                </a:cxn>
                <a:cxn ang="0">
                  <a:pos x="112" y="204"/>
                </a:cxn>
                <a:cxn ang="0">
                  <a:pos x="124" y="202"/>
                </a:cxn>
                <a:cxn ang="0">
                  <a:pos x="156" y="194"/>
                </a:cxn>
                <a:cxn ang="0">
                  <a:pos x="164" y="238"/>
                </a:cxn>
                <a:cxn ang="0">
                  <a:pos x="136" y="246"/>
                </a:cxn>
                <a:cxn ang="0">
                  <a:pos x="100" y="250"/>
                </a:cxn>
                <a:cxn ang="0">
                  <a:pos x="78" y="248"/>
                </a:cxn>
                <a:cxn ang="0">
                  <a:pos x="40" y="232"/>
                </a:cxn>
                <a:cxn ang="0">
                  <a:pos x="14" y="200"/>
                </a:cxn>
                <a:cxn ang="0">
                  <a:pos x="2" y="156"/>
                </a:cxn>
                <a:cxn ang="0">
                  <a:pos x="0" y="130"/>
                </a:cxn>
                <a:cxn ang="0">
                  <a:pos x="8" y="76"/>
                </a:cxn>
                <a:cxn ang="0">
                  <a:pos x="28" y="36"/>
                </a:cxn>
                <a:cxn ang="0">
                  <a:pos x="58" y="10"/>
                </a:cxn>
                <a:cxn ang="0">
                  <a:pos x="94" y="0"/>
                </a:cxn>
                <a:cxn ang="0">
                  <a:pos x="112" y="2"/>
                </a:cxn>
                <a:cxn ang="0">
                  <a:pos x="142" y="18"/>
                </a:cxn>
                <a:cxn ang="0">
                  <a:pos x="164" y="48"/>
                </a:cxn>
                <a:cxn ang="0">
                  <a:pos x="174" y="88"/>
                </a:cxn>
                <a:cxn ang="0">
                  <a:pos x="176" y="114"/>
                </a:cxn>
                <a:cxn ang="0">
                  <a:pos x="174" y="146"/>
                </a:cxn>
                <a:cxn ang="0">
                  <a:pos x="120" y="104"/>
                </a:cxn>
                <a:cxn ang="0">
                  <a:pos x="118" y="80"/>
                </a:cxn>
                <a:cxn ang="0">
                  <a:pos x="112" y="62"/>
                </a:cxn>
                <a:cxn ang="0">
                  <a:pos x="104" y="50"/>
                </a:cxn>
                <a:cxn ang="0">
                  <a:pos x="90" y="46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2" y="84"/>
                </a:cxn>
                <a:cxn ang="0">
                  <a:pos x="120" y="104"/>
                </a:cxn>
              </a:cxnLst>
              <a:rect l="0" t="0" r="r" b="b"/>
              <a:pathLst>
                <a:path w="176" h="250">
                  <a:moveTo>
                    <a:pt x="58" y="146"/>
                  </a:moveTo>
                  <a:lnTo>
                    <a:pt x="58" y="146"/>
                  </a:lnTo>
                  <a:lnTo>
                    <a:pt x="60" y="160"/>
                  </a:lnTo>
                  <a:lnTo>
                    <a:pt x="64" y="172"/>
                  </a:lnTo>
                  <a:lnTo>
                    <a:pt x="68" y="182"/>
                  </a:lnTo>
                  <a:lnTo>
                    <a:pt x="74" y="190"/>
                  </a:lnTo>
                  <a:lnTo>
                    <a:pt x="82" y="196"/>
                  </a:lnTo>
                  <a:lnTo>
                    <a:pt x="90" y="200"/>
                  </a:lnTo>
                  <a:lnTo>
                    <a:pt x="100" y="202"/>
                  </a:lnTo>
                  <a:lnTo>
                    <a:pt x="112" y="204"/>
                  </a:lnTo>
                  <a:lnTo>
                    <a:pt x="112" y="204"/>
                  </a:lnTo>
                  <a:lnTo>
                    <a:pt x="124" y="202"/>
                  </a:lnTo>
                  <a:lnTo>
                    <a:pt x="136" y="200"/>
                  </a:lnTo>
                  <a:lnTo>
                    <a:pt x="156" y="194"/>
                  </a:lnTo>
                  <a:lnTo>
                    <a:pt x="164" y="238"/>
                  </a:lnTo>
                  <a:lnTo>
                    <a:pt x="164" y="238"/>
                  </a:lnTo>
                  <a:lnTo>
                    <a:pt x="152" y="242"/>
                  </a:lnTo>
                  <a:lnTo>
                    <a:pt x="136" y="246"/>
                  </a:lnTo>
                  <a:lnTo>
                    <a:pt x="118" y="248"/>
                  </a:lnTo>
                  <a:lnTo>
                    <a:pt x="100" y="250"/>
                  </a:lnTo>
                  <a:lnTo>
                    <a:pt x="100" y="250"/>
                  </a:lnTo>
                  <a:lnTo>
                    <a:pt x="78" y="248"/>
                  </a:lnTo>
                  <a:lnTo>
                    <a:pt x="58" y="242"/>
                  </a:lnTo>
                  <a:lnTo>
                    <a:pt x="40" y="232"/>
                  </a:lnTo>
                  <a:lnTo>
                    <a:pt x="26" y="218"/>
                  </a:lnTo>
                  <a:lnTo>
                    <a:pt x="14" y="200"/>
                  </a:lnTo>
                  <a:lnTo>
                    <a:pt x="6" y="180"/>
                  </a:lnTo>
                  <a:lnTo>
                    <a:pt x="2" y="156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2" y="102"/>
                  </a:lnTo>
                  <a:lnTo>
                    <a:pt x="8" y="76"/>
                  </a:lnTo>
                  <a:lnTo>
                    <a:pt x="16" y="54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8" y="10"/>
                  </a:lnTo>
                  <a:lnTo>
                    <a:pt x="76" y="4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2" y="18"/>
                  </a:lnTo>
                  <a:lnTo>
                    <a:pt x="154" y="32"/>
                  </a:lnTo>
                  <a:lnTo>
                    <a:pt x="164" y="48"/>
                  </a:lnTo>
                  <a:lnTo>
                    <a:pt x="170" y="66"/>
                  </a:lnTo>
                  <a:lnTo>
                    <a:pt x="174" y="88"/>
                  </a:lnTo>
                  <a:lnTo>
                    <a:pt x="176" y="114"/>
                  </a:lnTo>
                  <a:lnTo>
                    <a:pt x="176" y="114"/>
                  </a:lnTo>
                  <a:lnTo>
                    <a:pt x="174" y="134"/>
                  </a:lnTo>
                  <a:lnTo>
                    <a:pt x="174" y="146"/>
                  </a:lnTo>
                  <a:lnTo>
                    <a:pt x="58" y="146"/>
                  </a:lnTo>
                  <a:close/>
                  <a:moveTo>
                    <a:pt x="120" y="104"/>
                  </a:moveTo>
                  <a:lnTo>
                    <a:pt x="120" y="104"/>
                  </a:lnTo>
                  <a:lnTo>
                    <a:pt x="118" y="80"/>
                  </a:lnTo>
                  <a:lnTo>
                    <a:pt x="116" y="70"/>
                  </a:lnTo>
                  <a:lnTo>
                    <a:pt x="112" y="62"/>
                  </a:lnTo>
                  <a:lnTo>
                    <a:pt x="108" y="54"/>
                  </a:lnTo>
                  <a:lnTo>
                    <a:pt x="104" y="50"/>
                  </a:lnTo>
                  <a:lnTo>
                    <a:pt x="98" y="46"/>
                  </a:lnTo>
                  <a:lnTo>
                    <a:pt x="90" y="46"/>
                  </a:lnTo>
                  <a:lnTo>
                    <a:pt x="90" y="46"/>
                  </a:lnTo>
                  <a:lnTo>
                    <a:pt x="84" y="46"/>
                  </a:lnTo>
                  <a:lnTo>
                    <a:pt x="76" y="50"/>
                  </a:lnTo>
                  <a:lnTo>
                    <a:pt x="72" y="56"/>
                  </a:lnTo>
                  <a:lnTo>
                    <a:pt x="66" y="64"/>
                  </a:lnTo>
                  <a:lnTo>
                    <a:pt x="62" y="84"/>
                  </a:lnTo>
                  <a:lnTo>
                    <a:pt x="58" y="104"/>
                  </a:lnTo>
                  <a:lnTo>
                    <a:pt x="120" y="1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8918302" y="6481374"/>
              <a:ext cx="76729" cy="1846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6" y="0"/>
                </a:cxn>
                <a:cxn ang="0">
                  <a:pos x="386" y="920"/>
                </a:cxn>
                <a:cxn ang="0">
                  <a:pos x="0" y="0"/>
                </a:cxn>
              </a:cxnLst>
              <a:rect l="0" t="0" r="r" b="b"/>
              <a:pathLst>
                <a:path w="386" h="920">
                  <a:moveTo>
                    <a:pt x="0" y="0"/>
                  </a:moveTo>
                  <a:lnTo>
                    <a:pt x="386" y="0"/>
                  </a:lnTo>
                  <a:lnTo>
                    <a:pt x="386" y="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33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19"/>
            <p:cNvSpPr>
              <a:spLocks/>
            </p:cNvSpPr>
            <p:nvPr userDrawn="1"/>
          </p:nvSpPr>
          <p:spPr bwMode="auto">
            <a:xfrm>
              <a:off x="8786424" y="6481374"/>
              <a:ext cx="76729" cy="184624"/>
            </a:xfrm>
            <a:custGeom>
              <a:avLst/>
              <a:gdLst/>
              <a:ahLst/>
              <a:cxnLst>
                <a:cxn ang="0">
                  <a:pos x="386" y="0"/>
                </a:cxn>
                <a:cxn ang="0">
                  <a:pos x="0" y="0"/>
                </a:cxn>
                <a:cxn ang="0">
                  <a:pos x="0" y="920"/>
                </a:cxn>
                <a:cxn ang="0">
                  <a:pos x="386" y="0"/>
                </a:cxn>
              </a:cxnLst>
              <a:rect l="0" t="0" r="r" b="b"/>
              <a:pathLst>
                <a:path w="386" h="920">
                  <a:moveTo>
                    <a:pt x="386" y="0"/>
                  </a:moveTo>
                  <a:lnTo>
                    <a:pt x="0" y="0"/>
                  </a:lnTo>
                  <a:lnTo>
                    <a:pt x="0" y="920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EE333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20"/>
            <p:cNvSpPr>
              <a:spLocks/>
            </p:cNvSpPr>
            <p:nvPr userDrawn="1"/>
          </p:nvSpPr>
          <p:spPr bwMode="auto">
            <a:xfrm>
              <a:off x="8855960" y="6548510"/>
              <a:ext cx="83923" cy="117488"/>
            </a:xfrm>
            <a:custGeom>
              <a:avLst/>
              <a:gdLst/>
              <a:ahLst/>
              <a:cxnLst>
                <a:cxn ang="0">
                  <a:pos x="170" y="0"/>
                </a:cxn>
                <a:cxn ang="0">
                  <a:pos x="416" y="582"/>
                </a:cxn>
                <a:cxn ang="0">
                  <a:pos x="254" y="582"/>
                </a:cxn>
                <a:cxn ang="0">
                  <a:pos x="180" y="396"/>
                </a:cxn>
                <a:cxn ang="0">
                  <a:pos x="0" y="396"/>
                </a:cxn>
                <a:cxn ang="0">
                  <a:pos x="170" y="0"/>
                </a:cxn>
              </a:cxnLst>
              <a:rect l="0" t="0" r="r" b="b"/>
              <a:pathLst>
                <a:path w="416" h="582">
                  <a:moveTo>
                    <a:pt x="170" y="0"/>
                  </a:moveTo>
                  <a:lnTo>
                    <a:pt x="416" y="582"/>
                  </a:lnTo>
                  <a:lnTo>
                    <a:pt x="254" y="582"/>
                  </a:lnTo>
                  <a:lnTo>
                    <a:pt x="180" y="396"/>
                  </a:lnTo>
                  <a:lnTo>
                    <a:pt x="0" y="39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EE333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21"/>
            <p:cNvSpPr>
              <a:spLocks noEditPoints="1"/>
            </p:cNvSpPr>
            <p:nvPr userDrawn="1"/>
          </p:nvSpPr>
          <p:spPr bwMode="auto">
            <a:xfrm>
              <a:off x="8999827" y="6481374"/>
              <a:ext cx="14387" cy="14386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50" y="2"/>
                </a:cxn>
                <a:cxn ang="0">
                  <a:pos x="62" y="10"/>
                </a:cxn>
                <a:cxn ang="0">
                  <a:pos x="70" y="22"/>
                </a:cxn>
                <a:cxn ang="0">
                  <a:pos x="72" y="36"/>
                </a:cxn>
                <a:cxn ang="0">
                  <a:pos x="72" y="42"/>
                </a:cxn>
                <a:cxn ang="0">
                  <a:pos x="66" y="56"/>
                </a:cxn>
                <a:cxn ang="0">
                  <a:pos x="56" y="66"/>
                </a:cxn>
                <a:cxn ang="0">
                  <a:pos x="44" y="70"/>
                </a:cxn>
                <a:cxn ang="0">
                  <a:pos x="36" y="72"/>
                </a:cxn>
                <a:cxn ang="0">
                  <a:pos x="22" y="68"/>
                </a:cxn>
                <a:cxn ang="0">
                  <a:pos x="10" y="62"/>
                </a:cxn>
                <a:cxn ang="0">
                  <a:pos x="2" y="50"/>
                </a:cxn>
                <a:cxn ang="0">
                  <a:pos x="0" y="36"/>
                </a:cxn>
                <a:cxn ang="0">
                  <a:pos x="0" y="28"/>
                </a:cxn>
                <a:cxn ang="0">
                  <a:pos x="6" y="16"/>
                </a:cxn>
                <a:cxn ang="0">
                  <a:pos x="16" y="6"/>
                </a:cxn>
                <a:cxn ang="0">
                  <a:pos x="28" y="0"/>
                </a:cxn>
                <a:cxn ang="0">
                  <a:pos x="36" y="0"/>
                </a:cxn>
                <a:cxn ang="0">
                  <a:pos x="36" y="6"/>
                </a:cxn>
                <a:cxn ang="0">
                  <a:pos x="26" y="8"/>
                </a:cxn>
                <a:cxn ang="0">
                  <a:pos x="10" y="24"/>
                </a:cxn>
                <a:cxn ang="0">
                  <a:pos x="8" y="36"/>
                </a:cxn>
                <a:cxn ang="0">
                  <a:pos x="16" y="56"/>
                </a:cxn>
                <a:cxn ang="0">
                  <a:pos x="30" y="64"/>
                </a:cxn>
                <a:cxn ang="0">
                  <a:pos x="36" y="66"/>
                </a:cxn>
                <a:cxn ang="0">
                  <a:pos x="48" y="64"/>
                </a:cxn>
                <a:cxn ang="0">
                  <a:pos x="62" y="48"/>
                </a:cxn>
                <a:cxn ang="0">
                  <a:pos x="64" y="36"/>
                </a:cxn>
                <a:cxn ang="0">
                  <a:pos x="56" y="14"/>
                </a:cxn>
                <a:cxn ang="0">
                  <a:pos x="42" y="6"/>
                </a:cxn>
                <a:cxn ang="0">
                  <a:pos x="36" y="6"/>
                </a:cxn>
                <a:cxn ang="0">
                  <a:pos x="22" y="56"/>
                </a:cxn>
                <a:cxn ang="0">
                  <a:pos x="22" y="16"/>
                </a:cxn>
                <a:cxn ang="0">
                  <a:pos x="34" y="16"/>
                </a:cxn>
                <a:cxn ang="0">
                  <a:pos x="48" y="18"/>
                </a:cxn>
                <a:cxn ang="0">
                  <a:pos x="50" y="22"/>
                </a:cxn>
                <a:cxn ang="0">
                  <a:pos x="50" y="28"/>
                </a:cxn>
                <a:cxn ang="0">
                  <a:pos x="48" y="34"/>
                </a:cxn>
                <a:cxn ang="0">
                  <a:pos x="44" y="36"/>
                </a:cxn>
                <a:cxn ang="0">
                  <a:pos x="48" y="40"/>
                </a:cxn>
                <a:cxn ang="0">
                  <a:pos x="50" y="46"/>
                </a:cxn>
                <a:cxn ang="0">
                  <a:pos x="44" y="56"/>
                </a:cxn>
                <a:cxn ang="0">
                  <a:pos x="42" y="46"/>
                </a:cxn>
                <a:cxn ang="0">
                  <a:pos x="40" y="42"/>
                </a:cxn>
                <a:cxn ang="0">
                  <a:pos x="30" y="40"/>
                </a:cxn>
                <a:cxn ang="0">
                  <a:pos x="30" y="34"/>
                </a:cxn>
                <a:cxn ang="0">
                  <a:pos x="34" y="34"/>
                </a:cxn>
                <a:cxn ang="0">
                  <a:pos x="42" y="30"/>
                </a:cxn>
                <a:cxn ang="0">
                  <a:pos x="44" y="28"/>
                </a:cxn>
                <a:cxn ang="0">
                  <a:pos x="42" y="22"/>
                </a:cxn>
                <a:cxn ang="0">
                  <a:pos x="34" y="20"/>
                </a:cxn>
                <a:cxn ang="0">
                  <a:pos x="30" y="22"/>
                </a:cxn>
              </a:cxnLst>
              <a:rect l="0" t="0" r="r" b="b"/>
              <a:pathLst>
                <a:path w="72" h="72">
                  <a:moveTo>
                    <a:pt x="36" y="0"/>
                  </a:moveTo>
                  <a:lnTo>
                    <a:pt x="36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6" y="6"/>
                  </a:lnTo>
                  <a:lnTo>
                    <a:pt x="62" y="10"/>
                  </a:lnTo>
                  <a:lnTo>
                    <a:pt x="66" y="16"/>
                  </a:lnTo>
                  <a:lnTo>
                    <a:pt x="70" y="22"/>
                  </a:lnTo>
                  <a:lnTo>
                    <a:pt x="72" y="28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72" y="42"/>
                  </a:lnTo>
                  <a:lnTo>
                    <a:pt x="70" y="50"/>
                  </a:lnTo>
                  <a:lnTo>
                    <a:pt x="66" y="56"/>
                  </a:lnTo>
                  <a:lnTo>
                    <a:pt x="62" y="62"/>
                  </a:lnTo>
                  <a:lnTo>
                    <a:pt x="56" y="66"/>
                  </a:lnTo>
                  <a:lnTo>
                    <a:pt x="50" y="68"/>
                  </a:lnTo>
                  <a:lnTo>
                    <a:pt x="44" y="70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28" y="70"/>
                  </a:lnTo>
                  <a:lnTo>
                    <a:pt x="22" y="68"/>
                  </a:lnTo>
                  <a:lnTo>
                    <a:pt x="16" y="66"/>
                  </a:lnTo>
                  <a:lnTo>
                    <a:pt x="10" y="62"/>
                  </a:lnTo>
                  <a:lnTo>
                    <a:pt x="6" y="56"/>
                  </a:lnTo>
                  <a:lnTo>
                    <a:pt x="2" y="50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6" y="0"/>
                  </a:lnTo>
                  <a:lnTo>
                    <a:pt x="36" y="0"/>
                  </a:lnTo>
                  <a:close/>
                  <a:moveTo>
                    <a:pt x="36" y="6"/>
                  </a:moveTo>
                  <a:lnTo>
                    <a:pt x="36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0" y="24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10" y="48"/>
                  </a:lnTo>
                  <a:lnTo>
                    <a:pt x="16" y="56"/>
                  </a:lnTo>
                  <a:lnTo>
                    <a:pt x="26" y="64"/>
                  </a:lnTo>
                  <a:lnTo>
                    <a:pt x="30" y="64"/>
                  </a:lnTo>
                  <a:lnTo>
                    <a:pt x="36" y="66"/>
                  </a:lnTo>
                  <a:lnTo>
                    <a:pt x="36" y="66"/>
                  </a:lnTo>
                  <a:lnTo>
                    <a:pt x="42" y="66"/>
                  </a:lnTo>
                  <a:lnTo>
                    <a:pt x="48" y="64"/>
                  </a:lnTo>
                  <a:lnTo>
                    <a:pt x="56" y="56"/>
                  </a:lnTo>
                  <a:lnTo>
                    <a:pt x="62" y="48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62" y="24"/>
                  </a:lnTo>
                  <a:lnTo>
                    <a:pt x="56" y="14"/>
                  </a:lnTo>
                  <a:lnTo>
                    <a:pt x="48" y="8"/>
                  </a:lnTo>
                  <a:lnTo>
                    <a:pt x="42" y="6"/>
                  </a:lnTo>
                  <a:lnTo>
                    <a:pt x="36" y="6"/>
                  </a:lnTo>
                  <a:lnTo>
                    <a:pt x="36" y="6"/>
                  </a:lnTo>
                  <a:close/>
                  <a:moveTo>
                    <a:pt x="30" y="56"/>
                  </a:moveTo>
                  <a:lnTo>
                    <a:pt x="22" y="56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42" y="16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50" y="22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50" y="30"/>
                  </a:lnTo>
                  <a:lnTo>
                    <a:pt x="48" y="34"/>
                  </a:lnTo>
                  <a:lnTo>
                    <a:pt x="44" y="36"/>
                  </a:lnTo>
                  <a:lnTo>
                    <a:pt x="44" y="36"/>
                  </a:lnTo>
                  <a:lnTo>
                    <a:pt x="44" y="36"/>
                  </a:lnTo>
                  <a:lnTo>
                    <a:pt x="48" y="40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2" y="56"/>
                  </a:lnTo>
                  <a:lnTo>
                    <a:pt x="44" y="56"/>
                  </a:lnTo>
                  <a:lnTo>
                    <a:pt x="44" y="56"/>
                  </a:lnTo>
                  <a:lnTo>
                    <a:pt x="42" y="46"/>
                  </a:lnTo>
                  <a:lnTo>
                    <a:pt x="42" y="46"/>
                  </a:lnTo>
                  <a:lnTo>
                    <a:pt x="40" y="42"/>
                  </a:lnTo>
                  <a:lnTo>
                    <a:pt x="34" y="40"/>
                  </a:lnTo>
                  <a:lnTo>
                    <a:pt x="30" y="40"/>
                  </a:lnTo>
                  <a:lnTo>
                    <a:pt x="30" y="56"/>
                  </a:lnTo>
                  <a:close/>
                  <a:moveTo>
                    <a:pt x="30" y="34"/>
                  </a:moveTo>
                  <a:lnTo>
                    <a:pt x="34" y="34"/>
                  </a:lnTo>
                  <a:lnTo>
                    <a:pt x="34" y="34"/>
                  </a:lnTo>
                  <a:lnTo>
                    <a:pt x="40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44" y="26"/>
                  </a:lnTo>
                  <a:lnTo>
                    <a:pt x="42" y="22"/>
                  </a:lnTo>
                  <a:lnTo>
                    <a:pt x="38" y="22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30" y="34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2" name="Text Box 22"/>
            <p:cNvSpPr txBox="1">
              <a:spLocks noChangeArrowheads="1"/>
            </p:cNvSpPr>
            <p:nvPr userDrawn="1"/>
          </p:nvSpPr>
          <p:spPr bwMode="auto">
            <a:xfrm>
              <a:off x="9002713" y="6475413"/>
              <a:ext cx="19236" cy="30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" dirty="0">
                  <a:solidFill>
                    <a:srgbClr val="FFFFFF"/>
                  </a:solidFill>
                  <a:cs typeface="Arial" charset="0"/>
                </a:rPr>
                <a:t>®</a:t>
              </a:r>
            </a:p>
          </p:txBody>
        </p:sp>
      </p:grpSp>
      <p:sp>
        <p:nvSpPr>
          <p:cNvPr id="19" name="Rectangle 5"/>
          <p:cNvSpPr>
            <a:spLocks noChangeArrowheads="1"/>
          </p:cNvSpPr>
          <p:nvPr userDrawn="1"/>
        </p:nvSpPr>
        <p:spPr bwMode="auto">
          <a:xfrm>
            <a:off x="371475" y="6688138"/>
            <a:ext cx="3209212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>
              <a:defRPr/>
            </a:pPr>
            <a:r>
              <a:rPr lang="en-US" sz="700" dirty="0">
                <a:solidFill>
                  <a:srgbClr val="B2B2B2"/>
                </a:solidFill>
                <a:latin typeface="Myriad Pro" pitchFamily="34" charset="0"/>
              </a:rPr>
              <a:t>Copyright 2008 Adobe Systems Incorporated.  All rights reserved. </a:t>
            </a:r>
            <a:r>
              <a:rPr lang="en-US" sz="700" dirty="0" smtClean="0">
                <a:solidFill>
                  <a:srgbClr val="B2B2B2"/>
                </a:solidFill>
                <a:latin typeface="Myriad Pro" pitchFamily="34" charset="0"/>
              </a:rPr>
              <a:t> Adobe confidential.</a:t>
            </a:r>
            <a:endParaRPr lang="en-US" sz="700" dirty="0">
              <a:solidFill>
                <a:srgbClr val="B2B2B2"/>
              </a:solidFill>
              <a:latin typeface="Myriad Pro" pitchFamily="34" charset="0"/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4193381" y="6688138"/>
            <a:ext cx="742951" cy="10772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fld id="{9BA81524-9423-4FCF-B9F5-BF74D3C33CA8}" type="slidenum">
              <a:rPr lang="en-US" sz="700" kern="1200" smtClean="0">
                <a:solidFill>
                  <a:srgbClr val="B2B2B2"/>
                </a:solidFill>
                <a:latin typeface="Myriad Pro" pitchFamily="34" charset="0"/>
                <a:ea typeface="+mn-ea"/>
                <a:cs typeface="+mn-cs"/>
              </a:rPr>
              <a:pPr algn="ctr"/>
              <a:t>‹#›</a:t>
            </a:fld>
            <a:endParaRPr lang="en-US" sz="700" kern="1200" dirty="0">
              <a:solidFill>
                <a:srgbClr val="B2B2B2"/>
              </a:solidFill>
              <a:latin typeface="Myriad Pro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9" r:id="rId2"/>
    <p:sldLayoutId id="2147483693" r:id="rId3"/>
    <p:sldLayoutId id="2147483694" r:id="rId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85000"/>
        </a:lnSpc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defRPr sz="2400">
          <a:solidFill>
            <a:srgbClr val="C0C0C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defRPr sz="2400">
          <a:solidFill>
            <a:srgbClr val="C0C0C0"/>
          </a:solidFill>
          <a:latin typeface="Myriad Pro" pitchFamily="34" charset="0"/>
        </a:defRPr>
      </a:lvl2pPr>
      <a:lvl3pPr algn="l" rtl="0" fontAlgn="base">
        <a:lnSpc>
          <a:spcPct val="85000"/>
        </a:lnSpc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defRPr sz="2400">
          <a:solidFill>
            <a:srgbClr val="C0C0C0"/>
          </a:solidFill>
          <a:latin typeface="Myriad Pro" pitchFamily="34" charset="0"/>
        </a:defRPr>
      </a:lvl3pPr>
      <a:lvl4pPr algn="l" rtl="0" fontAlgn="base">
        <a:lnSpc>
          <a:spcPct val="85000"/>
        </a:lnSpc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defRPr sz="2400">
          <a:solidFill>
            <a:srgbClr val="C0C0C0"/>
          </a:solidFill>
          <a:latin typeface="Myriad Pro" pitchFamily="34" charset="0"/>
        </a:defRPr>
      </a:lvl4pPr>
      <a:lvl5pPr algn="l" rtl="0" fontAlgn="base">
        <a:lnSpc>
          <a:spcPct val="85000"/>
        </a:lnSpc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defRPr sz="2400">
          <a:solidFill>
            <a:srgbClr val="C0C0C0"/>
          </a:solidFill>
          <a:latin typeface="Myriad Pro" pitchFamily="34" charset="0"/>
        </a:defRPr>
      </a:lvl5pPr>
      <a:lvl6pPr marL="457200" algn="l" rtl="0" fontAlgn="base">
        <a:lnSpc>
          <a:spcPct val="85000"/>
        </a:lnSpc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defRPr sz="2400">
          <a:solidFill>
            <a:srgbClr val="C0C0C0"/>
          </a:solidFill>
          <a:latin typeface="Myriad Pro" pitchFamily="34" charset="0"/>
        </a:defRPr>
      </a:lvl6pPr>
      <a:lvl7pPr marL="914400" algn="l" rtl="0" fontAlgn="base">
        <a:lnSpc>
          <a:spcPct val="85000"/>
        </a:lnSpc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defRPr sz="2400">
          <a:solidFill>
            <a:srgbClr val="C0C0C0"/>
          </a:solidFill>
          <a:latin typeface="Myriad Pro" pitchFamily="34" charset="0"/>
        </a:defRPr>
      </a:lvl7pPr>
      <a:lvl8pPr marL="1371600" algn="l" rtl="0" fontAlgn="base">
        <a:lnSpc>
          <a:spcPct val="85000"/>
        </a:lnSpc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defRPr sz="2400">
          <a:solidFill>
            <a:srgbClr val="C0C0C0"/>
          </a:solidFill>
          <a:latin typeface="Myriad Pro" pitchFamily="34" charset="0"/>
        </a:defRPr>
      </a:lvl8pPr>
      <a:lvl9pPr marL="1828800" algn="l" rtl="0" fontAlgn="base">
        <a:lnSpc>
          <a:spcPct val="85000"/>
        </a:lnSpc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defRPr sz="2400">
          <a:solidFill>
            <a:srgbClr val="C0C0C0"/>
          </a:solidFill>
          <a:latin typeface="Myriad Pro" pitchFamily="34" charset="0"/>
        </a:defRPr>
      </a:lvl9pPr>
    </p:titleStyle>
    <p:bodyStyle>
      <a:lvl1pPr marL="287338" indent="-287338" algn="l" defTabSz="820738" rtl="0" fontAlgn="base">
        <a:spcBef>
          <a:spcPct val="5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§"/>
        <a:tabLst>
          <a:tab pos="341313" algn="l"/>
          <a:tab pos="1150938" algn="l"/>
        </a:tabLst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639763" indent="-225425" algn="l" defTabSz="820738" rtl="0" fontAlgn="base">
        <a:spcBef>
          <a:spcPct val="5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§"/>
        <a:tabLst>
          <a:tab pos="341313" algn="l"/>
          <a:tab pos="1150938" algn="l"/>
        </a:tabLst>
        <a:defRPr sz="1600">
          <a:solidFill>
            <a:schemeClr val="bg1"/>
          </a:solidFill>
          <a:latin typeface="+mn-lt"/>
        </a:defRPr>
      </a:lvl2pPr>
      <a:lvl3pPr marL="968375" indent="-214313" algn="l" defTabSz="820738" rtl="0" fontAlgn="base">
        <a:spcBef>
          <a:spcPct val="5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§"/>
        <a:tabLst>
          <a:tab pos="341313" algn="l"/>
          <a:tab pos="1150938" algn="l"/>
        </a:tabLst>
        <a:defRPr sz="1600">
          <a:solidFill>
            <a:schemeClr val="bg1"/>
          </a:solidFill>
          <a:latin typeface="+mn-lt"/>
        </a:defRPr>
      </a:lvl3pPr>
      <a:lvl4pPr marL="1193800" indent="-111125" algn="l" defTabSz="820738" rtl="0" fontAlgn="base">
        <a:lnSpc>
          <a:spcPct val="95000"/>
        </a:lnSpc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§"/>
        <a:tabLst>
          <a:tab pos="341313" algn="l"/>
          <a:tab pos="1150938" algn="l"/>
        </a:tabLst>
        <a:defRPr sz="1600">
          <a:solidFill>
            <a:schemeClr val="bg1"/>
          </a:solidFill>
          <a:latin typeface="+mn-lt"/>
        </a:defRPr>
      </a:lvl4pPr>
      <a:lvl5pPr marL="1374775" indent="166688" algn="l" defTabSz="820738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§"/>
        <a:defRPr sz="1500">
          <a:solidFill>
            <a:schemeClr val="bg1"/>
          </a:solidFill>
          <a:latin typeface="+mn-lt"/>
        </a:defRPr>
      </a:lvl5pPr>
      <a:lvl6pPr marL="1831975" indent="166688" algn="l" defTabSz="820738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§"/>
        <a:defRPr sz="1500">
          <a:solidFill>
            <a:schemeClr val="bg1"/>
          </a:solidFill>
          <a:latin typeface="+mn-lt"/>
        </a:defRPr>
      </a:lvl6pPr>
      <a:lvl7pPr marL="2289175" indent="166688" algn="l" defTabSz="820738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§"/>
        <a:defRPr sz="1500">
          <a:solidFill>
            <a:schemeClr val="bg1"/>
          </a:solidFill>
          <a:latin typeface="+mn-lt"/>
        </a:defRPr>
      </a:lvl7pPr>
      <a:lvl8pPr marL="2746375" indent="166688" algn="l" defTabSz="820738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§"/>
        <a:defRPr sz="1500">
          <a:solidFill>
            <a:schemeClr val="bg1"/>
          </a:solidFill>
          <a:latin typeface="+mn-lt"/>
        </a:defRPr>
      </a:lvl8pPr>
      <a:lvl9pPr marL="3203575" indent="166688" algn="l" defTabSz="820738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§"/>
        <a:defRPr sz="15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879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Verdana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Verdana"/>
              <a:cs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8798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Verdana"/>
              <a:cs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4879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Verdana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Verdana"/>
              <a:cs typeface="Arial" charset="0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1632" y="908720"/>
            <a:ext cx="831683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74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alle.taobao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adobe.com/wiki/display/community/Home" TargetMode="External"/><Relationship Id="rId7" Type="http://schemas.openxmlformats.org/officeDocument/2006/relationships/hyperlink" Target="http://learn.adobe.com/wiki/display/community/Examples+of+rejected+commen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earn.adobe.com/wiki/display/community/Examples+of+approved+comments" TargetMode="External"/><Relationship Id="rId5" Type="http://schemas.openxmlformats.org/officeDocument/2006/relationships/hyperlink" Target="http://learn.adobe.com/wiki/display/community/1.+Moderating+comments" TargetMode="External"/><Relationship Id="rId4" Type="http://schemas.openxmlformats.org/officeDocument/2006/relationships/hyperlink" Target="http://learn.adobe.com/wiki/display/community/Moderator+Guidelin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7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Adobe Community Help</a:t>
            </a:r>
            <a:endParaRPr lang="en-US" dirty="0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z="2000" dirty="0" smtClean="0"/>
              <a:t>March 10, 2009</a:t>
            </a:r>
            <a:endParaRPr lang="en-US" sz="2000" dirty="0"/>
          </a:p>
        </p:txBody>
      </p:sp>
      <p:pic>
        <p:nvPicPr>
          <p:cNvPr id="6" name="Picture 5" descr="communit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788" y="914400"/>
            <a:ext cx="3933825" cy="50292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Adobe Moderator Forum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forum for Moderators coming in April</a:t>
            </a:r>
          </a:p>
          <a:p>
            <a:r>
              <a:rPr lang="en-US" dirty="0" smtClean="0"/>
              <a:t>Subscribe and post via e-mail (just like Yahoo or Google Groups)</a:t>
            </a:r>
          </a:p>
          <a:p>
            <a:r>
              <a:rPr lang="en-US" dirty="0" smtClean="0"/>
              <a:t>Share questions, best practices, and commune with other moderators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Q/A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Consolidated questions to date</a:t>
            </a:r>
          </a:p>
          <a:p>
            <a:pPr lvl="1"/>
            <a:r>
              <a:rPr lang="en-US" dirty="0" smtClean="0"/>
              <a:t>http://learn.adobe.com/wiki/display/community/TCS+moderator+questions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lumOff val="5000"/>
                </a:schemeClr>
              </a:gs>
              <a:gs pos="67000">
                <a:schemeClr val="bg1">
                  <a:lumMod val="85000"/>
                  <a:lumOff val="1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dobe_logo_x_red_whitetex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229" y="1429389"/>
            <a:ext cx="3085542" cy="3999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声明：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374441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所有的版权属于原有公司，文件均来自公开渠道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此文件仅供学习使用，任何人不得进行以此为商业目的的行为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如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有疑问，请立即删除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9286" y="3717032"/>
            <a:ext cx="8568952" cy="1008112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百</a:t>
            </a:r>
            <a:r>
              <a:rPr lang="zh-CN" altLang="en-US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度传课：司马懿</a:t>
            </a:r>
            <a:r>
              <a:rPr lang="en-US" altLang="zh-CN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学校</a:t>
            </a:r>
            <a:endParaRPr lang="en-US" altLang="zh-CN" dirty="0" smtClean="0">
              <a:solidFill>
                <a:srgbClr val="4F81BD">
                  <a:lumMod val="75000"/>
                </a:srgbClr>
              </a:solidFill>
              <a:latin typeface="微软雅黑"/>
              <a:cs typeface="Segoe UI" pitchFamily="3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网易学堂：司马懿</a:t>
            </a:r>
            <a:r>
              <a:rPr lang="en-US" altLang="zh-CN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学校</a:t>
            </a:r>
            <a:endParaRPr lang="en-US" altLang="zh-CN" dirty="0" smtClean="0">
              <a:solidFill>
                <a:srgbClr val="4F81BD">
                  <a:lumMod val="75000"/>
                </a:srgbClr>
              </a:solidFill>
              <a:latin typeface="微软雅黑"/>
              <a:cs typeface="Segoe UI" pitchFamily="3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知乎：       司马懿</a:t>
            </a:r>
            <a:r>
              <a:rPr lang="en-US" altLang="zh-CN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学校</a:t>
            </a:r>
            <a:endParaRPr lang="en-US" altLang="zh-CN" dirty="0" smtClean="0">
              <a:solidFill>
                <a:srgbClr val="4F81BD">
                  <a:lumMod val="75000"/>
                </a:srgbClr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7" name="圆角矩形 6">
            <a:hlinkClick r:id="rId3"/>
          </p:cNvPr>
          <p:cNvSpPr/>
          <p:nvPr/>
        </p:nvSpPr>
        <p:spPr>
          <a:xfrm>
            <a:off x="3589793" y="3776208"/>
            <a:ext cx="144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访问地址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8" name="圆角矩形 7">
            <a:hlinkClick r:id="rId3"/>
          </p:cNvPr>
          <p:cNvSpPr/>
          <p:nvPr/>
        </p:nvSpPr>
        <p:spPr>
          <a:xfrm>
            <a:off x="3589793" y="4214090"/>
            <a:ext cx="144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访问地址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6" name="圆角矩形 15">
            <a:hlinkClick r:id="rId3"/>
          </p:cNvPr>
          <p:cNvSpPr/>
          <p:nvPr/>
        </p:nvSpPr>
        <p:spPr>
          <a:xfrm>
            <a:off x="5148064" y="3776208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</a:t>
            </a:r>
            <a:r>
              <a:rPr lang="en-US" altLang="zh-CN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://www.chuanke.com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7" name="圆角矩形 16">
            <a:hlinkClick r:id="rId3"/>
          </p:cNvPr>
          <p:cNvSpPr/>
          <p:nvPr/>
        </p:nvSpPr>
        <p:spPr>
          <a:xfrm>
            <a:off x="5148064" y="4214090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</a:t>
            </a:r>
            <a:r>
              <a:rPr lang="en-US" altLang="zh-CN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://study.163.com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1353" y="2921167"/>
            <a:ext cx="752481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学习世界五百强和咨询公司</a:t>
            </a:r>
            <a:r>
              <a:rPr lang="en-US" altLang="zh-CN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课程请访问如下网站搜索：“司马懿”</a:t>
            </a:r>
            <a:endParaRPr lang="zh-CN" altLang="en-US" dirty="0">
              <a:solidFill>
                <a:srgbClr val="4F81BD">
                  <a:lumMod val="75000"/>
                </a:srgbClr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8" name="圆角矩形 17">
            <a:hlinkClick r:id="rId3"/>
          </p:cNvPr>
          <p:cNvSpPr/>
          <p:nvPr/>
        </p:nvSpPr>
        <p:spPr>
          <a:xfrm>
            <a:off x="3589793" y="4653136"/>
            <a:ext cx="144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访问地址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9" name="圆角矩形 18">
            <a:hlinkClick r:id="rId3"/>
          </p:cNvPr>
          <p:cNvSpPr/>
          <p:nvPr/>
        </p:nvSpPr>
        <p:spPr>
          <a:xfrm>
            <a:off x="5148064" y="4653136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</a:t>
            </a:r>
            <a:r>
              <a:rPr lang="en-US" altLang="zh-CN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www.zhiu.com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9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of all 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2254250"/>
            <a:ext cx="8750299" cy="2076450"/>
          </a:xfrm>
        </p:spPr>
        <p:txBody>
          <a:bodyPr/>
          <a:lstStyle/>
          <a:p>
            <a:pPr algn="ctr">
              <a:buNone/>
            </a:pPr>
            <a:r>
              <a:rPr lang="en-US" sz="9600" dirty="0" smtClean="0"/>
              <a:t>THANK YOU!!!</a:t>
            </a:r>
            <a:endParaRPr lang="en-US" sz="9600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5844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</a:p>
          <a:p>
            <a:pPr lvl="1"/>
            <a:r>
              <a:rPr lang="en-US" dirty="0" smtClean="0">
                <a:hlinkClick r:id="rId3"/>
              </a:rPr>
              <a:t>http://learn.adobe.com/wiki/display/community/Home</a:t>
            </a:r>
            <a:endParaRPr lang="en-US" dirty="0" smtClean="0"/>
          </a:p>
          <a:p>
            <a:r>
              <a:rPr lang="en-US" dirty="0" smtClean="0"/>
              <a:t>Moderator guidelines</a:t>
            </a:r>
          </a:p>
          <a:p>
            <a:pPr lvl="1"/>
            <a:r>
              <a:rPr lang="en-US" dirty="0" smtClean="0">
                <a:hlinkClick r:id="rId4"/>
              </a:rPr>
              <a:t>http://learn.adobe.com/wiki/display/community/Moderator+Guidelines</a:t>
            </a:r>
            <a:endParaRPr lang="en-US" dirty="0" smtClean="0"/>
          </a:p>
          <a:p>
            <a:r>
              <a:rPr lang="en-US" dirty="0" smtClean="0"/>
              <a:t>Moderating comments</a:t>
            </a:r>
          </a:p>
          <a:p>
            <a:pPr lvl="1"/>
            <a:r>
              <a:rPr lang="en-US" dirty="0" smtClean="0">
                <a:hlinkClick r:id="rId5"/>
              </a:rPr>
              <a:t>http://learn.adobe.com/wiki/display/community/1.+Moderating+comments</a:t>
            </a:r>
            <a:endParaRPr lang="en-US" dirty="0" smtClean="0"/>
          </a:p>
          <a:p>
            <a:pPr lvl="1"/>
            <a:r>
              <a:rPr lang="en-US" dirty="0" smtClean="0"/>
              <a:t>Example of comments to </a:t>
            </a:r>
            <a:r>
              <a:rPr lang="en-US" b="1" dirty="0" smtClean="0">
                <a:solidFill>
                  <a:schemeClr val="bg1"/>
                </a:solidFill>
              </a:rPr>
              <a:t>approve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http://learn.adobe.com/wiki/display/community/Examples+of+approved+comments</a:t>
            </a:r>
            <a:endParaRPr lang="en-US" dirty="0" smtClean="0"/>
          </a:p>
          <a:p>
            <a:pPr lvl="1"/>
            <a:r>
              <a:rPr lang="en-US" dirty="0" smtClean="0"/>
              <a:t>Example of comments to </a:t>
            </a:r>
            <a:r>
              <a:rPr lang="en-US" b="1" dirty="0" smtClean="0">
                <a:solidFill>
                  <a:schemeClr val="bg1"/>
                </a:solidFill>
              </a:rPr>
              <a:t>reject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7"/>
              </a:rPr>
              <a:t>http://learn.adobe.com/wiki/display/community/Examples+of+rejected+comments</a:t>
            </a:r>
            <a:endParaRPr lang="en-US" dirty="0" smtClean="0"/>
          </a:p>
          <a:p>
            <a:pPr lvl="1"/>
            <a:r>
              <a:rPr lang="en-US" dirty="0" smtClean="0"/>
              <a:t>When in doubt, do nothing — ask your admin.</a:t>
            </a:r>
          </a:p>
        </p:txBody>
      </p:sp>
      <p:sp>
        <p:nvSpPr>
          <p:cNvPr id="3584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459538"/>
            <a:ext cx="290513" cy="3111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D44F5C3-6BA2-014E-A9BF-24B46836B51B}" type="slidenum">
              <a:rPr lang="en-US" smtClean="0"/>
              <a:pPr>
                <a:defRPr/>
              </a:pPr>
              <a:t>3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Dashboard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459538"/>
            <a:ext cx="290513" cy="3111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6C7C40C-B69D-4640-B332-CE56DB5B91C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8" name="Picture 7" descr="dash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6" y="-12700"/>
            <a:ext cx="9109076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options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Step 1:  </a:t>
            </a:r>
            <a:r>
              <a:rPr lang="en-US" dirty="0" smtClean="0"/>
              <a:t>Product</a:t>
            </a:r>
          </a:p>
          <a:p>
            <a:pPr lvl="1"/>
            <a:r>
              <a:rPr lang="en-US" dirty="0" smtClean="0"/>
              <a:t>Choose which product community you want to see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Step 2: 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Choose the language you wish to see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Step 3:  </a:t>
            </a:r>
            <a:r>
              <a:rPr lang="en-US" dirty="0" smtClean="0"/>
              <a:t>Choose site area</a:t>
            </a:r>
          </a:p>
          <a:p>
            <a:pPr lvl="1"/>
            <a:r>
              <a:rPr lang="en-US" dirty="0" smtClean="0"/>
              <a:t>help = documentation and Help pages</a:t>
            </a:r>
          </a:p>
          <a:p>
            <a:pPr lvl="1"/>
            <a:r>
              <a:rPr lang="en-US" dirty="0" smtClean="0"/>
              <a:t>devnet = Developer Center</a:t>
            </a:r>
          </a:p>
          <a:p>
            <a:pPr lvl="1"/>
            <a:r>
              <a:rPr lang="en-US" dirty="0" smtClean="0"/>
              <a:t>designcenter = Design Center</a:t>
            </a:r>
          </a:p>
          <a:p>
            <a:pPr lvl="1"/>
            <a:r>
              <a:rPr lang="en-US" b="1" dirty="0" smtClean="0"/>
              <a:t>AHV = Adobe Help Viewer 2 (AIR application)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Step 4:  </a:t>
            </a:r>
            <a:r>
              <a:rPr lang="en-US" dirty="0" smtClean="0"/>
              <a:t>Status</a:t>
            </a:r>
          </a:p>
          <a:p>
            <a:pPr lvl="1"/>
            <a:r>
              <a:rPr lang="en-US" dirty="0" smtClean="0"/>
              <a:t>Choose: New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Once the options are set, the dashboard will remember your preferences for next time.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points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459538"/>
            <a:ext cx="290513" cy="3111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6C7C40C-B69D-4640-B332-CE56DB5B91C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</p:nvPr>
        </p:nvGraphicFramePr>
        <p:xfrm>
          <a:off x="254000" y="939799"/>
          <a:ext cx="8550276" cy="60706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/>
                <a:gridCol w="4292600"/>
                <a:gridCol w="3241676"/>
              </a:tblGrid>
              <a:tr h="355601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Status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Description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Notes</a:t>
                      </a:r>
                      <a:endParaRPr lang="en-US" sz="1500" dirty="0"/>
                    </a:p>
                  </a:txBody>
                  <a:tcPr/>
                </a:tc>
              </a:tr>
              <a:tr h="14605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Approve</a:t>
                      </a:r>
                      <a:endParaRPr 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 A statement that does not require further action or a community question. The comment is valid, but is not awarded any points because it is not a contribution to the content. Accept all valid questions and statements, unless they meet the criteria for rejecting. </a:t>
                      </a:r>
                      <a:endParaRPr 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“Great</a:t>
                      </a:r>
                      <a:r>
                        <a:rPr lang="en-US" sz="1500" baseline="0" dirty="0" smtClean="0"/>
                        <a:t> article.”</a:t>
                      </a:r>
                      <a:br>
                        <a:rPr lang="en-US" sz="1500" baseline="0" dirty="0" smtClean="0"/>
                      </a:br>
                      <a:endParaRPr 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58166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5 points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Typo or obvious correction. Something readily apparent to any user, regardless of skill.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"The UI is wrong!"</a:t>
                      </a:r>
                      <a:endParaRPr lang="en-US" sz="1500" dirty="0"/>
                    </a:p>
                  </a:txBody>
                  <a:tcPr/>
                </a:tc>
              </a:tr>
              <a:tr h="7629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 points</a:t>
                      </a:r>
                      <a:endParaRPr lang="en-US" sz="1500" dirty="0"/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Minor correction or addition; requires basic understanding of the product/technique described on the page.</a:t>
                      </a:r>
                      <a:endParaRPr lang="en-US" sz="1500" dirty="0"/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Links/URLs, correction to step in tutorial or process ("actually no you can't sharpen first...")</a:t>
                      </a:r>
                      <a:endParaRPr lang="en-US" sz="1500" dirty="0"/>
                    </a:p>
                  </a:txBody>
                  <a:tcPr>
                    <a:solidFill>
                      <a:srgbClr val="F8F8F8"/>
                    </a:solidFill>
                  </a:tcPr>
                </a:tc>
              </a:tr>
              <a:tr h="7629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20 points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More complex addition or tip; requires moderate/advanced understanding of the product/technique.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Alternative method, short tip/workaround, mini code example</a:t>
                      </a:r>
                      <a:endParaRPr lang="en-US" sz="1500" dirty="0"/>
                    </a:p>
                  </a:txBody>
                  <a:tcPr/>
                </a:tc>
              </a:tr>
              <a:tr h="76291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50 points</a:t>
                      </a:r>
                      <a:endParaRPr lang="en-US" sz="1500" dirty="0"/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Advanced-level addition or tip.</a:t>
                      </a:r>
                      <a:endParaRPr lang="en-US" sz="1500" dirty="0"/>
                    </a:p>
                  </a:txBody>
                  <a:tcP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 Detailed code example, mini tutorial, or multiparagraph article/sidebar (e.g. "a whole explanation of digital compression that we didn't have before")</a:t>
                      </a:r>
                      <a:endParaRPr lang="en-US" sz="1500" dirty="0"/>
                    </a:p>
                  </a:txBody>
                  <a:tcPr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Adobe Help Viewer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commenting on any website, including 3</a:t>
            </a:r>
            <a:r>
              <a:rPr lang="en-US" baseline="30000" dirty="0" smtClean="0"/>
              <a:t>rd</a:t>
            </a:r>
            <a:r>
              <a:rPr lang="en-US" dirty="0" smtClean="0"/>
              <a:t> party sites</a:t>
            </a:r>
          </a:p>
          <a:p>
            <a:pPr lvl="1"/>
            <a:r>
              <a:rPr lang="en-US" dirty="0" smtClean="0"/>
              <a:t>To filter in the dashboard, select ‘AHV’ in the Site drop-down.</a:t>
            </a:r>
          </a:p>
          <a:p>
            <a:r>
              <a:rPr lang="en-US" dirty="0" smtClean="0"/>
              <a:t>Comments should be treated the same as any other comment</a:t>
            </a:r>
          </a:p>
          <a:p>
            <a:pPr lvl="1"/>
            <a:r>
              <a:rPr lang="en-US" dirty="0" smtClean="0"/>
              <a:t>Accept if the comment is helpful to other users </a:t>
            </a:r>
          </a:p>
          <a:p>
            <a:pPr lvl="1"/>
            <a:r>
              <a:rPr lang="en-US" dirty="0" smtClean="0"/>
              <a:t>Reject for all the usual reasons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Ratings</a:t>
            </a:r>
            <a:endParaRPr lang="en-US" dirty="0"/>
          </a:p>
        </p:txBody>
      </p:sp>
      <p:pic>
        <p:nvPicPr>
          <p:cNvPr id="12" name="Content Placeholder 11" descr="rating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700" y="778111"/>
            <a:ext cx="9177190" cy="6079889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Ratings - dashboard</a:t>
            </a:r>
            <a:endParaRPr lang="en-US" dirty="0"/>
          </a:p>
        </p:txBody>
      </p:sp>
      <p:pic>
        <p:nvPicPr>
          <p:cNvPr id="10" name="Content Placeholder 9" descr="ratings_dashboar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701" y="800098"/>
            <a:ext cx="9156701" cy="6066316"/>
          </a:xfrm>
        </p:spPr>
      </p:pic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28&quot;&gt;&lt;property id=&quot;20148&quot; value=&quot;5&quot;/&gt;&lt;property id=&quot;20300&quot; value=&quot;Slide 1 - &amp;quot;Adobe Community Help&amp;quot;&quot;/&gt;&lt;property id=&quot;20307&quot; value=&quot;284&quot;/&gt;&lt;/object&gt;&lt;object type=&quot;3&quot; unique_id=&quot;10034&quot;&gt;&lt;property id=&quot;20148&quot; value=&quot;5&quot;/&gt;&lt;property id=&quot;20300&quot; value=&quot;Slide 24&quot;/&gt;&lt;property id=&quot;20307&quot; value=&quot;289&quot;/&gt;&lt;/object&gt;&lt;object type=&quot;3&quot; unique_id=&quot;10036&quot;&gt;&lt;property id=&quot;20148&quot; value=&quot;5&quot;/&gt;&lt;property id=&quot;20300&quot; value=&quot;Slide 2 - &amp;quot;Expert moderation&amp;quot;&quot;/&gt;&lt;property id=&quot;20307&quot; value=&quot;295&quot;/&gt;&lt;/object&gt;&lt;object type=&quot;3&quot; unique_id=&quot;10037&quot;&gt;&lt;property id=&quot;20148&quot; value=&quot;5&quot;/&gt;&lt;property id=&quot;20300&quot; value=&quot;Slide 3 - &amp;quot;Your role as a moderator&amp;quot;&quot;/&gt;&lt;property id=&quot;20307&quot; value=&quot;301&quot;/&gt;&lt;/object&gt;&lt;object type=&quot;3&quot; unique_id=&quot;10038&quot;&gt;&lt;property id=&quot;20148&quot; value=&quot;5&quot;/&gt;&lt;property id=&quot;20300&quot; value=&quot;Slide 4 - &amp;quot;The Dashboard&amp;quot;&quot;/&gt;&lt;property id=&quot;20307&quot; value=&quot;323&quot;/&gt;&lt;/object&gt;&lt;object type=&quot;3&quot; unique_id=&quot;10039&quot;&gt;&lt;property id=&quot;20148&quot; value=&quot;5&quot;/&gt;&lt;property id=&quot;20300&quot; value=&quot;Slide 5 - &amp;quot;Dashboard options&amp;quot;&quot;/&gt;&lt;property id=&quot;20307&quot; value=&quot;324&quot;/&gt;&lt;/object&gt;&lt;object type=&quot;3&quot; unique_id=&quot;10040&quot;&gt;&lt;property id=&quot;20148&quot; value=&quot;5&quot;/&gt;&lt;property id=&quot;20300&quot; value=&quot;Slide 6 - &amp;quot;Comment status&amp;quot;&quot;/&gt;&lt;property id=&quot;20307&quot; value=&quot;300&quot;/&gt;&lt;/object&gt;&lt;object type=&quot;3&quot; unique_id=&quot;10041&quot;&gt;&lt;property id=&quot;20148&quot; value=&quot;5&quot;/&gt;&lt;property id=&quot;20300&quot; value=&quot;Slide 7 - &amp;quot;Comment workflow&amp;quot;&quot;/&gt;&lt;property id=&quot;20307&quot; value=&quot;302&quot;/&gt;&lt;/object&gt;&lt;object type=&quot;3&quot; unique_id=&quot;10042&quot;&gt;&lt;property id=&quot;20148&quot; value=&quot;5&quot;/&gt;&lt;property id=&quot;20300&quot; value=&quot;Slide 8 - &amp;quot;Deciding which comments to moderate?&amp;quot;&quot;/&gt;&lt;property id=&quot;20307&quot; value=&quot;303&quot;/&gt;&lt;/object&gt;&lt;object type=&quot;3&quot; unique_id=&quot;10043&quot;&gt;&lt;property id=&quot;20148&quot; value=&quot;5&quot;/&gt;&lt;property id=&quot;20300&quot; value=&quot;Slide 9 - &amp;quot;Community points&amp;quot;&quot;/&gt;&lt;property id=&quot;20307&quot; value=&quot;304&quot;/&gt;&lt;/object&gt;&lt;object type=&quot;3&quot; unique_id=&quot;10044&quot;&gt;&lt;property id=&quot;20148&quot; value=&quot;5&quot;/&gt;&lt;property id=&quot;20300&quot; value=&quot;Slide 10 - &amp;quot;Customer Service vs. Technical Support&amp;quot;&quot;/&gt;&lt;property id=&quot;20307&quot; value=&quot;305&quot;/&gt;&lt;/object&gt;&lt;object type=&quot;3&quot; unique_id=&quot;10045&quot;&gt;&lt;property id=&quot;20148&quot; value=&quot;5&quot;/&gt;&lt;property id=&quot;20300&quot; value=&quot;Slide 11 - &amp;quot;Escalation&amp;quot;&quot;/&gt;&lt;property id=&quot;20307&quot; value=&quot;306&quot;/&gt;&lt;/object&gt;&lt;object type=&quot;3&quot; unique_id=&quot;10046&quot;&gt;&lt;property id=&quot;20148&quot; value=&quot;5&quot;/&gt;&lt;property id=&quot;20300&quot; value=&quot;Slide 12 - &amp;quot;Examples&amp;quot;&quot;/&gt;&lt;property id=&quot;20307&quot; value=&quot;307&quot;/&gt;&lt;/object&gt;&lt;object type=&quot;3&quot; unique_id=&quot;10047&quot;&gt;&lt;property id=&quot;20148&quot; value=&quot;5&quot;/&gt;&lt;property id=&quot;20300&quot; value=&quot;Slide 13 - &amp;quot;Lightroom examples: Approved&amp;quot;&quot;/&gt;&lt;property id=&quot;20307&quot; value=&quot;319&quot;/&gt;&lt;/object&gt;&lt;object type=&quot;3&quot; unique_id=&quot;10048&quot;&gt;&lt;property id=&quot;20148&quot; value=&quot;5&quot;/&gt;&lt;property id=&quot;20300&quot; value=&quot;Slide 15 - &amp;quot;Lightroom examples: Approved&amp;quot;&quot;/&gt;&lt;property id=&quot;20307&quot; value=&quot;320&quot;/&gt;&lt;/object&gt;&lt;object type=&quot;3&quot; unique_id=&quot;10049&quot;&gt;&lt;property id=&quot;20148&quot; value=&quot;5&quot;/&gt;&lt;property id=&quot;20300&quot; value=&quot;Slide 16 - &amp;quot;Lightroom examples: Rejected&amp;quot;&quot;/&gt;&lt;property id=&quot;20307&quot; value=&quot;321&quot;/&gt;&lt;/object&gt;&lt;object type=&quot;3&quot; unique_id=&quot;10050&quot;&gt;&lt;property id=&quot;20148&quot; value=&quot;5&quot;/&gt;&lt;property id=&quot;20300&quot; value=&quot;Slide 17 - &amp;quot;Lightroom examples: Rejected&amp;quot;&quot;/&gt;&lt;property id=&quot;20307&quot; value=&quot;322&quot;/&gt;&lt;/object&gt;&lt;object type=&quot;3&quot; unique_id=&quot;10051&quot;&gt;&lt;property id=&quot;20148&quot; value=&quot;5&quot;/&gt;&lt;property id=&quot;20300&quot; value=&quot;Slide 19 - &amp;quot;Flex examples: Approved&amp;quot;&quot;/&gt;&lt;property id=&quot;20307&quot; value=&quot;309&quot;/&gt;&lt;/object&gt;&lt;object type=&quot;3&quot; unique_id=&quot;10053&quot;&gt;&lt;property id=&quot;20148&quot; value=&quot;5&quot;/&gt;&lt;property id=&quot;20300&quot; value=&quot;Slide 20 - &amp;quot;Flex examples: Rejected&amp;quot;&quot;/&gt;&lt;property id=&quot;20307&quot; value=&quot;311&quot;/&gt;&lt;/object&gt;&lt;object type=&quot;3&quot; unique_id=&quot;10054&quot;&gt;&lt;property id=&quot;20148&quot; value=&quot;5&quot;/&gt;&lt;property id=&quot;20300&quot; value=&quot;Slide 21 - &amp;quot;Flex examples: Rejected&amp;quot;&quot;/&gt;&lt;property id=&quot;20307&quot; value=&quot;312&quot;/&gt;&lt;/object&gt;&lt;object type=&quot;3&quot; unique_id=&quot;10055&quot;&gt;&lt;property id=&quot;20148&quot; value=&quot;5&quot;/&gt;&lt;property id=&quot;20300&quot; value=&quot;Slide 22 - &amp;quot;Tips from other moderators&amp;quot;&quot;/&gt;&lt;property id=&quot;20307&quot; value=&quot;308&quot;/&gt;&lt;/object&gt;&lt;object type=&quot;3&quot; unique_id=&quot;10056&quot;&gt;&lt;property id=&quot;20148&quot; value=&quot;5&quot;/&gt;&lt;property id=&quot;20300&quot; value=&quot;Slide 23 - &amp;quot;Need help? &amp;quot;&quot;/&gt;&lt;property id=&quot;20307&quot; value=&quot;299&quot;/&gt;&lt;/object&gt;&lt;object type=&quot;3&quot; unique_id=&quot;13563&quot;&gt;&lt;property id=&quot;20148&quot; value=&quot;5&quot;/&gt;&lt;property id=&quot;20300&quot; value=&quot;Slide 14 - &amp;quot;Lightroom examples: Approved&amp;quot;&quot;/&gt;&lt;property id=&quot;20307&quot; value=&quot;325&quot;/&gt;&lt;/object&gt;&lt;object type=&quot;3&quot; unique_id=&quot;14189&quot;&gt;&lt;property id=&quot;20148&quot; value=&quot;5&quot;/&gt;&lt;property id=&quot;20300&quot; value=&quot;Slide 18 - &amp;quot;Flex examples: Approved&amp;quot;&quot;/&gt;&lt;property id=&quot;20307&quot; value=&quot;326&quot;/&gt;&lt;/object&gt;&lt;/object&gt;&lt;/object&gt;&lt;/database&gt;"/>
</p:tagLst>
</file>

<file path=ppt/theme/theme1.xml><?xml version="1.0" encoding="utf-8"?>
<a:theme xmlns:a="http://schemas.openxmlformats.org/drawingml/2006/main" name="adobe2008_white">
  <a:themeElements>
    <a:clrScheme name="Adobe 2008 Standard">
      <a:dk1>
        <a:srgbClr val="000000"/>
      </a:dk1>
      <a:lt1>
        <a:srgbClr val="000000"/>
      </a:lt1>
      <a:dk2>
        <a:srgbClr val="000000"/>
      </a:dk2>
      <a:lt2>
        <a:srgbClr val="F8F8F8"/>
      </a:lt2>
      <a:accent1>
        <a:srgbClr val="78AC7E"/>
      </a:accent1>
      <a:accent2>
        <a:srgbClr val="569BBE"/>
      </a:accent2>
      <a:accent3>
        <a:srgbClr val="8786B0"/>
      </a:accent3>
      <a:accent4>
        <a:srgbClr val="C7C397"/>
      </a:accent4>
      <a:accent5>
        <a:srgbClr val="C16921"/>
      </a:accent5>
      <a:accent6>
        <a:srgbClr val="00626D"/>
      </a:accent6>
      <a:hlink>
        <a:srgbClr val="397ECF"/>
      </a:hlink>
      <a:folHlink>
        <a:srgbClr val="204C82"/>
      </a:folHlink>
    </a:clrScheme>
    <a:fontScheme name="61_Layers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1_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1_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1_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1_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1_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1_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1_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1_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1_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1_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1_Layers 11">
        <a:dk1>
          <a:srgbClr val="000000"/>
        </a:dk1>
        <a:lt1>
          <a:srgbClr val="FFFFE1"/>
        </a:lt1>
        <a:dk2>
          <a:srgbClr val="330033"/>
        </a:dk2>
        <a:lt2>
          <a:srgbClr val="000000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1_Layers 12">
        <a:dk1>
          <a:srgbClr val="000000"/>
        </a:dk1>
        <a:lt1>
          <a:srgbClr val="FFFFE1"/>
        </a:lt1>
        <a:dk2>
          <a:srgbClr val="330033"/>
        </a:dk2>
        <a:lt2>
          <a:srgbClr val="000000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1_Layers 13">
        <a:dk1>
          <a:srgbClr val="000000"/>
        </a:dk1>
        <a:lt1>
          <a:srgbClr val="FFFFE1"/>
        </a:lt1>
        <a:dk2>
          <a:srgbClr val="330033"/>
        </a:dk2>
        <a:lt2>
          <a:srgbClr val="000000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0000FF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1_Layers 14">
        <a:dk1>
          <a:srgbClr val="000000"/>
        </a:dk1>
        <a:lt1>
          <a:srgbClr val="FFFFFF"/>
        </a:lt1>
        <a:dk2>
          <a:srgbClr val="330033"/>
        </a:dk2>
        <a:lt2>
          <a:srgbClr val="000000"/>
        </a:lt2>
        <a:accent1>
          <a:srgbClr val="CCCC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0000FF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1_Layers 15">
        <a:dk1>
          <a:srgbClr val="000000"/>
        </a:dk1>
        <a:lt1>
          <a:srgbClr val="FFFFFF"/>
        </a:lt1>
        <a:dk2>
          <a:srgbClr val="330033"/>
        </a:dk2>
        <a:lt2>
          <a:srgbClr val="000000"/>
        </a:lt2>
        <a:accent1>
          <a:srgbClr val="4B8984"/>
        </a:accent1>
        <a:accent2>
          <a:srgbClr val="00829B"/>
        </a:accent2>
        <a:accent3>
          <a:srgbClr val="FFFFFF"/>
        </a:accent3>
        <a:accent4>
          <a:srgbClr val="000000"/>
        </a:accent4>
        <a:accent5>
          <a:srgbClr val="B1C4C2"/>
        </a:accent5>
        <a:accent6>
          <a:srgbClr val="00758C"/>
        </a:accent6>
        <a:hlink>
          <a:srgbClr val="0000FF"/>
        </a:hlink>
        <a:folHlink>
          <a:srgbClr val="615C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1_Layers 16">
        <a:dk1>
          <a:srgbClr val="000000"/>
        </a:dk1>
        <a:lt1>
          <a:srgbClr val="FFFFFF"/>
        </a:lt1>
        <a:dk2>
          <a:srgbClr val="330033"/>
        </a:dk2>
        <a:lt2>
          <a:srgbClr val="000000"/>
        </a:lt2>
        <a:accent1>
          <a:srgbClr val="4B8984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B1C4C2"/>
        </a:accent5>
        <a:accent6>
          <a:srgbClr val="E70000"/>
        </a:accent6>
        <a:hlink>
          <a:srgbClr val="0000FF"/>
        </a:hlink>
        <a:folHlink>
          <a:srgbClr val="615C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dobe2008_black">
  <a:themeElements>
    <a:clrScheme name="Adobe 2008 Standard">
      <a:dk1>
        <a:srgbClr val="000000"/>
      </a:dk1>
      <a:lt1>
        <a:srgbClr val="F8F8F8"/>
      </a:lt1>
      <a:dk2>
        <a:srgbClr val="000000"/>
      </a:dk2>
      <a:lt2>
        <a:srgbClr val="F8F8F8"/>
      </a:lt2>
      <a:accent1>
        <a:srgbClr val="78AC7E"/>
      </a:accent1>
      <a:accent2>
        <a:srgbClr val="569BBE"/>
      </a:accent2>
      <a:accent3>
        <a:srgbClr val="8786B0"/>
      </a:accent3>
      <a:accent4>
        <a:srgbClr val="C7C397"/>
      </a:accent4>
      <a:accent5>
        <a:srgbClr val="C16921"/>
      </a:accent5>
      <a:accent6>
        <a:srgbClr val="00626D"/>
      </a:accent6>
      <a:hlink>
        <a:srgbClr val="397ECF"/>
      </a:hlink>
      <a:folHlink>
        <a:srgbClr val="204C82"/>
      </a:folHlink>
    </a:clrScheme>
    <a:fontScheme name="62_Layers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2_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2_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2_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2_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2_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2_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2_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2_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2_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2_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2_Layers 11">
        <a:dk1>
          <a:srgbClr val="000000"/>
        </a:dk1>
        <a:lt1>
          <a:srgbClr val="FFFFE1"/>
        </a:lt1>
        <a:dk2>
          <a:srgbClr val="330033"/>
        </a:dk2>
        <a:lt2>
          <a:srgbClr val="000000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2_Layers 12">
        <a:dk1>
          <a:srgbClr val="000000"/>
        </a:dk1>
        <a:lt1>
          <a:srgbClr val="FFFFE1"/>
        </a:lt1>
        <a:dk2>
          <a:srgbClr val="330033"/>
        </a:dk2>
        <a:lt2>
          <a:srgbClr val="000000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2_Layers 13">
        <a:dk1>
          <a:srgbClr val="000000"/>
        </a:dk1>
        <a:lt1>
          <a:srgbClr val="FFFFE1"/>
        </a:lt1>
        <a:dk2>
          <a:srgbClr val="330033"/>
        </a:dk2>
        <a:lt2>
          <a:srgbClr val="000000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0000FF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2_Layers 14">
        <a:dk1>
          <a:srgbClr val="000000"/>
        </a:dk1>
        <a:lt1>
          <a:srgbClr val="FFFFFF"/>
        </a:lt1>
        <a:dk2>
          <a:srgbClr val="330033"/>
        </a:dk2>
        <a:lt2>
          <a:srgbClr val="000000"/>
        </a:lt2>
        <a:accent1>
          <a:srgbClr val="CCCC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0000FF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2_Layers 15">
        <a:dk1>
          <a:srgbClr val="000000"/>
        </a:dk1>
        <a:lt1>
          <a:srgbClr val="FFFFFF"/>
        </a:lt1>
        <a:dk2>
          <a:srgbClr val="330033"/>
        </a:dk2>
        <a:lt2>
          <a:srgbClr val="000000"/>
        </a:lt2>
        <a:accent1>
          <a:srgbClr val="4B8984"/>
        </a:accent1>
        <a:accent2>
          <a:srgbClr val="00829B"/>
        </a:accent2>
        <a:accent3>
          <a:srgbClr val="FFFFFF"/>
        </a:accent3>
        <a:accent4>
          <a:srgbClr val="000000"/>
        </a:accent4>
        <a:accent5>
          <a:srgbClr val="B1C4C2"/>
        </a:accent5>
        <a:accent6>
          <a:srgbClr val="00758C"/>
        </a:accent6>
        <a:hlink>
          <a:srgbClr val="0000FF"/>
        </a:hlink>
        <a:folHlink>
          <a:srgbClr val="615C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2_Layers 16">
        <a:dk1>
          <a:srgbClr val="000000"/>
        </a:dk1>
        <a:lt1>
          <a:srgbClr val="FFFFFF"/>
        </a:lt1>
        <a:dk2>
          <a:srgbClr val="330033"/>
        </a:dk2>
        <a:lt2>
          <a:srgbClr val="000000"/>
        </a:lt2>
        <a:accent1>
          <a:srgbClr val="4B8984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B1C4C2"/>
        </a:accent5>
        <a:accent6>
          <a:srgbClr val="E70000"/>
        </a:accent6>
        <a:hlink>
          <a:srgbClr val="0000FF"/>
        </a:hlink>
        <a:folHlink>
          <a:srgbClr val="615C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4509</TotalTime>
  <Words>490</Words>
  <Application>Microsoft Office PowerPoint</Application>
  <PresentationFormat>全屏显示(4:3)</PresentationFormat>
  <Paragraphs>83</Paragraphs>
  <Slides>13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adobe2008_white</vt:lpstr>
      <vt:lpstr>adobe2008_black</vt:lpstr>
      <vt:lpstr>Default Theme</vt:lpstr>
      <vt:lpstr>Adobe Community Help</vt:lpstr>
      <vt:lpstr>First of all … </vt:lpstr>
      <vt:lpstr>Resources</vt:lpstr>
      <vt:lpstr>The Dashboard</vt:lpstr>
      <vt:lpstr>Dashboard options</vt:lpstr>
      <vt:lpstr>Community points</vt:lpstr>
      <vt:lpstr>Adobe Help Viewer </vt:lpstr>
      <vt:lpstr>Ratings</vt:lpstr>
      <vt:lpstr>Ratings - dashboard</vt:lpstr>
      <vt:lpstr>Adobe Moderator Forum Group</vt:lpstr>
      <vt:lpstr>Q/A</vt:lpstr>
      <vt:lpstr>PowerPoint 演示文稿</vt:lpstr>
      <vt:lpstr>声明：</vt:lpstr>
    </vt:vector>
  </TitlesOfParts>
  <Company>Adobe Systems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scott</dc:creator>
  <cp:lastModifiedBy>Microsoft</cp:lastModifiedBy>
  <cp:revision>209</cp:revision>
  <dcterms:created xsi:type="dcterms:W3CDTF">2009-03-10T01:35:43Z</dcterms:created>
  <dcterms:modified xsi:type="dcterms:W3CDTF">2018-01-05T05:11:57Z</dcterms:modified>
</cp:coreProperties>
</file>