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16.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7.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18.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9.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0.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1.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2.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5266" r:id="rId1"/>
    <p:sldMasterId id="2147485269" r:id="rId2"/>
    <p:sldMasterId id="2147485271" r:id="rId3"/>
    <p:sldMasterId id="2147485273" r:id="rId4"/>
    <p:sldMasterId id="2147485275" r:id="rId5"/>
    <p:sldMasterId id="2147485279" r:id="rId6"/>
    <p:sldMasterId id="2147485289" r:id="rId7"/>
    <p:sldMasterId id="2147485292" r:id="rId8"/>
    <p:sldMasterId id="2147485296" r:id="rId9"/>
    <p:sldMasterId id="2147485298" r:id="rId10"/>
    <p:sldMasterId id="2147485308" r:id="rId11"/>
    <p:sldMasterId id="2147485311" r:id="rId12"/>
    <p:sldMasterId id="2147485313" r:id="rId13"/>
    <p:sldMasterId id="2147485316" r:id="rId14"/>
    <p:sldMasterId id="2147485321" r:id="rId15"/>
    <p:sldMasterId id="2147485326" r:id="rId16"/>
    <p:sldMasterId id="2147485330" r:id="rId17"/>
    <p:sldMasterId id="2147485337" r:id="rId18"/>
    <p:sldMasterId id="2147485344" r:id="rId19"/>
    <p:sldMasterId id="2147485351" r:id="rId20"/>
    <p:sldMasterId id="2147485358" r:id="rId21"/>
    <p:sldMasterId id="2147485369" r:id="rId22"/>
    <p:sldMasterId id="2147485405" r:id="rId23"/>
  </p:sldMasterIdLst>
  <p:notesMasterIdLst>
    <p:notesMasterId r:id="rId55"/>
  </p:notesMasterIdLst>
  <p:handoutMasterIdLst>
    <p:handoutMasterId r:id="rId56"/>
  </p:handoutMasterIdLst>
  <p:sldIdLst>
    <p:sldId id="1050" r:id="rId24"/>
    <p:sldId id="1139" r:id="rId25"/>
    <p:sldId id="1137" r:id="rId26"/>
    <p:sldId id="1245" r:id="rId27"/>
    <p:sldId id="1190" r:id="rId28"/>
    <p:sldId id="1221" r:id="rId29"/>
    <p:sldId id="1211" r:id="rId30"/>
    <p:sldId id="1212" r:id="rId31"/>
    <p:sldId id="1213" r:id="rId32"/>
    <p:sldId id="1214" r:id="rId33"/>
    <p:sldId id="1215" r:id="rId34"/>
    <p:sldId id="1207" r:id="rId35"/>
    <p:sldId id="1216" r:id="rId36"/>
    <p:sldId id="1217" r:id="rId37"/>
    <p:sldId id="1218" r:id="rId38"/>
    <p:sldId id="1219" r:id="rId39"/>
    <p:sldId id="1220" r:id="rId40"/>
    <p:sldId id="1247" r:id="rId41"/>
    <p:sldId id="1235" r:id="rId42"/>
    <p:sldId id="1236" r:id="rId43"/>
    <p:sldId id="1237" r:id="rId44"/>
    <p:sldId id="1238" r:id="rId45"/>
    <p:sldId id="1239" r:id="rId46"/>
    <p:sldId id="1240" r:id="rId47"/>
    <p:sldId id="1241" r:id="rId48"/>
    <p:sldId id="1242" r:id="rId49"/>
    <p:sldId id="1243" r:id="rId50"/>
    <p:sldId id="1244" r:id="rId51"/>
    <p:sldId id="1246" r:id="rId52"/>
    <p:sldId id="1040" r:id="rId53"/>
    <p:sldId id="1248" r:id="rId54"/>
  </p:sldIdLst>
  <p:sldSz cx="9144000" cy="6858000" type="screen4x3"/>
  <p:notesSz cx="7023100" cy="93091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t Chung" initials="CE" lastIdx="0" clrIdx="0"/>
  <p:cmAuthor id="1" name="repepper" initials="r" lastIdx="2" clrIdx="1"/>
</p:cmAuthorLst>
</file>

<file path=ppt/presProps.xml><?xml version="1.0" encoding="utf-8"?>
<p:presentationPr xmlns:a="http://schemas.openxmlformats.org/drawingml/2006/main" xmlns:r="http://schemas.openxmlformats.org/officeDocument/2006/relationships" xmlns:p="http://schemas.openxmlformats.org/presentationml/2006/main">
  <p:prnPr hiddenSlides="1"/>
  <p:clrMru>
    <a:srgbClr val="3F1C7E"/>
    <a:srgbClr val="ADFFE1"/>
    <a:srgbClr val="00BAB6"/>
    <a:srgbClr val="D7CEFF"/>
    <a:srgbClr val="CAC1EF"/>
    <a:srgbClr val="5626AB"/>
    <a:srgbClr val="4C2296"/>
    <a:srgbClr val="451BBB"/>
    <a:srgbClr val="391796"/>
    <a:srgbClr val="F6C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8" autoAdjust="0"/>
    <p:restoredTop sz="97647" autoAdjust="0"/>
  </p:normalViewPr>
  <p:slideViewPr>
    <p:cSldViewPr snapToGrid="0">
      <p:cViewPr>
        <p:scale>
          <a:sx n="70" d="100"/>
          <a:sy n="70" d="100"/>
        </p:scale>
        <p:origin x="-1064" y="-48"/>
      </p:cViewPr>
      <p:guideLst>
        <p:guide orient="horz" pos="3098"/>
        <p:guide pos="307"/>
      </p:guideLst>
    </p:cSldViewPr>
  </p:slideViewPr>
  <p:notesTextViewPr>
    <p:cViewPr>
      <p:scale>
        <a:sx n="100" d="100"/>
        <a:sy n="100" d="100"/>
      </p:scale>
      <p:origin x="0" y="0"/>
    </p:cViewPr>
  </p:notesTextViewPr>
  <p:sorterViewPr>
    <p:cViewPr>
      <p:scale>
        <a:sx n="150" d="100"/>
        <a:sy n="150" d="100"/>
      </p:scale>
      <p:origin x="0" y="0"/>
    </p:cViewPr>
  </p:sorterViewPr>
  <p:notesViewPr>
    <p:cSldViewPr>
      <p:cViewPr varScale="1">
        <p:scale>
          <a:sx n="96" d="100"/>
          <a:sy n="96" d="100"/>
        </p:scale>
        <p:origin x="-2682" y="-11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slide" Target="slides/slide24.xml"/><Relationship Id="rId50" Type="http://schemas.openxmlformats.org/officeDocument/2006/relationships/slide" Target="slides/slide27.xml"/><Relationship Id="rId55"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41" Type="http://schemas.openxmlformats.org/officeDocument/2006/relationships/slide" Target="slides/slide18.xml"/><Relationship Id="rId54" Type="http://schemas.openxmlformats.org/officeDocument/2006/relationships/slide" Target="slides/slide3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slide" Target="slides/slide30.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slide" Target="slides/slide29.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56"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2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image" Target="../media/image29.jpeg"/></Relationships>
</file>

<file path=ppt/diagrams/_rels/data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image" Target="../media/image31.jpeg"/></Relationships>
</file>

<file path=ppt/diagrams/_rels/data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image" Target="../media/image34.jpeg"/></Relationships>
</file>

<file path=ppt/diagrams/_rels/data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image" Target="../media/image3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5DE12-1217-A042-AE72-81CB7300166E}" type="doc">
      <dgm:prSet loTypeId="urn:microsoft.com/office/officeart/2005/8/layout/pList2" loCatId="" qsTypeId="urn:microsoft.com/office/officeart/2005/8/quickstyle/simple4" qsCatId="simple" csTypeId="urn:microsoft.com/office/officeart/2005/8/colors/accent1_2" csCatId="accent1" phldr="1"/>
      <dgm:spPr/>
    </dgm:pt>
    <dgm:pt modelId="{5BDD8276-17B6-104F-AC39-EF5D7DC9B8BE}">
      <dgm:prSet phldrT="[Text]"/>
      <dgm:spPr/>
      <dgm:t>
        <a:bodyPr/>
        <a:lstStyle/>
        <a:p>
          <a:pPr algn="l"/>
          <a:r>
            <a:rPr lang="en-US" dirty="0" smtClean="0"/>
            <a:t>Compete on Price</a:t>
          </a:r>
          <a:br>
            <a:rPr lang="en-US" dirty="0" smtClean="0"/>
          </a:br>
          <a:endParaRPr lang="en-US" dirty="0" smtClean="0"/>
        </a:p>
        <a:p>
          <a:pPr algn="l"/>
          <a:r>
            <a:rPr lang="en-US" dirty="0" smtClean="0"/>
            <a:t>BOM shrinks due to competition</a:t>
          </a:r>
          <a:br>
            <a:rPr lang="en-US" dirty="0" smtClean="0"/>
          </a:br>
          <a:endParaRPr lang="en-US" dirty="0" smtClean="0"/>
        </a:p>
        <a:p>
          <a:pPr algn="l"/>
          <a:r>
            <a:rPr lang="en-US" dirty="0" smtClean="0"/>
            <a:t>Difficult to differentiate</a:t>
          </a:r>
          <a:br>
            <a:rPr lang="en-US" dirty="0" smtClean="0"/>
          </a:br>
          <a:endParaRPr lang="en-US" dirty="0" smtClean="0"/>
        </a:p>
        <a:p>
          <a:pPr algn="l"/>
          <a:r>
            <a:rPr lang="en-US" dirty="0" smtClean="0"/>
            <a:t>Profitability tied to change orders</a:t>
          </a:r>
          <a:br>
            <a:rPr lang="en-US" dirty="0" smtClean="0"/>
          </a:br>
          <a:endParaRPr lang="en-US" dirty="0"/>
        </a:p>
      </dgm:t>
    </dgm:pt>
    <dgm:pt modelId="{463DED32-FEEF-DD48-A51C-8234E2B2B4B8}" type="parTrans" cxnId="{7A00D3D7-5238-F141-B898-000AC20A12D9}">
      <dgm:prSet/>
      <dgm:spPr/>
      <dgm:t>
        <a:bodyPr/>
        <a:lstStyle/>
        <a:p>
          <a:endParaRPr lang="en-US"/>
        </a:p>
      </dgm:t>
    </dgm:pt>
    <dgm:pt modelId="{3233CE1A-C6E8-0345-A3E6-49AA3B6746F7}" type="sibTrans" cxnId="{7A00D3D7-5238-F141-B898-000AC20A12D9}">
      <dgm:prSet/>
      <dgm:spPr/>
      <dgm:t>
        <a:bodyPr/>
        <a:lstStyle/>
        <a:p>
          <a:endParaRPr lang="en-US"/>
        </a:p>
      </dgm:t>
    </dgm:pt>
    <dgm:pt modelId="{B978F415-7D57-7F4C-B8FA-F07E9B181857}">
      <dgm:prSet phldrT="[Text]"/>
      <dgm:spPr/>
      <dgm:t>
        <a:bodyPr/>
        <a:lstStyle/>
        <a:p>
          <a:pPr algn="l"/>
          <a:r>
            <a:rPr lang="en-US" dirty="0" smtClean="0"/>
            <a:t>Accurate Scoping &amp; pricing</a:t>
          </a:r>
          <a:br>
            <a:rPr lang="en-US" dirty="0" smtClean="0"/>
          </a:br>
          <a:r>
            <a:rPr lang="en-US" dirty="0" smtClean="0"/>
            <a:t/>
          </a:r>
          <a:br>
            <a:rPr lang="en-US" dirty="0" smtClean="0"/>
          </a:br>
          <a:r>
            <a:rPr lang="en-US" dirty="0" smtClean="0"/>
            <a:t>Maximize engineering skills</a:t>
          </a:r>
          <a:br>
            <a:rPr lang="en-US" dirty="0" smtClean="0"/>
          </a:br>
          <a:r>
            <a:rPr lang="en-US" dirty="0" smtClean="0"/>
            <a:t/>
          </a:r>
          <a:br>
            <a:rPr lang="en-US" dirty="0" smtClean="0"/>
          </a:br>
          <a:r>
            <a:rPr lang="en-US" dirty="0" smtClean="0"/>
            <a:t>Capture all revenue opportunities</a:t>
          </a:r>
          <a:br>
            <a:rPr lang="en-US" dirty="0" smtClean="0"/>
          </a:br>
          <a:r>
            <a:rPr lang="en-US" dirty="0" smtClean="0"/>
            <a:t/>
          </a:r>
          <a:br>
            <a:rPr lang="en-US" dirty="0" smtClean="0"/>
          </a:br>
          <a:r>
            <a:rPr lang="en-US" dirty="0" smtClean="0"/>
            <a:t>Minimize support costs</a:t>
          </a:r>
          <a:endParaRPr lang="en-US" dirty="0"/>
        </a:p>
      </dgm:t>
    </dgm:pt>
    <dgm:pt modelId="{5F7B5B20-25BA-D34F-BFE2-A4BD7A82CF65}" type="parTrans" cxnId="{3DAE220D-9658-F345-8EB2-2C18DD9D83C4}">
      <dgm:prSet/>
      <dgm:spPr/>
      <dgm:t>
        <a:bodyPr/>
        <a:lstStyle/>
        <a:p>
          <a:endParaRPr lang="en-US"/>
        </a:p>
      </dgm:t>
    </dgm:pt>
    <dgm:pt modelId="{75BCDB66-F83B-5441-8A30-2E6767AB5085}" type="sibTrans" cxnId="{3DAE220D-9658-F345-8EB2-2C18DD9D83C4}">
      <dgm:prSet/>
      <dgm:spPr/>
      <dgm:t>
        <a:bodyPr/>
        <a:lstStyle/>
        <a:p>
          <a:endParaRPr lang="en-US"/>
        </a:p>
      </dgm:t>
    </dgm:pt>
    <dgm:pt modelId="{0B2E5D53-78E9-4244-AC62-C0C10E74C100}" type="pres">
      <dgm:prSet presAssocID="{1B35DE12-1217-A042-AE72-81CB7300166E}" presName="Name0" presStyleCnt="0">
        <dgm:presLayoutVars>
          <dgm:dir/>
          <dgm:resizeHandles val="exact"/>
        </dgm:presLayoutVars>
      </dgm:prSet>
      <dgm:spPr/>
    </dgm:pt>
    <dgm:pt modelId="{A64CBD4E-0B4B-2F45-BAB1-9E620AF3E89E}" type="pres">
      <dgm:prSet presAssocID="{1B35DE12-1217-A042-AE72-81CB7300166E}" presName="bkgdShp" presStyleLbl="alignAccFollowNode1" presStyleIdx="0" presStyleCnt="1"/>
      <dgm:spPr/>
    </dgm:pt>
    <dgm:pt modelId="{26309AD1-A656-9C42-B6A0-06C3A1D1447F}" type="pres">
      <dgm:prSet presAssocID="{1B35DE12-1217-A042-AE72-81CB7300166E}" presName="linComp" presStyleCnt="0"/>
      <dgm:spPr/>
    </dgm:pt>
    <dgm:pt modelId="{B006CDE9-C1D7-6C4D-BFAD-80678A424111}" type="pres">
      <dgm:prSet presAssocID="{5BDD8276-17B6-104F-AC39-EF5D7DC9B8BE}" presName="compNode" presStyleCnt="0"/>
      <dgm:spPr/>
    </dgm:pt>
    <dgm:pt modelId="{23DDFA71-0BCF-3F4E-86B3-775423424127}" type="pres">
      <dgm:prSet presAssocID="{5BDD8276-17B6-104F-AC39-EF5D7DC9B8BE}" presName="node" presStyleLbl="node1" presStyleIdx="0" presStyleCnt="2">
        <dgm:presLayoutVars>
          <dgm:bulletEnabled val="1"/>
        </dgm:presLayoutVars>
      </dgm:prSet>
      <dgm:spPr/>
      <dgm:t>
        <a:bodyPr/>
        <a:lstStyle/>
        <a:p>
          <a:endParaRPr lang="en-US"/>
        </a:p>
      </dgm:t>
    </dgm:pt>
    <dgm:pt modelId="{B861C28F-CD81-B843-B9E8-41D6A7B01FD5}" type="pres">
      <dgm:prSet presAssocID="{5BDD8276-17B6-104F-AC39-EF5D7DC9B8BE}" presName="invisiNode" presStyleLbl="node1" presStyleIdx="0" presStyleCnt="2"/>
      <dgm:spPr/>
    </dgm:pt>
    <dgm:pt modelId="{427F5FF4-704B-DC4E-A5BA-95E083BAD900}" type="pres">
      <dgm:prSet presAssocID="{5BDD8276-17B6-104F-AC39-EF5D7DC9B8BE}" presName="imagNode" presStyleLbl="fgImgPlace1" presStyleIdx="0" presStyleCnt="2"/>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pt>
    <dgm:pt modelId="{858D2F14-5CA5-5E4D-960D-7E6406BC5480}" type="pres">
      <dgm:prSet presAssocID="{3233CE1A-C6E8-0345-A3E6-49AA3B6746F7}" presName="sibTrans" presStyleLbl="sibTrans2D1" presStyleIdx="0" presStyleCnt="0"/>
      <dgm:spPr/>
      <dgm:t>
        <a:bodyPr/>
        <a:lstStyle/>
        <a:p>
          <a:endParaRPr lang="en-US"/>
        </a:p>
      </dgm:t>
    </dgm:pt>
    <dgm:pt modelId="{6D39E748-5C6E-BD4E-8F2D-6EF6B359FA96}" type="pres">
      <dgm:prSet presAssocID="{B978F415-7D57-7F4C-B8FA-F07E9B181857}" presName="compNode" presStyleCnt="0"/>
      <dgm:spPr/>
    </dgm:pt>
    <dgm:pt modelId="{5FE3B45A-1581-B547-9F74-50629E0CD9E5}" type="pres">
      <dgm:prSet presAssocID="{B978F415-7D57-7F4C-B8FA-F07E9B181857}" presName="node" presStyleLbl="node1" presStyleIdx="1" presStyleCnt="2">
        <dgm:presLayoutVars>
          <dgm:bulletEnabled val="1"/>
        </dgm:presLayoutVars>
      </dgm:prSet>
      <dgm:spPr/>
      <dgm:t>
        <a:bodyPr/>
        <a:lstStyle/>
        <a:p>
          <a:endParaRPr lang="en-US"/>
        </a:p>
      </dgm:t>
    </dgm:pt>
    <dgm:pt modelId="{B3C2DE36-62D1-5F46-A39F-4856A79CA4B8}" type="pres">
      <dgm:prSet presAssocID="{B978F415-7D57-7F4C-B8FA-F07E9B181857}" presName="invisiNode" presStyleLbl="node1" presStyleIdx="1" presStyleCnt="2"/>
      <dgm:spPr/>
    </dgm:pt>
    <dgm:pt modelId="{59577016-DFAB-8941-8A72-885268DB90FB}" type="pres">
      <dgm:prSet presAssocID="{B978F415-7D57-7F4C-B8FA-F07E9B181857}" presName="imagNode" presStyleLbl="fgImgPlace1" presStyleIdx="1" presStyleCnt="2"/>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pt>
  </dgm:ptLst>
  <dgm:cxnLst>
    <dgm:cxn modelId="{E05E96B8-EFCC-664B-8D52-9D670DE7DBE0}" type="presOf" srcId="{1B35DE12-1217-A042-AE72-81CB7300166E}" destId="{0B2E5D53-78E9-4244-AC62-C0C10E74C100}" srcOrd="0" destOrd="0" presId="urn:microsoft.com/office/officeart/2005/8/layout/pList2"/>
    <dgm:cxn modelId="{E5226E33-B915-7F48-B1D1-64A85D1AD91E}" type="presOf" srcId="{3233CE1A-C6E8-0345-A3E6-49AA3B6746F7}" destId="{858D2F14-5CA5-5E4D-960D-7E6406BC5480}" srcOrd="0" destOrd="0" presId="urn:microsoft.com/office/officeart/2005/8/layout/pList2"/>
    <dgm:cxn modelId="{991ACCBA-4E25-8042-929D-08168D963E8A}" type="presOf" srcId="{5BDD8276-17B6-104F-AC39-EF5D7DC9B8BE}" destId="{23DDFA71-0BCF-3F4E-86B3-775423424127}" srcOrd="0" destOrd="0" presId="urn:microsoft.com/office/officeart/2005/8/layout/pList2"/>
    <dgm:cxn modelId="{5A823352-5B82-AE4B-83BE-18428FDE5023}" type="presOf" srcId="{B978F415-7D57-7F4C-B8FA-F07E9B181857}" destId="{5FE3B45A-1581-B547-9F74-50629E0CD9E5}" srcOrd="0" destOrd="0" presId="urn:microsoft.com/office/officeart/2005/8/layout/pList2"/>
    <dgm:cxn modelId="{7A00D3D7-5238-F141-B898-000AC20A12D9}" srcId="{1B35DE12-1217-A042-AE72-81CB7300166E}" destId="{5BDD8276-17B6-104F-AC39-EF5D7DC9B8BE}" srcOrd="0" destOrd="0" parTransId="{463DED32-FEEF-DD48-A51C-8234E2B2B4B8}" sibTransId="{3233CE1A-C6E8-0345-A3E6-49AA3B6746F7}"/>
    <dgm:cxn modelId="{3DAE220D-9658-F345-8EB2-2C18DD9D83C4}" srcId="{1B35DE12-1217-A042-AE72-81CB7300166E}" destId="{B978F415-7D57-7F4C-B8FA-F07E9B181857}" srcOrd="1" destOrd="0" parTransId="{5F7B5B20-25BA-D34F-BFE2-A4BD7A82CF65}" sibTransId="{75BCDB66-F83B-5441-8A30-2E6767AB5085}"/>
    <dgm:cxn modelId="{2AAFEAF9-562C-D649-B5A3-EBD63C9D726D}" type="presParOf" srcId="{0B2E5D53-78E9-4244-AC62-C0C10E74C100}" destId="{A64CBD4E-0B4B-2F45-BAB1-9E620AF3E89E}" srcOrd="0" destOrd="0" presId="urn:microsoft.com/office/officeart/2005/8/layout/pList2"/>
    <dgm:cxn modelId="{FE35C3C6-C1AD-8D4A-9037-14FF8D2DECEF}" type="presParOf" srcId="{0B2E5D53-78E9-4244-AC62-C0C10E74C100}" destId="{26309AD1-A656-9C42-B6A0-06C3A1D1447F}" srcOrd="1" destOrd="0" presId="urn:microsoft.com/office/officeart/2005/8/layout/pList2"/>
    <dgm:cxn modelId="{0E2D8E04-2DA3-3042-A017-C4ED255135C8}" type="presParOf" srcId="{26309AD1-A656-9C42-B6A0-06C3A1D1447F}" destId="{B006CDE9-C1D7-6C4D-BFAD-80678A424111}" srcOrd="0" destOrd="0" presId="urn:microsoft.com/office/officeart/2005/8/layout/pList2"/>
    <dgm:cxn modelId="{F475A319-3C0E-CD44-8080-14642B3F0F30}" type="presParOf" srcId="{B006CDE9-C1D7-6C4D-BFAD-80678A424111}" destId="{23DDFA71-0BCF-3F4E-86B3-775423424127}" srcOrd="0" destOrd="0" presId="urn:microsoft.com/office/officeart/2005/8/layout/pList2"/>
    <dgm:cxn modelId="{3C7E2692-B647-1146-9990-173960D2FA57}" type="presParOf" srcId="{B006CDE9-C1D7-6C4D-BFAD-80678A424111}" destId="{B861C28F-CD81-B843-B9E8-41D6A7B01FD5}" srcOrd="1" destOrd="0" presId="urn:microsoft.com/office/officeart/2005/8/layout/pList2"/>
    <dgm:cxn modelId="{10270CA8-A4B8-1248-BF32-061951CCEBF0}" type="presParOf" srcId="{B006CDE9-C1D7-6C4D-BFAD-80678A424111}" destId="{427F5FF4-704B-DC4E-A5BA-95E083BAD900}" srcOrd="2" destOrd="0" presId="urn:microsoft.com/office/officeart/2005/8/layout/pList2"/>
    <dgm:cxn modelId="{094FDF0A-8E95-434B-8795-B53A35F08712}" type="presParOf" srcId="{26309AD1-A656-9C42-B6A0-06C3A1D1447F}" destId="{858D2F14-5CA5-5E4D-960D-7E6406BC5480}" srcOrd="1" destOrd="0" presId="urn:microsoft.com/office/officeart/2005/8/layout/pList2"/>
    <dgm:cxn modelId="{26F597B0-2A9A-A446-8C79-B80ED1397564}" type="presParOf" srcId="{26309AD1-A656-9C42-B6A0-06C3A1D1447F}" destId="{6D39E748-5C6E-BD4E-8F2D-6EF6B359FA96}" srcOrd="2" destOrd="0" presId="urn:microsoft.com/office/officeart/2005/8/layout/pList2"/>
    <dgm:cxn modelId="{53DB1E26-B81C-F64F-8693-731118891D62}" type="presParOf" srcId="{6D39E748-5C6E-BD4E-8F2D-6EF6B359FA96}" destId="{5FE3B45A-1581-B547-9F74-50629E0CD9E5}" srcOrd="0" destOrd="0" presId="urn:microsoft.com/office/officeart/2005/8/layout/pList2"/>
    <dgm:cxn modelId="{E0086900-18CD-254E-87AF-B7D69D56640E}" type="presParOf" srcId="{6D39E748-5C6E-BD4E-8F2D-6EF6B359FA96}" destId="{B3C2DE36-62D1-5F46-A39F-4856A79CA4B8}" srcOrd="1" destOrd="0" presId="urn:microsoft.com/office/officeart/2005/8/layout/pList2"/>
    <dgm:cxn modelId="{E9D702C3-E6BF-324B-8ACD-64ED56A0810A}" type="presParOf" srcId="{6D39E748-5C6E-BD4E-8F2D-6EF6B359FA96}" destId="{59577016-DFAB-8941-8A72-885268DB90FB}"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0FB93E-436F-4F4B-A13C-542A856C7601}" type="doc">
      <dgm:prSet loTypeId="urn:microsoft.com/office/officeart/2005/8/layout/pList2" loCatId="" qsTypeId="urn:microsoft.com/office/officeart/2005/8/quickstyle/simple4" qsCatId="simple" csTypeId="urn:microsoft.com/office/officeart/2005/8/colors/accent1_2" csCatId="accent1" phldr="1"/>
      <dgm:spPr/>
    </dgm:pt>
    <dgm:pt modelId="{31A59EAB-858F-EB45-A533-568A179D5155}">
      <dgm:prSet phldrT="[Text]"/>
      <dgm:spPr/>
      <dgm:t>
        <a:bodyPr/>
        <a:lstStyle/>
        <a:p>
          <a:pPr algn="l"/>
          <a:r>
            <a:rPr lang="en-US" dirty="0" smtClean="0"/>
            <a:t>Simplify the budget process</a:t>
          </a:r>
          <a:br>
            <a:rPr lang="en-US" dirty="0" smtClean="0"/>
          </a:br>
          <a:r>
            <a:rPr lang="en-US" dirty="0" smtClean="0"/>
            <a:t/>
          </a:r>
          <a:br>
            <a:rPr lang="en-US" dirty="0" smtClean="0"/>
          </a:br>
          <a:r>
            <a:rPr lang="en-US" dirty="0" smtClean="0"/>
            <a:t>Ensure success &amp; keep stakeholders informed</a:t>
          </a:r>
          <a:br>
            <a:rPr lang="en-US" dirty="0" smtClean="0"/>
          </a:br>
          <a:r>
            <a:rPr lang="en-US" dirty="0" smtClean="0"/>
            <a:t> </a:t>
          </a:r>
          <a:br>
            <a:rPr lang="en-US" dirty="0" smtClean="0"/>
          </a:br>
          <a:r>
            <a:rPr lang="en-US" dirty="0" smtClean="0"/>
            <a:t>Maximize investment by preparing for the future</a:t>
          </a:r>
          <a:endParaRPr lang="en-US" dirty="0"/>
        </a:p>
      </dgm:t>
    </dgm:pt>
    <dgm:pt modelId="{A2319933-4E9B-D948-9DE3-361D5939B5F5}" type="parTrans" cxnId="{3E440B85-0FD4-E340-9CBB-94E642EE54EF}">
      <dgm:prSet/>
      <dgm:spPr/>
      <dgm:t>
        <a:bodyPr/>
        <a:lstStyle/>
        <a:p>
          <a:endParaRPr lang="en-US"/>
        </a:p>
      </dgm:t>
    </dgm:pt>
    <dgm:pt modelId="{BF6B6C7C-A634-2245-AE84-96FB7824BCA0}" type="sibTrans" cxnId="{3E440B85-0FD4-E340-9CBB-94E642EE54EF}">
      <dgm:prSet/>
      <dgm:spPr/>
      <dgm:t>
        <a:bodyPr/>
        <a:lstStyle/>
        <a:p>
          <a:endParaRPr lang="en-US"/>
        </a:p>
      </dgm:t>
    </dgm:pt>
    <dgm:pt modelId="{3BB08F74-5B23-8946-9428-B7EDA13ACCA2}">
      <dgm:prSet phldrT="[Text]"/>
      <dgm:spPr/>
      <dgm:t>
        <a:bodyPr/>
        <a:lstStyle/>
        <a:p>
          <a:pPr algn="l"/>
          <a:r>
            <a:rPr lang="en-US" dirty="0" smtClean="0"/>
            <a:t>Differentiate through services</a:t>
          </a:r>
          <a:br>
            <a:rPr lang="en-US" dirty="0" smtClean="0"/>
          </a:br>
          <a:r>
            <a:rPr lang="en-US" dirty="0" smtClean="0"/>
            <a:t/>
          </a:r>
          <a:br>
            <a:rPr lang="en-US" dirty="0" smtClean="0"/>
          </a:br>
          <a:r>
            <a:rPr lang="en-US" dirty="0" smtClean="0"/>
            <a:t>Better utilize engineering resources </a:t>
          </a:r>
        </a:p>
        <a:p>
          <a:pPr algn="l"/>
          <a:r>
            <a:rPr lang="en-US" dirty="0" smtClean="0"/>
            <a:t/>
          </a:r>
          <a:br>
            <a:rPr lang="en-US" dirty="0" smtClean="0"/>
          </a:br>
          <a:r>
            <a:rPr lang="en-US" dirty="0" smtClean="0"/>
            <a:t>Sell value not people</a:t>
          </a:r>
          <a:br>
            <a:rPr lang="en-US" dirty="0" smtClean="0"/>
          </a:br>
          <a:r>
            <a:rPr lang="en-US" dirty="0" smtClean="0"/>
            <a:t/>
          </a:r>
          <a:br>
            <a:rPr lang="en-US" dirty="0" smtClean="0"/>
          </a:br>
          <a:r>
            <a:rPr lang="en-US" dirty="0" smtClean="0"/>
            <a:t>Position yourself for long-term engagement</a:t>
          </a:r>
          <a:endParaRPr lang="en-US" dirty="0"/>
        </a:p>
      </dgm:t>
    </dgm:pt>
    <dgm:pt modelId="{91472D60-3FAB-5747-8D43-3ED82D6A0BBF}" type="parTrans" cxnId="{F1A071C9-4D7D-1F4A-AD7B-8C6F1CBCADB1}">
      <dgm:prSet/>
      <dgm:spPr/>
      <dgm:t>
        <a:bodyPr/>
        <a:lstStyle/>
        <a:p>
          <a:endParaRPr lang="en-US"/>
        </a:p>
      </dgm:t>
    </dgm:pt>
    <dgm:pt modelId="{C5F7F095-83B7-EE4E-ADBD-9C03688C48FC}" type="sibTrans" cxnId="{F1A071C9-4D7D-1F4A-AD7B-8C6F1CBCADB1}">
      <dgm:prSet/>
      <dgm:spPr/>
      <dgm:t>
        <a:bodyPr/>
        <a:lstStyle/>
        <a:p>
          <a:endParaRPr lang="en-US"/>
        </a:p>
      </dgm:t>
    </dgm:pt>
    <dgm:pt modelId="{A8B9EBAA-3D79-3449-AF12-EB3CBF5303FD}" type="pres">
      <dgm:prSet presAssocID="{AC0FB93E-436F-4F4B-A13C-542A856C7601}" presName="Name0" presStyleCnt="0">
        <dgm:presLayoutVars>
          <dgm:dir/>
          <dgm:resizeHandles val="exact"/>
        </dgm:presLayoutVars>
      </dgm:prSet>
      <dgm:spPr/>
    </dgm:pt>
    <dgm:pt modelId="{2ED55146-861E-164A-A1A2-7D45A9B4AA0F}" type="pres">
      <dgm:prSet presAssocID="{AC0FB93E-436F-4F4B-A13C-542A856C7601}" presName="bkgdShp" presStyleLbl="alignAccFollowNode1" presStyleIdx="0" presStyleCnt="1"/>
      <dgm:spPr/>
      <dgm:t>
        <a:bodyPr/>
        <a:lstStyle/>
        <a:p>
          <a:endParaRPr lang="en-US"/>
        </a:p>
      </dgm:t>
    </dgm:pt>
    <dgm:pt modelId="{1E28AE4C-E9ED-F742-B148-5A9AE04B5A66}" type="pres">
      <dgm:prSet presAssocID="{AC0FB93E-436F-4F4B-A13C-542A856C7601}" presName="linComp" presStyleCnt="0"/>
      <dgm:spPr/>
    </dgm:pt>
    <dgm:pt modelId="{140A4058-BCCF-9A45-B075-2B956098FD12}" type="pres">
      <dgm:prSet presAssocID="{31A59EAB-858F-EB45-A533-568A179D5155}" presName="compNode" presStyleCnt="0"/>
      <dgm:spPr/>
    </dgm:pt>
    <dgm:pt modelId="{A3114D11-00D3-C54A-8747-A380C8E5799F}" type="pres">
      <dgm:prSet presAssocID="{31A59EAB-858F-EB45-A533-568A179D5155}" presName="node" presStyleLbl="node1" presStyleIdx="0" presStyleCnt="2">
        <dgm:presLayoutVars>
          <dgm:bulletEnabled val="1"/>
        </dgm:presLayoutVars>
      </dgm:prSet>
      <dgm:spPr/>
      <dgm:t>
        <a:bodyPr/>
        <a:lstStyle/>
        <a:p>
          <a:endParaRPr lang="en-US"/>
        </a:p>
      </dgm:t>
    </dgm:pt>
    <dgm:pt modelId="{D27049EC-A23A-3840-917B-DA6EE2A08B2E}" type="pres">
      <dgm:prSet presAssocID="{31A59EAB-858F-EB45-A533-568A179D5155}" presName="invisiNode" presStyleLbl="node1" presStyleIdx="0" presStyleCnt="2"/>
      <dgm:spPr/>
    </dgm:pt>
    <dgm:pt modelId="{2F902CE6-C81C-FF45-888C-938A5D9A83A0}" type="pres">
      <dgm:prSet presAssocID="{31A59EAB-858F-EB45-A533-568A179D5155}" presName="imagNode" presStyleLbl="fgImgPlace1" presStyleIdx="0" presStyleCnt="2" custLinFactX="8535" custLinFactNeighborX="100000"/>
      <dgm:spPr>
        <a:blipFill>
          <a:blip xmlns:r="http://schemas.openxmlformats.org/officeDocument/2006/relationships" r:embed="rId1" cstate="email">
            <a:extLst>
              <a:ext uri="{28A0092B-C50C-407E-A947-70E740481C1C}">
                <a14:useLocalDpi xmlns:a14="http://schemas.microsoft.com/office/drawing/2010/main"/>
              </a:ext>
            </a:extLst>
          </a:blip>
          <a:srcRect/>
          <a:stretch>
            <a:fillRect/>
          </a:stretch>
        </a:blipFill>
      </dgm:spPr>
    </dgm:pt>
    <dgm:pt modelId="{B4C626B7-FF50-0E45-8FA6-4AA4920364ED}" type="pres">
      <dgm:prSet presAssocID="{BF6B6C7C-A634-2245-AE84-96FB7824BCA0}" presName="sibTrans" presStyleLbl="sibTrans2D1" presStyleIdx="0" presStyleCnt="0"/>
      <dgm:spPr/>
      <dgm:t>
        <a:bodyPr/>
        <a:lstStyle/>
        <a:p>
          <a:endParaRPr lang="en-US"/>
        </a:p>
      </dgm:t>
    </dgm:pt>
    <dgm:pt modelId="{A990DFC5-E3C4-CF49-8147-8AF4A5FD7380}" type="pres">
      <dgm:prSet presAssocID="{3BB08F74-5B23-8946-9428-B7EDA13ACCA2}" presName="compNode" presStyleCnt="0"/>
      <dgm:spPr/>
    </dgm:pt>
    <dgm:pt modelId="{ABCC1338-6714-1549-B150-962F8737F7D9}" type="pres">
      <dgm:prSet presAssocID="{3BB08F74-5B23-8946-9428-B7EDA13ACCA2}" presName="node" presStyleLbl="node1" presStyleIdx="1" presStyleCnt="2">
        <dgm:presLayoutVars>
          <dgm:bulletEnabled val="1"/>
        </dgm:presLayoutVars>
      </dgm:prSet>
      <dgm:spPr/>
      <dgm:t>
        <a:bodyPr/>
        <a:lstStyle/>
        <a:p>
          <a:endParaRPr lang="en-US"/>
        </a:p>
      </dgm:t>
    </dgm:pt>
    <dgm:pt modelId="{0F9B7DC0-F392-E44E-A894-047559E3148B}" type="pres">
      <dgm:prSet presAssocID="{3BB08F74-5B23-8946-9428-B7EDA13ACCA2}" presName="invisiNode" presStyleLbl="node1" presStyleIdx="1" presStyleCnt="2"/>
      <dgm:spPr/>
    </dgm:pt>
    <dgm:pt modelId="{89340A3B-4EF4-044A-826E-0F849BDBD899}" type="pres">
      <dgm:prSet presAssocID="{3BB08F74-5B23-8946-9428-B7EDA13ACCA2}" presName="imagNode" presStyleLbl="fgImgPlace1" presStyleIdx="1" presStyleCnt="2" custScaleX="98658" custScaleY="93209" custLinFactX="-9808" custLinFactNeighborX="-100000" custLinFactNeighborY="-1914"/>
      <dgm:spPr>
        <a:blipFill>
          <a:blip xmlns:r="http://schemas.openxmlformats.org/officeDocument/2006/relationships" r:embed="rId2" cstate="email">
            <a:extLst>
              <a:ext uri="{28A0092B-C50C-407E-A947-70E740481C1C}">
                <a14:useLocalDpi xmlns:a14="http://schemas.microsoft.com/office/drawing/2010/main"/>
              </a:ext>
            </a:extLst>
          </a:blip>
          <a:srcRect/>
          <a:stretch>
            <a:fillRect/>
          </a:stretch>
        </a:blipFill>
      </dgm:spPr>
    </dgm:pt>
  </dgm:ptLst>
  <dgm:cxnLst>
    <dgm:cxn modelId="{3E440B85-0FD4-E340-9CBB-94E642EE54EF}" srcId="{AC0FB93E-436F-4F4B-A13C-542A856C7601}" destId="{31A59EAB-858F-EB45-A533-568A179D5155}" srcOrd="0" destOrd="0" parTransId="{A2319933-4E9B-D948-9DE3-361D5939B5F5}" sibTransId="{BF6B6C7C-A634-2245-AE84-96FB7824BCA0}"/>
    <dgm:cxn modelId="{AC334C4D-6A45-E944-8A19-47566D93CAF3}" type="presOf" srcId="{AC0FB93E-436F-4F4B-A13C-542A856C7601}" destId="{A8B9EBAA-3D79-3449-AF12-EB3CBF5303FD}" srcOrd="0" destOrd="0" presId="urn:microsoft.com/office/officeart/2005/8/layout/pList2"/>
    <dgm:cxn modelId="{F1A071C9-4D7D-1F4A-AD7B-8C6F1CBCADB1}" srcId="{AC0FB93E-436F-4F4B-A13C-542A856C7601}" destId="{3BB08F74-5B23-8946-9428-B7EDA13ACCA2}" srcOrd="1" destOrd="0" parTransId="{91472D60-3FAB-5747-8D43-3ED82D6A0BBF}" sibTransId="{C5F7F095-83B7-EE4E-ADBD-9C03688C48FC}"/>
    <dgm:cxn modelId="{45EB03CF-275D-8A45-92EA-BF0191BA6FBB}" type="presOf" srcId="{31A59EAB-858F-EB45-A533-568A179D5155}" destId="{A3114D11-00D3-C54A-8747-A380C8E5799F}" srcOrd="0" destOrd="0" presId="urn:microsoft.com/office/officeart/2005/8/layout/pList2"/>
    <dgm:cxn modelId="{81488CE8-01C4-F846-9463-3303B6763BDE}" type="presOf" srcId="{BF6B6C7C-A634-2245-AE84-96FB7824BCA0}" destId="{B4C626B7-FF50-0E45-8FA6-4AA4920364ED}" srcOrd="0" destOrd="0" presId="urn:microsoft.com/office/officeart/2005/8/layout/pList2"/>
    <dgm:cxn modelId="{9C0B9753-F281-A145-B303-6A494E01CD16}" type="presOf" srcId="{3BB08F74-5B23-8946-9428-B7EDA13ACCA2}" destId="{ABCC1338-6714-1549-B150-962F8737F7D9}" srcOrd="0" destOrd="0" presId="urn:microsoft.com/office/officeart/2005/8/layout/pList2"/>
    <dgm:cxn modelId="{FC609375-9231-0547-A770-A3CB34E9C881}" type="presParOf" srcId="{A8B9EBAA-3D79-3449-AF12-EB3CBF5303FD}" destId="{2ED55146-861E-164A-A1A2-7D45A9B4AA0F}" srcOrd="0" destOrd="0" presId="urn:microsoft.com/office/officeart/2005/8/layout/pList2"/>
    <dgm:cxn modelId="{F1AE29C5-9A92-FA4E-92AD-74ABB3207D61}" type="presParOf" srcId="{A8B9EBAA-3D79-3449-AF12-EB3CBF5303FD}" destId="{1E28AE4C-E9ED-F742-B148-5A9AE04B5A66}" srcOrd="1" destOrd="0" presId="urn:microsoft.com/office/officeart/2005/8/layout/pList2"/>
    <dgm:cxn modelId="{293564F4-12A6-724F-86D9-5136A38238D6}" type="presParOf" srcId="{1E28AE4C-E9ED-F742-B148-5A9AE04B5A66}" destId="{140A4058-BCCF-9A45-B075-2B956098FD12}" srcOrd="0" destOrd="0" presId="urn:microsoft.com/office/officeart/2005/8/layout/pList2"/>
    <dgm:cxn modelId="{C1C3B40E-549C-BC47-9F05-6038B1AC886D}" type="presParOf" srcId="{140A4058-BCCF-9A45-B075-2B956098FD12}" destId="{A3114D11-00D3-C54A-8747-A380C8E5799F}" srcOrd="0" destOrd="0" presId="urn:microsoft.com/office/officeart/2005/8/layout/pList2"/>
    <dgm:cxn modelId="{312CC828-1E34-7C4D-B68F-D315EBADC29F}" type="presParOf" srcId="{140A4058-BCCF-9A45-B075-2B956098FD12}" destId="{D27049EC-A23A-3840-917B-DA6EE2A08B2E}" srcOrd="1" destOrd="0" presId="urn:microsoft.com/office/officeart/2005/8/layout/pList2"/>
    <dgm:cxn modelId="{1A7929B5-332C-834E-A479-13A1CD8BB34E}" type="presParOf" srcId="{140A4058-BCCF-9A45-B075-2B956098FD12}" destId="{2F902CE6-C81C-FF45-888C-938A5D9A83A0}" srcOrd="2" destOrd="0" presId="urn:microsoft.com/office/officeart/2005/8/layout/pList2"/>
    <dgm:cxn modelId="{F32FAA37-800C-CA47-89D9-D9043158E28C}" type="presParOf" srcId="{1E28AE4C-E9ED-F742-B148-5A9AE04B5A66}" destId="{B4C626B7-FF50-0E45-8FA6-4AA4920364ED}" srcOrd="1" destOrd="0" presId="urn:microsoft.com/office/officeart/2005/8/layout/pList2"/>
    <dgm:cxn modelId="{72A18959-1477-CB4D-AE29-62A10990A900}" type="presParOf" srcId="{1E28AE4C-E9ED-F742-B148-5A9AE04B5A66}" destId="{A990DFC5-E3C4-CF49-8147-8AF4A5FD7380}" srcOrd="2" destOrd="0" presId="urn:microsoft.com/office/officeart/2005/8/layout/pList2"/>
    <dgm:cxn modelId="{8BE5FC49-57DB-AE45-8383-93534CC76A76}" type="presParOf" srcId="{A990DFC5-E3C4-CF49-8147-8AF4A5FD7380}" destId="{ABCC1338-6714-1549-B150-962F8737F7D9}" srcOrd="0" destOrd="0" presId="urn:microsoft.com/office/officeart/2005/8/layout/pList2"/>
    <dgm:cxn modelId="{90452312-BE06-0B48-955B-776A7E8E3DFD}" type="presParOf" srcId="{A990DFC5-E3C4-CF49-8147-8AF4A5FD7380}" destId="{0F9B7DC0-F392-E44E-A894-047559E3148B}" srcOrd="1" destOrd="0" presId="urn:microsoft.com/office/officeart/2005/8/layout/pList2"/>
    <dgm:cxn modelId="{02929CED-7098-B145-B98B-720376258D9A}" type="presParOf" srcId="{A990DFC5-E3C4-CF49-8147-8AF4A5FD7380}" destId="{89340A3B-4EF4-044A-826E-0F849BDBD899}"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0FB93E-436F-4F4B-A13C-542A856C7601}" type="doc">
      <dgm:prSet loTypeId="urn:microsoft.com/office/officeart/2005/8/layout/pList2" loCatId="" qsTypeId="urn:microsoft.com/office/officeart/2005/8/quickstyle/simple4" qsCatId="simple" csTypeId="urn:microsoft.com/office/officeart/2005/8/colors/accent1_2" csCatId="accent1" phldr="1"/>
      <dgm:spPr/>
    </dgm:pt>
    <dgm:pt modelId="{31A59EAB-858F-EB45-A533-568A179D5155}">
      <dgm:prSet phldrT="[Text]"/>
      <dgm:spPr/>
      <dgm:t>
        <a:bodyPr/>
        <a:lstStyle/>
        <a:p>
          <a:pPr algn="l"/>
          <a:r>
            <a:rPr lang="en-US" dirty="0" smtClean="0"/>
            <a:t>Control Point in projects</a:t>
          </a:r>
        </a:p>
        <a:p>
          <a:pPr algn="l"/>
          <a:r>
            <a:rPr lang="en-US" dirty="0" smtClean="0"/>
            <a:t>Executive Visibility</a:t>
          </a:r>
        </a:p>
        <a:p>
          <a:pPr algn="l"/>
          <a:r>
            <a:rPr lang="en-US" dirty="0" smtClean="0"/>
            <a:t>Investment protection</a:t>
          </a:r>
        </a:p>
        <a:p>
          <a:pPr algn="l"/>
          <a:r>
            <a:rPr lang="en-US" dirty="0" smtClean="0"/>
            <a:t>Improved technology adoption</a:t>
          </a:r>
        </a:p>
      </dgm:t>
    </dgm:pt>
    <dgm:pt modelId="{A2319933-4E9B-D948-9DE3-361D5939B5F5}" type="parTrans" cxnId="{3E440B85-0FD4-E340-9CBB-94E642EE54EF}">
      <dgm:prSet/>
      <dgm:spPr/>
      <dgm:t>
        <a:bodyPr/>
        <a:lstStyle/>
        <a:p>
          <a:endParaRPr lang="en-US"/>
        </a:p>
      </dgm:t>
    </dgm:pt>
    <dgm:pt modelId="{BF6B6C7C-A634-2245-AE84-96FB7824BCA0}" type="sibTrans" cxnId="{3E440B85-0FD4-E340-9CBB-94E642EE54EF}">
      <dgm:prSet/>
      <dgm:spPr/>
      <dgm:t>
        <a:bodyPr/>
        <a:lstStyle/>
        <a:p>
          <a:endParaRPr lang="en-US"/>
        </a:p>
      </dgm:t>
    </dgm:pt>
    <dgm:pt modelId="{3BB08F74-5B23-8946-9428-B7EDA13ACCA2}">
      <dgm:prSet phldrT="[Text]"/>
      <dgm:spPr/>
      <dgm:t>
        <a:bodyPr/>
        <a:lstStyle/>
        <a:p>
          <a:pPr algn="l"/>
          <a:r>
            <a:rPr lang="en-US" dirty="0" smtClean="0"/>
            <a:t>Respond faster to challenges</a:t>
          </a:r>
        </a:p>
        <a:p>
          <a:pPr algn="l"/>
          <a:r>
            <a:rPr lang="en-US" dirty="0" smtClean="0"/>
            <a:t>Switch from Senior to Junior engineers</a:t>
          </a:r>
        </a:p>
        <a:p>
          <a:pPr algn="l"/>
          <a:r>
            <a:rPr lang="en-US" dirty="0" smtClean="0"/>
            <a:t>Maximize engineering resources</a:t>
          </a:r>
        </a:p>
        <a:p>
          <a:pPr algn="l"/>
          <a:r>
            <a:rPr lang="en-US" dirty="0" smtClean="0"/>
            <a:t>Justify scoping, staffing and pricing </a:t>
          </a:r>
          <a:br>
            <a:rPr lang="en-US" dirty="0" smtClean="0"/>
          </a:br>
          <a:endParaRPr lang="en-US" dirty="0"/>
        </a:p>
      </dgm:t>
    </dgm:pt>
    <dgm:pt modelId="{C5F7F095-83B7-EE4E-ADBD-9C03688C48FC}" type="sibTrans" cxnId="{F1A071C9-4D7D-1F4A-AD7B-8C6F1CBCADB1}">
      <dgm:prSet/>
      <dgm:spPr/>
      <dgm:t>
        <a:bodyPr/>
        <a:lstStyle/>
        <a:p>
          <a:endParaRPr lang="en-US"/>
        </a:p>
      </dgm:t>
    </dgm:pt>
    <dgm:pt modelId="{91472D60-3FAB-5747-8D43-3ED82D6A0BBF}" type="parTrans" cxnId="{F1A071C9-4D7D-1F4A-AD7B-8C6F1CBCADB1}">
      <dgm:prSet/>
      <dgm:spPr/>
      <dgm:t>
        <a:bodyPr/>
        <a:lstStyle/>
        <a:p>
          <a:endParaRPr lang="en-US"/>
        </a:p>
      </dgm:t>
    </dgm:pt>
    <dgm:pt modelId="{A8B9EBAA-3D79-3449-AF12-EB3CBF5303FD}" type="pres">
      <dgm:prSet presAssocID="{AC0FB93E-436F-4F4B-A13C-542A856C7601}" presName="Name0" presStyleCnt="0">
        <dgm:presLayoutVars>
          <dgm:dir/>
          <dgm:resizeHandles val="exact"/>
        </dgm:presLayoutVars>
      </dgm:prSet>
      <dgm:spPr/>
    </dgm:pt>
    <dgm:pt modelId="{2ED55146-861E-164A-A1A2-7D45A9B4AA0F}" type="pres">
      <dgm:prSet presAssocID="{AC0FB93E-436F-4F4B-A13C-542A856C7601}" presName="bkgdShp" presStyleLbl="alignAccFollowNode1" presStyleIdx="0" presStyleCnt="1"/>
      <dgm:spPr/>
      <dgm:t>
        <a:bodyPr/>
        <a:lstStyle/>
        <a:p>
          <a:endParaRPr lang="en-US"/>
        </a:p>
      </dgm:t>
    </dgm:pt>
    <dgm:pt modelId="{1E28AE4C-E9ED-F742-B148-5A9AE04B5A66}" type="pres">
      <dgm:prSet presAssocID="{AC0FB93E-436F-4F4B-A13C-542A856C7601}" presName="linComp" presStyleCnt="0"/>
      <dgm:spPr/>
    </dgm:pt>
    <dgm:pt modelId="{140A4058-BCCF-9A45-B075-2B956098FD12}" type="pres">
      <dgm:prSet presAssocID="{31A59EAB-858F-EB45-A533-568A179D5155}" presName="compNode" presStyleCnt="0"/>
      <dgm:spPr/>
    </dgm:pt>
    <dgm:pt modelId="{A3114D11-00D3-C54A-8747-A380C8E5799F}" type="pres">
      <dgm:prSet presAssocID="{31A59EAB-858F-EB45-A533-568A179D5155}" presName="node" presStyleLbl="node1" presStyleIdx="0" presStyleCnt="2">
        <dgm:presLayoutVars>
          <dgm:bulletEnabled val="1"/>
        </dgm:presLayoutVars>
      </dgm:prSet>
      <dgm:spPr/>
      <dgm:t>
        <a:bodyPr/>
        <a:lstStyle/>
        <a:p>
          <a:endParaRPr lang="en-US"/>
        </a:p>
      </dgm:t>
    </dgm:pt>
    <dgm:pt modelId="{D27049EC-A23A-3840-917B-DA6EE2A08B2E}" type="pres">
      <dgm:prSet presAssocID="{31A59EAB-858F-EB45-A533-568A179D5155}" presName="invisiNode" presStyleLbl="node1" presStyleIdx="0" presStyleCnt="2"/>
      <dgm:spPr/>
    </dgm:pt>
    <dgm:pt modelId="{2F902CE6-C81C-FF45-888C-938A5D9A83A0}" type="pres">
      <dgm:prSet presAssocID="{31A59EAB-858F-EB45-A533-568A179D5155}" presName="imagNode" presStyleLbl="fgImgPlace1" presStyleIdx="0" presStyleCnt="2" custLinFactX="8535" custLinFactNeighborX="100000"/>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B4C626B7-FF50-0E45-8FA6-4AA4920364ED}" type="pres">
      <dgm:prSet presAssocID="{BF6B6C7C-A634-2245-AE84-96FB7824BCA0}" presName="sibTrans" presStyleLbl="sibTrans2D1" presStyleIdx="0" presStyleCnt="0"/>
      <dgm:spPr/>
      <dgm:t>
        <a:bodyPr/>
        <a:lstStyle/>
        <a:p>
          <a:endParaRPr lang="en-US"/>
        </a:p>
      </dgm:t>
    </dgm:pt>
    <dgm:pt modelId="{A990DFC5-E3C4-CF49-8147-8AF4A5FD7380}" type="pres">
      <dgm:prSet presAssocID="{3BB08F74-5B23-8946-9428-B7EDA13ACCA2}" presName="compNode" presStyleCnt="0"/>
      <dgm:spPr/>
    </dgm:pt>
    <dgm:pt modelId="{ABCC1338-6714-1549-B150-962F8737F7D9}" type="pres">
      <dgm:prSet presAssocID="{3BB08F74-5B23-8946-9428-B7EDA13ACCA2}" presName="node" presStyleLbl="node1" presStyleIdx="1" presStyleCnt="2">
        <dgm:presLayoutVars>
          <dgm:bulletEnabled val="1"/>
        </dgm:presLayoutVars>
      </dgm:prSet>
      <dgm:spPr/>
      <dgm:t>
        <a:bodyPr/>
        <a:lstStyle/>
        <a:p>
          <a:endParaRPr lang="en-US"/>
        </a:p>
      </dgm:t>
    </dgm:pt>
    <dgm:pt modelId="{0F9B7DC0-F392-E44E-A894-047559E3148B}" type="pres">
      <dgm:prSet presAssocID="{3BB08F74-5B23-8946-9428-B7EDA13ACCA2}" presName="invisiNode" presStyleLbl="node1" presStyleIdx="1" presStyleCnt="2"/>
      <dgm:spPr/>
    </dgm:pt>
    <dgm:pt modelId="{89340A3B-4EF4-044A-826E-0F849BDBD899}" type="pres">
      <dgm:prSet presAssocID="{3BB08F74-5B23-8946-9428-B7EDA13ACCA2}" presName="imagNode" presStyleLbl="fgImgPlace1" presStyleIdx="1" presStyleCnt="2" custScaleX="98658" custScaleY="93209" custLinFactX="-9808" custLinFactNeighborX="-100000" custLinFactNeighborY="-1914"/>
      <dgm:spPr>
        <a:blipFill>
          <a:blip xmlns:r="http://schemas.openxmlformats.org/officeDocument/2006/relationships" r:embed="rId2">
            <a:extLst>
              <a:ext uri="{28A0092B-C50C-407E-A947-70E740481C1C}">
                <a14:useLocalDpi xmlns:a14="http://schemas.microsoft.com/office/drawing/2010/main" val="0"/>
              </a:ext>
            </a:extLst>
          </a:blip>
          <a:srcRect/>
          <a:stretch>
            <a:fillRect t="-32000" b="-32000"/>
          </a:stretch>
        </a:blipFill>
      </dgm:spPr>
    </dgm:pt>
  </dgm:ptLst>
  <dgm:cxnLst>
    <dgm:cxn modelId="{11DC77CF-2469-574B-B0B3-5A61C71554A3}" type="presOf" srcId="{3BB08F74-5B23-8946-9428-B7EDA13ACCA2}" destId="{ABCC1338-6714-1549-B150-962F8737F7D9}" srcOrd="0" destOrd="0" presId="urn:microsoft.com/office/officeart/2005/8/layout/pList2"/>
    <dgm:cxn modelId="{3E440B85-0FD4-E340-9CBB-94E642EE54EF}" srcId="{AC0FB93E-436F-4F4B-A13C-542A856C7601}" destId="{31A59EAB-858F-EB45-A533-568A179D5155}" srcOrd="0" destOrd="0" parTransId="{A2319933-4E9B-D948-9DE3-361D5939B5F5}" sibTransId="{BF6B6C7C-A634-2245-AE84-96FB7824BCA0}"/>
    <dgm:cxn modelId="{81B277D2-7156-914A-917F-611E7E9B184B}" type="presOf" srcId="{BF6B6C7C-A634-2245-AE84-96FB7824BCA0}" destId="{B4C626B7-FF50-0E45-8FA6-4AA4920364ED}" srcOrd="0" destOrd="0" presId="urn:microsoft.com/office/officeart/2005/8/layout/pList2"/>
    <dgm:cxn modelId="{3A62DE77-2333-ED4B-B285-98A4F572C234}" type="presOf" srcId="{AC0FB93E-436F-4F4B-A13C-542A856C7601}" destId="{A8B9EBAA-3D79-3449-AF12-EB3CBF5303FD}" srcOrd="0" destOrd="0" presId="urn:microsoft.com/office/officeart/2005/8/layout/pList2"/>
    <dgm:cxn modelId="{F1A071C9-4D7D-1F4A-AD7B-8C6F1CBCADB1}" srcId="{AC0FB93E-436F-4F4B-A13C-542A856C7601}" destId="{3BB08F74-5B23-8946-9428-B7EDA13ACCA2}" srcOrd="1" destOrd="0" parTransId="{91472D60-3FAB-5747-8D43-3ED82D6A0BBF}" sibTransId="{C5F7F095-83B7-EE4E-ADBD-9C03688C48FC}"/>
    <dgm:cxn modelId="{B6E8CA99-3EBE-0843-9817-86F6CE321657}" type="presOf" srcId="{31A59EAB-858F-EB45-A533-568A179D5155}" destId="{A3114D11-00D3-C54A-8747-A380C8E5799F}" srcOrd="0" destOrd="0" presId="urn:microsoft.com/office/officeart/2005/8/layout/pList2"/>
    <dgm:cxn modelId="{3A912D48-797A-0F4F-A60F-8AFD7430A860}" type="presParOf" srcId="{A8B9EBAA-3D79-3449-AF12-EB3CBF5303FD}" destId="{2ED55146-861E-164A-A1A2-7D45A9B4AA0F}" srcOrd="0" destOrd="0" presId="urn:microsoft.com/office/officeart/2005/8/layout/pList2"/>
    <dgm:cxn modelId="{12742371-FE96-2240-9600-957188AB2E2F}" type="presParOf" srcId="{A8B9EBAA-3D79-3449-AF12-EB3CBF5303FD}" destId="{1E28AE4C-E9ED-F742-B148-5A9AE04B5A66}" srcOrd="1" destOrd="0" presId="urn:microsoft.com/office/officeart/2005/8/layout/pList2"/>
    <dgm:cxn modelId="{634D70CE-CE50-CA4B-9CE5-AE2442D8AD9F}" type="presParOf" srcId="{1E28AE4C-E9ED-F742-B148-5A9AE04B5A66}" destId="{140A4058-BCCF-9A45-B075-2B956098FD12}" srcOrd="0" destOrd="0" presId="urn:microsoft.com/office/officeart/2005/8/layout/pList2"/>
    <dgm:cxn modelId="{514C5D92-6A30-4340-BA2E-CB2A80AA5C7F}" type="presParOf" srcId="{140A4058-BCCF-9A45-B075-2B956098FD12}" destId="{A3114D11-00D3-C54A-8747-A380C8E5799F}" srcOrd="0" destOrd="0" presId="urn:microsoft.com/office/officeart/2005/8/layout/pList2"/>
    <dgm:cxn modelId="{2F8F9B0B-1070-0F42-8374-9BB2F3CAEA62}" type="presParOf" srcId="{140A4058-BCCF-9A45-B075-2B956098FD12}" destId="{D27049EC-A23A-3840-917B-DA6EE2A08B2E}" srcOrd="1" destOrd="0" presId="urn:microsoft.com/office/officeart/2005/8/layout/pList2"/>
    <dgm:cxn modelId="{C8EA814E-3316-B840-9456-5499EF51B4B0}" type="presParOf" srcId="{140A4058-BCCF-9A45-B075-2B956098FD12}" destId="{2F902CE6-C81C-FF45-888C-938A5D9A83A0}" srcOrd="2" destOrd="0" presId="urn:microsoft.com/office/officeart/2005/8/layout/pList2"/>
    <dgm:cxn modelId="{9C67DECB-82CE-1748-914B-CC40E8505658}" type="presParOf" srcId="{1E28AE4C-E9ED-F742-B148-5A9AE04B5A66}" destId="{B4C626B7-FF50-0E45-8FA6-4AA4920364ED}" srcOrd="1" destOrd="0" presId="urn:microsoft.com/office/officeart/2005/8/layout/pList2"/>
    <dgm:cxn modelId="{9F9FFD97-F561-8848-B608-8C7DB1FDF451}" type="presParOf" srcId="{1E28AE4C-E9ED-F742-B148-5A9AE04B5A66}" destId="{A990DFC5-E3C4-CF49-8147-8AF4A5FD7380}" srcOrd="2" destOrd="0" presId="urn:microsoft.com/office/officeart/2005/8/layout/pList2"/>
    <dgm:cxn modelId="{A897B14F-D020-BA4A-91CB-BC817B35B231}" type="presParOf" srcId="{A990DFC5-E3C4-CF49-8147-8AF4A5FD7380}" destId="{ABCC1338-6714-1549-B150-962F8737F7D9}" srcOrd="0" destOrd="0" presId="urn:microsoft.com/office/officeart/2005/8/layout/pList2"/>
    <dgm:cxn modelId="{6F97BC1C-FCB1-7945-AF55-2D65BC399EAF}" type="presParOf" srcId="{A990DFC5-E3C4-CF49-8147-8AF4A5FD7380}" destId="{0F9B7DC0-F392-E44E-A894-047559E3148B}" srcOrd="1" destOrd="0" presId="urn:microsoft.com/office/officeart/2005/8/layout/pList2"/>
    <dgm:cxn modelId="{5F484F37-BB82-8546-8EFF-64F218C8942E}" type="presParOf" srcId="{A990DFC5-E3C4-CF49-8147-8AF4A5FD7380}" destId="{89340A3B-4EF4-044A-826E-0F849BDBD899}"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0FB93E-436F-4F4B-A13C-542A856C7601}" type="doc">
      <dgm:prSet loTypeId="urn:microsoft.com/office/officeart/2005/8/layout/pList2" loCatId="" qsTypeId="urn:microsoft.com/office/officeart/2005/8/quickstyle/simple4" qsCatId="simple" csTypeId="urn:microsoft.com/office/officeart/2005/8/colors/accent1_2" csCatId="accent1" phldr="1"/>
      <dgm:spPr/>
    </dgm:pt>
    <dgm:pt modelId="{31A59EAB-858F-EB45-A533-568A179D5155}">
      <dgm:prSet phldrT="[Text]"/>
      <dgm:spPr/>
      <dgm:t>
        <a:bodyPr/>
        <a:lstStyle/>
        <a:p>
          <a:pPr algn="l"/>
          <a:r>
            <a:rPr lang="en-US" dirty="0" smtClean="0"/>
            <a:t>Free up IT resources</a:t>
          </a:r>
        </a:p>
        <a:p>
          <a:pPr algn="l"/>
          <a:r>
            <a:rPr lang="en-US" dirty="0" smtClean="0"/>
            <a:t>Plan effectively for the future</a:t>
          </a:r>
        </a:p>
        <a:p>
          <a:pPr algn="l"/>
          <a:r>
            <a:rPr lang="en-US" dirty="0" smtClean="0"/>
            <a:t>Minimize downtime</a:t>
          </a:r>
        </a:p>
        <a:p>
          <a:pPr algn="l"/>
          <a:r>
            <a:rPr lang="en-US" dirty="0" smtClean="0"/>
            <a:t>Maintain compliance</a:t>
          </a:r>
        </a:p>
        <a:p>
          <a:pPr algn="l"/>
          <a:endParaRPr lang="en-US" dirty="0" smtClean="0"/>
        </a:p>
      </dgm:t>
    </dgm:pt>
    <dgm:pt modelId="{A2319933-4E9B-D948-9DE3-361D5939B5F5}" type="parTrans" cxnId="{3E440B85-0FD4-E340-9CBB-94E642EE54EF}">
      <dgm:prSet/>
      <dgm:spPr/>
      <dgm:t>
        <a:bodyPr/>
        <a:lstStyle/>
        <a:p>
          <a:endParaRPr lang="en-US"/>
        </a:p>
      </dgm:t>
    </dgm:pt>
    <dgm:pt modelId="{BF6B6C7C-A634-2245-AE84-96FB7824BCA0}" type="sibTrans" cxnId="{3E440B85-0FD4-E340-9CBB-94E642EE54EF}">
      <dgm:prSet/>
      <dgm:spPr/>
      <dgm:t>
        <a:bodyPr/>
        <a:lstStyle/>
        <a:p>
          <a:endParaRPr lang="en-US"/>
        </a:p>
      </dgm:t>
    </dgm:pt>
    <dgm:pt modelId="{3BB08F74-5B23-8946-9428-B7EDA13ACCA2}">
      <dgm:prSet phldrT="[Text]"/>
      <dgm:spPr/>
      <dgm:t>
        <a:bodyPr/>
        <a:lstStyle/>
        <a:p>
          <a:pPr algn="l"/>
          <a:r>
            <a:rPr lang="en-US" dirty="0" smtClean="0"/>
            <a:t>Add differentiated value</a:t>
          </a:r>
        </a:p>
        <a:p>
          <a:pPr algn="l"/>
          <a:r>
            <a:rPr lang="en-US" dirty="0" smtClean="0"/>
            <a:t>Create recurring revenue</a:t>
          </a:r>
        </a:p>
        <a:p>
          <a:pPr algn="l"/>
          <a:r>
            <a:rPr lang="en-US" dirty="0" smtClean="0"/>
            <a:t>Provide informed recommendations</a:t>
          </a:r>
        </a:p>
        <a:p>
          <a:pPr algn="l"/>
          <a:r>
            <a:rPr lang="en-US" dirty="0" smtClean="0"/>
            <a:t>Establish predictable buying cycle for hardware &amp; software</a:t>
          </a:r>
          <a:endParaRPr lang="en-US" dirty="0"/>
        </a:p>
      </dgm:t>
    </dgm:pt>
    <dgm:pt modelId="{C5F7F095-83B7-EE4E-ADBD-9C03688C48FC}" type="sibTrans" cxnId="{F1A071C9-4D7D-1F4A-AD7B-8C6F1CBCADB1}">
      <dgm:prSet/>
      <dgm:spPr/>
      <dgm:t>
        <a:bodyPr/>
        <a:lstStyle/>
        <a:p>
          <a:endParaRPr lang="en-US"/>
        </a:p>
      </dgm:t>
    </dgm:pt>
    <dgm:pt modelId="{91472D60-3FAB-5747-8D43-3ED82D6A0BBF}" type="parTrans" cxnId="{F1A071C9-4D7D-1F4A-AD7B-8C6F1CBCADB1}">
      <dgm:prSet/>
      <dgm:spPr/>
      <dgm:t>
        <a:bodyPr/>
        <a:lstStyle/>
        <a:p>
          <a:endParaRPr lang="en-US"/>
        </a:p>
      </dgm:t>
    </dgm:pt>
    <dgm:pt modelId="{A8B9EBAA-3D79-3449-AF12-EB3CBF5303FD}" type="pres">
      <dgm:prSet presAssocID="{AC0FB93E-436F-4F4B-A13C-542A856C7601}" presName="Name0" presStyleCnt="0">
        <dgm:presLayoutVars>
          <dgm:dir/>
          <dgm:resizeHandles val="exact"/>
        </dgm:presLayoutVars>
      </dgm:prSet>
      <dgm:spPr/>
    </dgm:pt>
    <dgm:pt modelId="{2ED55146-861E-164A-A1A2-7D45A9B4AA0F}" type="pres">
      <dgm:prSet presAssocID="{AC0FB93E-436F-4F4B-A13C-542A856C7601}" presName="bkgdShp" presStyleLbl="alignAccFollowNode1" presStyleIdx="0" presStyleCnt="1"/>
      <dgm:spPr/>
      <dgm:t>
        <a:bodyPr/>
        <a:lstStyle/>
        <a:p>
          <a:endParaRPr lang="en-US"/>
        </a:p>
      </dgm:t>
    </dgm:pt>
    <dgm:pt modelId="{1E28AE4C-E9ED-F742-B148-5A9AE04B5A66}" type="pres">
      <dgm:prSet presAssocID="{AC0FB93E-436F-4F4B-A13C-542A856C7601}" presName="linComp" presStyleCnt="0"/>
      <dgm:spPr/>
    </dgm:pt>
    <dgm:pt modelId="{140A4058-BCCF-9A45-B075-2B956098FD12}" type="pres">
      <dgm:prSet presAssocID="{31A59EAB-858F-EB45-A533-568A179D5155}" presName="compNode" presStyleCnt="0"/>
      <dgm:spPr/>
    </dgm:pt>
    <dgm:pt modelId="{A3114D11-00D3-C54A-8747-A380C8E5799F}" type="pres">
      <dgm:prSet presAssocID="{31A59EAB-858F-EB45-A533-568A179D5155}" presName="node" presStyleLbl="node1" presStyleIdx="0" presStyleCnt="2">
        <dgm:presLayoutVars>
          <dgm:bulletEnabled val="1"/>
        </dgm:presLayoutVars>
      </dgm:prSet>
      <dgm:spPr/>
      <dgm:t>
        <a:bodyPr/>
        <a:lstStyle/>
        <a:p>
          <a:endParaRPr lang="en-US"/>
        </a:p>
      </dgm:t>
    </dgm:pt>
    <dgm:pt modelId="{D27049EC-A23A-3840-917B-DA6EE2A08B2E}" type="pres">
      <dgm:prSet presAssocID="{31A59EAB-858F-EB45-A533-568A179D5155}" presName="invisiNode" presStyleLbl="node1" presStyleIdx="0" presStyleCnt="2"/>
      <dgm:spPr/>
    </dgm:pt>
    <dgm:pt modelId="{2F902CE6-C81C-FF45-888C-938A5D9A83A0}" type="pres">
      <dgm:prSet presAssocID="{31A59EAB-858F-EB45-A533-568A179D5155}" presName="imagNode" presStyleLbl="fgImgPlace1" presStyleIdx="0" presStyleCnt="2" custLinFactX="8535" custLinFactNeighborX="100000"/>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B4C626B7-FF50-0E45-8FA6-4AA4920364ED}" type="pres">
      <dgm:prSet presAssocID="{BF6B6C7C-A634-2245-AE84-96FB7824BCA0}" presName="sibTrans" presStyleLbl="sibTrans2D1" presStyleIdx="0" presStyleCnt="0"/>
      <dgm:spPr/>
      <dgm:t>
        <a:bodyPr/>
        <a:lstStyle/>
        <a:p>
          <a:endParaRPr lang="en-US"/>
        </a:p>
      </dgm:t>
    </dgm:pt>
    <dgm:pt modelId="{A990DFC5-E3C4-CF49-8147-8AF4A5FD7380}" type="pres">
      <dgm:prSet presAssocID="{3BB08F74-5B23-8946-9428-B7EDA13ACCA2}" presName="compNode" presStyleCnt="0"/>
      <dgm:spPr/>
    </dgm:pt>
    <dgm:pt modelId="{ABCC1338-6714-1549-B150-962F8737F7D9}" type="pres">
      <dgm:prSet presAssocID="{3BB08F74-5B23-8946-9428-B7EDA13ACCA2}" presName="node" presStyleLbl="node1" presStyleIdx="1" presStyleCnt="2">
        <dgm:presLayoutVars>
          <dgm:bulletEnabled val="1"/>
        </dgm:presLayoutVars>
      </dgm:prSet>
      <dgm:spPr/>
      <dgm:t>
        <a:bodyPr/>
        <a:lstStyle/>
        <a:p>
          <a:endParaRPr lang="en-US"/>
        </a:p>
      </dgm:t>
    </dgm:pt>
    <dgm:pt modelId="{0F9B7DC0-F392-E44E-A894-047559E3148B}" type="pres">
      <dgm:prSet presAssocID="{3BB08F74-5B23-8946-9428-B7EDA13ACCA2}" presName="invisiNode" presStyleLbl="node1" presStyleIdx="1" presStyleCnt="2"/>
      <dgm:spPr/>
    </dgm:pt>
    <dgm:pt modelId="{89340A3B-4EF4-044A-826E-0F849BDBD899}" type="pres">
      <dgm:prSet presAssocID="{3BB08F74-5B23-8946-9428-B7EDA13ACCA2}" presName="imagNode" presStyleLbl="fgImgPlace1" presStyleIdx="1" presStyleCnt="2" custScaleX="98658" custScaleY="93209" custLinFactX="-9808" custLinFactNeighborX="-100000" custLinFactNeighborY="-1914"/>
      <dgm:spPr>
        <a:blipFill>
          <a:blip xmlns:r="http://schemas.openxmlformats.org/officeDocument/2006/relationships" r:embed="rId2">
            <a:extLst>
              <a:ext uri="{28A0092B-C50C-407E-A947-70E740481C1C}">
                <a14:useLocalDpi xmlns:a14="http://schemas.microsoft.com/office/drawing/2010/main" val="0"/>
              </a:ext>
            </a:extLst>
          </a:blip>
          <a:srcRect/>
          <a:stretch>
            <a:fillRect t="-32000" b="-32000"/>
          </a:stretch>
        </a:blipFill>
      </dgm:spPr>
    </dgm:pt>
  </dgm:ptLst>
  <dgm:cxnLst>
    <dgm:cxn modelId="{37A6CCE5-8AC5-0E42-B228-50E0155088EC}" type="presOf" srcId="{31A59EAB-858F-EB45-A533-568A179D5155}" destId="{A3114D11-00D3-C54A-8747-A380C8E5799F}" srcOrd="0" destOrd="0" presId="urn:microsoft.com/office/officeart/2005/8/layout/pList2"/>
    <dgm:cxn modelId="{20629B92-6871-C741-A664-E1D649B245B8}" type="presOf" srcId="{AC0FB93E-436F-4F4B-A13C-542A856C7601}" destId="{A8B9EBAA-3D79-3449-AF12-EB3CBF5303FD}" srcOrd="0" destOrd="0" presId="urn:microsoft.com/office/officeart/2005/8/layout/pList2"/>
    <dgm:cxn modelId="{3E440B85-0FD4-E340-9CBB-94E642EE54EF}" srcId="{AC0FB93E-436F-4F4B-A13C-542A856C7601}" destId="{31A59EAB-858F-EB45-A533-568A179D5155}" srcOrd="0" destOrd="0" parTransId="{A2319933-4E9B-D948-9DE3-361D5939B5F5}" sibTransId="{BF6B6C7C-A634-2245-AE84-96FB7824BCA0}"/>
    <dgm:cxn modelId="{F1A071C9-4D7D-1F4A-AD7B-8C6F1CBCADB1}" srcId="{AC0FB93E-436F-4F4B-A13C-542A856C7601}" destId="{3BB08F74-5B23-8946-9428-B7EDA13ACCA2}" srcOrd="1" destOrd="0" parTransId="{91472D60-3FAB-5747-8D43-3ED82D6A0BBF}" sibTransId="{C5F7F095-83B7-EE4E-ADBD-9C03688C48FC}"/>
    <dgm:cxn modelId="{03D65B46-50A2-9D45-9408-F772147E657F}" type="presOf" srcId="{3BB08F74-5B23-8946-9428-B7EDA13ACCA2}" destId="{ABCC1338-6714-1549-B150-962F8737F7D9}" srcOrd="0" destOrd="0" presId="urn:microsoft.com/office/officeart/2005/8/layout/pList2"/>
    <dgm:cxn modelId="{59FFB530-1F2F-2641-9495-A5871CE3D299}" type="presOf" srcId="{BF6B6C7C-A634-2245-AE84-96FB7824BCA0}" destId="{B4C626B7-FF50-0E45-8FA6-4AA4920364ED}" srcOrd="0" destOrd="0" presId="urn:microsoft.com/office/officeart/2005/8/layout/pList2"/>
    <dgm:cxn modelId="{895A70F9-79B0-C34A-9B66-E972E8BA60F4}" type="presParOf" srcId="{A8B9EBAA-3D79-3449-AF12-EB3CBF5303FD}" destId="{2ED55146-861E-164A-A1A2-7D45A9B4AA0F}" srcOrd="0" destOrd="0" presId="urn:microsoft.com/office/officeart/2005/8/layout/pList2"/>
    <dgm:cxn modelId="{CD5C220A-0F4C-7746-BD3B-BCCF89D4AE15}" type="presParOf" srcId="{A8B9EBAA-3D79-3449-AF12-EB3CBF5303FD}" destId="{1E28AE4C-E9ED-F742-B148-5A9AE04B5A66}" srcOrd="1" destOrd="0" presId="urn:microsoft.com/office/officeart/2005/8/layout/pList2"/>
    <dgm:cxn modelId="{7504CBF0-97D7-1646-921C-D414CDC01B7F}" type="presParOf" srcId="{1E28AE4C-E9ED-F742-B148-5A9AE04B5A66}" destId="{140A4058-BCCF-9A45-B075-2B956098FD12}" srcOrd="0" destOrd="0" presId="urn:microsoft.com/office/officeart/2005/8/layout/pList2"/>
    <dgm:cxn modelId="{F672EEE0-2C32-914B-B429-2AC04CDC9650}" type="presParOf" srcId="{140A4058-BCCF-9A45-B075-2B956098FD12}" destId="{A3114D11-00D3-C54A-8747-A380C8E5799F}" srcOrd="0" destOrd="0" presId="urn:microsoft.com/office/officeart/2005/8/layout/pList2"/>
    <dgm:cxn modelId="{29515401-7347-C744-BF29-EC9A9A017247}" type="presParOf" srcId="{140A4058-BCCF-9A45-B075-2B956098FD12}" destId="{D27049EC-A23A-3840-917B-DA6EE2A08B2E}" srcOrd="1" destOrd="0" presId="urn:microsoft.com/office/officeart/2005/8/layout/pList2"/>
    <dgm:cxn modelId="{BFD78B1E-ED7F-C145-A26F-E6E634B55885}" type="presParOf" srcId="{140A4058-BCCF-9A45-B075-2B956098FD12}" destId="{2F902CE6-C81C-FF45-888C-938A5D9A83A0}" srcOrd="2" destOrd="0" presId="urn:microsoft.com/office/officeart/2005/8/layout/pList2"/>
    <dgm:cxn modelId="{A3FE97C7-71FC-0D4B-89DE-56E8A1E23FDB}" type="presParOf" srcId="{1E28AE4C-E9ED-F742-B148-5A9AE04B5A66}" destId="{B4C626B7-FF50-0E45-8FA6-4AA4920364ED}" srcOrd="1" destOrd="0" presId="urn:microsoft.com/office/officeart/2005/8/layout/pList2"/>
    <dgm:cxn modelId="{073D815A-A2B5-4A42-8399-FBD704F94A07}" type="presParOf" srcId="{1E28AE4C-E9ED-F742-B148-5A9AE04B5A66}" destId="{A990DFC5-E3C4-CF49-8147-8AF4A5FD7380}" srcOrd="2" destOrd="0" presId="urn:microsoft.com/office/officeart/2005/8/layout/pList2"/>
    <dgm:cxn modelId="{8A64C75F-3702-4447-ABFF-D54408A4A3C0}" type="presParOf" srcId="{A990DFC5-E3C4-CF49-8147-8AF4A5FD7380}" destId="{ABCC1338-6714-1549-B150-962F8737F7D9}" srcOrd="0" destOrd="0" presId="urn:microsoft.com/office/officeart/2005/8/layout/pList2"/>
    <dgm:cxn modelId="{595CC0DB-1BF6-D242-A8A9-AC7E0999C7B2}" type="presParOf" srcId="{A990DFC5-E3C4-CF49-8147-8AF4A5FD7380}" destId="{0F9B7DC0-F392-E44E-A894-047559E3148B}" srcOrd="1" destOrd="0" presId="urn:microsoft.com/office/officeart/2005/8/layout/pList2"/>
    <dgm:cxn modelId="{DC45592F-7F70-7E47-98BA-D1FA5C419BD6}" type="presParOf" srcId="{A990DFC5-E3C4-CF49-8147-8AF4A5FD7380}" destId="{89340A3B-4EF4-044A-826E-0F849BDBD899}"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61100" y="8620125"/>
            <a:ext cx="450850" cy="214313"/>
          </a:xfrm>
          <a:prstGeom prst="rect">
            <a:avLst/>
          </a:prstGeom>
          <a:noFill/>
          <a:ln w="9525">
            <a:noFill/>
            <a:miter lim="800000"/>
            <a:headEnd/>
            <a:tailEnd/>
          </a:ln>
          <a:effectLst/>
        </p:spPr>
        <p:txBody>
          <a:bodyPr wrap="none" anchor="ctr"/>
          <a:lstStyle/>
          <a:p>
            <a:pPr algn="ctr" eaLnBrk="0" hangingPunct="0">
              <a:lnSpc>
                <a:spcPct val="90000"/>
              </a:lnSpc>
              <a:defRPr/>
            </a:pPr>
            <a:endParaRPr lang="en-US">
              <a:latin typeface="Arial" pitchFamily="-108" charset="0"/>
              <a:ea typeface="+mn-ea"/>
            </a:endParaRPr>
          </a:p>
        </p:txBody>
      </p:sp>
      <p:sp>
        <p:nvSpPr>
          <p:cNvPr id="3084" name="Rectangle 12"/>
          <p:cNvSpPr>
            <a:spLocks noChangeArrowheads="1"/>
          </p:cNvSpPr>
          <p:nvPr/>
        </p:nvSpPr>
        <p:spPr bwMode="auto">
          <a:xfrm>
            <a:off x="57150" y="8797925"/>
            <a:ext cx="2624138" cy="347663"/>
          </a:xfrm>
          <a:prstGeom prst="rect">
            <a:avLst/>
          </a:prstGeom>
          <a:noFill/>
          <a:ln w="9525">
            <a:noFill/>
            <a:miter lim="800000"/>
            <a:headEnd/>
            <a:tailEnd/>
          </a:ln>
          <a:effectLst/>
        </p:spPr>
        <p:txBody>
          <a:bodyPr lIns="95809" tIns="50259" rIns="95809" bIns="50259">
            <a:spAutoFit/>
          </a:bodyPr>
          <a:lstStyle/>
          <a:p>
            <a:pPr defTabSz="611188" eaLnBrk="0" hangingPunct="0">
              <a:tabLst>
                <a:tab pos="2390775" algn="l"/>
                <a:tab pos="4838700" algn="l"/>
              </a:tabLst>
              <a:defRPr/>
            </a:pPr>
            <a:r>
              <a:rPr lang="en-US" sz="800">
                <a:latin typeface="Arial" pitchFamily="34" charset="0"/>
                <a:ea typeface="ＭＳ Ｐゴシック" pitchFamily="34" charset="-128"/>
              </a:rPr>
              <a:t>© 2006, Cisco Systems, Inc. All rights reserved.</a:t>
            </a:r>
          </a:p>
          <a:p>
            <a:pPr defTabSz="611188" eaLnBrk="0" hangingPunct="0">
              <a:tabLst>
                <a:tab pos="2390775" algn="l"/>
                <a:tab pos="4838700" algn="l"/>
              </a:tabLst>
              <a:defRPr/>
            </a:pPr>
            <a:r>
              <a:rPr lang="en-US" sz="800">
                <a:latin typeface="Arial" pitchFamily="34" charset="0"/>
                <a:ea typeface="ＭＳ Ｐゴシック" pitchFamily="34" charset="-128"/>
              </a:rPr>
              <a:t>Presentation_ID.scr</a:t>
            </a:r>
          </a:p>
        </p:txBody>
      </p:sp>
      <p:sp>
        <p:nvSpPr>
          <p:cNvPr id="3085" name="Line 13"/>
          <p:cNvSpPr>
            <a:spLocks noChangeShapeType="1"/>
          </p:cNvSpPr>
          <p:nvPr/>
        </p:nvSpPr>
        <p:spPr bwMode="auto">
          <a:xfrm>
            <a:off x="152400" y="8812213"/>
            <a:ext cx="6665913" cy="0"/>
          </a:xfrm>
          <a:prstGeom prst="line">
            <a:avLst/>
          </a:prstGeom>
          <a:noFill/>
          <a:ln w="12700">
            <a:solidFill>
              <a:schemeClr val="tx1"/>
            </a:solidFill>
            <a:round/>
            <a:headEnd type="none" w="sm" len="sm"/>
            <a:tailEnd type="none" w="sm" len="sm"/>
          </a:ln>
          <a:effectLst/>
        </p:spPr>
        <p:txBody>
          <a:bodyPr wrap="none" anchor="ctr"/>
          <a:lstStyle/>
          <a:p>
            <a:pPr algn="ctr" eaLnBrk="0" hangingPunct="0">
              <a:lnSpc>
                <a:spcPct val="90000"/>
              </a:lnSpc>
              <a:defRPr/>
            </a:pPr>
            <a:endParaRPr lang="en-US">
              <a:latin typeface="Arial" pitchFamily="-108" charset="0"/>
              <a:ea typeface="+mn-ea"/>
            </a:endParaRPr>
          </a:p>
        </p:txBody>
      </p:sp>
      <p:sp>
        <p:nvSpPr>
          <p:cNvPr id="3086" name="Rectangle 14"/>
          <p:cNvSpPr>
            <a:spLocks noChangeArrowheads="1"/>
          </p:cNvSpPr>
          <p:nvPr/>
        </p:nvSpPr>
        <p:spPr bwMode="auto">
          <a:xfrm>
            <a:off x="5940425" y="8691563"/>
            <a:ext cx="814388" cy="288925"/>
          </a:xfrm>
          <a:prstGeom prst="rect">
            <a:avLst/>
          </a:prstGeom>
          <a:noFill/>
          <a:ln w="9525">
            <a:noFill/>
            <a:miter lim="800000"/>
            <a:headEnd/>
            <a:tailEnd/>
          </a:ln>
          <a:effectLst/>
        </p:spPr>
        <p:txBody>
          <a:bodyPr lIns="18846" tIns="0" rIns="18846" bIns="0" anchor="b"/>
          <a:lstStyle/>
          <a:p>
            <a:pPr algn="r" defTabSz="904875" eaLnBrk="0" hangingPunct="0">
              <a:defRPr/>
            </a:pPr>
            <a:fld id="{AEB7B82D-250F-41D2-A592-02DD83BB94AA}" type="slidenum">
              <a:rPr lang="en-US" sz="800">
                <a:latin typeface="Arial" pitchFamily="34" charset="0"/>
                <a:ea typeface="ＭＳ Ｐゴシック" pitchFamily="34" charset="-128"/>
              </a:rPr>
              <a:pPr algn="r" defTabSz="904875" eaLnBrk="0" hangingPunct="0">
                <a:defRPr/>
              </a:pPr>
              <a:t>‹#›</a:t>
            </a:fld>
            <a:endParaRPr lang="en-US" sz="800">
              <a:latin typeface="Arial" pitchFamily="34" charset="0"/>
              <a:ea typeface="ＭＳ Ｐゴシック" pitchFamily="34" charset="-128"/>
            </a:endParaRPr>
          </a:p>
        </p:txBody>
      </p:sp>
    </p:spTree>
    <p:extLst>
      <p:ext uri="{BB962C8B-B14F-4D97-AF65-F5344CB8AC3E}">
        <p14:creationId xmlns:p14="http://schemas.microsoft.com/office/powerpoint/2010/main" val="8322492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61100" y="8620125"/>
            <a:ext cx="450850" cy="214313"/>
          </a:xfrm>
          <a:prstGeom prst="rect">
            <a:avLst/>
          </a:prstGeom>
          <a:noFill/>
          <a:ln w="9525">
            <a:noFill/>
            <a:miter lim="800000"/>
            <a:headEnd/>
            <a:tailEnd/>
          </a:ln>
          <a:effectLst/>
        </p:spPr>
        <p:txBody>
          <a:bodyPr wrap="none" anchor="ctr"/>
          <a:lstStyle/>
          <a:p>
            <a:pPr algn="ctr" eaLnBrk="0" hangingPunct="0">
              <a:lnSpc>
                <a:spcPct val="90000"/>
              </a:lnSpc>
              <a:defRPr/>
            </a:pPr>
            <a:endParaRPr lang="en-US">
              <a:latin typeface="Arial" pitchFamily="-108" charset="0"/>
              <a:ea typeface="+mn-ea"/>
            </a:endParaRPr>
          </a:p>
        </p:txBody>
      </p:sp>
      <p:sp>
        <p:nvSpPr>
          <p:cNvPr id="183305" name="Rectangle 9"/>
          <p:cNvSpPr>
            <a:spLocks noChangeArrowheads="1"/>
          </p:cNvSpPr>
          <p:nvPr/>
        </p:nvSpPr>
        <p:spPr bwMode="auto">
          <a:xfrm>
            <a:off x="57150" y="8797925"/>
            <a:ext cx="2624138" cy="347663"/>
          </a:xfrm>
          <a:prstGeom prst="rect">
            <a:avLst/>
          </a:prstGeom>
          <a:noFill/>
          <a:ln w="9525">
            <a:noFill/>
            <a:miter lim="800000"/>
            <a:headEnd/>
            <a:tailEnd/>
          </a:ln>
          <a:effectLst/>
        </p:spPr>
        <p:txBody>
          <a:bodyPr lIns="95809" tIns="50259" rIns="95809" bIns="50259">
            <a:spAutoFit/>
          </a:bodyPr>
          <a:lstStyle/>
          <a:p>
            <a:pPr defTabSz="611188" eaLnBrk="0" hangingPunct="0">
              <a:tabLst>
                <a:tab pos="2390775" algn="l"/>
                <a:tab pos="4838700" algn="l"/>
              </a:tabLst>
              <a:defRPr/>
            </a:pPr>
            <a:r>
              <a:rPr lang="en-US" sz="800">
                <a:latin typeface="Arial" pitchFamily="34" charset="0"/>
                <a:ea typeface="ＭＳ Ｐゴシック" pitchFamily="34" charset="-128"/>
              </a:rPr>
              <a:t>© 2006, Cisco Systems, Inc. All rights reserved.</a:t>
            </a:r>
          </a:p>
          <a:p>
            <a:pPr defTabSz="611188" eaLnBrk="0" hangingPunct="0">
              <a:tabLst>
                <a:tab pos="2390775" algn="l"/>
                <a:tab pos="4838700" algn="l"/>
              </a:tabLst>
              <a:defRPr/>
            </a:pPr>
            <a:r>
              <a:rPr lang="en-US" sz="800">
                <a:latin typeface="Arial" pitchFamily="34" charset="0"/>
                <a:ea typeface="ＭＳ Ｐゴシック" pitchFamily="34" charset="-128"/>
              </a:rPr>
              <a:t>Presentation_ID.scr</a:t>
            </a:r>
          </a:p>
        </p:txBody>
      </p:sp>
      <p:sp>
        <p:nvSpPr>
          <p:cNvPr id="183306" name="Line 10"/>
          <p:cNvSpPr>
            <a:spLocks noChangeShapeType="1"/>
          </p:cNvSpPr>
          <p:nvPr/>
        </p:nvSpPr>
        <p:spPr bwMode="auto">
          <a:xfrm>
            <a:off x="152400" y="8812213"/>
            <a:ext cx="6665913" cy="0"/>
          </a:xfrm>
          <a:prstGeom prst="line">
            <a:avLst/>
          </a:prstGeom>
          <a:noFill/>
          <a:ln w="12700">
            <a:solidFill>
              <a:schemeClr val="tx1"/>
            </a:solidFill>
            <a:round/>
            <a:headEnd type="none" w="sm" len="sm"/>
            <a:tailEnd type="none" w="sm" len="sm"/>
          </a:ln>
          <a:effectLst/>
        </p:spPr>
        <p:txBody>
          <a:bodyPr wrap="none" anchor="ctr"/>
          <a:lstStyle/>
          <a:p>
            <a:pPr algn="ctr" eaLnBrk="0" hangingPunct="0">
              <a:lnSpc>
                <a:spcPct val="90000"/>
              </a:lnSpc>
              <a:defRPr/>
            </a:pPr>
            <a:endParaRPr lang="en-US">
              <a:latin typeface="Arial" pitchFamily="-108" charset="0"/>
              <a:ea typeface="+mn-ea"/>
            </a:endParaRPr>
          </a:p>
        </p:txBody>
      </p:sp>
      <p:sp>
        <p:nvSpPr>
          <p:cNvPr id="183307" name="Rectangle 11"/>
          <p:cNvSpPr>
            <a:spLocks noGrp="1" noChangeArrowheads="1"/>
          </p:cNvSpPr>
          <p:nvPr>
            <p:ph type="sldNum" sz="quarter" idx="5"/>
          </p:nvPr>
        </p:nvSpPr>
        <p:spPr bwMode="auto">
          <a:xfrm>
            <a:off x="5940425" y="8691563"/>
            <a:ext cx="814388" cy="288925"/>
          </a:xfrm>
          <a:prstGeom prst="rect">
            <a:avLst/>
          </a:prstGeom>
          <a:noFill/>
          <a:ln w="9525">
            <a:noFill/>
            <a:miter lim="800000"/>
            <a:headEnd/>
            <a:tailEnd/>
          </a:ln>
          <a:effectLst/>
        </p:spPr>
        <p:txBody>
          <a:bodyPr vert="horz" wrap="square" lIns="18846" tIns="0" rIns="18846" bIns="0" numCol="1" anchor="b" anchorCtr="0" compatLnSpc="1">
            <a:prstTxWarp prst="textNoShape">
              <a:avLst/>
            </a:prstTxWarp>
          </a:bodyPr>
          <a:lstStyle>
            <a:lvl1pPr algn="r" defTabSz="904875" eaLnBrk="0" hangingPunct="0">
              <a:defRPr sz="800" smtClean="0">
                <a:latin typeface="Arial" pitchFamily="34" charset="0"/>
                <a:ea typeface="ＭＳ Ｐゴシック" pitchFamily="34" charset="-128"/>
              </a:defRPr>
            </a:lvl1pPr>
          </a:lstStyle>
          <a:p>
            <a:pPr>
              <a:defRPr/>
            </a:pPr>
            <a:fld id="{C6939391-9CBA-4C82-831C-8F7A6CC4439D}" type="slidenum">
              <a:rPr lang="en-US"/>
              <a:pPr>
                <a:defRPr/>
              </a:pPr>
              <a:t>‹#›</a:t>
            </a:fld>
            <a:endParaRPr lang="en-US"/>
          </a:p>
        </p:txBody>
      </p:sp>
      <p:sp>
        <p:nvSpPr>
          <p:cNvPr id="115718" name="AutoShape 12"/>
          <p:cNvSpPr>
            <a:spLocks noGrp="1" noRot="1" noChangeAspect="1" noChangeArrowheads="1" noTextEdit="1"/>
          </p:cNvSpPr>
          <p:nvPr>
            <p:ph type="sldImg" idx="2"/>
          </p:nvPr>
        </p:nvSpPr>
        <p:spPr bwMode="auto">
          <a:xfrm>
            <a:off x="874713" y="244475"/>
            <a:ext cx="5330825" cy="399732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9938" y="4384675"/>
            <a:ext cx="5478462" cy="4257675"/>
          </a:xfrm>
          <a:prstGeom prst="rect">
            <a:avLst/>
          </a:prstGeom>
          <a:noFill/>
          <a:ln w="9525">
            <a:noFill/>
            <a:miter lim="800000"/>
            <a:headEnd/>
            <a:tailEnd/>
          </a:ln>
          <a:effectLst/>
        </p:spPr>
        <p:txBody>
          <a:bodyPr vert="horz" wrap="square" lIns="95809" tIns="50259" rIns="95809" bIns="5025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26485210"/>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pitchFamily="-108" charset="0"/>
        <a:ea typeface="ＭＳ Ｐゴシック" pitchFamily="-106" charset="-128"/>
        <a:cs typeface="ＭＳ Ｐゴシック" pitchFamily="-106" charset="-128"/>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108" charset="0"/>
        <a:ea typeface="ＭＳ Ｐゴシック" pitchFamily="-108" charset="-128"/>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108" charset="0"/>
        <a:ea typeface="ＭＳ Ｐゴシック" pitchFamily="-108" charset="-128"/>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108" charset="0"/>
        <a:ea typeface="ＭＳ Ｐゴシック" pitchFamily="-108" charset="-128"/>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normAutofit/>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9584324-311B-45DB-9F80-1347AF257FA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lstStyle/>
          <a:p>
            <a:r>
              <a:rPr lang="en-US" dirty="0" smtClean="0">
                <a:latin typeface="Arial" charset="0"/>
                <a:ea typeface="ＭＳ Ｐゴシック" charset="-128"/>
              </a:rPr>
              <a:t>What it is; how we do it</a:t>
            </a:r>
          </a:p>
          <a:p>
            <a:r>
              <a:rPr lang="en-US" dirty="0" smtClean="0">
                <a:latin typeface="Arial" charset="0"/>
                <a:ea typeface="ＭＳ Ｐゴシック" charset="-128"/>
              </a:rPr>
              <a:t>What partner already does; how they combine w/CPS to improve their processes</a:t>
            </a:r>
          </a:p>
          <a:p>
            <a:r>
              <a:rPr lang="en-US" dirty="0" err="1" smtClean="0">
                <a:latin typeface="Arial" charset="0"/>
                <a:ea typeface="ＭＳ Ｐゴシック" charset="-128"/>
              </a:rPr>
              <a:t>ie</a:t>
            </a:r>
            <a:r>
              <a:rPr lang="en-US" dirty="0" smtClean="0">
                <a:latin typeface="Arial" charset="0"/>
                <a:ea typeface="ＭＳ Ｐゴシック" charset="-128"/>
              </a:rPr>
              <a:t>;</a:t>
            </a:r>
            <a:r>
              <a:rPr lang="en-US" baseline="0" dirty="0" smtClean="0">
                <a:latin typeface="Arial" charset="0"/>
                <a:ea typeface="ＭＳ Ｐゴシック" charset="-128"/>
              </a:rPr>
              <a:t> replacing a manual process; compare what they do today w/what CPS can do</a:t>
            </a:r>
            <a:endParaRPr lang="en-US" dirty="0" smtClean="0">
              <a:latin typeface="Arial" charset="0"/>
              <a:ea typeface="ＭＳ Ｐゴシック" charset="-128"/>
            </a:endParaRPr>
          </a:p>
          <a:p>
            <a:endParaRPr 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40634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lstStyle/>
          <a:p>
            <a:pPr marL="514350" indent="-285750"/>
            <a:r>
              <a:rPr lang="en-US" dirty="0" smtClean="0"/>
              <a:t>Pricing – capture all revenue opportunities</a:t>
            </a:r>
          </a:p>
          <a:p>
            <a:pPr marL="0" indent="0">
              <a:buNone/>
            </a:pPr>
            <a:r>
              <a:rPr lang="en-US" dirty="0" smtClean="0"/>
              <a:t>Partner</a:t>
            </a:r>
          </a:p>
          <a:p>
            <a:r>
              <a:rPr lang="en-US" dirty="0" smtClean="0"/>
              <a:t>Solution Services is how you differentiate</a:t>
            </a:r>
          </a:p>
          <a:p>
            <a:r>
              <a:rPr lang="en-US" dirty="0" smtClean="0"/>
              <a:t>Engineering &amp; Project Resources are fixed, ongoing, and expensive</a:t>
            </a:r>
          </a:p>
          <a:p>
            <a:r>
              <a:rPr lang="en-US" dirty="0" smtClean="0"/>
              <a:t>Trading time for money exposes the delivery organization</a:t>
            </a:r>
          </a:p>
          <a:p>
            <a:r>
              <a:rPr lang="en-US" dirty="0" smtClean="0"/>
              <a:t>Change Orders in projects elongate Sales Cycle</a:t>
            </a:r>
          </a:p>
          <a:p>
            <a:pPr marL="0" indent="0">
              <a:buNone/>
            </a:pPr>
            <a:r>
              <a:rPr lang="en-US" dirty="0" smtClean="0"/>
              <a:t>Customer</a:t>
            </a:r>
          </a:p>
          <a:p>
            <a:r>
              <a:rPr lang="en-US" dirty="0" smtClean="0"/>
              <a:t>Focus is shifted from Business Requirements to Best Price</a:t>
            </a:r>
          </a:p>
          <a:p>
            <a:r>
              <a:rPr lang="en-US" dirty="0" smtClean="0"/>
              <a:t>Projects delayed mid-stream to seek additional budget</a:t>
            </a:r>
          </a:p>
          <a:p>
            <a:r>
              <a:rPr lang="en-US" dirty="0" smtClean="0"/>
              <a:t>Executive </a:t>
            </a:r>
            <a:r>
              <a:rPr lang="en-US" dirty="0" err="1" smtClean="0"/>
              <a:t>Mgt</a:t>
            </a:r>
            <a:r>
              <a:rPr lang="en-US" dirty="0" smtClean="0"/>
              <a:t> loss of confidence in IT projects</a:t>
            </a:r>
          </a:p>
          <a:p>
            <a:endParaRPr lang="en-US" dirty="0"/>
          </a:p>
        </p:txBody>
      </p:sp>
      <p:sp>
        <p:nvSpPr>
          <p:cNvPr id="4" name="Slide Number Placeholder 3"/>
          <p:cNvSpPr>
            <a:spLocks noGrp="1"/>
          </p:cNvSpPr>
          <p:nvPr>
            <p:ph type="sldNum" sz="quarter" idx="10"/>
          </p:nvPr>
        </p:nvSpPr>
        <p:spPr/>
        <p:txBody>
          <a:bodyPr/>
          <a:lstStyle/>
          <a:p>
            <a:pPr>
              <a:defRPr/>
            </a:pPr>
            <a:fld id="{C6939391-9CBA-4C82-831C-8F7A6CC4439D}" type="slidenum">
              <a:rPr lang="en-US" smtClean="0">
                <a:solidFill>
                  <a:prstClr val="black"/>
                </a:solidFill>
              </a:rPr>
              <a:pPr>
                <a:defRPr/>
              </a:pPr>
              <a:t>14</a:t>
            </a:fld>
            <a:endParaRPr lang="en-US">
              <a:solidFill>
                <a:prstClr val="black"/>
              </a:solidFill>
            </a:endParaRPr>
          </a:p>
        </p:txBody>
      </p:sp>
    </p:spTree>
    <p:extLst>
      <p:ext uri="{BB962C8B-B14F-4D97-AF65-F5344CB8AC3E}">
        <p14:creationId xmlns:p14="http://schemas.microsoft.com/office/powerpoint/2010/main" val="3951874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lstStyle/>
          <a:p>
            <a:r>
              <a:rPr lang="en-US" dirty="0" smtClean="0">
                <a:latin typeface="Arial" charset="0"/>
                <a:ea typeface="ＭＳ Ｐゴシック" charset="-128"/>
              </a:rPr>
              <a:t>What it is; how we do it</a:t>
            </a:r>
          </a:p>
          <a:p>
            <a:r>
              <a:rPr lang="en-US" dirty="0" smtClean="0">
                <a:latin typeface="Arial" charset="0"/>
                <a:ea typeface="ＭＳ Ｐゴシック" charset="-128"/>
              </a:rPr>
              <a:t>What partner already does; how they combine w/CPS to improve their processes</a:t>
            </a:r>
          </a:p>
          <a:p>
            <a:r>
              <a:rPr lang="en-US" dirty="0" err="1" smtClean="0">
                <a:latin typeface="Arial" charset="0"/>
                <a:ea typeface="ＭＳ Ｐゴシック" charset="-128"/>
              </a:rPr>
              <a:t>ie</a:t>
            </a:r>
            <a:r>
              <a:rPr lang="en-US" dirty="0" smtClean="0">
                <a:latin typeface="Arial" charset="0"/>
                <a:ea typeface="ＭＳ Ｐゴシック" charset="-128"/>
              </a:rPr>
              <a:t>;</a:t>
            </a:r>
            <a:r>
              <a:rPr lang="en-US" baseline="0" dirty="0" smtClean="0">
                <a:latin typeface="Arial" charset="0"/>
                <a:ea typeface="ＭＳ Ｐゴシック" charset="-128"/>
              </a:rPr>
              <a:t> replacing a manual process; compare what they do today w/what CPS can do</a:t>
            </a:r>
            <a:endParaRPr lang="en-US" dirty="0" smtClean="0">
              <a:latin typeface="Arial" charset="0"/>
              <a:ea typeface="ＭＳ Ｐゴシック" charset="-128"/>
            </a:endParaRPr>
          </a:p>
          <a:p>
            <a:endParaRPr 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406340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lstStyle/>
          <a:p>
            <a:r>
              <a:rPr lang="en-US" dirty="0" smtClean="0"/>
              <a:t>Free up Customer IT Resources </a:t>
            </a:r>
          </a:p>
          <a:p>
            <a:r>
              <a:rPr lang="en-US" dirty="0" smtClean="0"/>
              <a:t>Empower Customer to be more Proactive</a:t>
            </a:r>
          </a:p>
          <a:p>
            <a:r>
              <a:rPr lang="en-US" dirty="0" smtClean="0"/>
              <a:t>Add Value that cannot be easily displaced</a:t>
            </a:r>
          </a:p>
          <a:p>
            <a:r>
              <a:rPr lang="en-US" dirty="0" smtClean="0"/>
              <a:t>Integrate into Stakeholders Review with Senior </a:t>
            </a:r>
            <a:r>
              <a:rPr lang="en-US" dirty="0" err="1" smtClean="0"/>
              <a:t>Mgt</a:t>
            </a:r>
            <a:endParaRPr lang="en-US" dirty="0" smtClean="0"/>
          </a:p>
          <a:p>
            <a:r>
              <a:rPr lang="en-US" dirty="0" smtClean="0"/>
              <a:t>Integrate into IT roadmap</a:t>
            </a:r>
          </a:p>
          <a:p>
            <a:r>
              <a:rPr lang="en-US" dirty="0" smtClean="0"/>
              <a:t>Pull Through Hardware &amp; Services </a:t>
            </a:r>
          </a:p>
          <a:p>
            <a:endParaRPr lang="en-US" dirty="0"/>
          </a:p>
        </p:txBody>
      </p:sp>
      <p:sp>
        <p:nvSpPr>
          <p:cNvPr id="4" name="Slide Number Placeholder 3"/>
          <p:cNvSpPr>
            <a:spLocks noGrp="1"/>
          </p:cNvSpPr>
          <p:nvPr>
            <p:ph type="sldNum" sz="quarter" idx="10"/>
          </p:nvPr>
        </p:nvSpPr>
        <p:spPr/>
        <p:txBody>
          <a:bodyPr/>
          <a:lstStyle/>
          <a:p>
            <a:pPr>
              <a:defRPr/>
            </a:pPr>
            <a:fld id="{C6939391-9CBA-4C82-831C-8F7A6CC4439D}" type="slidenum">
              <a:rPr lang="en-US" smtClean="0">
                <a:solidFill>
                  <a:prstClr val="black"/>
                </a:solidFill>
              </a:rPr>
              <a:pPr>
                <a:defRPr/>
              </a:pPr>
              <a:t>17</a:t>
            </a:fld>
            <a:endParaRPr lang="en-US">
              <a:solidFill>
                <a:prstClr val="black"/>
              </a:solidFill>
            </a:endParaRPr>
          </a:p>
        </p:txBody>
      </p:sp>
    </p:spTree>
    <p:extLst>
      <p:ext uri="{BB962C8B-B14F-4D97-AF65-F5344CB8AC3E}">
        <p14:creationId xmlns:p14="http://schemas.microsoft.com/office/powerpoint/2010/main" val="3951874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normAutofit/>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9584324-311B-45DB-9F80-1347AF257FA3}"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normAutofit/>
          </a:bodyPr>
          <a:lstStyle/>
          <a:p>
            <a:r>
              <a:rPr lang="en-US" dirty="0" smtClean="0">
                <a:latin typeface="Arial" charset="0"/>
                <a:ea typeface="ＭＳ Ｐゴシック" charset="-128"/>
              </a:rPr>
              <a:t>Use Case: Improving</a:t>
            </a:r>
            <a:r>
              <a:rPr lang="en-US" baseline="0" dirty="0" smtClean="0">
                <a:latin typeface="Arial" charset="0"/>
                <a:ea typeface="ＭＳ Ｐゴシック" charset="-128"/>
              </a:rPr>
              <a:t> an existing practice</a:t>
            </a:r>
            <a:endParaRPr lang="en-US" dirty="0" smtClean="0">
              <a:latin typeface="Arial" charset="0"/>
              <a:ea typeface="ＭＳ Ｐゴシック" charset="-128"/>
            </a:endParaRPr>
          </a:p>
          <a:p>
            <a:r>
              <a:rPr lang="en-US" dirty="0" smtClean="0">
                <a:latin typeface="Arial" charset="0"/>
                <a:ea typeface="ＭＳ Ｐゴシック" charset="-128"/>
              </a:rPr>
              <a:t>Type: Project</a:t>
            </a:r>
            <a:r>
              <a:rPr lang="en-US" baseline="0" dirty="0" smtClean="0">
                <a:latin typeface="Arial" charset="0"/>
                <a:ea typeface="ＭＳ Ｐゴシック" charset="-128"/>
              </a:rPr>
              <a:t> level engagement</a:t>
            </a:r>
            <a:endParaRPr lang="en-US" dirty="0" smtClean="0">
              <a:latin typeface="Arial" charset="0"/>
              <a:ea typeface="ＭＳ Ｐゴシック" charset="-128"/>
            </a:endParaRPr>
          </a:p>
          <a:p>
            <a:endParaRPr lang="en-US" dirty="0"/>
          </a:p>
        </p:txBody>
      </p:sp>
      <p:sp>
        <p:nvSpPr>
          <p:cNvPr id="4" name="Slide Number Placeholder 3"/>
          <p:cNvSpPr>
            <a:spLocks noGrp="1"/>
          </p:cNvSpPr>
          <p:nvPr>
            <p:ph type="sldNum" sz="quarter" idx="10"/>
          </p:nvPr>
        </p:nvSpPr>
        <p:spPr/>
        <p:txBody>
          <a:bodyPr/>
          <a:lstStyle/>
          <a:p>
            <a:fld id="{5A3DD845-F7C9-42BA-BAAD-DE045BBF1BA7}" type="slidenum">
              <a:rPr lang="en-US" smtClean="0"/>
              <a:pPr/>
              <a:t>29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31</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17247" indent="-275864" eaLnBrk="0" hangingPunct="0">
              <a:defRPr>
                <a:solidFill>
                  <a:schemeClr val="tx1"/>
                </a:solidFill>
                <a:latin typeface="Arial" charset="0"/>
                <a:ea typeface="ＭＳ Ｐゴシック" charset="0"/>
              </a:defRPr>
            </a:lvl2pPr>
            <a:lvl3pPr marL="1103457" indent="-220691" eaLnBrk="0" hangingPunct="0">
              <a:defRPr>
                <a:solidFill>
                  <a:schemeClr val="tx1"/>
                </a:solidFill>
                <a:latin typeface="Arial" charset="0"/>
                <a:ea typeface="ＭＳ Ｐゴシック" charset="0"/>
              </a:defRPr>
            </a:lvl3pPr>
            <a:lvl4pPr marL="1544839" indent="-220691" eaLnBrk="0" hangingPunct="0">
              <a:defRPr>
                <a:solidFill>
                  <a:schemeClr val="tx1"/>
                </a:solidFill>
                <a:latin typeface="Arial" charset="0"/>
                <a:ea typeface="ＭＳ Ｐゴシック" charset="0"/>
              </a:defRPr>
            </a:lvl4pPr>
            <a:lvl5pPr marL="1986222" indent="-220691" eaLnBrk="0" hangingPunct="0">
              <a:defRPr>
                <a:solidFill>
                  <a:schemeClr val="tx1"/>
                </a:solidFill>
                <a:latin typeface="Arial" charset="0"/>
                <a:ea typeface="ＭＳ Ｐゴシック" charset="0"/>
              </a:defRPr>
            </a:lvl5pPr>
            <a:lvl6pPr marL="2427605" indent="-220691" eaLnBrk="0" fontAlgn="base" hangingPunct="0">
              <a:spcBef>
                <a:spcPct val="0"/>
              </a:spcBef>
              <a:spcAft>
                <a:spcPct val="0"/>
              </a:spcAft>
              <a:defRPr>
                <a:solidFill>
                  <a:schemeClr val="tx1"/>
                </a:solidFill>
                <a:latin typeface="Arial" charset="0"/>
                <a:ea typeface="ＭＳ Ｐゴシック" charset="0"/>
              </a:defRPr>
            </a:lvl6pPr>
            <a:lvl7pPr marL="2868987" indent="-220691" eaLnBrk="0" fontAlgn="base" hangingPunct="0">
              <a:spcBef>
                <a:spcPct val="0"/>
              </a:spcBef>
              <a:spcAft>
                <a:spcPct val="0"/>
              </a:spcAft>
              <a:defRPr>
                <a:solidFill>
                  <a:schemeClr val="tx1"/>
                </a:solidFill>
                <a:latin typeface="Arial" charset="0"/>
                <a:ea typeface="ＭＳ Ｐゴシック" charset="0"/>
              </a:defRPr>
            </a:lvl7pPr>
            <a:lvl8pPr marL="3310370" indent="-220691" eaLnBrk="0" fontAlgn="base" hangingPunct="0">
              <a:spcBef>
                <a:spcPct val="0"/>
              </a:spcBef>
              <a:spcAft>
                <a:spcPct val="0"/>
              </a:spcAft>
              <a:defRPr>
                <a:solidFill>
                  <a:schemeClr val="tx1"/>
                </a:solidFill>
                <a:latin typeface="Arial" charset="0"/>
                <a:ea typeface="ＭＳ Ｐゴシック" charset="0"/>
              </a:defRPr>
            </a:lvl8pPr>
            <a:lvl9pPr marL="3751752" indent="-220691"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4A538F-90C6-0A4F-B2CF-F423137FA387}" type="slidenum">
              <a:rPr lang="en-US">
                <a:solidFill>
                  <a:srgbClr val="8E8E95"/>
                </a:solidFill>
              </a:rPr>
              <a:pPr eaLnBrk="1" hangingPunct="1"/>
              <a:t>2</a:t>
            </a:fld>
            <a:endParaRPr lang="en-US" dirty="0">
              <a:solidFill>
                <a:srgbClr val="8E8E95"/>
              </a:solidFill>
            </a:endParaRPr>
          </a:p>
        </p:txBody>
      </p:sp>
      <p:sp>
        <p:nvSpPr>
          <p:cNvPr id="65539" name="Rectangle 11"/>
          <p:cNvSpPr txBox="1">
            <a:spLocks noGrp="1" noChangeArrowheads="1"/>
          </p:cNvSpPr>
          <p:nvPr/>
        </p:nvSpPr>
        <p:spPr bwMode="auto">
          <a:xfrm>
            <a:off x="5940982" y="8691880"/>
            <a:ext cx="813875" cy="28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44" tIns="0" rIns="18844" bIns="0" anchor="b"/>
          <a:lstStyle>
            <a:lvl1pPr defTabSz="935038" eaLnBrk="0" hangingPunct="0">
              <a:defRPr>
                <a:solidFill>
                  <a:schemeClr val="tx1"/>
                </a:solidFill>
                <a:latin typeface="Arial" charset="0"/>
                <a:ea typeface="ＭＳ Ｐゴシック" charset="0"/>
                <a:cs typeface="ＭＳ Ｐゴシック" charset="0"/>
              </a:defRPr>
            </a:lvl1pPr>
            <a:lvl2pPr marL="742950" indent="-285750" defTabSz="935038" eaLnBrk="0" hangingPunct="0">
              <a:defRPr>
                <a:solidFill>
                  <a:schemeClr val="tx1"/>
                </a:solidFill>
                <a:latin typeface="Arial" charset="0"/>
                <a:ea typeface="ＭＳ Ｐゴシック" charset="0"/>
              </a:defRPr>
            </a:lvl2pPr>
            <a:lvl3pPr marL="1143000" indent="-228600" defTabSz="935038" eaLnBrk="0" hangingPunct="0">
              <a:defRPr>
                <a:solidFill>
                  <a:schemeClr val="tx1"/>
                </a:solidFill>
                <a:latin typeface="Arial" charset="0"/>
                <a:ea typeface="ＭＳ Ｐゴシック" charset="0"/>
              </a:defRPr>
            </a:lvl3pPr>
            <a:lvl4pPr marL="1600200" indent="-228600" defTabSz="935038" eaLnBrk="0" hangingPunct="0">
              <a:defRPr>
                <a:solidFill>
                  <a:schemeClr val="tx1"/>
                </a:solidFill>
                <a:latin typeface="Arial" charset="0"/>
                <a:ea typeface="ＭＳ Ｐゴシック" charset="0"/>
              </a:defRPr>
            </a:lvl4pPr>
            <a:lvl5pPr marL="2057400" indent="-228600" defTabSz="935038" eaLnBrk="0" hangingPunct="0">
              <a:defRPr>
                <a:solidFill>
                  <a:schemeClr val="tx1"/>
                </a:solidFill>
                <a:latin typeface="Arial" charset="0"/>
                <a:ea typeface="ＭＳ Ｐゴシック" charset="0"/>
              </a:defRPr>
            </a:lvl5pPr>
            <a:lvl6pPr marL="2514600" indent="-228600" defTabSz="935038" eaLnBrk="0" fontAlgn="base" hangingPunct="0">
              <a:spcBef>
                <a:spcPct val="0"/>
              </a:spcBef>
              <a:spcAft>
                <a:spcPct val="0"/>
              </a:spcAft>
              <a:defRPr>
                <a:solidFill>
                  <a:schemeClr val="tx1"/>
                </a:solidFill>
                <a:latin typeface="Arial" charset="0"/>
                <a:ea typeface="ＭＳ Ｐゴシック" charset="0"/>
              </a:defRPr>
            </a:lvl6pPr>
            <a:lvl7pPr marL="2971800" indent="-228600" defTabSz="935038" eaLnBrk="0" fontAlgn="base" hangingPunct="0">
              <a:spcBef>
                <a:spcPct val="0"/>
              </a:spcBef>
              <a:spcAft>
                <a:spcPct val="0"/>
              </a:spcAft>
              <a:defRPr>
                <a:solidFill>
                  <a:schemeClr val="tx1"/>
                </a:solidFill>
                <a:latin typeface="Arial" charset="0"/>
                <a:ea typeface="ＭＳ Ｐゴシック" charset="0"/>
              </a:defRPr>
            </a:lvl7pPr>
            <a:lvl8pPr marL="3429000" indent="-228600" defTabSz="935038" eaLnBrk="0" fontAlgn="base" hangingPunct="0">
              <a:spcBef>
                <a:spcPct val="0"/>
              </a:spcBef>
              <a:spcAft>
                <a:spcPct val="0"/>
              </a:spcAft>
              <a:defRPr>
                <a:solidFill>
                  <a:schemeClr val="tx1"/>
                </a:solidFill>
                <a:latin typeface="Arial" charset="0"/>
                <a:ea typeface="ＭＳ Ｐゴシック" charset="0"/>
              </a:defRPr>
            </a:lvl8pPr>
            <a:lvl9pPr marL="3886200" indent="-228600" defTabSz="935038"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fld id="{D6DE8F2B-A6C0-D04F-8DF4-D0C06DAD9B2B}" type="slidenum">
              <a:rPr lang="en-US" sz="1200">
                <a:solidFill>
                  <a:srgbClr val="000000"/>
                </a:solidFill>
              </a:rPr>
              <a:pPr algn="r" eaLnBrk="1" hangingPunct="1"/>
              <a:t>2</a:t>
            </a:fld>
            <a:endParaRPr lang="en-US" sz="1200" dirty="0">
              <a:solidFill>
                <a:srgbClr val="000000"/>
              </a:solidFill>
            </a:endParaRPr>
          </a:p>
        </p:txBody>
      </p:sp>
      <p:sp>
        <p:nvSpPr>
          <p:cNvPr id="65540" name="Rectangle 2"/>
          <p:cNvSpPr>
            <a:spLocks noGrp="1" noRot="1" noChangeAspect="1" noChangeArrowheads="1" noTextEdit="1"/>
          </p:cNvSpPr>
          <p:nvPr>
            <p:ph type="sldImg"/>
          </p:nvPr>
        </p:nvSpPr>
        <p:spPr bwMode="auto">
          <a:xfrm>
            <a:off x="874713" y="244475"/>
            <a:ext cx="5330825" cy="3997325"/>
          </a:xfrm>
          <a:noFill/>
          <a:ln>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5541" name="Rectangle 3"/>
          <p:cNvSpPr>
            <a:spLocks noGrp="1" noChangeArrowheads="1"/>
          </p:cNvSpPr>
          <p:nvPr>
            <p:ph type="body" idx="1"/>
          </p:nvPr>
        </p:nvSpPr>
        <p:spPr bwMode="auto">
          <a:xfrm>
            <a:off x="405413" y="4385191"/>
            <a:ext cx="6133020" cy="42574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95" tIns="50253" rIns="95795" bIns="50253"/>
          <a:lstStyle/>
          <a:p>
            <a:pPr eaLnBrk="1" hangingPunct="1"/>
            <a:r>
              <a:rPr b="1" i="1">
                <a:latin typeface="Arial" charset="0"/>
                <a:ea typeface="ＭＳ Ｐゴシック" charset="0"/>
                <a:cs typeface="ＭＳ Ｐゴシック" charset="0"/>
              </a:rPr>
              <a:t>Larry:</a:t>
            </a:r>
          </a:p>
          <a:p>
            <a:pPr eaLnBrk="1" hangingPunct="1"/>
            <a:r>
              <a:rPr>
                <a:latin typeface="Arial" charset="0"/>
                <a:ea typeface="ＭＳ Ｐゴシック" charset="0"/>
                <a:cs typeface="ＭＳ Ｐゴシック" charset="0"/>
              </a:rPr>
              <a:t>Before I turn it back over to Sandra to take us through the key program elements, are there </a:t>
            </a:r>
            <a:r>
              <a:rPr b="1">
                <a:latin typeface="Arial" charset="0"/>
                <a:ea typeface="ＭＳ Ｐゴシック" charset="0"/>
                <a:cs typeface="ＭＳ Ｐゴシック" charset="0"/>
              </a:rPr>
              <a:t>any questions</a:t>
            </a:r>
            <a:r>
              <a:rPr>
                <a:latin typeface="Arial" charset="0"/>
                <a:ea typeface="ＭＳ Ｐゴシック" charset="0"/>
                <a:cs typeface="ＭＳ Ｐゴシック" charset="0"/>
              </a:rPr>
              <a:t>?</a:t>
            </a:r>
          </a:p>
          <a:p>
            <a:pPr eaLnBrk="1" hangingPunct="1"/>
            <a:r>
              <a:rPr b="1" i="1">
                <a:solidFill>
                  <a:srgbClr val="0070C0"/>
                </a:solidFill>
                <a:latin typeface="Arial" charset="0"/>
                <a:ea typeface="ＭＳ Ｐゴシック" charset="0"/>
                <a:cs typeface="ＭＳ Ｐゴシック" charset="0"/>
              </a:rPr>
              <a:t>[Transition to Sandra]</a:t>
            </a:r>
          </a:p>
          <a:p>
            <a:pPr eaLnBrk="1" hangingPunct="1"/>
            <a:endParaRPr b="1" i="1">
              <a:solidFill>
                <a:srgbClr val="0070C0"/>
              </a:solidFill>
              <a:latin typeface="Arial" charset="0"/>
              <a:ea typeface="ＭＳ Ｐゴシック" charset="0"/>
              <a:cs typeface="ＭＳ Ｐゴシック" charset="0"/>
            </a:endParaRPr>
          </a:p>
          <a:p>
            <a:pPr eaLnBrk="1" hangingPunct="1"/>
            <a:r>
              <a:rPr b="1" i="1">
                <a:latin typeface="Arial" charset="0"/>
                <a:ea typeface="ＭＳ Ｐゴシック" charset="0"/>
                <a:cs typeface="ＭＳ Ｐゴシック" charset="0"/>
              </a:rPr>
              <a:t>Sandra:</a:t>
            </a:r>
          </a:p>
          <a:p>
            <a:pPr eaLnBrk="1" hangingPunct="1"/>
            <a:r>
              <a:rPr>
                <a:latin typeface="Arial" charset="0"/>
                <a:ea typeface="ＭＳ Ｐゴシック" charset="0"/>
                <a:cs typeface="ＭＳ Ｐゴシック" charset="0"/>
              </a:rPr>
              <a:t>Thank you, Larry.</a:t>
            </a:r>
          </a:p>
          <a:p>
            <a:pPr eaLnBrk="1" hangingPunct="1"/>
            <a:r>
              <a:rPr>
                <a:latin typeface="Arial" charset="0"/>
                <a:ea typeface="ＭＳ Ｐゴシック" charset="0"/>
                <a:cs typeface="ＭＳ Ｐゴシック" charset="0"/>
              </a:rPr>
              <a:t>Eligibility is the first of our key program elements so we</a:t>
            </a:r>
            <a:r>
              <a:rPr lang="ja-JP" altLang="en-US">
                <a:latin typeface="Arial" charset="0"/>
                <a:ea typeface="ＭＳ Ｐゴシック" charset="0"/>
                <a:cs typeface="ＭＳ Ｐゴシック" charset="0"/>
              </a:rPr>
              <a:t>’</a:t>
            </a:r>
            <a:r>
              <a:rPr altLang="ja-JP">
                <a:latin typeface="Arial" charset="0"/>
                <a:ea typeface="ＭＳ Ｐゴシック" charset="0"/>
                <a:cs typeface="ＭＳ Ｐゴシック" charset="0"/>
              </a:rPr>
              <a:t>ll take a few minutes to walk through the </a:t>
            </a:r>
            <a:r>
              <a:rPr altLang="ja-JP" b="1">
                <a:latin typeface="Arial" charset="0"/>
                <a:ea typeface="ＭＳ Ｐゴシック" charset="0"/>
                <a:cs typeface="ＭＳ Ｐゴシック" charset="0"/>
              </a:rPr>
              <a:t>eligibility framework</a:t>
            </a:r>
            <a:r>
              <a:rPr altLang="ja-JP">
                <a:latin typeface="Arial" charset="0"/>
                <a:ea typeface="ＭＳ Ｐゴシック" charset="0"/>
                <a:cs typeface="ＭＳ Ｐゴシック" charset="0"/>
              </a:rPr>
              <a:t> for the program</a:t>
            </a:r>
          </a:p>
          <a:p>
            <a:endParaRPr lang="en-GB" dirty="0">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normAutofit/>
          </a:bodyPr>
          <a:lstStyle/>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9584324-311B-45DB-9F80-1347AF257FA3}"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bwMode="auto">
          <a:xfrm>
            <a:off x="874713" y="244475"/>
            <a:ext cx="5330825" cy="3997325"/>
          </a:xfrm>
          <a:noFill/>
          <a:ln>
            <a:solidFill>
              <a:srgbClr val="000000"/>
            </a:solidFill>
            <a:miter lim="800000"/>
            <a:headEnd/>
            <a:tailEnd/>
          </a:ln>
        </p:spPr>
      </p:sp>
      <p:sp>
        <p:nvSpPr>
          <p:cNvPr id="270339" name="Notes Placeholder 2"/>
          <p:cNvSpPr>
            <a:spLocks noGrp="1"/>
          </p:cNvSpPr>
          <p:nvPr>
            <p:ph type="body" idx="1"/>
          </p:nvPr>
        </p:nvSpPr>
        <p:spPr bwMode="auto">
          <a:noFill/>
        </p:spPr>
        <p:txBody>
          <a:bodyPr>
            <a:normAutofit fontScale="77500" lnSpcReduction="20000"/>
          </a:bodyPr>
          <a:lstStyle/>
          <a:p>
            <a:pPr indent="-115018" defTabSz="1056222">
              <a:spcBef>
                <a:spcPct val="0"/>
              </a:spcBef>
            </a:pPr>
            <a:r>
              <a:rPr lang="en-US" sz="1300" dirty="0" smtClean="0">
                <a:ea typeface="Arial" charset="0"/>
                <a:cs typeface="Arial" charset="0"/>
              </a:rPr>
              <a:t>Major technology shifts are affecting business models.</a:t>
            </a:r>
          </a:p>
          <a:p>
            <a:pPr indent="-115018" defTabSz="1056222">
              <a:spcBef>
                <a:spcPct val="0"/>
              </a:spcBef>
            </a:pPr>
            <a:endParaRPr lang="en-US" sz="1300" dirty="0" smtClean="0">
              <a:ea typeface="Arial" charset="0"/>
              <a:cs typeface="Arial" charset="0"/>
            </a:endParaRPr>
          </a:p>
          <a:p>
            <a:pPr indent="-115018" defTabSz="1056222">
              <a:spcBef>
                <a:spcPct val="0"/>
              </a:spcBef>
            </a:pPr>
            <a:r>
              <a:rPr lang="en-US" sz="1300" b="1" dirty="0" smtClean="0">
                <a:ea typeface="Arial" charset="0"/>
                <a:cs typeface="Arial" charset="0"/>
              </a:rPr>
              <a:t>Mobility.  </a:t>
            </a:r>
            <a:r>
              <a:rPr lang="en-US" sz="1300" dirty="0" smtClean="0">
                <a:ea typeface="Arial" charset="0"/>
                <a:cs typeface="Arial" charset="0"/>
              </a:rPr>
              <a:t>Across the globe mobility is becoming essential to our everyday experience.  You can argue that countries like Japan and Korea were out in front on this.  For years now their mobility experience has gone far beyond mobile voice. The same goes for the Scandinavian countries.  The rest of the world is catching up fast though.</a:t>
            </a:r>
          </a:p>
          <a:p>
            <a:pPr marL="113406" indent="-113406" defTabSz="1056222">
              <a:spcBef>
                <a:spcPct val="0"/>
              </a:spcBef>
            </a:pPr>
            <a:r>
              <a:rPr lang="en-US" sz="1300" dirty="0" smtClean="0">
                <a:ea typeface="Arial" charset="0"/>
                <a:cs typeface="Arial" charset="0"/>
              </a:rPr>
              <a:t>-	</a:t>
            </a:r>
            <a:r>
              <a:rPr lang="en-US" sz="1300" dirty="0" err="1" smtClean="0">
                <a:ea typeface="Arial" charset="0"/>
                <a:cs typeface="Arial" charset="0"/>
              </a:rPr>
              <a:t>O2</a:t>
            </a:r>
            <a:r>
              <a:rPr lang="en-US" sz="1300" dirty="0" smtClean="0">
                <a:ea typeface="Arial" charset="0"/>
                <a:cs typeface="Arial" charset="0"/>
              </a:rPr>
              <a:t> reported that across Europe in 2009 its mobile data traffic doubled every three months.  That qualifies as “unprecedented growth”!</a:t>
            </a:r>
          </a:p>
          <a:p>
            <a:pPr marL="113406" indent="-113406" defTabSz="1056222">
              <a:spcBef>
                <a:spcPct val="0"/>
              </a:spcBef>
            </a:pPr>
            <a:r>
              <a:rPr lang="en-US" sz="1300" dirty="0" smtClean="0">
                <a:ea typeface="Arial" charset="0"/>
                <a:cs typeface="Arial" charset="0"/>
              </a:rPr>
              <a:t>-	In North America, AT&amp;T recently reported a 5000 percent jump in mobile data traffic in the last three years</a:t>
            </a:r>
          </a:p>
          <a:p>
            <a:pPr marL="113406" indent="-113406" defTabSz="1056222">
              <a:spcBef>
                <a:spcPct val="0"/>
              </a:spcBef>
            </a:pPr>
            <a:r>
              <a:rPr lang="en-US" sz="1300" dirty="0" smtClean="0">
                <a:ea typeface="Arial" charset="0"/>
                <a:cs typeface="Arial" charset="0"/>
              </a:rPr>
              <a:t>-	Worldwide, mobile data traffic is projected to double every year through 2014, increasing 39 times between 2009 and 2014.</a:t>
            </a:r>
          </a:p>
          <a:p>
            <a:pPr indent="-115018" defTabSz="1056222">
              <a:spcBef>
                <a:spcPct val="0"/>
              </a:spcBef>
            </a:pPr>
            <a:endParaRPr lang="en-US" sz="1300" dirty="0" smtClean="0">
              <a:ea typeface="Arial" charset="0"/>
              <a:cs typeface="Arial" charset="0"/>
            </a:endParaRPr>
          </a:p>
          <a:p>
            <a:pPr indent="-115018" defTabSz="1056222">
              <a:spcBef>
                <a:spcPct val="0"/>
              </a:spcBef>
            </a:pPr>
            <a:r>
              <a:rPr lang="en-US" sz="1300" b="1" dirty="0" smtClean="0">
                <a:ea typeface="Arial" charset="0"/>
                <a:cs typeface="Arial" charset="0"/>
              </a:rPr>
              <a:t>Cloud and Virtualization.  </a:t>
            </a:r>
            <a:r>
              <a:rPr lang="en-US" sz="1300" dirty="0" smtClean="0">
                <a:ea typeface="Arial" charset="0"/>
                <a:cs typeface="Arial" charset="0"/>
              </a:rPr>
              <a:t>According to the Gartner Group, 20 percent of all businesses will own no IT assets by 2012.  This is a major departure from the past, and speaks to the ways that technology is having a fundamental impact on business models.  Technologies such as cloud computing and virtualization now enable organizations to shift resources to more strategic projects.</a:t>
            </a:r>
          </a:p>
          <a:p>
            <a:pPr marL="174970" indent="-174970" defTabSz="1056222">
              <a:spcBef>
                <a:spcPct val="0"/>
              </a:spcBef>
            </a:pPr>
            <a:r>
              <a:rPr lang="en-US" sz="1300" dirty="0" smtClean="0">
                <a:ea typeface="Arial" charset="0"/>
                <a:cs typeface="Arial" charset="0"/>
              </a:rPr>
              <a:t>-	A recent study completed by Evans Data noted that three-quarters of IT firms plan to virtualize clients within the next year</a:t>
            </a:r>
          </a:p>
          <a:p>
            <a:pPr marL="174970" indent="-174970" defTabSz="1056222">
              <a:spcBef>
                <a:spcPct val="0"/>
              </a:spcBef>
            </a:pPr>
            <a:r>
              <a:rPr lang="en-US" sz="1300" dirty="0" smtClean="0">
                <a:ea typeface="Arial" charset="0"/>
                <a:cs typeface="Arial" charset="0"/>
              </a:rPr>
              <a:t>-	While Forrester has noted that over 25% of software will likely be purchased on a hosted basis over the next five years</a:t>
            </a:r>
          </a:p>
          <a:p>
            <a:pPr indent="-115018" defTabSz="1056222">
              <a:spcBef>
                <a:spcPct val="0"/>
              </a:spcBef>
            </a:pPr>
            <a:endParaRPr lang="en-US" sz="1300" dirty="0" smtClean="0">
              <a:ea typeface="Arial" charset="0"/>
              <a:cs typeface="Arial" charset="0"/>
            </a:endParaRPr>
          </a:p>
          <a:p>
            <a:pPr indent="-115018" defTabSz="1056222">
              <a:spcBef>
                <a:spcPct val="0"/>
              </a:spcBef>
            </a:pPr>
            <a:r>
              <a:rPr lang="en-US" sz="1300" b="1" dirty="0" smtClean="0">
                <a:ea typeface="Arial" charset="0"/>
                <a:cs typeface="Arial" charset="0"/>
              </a:rPr>
              <a:t>Video.</a:t>
            </a:r>
            <a:r>
              <a:rPr lang="en-US" sz="1300" dirty="0" smtClean="0">
                <a:ea typeface="Arial" charset="0"/>
                <a:cs typeface="Arial" charset="0"/>
              </a:rPr>
              <a:t>  Video is bringing people together and changing how organizations communicate, collaborate, educate and protect.  It is a market transition as organizations use a variety of video applications for teleconferencing, employee training, surveillance, meetings, digital signage and more.  Video is creating massive IP traffic.</a:t>
            </a:r>
          </a:p>
          <a:p>
            <a:pPr marL="113406" indent="-113406" defTabSz="1056222">
              <a:spcBef>
                <a:spcPct val="0"/>
              </a:spcBef>
            </a:pPr>
            <a:r>
              <a:rPr lang="en-US" sz="1300" dirty="0" smtClean="0">
                <a:ea typeface="Arial" charset="0"/>
                <a:cs typeface="Arial" charset="0"/>
              </a:rPr>
              <a:t>-	The Cisco Visual Networking Index (</a:t>
            </a:r>
            <a:r>
              <a:rPr lang="en-US" sz="1300" dirty="0" err="1" smtClean="0">
                <a:ea typeface="Arial" charset="0"/>
                <a:cs typeface="Arial" charset="0"/>
              </a:rPr>
              <a:t>VNI</a:t>
            </a:r>
            <a:r>
              <a:rPr lang="en-US" sz="1300" dirty="0" smtClean="0">
                <a:ea typeface="Arial" charset="0"/>
                <a:cs typeface="Arial" charset="0"/>
              </a:rPr>
              <a:t>) forecast indicates that by 2014, the various forms of video will exceed 91 percent of global consumer traffic. </a:t>
            </a:r>
          </a:p>
          <a:p>
            <a:pPr marL="113406" indent="-113406" defTabSz="1056222">
              <a:spcBef>
                <a:spcPct val="0"/>
              </a:spcBef>
            </a:pPr>
            <a:r>
              <a:rPr lang="en-US" sz="1300" dirty="0" smtClean="0">
                <a:ea typeface="Arial" charset="0"/>
                <a:cs typeface="Arial" charset="0"/>
              </a:rPr>
              <a:t>-	Today, here at Cisco, 50% of our network traffic is video.</a:t>
            </a:r>
          </a:p>
          <a:p>
            <a:pPr indent="-115018" defTabSz="1056222">
              <a:spcBef>
                <a:spcPct val="0"/>
              </a:spcBef>
            </a:pPr>
            <a:endParaRPr lang="en-US" dirty="0" smtClean="0">
              <a:ea typeface="Arial" charset="0"/>
              <a:cs typeface="Arial" charset="0"/>
            </a:endParaRPr>
          </a:p>
          <a:p>
            <a:pPr indent="-115018" defTabSz="1056222">
              <a:spcBef>
                <a:spcPct val="0"/>
              </a:spcBef>
            </a:pPr>
            <a:r>
              <a:rPr lang="en-US" dirty="0" smtClean="0">
                <a:ea typeface="Arial" charset="0"/>
                <a:cs typeface="Arial" charset="0"/>
              </a:rPr>
              <a:t>____________________________________________________________________________________________</a:t>
            </a:r>
          </a:p>
          <a:p>
            <a:pPr indent="-115018" defTabSz="1056222">
              <a:spcBef>
                <a:spcPct val="0"/>
              </a:spcBef>
            </a:pPr>
            <a:r>
              <a:rPr lang="en-US" dirty="0" smtClean="0">
                <a:ea typeface="Arial" charset="0"/>
                <a:cs typeface="Arial" charset="0"/>
              </a:rPr>
              <a:t>Source:</a:t>
            </a:r>
            <a:r>
              <a:rPr lang="en-US" baseline="0" dirty="0" smtClean="0">
                <a:ea typeface="Arial" charset="0"/>
                <a:cs typeface="Arial" charset="0"/>
              </a:rPr>
              <a:t>  Gartner “Gartner Top End User Predictions for 2010:  Coping with the New Balance of Power”</a:t>
            </a:r>
          </a:p>
          <a:p>
            <a:pPr indent="-115018" defTabSz="1056222">
              <a:spcBef>
                <a:spcPct val="0"/>
              </a:spcBef>
            </a:pPr>
            <a:r>
              <a:rPr lang="en-US" baseline="0" dirty="0" smtClean="0">
                <a:ea typeface="Arial" charset="0"/>
                <a:cs typeface="Arial" charset="0"/>
              </a:rPr>
              <a:t>Source:  Cisco Visual Networking Index (Video)</a:t>
            </a:r>
            <a:endParaRPr lang="en-US" dirty="0">
              <a:ea typeface="Arial" charset="0"/>
              <a:cs typeface="Arial" charset="0"/>
            </a:endParaRPr>
          </a:p>
        </p:txBody>
      </p:sp>
      <p:sp>
        <p:nvSpPr>
          <p:cNvPr id="270340" name="Slide Number Placeholder 3"/>
          <p:cNvSpPr>
            <a:spLocks noGrp="1"/>
          </p:cNvSpPr>
          <p:nvPr>
            <p:ph type="sldNum" sz="quarter" idx="5"/>
          </p:nvPr>
        </p:nvSpPr>
        <p:spPr bwMode="auto">
          <a:noFill/>
          <a:ln>
            <a:miter lim="800000"/>
            <a:headEnd/>
            <a:tailEnd/>
          </a:ln>
        </p:spPr>
        <p:txBody>
          <a:bodyPr/>
          <a:lstStyle/>
          <a:p>
            <a:fld id="{2F365EFB-ADD4-E74E-9001-78BEBCD7C19D}" type="slidenum">
              <a:rPr lang="en-US">
                <a:solidFill>
                  <a:srgbClr val="000000"/>
                </a:solidFill>
              </a:rPr>
              <a:pPr/>
              <a:t>6</a:t>
            </a:fld>
            <a:endParaRPr lang="en-US"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lstStyle/>
          <a:p>
            <a:r>
              <a:rPr lang="en-US" dirty="0" smtClean="0">
                <a:latin typeface="Arial" charset="0"/>
                <a:ea typeface="ＭＳ Ｐゴシック" charset="-128"/>
              </a:rPr>
              <a:t>What it is; how we do it</a:t>
            </a:r>
          </a:p>
          <a:p>
            <a:r>
              <a:rPr lang="en-US" dirty="0" smtClean="0">
                <a:latin typeface="Arial" charset="0"/>
                <a:ea typeface="ＭＳ Ｐゴシック" charset="-128"/>
              </a:rPr>
              <a:t>What partner already does; how they combine w/CPS to improve their processes</a:t>
            </a:r>
          </a:p>
          <a:p>
            <a:r>
              <a:rPr lang="en-US" dirty="0" err="1" smtClean="0">
                <a:latin typeface="Arial" charset="0"/>
                <a:ea typeface="ＭＳ Ｐゴシック" charset="-128"/>
              </a:rPr>
              <a:t>ie</a:t>
            </a:r>
            <a:r>
              <a:rPr lang="en-US" dirty="0" smtClean="0">
                <a:latin typeface="Arial" charset="0"/>
                <a:ea typeface="ＭＳ Ｐゴシック" charset="-128"/>
              </a:rPr>
              <a:t>;</a:t>
            </a:r>
            <a:r>
              <a:rPr lang="en-US" baseline="0" dirty="0" smtClean="0">
                <a:latin typeface="Arial" charset="0"/>
                <a:ea typeface="ＭＳ Ｐゴシック" charset="-128"/>
              </a:rPr>
              <a:t> replacing a manual process; compare what they do today w/what CPS can do</a:t>
            </a:r>
            <a:endParaRPr lang="en-US" dirty="0" smtClean="0">
              <a:latin typeface="Arial" charset="0"/>
              <a:ea typeface="ＭＳ Ｐゴシック" charset="-128"/>
            </a:endParaRPr>
          </a:p>
          <a:p>
            <a:endParaRPr lang="en-US" dirty="0"/>
          </a:p>
        </p:txBody>
      </p:sp>
      <p:sp>
        <p:nvSpPr>
          <p:cNvPr id="4" name="Slide Number Placeholder 3"/>
          <p:cNvSpPr>
            <a:spLocks noGrp="1"/>
          </p:cNvSpPr>
          <p:nvPr>
            <p:ph type="sldNum" sz="quarter" idx="10"/>
          </p:nvPr>
        </p:nvSpPr>
        <p:spPr/>
        <p:txBody>
          <a:bodyPr/>
          <a:lstStyle/>
          <a:p>
            <a:fld id="{567B6F56-350B-4E5B-A84B-F03C933C9AF6}"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406340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lstStyle/>
          <a:p>
            <a:pPr marL="0" indent="0">
              <a:buNone/>
            </a:pPr>
            <a:endParaRPr lang="en-US" dirty="0" smtClean="0"/>
          </a:p>
          <a:p>
            <a:pPr indent="0">
              <a:buNone/>
            </a:pPr>
            <a:r>
              <a:rPr lang="en-US" dirty="0" smtClean="0"/>
              <a:t>Without Assessments </a:t>
            </a:r>
          </a:p>
          <a:p>
            <a:pPr indent="0">
              <a:buNone/>
            </a:pPr>
            <a:r>
              <a:rPr lang="en-US" dirty="0" smtClean="0"/>
              <a:t>	Compete on Price</a:t>
            </a:r>
          </a:p>
          <a:p>
            <a:pPr indent="0">
              <a:buNone/>
            </a:pPr>
            <a:r>
              <a:rPr lang="en-US" dirty="0" smtClean="0"/>
              <a:t>	BOM are eroded by Partner to win the business</a:t>
            </a:r>
          </a:p>
          <a:p>
            <a:pPr indent="0">
              <a:buNone/>
            </a:pPr>
            <a:r>
              <a:rPr lang="en-US" dirty="0" smtClean="0"/>
              <a:t>	Difficult to differentiate – All Partners are equal </a:t>
            </a:r>
          </a:p>
          <a:p>
            <a:pPr indent="0">
              <a:buNone/>
            </a:pPr>
            <a:r>
              <a:rPr lang="en-US" dirty="0" smtClean="0"/>
              <a:t>	Profitability is tied to Change Orders </a:t>
            </a:r>
          </a:p>
          <a:p>
            <a:pPr indent="0">
              <a:buNone/>
            </a:pPr>
            <a:r>
              <a:rPr lang="en-US" dirty="0" smtClean="0"/>
              <a:t>Benefits of Assessments to Statement of Work &amp; Bill of Materials</a:t>
            </a:r>
          </a:p>
          <a:p>
            <a:pPr marL="514350" indent="-285750"/>
            <a:r>
              <a:rPr lang="en-US" dirty="0" smtClean="0"/>
              <a:t>Scoping – accurate and demonstrable infrastructure view</a:t>
            </a:r>
          </a:p>
          <a:p>
            <a:pPr marL="514350" indent="-285750"/>
            <a:r>
              <a:rPr lang="en-US" dirty="0" smtClean="0"/>
              <a:t>Staffing – maximizing engineering skills sets to projects is critical to profitability.</a:t>
            </a:r>
          </a:p>
          <a:p>
            <a:endParaRPr lang="en-US" dirty="0"/>
          </a:p>
        </p:txBody>
      </p:sp>
      <p:sp>
        <p:nvSpPr>
          <p:cNvPr id="4" name="Slide Number Placeholder 3"/>
          <p:cNvSpPr>
            <a:spLocks noGrp="1"/>
          </p:cNvSpPr>
          <p:nvPr>
            <p:ph type="sldNum" sz="quarter" idx="10"/>
          </p:nvPr>
        </p:nvSpPr>
        <p:spPr/>
        <p:txBody>
          <a:bodyPr/>
          <a:lstStyle/>
          <a:p>
            <a:pPr>
              <a:defRPr/>
            </a:pPr>
            <a:fld id="{C6939391-9CBA-4C82-831C-8F7A6CC4439D}"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253713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lstStyle/>
          <a:p>
            <a:pPr marL="514350" indent="-285750"/>
            <a:r>
              <a:rPr lang="en-US" dirty="0" smtClean="0"/>
              <a:t>Pricing – capture all revenue opportunities</a:t>
            </a:r>
          </a:p>
          <a:p>
            <a:pPr marL="0" indent="0">
              <a:buNone/>
            </a:pPr>
            <a:r>
              <a:rPr lang="en-US" dirty="0" smtClean="0"/>
              <a:t>Partner</a:t>
            </a:r>
          </a:p>
          <a:p>
            <a:r>
              <a:rPr lang="en-US" dirty="0" smtClean="0"/>
              <a:t>Solution Services is how you differentiate</a:t>
            </a:r>
          </a:p>
          <a:p>
            <a:r>
              <a:rPr lang="en-US" dirty="0" smtClean="0"/>
              <a:t>Engineering &amp; Project Resources are fixed, ongoing, and expensive</a:t>
            </a:r>
          </a:p>
          <a:p>
            <a:r>
              <a:rPr lang="en-US" dirty="0" smtClean="0"/>
              <a:t>Trading time for money exposes the delivery organization</a:t>
            </a:r>
          </a:p>
          <a:p>
            <a:r>
              <a:rPr lang="en-US" dirty="0" smtClean="0"/>
              <a:t>Change Orders in projects elongate Sales Cycle</a:t>
            </a:r>
          </a:p>
          <a:p>
            <a:pPr marL="0" indent="0">
              <a:buNone/>
            </a:pPr>
            <a:r>
              <a:rPr lang="en-US" dirty="0" smtClean="0"/>
              <a:t>Customer</a:t>
            </a:r>
          </a:p>
          <a:p>
            <a:r>
              <a:rPr lang="en-US" dirty="0" smtClean="0"/>
              <a:t>Focus is shifted from Business Requirements to Best Price</a:t>
            </a:r>
          </a:p>
          <a:p>
            <a:r>
              <a:rPr lang="en-US" dirty="0" smtClean="0"/>
              <a:t>Projects delayed mid-stream to seek additional budget</a:t>
            </a:r>
          </a:p>
          <a:p>
            <a:r>
              <a:rPr lang="en-US" dirty="0" smtClean="0"/>
              <a:t>Executive </a:t>
            </a:r>
            <a:r>
              <a:rPr lang="en-US" dirty="0" err="1" smtClean="0"/>
              <a:t>Mgt</a:t>
            </a:r>
            <a:r>
              <a:rPr lang="en-US" dirty="0" smtClean="0"/>
              <a:t> loss of confidence in IT projects</a:t>
            </a:r>
          </a:p>
          <a:p>
            <a:endParaRPr lang="en-US" dirty="0"/>
          </a:p>
        </p:txBody>
      </p:sp>
      <p:sp>
        <p:nvSpPr>
          <p:cNvPr id="4" name="Slide Number Placeholder 3"/>
          <p:cNvSpPr>
            <a:spLocks noGrp="1"/>
          </p:cNvSpPr>
          <p:nvPr>
            <p:ph type="sldNum" sz="quarter" idx="10"/>
          </p:nvPr>
        </p:nvSpPr>
        <p:spPr/>
        <p:txBody>
          <a:bodyPr/>
          <a:lstStyle/>
          <a:p>
            <a:pPr>
              <a:defRPr/>
            </a:pPr>
            <a:fld id="{C6939391-9CBA-4C82-831C-8F7A6CC4439D}" type="slidenum">
              <a:rPr lang="en-US" smtClean="0">
                <a:solidFill>
                  <a:prstClr val="black"/>
                </a:solidFill>
              </a:rPr>
              <a:pPr>
                <a:defRPr/>
              </a:pPr>
              <a:t>10</a:t>
            </a:fld>
            <a:endParaRPr lang="en-US">
              <a:solidFill>
                <a:prstClr val="black"/>
              </a:solidFill>
            </a:endParaRPr>
          </a:p>
        </p:txBody>
      </p:sp>
    </p:spTree>
    <p:extLst>
      <p:ext uri="{BB962C8B-B14F-4D97-AF65-F5344CB8AC3E}">
        <p14:creationId xmlns:p14="http://schemas.microsoft.com/office/powerpoint/2010/main" val="3951874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lstStyle/>
          <a:p>
            <a:r>
              <a:rPr lang="en-US" dirty="0" smtClean="0"/>
              <a:t>Shared risk, shared reward.</a:t>
            </a:r>
            <a:endParaRPr lang="en-US" dirty="0"/>
          </a:p>
        </p:txBody>
      </p:sp>
      <p:sp>
        <p:nvSpPr>
          <p:cNvPr id="4" name="Slide Number Placeholder 3"/>
          <p:cNvSpPr>
            <a:spLocks noGrp="1"/>
          </p:cNvSpPr>
          <p:nvPr>
            <p:ph type="sldNum" sz="quarter" idx="10"/>
          </p:nvPr>
        </p:nvSpPr>
        <p:spPr/>
        <p:txBody>
          <a:bodyPr/>
          <a:lstStyle/>
          <a:p>
            <a:pPr>
              <a:defRPr/>
            </a:pPr>
            <a:fld id="{C6939391-9CBA-4C82-831C-8F7A6CC4439D}" type="slidenum">
              <a:rPr lang="en-US" smtClean="0">
                <a:solidFill>
                  <a:prstClr val="black"/>
                </a:solidFill>
              </a:rPr>
              <a:pPr>
                <a:defRPr/>
              </a:pPr>
              <a:t>11</a:t>
            </a:fld>
            <a:endParaRPr lang="en-US">
              <a:solidFill>
                <a:prstClr val="black"/>
              </a:solidFill>
            </a:endParaRPr>
          </a:p>
        </p:txBody>
      </p:sp>
    </p:spTree>
    <p:extLst>
      <p:ext uri="{BB962C8B-B14F-4D97-AF65-F5344CB8AC3E}">
        <p14:creationId xmlns:p14="http://schemas.microsoft.com/office/powerpoint/2010/main" val="221453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4713" y="244475"/>
            <a:ext cx="5330825" cy="3997325"/>
          </a:xfrm>
        </p:spPr>
      </p:sp>
      <p:sp>
        <p:nvSpPr>
          <p:cNvPr id="3" name="Notes Placeholder 2"/>
          <p:cNvSpPr>
            <a:spLocks noGrp="1"/>
          </p:cNvSpPr>
          <p:nvPr>
            <p:ph type="body" idx="1"/>
          </p:nvPr>
        </p:nvSpPr>
        <p:spPr/>
        <p:txBody>
          <a:bodyPr>
            <a:normAutofit/>
          </a:bodyPr>
          <a:lstStyle/>
          <a:p>
            <a:r>
              <a:rPr lang="en-US" dirty="0" smtClean="0">
                <a:latin typeface="Arial" charset="0"/>
                <a:ea typeface="ＭＳ Ｐゴシック" charset="-128"/>
              </a:rPr>
              <a:t>Use Case: Improving</a:t>
            </a:r>
            <a:r>
              <a:rPr lang="en-US" baseline="0" dirty="0" smtClean="0">
                <a:latin typeface="Arial" charset="0"/>
                <a:ea typeface="ＭＳ Ｐゴシック" charset="-128"/>
              </a:rPr>
              <a:t> an existing practice</a:t>
            </a:r>
            <a:endParaRPr lang="en-US" dirty="0" smtClean="0">
              <a:latin typeface="Arial" charset="0"/>
              <a:ea typeface="ＭＳ Ｐゴシック" charset="-128"/>
            </a:endParaRPr>
          </a:p>
          <a:p>
            <a:r>
              <a:rPr lang="en-US" dirty="0" smtClean="0">
                <a:latin typeface="Arial" charset="0"/>
                <a:ea typeface="ＭＳ Ｐゴシック" charset="-128"/>
              </a:rPr>
              <a:t>Type: Project</a:t>
            </a:r>
            <a:r>
              <a:rPr lang="en-US" baseline="0" dirty="0" smtClean="0">
                <a:latin typeface="Arial" charset="0"/>
                <a:ea typeface="ＭＳ Ｐゴシック" charset="-128"/>
              </a:rPr>
              <a:t> level engagement</a:t>
            </a:r>
            <a:endParaRPr lang="en-US" dirty="0" smtClean="0">
              <a:latin typeface="Arial" charset="0"/>
              <a:ea typeface="ＭＳ Ｐゴシック" charset="-128"/>
            </a:endParaRPr>
          </a:p>
          <a:p>
            <a:endParaRPr lang="en-US" dirty="0"/>
          </a:p>
        </p:txBody>
      </p:sp>
      <p:sp>
        <p:nvSpPr>
          <p:cNvPr id="4" name="Slide Number Placeholder 3"/>
          <p:cNvSpPr>
            <a:spLocks noGrp="1"/>
          </p:cNvSpPr>
          <p:nvPr>
            <p:ph type="sldNum" sz="quarter" idx="10"/>
          </p:nvPr>
        </p:nvSpPr>
        <p:spPr/>
        <p:txBody>
          <a:bodyPr/>
          <a:lstStyle/>
          <a:p>
            <a:fld id="{5A3DD845-F7C9-42BA-BAAD-DE045BBF1BA7}"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9.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500"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ounded Rectangle 30"/>
          <p:cNvSpPr/>
          <p:nvPr/>
        </p:nvSpPr>
        <p:spPr>
          <a:xfrm rot="10800000">
            <a:off x="1013793"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ounded Rectangle 32"/>
          <p:cNvSpPr/>
          <p:nvPr userDrawn="1"/>
        </p:nvSpPr>
        <p:spPr>
          <a:xfrm>
            <a:off x="8105453"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hasCustomPrompt="1"/>
          </p:nvPr>
        </p:nvSpPr>
        <p:spPr>
          <a:xfrm>
            <a:off x="221393" y="123669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solidFill>
                  <a:srgbClr val="0096D6"/>
                </a:solidFil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rgbClr val="0096D6"/>
                </a:solidFil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rgbClr val="0096D6"/>
                </a:solidFil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rgbClr val="0096D6"/>
                </a:solidFil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grpSp>
      <p:sp>
        <p:nvSpPr>
          <p:cNvPr id="3" name="Subtitle 2"/>
          <p:cNvSpPr>
            <a:spLocks noGrp="1"/>
          </p:cNvSpPr>
          <p:nvPr>
            <p:ph type="subTitle" idx="1" hasCustomPrompt="1"/>
          </p:nvPr>
        </p:nvSpPr>
        <p:spPr>
          <a:xfrm>
            <a:off x="236383" y="446407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rPr>
              <a:t>Cisco Confidential</a:t>
            </a:r>
          </a:p>
        </p:txBody>
      </p:sp>
      <p:sp>
        <p:nvSpPr>
          <p:cNvPr id="5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rPr>
              <a:pPr algn="r" defTabSz="814388"/>
              <a:t>‹#›</a:t>
            </a:fld>
            <a:endParaRPr lang="en-US" sz="600" dirty="0">
              <a:solidFill>
                <a:srgbClr val="FFFFFF"/>
              </a:solidFill>
            </a:endParaRPr>
          </a:p>
        </p:txBody>
      </p:sp>
      <p:sp>
        <p:nvSpPr>
          <p:cNvPr id="36" name="Rectangle 4"/>
          <p:cNvSpPr>
            <a:spLocks noChangeArrowheads="1"/>
          </p:cNvSpPr>
          <p:nvPr userDrawn="1"/>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rPr>
              <a:t>© 2012 Cisco and/or its affiliates. All rights reserved.</a:t>
            </a:r>
            <a:endParaRPr lang="en-US" sz="600" dirty="0">
              <a:solidFill>
                <a:srgbClr val="FFFFFF"/>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no bar">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
        <p:nvSpPr>
          <p:cNvPr id="4" name="Rectangle 5"/>
          <p:cNvSpPr>
            <a:spLocks noChangeArrowheads="1"/>
          </p:cNvSpPr>
          <p:nvPr userDrawn="1"/>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Arial"/>
                <a:ea typeface="ＭＳ Ｐゴシック" charset="0"/>
                <a:cs typeface="ＭＳ Ｐゴシック" charset="0"/>
              </a:rPr>
              <a:t>Cisco Confidential</a:t>
            </a:r>
          </a:p>
        </p:txBody>
      </p:sp>
      <p:sp>
        <p:nvSpPr>
          <p:cNvPr id="5" name="Rectangle 7"/>
          <p:cNvSpPr>
            <a:spLocks noChangeArrowheads="1"/>
          </p:cNvSpPr>
          <p:nvPr userDrawn="1"/>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Arial"/>
                <a:ea typeface="ＭＳ Ｐゴシック" charset="0"/>
                <a:cs typeface="ＭＳ Ｐゴシック" charset="0"/>
              </a:rPr>
              <a:pPr algn="r" defTabSz="814388"/>
              <a:t>‹#›</a:t>
            </a:fld>
            <a:endParaRPr lang="en-US" sz="600" dirty="0">
              <a:solidFill>
                <a:srgbClr val="C0C0C0"/>
              </a:solidFill>
              <a:latin typeface="Arial"/>
              <a:ea typeface="ＭＳ Ｐゴシック" charset="0"/>
              <a:cs typeface="ＭＳ Ｐゴシック" charset="0"/>
            </a:endParaRPr>
          </a:p>
        </p:txBody>
      </p:sp>
      <p:sp>
        <p:nvSpPr>
          <p:cNvPr id="6" name="Rectangle 4"/>
          <p:cNvSpPr>
            <a:spLocks noChangeArrowheads="1"/>
          </p:cNvSpPr>
          <p:nvPr userDrawn="1"/>
        </p:nvSpPr>
        <p:spPr bwMode="ltGray">
          <a:xfrm>
            <a:off x="251377" y="6586256"/>
            <a:ext cx="5656207"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ea typeface="ＭＳ Ｐゴシック" charset="0"/>
                <a:cs typeface="ＭＳ Ｐゴシック" charset="0"/>
              </a:rPr>
              <a:t>© 2012 Cisco and/or its affiliates. All rights reserved. 	</a:t>
            </a:r>
            <a:endParaRPr lang="en-US" sz="600" dirty="0">
              <a:solidFill>
                <a:srgbClr val="C0C0C0"/>
              </a:solidFill>
              <a:latin typeface="Arial"/>
              <a:ea typeface="ＭＳ Ｐゴシック" charset="0"/>
              <a:cs typeface="ＭＳ Ｐゴシック" charset="0"/>
            </a:endParaRPr>
          </a:p>
        </p:txBody>
      </p:sp>
      <p:sp>
        <p:nvSpPr>
          <p:cNvPr id="8" name="Rectangle 4"/>
          <p:cNvSpPr>
            <a:spLocks noChangeArrowheads="1"/>
          </p:cNvSpPr>
          <p:nvPr userDrawn="1"/>
        </p:nvSpPr>
        <p:spPr bwMode="ltGray">
          <a:xfrm>
            <a:off x="3200400" y="6586256"/>
            <a:ext cx="2743200" cy="175257"/>
          </a:xfrm>
          <a:prstGeom prst="rect">
            <a:avLst/>
          </a:prstGeom>
          <a:noFill/>
          <a:ln w="9525">
            <a:noFill/>
            <a:miter lim="800000"/>
            <a:headEnd/>
            <a:tailEnd/>
          </a:ln>
          <a:effectLst/>
        </p:spPr>
        <p:txBody>
          <a:bodyPr wrap="square" lIns="82124" tIns="41061" rIns="82124" bIns="41061" anchor="b" anchorCtr="0">
            <a:spAutoFit/>
          </a:bodyPr>
          <a:lstStyle/>
          <a:p>
            <a:pPr algn="ctr" defTabSz="814388"/>
            <a:r>
              <a:rPr lang="en-US" sz="600" dirty="0" smtClean="0">
                <a:solidFill>
                  <a:srgbClr val="C0C0C0"/>
                </a:solidFill>
                <a:latin typeface="Arial"/>
                <a:ea typeface="ＭＳ Ｐゴシック" charset="0"/>
                <a:cs typeface="ＭＳ Ｐゴシック" charset="0"/>
              </a:rPr>
              <a:t>For Partners in United States and Canada Only</a:t>
            </a:r>
            <a:endParaRPr lang="en-US" sz="600" dirty="0">
              <a:solidFill>
                <a:srgbClr val="C0C0C0"/>
              </a:solidFill>
              <a:latin typeface="Arial"/>
              <a:ea typeface="ＭＳ Ｐゴシック" charset="0"/>
              <a:cs typeface="ＭＳ Ｐゴシック" charset="0"/>
            </a:endParaRPr>
          </a:p>
        </p:txBody>
      </p:sp>
    </p:spTree>
    <p:extLst>
      <p:ext uri="{BB962C8B-B14F-4D97-AF65-F5344CB8AC3E}">
        <p14:creationId xmlns:p14="http://schemas.microsoft.com/office/powerpoint/2010/main" val="3949179509"/>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o bar">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
        <p:nvSpPr>
          <p:cNvPr id="4" name="Rectangle 5"/>
          <p:cNvSpPr>
            <a:spLocks noChangeArrowheads="1"/>
          </p:cNvSpPr>
          <p:nvPr userDrawn="1"/>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Arial"/>
                <a:ea typeface="ＭＳ Ｐゴシック" charset="0"/>
                <a:cs typeface="ＭＳ Ｐゴシック" charset="0"/>
              </a:rPr>
              <a:t>Cisco Confidential</a:t>
            </a:r>
          </a:p>
        </p:txBody>
      </p:sp>
      <p:sp>
        <p:nvSpPr>
          <p:cNvPr id="5" name="Rectangle 7"/>
          <p:cNvSpPr>
            <a:spLocks noChangeArrowheads="1"/>
          </p:cNvSpPr>
          <p:nvPr userDrawn="1"/>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Arial"/>
                <a:ea typeface="ＭＳ Ｐゴシック" charset="0"/>
                <a:cs typeface="ＭＳ Ｐゴシック" charset="0"/>
              </a:rPr>
              <a:pPr algn="r" defTabSz="814388"/>
              <a:t>‹#›</a:t>
            </a:fld>
            <a:endParaRPr lang="en-US" sz="600" dirty="0">
              <a:solidFill>
                <a:srgbClr val="C0C0C0"/>
              </a:solidFill>
              <a:latin typeface="Arial"/>
              <a:ea typeface="ＭＳ Ｐゴシック" charset="0"/>
              <a:cs typeface="ＭＳ Ｐゴシック" charset="0"/>
            </a:endParaRPr>
          </a:p>
        </p:txBody>
      </p:sp>
      <p:sp>
        <p:nvSpPr>
          <p:cNvPr id="6" name="Rectangle 4"/>
          <p:cNvSpPr>
            <a:spLocks noChangeArrowheads="1"/>
          </p:cNvSpPr>
          <p:nvPr userDrawn="1"/>
        </p:nvSpPr>
        <p:spPr bwMode="ltGray">
          <a:xfrm>
            <a:off x="251377" y="6586256"/>
            <a:ext cx="5656207"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ea typeface="ＭＳ Ｐゴシック" charset="0"/>
                <a:cs typeface="ＭＳ Ｐゴシック" charset="0"/>
              </a:rPr>
              <a:t>© 2012 Cisco and/or its affiliates. All rights reserved. 	</a:t>
            </a:r>
            <a:endParaRPr lang="en-US" sz="600" dirty="0">
              <a:solidFill>
                <a:srgbClr val="C0C0C0"/>
              </a:solidFill>
              <a:latin typeface="Arial"/>
              <a:ea typeface="ＭＳ Ｐゴシック" charset="0"/>
              <a:cs typeface="ＭＳ Ｐゴシック" charset="0"/>
            </a:endParaRPr>
          </a:p>
        </p:txBody>
      </p:sp>
    </p:spTree>
    <p:extLst>
      <p:ext uri="{BB962C8B-B14F-4D97-AF65-F5344CB8AC3E}">
        <p14:creationId xmlns:p14="http://schemas.microsoft.com/office/powerpoint/2010/main" val="3949179509"/>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9708" y="1339750"/>
            <a:ext cx="8551441" cy="4965699"/>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62"/>
            <a:ext cx="2133600" cy="365125"/>
          </a:xfrm>
          <a:prstGeom prst="rect">
            <a:avLst/>
          </a:prstGeom>
        </p:spPr>
        <p:txBody>
          <a:bodyPr lIns="99276" tIns="49638" rIns="99276" bIns="49638"/>
          <a:lstStyle>
            <a:lvl1pPr algn="l" defTabSz="496382" rtl="0">
              <a:defRPr/>
            </a:lvl1pPr>
          </a:lstStyle>
          <a:p>
            <a:fld id="{2987625B-B50F-7D48-B53C-25B91C60A69E}" type="datetimeFigureOut">
              <a:rPr lang="en-US" sz="1300" smtClean="0">
                <a:solidFill>
                  <a:prstClr val="black">
                    <a:tint val="75000"/>
                  </a:prstClr>
                </a:solidFill>
                <a:latin typeface="Calibri"/>
              </a:rPr>
              <a:pPr/>
              <a:t>1/5/2018</a:t>
            </a:fld>
            <a:endParaRPr lang="en-US" sz="1300" dirty="0">
              <a:solidFill>
                <a:prstClr val="black">
                  <a:tint val="75000"/>
                </a:prstClr>
              </a:solidFill>
              <a:latin typeface="Calibri"/>
            </a:endParaRPr>
          </a:p>
        </p:txBody>
      </p:sp>
      <p:sp>
        <p:nvSpPr>
          <p:cNvPr id="5" name="Footer Placeholder 4"/>
          <p:cNvSpPr>
            <a:spLocks noGrp="1"/>
          </p:cNvSpPr>
          <p:nvPr>
            <p:ph type="ftr" sz="quarter" idx="11"/>
          </p:nvPr>
        </p:nvSpPr>
        <p:spPr>
          <a:xfrm>
            <a:off x="3124200" y="6356362"/>
            <a:ext cx="2895600" cy="365125"/>
          </a:xfrm>
          <a:prstGeom prst="rect">
            <a:avLst/>
          </a:prstGeom>
        </p:spPr>
        <p:txBody>
          <a:bodyPr lIns="99276" tIns="49638" rIns="99276" bIns="49638"/>
          <a:lstStyle>
            <a:lvl1pPr algn="ctr" defTabSz="496382" rtl="0">
              <a:defRPr/>
            </a:lvl1pPr>
          </a:lstStyle>
          <a:p>
            <a:endParaRPr lang="en-US" sz="1300" dirty="0">
              <a:solidFill>
                <a:prstClr val="black">
                  <a:tint val="75000"/>
                </a:prstClr>
              </a:solidFill>
              <a:latin typeface="Calibri"/>
            </a:endParaRPr>
          </a:p>
        </p:txBody>
      </p:sp>
      <p:sp>
        <p:nvSpPr>
          <p:cNvPr id="6" name="Slide Number Placeholder 5"/>
          <p:cNvSpPr>
            <a:spLocks noGrp="1"/>
          </p:cNvSpPr>
          <p:nvPr>
            <p:ph type="sldNum" sz="quarter" idx="12"/>
          </p:nvPr>
        </p:nvSpPr>
        <p:spPr>
          <a:xfrm>
            <a:off x="6553200" y="6356362"/>
            <a:ext cx="2133600" cy="365125"/>
          </a:xfrm>
          <a:prstGeom prst="rect">
            <a:avLst/>
          </a:prstGeom>
        </p:spPr>
        <p:txBody>
          <a:bodyPr lIns="99276" tIns="49638" rIns="99276" bIns="49638"/>
          <a:lstStyle>
            <a:lvl1pPr algn="r" defTabSz="496382" rtl="0">
              <a:defRPr/>
            </a:lvl1pPr>
          </a:lstStyle>
          <a:p>
            <a:fld id="{13F6E6BF-099D-8D47-BFC5-11FCC736A857}" type="slidenum">
              <a:rPr lang="en-US" sz="1300" smtClean="0">
                <a:solidFill>
                  <a:prstClr val="black">
                    <a:tint val="75000"/>
                  </a:prstClr>
                </a:solidFill>
                <a:latin typeface="Calibri"/>
              </a:rPr>
              <a:pPr/>
              <a:t>‹#›</a:t>
            </a:fld>
            <a:endParaRPr lang="en-US" sz="1300" dirty="0">
              <a:solidFill>
                <a:prstClr val="black">
                  <a:tint val="75000"/>
                </a:prstClr>
              </a:solidFill>
              <a:latin typeface="Calibri"/>
            </a:endParaRPr>
          </a:p>
        </p:txBody>
      </p:sp>
    </p:spTree>
    <p:extLst>
      <p:ext uri="{BB962C8B-B14F-4D97-AF65-F5344CB8AC3E}">
        <p14:creationId xmlns:p14="http://schemas.microsoft.com/office/powerpoint/2010/main" val="1900434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8370" y="356616"/>
            <a:ext cx="7435849" cy="838200"/>
          </a:xfrm>
        </p:spPr>
        <p:txBody>
          <a:bodyPr anchor="ctr"/>
          <a:lstStyle>
            <a:lvl1pPr>
              <a:lnSpc>
                <a:spcPct val="80000"/>
              </a:lnSpc>
              <a:defRPr sz="3600" b="0"/>
            </a:lvl1pPr>
          </a:lstStyle>
          <a:p>
            <a:r>
              <a:rPr lang="en-US" smtClean="0"/>
              <a:t>Click to edit Master title style</a:t>
            </a:r>
            <a:endParaRPr lang="en-US" dirty="0"/>
          </a:p>
        </p:txBody>
      </p:sp>
    </p:spTree>
    <p:extLst>
      <p:ext uri="{BB962C8B-B14F-4D97-AF65-F5344CB8AC3E}">
        <p14:creationId xmlns:p14="http://schemas.microsoft.com/office/powerpoint/2010/main" val="637014093"/>
      </p:ext>
    </p:extLst>
  </p:cSld>
  <p:clrMapOvr>
    <a:masterClrMapping/>
  </p:clrMapOvr>
  <p:transition spd="slow" advClick="0"/>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792376611"/>
      </p:ext>
    </p:extLst>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500"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1" name="Rounded Rectangle 30"/>
          <p:cNvSpPr/>
          <p:nvPr/>
        </p:nvSpPr>
        <p:spPr>
          <a:xfrm rot="10800000">
            <a:off x="1013793"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3" name="Rounded Rectangle 32"/>
          <p:cNvSpPr/>
          <p:nvPr userDrawn="1"/>
        </p:nvSpPr>
        <p:spPr>
          <a:xfrm>
            <a:off x="8105453"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ctrTitle" hasCustomPrompt="1"/>
          </p:nvPr>
        </p:nvSpPr>
        <p:spPr>
          <a:xfrm>
            <a:off x="221393" y="123669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solidFill>
                  <a:srgbClr val="0096D6"/>
                </a:solidFil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rgbClr val="0096D6"/>
                </a:solidFil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rgbClr val="0096D6"/>
                </a:solidFil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rgbClr val="0096D6"/>
                </a:solidFil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grpSp>
      <p:sp>
        <p:nvSpPr>
          <p:cNvPr id="3" name="Subtitle 2"/>
          <p:cNvSpPr>
            <a:spLocks noGrp="1"/>
          </p:cNvSpPr>
          <p:nvPr>
            <p:ph type="subTitle" idx="1" hasCustomPrompt="1"/>
          </p:nvPr>
        </p:nvSpPr>
        <p:spPr>
          <a:xfrm>
            <a:off x="236383" y="446407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rPr>
              <a:t>Cisco Confidential</a:t>
            </a:r>
          </a:p>
        </p:txBody>
      </p:sp>
      <p:sp>
        <p:nvSpPr>
          <p:cNvPr id="5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rPr>
              <a:pPr algn="r" defTabSz="814388"/>
              <a:t>‹#›</a:t>
            </a:fld>
            <a:endParaRPr lang="en-US" sz="600" dirty="0">
              <a:solidFill>
                <a:srgbClr val="FFFFFF"/>
              </a:solidFill>
            </a:endParaRPr>
          </a:p>
        </p:txBody>
      </p:sp>
      <p:sp>
        <p:nvSpPr>
          <p:cNvPr id="36" name="Rectangle 4"/>
          <p:cNvSpPr>
            <a:spLocks noChangeArrowheads="1"/>
          </p:cNvSpPr>
          <p:nvPr userDrawn="1"/>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rPr>
              <a:t>© 2010 Cisco and/or its affiliates. All rights reserved.</a:t>
            </a:r>
            <a:endParaRPr lang="en-US" sz="600" dirty="0">
              <a:solidFill>
                <a:srgbClr val="FFFFFF"/>
              </a:solidFill>
            </a:endParaRPr>
          </a:p>
        </p:txBody>
      </p:sp>
    </p:spTree>
    <p:extLst>
      <p:ext uri="{BB962C8B-B14F-4D97-AF65-F5344CB8AC3E}">
        <p14:creationId xmlns:p14="http://schemas.microsoft.com/office/powerpoint/2010/main" val="34737160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495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6" name="Rectangle 5"/>
          <p:cNvSpPr/>
          <p:nvPr userDrawn="1"/>
        </p:nvSpPr>
        <p:spPr>
          <a:xfrm>
            <a:off x="0" y="6076473"/>
            <a:ext cx="9144000" cy="781537"/>
          </a:xfrm>
          <a:prstGeom prst="rect">
            <a:avLst/>
          </a:prstGeom>
          <a:solidFill>
            <a:schemeClr val="bg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latin typeface="Arial"/>
            </a:endParaRPr>
          </a:p>
        </p:txBody>
      </p:sp>
      <p:sp>
        <p:nvSpPr>
          <p:cNvPr id="4" name="Rounded Rectangle 3"/>
          <p:cNvSpPr/>
          <p:nvPr userDrawn="1"/>
        </p:nvSpPr>
        <p:spPr>
          <a:xfrm>
            <a:off x="0" y="1135676"/>
            <a:ext cx="9144000" cy="5722324"/>
          </a:xfrm>
          <a:prstGeom prst="roundRect">
            <a:avLst>
              <a:gd name="adj" fmla="val 0"/>
            </a:avLst>
          </a:prstGeom>
          <a:blipFill dpi="0" rotWithShape="1">
            <a:blip r:embed="rId2" cstate="email">
              <a:alphaModFix amt="68000"/>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5" name="Rounded Rectangle 4"/>
          <p:cNvSpPr/>
          <p:nvPr userDrawn="1"/>
        </p:nvSpPr>
        <p:spPr>
          <a:xfrm rot="10800000">
            <a:off x="0" y="1135676"/>
            <a:ext cx="9144000" cy="4940786"/>
          </a:xfrm>
          <a:prstGeom prst="roundRect">
            <a:avLst>
              <a:gd name="adj" fmla="val 0"/>
            </a:avLst>
          </a:prstGeom>
          <a:gradFill flip="none" rotWithShape="1">
            <a:gsLst>
              <a:gs pos="0">
                <a:schemeClr val="tx1">
                  <a:alpha val="96000"/>
                </a:schemeClr>
              </a:gs>
              <a:gs pos="100000">
                <a:schemeClr val="bg1">
                  <a:alpha val="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title"/>
          </p:nvPr>
        </p:nvSpPr>
        <p:spPr>
          <a:xfrm>
            <a:off x="229703" y="-89458"/>
            <a:ext cx="8588861"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891264286"/>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441348"/>
            <a:ext cx="8578850" cy="4527655"/>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5549582"/>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0" name="Rectangle 39"/>
          <p:cNvSpPr/>
          <p:nvPr/>
        </p:nvSpPr>
        <p:spPr>
          <a:xfrm>
            <a:off x="4992626"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6" y="859536"/>
            <a:ext cx="3630168"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3"/>
            <a:ext cx="4349918" cy="997196"/>
          </a:xfrm>
        </p:spPr>
        <p:txBody>
          <a:bodyPr anchor="t">
            <a:spAutoFit/>
          </a:bodyPr>
          <a:lstStyle>
            <a:lvl1pPr>
              <a:defRPr>
                <a:solidFill>
                  <a:schemeClr val="bg1"/>
                </a:solidFill>
                <a:latin typeface="+mj-lt"/>
              </a:defRPr>
            </a:lvl1pPr>
          </a:lstStyle>
          <a:p>
            <a:r>
              <a:rPr lang="en-US" smtClean="0"/>
              <a:t>Click to edit Master title style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076788223"/>
      </p:ext>
    </p:extLst>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500"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1" name="Rounded Rectangle 30"/>
          <p:cNvSpPr/>
          <p:nvPr/>
        </p:nvSpPr>
        <p:spPr>
          <a:xfrm rot="10800000">
            <a:off x="1013793"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3" name="Rounded Rectangle 32"/>
          <p:cNvSpPr/>
          <p:nvPr userDrawn="1"/>
        </p:nvSpPr>
        <p:spPr>
          <a:xfrm>
            <a:off x="8105453"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ctrTitle" hasCustomPrompt="1"/>
          </p:nvPr>
        </p:nvSpPr>
        <p:spPr>
          <a:xfrm>
            <a:off x="221393" y="123669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solidFill>
                  <a:srgbClr val="0096D6"/>
                </a:solidFil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rgbClr val="0096D6"/>
                </a:solidFil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rgbClr val="0096D6"/>
                </a:solidFil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rgbClr val="0096D6"/>
                </a:solidFil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grpSp>
      <p:sp>
        <p:nvSpPr>
          <p:cNvPr id="3" name="Subtitle 2"/>
          <p:cNvSpPr>
            <a:spLocks noGrp="1"/>
          </p:cNvSpPr>
          <p:nvPr>
            <p:ph type="subTitle" idx="1" hasCustomPrompt="1"/>
          </p:nvPr>
        </p:nvSpPr>
        <p:spPr>
          <a:xfrm>
            <a:off x="236383" y="446407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rPr>
              <a:t>Cisco Confidential</a:t>
            </a:r>
          </a:p>
        </p:txBody>
      </p:sp>
      <p:sp>
        <p:nvSpPr>
          <p:cNvPr id="5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rPr>
              <a:pPr algn="r" defTabSz="814388"/>
              <a:t>‹#›</a:t>
            </a:fld>
            <a:endParaRPr lang="en-US" sz="600" dirty="0">
              <a:solidFill>
                <a:srgbClr val="FFFFFF"/>
              </a:solidFill>
            </a:endParaRPr>
          </a:p>
        </p:txBody>
      </p:sp>
      <p:sp>
        <p:nvSpPr>
          <p:cNvPr id="36" name="Rectangle 4"/>
          <p:cNvSpPr>
            <a:spLocks noChangeArrowheads="1"/>
          </p:cNvSpPr>
          <p:nvPr userDrawn="1"/>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rPr>
              <a:t>© 2010 Cisco and/or its affiliates. All rights reserved.</a:t>
            </a:r>
            <a:endParaRPr lang="en-US" sz="600" dirty="0">
              <a:solidFill>
                <a:srgbClr val="FFFFFF"/>
              </a:solidFill>
            </a:endParaRPr>
          </a:p>
        </p:txBody>
      </p:sp>
    </p:spTree>
    <p:extLst>
      <p:ext uri="{BB962C8B-B14F-4D97-AF65-F5344CB8AC3E}">
        <p14:creationId xmlns:p14="http://schemas.microsoft.com/office/powerpoint/2010/main" val="271385352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58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6" name="Rectangle 5"/>
          <p:cNvSpPr/>
          <p:nvPr userDrawn="1"/>
        </p:nvSpPr>
        <p:spPr>
          <a:xfrm>
            <a:off x="0" y="6076473"/>
            <a:ext cx="9144000" cy="781537"/>
          </a:xfrm>
          <a:prstGeom prst="rect">
            <a:avLst/>
          </a:prstGeom>
          <a:solidFill>
            <a:schemeClr val="bg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latin typeface="Arial"/>
            </a:endParaRPr>
          </a:p>
        </p:txBody>
      </p:sp>
      <p:sp>
        <p:nvSpPr>
          <p:cNvPr id="4" name="Rounded Rectangle 3"/>
          <p:cNvSpPr/>
          <p:nvPr userDrawn="1"/>
        </p:nvSpPr>
        <p:spPr>
          <a:xfrm>
            <a:off x="0" y="1135676"/>
            <a:ext cx="9144000" cy="5722324"/>
          </a:xfrm>
          <a:prstGeom prst="roundRect">
            <a:avLst>
              <a:gd name="adj" fmla="val 0"/>
            </a:avLst>
          </a:prstGeom>
          <a:blipFill dpi="0" rotWithShape="1">
            <a:blip r:embed="rId2" cstate="email">
              <a:alphaModFix amt="68000"/>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5" name="Rounded Rectangle 4"/>
          <p:cNvSpPr/>
          <p:nvPr userDrawn="1"/>
        </p:nvSpPr>
        <p:spPr>
          <a:xfrm rot="10800000">
            <a:off x="0" y="1135676"/>
            <a:ext cx="9144000" cy="4940786"/>
          </a:xfrm>
          <a:prstGeom prst="roundRect">
            <a:avLst>
              <a:gd name="adj" fmla="val 0"/>
            </a:avLst>
          </a:prstGeom>
          <a:gradFill flip="none" rotWithShape="1">
            <a:gsLst>
              <a:gs pos="0">
                <a:schemeClr val="tx1">
                  <a:alpha val="96000"/>
                </a:schemeClr>
              </a:gs>
              <a:gs pos="100000">
                <a:schemeClr val="bg1">
                  <a:alpha val="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title"/>
          </p:nvPr>
        </p:nvSpPr>
        <p:spPr>
          <a:xfrm>
            <a:off x="229703" y="-89458"/>
            <a:ext cx="8588861"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3809228"/>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441348"/>
            <a:ext cx="8578850" cy="4527655"/>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381171"/>
      </p:ext>
    </p:extLst>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Storytellin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664" y="257175"/>
            <a:ext cx="8588861" cy="838200"/>
          </a:xfrm>
          <a:prstGeom prst="rect">
            <a:avLst/>
          </a:prstGeom>
        </p:spPr>
        <p:txBody>
          <a:bodyPr vert="horz" lIns="82296" tIns="45720" rIns="82296" bIns="45720" rtlCol="0" anchor="t" anchorCtr="0">
            <a:noAutofit/>
          </a:bodyPr>
          <a:lstStyle/>
          <a:p>
            <a:r>
              <a:rPr lang="en-US" dirty="0" smtClean="0"/>
              <a:t>Slide Title Goes Here</a:t>
            </a:r>
            <a:endParaRPr lang="en-US" dirty="0"/>
          </a:p>
        </p:txBody>
      </p:sp>
    </p:spTree>
    <p:extLst>
      <p:ext uri="{BB962C8B-B14F-4D97-AF65-F5344CB8AC3E}">
        <p14:creationId xmlns:p14="http://schemas.microsoft.com/office/powerpoint/2010/main" val="3167781632"/>
      </p:ext>
    </p:extLst>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592212613"/>
      </p:ext>
    </p:extLst>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500"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1" name="Rounded Rectangle 30"/>
          <p:cNvSpPr/>
          <p:nvPr/>
        </p:nvSpPr>
        <p:spPr>
          <a:xfrm rot="10800000">
            <a:off x="1013793"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3" name="Rounded Rectangle 32"/>
          <p:cNvSpPr/>
          <p:nvPr userDrawn="1"/>
        </p:nvSpPr>
        <p:spPr>
          <a:xfrm>
            <a:off x="8105453"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ctrTitle" hasCustomPrompt="1"/>
          </p:nvPr>
        </p:nvSpPr>
        <p:spPr>
          <a:xfrm>
            <a:off x="221393" y="123669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solidFill>
                  <a:srgbClr val="0096D6"/>
                </a:solidFil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rgbClr val="0096D6"/>
                </a:solidFil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rgbClr val="0096D6"/>
                </a:solidFil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rgbClr val="0096D6"/>
                </a:solidFil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grpSp>
      <p:sp>
        <p:nvSpPr>
          <p:cNvPr id="3" name="Subtitle 2"/>
          <p:cNvSpPr>
            <a:spLocks noGrp="1"/>
          </p:cNvSpPr>
          <p:nvPr>
            <p:ph type="subTitle" idx="1" hasCustomPrompt="1"/>
          </p:nvPr>
        </p:nvSpPr>
        <p:spPr>
          <a:xfrm>
            <a:off x="236383" y="446407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rPr>
              <a:t>Cisco Confidential</a:t>
            </a:r>
          </a:p>
        </p:txBody>
      </p:sp>
      <p:sp>
        <p:nvSpPr>
          <p:cNvPr id="5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rPr>
              <a:pPr algn="r" defTabSz="814388"/>
              <a:t>‹#›</a:t>
            </a:fld>
            <a:endParaRPr lang="en-US" sz="600" dirty="0">
              <a:solidFill>
                <a:srgbClr val="FFFFFF"/>
              </a:solidFill>
            </a:endParaRPr>
          </a:p>
        </p:txBody>
      </p:sp>
      <p:sp>
        <p:nvSpPr>
          <p:cNvPr id="36" name="Rectangle 4"/>
          <p:cNvSpPr>
            <a:spLocks noChangeArrowheads="1"/>
          </p:cNvSpPr>
          <p:nvPr userDrawn="1"/>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rPr>
              <a:t>© 2010 Cisco and/or its affiliates. All rights reserved.</a:t>
            </a:r>
            <a:endParaRPr lang="en-US" sz="600" dirty="0">
              <a:solidFill>
                <a:srgbClr val="FFFFFF"/>
              </a:solidFill>
            </a:endParaRPr>
          </a:p>
        </p:txBody>
      </p:sp>
    </p:spTree>
    <p:extLst>
      <p:ext uri="{BB962C8B-B14F-4D97-AF65-F5344CB8AC3E}">
        <p14:creationId xmlns:p14="http://schemas.microsoft.com/office/powerpoint/2010/main" val="217892178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6128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6" name="Rectangle 5"/>
          <p:cNvSpPr/>
          <p:nvPr userDrawn="1"/>
        </p:nvSpPr>
        <p:spPr>
          <a:xfrm>
            <a:off x="0" y="6076473"/>
            <a:ext cx="9144000" cy="781537"/>
          </a:xfrm>
          <a:prstGeom prst="rect">
            <a:avLst/>
          </a:prstGeom>
          <a:solidFill>
            <a:schemeClr val="bg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latin typeface="Arial"/>
            </a:endParaRPr>
          </a:p>
        </p:txBody>
      </p:sp>
      <p:sp>
        <p:nvSpPr>
          <p:cNvPr id="4" name="Rounded Rectangle 3"/>
          <p:cNvSpPr/>
          <p:nvPr userDrawn="1"/>
        </p:nvSpPr>
        <p:spPr>
          <a:xfrm>
            <a:off x="0" y="1135676"/>
            <a:ext cx="9144000" cy="5722324"/>
          </a:xfrm>
          <a:prstGeom prst="roundRect">
            <a:avLst>
              <a:gd name="adj" fmla="val 0"/>
            </a:avLst>
          </a:prstGeom>
          <a:blipFill dpi="0" rotWithShape="1">
            <a:blip r:embed="rId2" cstate="email">
              <a:alphaModFix amt="68000"/>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5" name="Rounded Rectangle 4"/>
          <p:cNvSpPr/>
          <p:nvPr userDrawn="1"/>
        </p:nvSpPr>
        <p:spPr>
          <a:xfrm rot="10800000">
            <a:off x="0" y="1135676"/>
            <a:ext cx="9144000" cy="4940786"/>
          </a:xfrm>
          <a:prstGeom prst="roundRect">
            <a:avLst>
              <a:gd name="adj" fmla="val 0"/>
            </a:avLst>
          </a:prstGeom>
          <a:gradFill flip="none" rotWithShape="1">
            <a:gsLst>
              <a:gs pos="0">
                <a:schemeClr val="tx1">
                  <a:alpha val="96000"/>
                </a:schemeClr>
              </a:gs>
              <a:gs pos="100000">
                <a:schemeClr val="bg1">
                  <a:alpha val="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title"/>
          </p:nvPr>
        </p:nvSpPr>
        <p:spPr>
          <a:xfrm>
            <a:off x="229703" y="-89458"/>
            <a:ext cx="8588861"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301275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8370" y="356616"/>
            <a:ext cx="7435849" cy="838200"/>
          </a:xfrm>
        </p:spPr>
        <p:txBody>
          <a:bodyPr anchor="ctr"/>
          <a:lstStyle>
            <a:lvl1pPr>
              <a:lnSpc>
                <a:spcPct val="80000"/>
              </a:lnSpc>
              <a:defRPr sz="3600" b="0"/>
            </a:lvl1pPr>
          </a:lstStyle>
          <a:p>
            <a:r>
              <a:rPr lang="en-US" dirty="0" smtClean="0"/>
              <a:t>Click to edit Master title style</a:t>
            </a:r>
            <a:endParaRPr lang="en-US" dirty="0"/>
          </a:p>
        </p:txBody>
      </p:sp>
    </p:spTree>
  </p:cSld>
  <p:clrMapOvr>
    <a:masterClrMapping/>
  </p:clrMapOvr>
  <p:transition spd="slow" advClick="0"/>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441348"/>
            <a:ext cx="8578850" cy="4527655"/>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7246830"/>
      </p:ext>
    </p:extLst>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torytellin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664" y="257175"/>
            <a:ext cx="8588861" cy="838200"/>
          </a:xfrm>
          <a:prstGeom prst="rect">
            <a:avLst/>
          </a:prstGeom>
        </p:spPr>
        <p:txBody>
          <a:bodyPr vert="horz" lIns="82296" tIns="45720" rIns="82296" bIns="45720" rtlCol="0" anchor="t" anchorCtr="0">
            <a:noAutofit/>
          </a:bodyPr>
          <a:lstStyle/>
          <a:p>
            <a:r>
              <a:rPr lang="en-US" dirty="0" smtClean="0"/>
              <a:t>Slide Title Goes Here</a:t>
            </a:r>
            <a:endParaRPr lang="en-US" dirty="0"/>
          </a:p>
        </p:txBody>
      </p:sp>
    </p:spTree>
    <p:extLst>
      <p:ext uri="{BB962C8B-B14F-4D97-AF65-F5344CB8AC3E}">
        <p14:creationId xmlns:p14="http://schemas.microsoft.com/office/powerpoint/2010/main" val="1755620383"/>
      </p:ext>
    </p:extLst>
  </p:cSld>
  <p:clrMapOvr>
    <a:masterClrMapping/>
  </p:clrMapOvr>
  <p:transition>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574084164"/>
      </p:ext>
    </p:extLst>
  </p:cSld>
  <p:clrMapOvr>
    <a:masterClrMapping/>
  </p:clrMapOvr>
  <p:transition>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500"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1" name="Rounded Rectangle 30"/>
          <p:cNvSpPr/>
          <p:nvPr/>
        </p:nvSpPr>
        <p:spPr>
          <a:xfrm rot="10800000">
            <a:off x="1013793"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3" name="Rounded Rectangle 32"/>
          <p:cNvSpPr/>
          <p:nvPr userDrawn="1"/>
        </p:nvSpPr>
        <p:spPr>
          <a:xfrm>
            <a:off x="8105453"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ctrTitle" hasCustomPrompt="1"/>
          </p:nvPr>
        </p:nvSpPr>
        <p:spPr>
          <a:xfrm>
            <a:off x="221393" y="123669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solidFill>
                  <a:srgbClr val="0096D6"/>
                </a:solidFil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rgbClr val="0096D6"/>
                </a:solidFil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rgbClr val="0096D6"/>
                </a:solidFil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rgbClr val="0096D6"/>
                </a:solidFil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grpSp>
      <p:sp>
        <p:nvSpPr>
          <p:cNvPr id="3" name="Subtitle 2"/>
          <p:cNvSpPr>
            <a:spLocks noGrp="1"/>
          </p:cNvSpPr>
          <p:nvPr>
            <p:ph type="subTitle" idx="1" hasCustomPrompt="1"/>
          </p:nvPr>
        </p:nvSpPr>
        <p:spPr>
          <a:xfrm>
            <a:off x="236383" y="446407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rPr>
              <a:t>Cisco Confidential</a:t>
            </a:r>
          </a:p>
        </p:txBody>
      </p:sp>
      <p:sp>
        <p:nvSpPr>
          <p:cNvPr id="5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rPr>
              <a:pPr algn="r" defTabSz="814388"/>
              <a:t>‹#›</a:t>
            </a:fld>
            <a:endParaRPr lang="en-US" sz="600" dirty="0">
              <a:solidFill>
                <a:srgbClr val="FFFFFF"/>
              </a:solidFill>
            </a:endParaRPr>
          </a:p>
        </p:txBody>
      </p:sp>
      <p:sp>
        <p:nvSpPr>
          <p:cNvPr id="36" name="Rectangle 4"/>
          <p:cNvSpPr>
            <a:spLocks noChangeArrowheads="1"/>
          </p:cNvSpPr>
          <p:nvPr userDrawn="1"/>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rPr>
              <a:t>© 2010 Cisco and/or its affiliates. All rights reserved.</a:t>
            </a:r>
            <a:endParaRPr lang="en-US" sz="600" dirty="0">
              <a:solidFill>
                <a:srgbClr val="FFFFFF"/>
              </a:solidFill>
            </a:endParaRPr>
          </a:p>
        </p:txBody>
      </p:sp>
    </p:spTree>
    <p:extLst>
      <p:ext uri="{BB962C8B-B14F-4D97-AF65-F5344CB8AC3E}">
        <p14:creationId xmlns:p14="http://schemas.microsoft.com/office/powerpoint/2010/main" val="344089957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31964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6" name="Rectangle 5"/>
          <p:cNvSpPr/>
          <p:nvPr userDrawn="1"/>
        </p:nvSpPr>
        <p:spPr>
          <a:xfrm>
            <a:off x="0" y="6076473"/>
            <a:ext cx="9144000" cy="781537"/>
          </a:xfrm>
          <a:prstGeom prst="rect">
            <a:avLst/>
          </a:prstGeom>
          <a:solidFill>
            <a:schemeClr val="bg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latin typeface="Arial"/>
            </a:endParaRPr>
          </a:p>
        </p:txBody>
      </p:sp>
      <p:sp>
        <p:nvSpPr>
          <p:cNvPr id="4" name="Rounded Rectangle 3"/>
          <p:cNvSpPr/>
          <p:nvPr userDrawn="1"/>
        </p:nvSpPr>
        <p:spPr>
          <a:xfrm>
            <a:off x="0" y="1135676"/>
            <a:ext cx="9144000" cy="5722324"/>
          </a:xfrm>
          <a:prstGeom prst="roundRect">
            <a:avLst>
              <a:gd name="adj" fmla="val 0"/>
            </a:avLst>
          </a:prstGeom>
          <a:blipFill dpi="0" rotWithShape="1">
            <a:blip r:embed="rId2" cstate="email">
              <a:alphaModFix amt="68000"/>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5" name="Rounded Rectangle 4"/>
          <p:cNvSpPr/>
          <p:nvPr userDrawn="1"/>
        </p:nvSpPr>
        <p:spPr>
          <a:xfrm rot="10800000">
            <a:off x="0" y="1135676"/>
            <a:ext cx="9144000" cy="4940786"/>
          </a:xfrm>
          <a:prstGeom prst="roundRect">
            <a:avLst>
              <a:gd name="adj" fmla="val 0"/>
            </a:avLst>
          </a:prstGeom>
          <a:gradFill flip="none" rotWithShape="1">
            <a:gsLst>
              <a:gs pos="0">
                <a:schemeClr val="tx1">
                  <a:alpha val="96000"/>
                </a:schemeClr>
              </a:gs>
              <a:gs pos="100000">
                <a:schemeClr val="bg1">
                  <a:alpha val="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title"/>
          </p:nvPr>
        </p:nvSpPr>
        <p:spPr>
          <a:xfrm>
            <a:off x="229703" y="-89458"/>
            <a:ext cx="8588861"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8844543"/>
      </p:ext>
    </p:extLst>
  </p:cSld>
  <p:clrMapOvr>
    <a:masterClrMapping/>
  </p:clrMapOvr>
  <p:transition>
    <p:wipe dir="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441348"/>
            <a:ext cx="8578850" cy="4527655"/>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6178598"/>
      </p:ext>
    </p:extLst>
  </p:cSld>
  <p:clrMapOvr>
    <a:masterClrMapping/>
  </p:clrMapOvr>
  <p:transition>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Storytellin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664" y="257175"/>
            <a:ext cx="8588861" cy="838200"/>
          </a:xfrm>
          <a:prstGeom prst="rect">
            <a:avLst/>
          </a:prstGeom>
        </p:spPr>
        <p:txBody>
          <a:bodyPr vert="horz" lIns="82296" tIns="45720" rIns="82296" bIns="45720" rtlCol="0" anchor="t" anchorCtr="0">
            <a:noAutofit/>
          </a:bodyPr>
          <a:lstStyle/>
          <a:p>
            <a:r>
              <a:rPr lang="en-US" dirty="0" smtClean="0"/>
              <a:t>Slide Title Goes Here</a:t>
            </a:r>
            <a:endParaRPr lang="en-US" dirty="0"/>
          </a:p>
        </p:txBody>
      </p:sp>
    </p:spTree>
    <p:extLst>
      <p:ext uri="{BB962C8B-B14F-4D97-AF65-F5344CB8AC3E}">
        <p14:creationId xmlns:p14="http://schemas.microsoft.com/office/powerpoint/2010/main" val="4058688206"/>
      </p:ext>
    </p:extLst>
  </p:cSld>
  <p:clrMapOvr>
    <a:masterClrMapping/>
  </p:clrMapOvr>
  <p:transition>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1550483740"/>
      </p:ext>
    </p:extLst>
  </p:cSld>
  <p:clrMapOvr>
    <a:masterClrMapping/>
  </p:clrMapOvr>
  <p:transition>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500"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1" name="Rounded Rectangle 30"/>
          <p:cNvSpPr/>
          <p:nvPr/>
        </p:nvSpPr>
        <p:spPr>
          <a:xfrm rot="10800000">
            <a:off x="1013793"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3" name="Rounded Rectangle 32"/>
          <p:cNvSpPr/>
          <p:nvPr userDrawn="1"/>
        </p:nvSpPr>
        <p:spPr>
          <a:xfrm>
            <a:off x="8105453"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ctrTitle" hasCustomPrompt="1"/>
          </p:nvPr>
        </p:nvSpPr>
        <p:spPr>
          <a:xfrm>
            <a:off x="221393" y="123669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solidFill>
                  <a:srgbClr val="0096D6"/>
                </a:solidFil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rgbClr val="0096D6"/>
                </a:solidFil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rgbClr val="0096D6"/>
                </a:solidFil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rgbClr val="0096D6"/>
                </a:solidFil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grpSp>
      <p:sp>
        <p:nvSpPr>
          <p:cNvPr id="3" name="Subtitle 2"/>
          <p:cNvSpPr>
            <a:spLocks noGrp="1"/>
          </p:cNvSpPr>
          <p:nvPr>
            <p:ph type="subTitle" idx="1" hasCustomPrompt="1"/>
          </p:nvPr>
        </p:nvSpPr>
        <p:spPr>
          <a:xfrm>
            <a:off x="236383" y="4464078"/>
            <a:ext cx="8112126" cy="384175"/>
          </a:xfr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rPr>
              <a:t>Cisco Confidential</a:t>
            </a:r>
          </a:p>
        </p:txBody>
      </p:sp>
      <p:sp>
        <p:nvSpPr>
          <p:cNvPr id="5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rPr>
              <a:pPr algn="r" defTabSz="814388"/>
              <a:t>‹#›</a:t>
            </a:fld>
            <a:endParaRPr lang="en-US" sz="600" dirty="0">
              <a:solidFill>
                <a:srgbClr val="FFFFFF"/>
              </a:solidFill>
            </a:endParaRPr>
          </a:p>
        </p:txBody>
      </p:sp>
      <p:sp>
        <p:nvSpPr>
          <p:cNvPr id="36" name="Rectangle 4"/>
          <p:cNvSpPr>
            <a:spLocks noChangeArrowheads="1"/>
          </p:cNvSpPr>
          <p:nvPr userDrawn="1"/>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rPr>
              <a:t>© 2010 Cisco and/or its affiliates. All rights reserved.</a:t>
            </a:r>
            <a:endParaRPr lang="en-US" sz="600" dirty="0">
              <a:solidFill>
                <a:srgbClr val="FFFFFF"/>
              </a:solidFill>
            </a:endParaRPr>
          </a:p>
        </p:txBody>
      </p:sp>
    </p:spTree>
    <p:extLst>
      <p:ext uri="{BB962C8B-B14F-4D97-AF65-F5344CB8AC3E}">
        <p14:creationId xmlns:p14="http://schemas.microsoft.com/office/powerpoint/2010/main" val="18820594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01960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6" name="Rectangle 5"/>
          <p:cNvSpPr/>
          <p:nvPr userDrawn="1"/>
        </p:nvSpPr>
        <p:spPr>
          <a:xfrm>
            <a:off x="0" y="6076473"/>
            <a:ext cx="9144000" cy="781537"/>
          </a:xfrm>
          <a:prstGeom prst="rect">
            <a:avLst/>
          </a:prstGeom>
          <a:solidFill>
            <a:schemeClr val="bg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latin typeface="Arial"/>
            </a:endParaRPr>
          </a:p>
        </p:txBody>
      </p:sp>
      <p:sp>
        <p:nvSpPr>
          <p:cNvPr id="4" name="Rounded Rectangle 3"/>
          <p:cNvSpPr/>
          <p:nvPr userDrawn="1"/>
        </p:nvSpPr>
        <p:spPr>
          <a:xfrm>
            <a:off x="0" y="1135676"/>
            <a:ext cx="9144000" cy="5722324"/>
          </a:xfrm>
          <a:prstGeom prst="roundRect">
            <a:avLst>
              <a:gd name="adj" fmla="val 0"/>
            </a:avLst>
          </a:prstGeom>
          <a:blipFill dpi="0" rotWithShape="1">
            <a:blip r:embed="rId2" cstate="email">
              <a:alphaModFix amt="68000"/>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5" name="Rounded Rectangle 4"/>
          <p:cNvSpPr/>
          <p:nvPr userDrawn="1"/>
        </p:nvSpPr>
        <p:spPr>
          <a:xfrm rot="10800000">
            <a:off x="0" y="1135676"/>
            <a:ext cx="9144000" cy="4940786"/>
          </a:xfrm>
          <a:prstGeom prst="roundRect">
            <a:avLst>
              <a:gd name="adj" fmla="val 0"/>
            </a:avLst>
          </a:prstGeom>
          <a:gradFill flip="none" rotWithShape="1">
            <a:gsLst>
              <a:gs pos="0">
                <a:schemeClr val="tx1">
                  <a:alpha val="96000"/>
                </a:schemeClr>
              </a:gs>
              <a:gs pos="100000">
                <a:schemeClr val="bg1">
                  <a:alpha val="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1"/>
          <p:cNvSpPr>
            <a:spLocks noGrp="1"/>
          </p:cNvSpPr>
          <p:nvPr>
            <p:ph type="title"/>
          </p:nvPr>
        </p:nvSpPr>
        <p:spPr>
          <a:xfrm>
            <a:off x="229703" y="-89458"/>
            <a:ext cx="8588861"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89391373"/>
      </p:ext>
    </p:extLst>
  </p:cSld>
  <p:clrMapOvr>
    <a:masterClrMapping/>
  </p:clrMapOvr>
  <p:transition>
    <p:wipe dir="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441348"/>
            <a:ext cx="8578850" cy="4527655"/>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3191486"/>
      </p:ext>
    </p:extLst>
  </p:cSld>
  <p:clrMapOvr>
    <a:masterClrMapping/>
  </p:clrMapOvr>
  <p:transition>
    <p:wipe dir="r"/>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017748541"/>
      </p:ext>
    </p:extLst>
  </p:cSld>
  <p:clrMapOvr>
    <a:masterClrMapping/>
  </p:clrMapOvr>
  <p:transition>
    <p:wipe dir="r"/>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Slide-animated bar">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6"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6" y="6374862"/>
            <a:ext cx="8477250" cy="171450"/>
          </a:xfrm>
          <a:prstGeom prst="rect">
            <a:avLst/>
          </a:prstGeom>
        </p:spPr>
      </p:pic>
      <p:sp>
        <p:nvSpPr>
          <p:cNvPr id="47" name="Rectangle 46"/>
          <p:cNvSpPr/>
          <p:nvPr/>
        </p:nvSpPr>
        <p:spPr>
          <a:xfrm>
            <a:off x="3405353" y="5948637"/>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6" name="Rectangle 45"/>
          <p:cNvSpPr/>
          <p:nvPr/>
        </p:nvSpPr>
        <p:spPr>
          <a:xfrm>
            <a:off x="1460939" y="5948637"/>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5" name="Rectangle 44"/>
          <p:cNvSpPr/>
          <p:nvPr/>
        </p:nvSpPr>
        <p:spPr>
          <a:xfrm>
            <a:off x="4771698" y="5948637"/>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3" name="Rounded Rectangle 32"/>
          <p:cNvSpPr/>
          <p:nvPr/>
        </p:nvSpPr>
        <p:spPr>
          <a:xfrm rot="10800000" flipH="1">
            <a:off x="2856507"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8" name="Rounded Rectangle 27"/>
          <p:cNvSpPr/>
          <p:nvPr userDrawn="1"/>
        </p:nvSpPr>
        <p:spPr>
          <a:xfrm rot="10800000" flipH="1">
            <a:off x="821967"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9" name="Rounded Rectangle 28"/>
          <p:cNvSpPr/>
          <p:nvPr userDrawn="1"/>
        </p:nvSpPr>
        <p:spPr>
          <a:xfrm rot="10800000" flipH="1">
            <a:off x="1332507"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0" name="Rounded Rectangle 29"/>
          <p:cNvSpPr/>
          <p:nvPr/>
        </p:nvSpPr>
        <p:spPr>
          <a:xfrm rot="10800000" flipH="1">
            <a:off x="5869871" y="6614161"/>
            <a:ext cx="780312" cy="3319549"/>
          </a:xfrm>
          <a:prstGeom prst="roundRect">
            <a:avLst>
              <a:gd name="adj" fmla="val 50000"/>
            </a:avLst>
          </a:prstGeom>
          <a:solidFill>
            <a:srgbClr val="1F8BAE">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1" name="Rounded Rectangle 30"/>
          <p:cNvSpPr/>
          <p:nvPr/>
        </p:nvSpPr>
        <p:spPr>
          <a:xfrm rot="10800000" flipH="1">
            <a:off x="6933207" y="661416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lIns="99276" tIns="49638" rIns="99276" bIns="49638" anchor="ctr"/>
          <a:lstStyle/>
          <a:p>
            <a:endParaRPr lang="en-US" sz="2600" dirty="0">
              <a:solidFill>
                <a:srgbClr val="0096D6"/>
              </a:solidFill>
              <a:latin typeface="Arial"/>
              <a:ea typeface="+mn-ea"/>
            </a:endParaRPr>
          </a:p>
        </p:txBody>
      </p:sp>
      <p:sp>
        <p:nvSpPr>
          <p:cNvPr id="34" name="Rounded Rectangle 33"/>
          <p:cNvSpPr/>
          <p:nvPr/>
        </p:nvSpPr>
        <p:spPr>
          <a:xfrm rot="10800000" flipH="1">
            <a:off x="2191487" y="6719452"/>
            <a:ext cx="662549" cy="6331065"/>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5" name="Rounded Rectangle 34"/>
          <p:cNvSpPr/>
          <p:nvPr/>
        </p:nvSpPr>
        <p:spPr>
          <a:xfrm rot="10800000" flipH="1">
            <a:off x="2794161" y="6668595"/>
            <a:ext cx="779357" cy="5546310"/>
          </a:xfrm>
          <a:prstGeom prst="roundRect">
            <a:avLst>
              <a:gd name="adj" fmla="val 50000"/>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6" name="Rounded Rectangle 35"/>
          <p:cNvSpPr/>
          <p:nvPr/>
        </p:nvSpPr>
        <p:spPr>
          <a:xfrm rot="10800000" flipH="1">
            <a:off x="4920835"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7" name="Rounded Rectangle 36"/>
          <p:cNvSpPr/>
          <p:nvPr/>
        </p:nvSpPr>
        <p:spPr>
          <a:xfrm rot="10800000" flipH="1">
            <a:off x="5391890" y="1731819"/>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8" name="Rounded Rectangle 37"/>
          <p:cNvSpPr/>
          <p:nvPr userDrawn="1"/>
        </p:nvSpPr>
        <p:spPr>
          <a:xfrm rot="10800000" flipH="1">
            <a:off x="341314" y="6708754"/>
            <a:ext cx="780312" cy="3319549"/>
          </a:xfrm>
          <a:prstGeom prst="roundRect">
            <a:avLst>
              <a:gd name="adj" fmla="val 50000"/>
            </a:avLst>
          </a:prstGeom>
          <a:gradFill flip="none" rotWithShape="1">
            <a:gsLst>
              <a:gs pos="0">
                <a:srgbClr val="4DCAFF">
                  <a:shade val="30000"/>
                  <a:satMod val="115000"/>
                  <a:alpha val="26000"/>
                </a:srgbClr>
              </a:gs>
              <a:gs pos="50000">
                <a:srgbClr val="4DCAFF">
                  <a:shade val="67500"/>
                  <a:satMod val="115000"/>
                </a:srgbClr>
              </a:gs>
              <a:gs pos="100000">
                <a:srgbClr val="4DCAFF">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9" name="Rounded Rectangle 38"/>
          <p:cNvSpPr/>
          <p:nvPr/>
        </p:nvSpPr>
        <p:spPr>
          <a:xfrm rot="10800000" flipH="1">
            <a:off x="8038252" y="8318270"/>
            <a:ext cx="780312" cy="3319549"/>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1" name="Rounded Rectangle 40"/>
          <p:cNvSpPr/>
          <p:nvPr/>
        </p:nvSpPr>
        <p:spPr>
          <a:xfrm rot="10800000" flipH="1">
            <a:off x="8162250" y="1731819"/>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2" name="Rounded Rectangle 41"/>
          <p:cNvSpPr/>
          <p:nvPr/>
        </p:nvSpPr>
        <p:spPr>
          <a:xfrm rot="10800000" flipH="1">
            <a:off x="3770907"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85" name="Rectangle 84"/>
          <p:cNvSpPr/>
          <p:nvPr/>
        </p:nvSpPr>
        <p:spPr>
          <a:xfrm>
            <a:off x="1" y="2"/>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4" name="Rectangle 43"/>
          <p:cNvSpPr/>
          <p:nvPr/>
        </p:nvSpPr>
        <p:spPr>
          <a:xfrm>
            <a:off x="2"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3" name="Rectangle 4"/>
          <p:cNvSpPr>
            <a:spLocks noChangeArrowheads="1"/>
          </p:cNvSpPr>
          <p:nvPr/>
        </p:nvSpPr>
        <p:spPr bwMode="ltGray">
          <a:xfrm>
            <a:off x="251374" y="6563753"/>
            <a:ext cx="2257557" cy="197752"/>
          </a:xfrm>
          <a:prstGeom prst="rect">
            <a:avLst/>
          </a:prstGeom>
          <a:noFill/>
          <a:ln w="9525">
            <a:noFill/>
            <a:miter lim="800000"/>
            <a:headEnd/>
            <a:tailEnd/>
          </a:ln>
          <a:effectLst/>
        </p:spPr>
        <p:txBody>
          <a:bodyPr wrap="none" lIns="89162" tIns="44580" rIns="89162" bIns="44580" anchor="b" anchorCtr="1">
            <a:spAutoFit/>
          </a:bodyPr>
          <a:lstStyle/>
          <a:p>
            <a:pPr defTabSz="884181"/>
            <a:r>
              <a:rPr lang="en-US" sz="700" dirty="0">
                <a:solidFill>
                  <a:srgbClr val="C0C0C0"/>
                </a:solidFill>
                <a:latin typeface="Arial"/>
                <a:ea typeface="+mn-ea"/>
              </a:rPr>
              <a:t>© 2010 Cisco and/or its affiliates. All rights reserved.</a:t>
            </a:r>
          </a:p>
        </p:txBody>
      </p:sp>
      <p:sp>
        <p:nvSpPr>
          <p:cNvPr id="54"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55"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sp>
        <p:nvSpPr>
          <p:cNvPr id="101" name="Rectangle 100"/>
          <p:cNvSpPr/>
          <p:nvPr/>
        </p:nvSpPr>
        <p:spPr>
          <a:xfrm>
            <a:off x="2"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102" name="Rectangle 4"/>
          <p:cNvSpPr>
            <a:spLocks noChangeArrowheads="1"/>
          </p:cNvSpPr>
          <p:nvPr/>
        </p:nvSpPr>
        <p:spPr bwMode="ltGray">
          <a:xfrm>
            <a:off x="251374" y="6563753"/>
            <a:ext cx="2257557" cy="197752"/>
          </a:xfrm>
          <a:prstGeom prst="rect">
            <a:avLst/>
          </a:prstGeom>
          <a:noFill/>
          <a:ln w="9525">
            <a:noFill/>
            <a:miter lim="800000"/>
            <a:headEnd/>
            <a:tailEnd/>
          </a:ln>
          <a:effectLst/>
        </p:spPr>
        <p:txBody>
          <a:bodyPr wrap="none" lIns="89162" tIns="44580" rIns="89162" bIns="44580" anchor="b" anchorCtr="1">
            <a:spAutoFit/>
          </a:bodyPr>
          <a:lstStyle/>
          <a:p>
            <a:pPr defTabSz="884181"/>
            <a:r>
              <a:rPr lang="en-US" sz="700" dirty="0">
                <a:solidFill>
                  <a:srgbClr val="C0C0C0"/>
                </a:solidFill>
                <a:latin typeface="Arial"/>
                <a:ea typeface="+mn-ea"/>
              </a:rPr>
              <a:t>© 2010 Cisco and/or its affiliates. All rights reserved.</a:t>
            </a:r>
          </a:p>
        </p:txBody>
      </p:sp>
      <p:sp>
        <p:nvSpPr>
          <p:cNvPr id="103"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104"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sp>
        <p:nvSpPr>
          <p:cNvPr id="48" name="Subtitle 2"/>
          <p:cNvSpPr>
            <a:spLocks noGrp="1"/>
          </p:cNvSpPr>
          <p:nvPr>
            <p:ph type="subTitle" idx="1" hasCustomPrompt="1"/>
          </p:nvPr>
        </p:nvSpPr>
        <p:spPr>
          <a:xfrm>
            <a:off x="236384" y="4464068"/>
            <a:ext cx="8112126" cy="384175"/>
          </a:xfrm>
        </p:spPr>
        <p:txBody>
          <a:bodyPr>
            <a:normAutofit/>
          </a:bodyPr>
          <a:lstStyle>
            <a:lvl1pPr marL="0" indent="0" algn="l">
              <a:buNone/>
              <a:defRPr lang="en-US" sz="2200" kern="1200" dirty="0">
                <a:solidFill>
                  <a:srgbClr val="6DB344"/>
                </a:solidFill>
                <a:latin typeface="+mj-lt"/>
                <a:ea typeface="+mn-ea"/>
                <a:cs typeface="+mn-cs"/>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pPr marL="0" lvl="0" indent="0" algn="l" defTabSz="992764" rtl="0" eaLnBrk="1" latinLnBrk="0" hangingPunct="1">
              <a:lnSpc>
                <a:spcPct val="95000"/>
              </a:lnSpc>
              <a:spcBef>
                <a:spcPts val="1563"/>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4" y="1248231"/>
            <a:ext cx="8112125" cy="2907239"/>
          </a:xfrm>
        </p:spPr>
        <p:txBody>
          <a:bodyPr/>
          <a:lstStyle>
            <a:lvl1pPr algn="l" defTabSz="992764" rtl="0" eaLnBrk="1" latinLnBrk="0" hangingPunct="1">
              <a:lnSpc>
                <a:spcPct val="90000"/>
              </a:lnSpc>
              <a:spcBef>
                <a:spcPct val="0"/>
              </a:spcBef>
              <a:buNone/>
              <a:defRPr lang="en-US" sz="6500" b="0" kern="1200" spc="-217"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2"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110" name="Rectangle 4"/>
          <p:cNvSpPr>
            <a:spLocks noChangeArrowheads="1"/>
          </p:cNvSpPr>
          <p:nvPr/>
        </p:nvSpPr>
        <p:spPr bwMode="ltGray">
          <a:xfrm>
            <a:off x="251374" y="6563753"/>
            <a:ext cx="2257557" cy="197752"/>
          </a:xfrm>
          <a:prstGeom prst="rect">
            <a:avLst/>
          </a:prstGeom>
          <a:noFill/>
          <a:ln w="9525">
            <a:noFill/>
            <a:miter lim="800000"/>
            <a:headEnd/>
            <a:tailEnd/>
          </a:ln>
          <a:effectLst/>
        </p:spPr>
        <p:txBody>
          <a:bodyPr wrap="none" lIns="89162" tIns="44580" rIns="89162" bIns="44580" anchor="b" anchorCtr="1">
            <a:spAutoFit/>
          </a:bodyPr>
          <a:lstStyle/>
          <a:p>
            <a:pPr defTabSz="884181"/>
            <a:r>
              <a:rPr lang="en-US" sz="700" dirty="0">
                <a:solidFill>
                  <a:srgbClr val="C0C0C0"/>
                </a:solidFill>
                <a:latin typeface="Arial"/>
                <a:ea typeface="+mn-ea"/>
              </a:rPr>
              <a:t>© 2010 Cisco and/or its affiliates. All rights reserved.</a:t>
            </a:r>
          </a:p>
        </p:txBody>
      </p:sp>
      <p:sp>
        <p:nvSpPr>
          <p:cNvPr id="111"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112"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sz="2600" dirty="0">
                <a:solidFill>
                  <a:srgbClr val="0096D6"/>
                </a:solidFill>
                <a:latin typeface="Arial"/>
                <a:ea typeface="+mn-ea"/>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grpSp>
      <p:sp>
        <p:nvSpPr>
          <p:cNvPr id="57" name="Rectangle 56"/>
          <p:cNvSpPr/>
          <p:nvPr userDrawn="1"/>
        </p:nvSpPr>
        <p:spPr>
          <a:xfrm>
            <a:off x="2"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9" name="Rectangle 5"/>
          <p:cNvSpPr>
            <a:spLocks noChangeArrowheads="1"/>
          </p:cNvSpPr>
          <p:nvPr userDrawn="1"/>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60" name="Rectangle 7"/>
          <p:cNvSpPr>
            <a:spLocks noChangeArrowheads="1"/>
          </p:cNvSpPr>
          <p:nvPr userDrawn="1"/>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sp>
        <p:nvSpPr>
          <p:cNvPr id="56" name="Rectangle 4"/>
          <p:cNvSpPr>
            <a:spLocks noChangeArrowheads="1"/>
          </p:cNvSpPr>
          <p:nvPr userDrawn="1"/>
        </p:nvSpPr>
        <p:spPr bwMode="ltGray">
          <a:xfrm>
            <a:off x="251374" y="6563752"/>
            <a:ext cx="3420516"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C0C0C0"/>
                </a:solidFill>
                <a:latin typeface="Arial"/>
                <a:ea typeface="+mn-ea"/>
              </a:rPr>
              <a:t>© 2010 Cisco and/or its affiliates. All rights reserved.</a:t>
            </a:r>
          </a:p>
        </p:txBody>
      </p:sp>
    </p:spTree>
    <p:extLst>
      <p:ext uri="{BB962C8B-B14F-4D97-AF65-F5344CB8AC3E}">
        <p14:creationId xmlns:p14="http://schemas.microsoft.com/office/powerpoint/2010/main" val="373413718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fill="hold" grpId="0" nodeType="withEffect">
                                  <p:stCondLst>
                                    <p:cond delay="3000"/>
                                  </p:stCondLst>
                                  <p:childTnLst>
                                    <p:animMotion origin="layout" path="M -4.44444E-6 4.81481E-6 L -4.44444E-6 0.65879 " pathEditMode="relative" rAng="0" ptsTypes="AA">
                                      <p:cBhvr>
                                        <p:cTn id="6" dur="8300" fill="hold"/>
                                        <p:tgtEl>
                                          <p:spTgt spid="28"/>
                                        </p:tgtEl>
                                        <p:attrNameLst>
                                          <p:attrName>ppt_x</p:attrName>
                                          <p:attrName>ppt_y</p:attrName>
                                        </p:attrNameLst>
                                      </p:cBhvr>
                                      <p:rCtr x="0" y="329"/>
                                    </p:animMotion>
                                  </p:childTnLst>
                                </p:cTn>
                              </p:par>
                              <p:par>
                                <p:cTn id="7" presetID="42" presetClass="path" presetSubtype="0" repeatCount="indefinite" accel="50000" decel="50000" fill="hold" grpId="0" nodeType="withEffect">
                                  <p:stCondLst>
                                    <p:cond delay="0"/>
                                  </p:stCondLst>
                                  <p:childTnLst>
                                    <p:animMotion origin="layout" path="M 2.77778E-6 1.85185E-6 L 2.77778E-6 0.99305 " pathEditMode="relative" rAng="0" ptsTypes="AA">
                                      <p:cBhvr>
                                        <p:cTn id="8" dur="10600" fill="hold"/>
                                        <p:tgtEl>
                                          <p:spTgt spid="29"/>
                                        </p:tgtEl>
                                        <p:attrNameLst>
                                          <p:attrName>ppt_x</p:attrName>
                                          <p:attrName>ppt_y</p:attrName>
                                        </p:attrNameLst>
                                      </p:cBhvr>
                                      <p:rCtr x="0" y="497"/>
                                    </p:animMotion>
                                  </p:childTnLst>
                                </p:cTn>
                              </p:par>
                              <p:par>
                                <p:cTn id="9" presetID="42" presetClass="path" presetSubtype="0" repeatCount="indefinite" accel="50000" decel="50000" fill="hold" grpId="0" nodeType="withEffect">
                                  <p:stCondLst>
                                    <p:cond delay="1100"/>
                                  </p:stCondLst>
                                  <p:endCondLst>
                                    <p:cond evt="onNext" delay="0">
                                      <p:tgtEl>
                                        <p:sldTgt/>
                                      </p:tgtEl>
                                    </p:cond>
                                  </p:endCondLst>
                                  <p:childTnLst>
                                    <p:animMotion origin="layout" path="M 1.94444E-6 0 L 1.94444E-6 -1.0081 " pathEditMode="relative" rAng="0" ptsTypes="AA">
                                      <p:cBhvr>
                                        <p:cTn id="10" dur="16400" fill="hold"/>
                                        <p:tgtEl>
                                          <p:spTgt spid="30"/>
                                        </p:tgtEl>
                                        <p:attrNameLst>
                                          <p:attrName>ppt_x</p:attrName>
                                          <p:attrName>ppt_y</p:attrName>
                                        </p:attrNameLst>
                                      </p:cBhvr>
                                      <p:rCtr x="0" y="-504"/>
                                    </p:animMotion>
                                  </p:childTnLst>
                                </p:cTn>
                              </p:par>
                              <p:par>
                                <p:cTn id="11" presetID="42" presetClass="path" presetSubtype="0" repeatCount="indefinite" accel="50000" decel="50000" fill="hold" grpId="0" nodeType="withEffect">
                                  <p:stCondLst>
                                    <p:cond delay="13700"/>
                                  </p:stCondLst>
                                  <p:childTnLst>
                                    <p:animMotion origin="layout" path="M 2.77778E-6 4.81481E-6 L 2.77778E-6 -0.34561 " pathEditMode="relative" rAng="0" ptsTypes="AA">
                                      <p:cBhvr>
                                        <p:cTn id="12" dur="10900" fill="hold"/>
                                        <p:tgtEl>
                                          <p:spTgt spid="31"/>
                                        </p:tgtEl>
                                        <p:attrNameLst>
                                          <p:attrName>ppt_x</p:attrName>
                                          <p:attrName>ppt_y</p:attrName>
                                        </p:attrNameLst>
                                      </p:cBhvr>
                                      <p:rCtr x="0" y="-173"/>
                                    </p:animMotion>
                                  </p:childTnLst>
                                </p:cTn>
                              </p:par>
                              <p:par>
                                <p:cTn id="13" presetID="42" presetClass="path" presetSubtype="0" repeatCount="indefinite" accel="50000" decel="50000" fill="hold" grpId="0" nodeType="withEffect">
                                  <p:stCondLst>
                                    <p:cond delay="0"/>
                                  </p:stCondLst>
                                  <p:childTnLst>
                                    <p:animMotion origin="layout" path="M -3.88889E-6 4.44444E-6 L -3.88889E-6 1.14467 " pathEditMode="relative" rAng="0" ptsTypes="AA">
                                      <p:cBhvr>
                                        <p:cTn id="14" dur="10400" fill="hold"/>
                                        <p:tgtEl>
                                          <p:spTgt spid="33"/>
                                        </p:tgtEl>
                                        <p:attrNameLst>
                                          <p:attrName>ppt_x</p:attrName>
                                          <p:attrName>ppt_y</p:attrName>
                                        </p:attrNameLst>
                                      </p:cBhvr>
                                      <p:rCtr x="0" y="572"/>
                                    </p:animMotion>
                                  </p:childTnLst>
                                </p:cTn>
                              </p:par>
                              <p:par>
                                <p:cTn id="15" presetID="42" presetClass="path" presetSubtype="0" repeatCount="indefinite" accel="50000" decel="50000" fill="hold" grpId="0" nodeType="withEffect">
                                  <p:stCondLst>
                                    <p:cond delay="700"/>
                                  </p:stCondLst>
                                  <p:childTnLst>
                                    <p:animMotion origin="layout" path="M 4.16667E-6 0.27476 L 4.16667E-6 -1.26019 " pathEditMode="relative" rAng="0" ptsTypes="AA">
                                      <p:cBhvr>
                                        <p:cTn id="16" dur="12100" fill="hold"/>
                                        <p:tgtEl>
                                          <p:spTgt spid="34"/>
                                        </p:tgtEl>
                                        <p:attrNameLst>
                                          <p:attrName>ppt_x</p:attrName>
                                          <p:attrName>ppt_y</p:attrName>
                                        </p:attrNameLst>
                                      </p:cBhvr>
                                      <p:rCtr x="0" y="-768"/>
                                    </p:animMotion>
                                  </p:childTnLst>
                                </p:cTn>
                              </p:par>
                              <p:par>
                                <p:cTn id="17" presetID="42" presetClass="path" presetSubtype="0" repeatCount="indefinite" accel="50000" decel="50000" autoRev="1" fill="hold" grpId="0" nodeType="withEffect">
                                  <p:stCondLst>
                                    <p:cond delay="3600"/>
                                  </p:stCondLst>
                                  <p:endCondLst>
                                    <p:cond evt="onNext" delay="0">
                                      <p:tgtEl>
                                        <p:sldTgt/>
                                      </p:tgtEl>
                                    </p:cond>
                                  </p:endCondLst>
                                  <p:childTnLst>
                                    <p:animMotion origin="layout" path="M 1.94444E-6 0 L 1.94444E-6 -1.0081 " pathEditMode="relative" rAng="0" ptsTypes="AA">
                                      <p:cBhvr>
                                        <p:cTn id="18" dur="8400" fill="hold"/>
                                        <p:tgtEl>
                                          <p:spTgt spid="35"/>
                                        </p:tgtEl>
                                        <p:attrNameLst>
                                          <p:attrName>ppt_x</p:attrName>
                                          <p:attrName>ppt_y</p:attrName>
                                        </p:attrNameLst>
                                      </p:cBhvr>
                                      <p:rCtr x="0" y="-504"/>
                                    </p:animMotion>
                                  </p:childTnLst>
                                </p:cTn>
                              </p:par>
                              <p:par>
                                <p:cTn id="19" presetID="42" presetClass="path" presetSubtype="0" repeatCount="indefinite" accel="50000" decel="50000" fill="hold" grpId="0" nodeType="withEffect">
                                  <p:stCondLst>
                                    <p:cond delay="500"/>
                                  </p:stCondLst>
                                  <p:childTnLst>
                                    <p:animMotion origin="layout" path="M 2.77778E-6 1.85185E-6 L 2.77778E-6 0.99305 " pathEditMode="relative" rAng="0" ptsTypes="AA">
                                      <p:cBhvr>
                                        <p:cTn id="20" dur="19500" fill="hold"/>
                                        <p:tgtEl>
                                          <p:spTgt spid="36"/>
                                        </p:tgtEl>
                                        <p:attrNameLst>
                                          <p:attrName>ppt_x</p:attrName>
                                          <p:attrName>ppt_y</p:attrName>
                                        </p:attrNameLst>
                                      </p:cBhvr>
                                      <p:rCtr x="0" y="497"/>
                                    </p:animMotion>
                                  </p:childTnLst>
                                </p:cTn>
                              </p:par>
                              <p:par>
                                <p:cTn id="21" presetID="42" presetClass="path" presetSubtype="0" repeatCount="indefinite" accel="50000" decel="50000" fill="hold" grpId="0" nodeType="withEffect">
                                  <p:stCondLst>
                                    <p:cond delay="6300"/>
                                  </p:stCondLst>
                                  <p:childTnLst>
                                    <p:animMotion origin="layout" path="M 2.77778E-6 1.85185E-6 L 2.77778E-6 0.99305 " pathEditMode="relative" rAng="0" ptsTypes="AA">
                                      <p:cBhvr>
                                        <p:cTn id="22" dur="8200" fill="hold"/>
                                        <p:tgtEl>
                                          <p:spTgt spid="37"/>
                                        </p:tgtEl>
                                        <p:attrNameLst>
                                          <p:attrName>ppt_x</p:attrName>
                                          <p:attrName>ppt_y</p:attrName>
                                        </p:attrNameLst>
                                      </p:cBhvr>
                                      <p:rCtr x="0" y="497"/>
                                    </p:animMotion>
                                  </p:childTnLst>
                                </p:cTn>
                              </p:par>
                              <p:par>
                                <p:cTn id="23" presetID="42" presetClass="path" presetSubtype="0" repeatCount="indefinite" accel="50000" decel="50000" fill="hold" grpId="0" nodeType="withEffect">
                                  <p:stCondLst>
                                    <p:cond delay="5700"/>
                                  </p:stCondLst>
                                  <p:endCondLst>
                                    <p:cond evt="onNext" delay="0">
                                      <p:tgtEl>
                                        <p:sldTgt/>
                                      </p:tgtEl>
                                    </p:cond>
                                  </p:endCondLst>
                                  <p:childTnLst>
                                    <p:animMotion origin="layout" path="M -4.72222E-6 -2.15822E-6 L -4.72222E-6 -1.32223 " pathEditMode="relative" rAng="0" ptsTypes="AA">
                                      <p:cBhvr>
                                        <p:cTn id="24" dur="11500" fill="hold"/>
                                        <p:tgtEl>
                                          <p:spTgt spid="38"/>
                                        </p:tgtEl>
                                        <p:attrNameLst>
                                          <p:attrName>ppt_x</p:attrName>
                                          <p:attrName>ppt_y</p:attrName>
                                        </p:attrNameLst>
                                      </p:cBhvr>
                                      <p:rCtr x="0" y="-661"/>
                                    </p:animMotion>
                                  </p:childTnLst>
                                </p:cTn>
                              </p:par>
                              <p:par>
                                <p:cTn id="25" presetID="42" presetClass="path" presetSubtype="0" repeatCount="indefinite" accel="50000" decel="50000" fill="hold" grpId="0" nodeType="withEffect">
                                  <p:stCondLst>
                                    <p:cond delay="1300"/>
                                  </p:stCondLst>
                                  <p:endCondLst>
                                    <p:cond evt="onNext" delay="0">
                                      <p:tgtEl>
                                        <p:sldTgt/>
                                      </p:tgtEl>
                                    </p:cond>
                                  </p:endCondLst>
                                  <p:childTnLst>
                                    <p:animMotion origin="layout" path="M 1.94444E-6 0 L 1.94444E-6 -1.0081 " pathEditMode="relative" rAng="0" ptsTypes="AA">
                                      <p:cBhvr>
                                        <p:cTn id="26" dur="7300" fill="hold"/>
                                        <p:tgtEl>
                                          <p:spTgt spid="39"/>
                                        </p:tgtEl>
                                        <p:attrNameLst>
                                          <p:attrName>ppt_x</p:attrName>
                                          <p:attrName>ppt_y</p:attrName>
                                        </p:attrNameLst>
                                      </p:cBhvr>
                                      <p:rCtr x="0" y="-504"/>
                                    </p:animMotion>
                                  </p:childTnLst>
                                </p:cTn>
                              </p:par>
                              <p:par>
                                <p:cTn id="27" presetID="42" presetClass="path" presetSubtype="0" repeatCount="indefinite" accel="50000" decel="50000" fill="hold" grpId="0" nodeType="withEffect">
                                  <p:stCondLst>
                                    <p:cond delay="5300"/>
                                  </p:stCondLst>
                                  <p:childTnLst>
                                    <p:animMotion origin="layout" path="M 2.77778E-6 1.85185E-6 L 2.77778E-6 0.99305 " pathEditMode="relative" rAng="0" ptsTypes="AA">
                                      <p:cBhvr>
                                        <p:cTn id="28" dur="15100" fill="hold"/>
                                        <p:tgtEl>
                                          <p:spTgt spid="41"/>
                                        </p:tgtEl>
                                        <p:attrNameLst>
                                          <p:attrName>ppt_x</p:attrName>
                                          <p:attrName>ppt_y</p:attrName>
                                        </p:attrNameLst>
                                      </p:cBhvr>
                                      <p:rCtr x="0" y="497"/>
                                    </p:animMotion>
                                  </p:childTnLst>
                                </p:cTn>
                              </p:par>
                              <p:par>
                                <p:cTn id="29" presetID="42" presetClass="path" presetSubtype="0" repeatCount="indefinite" accel="50000" decel="50000" fill="hold" grpId="0" nodeType="withEffect">
                                  <p:stCondLst>
                                    <p:cond delay="1000"/>
                                  </p:stCondLst>
                                  <p:childTnLst>
                                    <p:animMotion origin="layout" path="M 2.77778E-6 1.85185E-6 L 2.77778E-6 0.99305 " pathEditMode="relative" rAng="0" ptsTypes="AA">
                                      <p:cBhvr>
                                        <p:cTn id="30" dur="5000" fill="hold"/>
                                        <p:tgtEl>
                                          <p:spTgt spid="42"/>
                                        </p:tgtEl>
                                        <p:attrNameLst>
                                          <p:attrName>ppt_x</p:attrName>
                                          <p:attrName>ppt_y</p:attrName>
                                        </p:attrNameLst>
                                      </p:cBhvr>
                                      <p:rCtr x="0" y="497"/>
                                    </p:animMotion>
                                  </p:childTnLst>
                                </p:cTn>
                              </p:par>
                              <p:par>
                                <p:cTn id="31" presetID="27" presetClass="emph" presetSubtype="0" repeatCount="indefinite" fill="hold" grpId="0" nodeType="withEffect">
                                  <p:stCondLst>
                                    <p:cond delay="0"/>
                                  </p:stCondLst>
                                  <p:childTnLst>
                                    <p:animClr clrSpc="rgb" dir="cw">
                                      <p:cBhvr override="childStyle">
                                        <p:cTn id="32" dur="6650" autoRev="1" fill="hold"/>
                                        <p:tgtEl>
                                          <p:spTgt spid="45"/>
                                        </p:tgtEl>
                                        <p:attrNameLst>
                                          <p:attrName>style.color</p:attrName>
                                        </p:attrNameLst>
                                      </p:cBhvr>
                                      <p:to>
                                        <a:srgbClr val="60CCCC"/>
                                      </p:to>
                                    </p:animClr>
                                    <p:animClr clrSpc="rgb" dir="cw">
                                      <p:cBhvr>
                                        <p:cTn id="33" dur="6650" autoRev="1" fill="hold"/>
                                        <p:tgtEl>
                                          <p:spTgt spid="45"/>
                                        </p:tgtEl>
                                        <p:attrNameLst>
                                          <p:attrName>fillcolor</p:attrName>
                                        </p:attrNameLst>
                                      </p:cBhvr>
                                      <p:to>
                                        <a:srgbClr val="60CCCC"/>
                                      </p:to>
                                    </p:animClr>
                                    <p:set>
                                      <p:cBhvr>
                                        <p:cTn id="34" dur="6650" autoRev="1" fill="hold"/>
                                        <p:tgtEl>
                                          <p:spTgt spid="45"/>
                                        </p:tgtEl>
                                        <p:attrNameLst>
                                          <p:attrName>fill.type</p:attrName>
                                        </p:attrNameLst>
                                      </p:cBhvr>
                                      <p:to>
                                        <p:strVal val="solid"/>
                                      </p:to>
                                    </p:set>
                                    <p:set>
                                      <p:cBhvr>
                                        <p:cTn id="35" dur="6650" autoRev="1" fill="hold"/>
                                        <p:tgtEl>
                                          <p:spTgt spid="45"/>
                                        </p:tgtEl>
                                        <p:attrNameLst>
                                          <p:attrName>fill.on</p:attrName>
                                        </p:attrNameLst>
                                      </p:cBhvr>
                                      <p:to>
                                        <p:strVal val="true"/>
                                      </p:to>
                                    </p:set>
                                  </p:childTnLst>
                                </p:cTn>
                              </p:par>
                              <p:par>
                                <p:cTn id="36" presetID="27" presetClass="emph" presetSubtype="0" repeatCount="indefinite" fill="hold" grpId="0" nodeType="withEffect">
                                  <p:stCondLst>
                                    <p:cond delay="700"/>
                                  </p:stCondLst>
                                  <p:childTnLst>
                                    <p:animClr clrSpc="rgb" dir="cw">
                                      <p:cBhvr override="childStyle">
                                        <p:cTn id="37" dur="5350" autoRev="1" fill="hold"/>
                                        <p:tgtEl>
                                          <p:spTgt spid="46"/>
                                        </p:tgtEl>
                                        <p:attrNameLst>
                                          <p:attrName>style.color</p:attrName>
                                        </p:attrNameLst>
                                      </p:cBhvr>
                                      <p:to>
                                        <a:srgbClr val="60CCCC"/>
                                      </p:to>
                                    </p:animClr>
                                    <p:animClr clrSpc="rgb" dir="cw">
                                      <p:cBhvr>
                                        <p:cTn id="38" dur="5350" autoRev="1" fill="hold"/>
                                        <p:tgtEl>
                                          <p:spTgt spid="46"/>
                                        </p:tgtEl>
                                        <p:attrNameLst>
                                          <p:attrName>fillcolor</p:attrName>
                                        </p:attrNameLst>
                                      </p:cBhvr>
                                      <p:to>
                                        <a:srgbClr val="60CCCC"/>
                                      </p:to>
                                    </p:animClr>
                                    <p:set>
                                      <p:cBhvr>
                                        <p:cTn id="39" dur="5350" autoRev="1" fill="hold"/>
                                        <p:tgtEl>
                                          <p:spTgt spid="46"/>
                                        </p:tgtEl>
                                        <p:attrNameLst>
                                          <p:attrName>fill.type</p:attrName>
                                        </p:attrNameLst>
                                      </p:cBhvr>
                                      <p:to>
                                        <p:strVal val="solid"/>
                                      </p:to>
                                    </p:set>
                                    <p:set>
                                      <p:cBhvr>
                                        <p:cTn id="40" dur="5350" autoRev="1" fill="hold"/>
                                        <p:tgtEl>
                                          <p:spTgt spid="46"/>
                                        </p:tgtEl>
                                        <p:attrNameLst>
                                          <p:attrName>fill.on</p:attrName>
                                        </p:attrNameLst>
                                      </p:cBhvr>
                                      <p:to>
                                        <p:strVal val="true"/>
                                      </p:to>
                                    </p:set>
                                  </p:childTnLst>
                                </p:cTn>
                              </p:par>
                              <p:par>
                                <p:cTn id="41" presetID="27" presetClass="emph" presetSubtype="0" repeatCount="indefinite" fill="hold" grpId="0" nodeType="withEffect">
                                  <p:stCondLst>
                                    <p:cond delay="2100"/>
                                  </p:stCondLst>
                                  <p:childTnLst>
                                    <p:animClr clrSpc="rgb" dir="cw">
                                      <p:cBhvr override="childStyle">
                                        <p:cTn id="42" dur="6650" autoRev="1" fill="hold"/>
                                        <p:tgtEl>
                                          <p:spTgt spid="47"/>
                                        </p:tgtEl>
                                        <p:attrNameLst>
                                          <p:attrName>style.color</p:attrName>
                                        </p:attrNameLst>
                                      </p:cBhvr>
                                      <p:to>
                                        <a:srgbClr val="60CCCC"/>
                                      </p:to>
                                    </p:animClr>
                                    <p:animClr clrSpc="rgb" dir="cw">
                                      <p:cBhvr>
                                        <p:cTn id="43" dur="6650" autoRev="1" fill="hold"/>
                                        <p:tgtEl>
                                          <p:spTgt spid="47"/>
                                        </p:tgtEl>
                                        <p:attrNameLst>
                                          <p:attrName>fillcolor</p:attrName>
                                        </p:attrNameLst>
                                      </p:cBhvr>
                                      <p:to>
                                        <a:srgbClr val="60CCCC"/>
                                      </p:to>
                                    </p:animClr>
                                    <p:set>
                                      <p:cBhvr>
                                        <p:cTn id="44" dur="6650" autoRev="1" fill="hold"/>
                                        <p:tgtEl>
                                          <p:spTgt spid="47"/>
                                        </p:tgtEl>
                                        <p:attrNameLst>
                                          <p:attrName>fill.type</p:attrName>
                                        </p:attrNameLst>
                                      </p:cBhvr>
                                      <p:to>
                                        <p:strVal val="solid"/>
                                      </p:to>
                                    </p:set>
                                    <p:set>
                                      <p:cBhvr>
                                        <p:cTn id="45" dur="6650" autoRev="1" fill="hold"/>
                                        <p:tgtEl>
                                          <p:spTgt spid="4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6" grpId="0" animBg="1"/>
      <p:bldP spid="46" grpId="1" animBg="1"/>
      <p:bldP spid="46" grpId="2" animBg="1"/>
      <p:bldP spid="45" grpId="0" animBg="1"/>
      <p:bldP spid="45" grpId="1" animBg="1"/>
      <p:bldP spid="45" grpId="2" animBg="1"/>
      <p:bldP spid="33" grpId="0" animBg="1"/>
      <p:bldP spid="33" grpId="1" animBg="1"/>
      <p:bldP spid="33" grpId="2" animBg="1"/>
      <p:bldP spid="28" grpId="0" animBg="1"/>
      <p:bldP spid="28" grpId="1" animBg="1"/>
      <p:bldP spid="28" grpId="2" animBg="1"/>
      <p:bldP spid="29" grpId="0" animBg="1"/>
      <p:bldP spid="29" grpId="1" animBg="1"/>
      <p:bldP spid="29" grpId="2" animBg="1"/>
      <p:bldP spid="30" grpId="0" animBg="1"/>
      <p:bldP spid="30" grpId="1" animBg="1"/>
      <p:bldP spid="30" grpId="2" animBg="1"/>
      <p:bldP spid="31" grpId="0" animBg="1"/>
      <p:bldP spid="31" grpId="1" animBg="1"/>
      <p:bldP spid="31" grpId="2" animBg="1"/>
      <p:bldP spid="34" grpId="0" animBg="1"/>
      <p:bldP spid="34" grpId="1" animBg="1"/>
      <p:bldP spid="34" grpId="2" animBg="1"/>
      <p:bldP spid="35" grpId="0" animBg="1"/>
      <p:bldP spid="35" grpId="1" animBg="1"/>
      <p:bldP spid="35" grpId="2" animBg="1"/>
      <p:bldP spid="36" grpId="0" animBg="1"/>
      <p:bldP spid="36" grpId="1" animBg="1"/>
      <p:bldP spid="36" grpId="2" animBg="1"/>
      <p:bldP spid="37" grpId="0" animBg="1"/>
      <p:bldP spid="37" grpId="1" animBg="1"/>
      <p:bldP spid="37" grpId="2" animBg="1"/>
      <p:bldP spid="38" grpId="0" animBg="1"/>
      <p:bldP spid="38" grpId="1" animBg="1"/>
      <p:bldP spid="38" grpId="2" animBg="1"/>
      <p:bldP spid="39" grpId="0" animBg="1"/>
      <p:bldP spid="39" grpId="1" animBg="1"/>
      <p:bldP spid="39" grpId="2" animBg="1"/>
      <p:bldP spid="41" grpId="0" animBg="1"/>
      <p:bldP spid="41" grpId="1" animBg="1"/>
      <p:bldP spid="41" grpId="2" animBg="1"/>
      <p:bldP spid="42" grpId="0" animBg="1"/>
      <p:bldP spid="42" grpId="1" animBg="1"/>
      <p:bldP spid="42" grpId="2" animBg="1"/>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1_Title Slide-animated bar_static">
    <p:spTree>
      <p:nvGrpSpPr>
        <p:cNvPr id="1" name=""/>
        <p:cNvGrpSpPr/>
        <p:nvPr/>
      </p:nvGrpSpPr>
      <p:grpSpPr>
        <a:xfrm>
          <a:off x="0" y="0"/>
          <a:ext cx="0" cy="0"/>
          <a:chOff x="0" y="0"/>
          <a:chExt cx="0" cy="0"/>
        </a:xfrm>
      </p:grpSpPr>
      <p:pic>
        <p:nvPicPr>
          <p:cNvPr id="51" name="Picture 50" descr="bottom bar.jpg"/>
          <p:cNvPicPr>
            <a:picLocks noChangeAspect="1"/>
          </p:cNvPicPr>
          <p:nvPr/>
        </p:nvPicPr>
        <p:blipFill>
          <a:blip r:embed="rId2" cstate="print"/>
          <a:stretch>
            <a:fillRect/>
          </a:stretch>
        </p:blipFill>
        <p:spPr>
          <a:xfrm>
            <a:off x="333376" y="6374862"/>
            <a:ext cx="8477250" cy="171450"/>
          </a:xfrm>
          <a:prstGeom prst="rect">
            <a:avLst/>
          </a:prstGeom>
        </p:spPr>
      </p:pic>
      <p:pic>
        <p:nvPicPr>
          <p:cNvPr id="43" name="Picture 42" descr="bottom bar.jpg"/>
          <p:cNvPicPr>
            <a:picLocks noChangeAspect="1"/>
          </p:cNvPicPr>
          <p:nvPr/>
        </p:nvPicPr>
        <p:blipFill>
          <a:blip r:embed="rId2" cstate="print"/>
          <a:stretch>
            <a:fillRect/>
          </a:stretch>
        </p:blipFill>
        <p:spPr>
          <a:xfrm>
            <a:off x="333376" y="6374862"/>
            <a:ext cx="8477250" cy="171450"/>
          </a:xfrm>
          <a:prstGeom prst="rect">
            <a:avLst/>
          </a:prstGeom>
        </p:spPr>
      </p:pic>
      <p:sp>
        <p:nvSpPr>
          <p:cNvPr id="47" name="Rectangle 46"/>
          <p:cNvSpPr/>
          <p:nvPr/>
        </p:nvSpPr>
        <p:spPr>
          <a:xfrm>
            <a:off x="3405353" y="5562602"/>
            <a:ext cx="599089" cy="114562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6" name="Rectangle 45"/>
          <p:cNvSpPr/>
          <p:nvPr/>
        </p:nvSpPr>
        <p:spPr>
          <a:xfrm>
            <a:off x="1460939" y="5638802"/>
            <a:ext cx="472965" cy="1145627"/>
          </a:xfrm>
          <a:prstGeom prst="rect">
            <a:avLst/>
          </a:prstGeom>
          <a:solidFill>
            <a:srgbClr val="6DB344">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5" name="Rectangle 44"/>
          <p:cNvSpPr/>
          <p:nvPr/>
        </p:nvSpPr>
        <p:spPr>
          <a:xfrm>
            <a:off x="4771698" y="5562602"/>
            <a:ext cx="472965" cy="1145627"/>
          </a:xfrm>
          <a:prstGeom prst="rect">
            <a:avLst/>
          </a:prstGeom>
          <a:solidFill>
            <a:srgbClr val="0096D6"/>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3" name="Rounded Rectangle 32"/>
          <p:cNvSpPr/>
          <p:nvPr/>
        </p:nvSpPr>
        <p:spPr>
          <a:xfrm rot="10800000" flipH="1">
            <a:off x="2856507" y="831272"/>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8" name="Rounded Rectangle 27"/>
          <p:cNvSpPr/>
          <p:nvPr userDrawn="1"/>
        </p:nvSpPr>
        <p:spPr>
          <a:xfrm rot="10800000" flipH="1">
            <a:off x="821967" y="4716780"/>
            <a:ext cx="656314" cy="150749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9" name="Rounded Rectangle 28"/>
          <p:cNvSpPr/>
          <p:nvPr userDrawn="1"/>
        </p:nvSpPr>
        <p:spPr>
          <a:xfrm rot="10800000" flipH="1">
            <a:off x="1332507"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lIns="99276" tIns="49638" rIns="99276" bIns="49638" anchor="ctr"/>
          <a:lstStyle/>
          <a:p>
            <a:endParaRPr lang="en-US" sz="2600" dirty="0">
              <a:solidFill>
                <a:srgbClr val="0096D6"/>
              </a:solidFill>
              <a:latin typeface="Arial"/>
              <a:ea typeface="+mn-ea"/>
            </a:endParaRPr>
          </a:p>
        </p:txBody>
      </p:sp>
      <p:sp>
        <p:nvSpPr>
          <p:cNvPr id="36" name="Rounded Rectangle 35"/>
          <p:cNvSpPr/>
          <p:nvPr/>
        </p:nvSpPr>
        <p:spPr>
          <a:xfrm rot="10800000" flipH="1">
            <a:off x="4920835" y="1025236"/>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7" name="Rounded Rectangle 36"/>
          <p:cNvSpPr/>
          <p:nvPr/>
        </p:nvSpPr>
        <p:spPr>
          <a:xfrm rot="10800000" flipH="1">
            <a:off x="5391890" y="1731819"/>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1" name="Rounded Rectangle 40"/>
          <p:cNvSpPr/>
          <p:nvPr/>
        </p:nvSpPr>
        <p:spPr>
          <a:xfrm rot="10800000" flipH="1">
            <a:off x="8162250" y="1731819"/>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2" name="Rounded Rectangle 41"/>
          <p:cNvSpPr/>
          <p:nvPr/>
        </p:nvSpPr>
        <p:spPr>
          <a:xfrm rot="10800000" flipH="1">
            <a:off x="3770907" y="1981200"/>
            <a:ext cx="656314" cy="424307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85" name="Rectangle 84"/>
          <p:cNvSpPr/>
          <p:nvPr/>
        </p:nvSpPr>
        <p:spPr>
          <a:xfrm>
            <a:off x="14993" y="2"/>
            <a:ext cx="9129008" cy="6378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4" name="Rectangle 43"/>
          <p:cNvSpPr/>
          <p:nvPr/>
        </p:nvSpPr>
        <p:spPr>
          <a:xfrm>
            <a:off x="2"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3" name="Rectangle 4"/>
          <p:cNvSpPr>
            <a:spLocks noChangeArrowheads="1"/>
          </p:cNvSpPr>
          <p:nvPr/>
        </p:nvSpPr>
        <p:spPr bwMode="ltGray">
          <a:xfrm>
            <a:off x="251374" y="6563753"/>
            <a:ext cx="2257557" cy="197752"/>
          </a:xfrm>
          <a:prstGeom prst="rect">
            <a:avLst/>
          </a:prstGeom>
          <a:noFill/>
          <a:ln w="9525">
            <a:noFill/>
            <a:miter lim="800000"/>
            <a:headEnd/>
            <a:tailEnd/>
          </a:ln>
          <a:effectLst/>
        </p:spPr>
        <p:txBody>
          <a:bodyPr wrap="none" lIns="89162" tIns="44580" rIns="89162" bIns="44580" anchor="b" anchorCtr="1">
            <a:spAutoFit/>
          </a:bodyPr>
          <a:lstStyle/>
          <a:p>
            <a:pPr defTabSz="884181"/>
            <a:r>
              <a:rPr lang="en-US" sz="700" dirty="0">
                <a:solidFill>
                  <a:srgbClr val="C0C0C0"/>
                </a:solidFill>
                <a:latin typeface="Arial"/>
                <a:ea typeface="+mn-ea"/>
              </a:rPr>
              <a:t>© 2010 Cisco and/or its affiliates. All rights reserved.</a:t>
            </a:r>
          </a:p>
        </p:txBody>
      </p:sp>
      <p:sp>
        <p:nvSpPr>
          <p:cNvPr id="54"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55"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sp>
        <p:nvSpPr>
          <p:cNvPr id="101" name="Rectangle 100"/>
          <p:cNvSpPr/>
          <p:nvPr/>
        </p:nvSpPr>
        <p:spPr>
          <a:xfrm>
            <a:off x="2"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102" name="Rectangle 4"/>
          <p:cNvSpPr>
            <a:spLocks noChangeArrowheads="1"/>
          </p:cNvSpPr>
          <p:nvPr/>
        </p:nvSpPr>
        <p:spPr bwMode="ltGray">
          <a:xfrm>
            <a:off x="251374" y="6563753"/>
            <a:ext cx="2257557" cy="197752"/>
          </a:xfrm>
          <a:prstGeom prst="rect">
            <a:avLst/>
          </a:prstGeom>
          <a:noFill/>
          <a:ln w="9525">
            <a:noFill/>
            <a:miter lim="800000"/>
            <a:headEnd/>
            <a:tailEnd/>
          </a:ln>
          <a:effectLst/>
        </p:spPr>
        <p:txBody>
          <a:bodyPr wrap="none" lIns="89162" tIns="44580" rIns="89162" bIns="44580" anchor="b" anchorCtr="1">
            <a:spAutoFit/>
          </a:bodyPr>
          <a:lstStyle/>
          <a:p>
            <a:pPr defTabSz="884181"/>
            <a:r>
              <a:rPr lang="en-US" sz="700" dirty="0">
                <a:solidFill>
                  <a:srgbClr val="C0C0C0"/>
                </a:solidFill>
                <a:latin typeface="Arial"/>
                <a:ea typeface="+mn-ea"/>
              </a:rPr>
              <a:t>© 2010 Cisco and/or its affiliates. All rights reserved.</a:t>
            </a:r>
          </a:p>
        </p:txBody>
      </p:sp>
      <p:sp>
        <p:nvSpPr>
          <p:cNvPr id="103"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104"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sp>
        <p:nvSpPr>
          <p:cNvPr id="48" name="Subtitle 2"/>
          <p:cNvSpPr>
            <a:spLocks noGrp="1"/>
          </p:cNvSpPr>
          <p:nvPr>
            <p:ph type="subTitle" idx="1" hasCustomPrompt="1"/>
          </p:nvPr>
        </p:nvSpPr>
        <p:spPr>
          <a:xfrm>
            <a:off x="236384" y="4464068"/>
            <a:ext cx="8112126" cy="384175"/>
          </a:xfrm>
        </p:spPr>
        <p:txBody>
          <a:bodyPr>
            <a:normAutofit/>
          </a:bodyPr>
          <a:lstStyle>
            <a:lvl1pPr marL="0" indent="0" algn="l">
              <a:buNone/>
              <a:defRPr lang="en-US" sz="2200" kern="1200" dirty="0">
                <a:solidFill>
                  <a:srgbClr val="6DB344"/>
                </a:solidFill>
                <a:latin typeface="+mj-lt"/>
                <a:ea typeface="+mn-ea"/>
                <a:cs typeface="+mn-cs"/>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pPr marL="0" lvl="0" indent="0" algn="l" defTabSz="992764" rtl="0" eaLnBrk="1" latinLnBrk="0" hangingPunct="1">
              <a:lnSpc>
                <a:spcPct val="95000"/>
              </a:lnSpc>
              <a:spcBef>
                <a:spcPts val="1563"/>
              </a:spcBef>
              <a:buClr>
                <a:srgbClr val="92D050"/>
              </a:buClr>
              <a:buSzPct val="90000"/>
              <a:buFont typeface="Arial" pitchFamily="34" charset="0"/>
              <a:buNone/>
              <a:tabLst/>
            </a:pPr>
            <a:r>
              <a:rPr lang="en-US" dirty="0" smtClean="0"/>
              <a:t>Presenter Name and Title Go Here</a:t>
            </a:r>
            <a:endParaRPr lang="en-US" dirty="0"/>
          </a:p>
        </p:txBody>
      </p:sp>
      <p:sp>
        <p:nvSpPr>
          <p:cNvPr id="50" name="Title 1"/>
          <p:cNvSpPr>
            <a:spLocks noGrp="1"/>
          </p:cNvSpPr>
          <p:nvPr>
            <p:ph type="ctrTitle" hasCustomPrompt="1"/>
          </p:nvPr>
        </p:nvSpPr>
        <p:spPr>
          <a:xfrm>
            <a:off x="221394" y="1248231"/>
            <a:ext cx="8112125" cy="2907239"/>
          </a:xfrm>
        </p:spPr>
        <p:txBody>
          <a:bodyPr/>
          <a:lstStyle>
            <a:lvl1pPr algn="l" defTabSz="992764" rtl="0" eaLnBrk="1" latinLnBrk="0" hangingPunct="1">
              <a:lnSpc>
                <a:spcPct val="90000"/>
              </a:lnSpc>
              <a:spcBef>
                <a:spcPct val="0"/>
              </a:spcBef>
              <a:buNone/>
              <a:defRPr lang="en-US" sz="6500" b="0" kern="1200" spc="-217"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109" name="Rectangle 108"/>
          <p:cNvSpPr/>
          <p:nvPr/>
        </p:nvSpPr>
        <p:spPr>
          <a:xfrm>
            <a:off x="2"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110" name="Rectangle 4"/>
          <p:cNvSpPr>
            <a:spLocks noChangeArrowheads="1"/>
          </p:cNvSpPr>
          <p:nvPr/>
        </p:nvSpPr>
        <p:spPr bwMode="ltGray">
          <a:xfrm>
            <a:off x="251374" y="6563753"/>
            <a:ext cx="2257557" cy="197752"/>
          </a:xfrm>
          <a:prstGeom prst="rect">
            <a:avLst/>
          </a:prstGeom>
          <a:noFill/>
          <a:ln w="9525">
            <a:noFill/>
            <a:miter lim="800000"/>
            <a:headEnd/>
            <a:tailEnd/>
          </a:ln>
          <a:effectLst/>
        </p:spPr>
        <p:txBody>
          <a:bodyPr wrap="none" lIns="89162" tIns="44580" rIns="89162" bIns="44580" anchor="b" anchorCtr="1">
            <a:spAutoFit/>
          </a:bodyPr>
          <a:lstStyle/>
          <a:p>
            <a:pPr defTabSz="884181"/>
            <a:r>
              <a:rPr lang="en-US" sz="700" dirty="0">
                <a:solidFill>
                  <a:srgbClr val="C0C0C0"/>
                </a:solidFill>
                <a:latin typeface="Arial"/>
                <a:ea typeface="+mn-ea"/>
              </a:rPr>
              <a:t>© 2010 Cisco and/or its affiliates. All rights reserved.</a:t>
            </a:r>
          </a:p>
        </p:txBody>
      </p:sp>
      <p:sp>
        <p:nvSpPr>
          <p:cNvPr id="111"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112"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grpSp>
        <p:nvGrpSpPr>
          <p:cNvPr id="2" name="Group 67"/>
          <p:cNvGrpSpPr/>
          <p:nvPr/>
        </p:nvGrpSpPr>
        <p:grpSpPr>
          <a:xfrm>
            <a:off x="341314" y="311151"/>
            <a:ext cx="829170" cy="438358"/>
            <a:chOff x="609600" y="528537"/>
            <a:chExt cx="1444734" cy="763789"/>
          </a:xfrm>
          <a:gradFill flip="none" rotWithShape="1">
            <a:gsLst>
              <a:gs pos="11000">
                <a:schemeClr val="accent2"/>
              </a:gs>
              <a:gs pos="100000">
                <a:schemeClr val="accent5"/>
              </a:gs>
            </a:gsLst>
            <a:lin ang="2700000" scaled="1"/>
            <a:tileRect/>
          </a:gradFill>
        </p:grpSpPr>
        <p:sp>
          <p:nvSpPr>
            <p:cNvPr id="69" name="Rectangle 68"/>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sz="2600" dirty="0">
                <a:solidFill>
                  <a:srgbClr val="0096D6"/>
                </a:solidFill>
                <a:latin typeface="Arial"/>
                <a:ea typeface="+mn-ea"/>
              </a:endParaRPr>
            </a:p>
          </p:txBody>
        </p:sp>
        <p:sp>
          <p:nvSpPr>
            <p:cNvPr id="70" name="Freeform 69"/>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1" name="Freeform 70"/>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2" name="Freeform 71"/>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3" name="Freeform 72"/>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4" name="Freeform 73"/>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5" name="Freeform 74"/>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6" name="Freeform 75"/>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7" name="Freeform 76"/>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8" name="Freeform 77"/>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9" name="Freeform 78"/>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80" name="Freeform 79"/>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81" name="Freeform 80"/>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82" name="Freeform 81"/>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grpSp>
      <p:sp>
        <p:nvSpPr>
          <p:cNvPr id="57" name="Rectangle 56"/>
          <p:cNvSpPr/>
          <p:nvPr userDrawn="1"/>
        </p:nvSpPr>
        <p:spPr>
          <a:xfrm>
            <a:off x="2" y="6537960"/>
            <a:ext cx="9129008" cy="32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9" name="Rectangle 5"/>
          <p:cNvSpPr>
            <a:spLocks noChangeArrowheads="1"/>
          </p:cNvSpPr>
          <p:nvPr userDrawn="1"/>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60" name="Rectangle 7"/>
          <p:cNvSpPr>
            <a:spLocks noChangeArrowheads="1"/>
          </p:cNvSpPr>
          <p:nvPr userDrawn="1"/>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sp>
        <p:nvSpPr>
          <p:cNvPr id="56" name="Rectangle 4"/>
          <p:cNvSpPr>
            <a:spLocks noChangeArrowheads="1"/>
          </p:cNvSpPr>
          <p:nvPr userDrawn="1"/>
        </p:nvSpPr>
        <p:spPr bwMode="ltGray">
          <a:xfrm>
            <a:off x="251374" y="6563752"/>
            <a:ext cx="3420516"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C0C0C0"/>
                </a:solidFill>
                <a:latin typeface="Arial"/>
                <a:ea typeface="+mn-ea"/>
              </a:rPr>
              <a:t>© 2010 Cisco and/or its affiliates. All rights reserved.</a:t>
            </a:r>
          </a:p>
        </p:txBody>
      </p:sp>
    </p:spTree>
    <p:extLst>
      <p:ext uri="{BB962C8B-B14F-4D97-AF65-F5344CB8AC3E}">
        <p14:creationId xmlns:p14="http://schemas.microsoft.com/office/powerpoint/2010/main" val="1409996017"/>
      </p:ext>
    </p:extLst>
  </p:cSld>
  <p:clrMapOvr>
    <a:masterClrMapping/>
  </p:clrMapOvr>
  <p:transition>
    <p:wipe dir="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500"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1" name="Rounded Rectangle 30"/>
          <p:cNvSpPr/>
          <p:nvPr/>
        </p:nvSpPr>
        <p:spPr>
          <a:xfrm rot="10800000">
            <a:off x="1013792"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3" name="Rounded Rectangle 32"/>
          <p:cNvSpPr/>
          <p:nvPr userDrawn="1"/>
        </p:nvSpPr>
        <p:spPr>
          <a:xfrm>
            <a:off x="8105452"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4" name="Rounded Rectangle 33"/>
          <p:cNvSpPr/>
          <p:nvPr/>
        </p:nvSpPr>
        <p:spPr>
          <a:xfrm rot="10800000">
            <a:off x="3036073" y="1516173"/>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 name="Title 1"/>
          <p:cNvSpPr>
            <a:spLocks noGrp="1"/>
          </p:cNvSpPr>
          <p:nvPr>
            <p:ph type="ctrTitle" hasCustomPrompt="1"/>
          </p:nvPr>
        </p:nvSpPr>
        <p:spPr>
          <a:xfrm>
            <a:off x="221394" y="1236691"/>
            <a:ext cx="8112125" cy="2918779"/>
          </a:xfrm>
        </p:spPr>
        <p:txBody>
          <a:bodyPr/>
          <a:lstStyle>
            <a:lvl1pPr>
              <a:lnSpc>
                <a:spcPct val="90000"/>
              </a:lnSpc>
              <a:defRPr sz="6500" b="0" spc="-217"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sz="2600" dirty="0">
                <a:solidFill>
                  <a:srgbClr val="0096D6"/>
                </a:solidFill>
                <a:latin typeface="Arial"/>
                <a:ea typeface="+mn-ea"/>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sz="2600" dirty="0">
                <a:solidFill>
                  <a:srgbClr val="0096D6"/>
                </a:solidFill>
                <a:latin typeface="Arial"/>
                <a:ea typeface="+mn-ea"/>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grpSp>
      <p:sp>
        <p:nvSpPr>
          <p:cNvPr id="3" name="Subtitle 2"/>
          <p:cNvSpPr>
            <a:spLocks noGrp="1"/>
          </p:cNvSpPr>
          <p:nvPr>
            <p:ph type="subTitle" idx="1" hasCustomPrompt="1"/>
          </p:nvPr>
        </p:nvSpPr>
        <p:spPr>
          <a:xfrm>
            <a:off x="236384" y="4464070"/>
            <a:ext cx="8112126" cy="384175"/>
          </a:xfrm>
        </p:spPr>
        <p:txBody>
          <a:bodyPr>
            <a:normAutofit/>
          </a:bodyPr>
          <a:lstStyle>
            <a:lvl1pPr marL="0" indent="0" algn="l">
              <a:buNone/>
              <a:defRPr sz="2200">
                <a:solidFill>
                  <a:schemeClr val="bg1"/>
                </a:solidFill>
                <a:latin typeface="+mj-lt"/>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FFFFFF"/>
                </a:solidFill>
                <a:latin typeface="Arial"/>
                <a:ea typeface="+mn-ea"/>
              </a:rPr>
              <a:t>Cisco Confidential</a:t>
            </a:r>
          </a:p>
        </p:txBody>
      </p:sp>
      <p:sp>
        <p:nvSpPr>
          <p:cNvPr id="59"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FFFFFF"/>
                </a:solidFill>
                <a:latin typeface="Arial"/>
                <a:ea typeface="+mn-ea"/>
              </a:rPr>
              <a:pPr algn="r" defTabSz="884181"/>
              <a:t>‹#›</a:t>
            </a:fld>
            <a:endParaRPr lang="en-US" sz="700" dirty="0">
              <a:solidFill>
                <a:srgbClr val="FFFFFF"/>
              </a:solidFill>
              <a:latin typeface="Arial"/>
              <a:ea typeface="+mn-ea"/>
            </a:endParaRPr>
          </a:p>
        </p:txBody>
      </p:sp>
      <p:sp>
        <p:nvSpPr>
          <p:cNvPr id="36" name="Rectangle 4"/>
          <p:cNvSpPr>
            <a:spLocks noChangeArrowheads="1"/>
          </p:cNvSpPr>
          <p:nvPr userDrawn="1"/>
        </p:nvSpPr>
        <p:spPr bwMode="ltGray">
          <a:xfrm>
            <a:off x="251374" y="6563752"/>
            <a:ext cx="3420516"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FFFFFF"/>
                </a:solidFill>
                <a:latin typeface="Arial"/>
                <a:ea typeface="+mn-ea"/>
              </a:rPr>
              <a:t>© 2010 Cisco and/or its affiliates. All rights reserved.</a:t>
            </a:r>
          </a:p>
        </p:txBody>
      </p:sp>
    </p:spTree>
    <p:extLst>
      <p:ext uri="{BB962C8B-B14F-4D97-AF65-F5344CB8AC3E}">
        <p14:creationId xmlns:p14="http://schemas.microsoft.com/office/powerpoint/2010/main" val="21671070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userDrawn="1"/>
        </p:nvSpPr>
        <p:spPr>
          <a:xfrm>
            <a:off x="1823500"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8" name="Rounded Rectangle 37"/>
          <p:cNvSpPr/>
          <p:nvPr userDrawn="1"/>
        </p:nvSpPr>
        <p:spPr>
          <a:xfrm>
            <a:off x="0" y="123669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9" name="Rounded Rectangle 38"/>
          <p:cNvSpPr/>
          <p:nvPr userDrawn="1"/>
        </p:nvSpPr>
        <p:spPr>
          <a:xfrm rot="10800000">
            <a:off x="1013792"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0" name="Rounded Rectangle 39"/>
          <p:cNvSpPr/>
          <p:nvPr userDrawn="1"/>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1" name="Rounded Rectangle 40"/>
          <p:cNvSpPr/>
          <p:nvPr userDrawn="1"/>
        </p:nvSpPr>
        <p:spPr>
          <a:xfrm>
            <a:off x="8105452" y="2783786"/>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2" name="Rounded Rectangle 41"/>
          <p:cNvSpPr/>
          <p:nvPr userDrawn="1"/>
        </p:nvSpPr>
        <p:spPr>
          <a:xfrm rot="10800000">
            <a:off x="3036073" y="174391"/>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 name="Title 1"/>
          <p:cNvSpPr>
            <a:spLocks noGrp="1"/>
          </p:cNvSpPr>
          <p:nvPr>
            <p:ph type="ctrTitle" hasCustomPrompt="1"/>
          </p:nvPr>
        </p:nvSpPr>
        <p:spPr>
          <a:xfrm>
            <a:off x="221394" y="1236691"/>
            <a:ext cx="8112125" cy="2918779"/>
          </a:xfrm>
        </p:spPr>
        <p:txBody>
          <a:bodyPr/>
          <a:lstStyle>
            <a:lvl1pPr>
              <a:lnSpc>
                <a:spcPct val="90000"/>
              </a:lnSpc>
              <a:defRPr sz="6500" b="0" spc="-217"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sz="2600" dirty="0">
                <a:solidFill>
                  <a:srgbClr val="0096D6"/>
                </a:solidFill>
                <a:latin typeface="Arial"/>
                <a:ea typeface="+mn-ea"/>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sz="2600" dirty="0">
                <a:solidFill>
                  <a:srgbClr val="0096D6"/>
                </a:solidFill>
                <a:latin typeface="Arial"/>
                <a:ea typeface="+mn-ea"/>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grpSp>
      <p:sp>
        <p:nvSpPr>
          <p:cNvPr id="3" name="Subtitle 2"/>
          <p:cNvSpPr>
            <a:spLocks noGrp="1"/>
          </p:cNvSpPr>
          <p:nvPr>
            <p:ph type="subTitle" idx="1" hasCustomPrompt="1"/>
          </p:nvPr>
        </p:nvSpPr>
        <p:spPr>
          <a:xfrm>
            <a:off x="236384" y="4464070"/>
            <a:ext cx="8112126" cy="384175"/>
          </a:xfrm>
        </p:spPr>
        <p:txBody>
          <a:bodyPr>
            <a:normAutofit/>
          </a:bodyPr>
          <a:lstStyle>
            <a:lvl1pPr marL="0" indent="0" algn="l">
              <a:buNone/>
              <a:defRPr sz="2200">
                <a:solidFill>
                  <a:schemeClr val="bg1"/>
                </a:solidFill>
                <a:latin typeface="+mj-lt"/>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FFFFFF"/>
                </a:solidFill>
                <a:latin typeface="Arial"/>
                <a:ea typeface="+mn-ea"/>
              </a:rPr>
              <a:t>Cisco Confidential</a:t>
            </a:r>
          </a:p>
        </p:txBody>
      </p:sp>
      <p:sp>
        <p:nvSpPr>
          <p:cNvPr id="59"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FFFFFF"/>
                </a:solidFill>
                <a:latin typeface="Arial"/>
                <a:ea typeface="+mn-ea"/>
              </a:rPr>
              <a:pPr algn="r" defTabSz="884181"/>
              <a:t>‹#›</a:t>
            </a:fld>
            <a:endParaRPr lang="en-US" sz="700" dirty="0">
              <a:solidFill>
                <a:srgbClr val="FFFFFF"/>
              </a:solidFill>
              <a:latin typeface="Arial"/>
              <a:ea typeface="+mn-ea"/>
            </a:endParaRPr>
          </a:p>
        </p:txBody>
      </p:sp>
      <p:sp>
        <p:nvSpPr>
          <p:cNvPr id="36" name="Rectangle 4"/>
          <p:cNvSpPr>
            <a:spLocks noChangeArrowheads="1"/>
          </p:cNvSpPr>
          <p:nvPr userDrawn="1"/>
        </p:nvSpPr>
        <p:spPr bwMode="ltGray">
          <a:xfrm>
            <a:off x="251374" y="6563752"/>
            <a:ext cx="3420516"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FFFFFF"/>
                </a:solidFill>
                <a:latin typeface="Arial"/>
                <a:ea typeface="+mn-ea"/>
              </a:rPr>
              <a:t>© 2010 Cisco and/or its affiliates. All rights reserved.</a:t>
            </a:r>
          </a:p>
        </p:txBody>
      </p:sp>
    </p:spTree>
    <p:extLst>
      <p:ext uri="{BB962C8B-B14F-4D97-AF65-F5344CB8AC3E}">
        <p14:creationId xmlns:p14="http://schemas.microsoft.com/office/powerpoint/2010/main" val="14426437"/>
      </p:ext>
    </p:extLst>
  </p:cSld>
  <p:clrMapOvr>
    <a:masterClrMapping/>
  </p:clrMapOvr>
  <p:transition>
    <p:wipe dir="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026" name="Picture 2" descr="C:\Documents and Settings\contractor\Desktop\Pattern_Half_Page.png"/>
          <p:cNvPicPr>
            <a:picLocks noChangeAspect="1" noChangeArrowheads="1"/>
          </p:cNvPicPr>
          <p:nvPr/>
        </p:nvPicPr>
        <p:blipFill>
          <a:blip r:embed="rId2" cstate="print"/>
          <a:srcRect/>
          <a:stretch>
            <a:fillRect/>
          </a:stretch>
        </p:blipFill>
        <p:spPr bwMode="auto">
          <a:xfrm>
            <a:off x="333376" y="3106739"/>
            <a:ext cx="8477250" cy="3438525"/>
          </a:xfrm>
          <a:prstGeom prst="rect">
            <a:avLst/>
          </a:prstGeom>
          <a:noFill/>
        </p:spPr>
      </p:pic>
      <p:sp>
        <p:nvSpPr>
          <p:cNvPr id="26" name="Rectangle 25"/>
          <p:cNvSpPr/>
          <p:nvPr userDrawn="1"/>
        </p:nvSpPr>
        <p:spPr>
          <a:xfrm>
            <a:off x="217357" y="3020519"/>
            <a:ext cx="8694296" cy="33577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lIns="99276" tIns="49638" rIns="99276" bIns="49638" anchor="ctr"/>
          <a:lstStyle/>
          <a:p>
            <a:endParaRPr lang="en-US" sz="2600" dirty="0">
              <a:solidFill>
                <a:srgbClr val="0096D6"/>
              </a:solidFill>
              <a:latin typeface="Arial"/>
              <a:ea typeface="+mn-ea"/>
            </a:endParaRPr>
          </a:p>
        </p:txBody>
      </p:sp>
      <p:sp>
        <p:nvSpPr>
          <p:cNvPr id="2" name="Title 1"/>
          <p:cNvSpPr>
            <a:spLocks noGrp="1"/>
          </p:cNvSpPr>
          <p:nvPr>
            <p:ph type="ctrTitle" hasCustomPrompt="1"/>
          </p:nvPr>
        </p:nvSpPr>
        <p:spPr>
          <a:xfrm>
            <a:off x="221394" y="399144"/>
            <a:ext cx="8112125" cy="2407042"/>
          </a:xfrm>
        </p:spPr>
        <p:txBody>
          <a:bodyPr/>
          <a:lstStyle>
            <a:lvl1pPr algn="l" defTabSz="992764" rtl="0" eaLnBrk="1" latinLnBrk="0" hangingPunct="1">
              <a:lnSpc>
                <a:spcPct val="85000"/>
              </a:lnSpc>
              <a:spcBef>
                <a:spcPct val="0"/>
              </a:spcBef>
              <a:buNone/>
              <a:defRPr lang="en-US" sz="5900" b="0" kern="1200" spc="-163" baseline="0" dirty="0">
                <a:gradFill flip="none" rotWithShape="1">
                  <a:gsLst>
                    <a:gs pos="0">
                      <a:srgbClr val="55E6ED"/>
                    </a:gs>
                    <a:gs pos="80000">
                      <a:srgbClr val="009249"/>
                    </a:gs>
                  </a:gsLst>
                  <a:lin ang="12000000" scaled="0"/>
                  <a:tileRect/>
                </a:gradFill>
                <a:latin typeface="+mj-lt"/>
                <a:ea typeface="+mj-ea"/>
                <a:cs typeface="+mj-cs"/>
              </a:defRPr>
            </a:lvl1pPr>
          </a:lstStyle>
          <a:p>
            <a:r>
              <a:rPr lang="en-US" dirty="0" smtClean="0"/>
              <a:t>Presentation Title Goes Here</a:t>
            </a:r>
            <a:endParaRPr lang="en-US" dirty="0"/>
          </a:p>
        </p:txBody>
      </p:sp>
      <p:sp>
        <p:nvSpPr>
          <p:cNvPr id="47"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lIns="99276" tIns="49638" rIns="99276" bIns="49638" anchor="ctr"/>
          <a:lstStyle/>
          <a:p>
            <a:endParaRPr lang="en-US" sz="2600" dirty="0">
              <a:solidFill>
                <a:srgbClr val="0096D6"/>
              </a:solidFill>
              <a:latin typeface="Arial"/>
              <a:ea typeface="+mn-ea"/>
            </a:endParaRPr>
          </a:p>
        </p:txBody>
      </p:sp>
      <p:sp>
        <p:nvSpPr>
          <p:cNvPr id="24" name="Rectangle 5"/>
          <p:cNvSpPr>
            <a:spLocks noChangeArrowheads="1"/>
          </p:cNvSpPr>
          <p:nvPr userDrawn="1"/>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25" name="Rectangle 7"/>
          <p:cNvSpPr>
            <a:spLocks noChangeArrowheads="1"/>
          </p:cNvSpPr>
          <p:nvPr userDrawn="1"/>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sp>
        <p:nvSpPr>
          <p:cNvPr id="10" name="Rectangle 4"/>
          <p:cNvSpPr>
            <a:spLocks noChangeArrowheads="1"/>
          </p:cNvSpPr>
          <p:nvPr userDrawn="1"/>
        </p:nvSpPr>
        <p:spPr bwMode="ltGray">
          <a:xfrm>
            <a:off x="251374" y="6563752"/>
            <a:ext cx="3420516"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C0C0C0"/>
                </a:solidFill>
                <a:latin typeface="Arial"/>
                <a:ea typeface="+mn-ea"/>
              </a:rPr>
              <a:t>© 2010 Cisco and/or its affiliates. All rights reserved.</a:t>
            </a:r>
          </a:p>
        </p:txBody>
      </p:sp>
    </p:spTree>
    <p:extLst>
      <p:ext uri="{BB962C8B-B14F-4D97-AF65-F5344CB8AC3E}">
        <p14:creationId xmlns:p14="http://schemas.microsoft.com/office/powerpoint/2010/main" val="412288936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1.94444E-6 4.81481E-6 L -1.94444E-6 -0.48102 " pathEditMode="relative" rAng="0" ptsTypes="AA">
                                      <p:cBhvr>
                                        <p:cTn id="6" dur="1600" fill="hold"/>
                                        <p:tgtEl>
                                          <p:spTgt spid="26"/>
                                        </p:tgtEl>
                                        <p:attrNameLst>
                                          <p:attrName>ppt_x</p:attrName>
                                          <p:attrName>ppt_y</p:attrName>
                                        </p:attrNameLst>
                                      </p:cBhvr>
                                      <p:rCtr x="0" y="-241"/>
                                    </p:animMotion>
                                  </p:childTnLst>
                                </p:cTn>
                              </p:par>
                              <p:par>
                                <p:cTn id="7" presetID="10" presetClass="entr" presetSubtype="0" fill="hold" grpId="0" nodeType="withEffect">
                                  <p:stCondLst>
                                    <p:cond delay="11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 grpId="0"/>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lgn="l" defTabSz="992764" rtl="0" eaLnBrk="1" latinLnBrk="0" hangingPunct="1">
              <a:lnSpc>
                <a:spcPct val="80000"/>
              </a:lnSpc>
              <a:spcBef>
                <a:spcPct val="0"/>
              </a:spcBef>
              <a:buNone/>
              <a:defRPr lang="en-US" sz="3900" b="0" kern="1200" spc="-109"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441347"/>
            <a:ext cx="8578850" cy="4527655"/>
          </a:xfrm>
        </p:spPr>
        <p:txBody>
          <a:bodyPr/>
          <a:lstStyle>
            <a:lvl1pPr>
              <a:lnSpc>
                <a:spcPct val="95000"/>
              </a:lnSpc>
              <a:spcBef>
                <a:spcPts val="1607"/>
              </a:spcBef>
              <a:defRPr sz="2400">
                <a:solidFill>
                  <a:srgbClr val="435153"/>
                </a:solidFill>
                <a:latin typeface="+mj-lt"/>
              </a:defRPr>
            </a:lvl1pPr>
            <a:lvl2pPr>
              <a:lnSpc>
                <a:spcPct val="95000"/>
              </a:lnSpc>
              <a:spcBef>
                <a:spcPts val="651"/>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1314195"/>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Storytellin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20664" y="257175"/>
            <a:ext cx="8588861" cy="838200"/>
          </a:xfrm>
          <a:prstGeom prst="rect">
            <a:avLst/>
          </a:prstGeom>
        </p:spPr>
        <p:txBody>
          <a:bodyPr vert="horz" lIns="82296" tIns="45720" rIns="82296" bIns="45720" rtlCol="0" anchor="t" anchorCtr="0">
            <a:noAutofit/>
          </a:bodyPr>
          <a:lstStyle/>
          <a:p>
            <a:r>
              <a:rPr lang="en-US" dirty="0" smtClean="0"/>
              <a:t>Slide Title Goes Here</a:t>
            </a:r>
            <a:endParaRPr lang="en-US" dirty="0"/>
          </a:p>
        </p:txBody>
      </p:sp>
    </p:spTree>
    <p:extLst>
      <p:ext uri="{BB962C8B-B14F-4D97-AF65-F5344CB8AC3E}">
        <p14:creationId xmlns:p14="http://schemas.microsoft.com/office/powerpoint/2010/main" val="564797680"/>
      </p:ext>
    </p:extLst>
  </p:cSld>
  <p:clrMapOvr>
    <a:masterClrMapping/>
  </p:clrMapOvr>
  <p:transition>
    <p:wipe dir="r"/>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lgn="l" defTabSz="992764" rtl="0" eaLnBrk="1" latinLnBrk="0" hangingPunct="1">
              <a:lnSpc>
                <a:spcPct val="80000"/>
              </a:lnSpc>
              <a:spcBef>
                <a:spcPct val="0"/>
              </a:spcBef>
              <a:buNone/>
              <a:defRPr lang="en-US" sz="3900" b="0" kern="1200" spc="-109"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4" y="1339745"/>
            <a:ext cx="4122425" cy="4965700"/>
          </a:xfrm>
        </p:spPr>
        <p:txBody>
          <a:bodyPr>
            <a:normAutofit/>
          </a:bodyPr>
          <a:lstStyle>
            <a:lvl1pPr>
              <a:lnSpc>
                <a:spcPct val="95000"/>
              </a:lnSpc>
              <a:spcBef>
                <a:spcPts val="1607"/>
              </a:spcBef>
              <a:defRPr sz="2000">
                <a:solidFill>
                  <a:srgbClr val="435153"/>
                </a:solidFill>
                <a:latin typeface="+mj-lt"/>
              </a:defRPr>
            </a:lvl1pPr>
            <a:lvl2pPr>
              <a:lnSpc>
                <a:spcPct val="95000"/>
              </a:lnSpc>
              <a:spcBef>
                <a:spcPts val="651"/>
              </a:spcBef>
              <a:defRPr sz="1500">
                <a:solidFill>
                  <a:srgbClr val="435153"/>
                </a:solidFill>
                <a:latin typeface="+mj-lt"/>
              </a:defRPr>
            </a:lvl2pPr>
            <a:lvl3pPr>
              <a:defRPr sz="1300">
                <a:solidFill>
                  <a:srgbClr val="435153"/>
                </a:solidFill>
                <a:latin typeface="+mj-lt"/>
              </a:defRPr>
            </a:lvl3pPr>
            <a:lvl4pPr>
              <a:defRPr sz="1200">
                <a:solidFill>
                  <a:srgbClr val="435153"/>
                </a:solidFill>
                <a:latin typeface="+mj-lt"/>
              </a:defRPr>
            </a:lvl4pPr>
            <a:lvl5pPr>
              <a:defRPr sz="12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1339745"/>
            <a:ext cx="4122425" cy="4965700"/>
          </a:xfrm>
        </p:spPr>
        <p:txBody>
          <a:bodyPr>
            <a:normAutofit/>
          </a:bodyPr>
          <a:lstStyle>
            <a:lvl1pPr>
              <a:lnSpc>
                <a:spcPct val="95000"/>
              </a:lnSpc>
              <a:spcBef>
                <a:spcPts val="1607"/>
              </a:spcBef>
              <a:defRPr sz="2000">
                <a:solidFill>
                  <a:srgbClr val="435153"/>
                </a:solidFill>
                <a:latin typeface="+mj-lt"/>
              </a:defRPr>
            </a:lvl1pPr>
            <a:lvl2pPr>
              <a:lnSpc>
                <a:spcPct val="95000"/>
              </a:lnSpc>
              <a:spcBef>
                <a:spcPts val="651"/>
              </a:spcBef>
              <a:defRPr sz="1500">
                <a:solidFill>
                  <a:srgbClr val="435153"/>
                </a:solidFill>
                <a:latin typeface="+mj-lt"/>
              </a:defRPr>
            </a:lvl2pPr>
            <a:lvl3pPr>
              <a:defRPr sz="1300">
                <a:solidFill>
                  <a:srgbClr val="435153"/>
                </a:solidFill>
                <a:latin typeface="+mj-lt"/>
              </a:defRPr>
            </a:lvl3pPr>
            <a:lvl4pPr>
              <a:defRPr sz="1200">
                <a:solidFill>
                  <a:srgbClr val="435153"/>
                </a:solidFill>
                <a:latin typeface="+mj-lt"/>
              </a:defRPr>
            </a:lvl4pPr>
            <a:lvl5pPr>
              <a:defRPr sz="1200">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670575"/>
      </p:ext>
    </p:extLst>
  </p:cSld>
  <p:clrMapOvr>
    <a:masterClrMapping/>
  </p:clrMapOvr>
  <p:transition>
    <p:wipe dir="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Bullet with pull quote">
    <p:spTree>
      <p:nvGrpSpPr>
        <p:cNvPr id="1" name=""/>
        <p:cNvGrpSpPr/>
        <p:nvPr/>
      </p:nvGrpSpPr>
      <p:grpSpPr>
        <a:xfrm>
          <a:off x="0" y="0"/>
          <a:ext cx="0" cy="0"/>
          <a:chOff x="0" y="0"/>
          <a:chExt cx="0" cy="0"/>
        </a:xfrm>
      </p:grpSpPr>
      <p:sp>
        <p:nvSpPr>
          <p:cNvPr id="15" name="Rounded Rectangle 14"/>
          <p:cNvSpPr/>
          <p:nvPr userDrawn="1"/>
        </p:nvSpPr>
        <p:spPr>
          <a:xfrm>
            <a:off x="4984231" y="1411244"/>
            <a:ext cx="3759720" cy="4793993"/>
          </a:xfrm>
          <a:prstGeom prst="roundRect">
            <a:avLst>
              <a:gd name="adj" fmla="val 0"/>
            </a:avLst>
          </a:prstGeom>
          <a:gradFill flip="none" rotWithShape="1">
            <a:gsLst>
              <a:gs pos="0">
                <a:srgbClr val="E2F4FA"/>
              </a:gs>
              <a:gs pos="47000">
                <a:schemeClr val="bg1"/>
              </a:gs>
              <a:gs pos="100000">
                <a:srgbClr val="E2F4FA"/>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 name="Title 1"/>
          <p:cNvSpPr>
            <a:spLocks noGrp="1"/>
          </p:cNvSpPr>
          <p:nvPr>
            <p:ph type="title"/>
          </p:nvPr>
        </p:nvSpPr>
        <p:spPr>
          <a:xfrm>
            <a:off x="229703" y="432215"/>
            <a:ext cx="8588861" cy="838200"/>
          </a:xfrm>
        </p:spPr>
        <p:txBody>
          <a:bodyPr/>
          <a:lstStyle>
            <a:lvl1pPr algn="l" defTabSz="992764" rtl="0" eaLnBrk="1" latinLnBrk="0" hangingPunct="1">
              <a:lnSpc>
                <a:spcPct val="80000"/>
              </a:lnSpc>
              <a:spcBef>
                <a:spcPct val="0"/>
              </a:spcBef>
              <a:buNone/>
              <a:defRPr lang="en-US" sz="3900" b="0" kern="1200" spc="-109"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4" y="1339745"/>
            <a:ext cx="4103687" cy="4965700"/>
          </a:xfrm>
        </p:spPr>
        <p:txBody>
          <a:bodyPr/>
          <a:lstStyle>
            <a:lvl1pPr>
              <a:lnSpc>
                <a:spcPct val="95000"/>
              </a:lnSpc>
              <a:spcBef>
                <a:spcPts val="1607"/>
              </a:spcBef>
              <a:defRPr sz="2400">
                <a:solidFill>
                  <a:srgbClr val="435153"/>
                </a:solidFill>
                <a:latin typeface="+mj-lt"/>
              </a:defRPr>
            </a:lvl1pPr>
            <a:lvl2pPr>
              <a:lnSpc>
                <a:spcPct val="95000"/>
              </a:lnSpc>
              <a:spcBef>
                <a:spcPts val="651"/>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11"/>
          <p:cNvSpPr>
            <a:spLocks noGrp="1"/>
          </p:cNvSpPr>
          <p:nvPr>
            <p:ph type="body" sz="quarter" idx="11" hasCustomPrompt="1"/>
          </p:nvPr>
        </p:nvSpPr>
        <p:spPr>
          <a:xfrm>
            <a:off x="5221224" y="1747685"/>
            <a:ext cx="3236977" cy="709643"/>
          </a:xfrm>
        </p:spPr>
        <p:txBody>
          <a:bodyPr>
            <a:spAutoFit/>
          </a:bodyPr>
          <a:lstStyle>
            <a:lvl1pPr marL="124096" indent="-124096" algn="l" defTabSz="992764" rtl="0" eaLnBrk="1" latinLnBrk="0" hangingPunct="1">
              <a:lnSpc>
                <a:spcPct val="90000"/>
              </a:lnSpc>
              <a:spcBef>
                <a:spcPts val="0"/>
              </a:spcBef>
              <a:buNone/>
              <a:defRPr lang="en-US" sz="2200" kern="1200" dirty="0" smtClean="0">
                <a:gradFill>
                  <a:gsLst>
                    <a:gs pos="0">
                      <a:schemeClr val="tx1"/>
                    </a:gs>
                    <a:gs pos="47000">
                      <a:schemeClr val="accent2"/>
                    </a:gs>
                    <a:gs pos="100000">
                      <a:schemeClr val="accent4"/>
                    </a:gs>
                  </a:gsLst>
                  <a:lin ang="3600000" scaled="0"/>
                </a:gradFill>
                <a:latin typeface="+mj-lt"/>
                <a:ea typeface="+mn-ea"/>
                <a:cs typeface="+mn-cs"/>
              </a:defRPr>
            </a:lvl1pPr>
            <a:lvl2pPr marL="124096" indent="-124096" algn="l" defTabSz="992764" rtl="0" eaLnBrk="1" latinLnBrk="0" hangingPunct="1">
              <a:defRPr lang="en-US" sz="2200" kern="1200" dirty="0" smtClean="0">
                <a:solidFill>
                  <a:schemeClr val="accent2"/>
                </a:solidFill>
                <a:latin typeface="Ciscolight" pitchFamily="2" charset="0"/>
                <a:ea typeface="+mn-ea"/>
                <a:cs typeface="+mn-cs"/>
              </a:defRPr>
            </a:lvl2pPr>
            <a:lvl3pPr marL="124096" indent="-124096" algn="l" defTabSz="992764" rtl="0" eaLnBrk="1" latinLnBrk="0" hangingPunct="1">
              <a:defRPr lang="en-US" sz="2200" kern="1200" dirty="0" smtClean="0">
                <a:solidFill>
                  <a:schemeClr val="accent2"/>
                </a:solidFill>
                <a:latin typeface="Ciscolight" pitchFamily="2" charset="0"/>
                <a:ea typeface="+mn-ea"/>
                <a:cs typeface="+mn-cs"/>
              </a:defRPr>
            </a:lvl3pPr>
            <a:lvl4pPr marL="124096" indent="-124096" algn="l" defTabSz="992764" rtl="0" eaLnBrk="1" latinLnBrk="0" hangingPunct="1">
              <a:defRPr lang="en-US" sz="2200" kern="1200" dirty="0" smtClean="0">
                <a:solidFill>
                  <a:schemeClr val="accent2"/>
                </a:solidFill>
                <a:latin typeface="Ciscolight" pitchFamily="2" charset="0"/>
                <a:ea typeface="+mn-ea"/>
                <a:cs typeface="+mn-cs"/>
              </a:defRPr>
            </a:lvl4pPr>
            <a:lvl5pPr marL="124096" indent="-124096" algn="l" defTabSz="992764" rtl="0" eaLnBrk="1" latinLnBrk="0" hangingPunct="1">
              <a:defRPr lang="en-US" sz="2200" kern="1200" dirty="0" smtClean="0">
                <a:solidFill>
                  <a:schemeClr val="accent2"/>
                </a:solidFill>
                <a:latin typeface="Ciscolight" pitchFamily="2" charset="0"/>
                <a:ea typeface="+mn-ea"/>
                <a:cs typeface="+mn-cs"/>
              </a:defRPr>
            </a:lvl5pPr>
          </a:lstStyle>
          <a:p>
            <a:pPr lvl="0"/>
            <a:r>
              <a:rPr lang="en-US" dirty="0" smtClean="0"/>
              <a:t>“This is the sample </a:t>
            </a:r>
            <a:br>
              <a:rPr lang="en-US" dirty="0" smtClean="0"/>
            </a:br>
            <a:r>
              <a:rPr lang="en-US" dirty="0" smtClean="0"/>
              <a:t>pull quote.”</a:t>
            </a:r>
          </a:p>
        </p:txBody>
      </p:sp>
      <p:sp>
        <p:nvSpPr>
          <p:cNvPr id="8" name="Text Placeholder 11"/>
          <p:cNvSpPr>
            <a:spLocks noGrp="1"/>
          </p:cNvSpPr>
          <p:nvPr>
            <p:ph type="body" sz="quarter" idx="13" hasCustomPrompt="1"/>
          </p:nvPr>
        </p:nvSpPr>
        <p:spPr>
          <a:xfrm>
            <a:off x="5310432" y="4735551"/>
            <a:ext cx="3236977" cy="361856"/>
          </a:xfrm>
          <a:noFill/>
        </p:spPr>
        <p:txBody>
          <a:bodyPr vert="horz" wrap="square" lIns="99276" tIns="49638" rIns="99276" bIns="49638" rtlCol="0">
            <a:spAutoFit/>
          </a:bodyPr>
          <a:lstStyle>
            <a:lvl1pPr marL="124096" marR="0" indent="-124096" algn="l" defTabSz="992764" rtl="0" eaLnBrk="1" fontAlgn="auto" latinLnBrk="0" hangingPunct="1">
              <a:lnSpc>
                <a:spcPct val="100000"/>
              </a:lnSpc>
              <a:spcBef>
                <a:spcPts val="0"/>
              </a:spcBef>
              <a:spcAft>
                <a:spcPts val="0"/>
              </a:spcAft>
              <a:buClrTx/>
              <a:buSzTx/>
              <a:buFontTx/>
              <a:buNone/>
              <a:tabLst/>
              <a:defRPr kumimoji="0" lang="en-US" sz="1700" b="0" i="0" u="none" strike="noStrike" kern="1200" cap="none" spc="0" normalizeH="0" baseline="0" noProof="0">
                <a:ln>
                  <a:noFill/>
                </a:ln>
                <a:solidFill>
                  <a:srgbClr val="FFFFFF">
                    <a:lumMod val="50000"/>
                  </a:srgbClr>
                </a:solidFill>
                <a:effectLst/>
                <a:uLnTx/>
                <a:uFillTx/>
                <a:latin typeface="+mj-lt"/>
                <a:ea typeface="+mn-ea"/>
                <a:cs typeface="+mn-cs"/>
              </a:defRPr>
            </a:lvl1pPr>
            <a:lvl2pPr marL="124096" indent="-124096" algn="l" defTabSz="992764" rtl="0" eaLnBrk="1" latinLnBrk="0" hangingPunct="1">
              <a:defRPr lang="en-US" sz="2200" kern="1200" dirty="0" smtClean="0">
                <a:solidFill>
                  <a:schemeClr val="accent2"/>
                </a:solidFill>
                <a:latin typeface="Ciscolight" pitchFamily="2" charset="0"/>
                <a:ea typeface="+mn-ea"/>
                <a:cs typeface="+mn-cs"/>
              </a:defRPr>
            </a:lvl2pPr>
            <a:lvl3pPr marL="124096" indent="-124096" algn="l" defTabSz="992764" rtl="0" eaLnBrk="1" latinLnBrk="0" hangingPunct="1">
              <a:defRPr lang="en-US" sz="2200" kern="1200" dirty="0" smtClean="0">
                <a:solidFill>
                  <a:schemeClr val="accent2"/>
                </a:solidFill>
                <a:latin typeface="Ciscolight" pitchFamily="2" charset="0"/>
                <a:ea typeface="+mn-ea"/>
                <a:cs typeface="+mn-cs"/>
              </a:defRPr>
            </a:lvl3pPr>
            <a:lvl4pPr marL="124096" indent="-124096" algn="l" defTabSz="992764" rtl="0" eaLnBrk="1" latinLnBrk="0" hangingPunct="1">
              <a:defRPr lang="en-US" sz="2200" kern="1200" dirty="0" smtClean="0">
                <a:solidFill>
                  <a:schemeClr val="accent2"/>
                </a:solidFill>
                <a:latin typeface="Ciscolight" pitchFamily="2" charset="0"/>
                <a:ea typeface="+mn-ea"/>
                <a:cs typeface="+mn-cs"/>
              </a:defRPr>
            </a:lvl4pPr>
            <a:lvl5pPr marL="124096" indent="-124096" algn="l" defTabSz="992764" rtl="0" eaLnBrk="1" latinLnBrk="0" hangingPunct="1">
              <a:defRPr lang="en-US" sz="2200" kern="1200" dirty="0" smtClean="0">
                <a:solidFill>
                  <a:schemeClr val="accent2"/>
                </a:solidFill>
                <a:latin typeface="Ciscolight" pitchFamily="2" charset="0"/>
                <a:ea typeface="+mn-ea"/>
                <a:cs typeface="+mn-cs"/>
              </a:defRPr>
            </a:lvl5pPr>
          </a:lstStyle>
          <a:p>
            <a:pPr marL="124096" marR="0" lvl="0" indent="-124096" algn="l" defTabSz="992764"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smtClean="0">
                <a:ln>
                  <a:noFill/>
                </a:ln>
                <a:solidFill>
                  <a:srgbClr val="FFFFFF">
                    <a:lumMod val="50000"/>
                  </a:srgbClr>
                </a:solidFill>
                <a:effectLst/>
                <a:uLnTx/>
                <a:uFillTx/>
                <a:latin typeface="Ciscolight" pitchFamily="2" charset="0"/>
                <a:ea typeface="+mn-ea"/>
                <a:cs typeface="+mn-cs"/>
              </a:rPr>
              <a:t>Source Name</a:t>
            </a:r>
          </a:p>
        </p:txBody>
      </p:sp>
      <p:sp>
        <p:nvSpPr>
          <p:cNvPr id="11" name="Rectangle 4"/>
          <p:cNvSpPr>
            <a:spLocks noChangeArrowheads="1"/>
          </p:cNvSpPr>
          <p:nvPr userDrawn="1"/>
        </p:nvSpPr>
        <p:spPr bwMode="ltGray">
          <a:xfrm>
            <a:off x="251374" y="6563752"/>
            <a:ext cx="2568027"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C0C0C0"/>
                </a:solidFill>
                <a:latin typeface="Arial"/>
                <a:ea typeface="+mn-ea"/>
              </a:rPr>
              <a:t>© 2010 Cisco and/or its affiliates. All rights reserved.</a:t>
            </a:r>
          </a:p>
        </p:txBody>
      </p:sp>
      <p:sp>
        <p:nvSpPr>
          <p:cNvPr id="14" name="Rectangle 5"/>
          <p:cNvSpPr>
            <a:spLocks noChangeArrowheads="1"/>
          </p:cNvSpPr>
          <p:nvPr userDrawn="1"/>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17" name="Rectangle 7"/>
          <p:cNvSpPr>
            <a:spLocks noChangeArrowheads="1"/>
          </p:cNvSpPr>
          <p:nvPr userDrawn="1"/>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pic>
        <p:nvPicPr>
          <p:cNvPr id="21" name="Picture 20" descr="vertical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948236" y="1335315"/>
            <a:ext cx="83809" cy="4961463"/>
          </a:xfrm>
          <a:prstGeom prst="rect">
            <a:avLst/>
          </a:prstGeom>
        </p:spPr>
      </p:pic>
    </p:spTree>
    <p:extLst>
      <p:ext uri="{BB962C8B-B14F-4D97-AF65-F5344CB8AC3E}">
        <p14:creationId xmlns:p14="http://schemas.microsoft.com/office/powerpoint/2010/main" val="3765922836"/>
      </p:ext>
    </p:extLst>
  </p:cSld>
  <p:clrMapOvr>
    <a:masterClrMapping/>
  </p:clrMapOvr>
  <p:transition>
    <p:wipe dir="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725626718"/>
      </p:ext>
    </p:extLst>
  </p:cSld>
  <p:clrMapOvr>
    <a:masterClrMapping/>
  </p:clrMapOvr>
  <p:transition>
    <p:wipe dir="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3" cy="838200"/>
          </a:xfrm>
        </p:spPr>
        <p:txBody>
          <a:bodyPr vert="horz" lIns="89349" tIns="49638" rIns="89349" bIns="49638" rtlCol="0" anchor="t" anchorCtr="0">
            <a:noAutofit/>
          </a:bodyPr>
          <a:lstStyle>
            <a:lvl1pPr algn="l" defTabSz="992764" rtl="0" eaLnBrk="1" latinLnBrk="0" hangingPunct="1">
              <a:lnSpc>
                <a:spcPct val="80000"/>
              </a:lnSpc>
              <a:spcBef>
                <a:spcPct val="0"/>
              </a:spcBef>
              <a:buNone/>
              <a:defRPr lang="en-US" sz="3900" b="0" kern="1200" spc="-109" baseline="0" dirty="0" smtClean="0">
                <a:gradFill>
                  <a:gsLst>
                    <a:gs pos="0">
                      <a:schemeClr val="tx1"/>
                    </a:gs>
                    <a:gs pos="100000">
                      <a:srgbClr val="01BBBB"/>
                    </a:gs>
                  </a:gsLst>
                  <a:lin ang="2400000" scaled="0"/>
                </a:gradFill>
                <a:latin typeface="+mj-lt"/>
                <a:ea typeface="+mj-ea"/>
                <a:cs typeface="+mj-cs"/>
              </a:defRPr>
            </a:lvl1pPr>
          </a:lstStyle>
          <a:p>
            <a:r>
              <a:rPr lang="en-US" dirty="0" smtClean="0"/>
              <a:t>Two Column</a:t>
            </a:r>
            <a:br>
              <a:rPr lang="en-US" dirty="0" smtClean="0"/>
            </a:br>
            <a:r>
              <a:rPr lang="en-US" dirty="0" smtClean="0"/>
              <a:t>Title Left</a:t>
            </a:r>
            <a:endParaRPr lang="en-US" dirty="0"/>
          </a:p>
        </p:txBody>
      </p:sp>
      <p:sp>
        <p:nvSpPr>
          <p:cNvPr id="7" name="Text Placeholder 6"/>
          <p:cNvSpPr>
            <a:spLocks noGrp="1"/>
          </p:cNvSpPr>
          <p:nvPr>
            <p:ph type="body" sz="quarter" idx="10" hasCustomPrompt="1"/>
          </p:nvPr>
        </p:nvSpPr>
        <p:spPr>
          <a:xfrm>
            <a:off x="4818889" y="310897"/>
            <a:ext cx="3895343" cy="841248"/>
          </a:xfrm>
        </p:spPr>
        <p:txBody>
          <a:bodyPr vert="horz" lIns="89349" tIns="49638" rIns="89349" bIns="49638" rtlCol="0" anchor="t" anchorCtr="0">
            <a:noAutofit/>
          </a:bodyPr>
          <a:lstStyle>
            <a:lvl1pPr algn="l" defTabSz="992764" rtl="0" eaLnBrk="1" latinLnBrk="0" hangingPunct="1">
              <a:lnSpc>
                <a:spcPct val="80000"/>
              </a:lnSpc>
              <a:spcBef>
                <a:spcPct val="0"/>
              </a:spcBef>
              <a:buNone/>
              <a:defRPr lang="en-US" sz="3900" b="0" kern="1200" spc="-109" baseline="0" dirty="0">
                <a:gradFill>
                  <a:gsLst>
                    <a:gs pos="0">
                      <a:schemeClr val="tx1"/>
                    </a:gs>
                    <a:gs pos="100000">
                      <a:srgbClr val="01BBBB"/>
                    </a:gs>
                  </a:gsLst>
                  <a:lin ang="2400000" scaled="0"/>
                </a:gradFill>
                <a:latin typeface="+mj-lt"/>
                <a:ea typeface="+mj-ea"/>
                <a:cs typeface="+mj-cs"/>
              </a:defRPr>
            </a:lvl1pPr>
          </a:lstStyle>
          <a:p>
            <a:pPr marL="0" marR="0" lvl="0" indent="0" algn="l" defTabSz="992764" rtl="0" eaLnBrk="1" fontAlgn="auto" latinLnBrk="0" hangingPunct="1">
              <a:lnSpc>
                <a:spcPct val="80000"/>
              </a:lnSpc>
              <a:spcBef>
                <a:spcPct val="0"/>
              </a:spcBef>
              <a:spcAft>
                <a:spcPts val="0"/>
              </a:spcAft>
              <a:buClrTx/>
              <a:buSzTx/>
              <a:buFontTx/>
              <a:buNone/>
              <a:tabLst/>
              <a:defRPr/>
            </a:pPr>
            <a:r>
              <a:rPr lang="en-US" dirty="0" smtClean="0"/>
              <a:t>Two Column</a:t>
            </a:r>
            <a:br>
              <a:rPr lang="en-US" dirty="0" smtClean="0"/>
            </a:br>
            <a:r>
              <a:rPr lang="en-US" dirty="0" smtClean="0"/>
              <a:t>Title Right</a:t>
            </a:r>
            <a:endParaRPr lang="en-US" dirty="0"/>
          </a:p>
        </p:txBody>
      </p:sp>
      <p:sp>
        <p:nvSpPr>
          <p:cNvPr id="9" name="Text Placeholder 8"/>
          <p:cNvSpPr>
            <a:spLocks noGrp="1"/>
          </p:cNvSpPr>
          <p:nvPr>
            <p:ph type="body" sz="quarter" idx="11" hasCustomPrompt="1"/>
          </p:nvPr>
        </p:nvSpPr>
        <p:spPr>
          <a:xfrm>
            <a:off x="219456" y="1600200"/>
            <a:ext cx="4142232" cy="4526280"/>
          </a:xfrm>
        </p:spPr>
        <p:txBody>
          <a:bodyPr/>
          <a:lstStyle>
            <a:lvl1pPr marL="0" indent="0">
              <a:buNone/>
              <a:defRPr>
                <a:solidFill>
                  <a:schemeClr val="tx2"/>
                </a:solidFill>
                <a:latin typeface="+mj-lt"/>
              </a:defRPr>
            </a:lvl1pPr>
            <a:lvl2pPr marL="689420" indent="-248191">
              <a:buClr>
                <a:schemeClr val="accent5"/>
              </a:buClr>
              <a:buFont typeface="Arial" pitchFamily="34" charset="0"/>
              <a:buChar char="•"/>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9" y="1600200"/>
            <a:ext cx="4005072" cy="4526280"/>
          </a:xfrm>
        </p:spPr>
        <p:txBody>
          <a:bodyPr/>
          <a:lstStyle>
            <a:lvl1pPr marL="0" indent="0">
              <a:buFontTx/>
              <a:buNone/>
              <a:defRPr>
                <a:solidFill>
                  <a:schemeClr val="accent1"/>
                </a:solidFill>
                <a:latin typeface="+mj-lt"/>
              </a:defRPr>
            </a:lvl1pPr>
            <a:lvl2pPr marL="689420" indent="-248191">
              <a:buClr>
                <a:schemeClr val="accent1">
                  <a:lumMod val="40000"/>
                  <a:lumOff val="60000"/>
                </a:schemeClr>
              </a:buClr>
              <a:buFont typeface="Arial" pitchFamily="34" charset="0"/>
              <a:buChar char="•"/>
              <a:defRPr>
                <a:solidFill>
                  <a:schemeClr val="accent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22"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23"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pic>
        <p:nvPicPr>
          <p:cNvPr id="15" name="Picture 14" descr="vertical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47859" y="777667"/>
            <a:ext cx="89319" cy="5287676"/>
          </a:xfrm>
          <a:prstGeom prst="rect">
            <a:avLst/>
          </a:prstGeom>
          <a:noFill/>
          <a:ln>
            <a:noFill/>
          </a:ln>
        </p:spPr>
      </p:pic>
      <p:sp>
        <p:nvSpPr>
          <p:cNvPr id="10" name="Rectangle 4"/>
          <p:cNvSpPr>
            <a:spLocks noChangeArrowheads="1"/>
          </p:cNvSpPr>
          <p:nvPr userDrawn="1"/>
        </p:nvSpPr>
        <p:spPr bwMode="ltGray">
          <a:xfrm>
            <a:off x="251374" y="6563752"/>
            <a:ext cx="2568027"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C0C0C0"/>
                </a:solidFill>
                <a:latin typeface="Arial"/>
                <a:ea typeface="+mn-ea"/>
              </a:rPr>
              <a:t>© 2010 Cisco and/or its affiliates. All rights reserved.</a:t>
            </a:r>
          </a:p>
        </p:txBody>
      </p:sp>
    </p:spTree>
    <p:extLst>
      <p:ext uri="{BB962C8B-B14F-4D97-AF65-F5344CB8AC3E}">
        <p14:creationId xmlns:p14="http://schemas.microsoft.com/office/powerpoint/2010/main" val="3943703308"/>
      </p:ext>
    </p:extLst>
  </p:cSld>
  <p:clrMapOvr>
    <a:masterClrMapping/>
  </p:clrMapOvr>
  <p:transition>
    <p:wipe dir="r"/>
  </p:transition>
  <p:timing>
    <p:tnLst>
      <p:par>
        <p:cTn id="1" dur="indefinite" restart="never" nodeType="tmRoot"/>
      </p:par>
    </p:tnLst>
  </p:timing>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Bullet_3-Column Layout No Bottom Bar">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5077" y="98375"/>
            <a:ext cx="2633472" cy="1152144"/>
          </a:xfrm>
        </p:spPr>
        <p:txBody>
          <a:bodyPr anchor="b">
            <a:noAutofit/>
          </a:bodyPr>
          <a:lstStyle>
            <a:lvl1pPr>
              <a:defRPr kumimoji="0" lang="en-US" sz="3300" b="0" i="0" u="none" strike="noStrike" kern="1200" cap="none" spc="-109"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92764"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3" name="Rectangle 2"/>
          <p:cNvSpPr/>
          <p:nvPr/>
        </p:nvSpPr>
        <p:spPr>
          <a:xfrm flipV="1">
            <a:off x="217357" y="6355830"/>
            <a:ext cx="8694296"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9" name="Text Placeholder 10"/>
          <p:cNvSpPr>
            <a:spLocks noGrp="1"/>
          </p:cNvSpPr>
          <p:nvPr>
            <p:ph type="body" sz="quarter" idx="12"/>
          </p:nvPr>
        </p:nvSpPr>
        <p:spPr>
          <a:xfrm>
            <a:off x="215900" y="98377"/>
            <a:ext cx="2670176" cy="1150939"/>
          </a:xfrm>
        </p:spPr>
        <p:txBody>
          <a:bodyPr anchor="b">
            <a:noAutofit/>
          </a:bodyPr>
          <a:lstStyle>
            <a:lvl1pPr>
              <a:defRPr kumimoji="0" lang="en-US" sz="3300" b="0" i="0" u="none" strike="noStrike" kern="1200" cap="none" spc="-109"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92764"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10" name="Text Placeholder 10"/>
          <p:cNvSpPr>
            <a:spLocks noGrp="1"/>
          </p:cNvSpPr>
          <p:nvPr>
            <p:ph type="body" sz="quarter" idx="13"/>
          </p:nvPr>
        </p:nvSpPr>
        <p:spPr>
          <a:xfrm>
            <a:off x="3295651" y="98375"/>
            <a:ext cx="2596897" cy="1152144"/>
          </a:xfrm>
        </p:spPr>
        <p:txBody>
          <a:bodyPr anchor="b">
            <a:noAutofit/>
          </a:bodyPr>
          <a:lstStyle>
            <a:lvl1pPr>
              <a:defRPr kumimoji="0" lang="en-US" sz="3300" b="0" i="0" u="none" strike="noStrike" kern="1200" cap="none" spc="-109" normalizeH="0" baseline="0" noProof="0" dirty="0" smtClean="0">
                <a:ln>
                  <a:noFill/>
                </a:ln>
                <a:gradFill>
                  <a:gsLst>
                    <a:gs pos="0">
                      <a:schemeClr val="tx1"/>
                    </a:gs>
                    <a:gs pos="100000">
                      <a:srgbClr val="01BBBB"/>
                    </a:gs>
                  </a:gsLst>
                  <a:lin ang="2400000" scaled="0"/>
                </a:gradFill>
                <a:effectLst/>
                <a:uLnTx/>
                <a:uFillTx/>
                <a:latin typeface="+mj-lt"/>
                <a:ea typeface="+mj-ea"/>
                <a:cs typeface="Arial" pitchFamily="34" charset="0"/>
              </a:defRPr>
            </a:lvl1pPr>
          </a:lstStyle>
          <a:p>
            <a:pPr marL="0" marR="0" lvl="0" indent="0" algn="l" defTabSz="992764"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13" name="Text Placeholder 12"/>
          <p:cNvSpPr>
            <a:spLocks noGrp="1"/>
          </p:cNvSpPr>
          <p:nvPr>
            <p:ph type="body" sz="quarter" idx="14"/>
          </p:nvPr>
        </p:nvSpPr>
        <p:spPr>
          <a:xfrm>
            <a:off x="244476" y="1600202"/>
            <a:ext cx="2622550" cy="4391025"/>
          </a:xfrm>
        </p:spPr>
        <p:txBody>
          <a:bodyPr/>
          <a:lstStyle>
            <a:lvl1pPr>
              <a:defRPr>
                <a:solidFill>
                  <a:schemeClr val="tx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5" y="1600200"/>
            <a:ext cx="2593976" cy="4362450"/>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300788" y="1600202"/>
            <a:ext cx="2633662" cy="4333875"/>
          </a:xfrm>
        </p:spPr>
        <p:txBody>
          <a:bodyPr/>
          <a:lstStyle>
            <a:lvl1pPr>
              <a:defRPr>
                <a:solidFill>
                  <a:schemeClr val="accent2"/>
                </a:solidFill>
                <a:latin typeface="+mj-lt"/>
                <a:cs typeface="Arial" pitchFamily="34" charset="0"/>
              </a:defRPr>
            </a:lvl1pPr>
            <a:lvl2pPr>
              <a:defRPr>
                <a:latin typeface="+mj-lt"/>
                <a:cs typeface="Arial" pitchFamily="34" charset="0"/>
              </a:defRPr>
            </a:lvl2pPr>
            <a:lvl3pPr>
              <a:defRPr>
                <a:latin typeface="+mj-lt"/>
                <a:cs typeface="Arial" pitchFamily="34" charset="0"/>
              </a:defRPr>
            </a:lvl3pPr>
            <a:lvl4pPr>
              <a:defRPr>
                <a:latin typeface="+mj-lt"/>
                <a:cs typeface="Arial" pitchFamily="34" charset="0"/>
              </a:defRPr>
            </a:lvl4pPr>
            <a:lvl5pPr>
              <a:defRPr>
                <a:latin typeface="+mj-lt"/>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6" name="Picture 15" descr="vertical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38159" y="777667"/>
            <a:ext cx="89319" cy="5287676"/>
          </a:xfrm>
          <a:prstGeom prst="rect">
            <a:avLst/>
          </a:prstGeom>
          <a:noFill/>
          <a:ln>
            <a:noFill/>
          </a:ln>
        </p:spPr>
      </p:pic>
      <p:pic>
        <p:nvPicPr>
          <p:cNvPr id="18" name="Picture 17" descr="vertical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029009" y="777667"/>
            <a:ext cx="89319" cy="5287676"/>
          </a:xfrm>
          <a:prstGeom prst="rect">
            <a:avLst/>
          </a:prstGeom>
          <a:noFill/>
          <a:ln>
            <a:noFill/>
          </a:ln>
        </p:spPr>
      </p:pic>
    </p:spTree>
    <p:extLst>
      <p:ext uri="{BB962C8B-B14F-4D97-AF65-F5344CB8AC3E}">
        <p14:creationId xmlns:p14="http://schemas.microsoft.com/office/powerpoint/2010/main" val="1835308826"/>
      </p:ext>
    </p:extLst>
  </p:cSld>
  <p:clrMapOvr>
    <a:masterClrMapping/>
  </p:clrMapOvr>
  <p:transition>
    <p:wipe dir="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5" name="Rectangle 4"/>
          <p:cNvSpPr/>
          <p:nvPr userDrawn="1"/>
        </p:nvSpPr>
        <p:spPr>
          <a:xfrm>
            <a:off x="0" y="6339113"/>
            <a:ext cx="9144000" cy="271894"/>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39" name="Title 1"/>
          <p:cNvSpPr>
            <a:spLocks noGrp="1"/>
          </p:cNvSpPr>
          <p:nvPr>
            <p:ph type="title" hasCustomPrompt="1"/>
          </p:nvPr>
        </p:nvSpPr>
        <p:spPr>
          <a:xfrm>
            <a:off x="246972" y="439710"/>
            <a:ext cx="8567243" cy="838200"/>
          </a:xfrm>
        </p:spPr>
        <p:txBody>
          <a:bodyPr/>
          <a:lstStyle>
            <a:lvl1pPr algn="l" defTabSz="992764" rtl="0" eaLnBrk="1" latinLnBrk="0" hangingPunct="1">
              <a:lnSpc>
                <a:spcPct val="80000"/>
              </a:lnSpc>
              <a:spcBef>
                <a:spcPct val="0"/>
              </a:spcBef>
              <a:buNone/>
              <a:defRPr lang="en-US" sz="3900" b="0" kern="1200" spc="-109"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5"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7" y="6038813"/>
            <a:ext cx="7461250" cy="300300"/>
          </a:xfrm>
        </p:spPr>
        <p:txBody>
          <a:bodyPr wrap="square" anchor="b" anchorCtr="0">
            <a:spAutoFit/>
          </a:bodyPr>
          <a:lstStyle>
            <a:lvl1pPr algn="l" defTabSz="873840">
              <a:lnSpc>
                <a:spcPct val="100000"/>
              </a:lnSpc>
              <a:spcBef>
                <a:spcPct val="50000"/>
              </a:spcBef>
              <a:buNone/>
              <a:defRPr sz="1300">
                <a:solidFill>
                  <a:schemeClr val="bg1">
                    <a:lumMod val="50000"/>
                  </a:schemeClr>
                </a:solidFill>
                <a:latin typeface="+mj-lt"/>
              </a:defRPr>
            </a:lvl1pPr>
            <a:lvl2pPr>
              <a:buFont typeface="Arial" pitchFamily="34" charset="0"/>
              <a:buNone/>
              <a:defRPr sz="1500"/>
            </a:lvl2pPr>
            <a:lvl3pPr>
              <a:buFont typeface="Arial" pitchFamily="34" charset="0"/>
              <a:buNone/>
              <a:defRPr sz="1500"/>
            </a:lvl3pPr>
            <a:lvl4pPr>
              <a:buFont typeface="Arial" pitchFamily="34" charset="0"/>
              <a:buNone/>
              <a:defRPr sz="1500"/>
            </a:lvl4pPr>
            <a:lvl5pPr>
              <a:buFont typeface="Arial" pitchFamily="34" charset="0"/>
              <a:buNone/>
              <a:defRPr sz="1500"/>
            </a:lvl5pPr>
          </a:lstStyle>
          <a:p>
            <a:pPr lvl="0"/>
            <a:r>
              <a:rPr lang="en-US" dirty="0" smtClean="0"/>
              <a:t>Source: Placeholder for Notes Is 12 Points</a:t>
            </a:r>
          </a:p>
        </p:txBody>
      </p:sp>
    </p:spTree>
    <p:extLst>
      <p:ext uri="{BB962C8B-B14F-4D97-AF65-F5344CB8AC3E}">
        <p14:creationId xmlns:p14="http://schemas.microsoft.com/office/powerpoint/2010/main" val="849936673"/>
      </p:ext>
    </p:extLst>
  </p:cSld>
  <p:clrMapOvr>
    <a:masterClrMapping/>
  </p:clrMapOvr>
  <p:transition>
    <p:wipe dir="r"/>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9349" tIns="49638" rIns="89349" bIns="49638" rtlCol="0" anchor="b" anchorCtr="0">
            <a:noAutofit/>
          </a:bodyPr>
          <a:lstStyle>
            <a:lvl1pPr algn="l" defTabSz="992764" rtl="0" eaLnBrk="1" latinLnBrk="0" hangingPunct="1">
              <a:lnSpc>
                <a:spcPct val="80000"/>
              </a:lnSpc>
              <a:spcBef>
                <a:spcPct val="0"/>
              </a:spcBef>
              <a:buNone/>
              <a:defRPr lang="en-US" sz="3900" b="0" kern="1200" spc="-109"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9" y="1600200"/>
            <a:ext cx="4005072" cy="3749040"/>
          </a:xfrm>
        </p:spPr>
        <p:txBody>
          <a:bodyPr anchor="ctr" anchorCtr="0">
            <a:normAutofit/>
          </a:bodyPr>
          <a:lstStyle>
            <a:lvl1pPr marL="0" indent="0">
              <a:buFontTx/>
              <a:buNone/>
              <a:defRPr sz="2600" baseline="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3"/>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3243588953"/>
      </p:ext>
    </p:extLst>
  </p:cSld>
  <p:clrMapOvr>
    <a:masterClrMapping/>
  </p:clrMapOvr>
  <p:transition>
    <p:wipe dir="r"/>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9349" tIns="49638" rIns="89349" bIns="49638" rtlCol="0" anchor="b" anchorCtr="0">
            <a:noAutofit/>
          </a:bodyPr>
          <a:lstStyle>
            <a:lvl1pPr algn="l" defTabSz="992764" rtl="0" eaLnBrk="1" latinLnBrk="0" hangingPunct="1">
              <a:lnSpc>
                <a:spcPct val="80000"/>
              </a:lnSpc>
              <a:spcBef>
                <a:spcPct val="0"/>
              </a:spcBef>
              <a:buNone/>
              <a:defRPr lang="en-US" sz="3900" b="0" kern="1200" spc="-109"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Slide Title Goes Here</a:t>
            </a:r>
            <a:endParaRPr lang="en-US" dirty="0"/>
          </a:p>
        </p:txBody>
      </p:sp>
    </p:spTree>
    <p:extLst>
      <p:ext uri="{BB962C8B-B14F-4D97-AF65-F5344CB8AC3E}">
        <p14:creationId xmlns:p14="http://schemas.microsoft.com/office/powerpoint/2010/main" val="746246003"/>
      </p:ext>
    </p:extLst>
  </p:cSld>
  <p:clrMapOvr>
    <a:masterClrMapping/>
  </p:clrMapOvr>
  <p:transition>
    <p:wipe dir="r"/>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2"/>
            <a:ext cx="8112126" cy="384175"/>
          </a:xfrm>
        </p:spPr>
        <p:txBody>
          <a:bodyPr>
            <a:normAutofit/>
          </a:bodyPr>
          <a:lstStyle>
            <a:lvl1pPr marL="0" indent="0" algn="l"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chemeClr val="accent2"/>
                </a:solidFill>
                <a:latin typeface="+mj-lt"/>
                <a:ea typeface="+mn-ea"/>
                <a:cs typeface="+mn-cs"/>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lIns="99276" tIns="49638" rIns="99276" bIns="49638" anchor="ctr"/>
          <a:lstStyle/>
          <a:p>
            <a:endParaRPr lang="en-US" sz="2600" dirty="0">
              <a:solidFill>
                <a:srgbClr val="0096D6"/>
              </a:solidFill>
              <a:latin typeface="Arial"/>
              <a:ea typeface="+mn-ea"/>
            </a:endParaRPr>
          </a:p>
        </p:txBody>
      </p:sp>
      <p:sp>
        <p:nvSpPr>
          <p:cNvPr id="2" name="Title 1"/>
          <p:cNvSpPr>
            <a:spLocks noGrp="1"/>
          </p:cNvSpPr>
          <p:nvPr>
            <p:ph type="ctrTitle" hasCustomPrompt="1"/>
          </p:nvPr>
        </p:nvSpPr>
        <p:spPr>
          <a:xfrm>
            <a:off x="219457" y="649224"/>
            <a:ext cx="8112125" cy="4480560"/>
          </a:xfrm>
        </p:spPr>
        <p:txBody>
          <a:bodyPr/>
          <a:lstStyle>
            <a:lvl1pPr marL="253362" indent="-253362" algn="l" defTabSz="992764" rtl="0" eaLnBrk="1" latinLnBrk="0" hangingPunct="1">
              <a:lnSpc>
                <a:spcPct val="80000"/>
              </a:lnSpc>
              <a:spcBef>
                <a:spcPct val="0"/>
              </a:spcBef>
              <a:buClr>
                <a:schemeClr val="tx1"/>
              </a:buClr>
              <a:buFont typeface="Arial" pitchFamily="34" charset="0"/>
              <a:buChar char="“"/>
              <a:defRPr lang="en-US" sz="6500" b="0" kern="1200" spc="-217"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dirty="0" smtClean="0"/>
              <a:t>Presentation Title Goes Here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lIns="99276" tIns="49638" rIns="99276" bIns="49638" anchor="ctr"/>
          <a:lstStyle/>
          <a:p>
            <a:endParaRPr lang="en-US" sz="2600" dirty="0">
              <a:solidFill>
                <a:srgbClr val="0096D6"/>
              </a:solidFill>
              <a:latin typeface="Arial"/>
              <a:ea typeface="+mn-ea"/>
            </a:endParaRPr>
          </a:p>
        </p:txBody>
      </p:sp>
    </p:spTree>
    <p:extLst>
      <p:ext uri="{BB962C8B-B14F-4D97-AF65-F5344CB8AC3E}">
        <p14:creationId xmlns:p14="http://schemas.microsoft.com/office/powerpoint/2010/main" val="386955777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800"/>
                                        <p:tgtEl>
                                          <p:spTgt spid="2"/>
                                        </p:tgtEl>
                                      </p:cBhvr>
                                    </p:animEffect>
                                  </p:childTnLst>
                                </p:cTn>
                              </p:par>
                              <p:par>
                                <p:cTn id="8" presetID="22" presetClass="entr" presetSubtype="4" fill="hold" grpId="0" nodeType="withEffect">
                                  <p:stCondLst>
                                    <p:cond delay="3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withEffect">
                  <p:stCondLst>
                    <p:cond delay="300"/>
                  </p:stCondLst>
                  <p:childTnLst>
                    <p:set>
                      <p:cBhvr>
                        <p:cTn dur="1" fill="hold">
                          <p:stCondLst>
                            <p:cond delay="0"/>
                          </p:stCondLst>
                        </p:cTn>
                        <p:tgtEl>
                          <p:spTgt spid="3"/>
                        </p:tgtEl>
                        <p:attrNameLst>
                          <p:attrName>style.visibility</p:attrName>
                        </p:attrNameLst>
                      </p:cBhvr>
                      <p:to>
                        <p:strVal val="visible"/>
                      </p:to>
                    </p:set>
                    <p:animEffect transition="in" filter="wipe(down)">
                      <p:cBhvr>
                        <p:cTn dur="400"/>
                        <p:tgtEl>
                          <p:spTgt spid="3"/>
                        </p:tgtEl>
                      </p:cBhvr>
                    </p:animEffect>
                  </p:childTnLst>
                </p:cTn>
              </p:par>
            </p:tnLst>
          </p:tmpl>
        </p:tmplLst>
      </p:bldP>
      <p:bldP spid="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3" name="Rectangle 2"/>
          <p:cNvSpPr/>
          <p:nvPr/>
        </p:nvSpPr>
        <p:spPr>
          <a:xfrm flipV="1">
            <a:off x="217357" y="6355830"/>
            <a:ext cx="8694296" cy="2105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 name="Title 1"/>
          <p:cNvSpPr>
            <a:spLocks noGrp="1"/>
          </p:cNvSpPr>
          <p:nvPr>
            <p:ph type="title" hasCustomPrompt="1"/>
          </p:nvPr>
        </p:nvSpPr>
        <p:spPr>
          <a:xfrm>
            <a:off x="229703" y="1918741"/>
            <a:ext cx="4117446" cy="3020518"/>
          </a:xfrm>
        </p:spPr>
        <p:txBody>
          <a:bodyPr vert="horz" lIns="89349" tIns="49638" rIns="89349" bIns="49638" rtlCol="0" anchor="ctr" anchorCtr="0">
            <a:noAutofit/>
          </a:bodyPr>
          <a:lstStyle>
            <a:lvl1pPr marL="0" indent="0" algn="l" defTabSz="992764" rtl="0" eaLnBrk="1" latinLnBrk="0" hangingPunct="1">
              <a:lnSpc>
                <a:spcPct val="80000"/>
              </a:lnSpc>
              <a:spcBef>
                <a:spcPct val="0"/>
              </a:spcBef>
              <a:buClr>
                <a:schemeClr val="tx1"/>
              </a:buClr>
              <a:buFont typeface="Ciscolight" pitchFamily="2" charset="0"/>
              <a:buNone/>
              <a:defRPr lang="en-US" sz="5900" b="0" kern="1200" spc="-217"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20" y="310896"/>
            <a:ext cx="3895343" cy="6208776"/>
          </a:xfrm>
        </p:spPr>
        <p:txBody>
          <a:bodyPr anchor="ctr" anchorCtr="0">
            <a:normAutofit/>
          </a:bodyPr>
          <a:lstStyle>
            <a:lvl1pPr>
              <a:defRPr sz="2200" baseline="0">
                <a:solidFill>
                  <a:schemeClr val="tx1"/>
                </a:solidFill>
                <a:latin typeface="+mj-lt"/>
              </a:defRPr>
            </a:lvl1pPr>
            <a:lvl2pPr>
              <a:defRPr sz="2200"/>
            </a:lvl2pPr>
            <a:lvl3pPr>
              <a:defRPr sz="2200"/>
            </a:lvl3pPr>
            <a:lvl4pPr>
              <a:defRPr sz="2200"/>
            </a:lvl4pPr>
            <a:lvl5pPr>
              <a:defRPr sz="2200"/>
            </a:lvl5pPr>
          </a:lstStyle>
          <a:p>
            <a:pPr lvl="0"/>
            <a:r>
              <a:rPr lang="en-US" dirty="0" smtClean="0"/>
              <a:t>Tell your story here</a:t>
            </a:r>
            <a:endParaRPr lang="en-US" dirty="0"/>
          </a:p>
        </p:txBody>
      </p:sp>
      <p:pic>
        <p:nvPicPr>
          <p:cNvPr id="12" name="Picture 11" descr="vertical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441928" y="777667"/>
            <a:ext cx="89319" cy="5287676"/>
          </a:xfrm>
          <a:prstGeom prst="rect">
            <a:avLst/>
          </a:prstGeom>
          <a:noFill/>
          <a:ln>
            <a:noFill/>
          </a:ln>
        </p:spPr>
      </p:pic>
    </p:spTree>
    <p:extLst>
      <p:ext uri="{BB962C8B-B14F-4D97-AF65-F5344CB8AC3E}">
        <p14:creationId xmlns:p14="http://schemas.microsoft.com/office/powerpoint/2010/main" val="24025863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par>
                                <p:cTn id="11" presetID="2" presetClass="entr" presetSubtype="8"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0-#ppt_w/2"/>
                                          </p:val>
                                        </p:tav>
                                        <p:tav tm="100000">
                                          <p:val>
                                            <p:strVal val="#ppt_x"/>
                                          </p:val>
                                        </p:tav>
                                      </p:tavLst>
                                    </p:anim>
                                    <p:anim calcmode="lin" valueType="num">
                                      <p:cBhvr additive="base">
                                        <p:cTn id="14"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6" name="Rectangle 5"/>
          <p:cNvSpPr/>
          <p:nvPr userDrawn="1"/>
        </p:nvSpPr>
        <p:spPr>
          <a:xfrm>
            <a:off x="0" y="6076473"/>
            <a:ext cx="9144000" cy="781537"/>
          </a:xfrm>
          <a:prstGeom prst="rect">
            <a:avLst/>
          </a:prstGeom>
          <a:solidFill>
            <a:schemeClr val="bg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 name="Rounded Rectangle 3"/>
          <p:cNvSpPr/>
          <p:nvPr userDrawn="1"/>
        </p:nvSpPr>
        <p:spPr>
          <a:xfrm>
            <a:off x="0" y="1135676"/>
            <a:ext cx="9144000" cy="5722324"/>
          </a:xfrm>
          <a:prstGeom prst="roundRect">
            <a:avLst>
              <a:gd name="adj" fmla="val 0"/>
            </a:avLst>
          </a:prstGeom>
          <a:blipFill dpi="0" rotWithShape="1">
            <a:blip r:embed="rId2" cstate="email">
              <a:alphaModFix amt="68000"/>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ounded Rectangle 4"/>
          <p:cNvSpPr/>
          <p:nvPr userDrawn="1"/>
        </p:nvSpPr>
        <p:spPr>
          <a:xfrm rot="10800000">
            <a:off x="0" y="1135676"/>
            <a:ext cx="9144000" cy="4940786"/>
          </a:xfrm>
          <a:prstGeom prst="roundRect">
            <a:avLst>
              <a:gd name="adj" fmla="val 0"/>
            </a:avLst>
          </a:prstGeom>
          <a:gradFill flip="none" rotWithShape="1">
            <a:gsLst>
              <a:gs pos="0">
                <a:schemeClr val="tx1">
                  <a:alpha val="96000"/>
                </a:schemeClr>
              </a:gs>
              <a:gs pos="100000">
                <a:schemeClr val="bg1">
                  <a:alpha val="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a:xfrm>
            <a:off x="229703" y="-89458"/>
            <a:ext cx="8588861" cy="83820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2811459"/>
      </p:ext>
    </p:extLst>
  </p:cSld>
  <p:clrMapOvr>
    <a:masterClrMapping/>
  </p:clrMapOvr>
  <p:transition>
    <p:wipe dir="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4" y="4279394"/>
            <a:ext cx="4684867" cy="384175"/>
          </a:xfrm>
        </p:spPr>
        <p:txBody>
          <a:bodyPr vert="horz" lIns="99276" tIns="49638" rIns="99276" bIns="49638" rtlCol="0">
            <a:normAutofit/>
          </a:bodyPr>
          <a:lstStyle>
            <a:lvl1pPr marL="0" indent="0" algn="l"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rgbClr val="6DB344"/>
                </a:solidFill>
                <a:latin typeface="+mj-lt"/>
                <a:ea typeface="+mn-ea"/>
                <a:cs typeface="+mn-cs"/>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pPr marL="0" lvl="0" indent="0" algn="l" defTabSz="992764" rtl="0" eaLnBrk="1" latinLnBrk="0" hangingPunct="1">
              <a:lnSpc>
                <a:spcPct val="95000"/>
              </a:lnSpc>
              <a:spcBef>
                <a:spcPts val="1563"/>
              </a:spcBef>
              <a:buClr>
                <a:srgbClr val="92D050"/>
              </a:buClr>
              <a:buSzPct val="90000"/>
              <a:buFont typeface="Arial" pitchFamily="34" charset="0"/>
              <a:buNone/>
              <a:tabLst/>
            </a:pPr>
            <a:r>
              <a:rPr lang="en-US" dirty="0" smtClean="0"/>
              <a:t>Presenter Name and Title Go Here</a:t>
            </a:r>
            <a:endParaRPr lang="en-US" dirty="0"/>
          </a:p>
        </p:txBody>
      </p:sp>
      <p:grpSp>
        <p:nvGrpSpPr>
          <p:cNvPr id="4" name="Group 38"/>
          <p:cNvGrpSpPr/>
          <p:nvPr userDrawn="1"/>
        </p:nvGrpSpPr>
        <p:grpSpPr>
          <a:xfrm>
            <a:off x="341314" y="311152"/>
            <a:ext cx="908367" cy="480227"/>
            <a:chOff x="609600" y="528537"/>
            <a:chExt cx="1444734" cy="763789"/>
          </a:xfrm>
          <a:gradFill flip="none" rotWithShape="1">
            <a:gsLst>
              <a:gs pos="11000">
                <a:schemeClr val="accent2"/>
              </a:gs>
              <a:gs pos="100000">
                <a:schemeClr val="accent5"/>
              </a:gs>
            </a:gsLst>
            <a:lin ang="2700000" scaled="1"/>
            <a:tileRect/>
          </a:gradFill>
        </p:grpSpPr>
        <p:sp>
          <p:nvSpPr>
            <p:cNvPr id="10" name="Rectangle 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sz="2600" dirty="0">
                <a:solidFill>
                  <a:srgbClr val="0096D6"/>
                </a:solidFill>
                <a:latin typeface="Arial"/>
                <a:ea typeface="+mn-ea"/>
              </a:endParaRPr>
            </a:p>
          </p:txBody>
        </p:sp>
        <p:sp>
          <p:nvSpPr>
            <p:cNvPr id="11" name="Freeform 1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12" name="Freeform 1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13" name="Freeform 1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sz="2600" dirty="0">
                <a:solidFill>
                  <a:srgbClr val="0096D6"/>
                </a:solidFill>
                <a:latin typeface="Arial"/>
                <a:ea typeface="+mn-ea"/>
              </a:endParaRPr>
            </a:p>
          </p:txBody>
        </p:sp>
        <p:sp>
          <p:nvSpPr>
            <p:cNvPr id="14" name="Freeform 1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15" name="Freeform 1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16" name="Freeform 1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17" name="Freeform 1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18" name="Freeform 1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19" name="Freeform 1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20" name="Freeform 1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21" name="Freeform 2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22" name="Freeform 2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23" name="Freeform 2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gr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lIns="99276" tIns="49638" rIns="99276" bIns="49638" anchor="ctr"/>
          <a:lstStyle/>
          <a:p>
            <a:endParaRPr lang="en-US" sz="2600" dirty="0">
              <a:solidFill>
                <a:srgbClr val="0096D6"/>
              </a:solidFill>
              <a:latin typeface="Arial"/>
              <a:ea typeface="+mn-ea"/>
            </a:endParaRPr>
          </a:p>
        </p:txBody>
      </p:sp>
      <p:sp>
        <p:nvSpPr>
          <p:cNvPr id="2" name="Title 1"/>
          <p:cNvSpPr>
            <a:spLocks noGrp="1"/>
          </p:cNvSpPr>
          <p:nvPr>
            <p:ph type="ctrTitle" hasCustomPrompt="1"/>
          </p:nvPr>
        </p:nvSpPr>
        <p:spPr>
          <a:xfrm>
            <a:off x="208695" y="3282696"/>
            <a:ext cx="4712557" cy="1022350"/>
          </a:xfrm>
        </p:spPr>
        <p:txBody>
          <a:bodyPr vert="horz" lIns="89349" tIns="49638" rIns="89349" bIns="49638" rtlCol="0" anchor="b" anchorCtr="0">
            <a:noAutofit/>
          </a:bodyPr>
          <a:lstStyle>
            <a:lvl1pPr marL="0" indent="0" algn="l" defTabSz="992764" rtl="0" eaLnBrk="1" latinLnBrk="0" hangingPunct="1">
              <a:lnSpc>
                <a:spcPct val="80000"/>
              </a:lnSpc>
              <a:spcBef>
                <a:spcPct val="0"/>
              </a:spcBef>
              <a:buClr>
                <a:schemeClr val="tx1"/>
              </a:buClr>
              <a:buFont typeface="Ciscolight" pitchFamily="2" charset="0"/>
              <a:buNone/>
              <a:defRPr lang="en-US" sz="6500" b="0" kern="1200" spc="-217" baseline="0" dirty="0">
                <a:gradFill>
                  <a:gsLst>
                    <a:gs pos="0">
                      <a:schemeClr val="tx1"/>
                    </a:gs>
                    <a:gs pos="44000">
                      <a:srgbClr val="01BBBB"/>
                    </a:gs>
                    <a:gs pos="100000">
                      <a:schemeClr val="tx2">
                        <a:lumMod val="75000"/>
                      </a:schemeClr>
                    </a:gs>
                  </a:gsLst>
                  <a:lin ang="1200000" scaled="0"/>
                </a:gradFill>
                <a:latin typeface="+mj-lt"/>
                <a:ea typeface="+mj-ea"/>
                <a:cs typeface="+mj-cs"/>
              </a:defRPr>
            </a:lvl1pPr>
          </a:lstStyle>
          <a:p>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chemeClr val="bg2"/>
          </a:solidFill>
          <a:ln w="25400" algn="ctr">
            <a:noFill/>
            <a:miter lim="800000"/>
            <a:headEnd/>
            <a:tailEnd/>
          </a:ln>
          <a:effectLst/>
        </p:spPr>
        <p:txBody>
          <a:bodyPr wrap="none" lIns="99276" tIns="49638" rIns="99276" bIns="49638" anchor="ctr"/>
          <a:lstStyle/>
          <a:p>
            <a:endParaRPr lang="en-US" sz="2600" dirty="0">
              <a:solidFill>
                <a:srgbClr val="0096D6"/>
              </a:solidFill>
              <a:latin typeface="Arial"/>
              <a:ea typeface="+mn-ea"/>
            </a:endParaRPr>
          </a:p>
        </p:txBody>
      </p:sp>
      <p:sp>
        <p:nvSpPr>
          <p:cNvPr id="31" name="Picture Placeholder 30"/>
          <p:cNvSpPr>
            <a:spLocks noGrp="1"/>
          </p:cNvSpPr>
          <p:nvPr>
            <p:ph type="pic" sz="quarter" idx="10" hasCustomPrompt="1"/>
          </p:nvPr>
        </p:nvSpPr>
        <p:spPr>
          <a:xfrm>
            <a:off x="5540376" y="1917700"/>
            <a:ext cx="2676525" cy="2889250"/>
          </a:xfrm>
        </p:spPr>
        <p:txBody>
          <a:bodyPr anchor="ctr" anchorCtr="1"/>
          <a:lstStyle>
            <a:lvl1pPr algn="ctr">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3093885304"/>
      </p:ext>
    </p:extLst>
  </p:cSld>
  <p:clrMapOvr>
    <a:masterClrMapping/>
  </p:clrMapOvr>
  <p:transition>
    <p:wipe dir="r"/>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sp>
        <p:nvSpPr>
          <p:cNvPr id="30" name="Rectangle 29"/>
          <p:cNvSpPr/>
          <p:nvPr/>
        </p:nvSpPr>
        <p:spPr>
          <a:xfrm>
            <a:off x="-12700" y="6141722"/>
            <a:ext cx="9156700" cy="71627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pic>
        <p:nvPicPr>
          <p:cNvPr id="17"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9" name="Rounded Rectangle 8"/>
          <p:cNvSpPr/>
          <p:nvPr userDrawn="1"/>
        </p:nvSpPr>
        <p:spPr>
          <a:xfrm>
            <a:off x="1823500" y="-3578087"/>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10" name="Rounded Rectangle 9"/>
          <p:cNvSpPr/>
          <p:nvPr userDrawn="1"/>
        </p:nvSpPr>
        <p:spPr>
          <a:xfrm>
            <a:off x="0" y="-645215"/>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11" name="Rounded Rectangle 10"/>
          <p:cNvSpPr/>
          <p:nvPr userDrawn="1"/>
        </p:nvSpPr>
        <p:spPr>
          <a:xfrm rot="10800000">
            <a:off x="1013792" y="-64521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12" name="Rounded Rectangle 11"/>
          <p:cNvSpPr/>
          <p:nvPr/>
        </p:nvSpPr>
        <p:spPr>
          <a:xfrm>
            <a:off x="6375620" y="1711188"/>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13" name="Rounded Rectangle 12"/>
          <p:cNvSpPr/>
          <p:nvPr/>
        </p:nvSpPr>
        <p:spPr>
          <a:xfrm>
            <a:off x="8105452" y="834888"/>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14" name="Rounded Rectangle 13"/>
          <p:cNvSpPr/>
          <p:nvPr/>
        </p:nvSpPr>
        <p:spPr>
          <a:xfrm rot="10800000">
            <a:off x="3036073" y="-3377648"/>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 name="Title 1"/>
          <p:cNvSpPr>
            <a:spLocks noGrp="1"/>
          </p:cNvSpPr>
          <p:nvPr>
            <p:ph type="title"/>
          </p:nvPr>
        </p:nvSpPr>
        <p:spPr>
          <a:xfrm>
            <a:off x="237745" y="484634"/>
            <a:ext cx="8755128" cy="4372131"/>
          </a:xfrm>
        </p:spPr>
        <p:txBody>
          <a:bodyPr anchor="b" anchorCtr="0"/>
          <a:lstStyle>
            <a:lvl1pPr marL="189590" indent="-189590">
              <a:buFont typeface="Arial" pitchFamily="34" charset="0"/>
              <a:buChar char="“"/>
              <a:defRPr sz="5900" spc="-217" baseline="0">
                <a:solidFill>
                  <a:schemeClr val="bg1"/>
                </a:solidFill>
                <a:latin typeface="+mj-lt"/>
              </a:defRPr>
            </a:lvl1pPr>
          </a:lstStyle>
          <a:p>
            <a:r>
              <a:rPr lang="en-US" smtClean="0"/>
              <a:t>Click to edit Master title style</a:t>
            </a:r>
            <a:endParaRPr lang="en-US" dirty="0"/>
          </a:p>
        </p:txBody>
      </p:sp>
      <p:sp>
        <p:nvSpPr>
          <p:cNvPr id="28" name="Rectangle 5"/>
          <p:cNvSpPr>
            <a:spLocks noChangeArrowheads="1"/>
          </p:cNvSpPr>
          <p:nvPr/>
        </p:nvSpPr>
        <p:spPr bwMode="ltGray">
          <a:xfrm>
            <a:off x="7762660" y="6454298"/>
            <a:ext cx="812991" cy="305474"/>
          </a:xfrm>
          <a:prstGeom prst="rect">
            <a:avLst/>
          </a:prstGeom>
          <a:noFill/>
          <a:ln w="9525">
            <a:noFill/>
            <a:miter lim="800000"/>
            <a:headEnd/>
            <a:tailEnd/>
          </a:ln>
          <a:effectLst/>
        </p:spPr>
        <p:txBody>
          <a:bodyPr wrap="square" lIns="89162" tIns="44580" rIns="89162" bIns="44580" anchor="b">
            <a:spAutoFit/>
          </a:bodyPr>
          <a:lstStyle/>
          <a:p>
            <a:pPr algn="r" defTabSz="884181"/>
            <a:r>
              <a:rPr lang="en-US" sz="700" dirty="0">
                <a:solidFill>
                  <a:srgbClr val="FFFFFF"/>
                </a:solidFill>
                <a:latin typeface="Arial"/>
                <a:ea typeface="+mn-ea"/>
              </a:rPr>
              <a:t>Cisco Confidential</a:t>
            </a:r>
          </a:p>
        </p:txBody>
      </p:sp>
      <p:sp>
        <p:nvSpPr>
          <p:cNvPr id="29" name="Rectangle 7"/>
          <p:cNvSpPr>
            <a:spLocks noChangeArrowheads="1"/>
          </p:cNvSpPr>
          <p:nvPr/>
        </p:nvSpPr>
        <p:spPr bwMode="ltGray">
          <a:xfrm>
            <a:off x="8649164" y="6450194"/>
            <a:ext cx="260791" cy="305474"/>
          </a:xfrm>
          <a:prstGeom prst="rect">
            <a:avLst/>
          </a:prstGeom>
          <a:noFill/>
          <a:ln w="9525" algn="ctr">
            <a:noFill/>
            <a:miter lim="800000"/>
            <a:headEnd/>
            <a:tailEnd/>
          </a:ln>
          <a:effectLst/>
        </p:spPr>
        <p:txBody>
          <a:bodyPr wrap="square" lIns="89162" tIns="44580" rIns="89162" bIns="44580" anchor="b">
            <a:spAutoFit/>
          </a:bodyPr>
          <a:lstStyle/>
          <a:p>
            <a:pPr algn="r" defTabSz="884181"/>
            <a:fld id="{DFCF27A5-1A5B-48D3-A060-2758FFBB1ADD}" type="slidenum">
              <a:rPr lang="en-US" sz="700">
                <a:solidFill>
                  <a:srgbClr val="FFFFFF"/>
                </a:solidFill>
                <a:latin typeface="Arial"/>
                <a:ea typeface="+mn-ea"/>
              </a:rPr>
              <a:pPr algn="r" defTabSz="884181"/>
              <a:t>‹#›</a:t>
            </a:fld>
            <a:endParaRPr lang="en-US" sz="700" dirty="0">
              <a:solidFill>
                <a:srgbClr val="FFFFFF"/>
              </a:solidFill>
              <a:latin typeface="Arial"/>
              <a:ea typeface="+mn-ea"/>
            </a:endParaRPr>
          </a:p>
        </p:txBody>
      </p:sp>
      <p:sp>
        <p:nvSpPr>
          <p:cNvPr id="19" name="Rectangle 5"/>
          <p:cNvSpPr>
            <a:spLocks noChangeArrowheads="1"/>
          </p:cNvSpPr>
          <p:nvPr userDrawn="1"/>
        </p:nvSpPr>
        <p:spPr bwMode="ltGray">
          <a:xfrm>
            <a:off x="7762660" y="6454298"/>
            <a:ext cx="812991" cy="305474"/>
          </a:xfrm>
          <a:prstGeom prst="rect">
            <a:avLst/>
          </a:prstGeom>
          <a:noFill/>
          <a:ln w="9525">
            <a:noFill/>
            <a:miter lim="800000"/>
            <a:headEnd/>
            <a:tailEnd/>
          </a:ln>
          <a:effectLst/>
        </p:spPr>
        <p:txBody>
          <a:bodyPr wrap="square" lIns="89162" tIns="44580" rIns="89162" bIns="44580" anchor="b">
            <a:spAutoFit/>
          </a:bodyPr>
          <a:lstStyle/>
          <a:p>
            <a:pPr algn="r" defTabSz="884181"/>
            <a:r>
              <a:rPr lang="en-US" sz="700" dirty="0">
                <a:solidFill>
                  <a:srgbClr val="FFFFFF"/>
                </a:solidFill>
                <a:latin typeface="Arial"/>
                <a:ea typeface="+mn-ea"/>
              </a:rPr>
              <a:t>Cisco Confidential</a:t>
            </a:r>
          </a:p>
        </p:txBody>
      </p:sp>
      <p:sp>
        <p:nvSpPr>
          <p:cNvPr id="20" name="Rectangle 7"/>
          <p:cNvSpPr>
            <a:spLocks noChangeArrowheads="1"/>
          </p:cNvSpPr>
          <p:nvPr userDrawn="1"/>
        </p:nvSpPr>
        <p:spPr bwMode="ltGray">
          <a:xfrm>
            <a:off x="8649164" y="6450194"/>
            <a:ext cx="260791" cy="305474"/>
          </a:xfrm>
          <a:prstGeom prst="rect">
            <a:avLst/>
          </a:prstGeom>
          <a:noFill/>
          <a:ln w="9525" algn="ctr">
            <a:noFill/>
            <a:miter lim="800000"/>
            <a:headEnd/>
            <a:tailEnd/>
          </a:ln>
          <a:effectLst/>
        </p:spPr>
        <p:txBody>
          <a:bodyPr wrap="square" lIns="89162" tIns="44580" rIns="89162" bIns="44580" anchor="b">
            <a:spAutoFit/>
          </a:bodyPr>
          <a:lstStyle/>
          <a:p>
            <a:pPr algn="r" defTabSz="884181"/>
            <a:fld id="{DFCF27A5-1A5B-48D3-A060-2758FFBB1ADD}" type="slidenum">
              <a:rPr lang="en-US" sz="700">
                <a:solidFill>
                  <a:srgbClr val="FFFFFF"/>
                </a:solidFill>
                <a:latin typeface="Arial"/>
                <a:ea typeface="+mn-ea"/>
              </a:rPr>
              <a:pPr algn="r" defTabSz="884181"/>
              <a:t>‹#›</a:t>
            </a:fld>
            <a:endParaRPr lang="en-US" sz="700" dirty="0">
              <a:solidFill>
                <a:srgbClr val="FFFFFF"/>
              </a:solidFill>
              <a:latin typeface="Arial"/>
              <a:ea typeface="+mn-ea"/>
            </a:endParaRPr>
          </a:p>
        </p:txBody>
      </p:sp>
      <p:sp>
        <p:nvSpPr>
          <p:cNvPr id="7" name="Text Placeholder 4"/>
          <p:cNvSpPr>
            <a:spLocks noGrp="1"/>
          </p:cNvSpPr>
          <p:nvPr>
            <p:ph type="body" sz="quarter" idx="11" hasCustomPrompt="1"/>
          </p:nvPr>
        </p:nvSpPr>
        <p:spPr>
          <a:xfrm>
            <a:off x="429769" y="5358903"/>
            <a:ext cx="8574685" cy="614362"/>
          </a:xfrm>
        </p:spPr>
        <p:txBody>
          <a:bodyPr vert="horz" lIns="99276" tIns="49638" rIns="99276" bIns="49638" rtlCol="0">
            <a:normAutofit/>
          </a:bodyPr>
          <a:lstStyle>
            <a:lvl1pPr marL="0" indent="0">
              <a:buNone/>
              <a:defRPr lang="en-US" sz="2600" kern="1200" dirty="0" smtClean="0">
                <a:solidFill>
                  <a:schemeClr val="bg1"/>
                </a:solidFill>
                <a:latin typeface="+mj-lt"/>
                <a:ea typeface="+mn-ea"/>
                <a:cs typeface="+mn-cs"/>
              </a:defRPr>
            </a:lvl1pPr>
          </a:lstStyle>
          <a:p>
            <a:pPr marL="0" lvl="0" indent="0" algn="l" defTabSz="992764" rtl="0" eaLnBrk="1" latinLnBrk="0" hangingPunct="1">
              <a:lnSpc>
                <a:spcPct val="95000"/>
              </a:lnSpc>
              <a:spcBef>
                <a:spcPts val="1563"/>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4" y="6563752"/>
            <a:ext cx="3420516"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FFFFFF"/>
                </a:solidFill>
                <a:latin typeface="Arial"/>
                <a:ea typeface="+mn-ea"/>
              </a:rPr>
              <a:t>© 2010 Cisco and/or its affiliates. All rights reserved.</a:t>
            </a:r>
          </a:p>
        </p:txBody>
      </p:sp>
    </p:spTree>
    <p:extLst>
      <p:ext uri="{BB962C8B-B14F-4D97-AF65-F5344CB8AC3E}">
        <p14:creationId xmlns:p14="http://schemas.microsoft.com/office/powerpoint/2010/main" val="41719725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6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2000" fill="hold"/>
                                        <p:tgtEl>
                                          <p:spTgt spid="10"/>
                                        </p:tgtEl>
                                        <p:attrNameLst>
                                          <p:attrName>ppt_x</p:attrName>
                                        </p:attrNameLst>
                                      </p:cBhvr>
                                      <p:tavLst>
                                        <p:tav tm="0">
                                          <p:val>
                                            <p:strVal val="#ppt_x"/>
                                          </p:val>
                                        </p:tav>
                                        <p:tav tm="100000">
                                          <p:val>
                                            <p:strVal val="#ppt_x"/>
                                          </p:val>
                                        </p:tav>
                                      </p:tavLst>
                                    </p:anim>
                                    <p:anim calcmode="lin" valueType="num">
                                      <p:cBhvr additive="base">
                                        <p:cTn id="8" dur="20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2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0" fill="hold"/>
                                        <p:tgtEl>
                                          <p:spTgt spid="9"/>
                                        </p:tgtEl>
                                        <p:attrNameLst>
                                          <p:attrName>ppt_x</p:attrName>
                                        </p:attrNameLst>
                                      </p:cBhvr>
                                      <p:tavLst>
                                        <p:tav tm="0">
                                          <p:val>
                                            <p:strVal val="#ppt_x"/>
                                          </p:val>
                                        </p:tav>
                                        <p:tav tm="100000">
                                          <p:val>
                                            <p:strVal val="#ppt_x"/>
                                          </p:val>
                                        </p:tav>
                                      </p:tavLst>
                                    </p:anim>
                                    <p:anim calcmode="lin" valueType="num">
                                      <p:cBhvr additive="base">
                                        <p:cTn id="12" dur="2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fill="hold" grpId="0" nodeType="withEffect">
                                  <p:stCondLst>
                                    <p:cond delay="1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9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2000" fill="hold"/>
                                        <p:tgtEl>
                                          <p:spTgt spid="14"/>
                                        </p:tgtEl>
                                        <p:attrNameLst>
                                          <p:attrName>ppt_x</p:attrName>
                                        </p:attrNameLst>
                                      </p:cBhvr>
                                      <p:tavLst>
                                        <p:tav tm="0">
                                          <p:val>
                                            <p:strVal val="#ppt_x"/>
                                          </p:val>
                                        </p:tav>
                                        <p:tav tm="100000">
                                          <p:val>
                                            <p:strVal val="#ppt_x"/>
                                          </p:val>
                                        </p:tav>
                                      </p:tavLst>
                                    </p:anim>
                                    <p:anim calcmode="lin" valueType="num">
                                      <p:cBhvr additive="base">
                                        <p:cTn id="20" dur="2000" fill="hold"/>
                                        <p:tgtEl>
                                          <p:spTgt spid="14"/>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90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2000" fill="hold"/>
                                        <p:tgtEl>
                                          <p:spTgt spid="12"/>
                                        </p:tgtEl>
                                        <p:attrNameLst>
                                          <p:attrName>ppt_x</p:attrName>
                                        </p:attrNameLst>
                                      </p:cBhvr>
                                      <p:tavLst>
                                        <p:tav tm="0">
                                          <p:val>
                                            <p:strVal val="#ppt_x"/>
                                          </p:val>
                                        </p:tav>
                                        <p:tav tm="100000">
                                          <p:val>
                                            <p:strVal val="#ppt_x"/>
                                          </p:val>
                                        </p:tav>
                                      </p:tavLst>
                                    </p:anim>
                                    <p:anim calcmode="lin" valueType="num">
                                      <p:cBhvr additive="base">
                                        <p:cTn id="24" dur="20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1100" fill="hold"/>
                                        <p:tgtEl>
                                          <p:spTgt spid="13"/>
                                        </p:tgtEl>
                                        <p:attrNameLst>
                                          <p:attrName>ppt_x</p:attrName>
                                        </p:attrNameLst>
                                      </p:cBhvr>
                                      <p:tavLst>
                                        <p:tav tm="0">
                                          <p:val>
                                            <p:strVal val="#ppt_x"/>
                                          </p:val>
                                        </p:tav>
                                        <p:tav tm="100000">
                                          <p:val>
                                            <p:strVal val="#ppt_x"/>
                                          </p:val>
                                        </p:tav>
                                      </p:tavLst>
                                    </p:anim>
                                    <p:anim calcmode="lin" valueType="num">
                                      <p:cBhvr additive="base">
                                        <p:cTn id="28" dur="1100" fill="hold"/>
                                        <p:tgtEl>
                                          <p:spTgt spid="13"/>
                                        </p:tgtEl>
                                        <p:attrNameLst>
                                          <p:attrName>ppt_y</p:attrName>
                                        </p:attrNameLst>
                                      </p:cBhvr>
                                      <p:tavLst>
                                        <p:tav tm="0">
                                          <p:val>
                                            <p:strVal val="1+#ppt_h/2"/>
                                          </p:val>
                                        </p:tav>
                                        <p:tav tm="100000">
                                          <p:val>
                                            <p:strVal val="#ppt_y"/>
                                          </p:val>
                                        </p:tav>
                                      </p:tavLst>
                                    </p:anim>
                                  </p:childTnLst>
                                </p:cTn>
                              </p:par>
                              <p:par>
                                <p:cTn id="29" presetID="10" presetClass="entr" presetSubtype="0" fill="hold" grpId="0" nodeType="withEffect">
                                  <p:stCondLst>
                                    <p:cond delay="150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1000"/>
                                        <p:tgtEl>
                                          <p:spTgt spid="7">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2" grpId="0"/>
      <p:bldP spid="7" grpId="0" build="p">
        <p:tmplLst>
          <p:tmpl lvl="1">
            <p:tnLst>
              <p:par>
                <p:cTn presetID="10" presetClass="entr" presetSubtype="0" fill="hold" nodeType="withEffect">
                  <p:stCondLst>
                    <p:cond delay="200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ectangle 28"/>
          <p:cNvSpPr/>
          <p:nvPr/>
        </p:nvSpPr>
        <p:spPr>
          <a:xfrm>
            <a:off x="1891876"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3" name="Rectangle 22"/>
          <p:cNvSpPr/>
          <p:nvPr userDrawn="1"/>
        </p:nvSpPr>
        <p:spPr>
          <a:xfrm>
            <a:off x="1891875"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chemeClr val="bg2"/>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2" y="4873438"/>
            <a:ext cx="5074070" cy="838200"/>
          </a:xfrm>
        </p:spPr>
        <p:txBody>
          <a:bodyPr anchor="ctr"/>
          <a:lstStyle>
            <a:lvl1pPr>
              <a:defRPr sz="2800">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990310986"/>
      </p:ext>
    </p:extLst>
  </p:cSld>
  <p:clrMapOvr>
    <a:masterClrMapping/>
  </p:clrMapOvr>
  <p:transition>
    <p:wipe dir="r"/>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32" name="Rectangle 31"/>
          <p:cNvSpPr/>
          <p:nvPr/>
        </p:nvSpPr>
        <p:spPr>
          <a:xfrm>
            <a:off x="338329"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6" name="Picture Placeholder 25"/>
          <p:cNvSpPr>
            <a:spLocks noGrp="1"/>
          </p:cNvSpPr>
          <p:nvPr>
            <p:ph type="pic" sz="quarter" idx="10" hasCustomPrompt="1"/>
          </p:nvPr>
        </p:nvSpPr>
        <p:spPr>
          <a:xfrm>
            <a:off x="338329" y="310896"/>
            <a:ext cx="3273552" cy="2459736"/>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9276" tIns="49638" rIns="99276" bIns="49638" rtlCol="0" anchor="ctr" anchorCtr="0">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1"/>
            <a:ext cx="7009298" cy="1583216"/>
          </a:xfrm>
        </p:spPr>
        <p:txBody>
          <a:bodyPr anchor="t">
            <a:spAutoFit/>
          </a:bodyPr>
          <a:lstStyle>
            <a:lvl1pPr marL="0" marR="0" indent="0" algn="l" defTabSz="992764" rtl="0" eaLnBrk="1" fontAlgn="auto" latinLnBrk="0" hangingPunct="1">
              <a:lnSpc>
                <a:spcPct val="80000"/>
              </a:lnSpc>
              <a:spcBef>
                <a:spcPct val="0"/>
              </a:spcBef>
              <a:spcAft>
                <a:spcPts val="0"/>
              </a:spcAft>
              <a:buClrTx/>
              <a:buSzTx/>
              <a:buFontTx/>
              <a:buNone/>
              <a:tabLst/>
              <a:defRPr sz="5900">
                <a:solidFill>
                  <a:schemeClr val="bg1"/>
                </a:solidFill>
                <a:latin typeface="+mj-lt"/>
              </a:defRPr>
            </a:lvl1pPr>
          </a:lstStyle>
          <a:p>
            <a:r>
              <a:rPr lang="en-US" dirty="0" smtClean="0"/>
              <a:t>Large photo </a:t>
            </a:r>
            <a:br>
              <a:rPr lang="en-US" dirty="0" smtClean="0"/>
            </a:br>
            <a:r>
              <a:rPr lang="en-US" dirty="0" smtClean="0"/>
              <a:t>caption here.</a:t>
            </a:r>
          </a:p>
        </p:txBody>
      </p:sp>
    </p:spTree>
    <p:extLst>
      <p:ext uri="{BB962C8B-B14F-4D97-AF65-F5344CB8AC3E}">
        <p14:creationId xmlns:p14="http://schemas.microsoft.com/office/powerpoint/2010/main" val="3282693628"/>
      </p:ext>
    </p:extLst>
  </p:cSld>
  <p:clrMapOvr>
    <a:masterClrMapping/>
  </p:clrMapOvr>
  <p:transition>
    <p:wipe dir="r"/>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0" name="Rectangle 39"/>
          <p:cNvSpPr/>
          <p:nvPr/>
        </p:nvSpPr>
        <p:spPr>
          <a:xfrm>
            <a:off x="4992625"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6" name="Picture Placeholder 25"/>
          <p:cNvSpPr>
            <a:spLocks noGrp="1"/>
          </p:cNvSpPr>
          <p:nvPr>
            <p:ph type="pic" sz="quarter" idx="10" hasCustomPrompt="1"/>
          </p:nvPr>
        </p:nvSpPr>
        <p:spPr>
          <a:xfrm>
            <a:off x="4992625" y="859536"/>
            <a:ext cx="3630168" cy="502920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0514"/>
          </a:xfrm>
        </p:spPr>
        <p:txBody>
          <a:bodyPr anchor="t">
            <a:spAutoFit/>
          </a:bodyPr>
          <a:lstStyle>
            <a:lvl1pPr>
              <a:defRPr>
                <a:solidFill>
                  <a:schemeClr val="bg1"/>
                </a:soli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620071265"/>
      </p:ext>
    </p:extLst>
  </p:cSld>
  <p:clrMapOvr>
    <a:masterClrMapping/>
  </p:clrMapOvr>
  <p:transition>
    <p:wipe dir="r"/>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48" name="Rectangle 47"/>
          <p:cNvSpPr/>
          <p:nvPr/>
        </p:nvSpPr>
        <p:spPr>
          <a:xfrm>
            <a:off x="3668713" y="311149"/>
            <a:ext cx="3268137"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49" name="Picture Placeholder 25"/>
          <p:cNvSpPr>
            <a:spLocks noGrp="1"/>
          </p:cNvSpPr>
          <p:nvPr>
            <p:ph type="pic" sz="quarter" idx="11" hasCustomPrompt="1"/>
          </p:nvPr>
        </p:nvSpPr>
        <p:spPr>
          <a:xfrm>
            <a:off x="3668990" y="311149"/>
            <a:ext cx="326786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9276" tIns="49638" rIns="99276" bIns="49638" rtlCol="0" anchor="ctr" anchorCtr="0">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26" name="Picture Placeholder 25"/>
          <p:cNvSpPr>
            <a:spLocks noGrp="1"/>
          </p:cNvSpPr>
          <p:nvPr>
            <p:ph type="pic" sz="quarter" idx="10" hasCustomPrompt="1"/>
          </p:nvPr>
        </p:nvSpPr>
        <p:spPr>
          <a:xfrm>
            <a:off x="320825" y="311149"/>
            <a:ext cx="3272751" cy="2660652"/>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9276" tIns="49638" rIns="99276" bIns="49638" rtlCol="0" anchor="ctr" anchorCtr="0">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9" y="311151"/>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1" name="Picture Placeholder 25"/>
          <p:cNvSpPr>
            <a:spLocks noGrp="1"/>
          </p:cNvSpPr>
          <p:nvPr>
            <p:ph type="pic" sz="quarter" idx="12" hasCustomPrompt="1"/>
          </p:nvPr>
        </p:nvSpPr>
        <p:spPr>
          <a:xfrm>
            <a:off x="7011989" y="311151"/>
            <a:ext cx="1806573" cy="1308101"/>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9276" tIns="49638" rIns="99276" bIns="49638" rtlCol="0" anchor="ctr" anchorCtr="0">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4"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3" name="Picture Placeholder 25"/>
          <p:cNvSpPr>
            <a:spLocks noGrp="1"/>
          </p:cNvSpPr>
          <p:nvPr>
            <p:ph type="pic" sz="quarter" idx="13" hasCustomPrompt="1"/>
          </p:nvPr>
        </p:nvSpPr>
        <p:spPr>
          <a:xfrm>
            <a:off x="320825" y="3028951"/>
            <a:ext cx="2516103"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9276" tIns="49638" rIns="99276" bIns="49638" rtlCol="0" anchor="ctr" anchorCtr="0">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5" name="Picture Placeholder 25"/>
          <p:cNvSpPr>
            <a:spLocks noGrp="1"/>
          </p:cNvSpPr>
          <p:nvPr>
            <p:ph type="pic" sz="quarter" idx="14" hasCustomPrompt="1"/>
          </p:nvPr>
        </p:nvSpPr>
        <p:spPr>
          <a:xfrm>
            <a:off x="2908334" y="3028951"/>
            <a:ext cx="4028517" cy="3458934"/>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9276" tIns="49638" rIns="99276" bIns="49638" rtlCol="0" anchor="ctr" anchorCtr="0">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9" y="1683658"/>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7" name="Picture Placeholder 25"/>
          <p:cNvSpPr>
            <a:spLocks noGrp="1"/>
          </p:cNvSpPr>
          <p:nvPr>
            <p:ph type="pic" sz="quarter" idx="15" hasCustomPrompt="1"/>
          </p:nvPr>
        </p:nvSpPr>
        <p:spPr>
          <a:xfrm>
            <a:off x="7011989" y="1676401"/>
            <a:ext cx="1806573" cy="3449410"/>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9276" tIns="49638" rIns="99276" bIns="49638" rtlCol="0" anchor="ctr" anchorCtr="0">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9" y="5182961"/>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9" name="Picture Placeholder 25"/>
          <p:cNvSpPr>
            <a:spLocks noGrp="1"/>
          </p:cNvSpPr>
          <p:nvPr>
            <p:ph type="pic" sz="quarter" idx="16" hasCustomPrompt="1"/>
          </p:nvPr>
        </p:nvSpPr>
        <p:spPr>
          <a:xfrm>
            <a:off x="7011989" y="5182961"/>
            <a:ext cx="1806573" cy="1304925"/>
          </a:xfrm>
          <a:solidFill>
            <a:schemeClr val="bg1">
              <a:alpha val="30000"/>
            </a:schemeClr>
          </a:solidFill>
          <a:ln>
            <a:solidFill>
              <a:schemeClr val="bg2"/>
            </a:solidFill>
          </a:ln>
          <a:effectLst>
            <a:outerShdw blurRad="114300" dist="38100" dir="5400000" algn="ctr" rotWithShape="0">
              <a:srgbClr val="000000">
                <a:alpha val="80000"/>
              </a:srgbClr>
            </a:outerShdw>
          </a:effectLst>
        </p:spPr>
        <p:txBody>
          <a:bodyPr vert="horz" lIns="99276" tIns="49638" rIns="99276" bIns="49638" rtlCol="0" anchor="ctr" anchorCtr="0">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200" kern="1200" dirty="0">
                <a:solidFill>
                  <a:schemeClr val="bg1"/>
                </a:solidFill>
                <a:latin typeface="+mj-lt"/>
                <a:ea typeface="+mn-ea"/>
                <a:cs typeface="+mn-cs"/>
              </a:defRPr>
            </a:lvl1pPr>
          </a:lstStyle>
          <a:p>
            <a:r>
              <a:rPr lang="en-US" dirty="0" smtClean="0"/>
              <a:t>Insert photo here</a:t>
            </a:r>
            <a:endParaRPr lang="en-US" dirty="0"/>
          </a:p>
        </p:txBody>
      </p:sp>
    </p:spTree>
    <p:extLst>
      <p:ext uri="{BB962C8B-B14F-4D97-AF65-F5344CB8AC3E}">
        <p14:creationId xmlns:p14="http://schemas.microsoft.com/office/powerpoint/2010/main" val="1760517093"/>
      </p:ext>
    </p:extLst>
  </p:cSld>
  <p:clrMapOvr>
    <a:masterClrMapping/>
  </p:clrMapOvr>
  <p:transition>
    <p:wipe dir="r"/>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9"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sp>
        <p:nvSpPr>
          <p:cNvPr id="5" name="Picture Placeholder 4"/>
          <p:cNvSpPr>
            <a:spLocks noGrp="1"/>
          </p:cNvSpPr>
          <p:nvPr>
            <p:ph type="pic" sz="quarter" idx="10" hasCustomPrompt="1"/>
          </p:nvPr>
        </p:nvSpPr>
        <p:spPr>
          <a:xfrm>
            <a:off x="333376" y="310898"/>
            <a:ext cx="8474869" cy="6054185"/>
          </a:xfrm>
          <a:ln>
            <a:solidFill>
              <a:schemeClr val="bg2"/>
            </a:solidFill>
          </a:ln>
        </p:spPr>
        <p:txBody>
          <a:bodyPr vert="horz" lIns="99276" tIns="49638" rIns="99276" bIns="49638" rtlCol="0" anchor="ctr" anchorCtr="0">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200" kern="1200" baseline="0" dirty="0">
                <a:solidFill>
                  <a:srgbClr val="546568"/>
                </a:solidFill>
                <a:latin typeface="+mn-lt"/>
                <a:ea typeface="+mn-ea"/>
                <a:cs typeface="+mn-cs"/>
              </a:defRPr>
            </a:lvl1pPr>
          </a:lstStyle>
          <a:p>
            <a:r>
              <a:rPr lang="en-US" dirty="0" smtClean="0"/>
              <a:t>Photo placeholder</a:t>
            </a:r>
            <a:endParaRPr lang="en-US" dirty="0"/>
          </a:p>
        </p:txBody>
      </p:sp>
      <p:pic>
        <p:nvPicPr>
          <p:cNvPr id="3" name="Picture 2" descr="bottom bar.jpg"/>
          <p:cNvPicPr>
            <a:picLocks noChangeAspect="1"/>
          </p:cNvPicPr>
          <p:nvPr userDrawn="1"/>
        </p:nvPicPr>
        <p:blipFill>
          <a:blip r:embed="rId2" cstate="print"/>
          <a:stretch>
            <a:fillRect/>
          </a:stretch>
        </p:blipFill>
        <p:spPr>
          <a:xfrm>
            <a:off x="333376" y="6374862"/>
            <a:ext cx="8477250" cy="171450"/>
          </a:xfrm>
          <a:prstGeom prst="rect">
            <a:avLst/>
          </a:prstGeom>
        </p:spPr>
      </p:pic>
      <p:sp>
        <p:nvSpPr>
          <p:cNvPr id="11" name="Rectangle 5"/>
          <p:cNvSpPr>
            <a:spLocks noChangeArrowheads="1"/>
          </p:cNvSpPr>
          <p:nvPr userDrawn="1"/>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12" name="Rectangle 7"/>
          <p:cNvSpPr>
            <a:spLocks noChangeArrowheads="1"/>
          </p:cNvSpPr>
          <p:nvPr userDrawn="1"/>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sp>
        <p:nvSpPr>
          <p:cNvPr id="8" name="Rectangle 4"/>
          <p:cNvSpPr>
            <a:spLocks noChangeArrowheads="1"/>
          </p:cNvSpPr>
          <p:nvPr userDrawn="1"/>
        </p:nvSpPr>
        <p:spPr bwMode="ltGray">
          <a:xfrm>
            <a:off x="251374" y="6563752"/>
            <a:ext cx="3420516"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C0C0C0"/>
                </a:solidFill>
                <a:latin typeface="Arial"/>
                <a:ea typeface="+mn-ea"/>
              </a:rPr>
              <a:t>© 2010 Cisco and/or its affiliates. All rights reserved.</a:t>
            </a:r>
          </a:p>
        </p:txBody>
      </p:sp>
    </p:spTree>
    <p:extLst>
      <p:ext uri="{BB962C8B-B14F-4D97-AF65-F5344CB8AC3E}">
        <p14:creationId xmlns:p14="http://schemas.microsoft.com/office/powerpoint/2010/main" val="3257744140"/>
      </p:ext>
    </p:extLst>
  </p:cSld>
  <p:clrMapOvr>
    <a:masterClrMapping/>
  </p:clrMapOvr>
  <p:transition>
    <p:wipe dir="r"/>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extLst>
      <p:ext uri="{BB962C8B-B14F-4D97-AF65-F5344CB8AC3E}">
        <p14:creationId xmlns:p14="http://schemas.microsoft.com/office/powerpoint/2010/main" val="804031919"/>
      </p:ext>
    </p:extLst>
  </p:cSld>
  <p:clrMapOvr>
    <a:masterClrMapping/>
  </p:clrMapOvr>
  <p:transition>
    <p:wipe dir="r"/>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2" name="Rectangle 21"/>
          <p:cNvSpPr/>
          <p:nvPr userDrawn="1"/>
        </p:nvSpPr>
        <p:spPr>
          <a:xfrm>
            <a:off x="0" y="0"/>
            <a:ext cx="9144000" cy="6858000"/>
          </a:xfrm>
          <a:prstGeom prst="rect">
            <a:avLst/>
          </a:prstGeom>
          <a:blipFill dpi="0" rotWithShape="1">
            <a:blip r:embed="rId3" cstate="email">
              <a:alphaModFix amt="29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rtlCol="0" anchor="ctr"/>
          <a:lstStyle/>
          <a:p>
            <a:pPr algn="ctr"/>
            <a:endParaRPr lang="en-US" sz="2600" dirty="0">
              <a:solidFill>
                <a:srgbClr val="FFFFFF"/>
              </a:solidFill>
              <a:latin typeface="Arial"/>
            </a:endParaRPr>
          </a:p>
        </p:txBody>
      </p:sp>
      <p:grpSp>
        <p:nvGrpSpPr>
          <p:cNvPr id="2" name="Group 3"/>
          <p:cNvGrpSpPr/>
          <p:nvPr userDrawn="1"/>
        </p:nvGrpSpPr>
        <p:grpSpPr>
          <a:xfrm>
            <a:off x="341315" y="6124575"/>
            <a:ext cx="787133" cy="416134"/>
            <a:chOff x="609600" y="528537"/>
            <a:chExt cx="1444734" cy="763789"/>
          </a:xfrm>
          <a:solidFill>
            <a:schemeClr val="bg1"/>
          </a:solidFill>
        </p:grpSpPr>
        <p:sp>
          <p:nvSpPr>
            <p:cNvPr id="40" name="Rectangle 39"/>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sz="2600" dirty="0">
                <a:solidFill>
                  <a:srgbClr val="0096D6"/>
                </a:solidFill>
                <a:latin typeface="Arial"/>
                <a:ea typeface="+mn-ea"/>
              </a:endParaRPr>
            </a:p>
          </p:txBody>
        </p:sp>
        <p:sp>
          <p:nvSpPr>
            <p:cNvPr id="41" name="Freeform 40"/>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42" name="Freeform 41"/>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43" name="Freeform 42"/>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sz="2600" dirty="0">
                <a:solidFill>
                  <a:srgbClr val="0096D6"/>
                </a:solidFill>
                <a:latin typeface="Arial"/>
                <a:ea typeface="+mn-ea"/>
              </a:endParaRPr>
            </a:p>
          </p:txBody>
        </p:sp>
        <p:sp>
          <p:nvSpPr>
            <p:cNvPr id="44" name="Freeform 43"/>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45" name="Freeform 44"/>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46" name="Freeform 45"/>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47" name="Freeform 46"/>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48" name="Freeform 47"/>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49" name="Freeform 48"/>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50" name="Freeform 49"/>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51" name="Freeform 50"/>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52" name="Freeform 51"/>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sz="2600" dirty="0">
                <a:solidFill>
                  <a:srgbClr val="0096D6"/>
                </a:solidFill>
                <a:latin typeface="Arial"/>
                <a:ea typeface="+mn-ea"/>
              </a:endParaRPr>
            </a:p>
          </p:txBody>
        </p:sp>
        <p:sp>
          <p:nvSpPr>
            <p:cNvPr id="53" name="Freeform 52"/>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sz="2600" dirty="0">
                <a:solidFill>
                  <a:srgbClr val="0096D6"/>
                </a:solidFill>
                <a:latin typeface="Arial"/>
                <a:ea typeface="+mn-ea"/>
              </a:endParaRPr>
            </a:p>
          </p:txBody>
        </p:sp>
      </p:grpSp>
      <p:sp>
        <p:nvSpPr>
          <p:cNvPr id="21" name="Media Placeholder 20"/>
          <p:cNvSpPr>
            <a:spLocks noGrp="1"/>
          </p:cNvSpPr>
          <p:nvPr>
            <p:ph type="media" sz="quarter" idx="10" hasCustomPrompt="1"/>
          </p:nvPr>
        </p:nvSpPr>
        <p:spPr>
          <a:xfrm>
            <a:off x="2845151" y="778669"/>
            <a:ext cx="5971032" cy="4425696"/>
          </a:xfrm>
          <a:solidFill>
            <a:schemeClr val="tx1">
              <a:lumMod val="50000"/>
            </a:schemeClr>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9276" tIns="49638" rIns="99276" bIns="49638" rtlCol="0" anchor="ctr">
            <a:normAutofit/>
          </a:bodyPr>
          <a:lstStyle>
            <a:lvl1pPr marL="0" indent="0" algn="ctr" defTabSz="992764" rtl="0" eaLnBrk="1" latinLnBrk="0" hangingPunct="1">
              <a:lnSpc>
                <a:spcPct val="95000"/>
              </a:lnSpc>
              <a:spcBef>
                <a:spcPts val="1563"/>
              </a:spcBef>
              <a:buClr>
                <a:srgbClr val="92D050"/>
              </a:buClr>
              <a:buSzPct val="90000"/>
              <a:buFont typeface="Arial" pitchFamily="34" charset="0"/>
              <a:buNone/>
              <a:tabLst/>
              <a:defRPr lang="en-US" sz="2000" kern="1200">
                <a:solidFill>
                  <a:schemeClr val="lt1"/>
                </a:solidFill>
                <a:latin typeface="+mj-lt"/>
                <a:ea typeface="+mn-ea"/>
                <a:cs typeface="+mn-cs"/>
              </a:defRPr>
            </a:lvl1pPr>
          </a:lstStyle>
          <a:p>
            <a:r>
              <a:rPr lang="en-US" dirty="0" smtClean="0"/>
              <a:t>Click icon to add video</a:t>
            </a:r>
            <a:endParaRPr lang="en-US" dirty="0"/>
          </a:p>
        </p:txBody>
      </p:sp>
    </p:spTree>
    <p:extLst>
      <p:ext uri="{BB962C8B-B14F-4D97-AF65-F5344CB8AC3E}">
        <p14:creationId xmlns:p14="http://schemas.microsoft.com/office/powerpoint/2010/main" val="3763693294"/>
      </p:ext>
    </p:extLst>
  </p:cSld>
  <p:clrMapOvr>
    <a:masterClrMapping/>
  </p:clrMapOvr>
  <p:transition>
    <p:wipe dir="r"/>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Tree>
    <p:extLst>
      <p:ext uri="{BB962C8B-B14F-4D97-AF65-F5344CB8AC3E}">
        <p14:creationId xmlns:p14="http://schemas.microsoft.com/office/powerpoint/2010/main" val="48972627"/>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Title Slide solid gradient">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9" name="Rounded Rectangle 28"/>
          <p:cNvSpPr/>
          <p:nvPr/>
        </p:nvSpPr>
        <p:spPr>
          <a:xfrm>
            <a:off x="1823500" y="-3570592"/>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0" name="Rounded Rectangle 29"/>
          <p:cNvSpPr/>
          <p:nvPr/>
        </p:nvSpPr>
        <p:spPr>
          <a:xfrm>
            <a:off x="0" y="-637720"/>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Rounded Rectangle 30"/>
          <p:cNvSpPr/>
          <p:nvPr/>
        </p:nvSpPr>
        <p:spPr>
          <a:xfrm rot="10800000">
            <a:off x="1013793"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2" name="Rounded Rectangle 31"/>
          <p:cNvSpPr/>
          <p:nvPr userDrawn="1"/>
        </p:nvSpPr>
        <p:spPr>
          <a:xfrm>
            <a:off x="6585483" y="-291327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3" name="Rounded Rectangle 32"/>
          <p:cNvSpPr/>
          <p:nvPr userDrawn="1"/>
        </p:nvSpPr>
        <p:spPr>
          <a:xfrm>
            <a:off x="8105453" y="569919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4" name="Rounded Rectangle 33"/>
          <p:cNvSpPr/>
          <p:nvPr/>
        </p:nvSpPr>
        <p:spPr>
          <a:xfrm rot="10800000">
            <a:off x="3036073" y="1516172"/>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hasCustomPrompt="1"/>
          </p:nvPr>
        </p:nvSpPr>
        <p:spPr>
          <a:xfrm>
            <a:off x="221393" y="123669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4"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solidFill>
                  <a:srgbClr val="0096D6"/>
                </a:solidFill>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solidFill>
                  <a:srgbClr val="0096D6"/>
                </a:solidFill>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solidFill>
                  <a:srgbClr val="0096D6"/>
                </a:solidFill>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solidFill>
                  <a:srgbClr val="0096D6"/>
                </a:solidFill>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solidFill>
                  <a:srgbClr val="0096D6"/>
                </a:solidFill>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solidFill>
                  <a:srgbClr val="0096D6"/>
                </a:solidFill>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solidFill>
                  <a:srgbClr val="0096D6"/>
                </a:solidFill>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solidFill>
                  <a:srgbClr val="0096D6"/>
                </a:solidFill>
              </a:endParaRPr>
            </a:p>
          </p:txBody>
        </p:sp>
      </p:grpSp>
      <p:sp>
        <p:nvSpPr>
          <p:cNvPr id="3" name="Subtitle 2"/>
          <p:cNvSpPr>
            <a:spLocks noGrp="1"/>
          </p:cNvSpPr>
          <p:nvPr>
            <p:ph type="subTitle" idx="1" hasCustomPrompt="1"/>
          </p:nvPr>
        </p:nvSpPr>
        <p:spPr>
          <a:xfrm>
            <a:off x="236383" y="4464078"/>
            <a:ext cx="8112126" cy="384175"/>
          </a:xfrm>
          <a:prstGeom prst="rect">
            <a:avLst/>
          </a:prstGeom>
        </p:spPr>
        <p:txBody>
          <a:bodyPr>
            <a:norm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 Go Here</a:t>
            </a:r>
            <a:endParaRPr lang="en-US" dirty="0"/>
          </a:p>
        </p:txBody>
      </p:sp>
      <p:sp>
        <p:nvSpPr>
          <p:cNvPr id="58"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FFFFFF"/>
                </a:solidFill>
              </a:rPr>
              <a:t>Cisco Confidential</a:t>
            </a:r>
          </a:p>
        </p:txBody>
      </p:sp>
      <p:sp>
        <p:nvSpPr>
          <p:cNvPr id="5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FFFFFF"/>
                </a:solidFill>
              </a:rPr>
              <a:pPr algn="r" defTabSz="814388"/>
              <a:t>‹#›</a:t>
            </a:fld>
            <a:endParaRPr lang="en-US" sz="600" dirty="0">
              <a:solidFill>
                <a:srgbClr val="FFFFFF"/>
              </a:solidFill>
            </a:endParaRPr>
          </a:p>
        </p:txBody>
      </p:sp>
      <p:sp>
        <p:nvSpPr>
          <p:cNvPr id="36" name="Rectangle 4"/>
          <p:cNvSpPr>
            <a:spLocks noChangeArrowheads="1"/>
          </p:cNvSpPr>
          <p:nvPr userDrawn="1"/>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FFFFFF"/>
                </a:solidFill>
              </a:rPr>
              <a:t>© 2010 Cisco and/or its affiliates. All rights reserved.</a:t>
            </a:r>
            <a:endParaRPr lang="en-US" sz="600" dirty="0">
              <a:solidFill>
                <a:srgbClr val="FFFFFF"/>
              </a:solidFill>
            </a:endParaRPr>
          </a:p>
        </p:txBody>
      </p:sp>
    </p:spTree>
    <p:extLst>
      <p:ext uri="{BB962C8B-B14F-4D97-AF65-F5344CB8AC3E}">
        <p14:creationId xmlns:p14="http://schemas.microsoft.com/office/powerpoint/2010/main" val="254874795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repeatCount="indefinite" accel="50000" decel="50000" autoRev="1" fill="remove" grpId="0" nodeType="withEffect">
                                  <p:stCondLst>
                                    <p:cond delay="1500"/>
                                  </p:stCondLst>
                                  <p:childTnLst>
                                    <p:animMotion origin="layout" path="M -2.77778E-6 -2.22045E-16 L -2.77778E-6 -1.425 " pathEditMode="fixed" rAng="0" ptsTypes="AA">
                                      <p:cBhvr>
                                        <p:cTn id="6" dur="4500" fill="hold"/>
                                        <p:tgtEl>
                                          <p:spTgt spid="33"/>
                                        </p:tgtEl>
                                        <p:attrNameLst>
                                          <p:attrName>ppt_x</p:attrName>
                                          <p:attrName>ppt_y</p:attrName>
                                        </p:attrNameLst>
                                      </p:cBhvr>
                                      <p:rCtr x="0" y="-712"/>
                                    </p:animMotion>
                                  </p:childTnLst>
                                </p:cTn>
                              </p:par>
                              <p:par>
                                <p:cTn id="7" presetID="42" presetClass="path" presetSubtype="0" repeatCount="indefinite" accel="50000" decel="50000" autoRev="1" fill="hold" grpId="0" nodeType="withEffect">
                                  <p:stCondLst>
                                    <p:cond delay="0"/>
                                  </p:stCondLst>
                                  <p:childTnLst>
                                    <p:animMotion origin="layout" path="M 3.05556E-6 -2.96296E-6 L 3.05556E-6 0.88611 " pathEditMode="fixed" rAng="0" ptsTypes="AA">
                                      <p:cBhvr>
                                        <p:cTn id="8" dur="4500" fill="hold"/>
                                        <p:tgtEl>
                                          <p:spTgt spid="32"/>
                                        </p:tgtEl>
                                        <p:attrNameLst>
                                          <p:attrName>ppt_x</p:attrName>
                                          <p:attrName>ppt_y</p:attrName>
                                        </p:attrNameLst>
                                      </p:cBhvr>
                                      <p:rCtr x="0" y="443"/>
                                    </p:animMotion>
                                  </p:childTnLst>
                                </p:cTn>
                              </p:par>
                              <p:par>
                                <p:cTn id="9" presetID="64" presetClass="path" presetSubtype="0" repeatCount="indefinite" accel="50000" decel="50000" autoRev="1" fill="hold" grpId="0" nodeType="withEffect">
                                  <p:stCondLst>
                                    <p:cond delay="1400"/>
                                  </p:stCondLst>
                                  <p:childTnLst>
                                    <p:animMotion origin="layout" path="M -2.5E-6 3.7037E-6 L -2.5E-6 -1.33195 " pathEditMode="fixed" rAng="0" ptsTypes="AA">
                                      <p:cBhvr>
                                        <p:cTn id="10" dur="4500" fill="hold"/>
                                        <p:tgtEl>
                                          <p:spTgt spid="34"/>
                                        </p:tgtEl>
                                        <p:attrNameLst>
                                          <p:attrName>ppt_x</p:attrName>
                                          <p:attrName>ppt_y</p:attrName>
                                        </p:attrNameLst>
                                      </p:cBhvr>
                                      <p:rCtr x="0" y="-666"/>
                                    </p:animMotion>
                                  </p:childTnLst>
                                </p:cTn>
                              </p:par>
                              <p:par>
                                <p:cTn id="11" presetID="64" presetClass="path" presetSubtype="0" repeatCount="indefinite" accel="50000" decel="50000" autoRev="1" fill="hold" grpId="0" nodeType="withEffect">
                                  <p:stCondLst>
                                    <p:cond delay="3600"/>
                                  </p:stCondLst>
                                  <p:childTnLst>
                                    <p:animMotion origin="layout" path="M -1.94444E-6 4.07407E-6 L -1.94444E-6 -1.42084 " pathEditMode="fixed" rAng="0" ptsTypes="AA">
                                      <p:cBhvr>
                                        <p:cTn id="12" dur="4500" fill="hold"/>
                                        <p:tgtEl>
                                          <p:spTgt spid="31"/>
                                        </p:tgtEl>
                                        <p:attrNameLst>
                                          <p:attrName>ppt_x</p:attrName>
                                          <p:attrName>ppt_y</p:attrName>
                                        </p:attrNameLst>
                                      </p:cBhvr>
                                      <p:rCtr x="0" y="-710"/>
                                    </p:animMotion>
                                  </p:childTnLst>
                                </p:cTn>
                              </p:par>
                              <p:par>
                                <p:cTn id="13" presetID="42" presetClass="path" presetSubtype="0" repeatCount="indefinite" accel="50000" decel="50000" autoRev="1" fill="hold" grpId="0" nodeType="withEffect">
                                  <p:stCondLst>
                                    <p:cond delay="900"/>
                                  </p:stCondLst>
                                  <p:childTnLst>
                                    <p:animMotion origin="layout" path="M 1.94444E-6 4.07407E-6 L 1.94444E-6 0.81944 " pathEditMode="fixed" rAng="0" ptsTypes="AA">
                                      <p:cBhvr>
                                        <p:cTn id="14" dur="4500" fill="hold"/>
                                        <p:tgtEl>
                                          <p:spTgt spid="30"/>
                                        </p:tgtEl>
                                        <p:attrNameLst>
                                          <p:attrName>ppt_x</p:attrName>
                                          <p:attrName>ppt_y</p:attrName>
                                        </p:attrNameLst>
                                      </p:cBhvr>
                                      <p:rCtr x="0" y="410"/>
                                    </p:animMotion>
                                  </p:childTnLst>
                                </p:cTn>
                              </p:par>
                              <p:par>
                                <p:cTn id="15" presetID="42" presetClass="path" presetSubtype="0" repeatCount="indefinite" accel="50000" decel="50000" autoRev="1" fill="hold" grpId="0" nodeType="withEffect">
                                  <p:stCondLst>
                                    <p:cond delay="2800"/>
                                  </p:stCondLst>
                                  <p:childTnLst>
                                    <p:animMotion origin="layout" path="M -3.61111E-6 2.59259E-6 L -3.61111E-6 1.19028 " pathEditMode="fixed" rAng="0" ptsTypes="AA">
                                      <p:cBhvr>
                                        <p:cTn id="16" dur="4500" fill="hold"/>
                                        <p:tgtEl>
                                          <p:spTgt spid="29"/>
                                        </p:tgtEl>
                                        <p:attrNameLst>
                                          <p:attrName>ppt_x</p:attrName>
                                          <p:attrName>ppt_y</p:attrName>
                                        </p:attrNameLst>
                                      </p:cBhvr>
                                      <p:rCtr x="0" y="5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4" name="Rectangle 7"/>
          <p:cNvSpPr>
            <a:spLocks noChangeArrowheads="1"/>
          </p:cNvSpPr>
          <p:nvPr userDrawn="1"/>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sp>
        <p:nvSpPr>
          <p:cNvPr id="5" name="Rectangle 4"/>
          <p:cNvSpPr>
            <a:spLocks noChangeArrowheads="1"/>
          </p:cNvSpPr>
          <p:nvPr userDrawn="1"/>
        </p:nvSpPr>
        <p:spPr bwMode="ltGray">
          <a:xfrm>
            <a:off x="251374" y="6563752"/>
            <a:ext cx="3420516"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C0C0C0"/>
                </a:solidFill>
                <a:latin typeface="Arial"/>
                <a:ea typeface="+mn-ea"/>
              </a:rPr>
              <a:t>© 2010 Cisco and/or its affiliates. All rights reserved.</a:t>
            </a:r>
          </a:p>
        </p:txBody>
      </p:sp>
    </p:spTree>
    <p:extLst>
      <p:ext uri="{BB962C8B-B14F-4D97-AF65-F5344CB8AC3E}">
        <p14:creationId xmlns:p14="http://schemas.microsoft.com/office/powerpoint/2010/main" val="3410337196"/>
      </p:ext>
    </p:extLst>
  </p:cSld>
  <p:clrMapOvr>
    <a:masterClrMapping/>
  </p:clrMapOvr>
  <p:transition>
    <p:wipe dir="r"/>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Closing Slide_green">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userDrawn="1"/>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p:nvSpPr>
        <p:spPr bwMode="black">
          <a:xfrm>
            <a:off x="4373704" y="5844550"/>
            <a:ext cx="41443" cy="157016"/>
          </a:xfrm>
          <a:prstGeom prst="rect">
            <a:avLst/>
          </a:prstGeom>
          <a:solidFill>
            <a:schemeClr val="bg1"/>
          </a:solidFill>
          <a:ln w="9525">
            <a:noFill/>
            <a:miter lim="800000"/>
            <a:headEnd/>
            <a:tailEnd/>
          </a:ln>
        </p:spPr>
        <p:txBody>
          <a:bodyPr lIns="99276" tIns="49638" rIns="99276" bIns="49638"/>
          <a:lstStyle/>
          <a:p>
            <a:endParaRPr lang="en-US" sz="2600" dirty="0">
              <a:solidFill>
                <a:srgbClr val="0096D6"/>
              </a:solidFill>
              <a:latin typeface="Arial"/>
              <a:ea typeface="+mn-ea"/>
            </a:endParaRPr>
          </a:p>
        </p:txBody>
      </p:sp>
      <p:sp>
        <p:nvSpPr>
          <p:cNvPr id="21" name="Freeform 20"/>
          <p:cNvSpPr>
            <a:spLocks/>
          </p:cNvSpPr>
          <p:nvPr/>
        </p:nvSpPr>
        <p:spPr bwMode="black">
          <a:xfrm>
            <a:off x="4615131"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2" name="Freeform 21"/>
          <p:cNvSpPr>
            <a:spLocks/>
          </p:cNvSpPr>
          <p:nvPr/>
        </p:nvSpPr>
        <p:spPr bwMode="black">
          <a:xfrm>
            <a:off x="4200222"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3" name="Freeform 22"/>
          <p:cNvSpPr>
            <a:spLocks noEditPoints="1"/>
          </p:cNvSpPr>
          <p:nvPr userDrawn="1"/>
        </p:nvSpPr>
        <p:spPr bwMode="black">
          <a:xfrm>
            <a:off x="4778492"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4" name="Freeform 23"/>
          <p:cNvSpPr>
            <a:spLocks/>
          </p:cNvSpPr>
          <p:nvPr/>
        </p:nvSpPr>
        <p:spPr bwMode="black">
          <a:xfrm>
            <a:off x="4468635"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7" name="Freeform 26"/>
          <p:cNvSpPr>
            <a:spLocks/>
          </p:cNvSpPr>
          <p:nvPr/>
        </p:nvSpPr>
        <p:spPr bwMode="black">
          <a:xfrm>
            <a:off x="4334670" y="5525689"/>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8" name="Freeform 27"/>
          <p:cNvSpPr>
            <a:spLocks/>
          </p:cNvSpPr>
          <p:nvPr/>
        </p:nvSpPr>
        <p:spPr bwMode="black">
          <a:xfrm>
            <a:off x="444405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9" name="Freeform 28"/>
          <p:cNvSpPr>
            <a:spLocks/>
          </p:cNvSpPr>
          <p:nvPr/>
        </p:nvSpPr>
        <p:spPr bwMode="black">
          <a:xfrm>
            <a:off x="4551040"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0" name="Freeform 29"/>
          <p:cNvSpPr>
            <a:spLocks/>
          </p:cNvSpPr>
          <p:nvPr/>
        </p:nvSpPr>
        <p:spPr bwMode="black">
          <a:xfrm>
            <a:off x="4660429" y="5600088"/>
            <a:ext cx="39516"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1" name="Freeform 30"/>
          <p:cNvSpPr>
            <a:spLocks/>
          </p:cNvSpPr>
          <p:nvPr/>
        </p:nvSpPr>
        <p:spPr bwMode="black">
          <a:xfrm>
            <a:off x="4769819" y="5525689"/>
            <a:ext cx="39516"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2" name="Freeform 31"/>
          <p:cNvSpPr>
            <a:spLocks/>
          </p:cNvSpPr>
          <p:nvPr/>
        </p:nvSpPr>
        <p:spPr bwMode="black">
          <a:xfrm>
            <a:off x="4877279" y="5600088"/>
            <a:ext cx="39516"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3" name="Freeform 32"/>
          <p:cNvSpPr>
            <a:spLocks/>
          </p:cNvSpPr>
          <p:nvPr/>
        </p:nvSpPr>
        <p:spPr bwMode="black">
          <a:xfrm>
            <a:off x="4986670" y="5654198"/>
            <a:ext cx="39516"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Tree>
    <p:extLst>
      <p:ext uri="{BB962C8B-B14F-4D97-AF65-F5344CB8AC3E}">
        <p14:creationId xmlns:p14="http://schemas.microsoft.com/office/powerpoint/2010/main" val="3437273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700"/>
                                        <p:tgtEl>
                                          <p:spTgt spid="25"/>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700"/>
                                        <p:tgtEl>
                                          <p:spTgt spid="27"/>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700"/>
                                        <p:tgtEl>
                                          <p:spTgt spid="29"/>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700"/>
                                        <p:tgtEl>
                                          <p:spTgt spid="31"/>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700"/>
                                        <p:tgtEl>
                                          <p:spTgt spid="33"/>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700"/>
                                        <p:tgtEl>
                                          <p:spTgt spid="26"/>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700"/>
                                        <p:tgtEl>
                                          <p:spTgt spid="28"/>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700"/>
                                        <p:tgtEl>
                                          <p:spTgt spid="30"/>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700"/>
                                        <p:tgtEl>
                                          <p:spTgt spid="32"/>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25"/>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27"/>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29"/>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31"/>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33"/>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26"/>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28"/>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30"/>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32"/>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700"/>
                                        <p:tgtEl>
                                          <p:spTgt spid="22"/>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700"/>
                                        <p:tgtEl>
                                          <p:spTgt spid="20"/>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700"/>
                                        <p:tgtEl>
                                          <p:spTgt spid="24"/>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00"/>
                                        <p:tgtEl>
                                          <p:spTgt spid="21"/>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Closing Slide-green thank you">
    <p:spTree>
      <p:nvGrpSpPr>
        <p:cNvPr id="1" name=""/>
        <p:cNvGrpSpPr/>
        <p:nvPr/>
      </p:nvGrpSpPr>
      <p:grpSpPr>
        <a:xfrm>
          <a:off x="0" y="0"/>
          <a:ext cx="0" cy="0"/>
          <a:chOff x="0" y="0"/>
          <a:chExt cx="0" cy="0"/>
        </a:xfrm>
      </p:grpSpPr>
      <p:pic>
        <p:nvPicPr>
          <p:cNvPr id="19"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20" name="Rectangle 19"/>
          <p:cNvSpPr>
            <a:spLocks noChangeArrowheads="1"/>
          </p:cNvSpPr>
          <p:nvPr userDrawn="1"/>
        </p:nvSpPr>
        <p:spPr bwMode="black">
          <a:xfrm>
            <a:off x="6312989" y="3708605"/>
            <a:ext cx="116617" cy="441827"/>
          </a:xfrm>
          <a:prstGeom prst="rect">
            <a:avLst/>
          </a:prstGeom>
          <a:solidFill>
            <a:schemeClr val="bg1"/>
          </a:solidFill>
          <a:ln w="9525">
            <a:noFill/>
            <a:miter lim="800000"/>
            <a:headEnd/>
            <a:tailEnd/>
          </a:ln>
        </p:spPr>
        <p:txBody>
          <a:bodyPr lIns="99276" tIns="49638" rIns="99276" bIns="49638"/>
          <a:lstStyle/>
          <a:p>
            <a:endParaRPr lang="en-US" sz="2600" dirty="0">
              <a:solidFill>
                <a:srgbClr val="0096D6"/>
              </a:solidFill>
              <a:latin typeface="Arial"/>
              <a:ea typeface="+mn-ea"/>
            </a:endParaRPr>
          </a:p>
        </p:txBody>
      </p:sp>
      <p:sp>
        <p:nvSpPr>
          <p:cNvPr id="21" name="Freeform 20"/>
          <p:cNvSpPr>
            <a:spLocks/>
          </p:cNvSpPr>
          <p:nvPr/>
        </p:nvSpPr>
        <p:spPr bwMode="black">
          <a:xfrm>
            <a:off x="6992342" y="3697606"/>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2" name="Freeform 21"/>
          <p:cNvSpPr>
            <a:spLocks/>
          </p:cNvSpPr>
          <p:nvPr/>
        </p:nvSpPr>
        <p:spPr bwMode="black">
          <a:xfrm>
            <a:off x="5824831" y="3697606"/>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3" name="Freeform 22"/>
          <p:cNvSpPr>
            <a:spLocks noEditPoints="1"/>
          </p:cNvSpPr>
          <p:nvPr/>
        </p:nvSpPr>
        <p:spPr bwMode="black">
          <a:xfrm>
            <a:off x="7452023" y="3697606"/>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4" name="Freeform 23"/>
          <p:cNvSpPr>
            <a:spLocks/>
          </p:cNvSpPr>
          <p:nvPr/>
        </p:nvSpPr>
        <p:spPr bwMode="black">
          <a:xfrm>
            <a:off x="6580118" y="3697606"/>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5" name="Freeform 24"/>
          <p:cNvSpPr>
            <a:spLocks/>
          </p:cNvSpPr>
          <p:nvPr/>
        </p:nvSpPr>
        <p:spPr bwMode="black">
          <a:xfrm>
            <a:off x="5592956" y="3082440"/>
            <a:ext cx="109836"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6" name="Freeform 25"/>
          <p:cNvSpPr>
            <a:spLocks/>
          </p:cNvSpPr>
          <p:nvPr/>
        </p:nvSpPr>
        <p:spPr bwMode="black">
          <a:xfrm>
            <a:off x="5900765" y="2930182"/>
            <a:ext cx="109836"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7" name="Freeform 26"/>
          <p:cNvSpPr>
            <a:spLocks/>
          </p:cNvSpPr>
          <p:nvPr/>
        </p:nvSpPr>
        <p:spPr bwMode="black">
          <a:xfrm>
            <a:off x="6203155" y="2720824"/>
            <a:ext cx="109836"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8" name="Freeform 27"/>
          <p:cNvSpPr>
            <a:spLocks/>
          </p:cNvSpPr>
          <p:nvPr/>
        </p:nvSpPr>
        <p:spPr bwMode="black">
          <a:xfrm>
            <a:off x="6510965" y="2930181"/>
            <a:ext cx="109836"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29" name="Freeform 28"/>
          <p:cNvSpPr>
            <a:spLocks/>
          </p:cNvSpPr>
          <p:nvPr/>
        </p:nvSpPr>
        <p:spPr bwMode="black">
          <a:xfrm>
            <a:off x="6811994" y="3082442"/>
            <a:ext cx="116617"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0" name="Freeform 29"/>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1" name="Freeform 30"/>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2" name="Freeform 31"/>
          <p:cNvSpPr>
            <a:spLocks/>
          </p:cNvSpPr>
          <p:nvPr/>
        </p:nvSpPr>
        <p:spPr bwMode="black">
          <a:xfrm>
            <a:off x="7730003"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3" name="Freeform 32"/>
          <p:cNvSpPr>
            <a:spLocks/>
          </p:cNvSpPr>
          <p:nvPr/>
        </p:nvSpPr>
        <p:spPr bwMode="black">
          <a:xfrm>
            <a:off x="8037815" y="3082442"/>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4" name="TextBox 33"/>
          <p:cNvSpPr txBox="1"/>
          <p:nvPr userDrawn="1"/>
        </p:nvSpPr>
        <p:spPr>
          <a:xfrm>
            <a:off x="644692" y="3060489"/>
            <a:ext cx="2674801" cy="700410"/>
          </a:xfrm>
          <a:prstGeom prst="rect">
            <a:avLst/>
          </a:prstGeom>
          <a:noFill/>
        </p:spPr>
        <p:txBody>
          <a:bodyPr wrap="none" lIns="99276" tIns="49638" rIns="99276" bIns="49638" rtlCol="0">
            <a:spAutoFit/>
          </a:bodyPr>
          <a:lstStyle/>
          <a:p>
            <a:r>
              <a:rPr lang="en-US" sz="3900" dirty="0">
                <a:solidFill>
                  <a:srgbClr val="FFFFFF"/>
                </a:solidFill>
                <a:latin typeface="Arial"/>
                <a:ea typeface="+mn-ea"/>
              </a:rPr>
              <a:t>Thank you.</a:t>
            </a:r>
          </a:p>
        </p:txBody>
      </p:sp>
    </p:spTree>
    <p:extLst>
      <p:ext uri="{BB962C8B-B14F-4D97-AF65-F5344CB8AC3E}">
        <p14:creationId xmlns:p14="http://schemas.microsoft.com/office/powerpoint/2010/main" val="371970261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700"/>
                                        <p:tgtEl>
                                          <p:spTgt spid="19"/>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700"/>
                                        <p:tgtEl>
                                          <p:spTgt spid="25"/>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700"/>
                                        <p:tgtEl>
                                          <p:spTgt spid="26"/>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00"/>
                                        <p:tgtEl>
                                          <p:spTgt spid="2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700"/>
                                        <p:tgtEl>
                                          <p:spTgt spid="28"/>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700"/>
                                        <p:tgtEl>
                                          <p:spTgt spid="29"/>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700"/>
                                        <p:tgtEl>
                                          <p:spTgt spid="30"/>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700"/>
                                        <p:tgtEl>
                                          <p:spTgt spid="3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700"/>
                                        <p:tgtEl>
                                          <p:spTgt spid="32"/>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700"/>
                                        <p:tgtEl>
                                          <p:spTgt spid="33"/>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25"/>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27"/>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29"/>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31"/>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33"/>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26"/>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28"/>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30"/>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32"/>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700"/>
                                        <p:tgtEl>
                                          <p:spTgt spid="22"/>
                                        </p:tgtEl>
                                      </p:cBhvr>
                                    </p:animEffect>
                                  </p:childTnLst>
                                </p:cTn>
                              </p:par>
                              <p:par>
                                <p:cTn id="62" presetID="10" presetClass="entr" presetSubtype="0" fill="hold" grpId="0" nodeType="withEffect">
                                  <p:stCondLst>
                                    <p:cond delay="10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00"/>
                                        <p:tgtEl>
                                          <p:spTgt spid="20"/>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700"/>
                                        <p:tgtEl>
                                          <p:spTgt spid="24"/>
                                        </p:tgtEl>
                                      </p:cBhvr>
                                    </p:animEffect>
                                  </p:childTnLst>
                                </p:cTn>
                              </p:par>
                              <p:par>
                                <p:cTn id="68" presetID="10" presetClass="entr" presetSubtype="0" fill="hold" grpId="0" nodeType="withEffect">
                                  <p:stCondLst>
                                    <p:cond delay="30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700"/>
                                        <p:tgtEl>
                                          <p:spTgt spid="21"/>
                                        </p:tgtEl>
                                      </p:cBhvr>
                                    </p:animEffect>
                                  </p:childTnLst>
                                </p:cTn>
                              </p:par>
                              <p:par>
                                <p:cTn id="71" presetID="10" presetClass="entr" presetSubtype="0" fill="hold" grpId="0" nodeType="withEffect">
                                  <p:stCondLst>
                                    <p:cond delay="400"/>
                                  </p:stCondLst>
                                  <p:childTnLst>
                                    <p:set>
                                      <p:cBhvr>
                                        <p:cTn id="72" dur="1" fill="hold">
                                          <p:stCondLst>
                                            <p:cond delay="0"/>
                                          </p:stCondLst>
                                        </p:cTn>
                                        <p:tgtEl>
                                          <p:spTgt spid="23"/>
                                        </p:tgtEl>
                                        <p:attrNameLst>
                                          <p:attrName>style.visibility</p:attrName>
                                        </p:attrNameLst>
                                      </p:cBhvr>
                                      <p:to>
                                        <p:strVal val="visible"/>
                                      </p:to>
                                    </p:set>
                                    <p:animEffect transition="in" filter="fade">
                                      <p:cBhvr>
                                        <p:cTn id="73"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20" name="Picture 19" descr="Complex_Gradient7.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9144000" cy="6858000"/>
          </a:xfrm>
          <a:prstGeom prst="rect">
            <a:avLst/>
          </a:prstGeom>
        </p:spPr>
      </p:pic>
      <p:sp>
        <p:nvSpPr>
          <p:cNvPr id="4" name="Rectangle 3"/>
          <p:cNvSpPr>
            <a:spLocks noChangeArrowheads="1"/>
          </p:cNvSpPr>
          <p:nvPr/>
        </p:nvSpPr>
        <p:spPr bwMode="black">
          <a:xfrm>
            <a:off x="4373704" y="5844550"/>
            <a:ext cx="41443" cy="157016"/>
          </a:xfrm>
          <a:prstGeom prst="rect">
            <a:avLst/>
          </a:prstGeom>
          <a:solidFill>
            <a:schemeClr val="bg1"/>
          </a:solidFill>
          <a:ln w="9525">
            <a:noFill/>
            <a:miter lim="800000"/>
            <a:headEnd/>
            <a:tailEnd/>
          </a:ln>
        </p:spPr>
        <p:txBody>
          <a:bodyPr lIns="99276" tIns="49638" rIns="99276" bIns="49638"/>
          <a:lstStyle/>
          <a:p>
            <a:endParaRPr lang="en-US" sz="2600" dirty="0">
              <a:solidFill>
                <a:srgbClr val="0096D6"/>
              </a:solidFill>
              <a:latin typeface="Arial"/>
              <a:ea typeface="+mn-ea"/>
            </a:endParaRPr>
          </a:p>
        </p:txBody>
      </p:sp>
      <p:sp>
        <p:nvSpPr>
          <p:cNvPr id="5" name="Freeform 4"/>
          <p:cNvSpPr>
            <a:spLocks/>
          </p:cNvSpPr>
          <p:nvPr/>
        </p:nvSpPr>
        <p:spPr bwMode="black">
          <a:xfrm>
            <a:off x="4615131"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6" name="Freeform 5"/>
          <p:cNvSpPr>
            <a:spLocks/>
          </p:cNvSpPr>
          <p:nvPr/>
        </p:nvSpPr>
        <p:spPr bwMode="black">
          <a:xfrm>
            <a:off x="4200222"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7" name="Freeform 6"/>
          <p:cNvSpPr>
            <a:spLocks noEditPoints="1"/>
          </p:cNvSpPr>
          <p:nvPr userDrawn="1"/>
        </p:nvSpPr>
        <p:spPr bwMode="black">
          <a:xfrm>
            <a:off x="4778492"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8" name="Freeform 7"/>
          <p:cNvSpPr>
            <a:spLocks/>
          </p:cNvSpPr>
          <p:nvPr/>
        </p:nvSpPr>
        <p:spPr bwMode="black">
          <a:xfrm>
            <a:off x="4468635"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11" name="Freeform 10"/>
          <p:cNvSpPr>
            <a:spLocks/>
          </p:cNvSpPr>
          <p:nvPr/>
        </p:nvSpPr>
        <p:spPr bwMode="black">
          <a:xfrm>
            <a:off x="4334670" y="5525689"/>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12" name="Freeform 11"/>
          <p:cNvSpPr>
            <a:spLocks/>
          </p:cNvSpPr>
          <p:nvPr/>
        </p:nvSpPr>
        <p:spPr bwMode="black">
          <a:xfrm>
            <a:off x="4444059"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14" name="Freeform 13"/>
          <p:cNvSpPr>
            <a:spLocks/>
          </p:cNvSpPr>
          <p:nvPr/>
        </p:nvSpPr>
        <p:spPr bwMode="black">
          <a:xfrm>
            <a:off x="4551040"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15" name="Freeform 14"/>
          <p:cNvSpPr>
            <a:spLocks/>
          </p:cNvSpPr>
          <p:nvPr/>
        </p:nvSpPr>
        <p:spPr bwMode="black">
          <a:xfrm>
            <a:off x="4660429" y="5600088"/>
            <a:ext cx="39516"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16" name="Freeform 15"/>
          <p:cNvSpPr>
            <a:spLocks/>
          </p:cNvSpPr>
          <p:nvPr/>
        </p:nvSpPr>
        <p:spPr bwMode="black">
          <a:xfrm>
            <a:off x="4769819" y="5525689"/>
            <a:ext cx="39516"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17" name="Freeform 16"/>
          <p:cNvSpPr>
            <a:spLocks/>
          </p:cNvSpPr>
          <p:nvPr/>
        </p:nvSpPr>
        <p:spPr bwMode="black">
          <a:xfrm>
            <a:off x="4877279" y="5600088"/>
            <a:ext cx="39516"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18" name="Freeform 17"/>
          <p:cNvSpPr>
            <a:spLocks/>
          </p:cNvSpPr>
          <p:nvPr/>
        </p:nvSpPr>
        <p:spPr bwMode="black">
          <a:xfrm>
            <a:off x="4986670" y="5654198"/>
            <a:ext cx="39516"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Tree>
    <p:extLst>
      <p:ext uri="{BB962C8B-B14F-4D97-AF65-F5344CB8AC3E}">
        <p14:creationId xmlns:p14="http://schemas.microsoft.com/office/powerpoint/2010/main" val="164288462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700"/>
                                        <p:tgtEl>
                                          <p:spTgt spid="20"/>
                                        </p:tgtEl>
                                      </p:cBhvr>
                                    </p:animEffect>
                                  </p:childTnLst>
                                </p:cTn>
                              </p:par>
                            </p:childTnLst>
                          </p:cTn>
                        </p:par>
                        <p:par>
                          <p:cTn id="8" fill="hold">
                            <p:stCondLst>
                              <p:cond delay="700"/>
                            </p:stCondLst>
                            <p:childTnLst>
                              <p:par>
                                <p:cTn id="9" presetID="10" presetClass="entr" presetSubtype="0" fill="hold" grpId="1"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700"/>
                                        <p:tgtEl>
                                          <p:spTgt spid="9"/>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00"/>
                                        <p:tgtEl>
                                          <p:spTgt spid="11"/>
                                        </p:tgtEl>
                                      </p:cBhvr>
                                    </p:animEffect>
                                  </p:childTnLst>
                                </p:cTn>
                              </p:par>
                              <p:par>
                                <p:cTn id="15" presetID="10" presetClass="entr"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00"/>
                                        <p:tgtEl>
                                          <p:spTgt spid="14"/>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700"/>
                                        <p:tgtEl>
                                          <p:spTgt spid="16"/>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700"/>
                                        <p:tgtEl>
                                          <p:spTgt spid="18"/>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700"/>
                                        <p:tgtEl>
                                          <p:spTgt spid="10"/>
                                        </p:tgtEl>
                                      </p:cBhvr>
                                    </p:animEffect>
                                  </p:childTnLst>
                                </p:cTn>
                              </p:par>
                              <p:par>
                                <p:cTn id="27" presetID="10"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700"/>
                                        <p:tgtEl>
                                          <p:spTgt spid="12"/>
                                        </p:tgtEl>
                                      </p:cBhvr>
                                    </p:animEffect>
                                  </p:childTnLst>
                                </p:cTn>
                              </p:par>
                              <p:par>
                                <p:cTn id="30" presetID="10" presetClass="entr" presetSubtype="0" fill="hold" grpId="1"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700"/>
                                        <p:tgtEl>
                                          <p:spTgt spid="15"/>
                                        </p:tgtEl>
                                      </p:cBhvr>
                                    </p:animEffect>
                                  </p:childTnLst>
                                </p:cTn>
                              </p:par>
                              <p:par>
                                <p:cTn id="33" presetID="10" presetClass="entr"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700"/>
                                        <p:tgtEl>
                                          <p:spTgt spid="17"/>
                                        </p:tgtEl>
                                      </p:cBhvr>
                                    </p:animEffect>
                                  </p:childTnLst>
                                </p:cTn>
                              </p:par>
                              <p:par>
                                <p:cTn id="36" presetID="42" presetClass="path" presetSubtype="0" accel="50000" decel="50000" fill="hold" grpId="0" nodeType="withEffect">
                                  <p:stCondLst>
                                    <p:cond delay="0"/>
                                  </p:stCondLst>
                                  <p:childTnLst>
                                    <p:animMotion origin="layout" path="M -5.55556E-7 -1.91391E-6 L -5.55556E-7 0.02314 " pathEditMode="relative" rAng="0" ptsTypes="AA">
                                      <p:cBhvr>
                                        <p:cTn id="37" dur="700" spd="-100000" fill="hold"/>
                                        <p:tgtEl>
                                          <p:spTgt spid="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0 -1.91391E-6 L 0 0.02314 " pathEditMode="relative" rAng="0" ptsTypes="AA">
                                      <p:cBhvr>
                                        <p:cTn id="41" dur="700" spd="-100000" fill="hold"/>
                                        <p:tgtEl>
                                          <p:spTgt spid="14"/>
                                        </p:tgtEl>
                                        <p:attrNameLst>
                                          <p:attrName>ppt_x</p:attrName>
                                          <p:attrName>ppt_y</p:attrName>
                                        </p:attrNameLst>
                                      </p:cBhvr>
                                      <p:rCtr x="0" y="12"/>
                                    </p:animMotion>
                                  </p:childTnLst>
                                </p:cTn>
                              </p:par>
                              <p:par>
                                <p:cTn id="42" presetID="42" presetClass="path" presetSubtype="0" accel="50000" decel="50000" fill="hold" grpId="0" nodeType="withEffect">
                                  <p:stCondLst>
                                    <p:cond delay="0"/>
                                  </p:stCondLst>
                                  <p:childTnLst>
                                    <p:animMotion origin="layout" path="M -4.72222E-6 -1.93242E-6 L -4.72222E-6 0.02962 " pathEditMode="relative" rAng="0" ptsTypes="AA">
                                      <p:cBhvr>
                                        <p:cTn id="43" dur="700" spd="-100000" fill="hold"/>
                                        <p:tgtEl>
                                          <p:spTgt spid="16"/>
                                        </p:tgtEl>
                                        <p:attrNameLst>
                                          <p:attrName>ppt_x</p:attrName>
                                          <p:attrName>ppt_y</p:attrName>
                                        </p:attrNameLst>
                                      </p:cBhvr>
                                      <p:rCtr x="0" y="15"/>
                                    </p:animMotion>
                                  </p:childTnLst>
                                </p:cTn>
                              </p:par>
                              <p:par>
                                <p:cTn id="44" presetID="42" presetClass="path" presetSubtype="0" accel="50000" decel="50000" fill="hold" grpId="0" nodeType="withEffect">
                                  <p:stCondLst>
                                    <p:cond delay="0"/>
                                  </p:stCondLst>
                                  <p:childTnLst>
                                    <p:animMotion origin="layout" path="M 4.16667E-6 -1.91391E-6 L 4.16667E-6 0.02314 " pathEditMode="relative" rAng="0" ptsTypes="AA">
                                      <p:cBhvr>
                                        <p:cTn id="45" dur="700" spd="-100000" fill="hold"/>
                                        <p:tgtEl>
                                          <p:spTgt spid="1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2.77778E-7 2.36056E-6 L 2.77778E-7 -0.02338 " pathEditMode="relative" rAng="0" ptsTypes="AA">
                                      <p:cBhvr>
                                        <p:cTn id="47" dur="700" spd="-100000" fill="hold"/>
                                        <p:tgtEl>
                                          <p:spTgt spid="1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8.33333E-7 2.36056E-6 L -8.33333E-7 -0.02338 " pathEditMode="relative" rAng="0" ptsTypes="AA">
                                      <p:cBhvr>
                                        <p:cTn id="49" dur="700" spd="-100000" fill="hold"/>
                                        <p:tgtEl>
                                          <p:spTgt spid="12"/>
                                        </p:tgtEl>
                                        <p:attrNameLst>
                                          <p:attrName>ppt_x</p:attrName>
                                          <p:attrName>ppt_y</p:attrName>
                                        </p:attrNameLst>
                                      </p:cBhvr>
                                      <p:rCtr x="0" y="-12"/>
                                    </p:animMotion>
                                  </p:childTnLst>
                                </p:cTn>
                              </p:par>
                              <p:par>
                                <p:cTn id="50" presetID="64" presetClass="path" presetSubtype="0" accel="50000" decel="50000" fill="hold" grpId="0" nodeType="withEffect">
                                  <p:stCondLst>
                                    <p:cond delay="0"/>
                                  </p:stCondLst>
                                  <p:childTnLst>
                                    <p:animMotion origin="layout" path="M 4.44444E-6 2.36056E-6 L 4.44444E-6 -0.02338 " pathEditMode="relative" rAng="0" ptsTypes="AA">
                                      <p:cBhvr>
                                        <p:cTn id="51" dur="700" spd="-100000" fill="hold"/>
                                        <p:tgtEl>
                                          <p:spTgt spid="15"/>
                                        </p:tgtEl>
                                        <p:attrNameLst>
                                          <p:attrName>ppt_x</p:attrName>
                                          <p:attrName>ppt_y</p:attrName>
                                        </p:attrNameLst>
                                      </p:cBhvr>
                                      <p:rCtr x="0" y="-12"/>
                                    </p:animMotion>
                                  </p:childTnLst>
                                </p:cTn>
                              </p:par>
                              <p:par>
                                <p:cTn id="52" presetID="64" presetClass="path" presetSubtype="0" accel="50000" decel="50000" fill="hold" grpId="0" nodeType="withEffect">
                                  <p:stCondLst>
                                    <p:cond delay="0"/>
                                  </p:stCondLst>
                                  <p:childTnLst>
                                    <p:animMotion origin="layout" path="M 3.33333E-6 2.36056E-6 L 3.33333E-6 -0.02338 " pathEditMode="relative" rAng="0" ptsTypes="AA">
                                      <p:cBhvr>
                                        <p:cTn id="53" dur="700" spd="-100000" fill="hold"/>
                                        <p:tgtEl>
                                          <p:spTgt spid="17"/>
                                        </p:tgtEl>
                                        <p:attrNameLst>
                                          <p:attrName>ppt_x</p:attrName>
                                          <p:attrName>ppt_y</p:attrName>
                                        </p:attrNameLst>
                                      </p:cBhvr>
                                      <p:rCtr x="0" y="-12"/>
                                    </p:animMotion>
                                  </p:childTnLst>
                                </p:cTn>
                              </p:par>
                            </p:childTnLst>
                          </p:cTn>
                        </p:par>
                        <p:par>
                          <p:cTn id="54" fill="hold">
                            <p:stCondLst>
                              <p:cond delay="1400"/>
                            </p:stCondLst>
                            <p:childTnLst>
                              <p:par>
                                <p:cTn id="55" presetID="10" presetClass="entr" presetSubtype="0"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700"/>
                                        <p:tgtEl>
                                          <p:spTgt spid="6"/>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700"/>
                                        <p:tgtEl>
                                          <p:spTgt spid="4"/>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8"/>
                                        </p:tgtEl>
                                        <p:attrNameLst>
                                          <p:attrName>style.visibility</p:attrName>
                                        </p:attrNameLst>
                                      </p:cBhvr>
                                      <p:to>
                                        <p:strVal val="visible"/>
                                      </p:to>
                                    </p:set>
                                    <p:animEffect transition="in" filter="fade">
                                      <p:cBhvr>
                                        <p:cTn id="63" dur="700"/>
                                        <p:tgtEl>
                                          <p:spTgt spid="8"/>
                                        </p:tgtEl>
                                      </p:cBhvr>
                                    </p:animEffect>
                                  </p:childTnLst>
                                </p:cTn>
                              </p:par>
                              <p:par>
                                <p:cTn id="64" presetID="10" presetClass="entr" presetSubtype="0" fill="hold" grpId="0" nodeType="withEffect">
                                  <p:stCondLst>
                                    <p:cond delay="300"/>
                                  </p:stCondLst>
                                  <p:childTnLst>
                                    <p:set>
                                      <p:cBhvr>
                                        <p:cTn id="65" dur="1" fill="hold">
                                          <p:stCondLst>
                                            <p:cond delay="0"/>
                                          </p:stCondLst>
                                        </p:cTn>
                                        <p:tgtEl>
                                          <p:spTgt spid="5"/>
                                        </p:tgtEl>
                                        <p:attrNameLst>
                                          <p:attrName>style.visibility</p:attrName>
                                        </p:attrNameLst>
                                      </p:cBhvr>
                                      <p:to>
                                        <p:strVal val="visible"/>
                                      </p:to>
                                    </p:set>
                                    <p:animEffect transition="in" filter="fade">
                                      <p:cBhvr>
                                        <p:cTn id="66" dur="700"/>
                                        <p:tgtEl>
                                          <p:spTgt spid="5"/>
                                        </p:tgtEl>
                                      </p:cBhvr>
                                    </p:animEffect>
                                  </p:childTnLst>
                                </p:cTn>
                              </p:par>
                              <p:par>
                                <p:cTn id="67" presetID="10" presetClass="entr" presetSubtype="0" fill="hold" grpId="0" nodeType="withEffect">
                                  <p:stCondLst>
                                    <p:cond delay="400"/>
                                  </p:stCondLst>
                                  <p:childTnLst>
                                    <p:set>
                                      <p:cBhvr>
                                        <p:cTn id="68" dur="1" fill="hold">
                                          <p:stCondLst>
                                            <p:cond delay="0"/>
                                          </p:stCondLst>
                                        </p:cTn>
                                        <p:tgtEl>
                                          <p:spTgt spid="7"/>
                                        </p:tgtEl>
                                        <p:attrNameLst>
                                          <p:attrName>style.visibility</p:attrName>
                                        </p:attrNameLst>
                                      </p:cBhvr>
                                      <p:to>
                                        <p:strVal val="visible"/>
                                      </p:to>
                                    </p:set>
                                    <p:animEffect transition="in" filter="fade">
                                      <p:cBhvr>
                                        <p:cTn id="69"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18" name="Picture 17" descr="Complex_Gradient7.jpg"/>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9144000" cy="6858000"/>
          </a:xfrm>
          <a:prstGeom prst="rect">
            <a:avLst/>
          </a:prstGeom>
        </p:spPr>
      </p:pic>
      <p:sp>
        <p:nvSpPr>
          <p:cNvPr id="34" name="TextBox 33"/>
          <p:cNvSpPr txBox="1"/>
          <p:nvPr userDrawn="1"/>
        </p:nvSpPr>
        <p:spPr>
          <a:xfrm>
            <a:off x="644692" y="3060489"/>
            <a:ext cx="2674801" cy="700410"/>
          </a:xfrm>
          <a:prstGeom prst="rect">
            <a:avLst/>
          </a:prstGeom>
          <a:noFill/>
        </p:spPr>
        <p:txBody>
          <a:bodyPr wrap="none" lIns="99276" tIns="49638" rIns="99276" bIns="49638" rtlCol="0">
            <a:spAutoFit/>
          </a:bodyPr>
          <a:lstStyle/>
          <a:p>
            <a:r>
              <a:rPr lang="en-US" sz="3900" dirty="0">
                <a:solidFill>
                  <a:srgbClr val="FFFFFF"/>
                </a:solidFill>
                <a:latin typeface="Arial"/>
                <a:ea typeface="+mn-ea"/>
              </a:rPr>
              <a:t>Thank you.</a:t>
            </a:r>
          </a:p>
        </p:txBody>
      </p:sp>
      <p:sp>
        <p:nvSpPr>
          <p:cNvPr id="19" name="Rectangle 18"/>
          <p:cNvSpPr>
            <a:spLocks noChangeArrowheads="1"/>
          </p:cNvSpPr>
          <p:nvPr/>
        </p:nvSpPr>
        <p:spPr bwMode="black">
          <a:xfrm>
            <a:off x="6312989" y="3708605"/>
            <a:ext cx="116617" cy="441827"/>
          </a:xfrm>
          <a:prstGeom prst="rect">
            <a:avLst/>
          </a:prstGeom>
          <a:solidFill>
            <a:schemeClr val="bg1"/>
          </a:solidFill>
          <a:ln w="9525">
            <a:noFill/>
            <a:miter lim="800000"/>
            <a:headEnd/>
            <a:tailEnd/>
          </a:ln>
        </p:spPr>
        <p:txBody>
          <a:bodyPr lIns="99276" tIns="49638" rIns="99276" bIns="49638"/>
          <a:lstStyle/>
          <a:p>
            <a:endParaRPr lang="en-US" sz="2600" dirty="0">
              <a:solidFill>
                <a:srgbClr val="0096D6"/>
              </a:solidFill>
              <a:latin typeface="Arial"/>
              <a:ea typeface="+mn-ea"/>
            </a:endParaRPr>
          </a:p>
        </p:txBody>
      </p:sp>
      <p:sp>
        <p:nvSpPr>
          <p:cNvPr id="35" name="Freeform 34"/>
          <p:cNvSpPr>
            <a:spLocks/>
          </p:cNvSpPr>
          <p:nvPr/>
        </p:nvSpPr>
        <p:spPr bwMode="black">
          <a:xfrm>
            <a:off x="6992342" y="3697606"/>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6" name="Freeform 35"/>
          <p:cNvSpPr>
            <a:spLocks/>
          </p:cNvSpPr>
          <p:nvPr userDrawn="1"/>
        </p:nvSpPr>
        <p:spPr bwMode="black">
          <a:xfrm>
            <a:off x="5824831" y="3697606"/>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7" name="Freeform 36"/>
          <p:cNvSpPr>
            <a:spLocks noEditPoints="1"/>
          </p:cNvSpPr>
          <p:nvPr/>
        </p:nvSpPr>
        <p:spPr bwMode="black">
          <a:xfrm>
            <a:off x="7452023" y="3697606"/>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8" name="Freeform 37"/>
          <p:cNvSpPr>
            <a:spLocks/>
          </p:cNvSpPr>
          <p:nvPr/>
        </p:nvSpPr>
        <p:spPr bwMode="black">
          <a:xfrm>
            <a:off x="6580118" y="3697606"/>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39" name="Freeform 38"/>
          <p:cNvSpPr>
            <a:spLocks/>
          </p:cNvSpPr>
          <p:nvPr/>
        </p:nvSpPr>
        <p:spPr bwMode="black">
          <a:xfrm>
            <a:off x="5592956" y="3082440"/>
            <a:ext cx="109836"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40" name="Freeform 39"/>
          <p:cNvSpPr>
            <a:spLocks/>
          </p:cNvSpPr>
          <p:nvPr/>
        </p:nvSpPr>
        <p:spPr bwMode="black">
          <a:xfrm>
            <a:off x="5900765" y="2930182"/>
            <a:ext cx="109836"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41" name="Freeform 40"/>
          <p:cNvSpPr>
            <a:spLocks/>
          </p:cNvSpPr>
          <p:nvPr/>
        </p:nvSpPr>
        <p:spPr bwMode="black">
          <a:xfrm>
            <a:off x="6203155" y="2720824"/>
            <a:ext cx="109836"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42" name="Freeform 41"/>
          <p:cNvSpPr>
            <a:spLocks/>
          </p:cNvSpPr>
          <p:nvPr/>
        </p:nvSpPr>
        <p:spPr bwMode="black">
          <a:xfrm>
            <a:off x="6510965" y="2930181"/>
            <a:ext cx="109836"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43" name="Freeform 42"/>
          <p:cNvSpPr>
            <a:spLocks/>
          </p:cNvSpPr>
          <p:nvPr/>
        </p:nvSpPr>
        <p:spPr bwMode="black">
          <a:xfrm>
            <a:off x="6811994" y="3082442"/>
            <a:ext cx="116617"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44" name="Freeform 43"/>
          <p:cNvSpPr>
            <a:spLocks/>
          </p:cNvSpPr>
          <p:nvPr/>
        </p:nvSpPr>
        <p:spPr bwMode="black">
          <a:xfrm>
            <a:off x="7119806"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45" name="Freeform 44"/>
          <p:cNvSpPr>
            <a:spLocks/>
          </p:cNvSpPr>
          <p:nvPr/>
        </p:nvSpPr>
        <p:spPr bwMode="black">
          <a:xfrm>
            <a:off x="7427618" y="272082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46" name="Freeform 45"/>
          <p:cNvSpPr>
            <a:spLocks/>
          </p:cNvSpPr>
          <p:nvPr/>
        </p:nvSpPr>
        <p:spPr bwMode="black">
          <a:xfrm>
            <a:off x="7730003" y="293018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
        <p:nvSpPr>
          <p:cNvPr id="47" name="Freeform 46"/>
          <p:cNvSpPr>
            <a:spLocks/>
          </p:cNvSpPr>
          <p:nvPr/>
        </p:nvSpPr>
        <p:spPr bwMode="black">
          <a:xfrm>
            <a:off x="8037815" y="3082442"/>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lIns="99276" tIns="49638" rIns="99276" bIns="49638"/>
          <a:lstStyle/>
          <a:p>
            <a:endParaRPr lang="en-US" sz="2600" dirty="0">
              <a:solidFill>
                <a:srgbClr val="0096D6"/>
              </a:solidFill>
              <a:latin typeface="Arial"/>
              <a:ea typeface="+mn-ea"/>
            </a:endParaRPr>
          </a:p>
        </p:txBody>
      </p:sp>
    </p:spTree>
    <p:extLst>
      <p:ext uri="{BB962C8B-B14F-4D97-AF65-F5344CB8AC3E}">
        <p14:creationId xmlns:p14="http://schemas.microsoft.com/office/powerpoint/2010/main" val="256749625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00"/>
                                        <p:tgtEl>
                                          <p:spTgt spid="18"/>
                                        </p:tgtEl>
                                      </p:cBhvr>
                                    </p:animEffect>
                                  </p:childTnLst>
                                </p:cTn>
                              </p:par>
                            </p:childTnLst>
                          </p:cTn>
                        </p:par>
                        <p:par>
                          <p:cTn id="8" fill="hold">
                            <p:stCondLst>
                              <p:cond delay="700"/>
                            </p:stCondLst>
                            <p:childTnLst>
                              <p:par>
                                <p:cTn id="9" presetID="10" presetClass="entr" presetSubtype="0" fill="hold" grpId="0" nodeType="afterEffect">
                                  <p:stCondLst>
                                    <p:cond delay="0"/>
                                  </p:stCondLst>
                                  <p:iterate type="lt">
                                    <p:tmPct val="6250"/>
                                  </p:iterate>
                                  <p:childTnLst>
                                    <p:set>
                                      <p:cBhvr>
                                        <p:cTn id="10" dur="1" fill="hold">
                                          <p:stCondLst>
                                            <p:cond delay="0"/>
                                          </p:stCondLst>
                                        </p:cTn>
                                        <p:tgtEl>
                                          <p:spTgt spid="34"/>
                                        </p:tgtEl>
                                        <p:attrNameLst>
                                          <p:attrName>style.visibility</p:attrName>
                                        </p:attrNameLst>
                                      </p:cBhvr>
                                      <p:to>
                                        <p:strVal val="visible"/>
                                      </p:to>
                                    </p:set>
                                    <p:animEffect transition="in" filter="fade">
                                      <p:cBhvr>
                                        <p:cTn id="11" dur="1000"/>
                                        <p:tgtEl>
                                          <p:spTgt spid="34"/>
                                        </p:tgtEl>
                                      </p:cBhvr>
                                    </p:animEffect>
                                  </p:childTnLst>
                                </p:cTn>
                              </p:par>
                            </p:childTnLst>
                          </p:cTn>
                        </p:par>
                        <p:par>
                          <p:cTn id="12" fill="hold">
                            <p:stCondLst>
                              <p:cond delay="2200"/>
                            </p:stCondLst>
                            <p:childTnLst>
                              <p:par>
                                <p:cTn id="13" presetID="10" presetClass="entr" presetSubtype="0" fill="hold" grpId="1"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700"/>
                                        <p:tgtEl>
                                          <p:spTgt spid="39"/>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700"/>
                                        <p:tgtEl>
                                          <p:spTgt spid="40"/>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700"/>
                                        <p:tgtEl>
                                          <p:spTgt spid="41"/>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700"/>
                                        <p:tgtEl>
                                          <p:spTgt spid="42"/>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700"/>
                                        <p:tgtEl>
                                          <p:spTgt spid="43"/>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700"/>
                                        <p:tgtEl>
                                          <p:spTgt spid="44"/>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700"/>
                                        <p:tgtEl>
                                          <p:spTgt spid="45"/>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700"/>
                                        <p:tgtEl>
                                          <p:spTgt spid="46"/>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700"/>
                                        <p:tgtEl>
                                          <p:spTgt spid="47"/>
                                        </p:tgtEl>
                                      </p:cBhvr>
                                    </p:animEffect>
                                  </p:childTnLst>
                                </p:cTn>
                              </p:par>
                              <p:par>
                                <p:cTn id="40" presetID="42" presetClass="path" presetSubtype="0" accel="50000" decel="50000" fill="hold" grpId="0" nodeType="withEffect">
                                  <p:stCondLst>
                                    <p:cond delay="0"/>
                                  </p:stCondLst>
                                  <p:childTnLst>
                                    <p:animMotion origin="layout" path="M -4.72222E-6 3.7037E-7 L -4.72222E-6 0.09143 " pathEditMode="relative" rAng="0" ptsTypes="AA">
                                      <p:cBhvr>
                                        <p:cTn id="41" dur="700" spd="-100000" fill="hold"/>
                                        <p:tgtEl>
                                          <p:spTgt spid="39"/>
                                        </p:tgtEl>
                                        <p:attrNameLst>
                                          <p:attrName>ppt_x</p:attrName>
                                          <p:attrName>ppt_y</p:attrName>
                                        </p:attrNameLst>
                                      </p:cBhvr>
                                      <p:rCtr x="0" y="46"/>
                                    </p:animMotion>
                                  </p:childTnLst>
                                </p:cTn>
                              </p:par>
                              <p:par>
                                <p:cTn id="42" presetID="42" presetClass="path" presetSubtype="0" accel="50000" decel="50000" fill="hold" grpId="0" nodeType="withEffect">
                                  <p:stCondLst>
                                    <p:cond delay="0"/>
                                  </p:stCondLst>
                                  <p:childTnLst>
                                    <p:animMotion origin="layout" path="M 5E-6 3.7037E-6 L 5E-6 0.11157 " pathEditMode="relative" rAng="0" ptsTypes="AA">
                                      <p:cBhvr>
                                        <p:cTn id="43" dur="700" spd="-100000" fill="hold"/>
                                        <p:tgtEl>
                                          <p:spTgt spid="41"/>
                                        </p:tgtEl>
                                        <p:attrNameLst>
                                          <p:attrName>ppt_x</p:attrName>
                                          <p:attrName>ppt_y</p:attrName>
                                        </p:attrNameLst>
                                      </p:cBhvr>
                                      <p:rCtr x="0" y="56"/>
                                    </p:animMotion>
                                  </p:childTnLst>
                                </p:cTn>
                              </p:par>
                              <p:par>
                                <p:cTn id="44" presetID="42" presetClass="path" presetSubtype="0" accel="50000" decel="50000" fill="hold" grpId="0" nodeType="withEffect">
                                  <p:stCondLst>
                                    <p:cond delay="0"/>
                                  </p:stCondLst>
                                  <p:childTnLst>
                                    <p:animMotion origin="layout" path="M 4.72222E-6 4.81481E-6 L 4.72222E-6 0.09143 " pathEditMode="relative" rAng="0" ptsTypes="AA">
                                      <p:cBhvr>
                                        <p:cTn id="45" dur="700" spd="-100000" fill="hold"/>
                                        <p:tgtEl>
                                          <p:spTgt spid="43"/>
                                        </p:tgtEl>
                                        <p:attrNameLst>
                                          <p:attrName>ppt_x</p:attrName>
                                          <p:attrName>ppt_y</p:attrName>
                                        </p:attrNameLst>
                                      </p:cBhvr>
                                      <p:rCtr x="0" y="46"/>
                                    </p:animMotion>
                                  </p:childTnLst>
                                </p:cTn>
                              </p:par>
                              <p:par>
                                <p:cTn id="46" presetID="42" presetClass="path" presetSubtype="0" accel="50000" decel="50000" fill="hold" grpId="0" nodeType="withEffect">
                                  <p:stCondLst>
                                    <p:cond delay="0"/>
                                  </p:stCondLst>
                                  <p:childTnLst>
                                    <p:animMotion origin="layout" path="M -2.77778E-6 3.7037E-6 L -2.77778E-6 0.11157 " pathEditMode="relative" rAng="0" ptsTypes="AA">
                                      <p:cBhvr>
                                        <p:cTn id="47" dur="700" spd="-100000" fill="hold"/>
                                        <p:tgtEl>
                                          <p:spTgt spid="45"/>
                                        </p:tgtEl>
                                        <p:attrNameLst>
                                          <p:attrName>ppt_x</p:attrName>
                                          <p:attrName>ppt_y</p:attrName>
                                        </p:attrNameLst>
                                      </p:cBhvr>
                                      <p:rCtr x="0" y="56"/>
                                    </p:animMotion>
                                  </p:childTnLst>
                                </p:cTn>
                              </p:par>
                              <p:par>
                                <p:cTn id="48" presetID="42" presetClass="path" presetSubtype="0" accel="50000" decel="50000" fill="hold" grpId="0" nodeType="withEffect">
                                  <p:stCondLst>
                                    <p:cond delay="0"/>
                                  </p:stCondLst>
                                  <p:childTnLst>
                                    <p:animMotion origin="layout" path="M 5.55556E-7 4.81481E-6 L 5.55556E-7 0.09143 " pathEditMode="relative" rAng="0" ptsTypes="AA">
                                      <p:cBhvr>
                                        <p:cTn id="49" dur="700" spd="-100000" fill="hold"/>
                                        <p:tgtEl>
                                          <p:spTgt spid="47"/>
                                        </p:tgtEl>
                                        <p:attrNameLst>
                                          <p:attrName>ppt_x</p:attrName>
                                          <p:attrName>ppt_y</p:attrName>
                                        </p:attrNameLst>
                                      </p:cBhvr>
                                      <p:rCtr x="0" y="46"/>
                                    </p:animMotion>
                                  </p:childTnLst>
                                </p:cTn>
                              </p:par>
                              <p:par>
                                <p:cTn id="50" presetID="64" presetClass="path" presetSubtype="0" accel="50000" decel="50000" fill="hold" grpId="0" nodeType="withEffect">
                                  <p:stCondLst>
                                    <p:cond delay="0"/>
                                  </p:stCondLst>
                                  <p:childTnLst>
                                    <p:animMotion origin="layout" path="M 4.72222E-6 3.33333E-6 L 4.72222E-6 -0.10764 " pathEditMode="relative" rAng="0" ptsTypes="AA">
                                      <p:cBhvr>
                                        <p:cTn id="51" dur="700" spd="-100000" fill="hold"/>
                                        <p:tgtEl>
                                          <p:spTgt spid="40"/>
                                        </p:tgtEl>
                                        <p:attrNameLst>
                                          <p:attrName>ppt_x</p:attrName>
                                          <p:attrName>ppt_y</p:attrName>
                                        </p:attrNameLst>
                                      </p:cBhvr>
                                      <p:rCtr x="0" y="-54"/>
                                    </p:animMotion>
                                  </p:childTnLst>
                                </p:cTn>
                              </p:par>
                              <p:par>
                                <p:cTn id="52" presetID="64" presetClass="path" presetSubtype="0" accel="50000" decel="50000" fill="hold" grpId="0" nodeType="withEffect">
                                  <p:stCondLst>
                                    <p:cond delay="0"/>
                                  </p:stCondLst>
                                  <p:childTnLst>
                                    <p:animMotion origin="layout" path="M 4.44444E-6 3.33333E-6 L 4.44444E-6 -0.10764 " pathEditMode="relative" rAng="0" ptsTypes="AA">
                                      <p:cBhvr>
                                        <p:cTn id="53" dur="700" spd="-100000" fill="hold"/>
                                        <p:tgtEl>
                                          <p:spTgt spid="42"/>
                                        </p:tgtEl>
                                        <p:attrNameLst>
                                          <p:attrName>ppt_x</p:attrName>
                                          <p:attrName>ppt_y</p:attrName>
                                        </p:attrNameLst>
                                      </p:cBhvr>
                                      <p:rCtr x="0" y="-54"/>
                                    </p:animMotion>
                                  </p:childTnLst>
                                </p:cTn>
                              </p:par>
                              <p:par>
                                <p:cTn id="54" presetID="64" presetClass="path" presetSubtype="0" accel="50000" decel="50000" fill="hold" grpId="0" nodeType="withEffect">
                                  <p:stCondLst>
                                    <p:cond delay="0"/>
                                  </p:stCondLst>
                                  <p:childTnLst>
                                    <p:animMotion origin="layout" path="M -2.22222E-6 3.33333E-6 L -2.22222E-6 -0.10764 " pathEditMode="relative" rAng="0" ptsTypes="AA">
                                      <p:cBhvr>
                                        <p:cTn id="55" dur="700" spd="-100000" fill="hold"/>
                                        <p:tgtEl>
                                          <p:spTgt spid="44"/>
                                        </p:tgtEl>
                                        <p:attrNameLst>
                                          <p:attrName>ppt_x</p:attrName>
                                          <p:attrName>ppt_y</p:attrName>
                                        </p:attrNameLst>
                                      </p:cBhvr>
                                      <p:rCtr x="0" y="-54"/>
                                    </p:animMotion>
                                  </p:childTnLst>
                                </p:cTn>
                              </p:par>
                              <p:par>
                                <p:cTn id="56" presetID="64" presetClass="path" presetSubtype="0" accel="50000" decel="50000" fill="hold" grpId="0" nodeType="withEffect">
                                  <p:stCondLst>
                                    <p:cond delay="0"/>
                                  </p:stCondLst>
                                  <p:childTnLst>
                                    <p:animMotion origin="layout" path="M 1.11111E-6 3.33333E-6 L 1.11111E-6 -0.10764 " pathEditMode="relative" rAng="0" ptsTypes="AA">
                                      <p:cBhvr>
                                        <p:cTn id="57" dur="700" spd="-100000" fill="hold"/>
                                        <p:tgtEl>
                                          <p:spTgt spid="46"/>
                                        </p:tgtEl>
                                        <p:attrNameLst>
                                          <p:attrName>ppt_x</p:attrName>
                                          <p:attrName>ppt_y</p:attrName>
                                        </p:attrNameLst>
                                      </p:cBhvr>
                                      <p:rCtr x="0" y="-54"/>
                                    </p:animMotion>
                                  </p:childTnLst>
                                </p:cTn>
                              </p:par>
                            </p:childTnLst>
                          </p:cTn>
                        </p:par>
                        <p:par>
                          <p:cTn id="58" fill="hold">
                            <p:stCondLst>
                              <p:cond delay="29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700"/>
                                        <p:tgtEl>
                                          <p:spTgt spid="36"/>
                                        </p:tgtEl>
                                      </p:cBhvr>
                                    </p:animEffect>
                                  </p:childTnLst>
                                </p:cTn>
                              </p:par>
                              <p:par>
                                <p:cTn id="62" presetID="10" presetClass="entr" presetSubtype="0" fill="hold" nodeType="withEffect">
                                  <p:stCondLst>
                                    <p:cond delay="1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700"/>
                                        <p:tgtEl>
                                          <p:spTgt spid="19"/>
                                        </p:tgtEl>
                                      </p:cBhvr>
                                    </p:animEffect>
                                  </p:childTnLst>
                                </p:cTn>
                              </p:par>
                              <p:par>
                                <p:cTn id="65" presetID="10" presetClass="entr" presetSubtype="0" fill="hold" nodeType="withEffect">
                                  <p:stCondLst>
                                    <p:cond delay="20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700"/>
                                        <p:tgtEl>
                                          <p:spTgt spid="38"/>
                                        </p:tgtEl>
                                      </p:cBhvr>
                                    </p:animEffect>
                                  </p:childTnLst>
                                </p:cTn>
                              </p:par>
                              <p:par>
                                <p:cTn id="68" presetID="10" presetClass="entr" presetSubtype="0" fill="hold" nodeType="withEffect">
                                  <p:stCondLst>
                                    <p:cond delay="30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700"/>
                                        <p:tgtEl>
                                          <p:spTgt spid="35"/>
                                        </p:tgtEl>
                                      </p:cBhvr>
                                    </p:animEffect>
                                  </p:childTnLst>
                                </p:cTn>
                              </p:par>
                              <p:par>
                                <p:cTn id="71" presetID="10" presetClass="entr" presetSubtype="0" fill="hold" nodeType="withEffect">
                                  <p:stCondLst>
                                    <p:cond delay="400"/>
                                  </p:stCondLst>
                                  <p:childTnLst>
                                    <p:set>
                                      <p:cBhvr>
                                        <p:cTn id="72" dur="1" fill="hold">
                                          <p:stCondLst>
                                            <p:cond delay="0"/>
                                          </p:stCondLst>
                                        </p:cTn>
                                        <p:tgtEl>
                                          <p:spTgt spid="37"/>
                                        </p:tgtEl>
                                        <p:attrNameLst>
                                          <p:attrName>style.visibility</p:attrName>
                                        </p:attrNameLst>
                                      </p:cBhvr>
                                      <p:to>
                                        <p:strVal val="visible"/>
                                      </p:to>
                                    </p:set>
                                    <p:animEffect transition="in" filter="fade">
                                      <p:cBhvr>
                                        <p:cTn id="73"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1738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1_Bullet_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defRPr>
                <a:gradFill>
                  <a:gsLst>
                    <a:gs pos="0">
                      <a:schemeClr val="tx1"/>
                    </a:gs>
                    <a:gs pos="44000">
                      <a:srgbClr val="01BBBB"/>
                    </a:gs>
                    <a:gs pos="100000">
                      <a:schemeClr val="accent4"/>
                    </a:gs>
                  </a:gsLst>
                  <a:lin ang="4800000" scaled="0"/>
                </a:gradFill>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225165653"/>
      </p:ext>
    </p:extLst>
  </p:cSld>
  <p:clrMapOvr>
    <a:masterClrMapping/>
  </p:clrMapOvr>
  <p:transition>
    <p:wipe dir="r"/>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6" name="Rectangle 5"/>
          <p:cNvSpPr/>
          <p:nvPr userDrawn="1"/>
        </p:nvSpPr>
        <p:spPr>
          <a:xfrm>
            <a:off x="0" y="6076473"/>
            <a:ext cx="9144000" cy="781537"/>
          </a:xfrm>
          <a:prstGeom prst="rect">
            <a:avLst/>
          </a:prstGeom>
          <a:solidFill>
            <a:schemeClr val="bg1"/>
          </a:soli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 name="Rounded Rectangle 3"/>
          <p:cNvSpPr/>
          <p:nvPr userDrawn="1"/>
        </p:nvSpPr>
        <p:spPr>
          <a:xfrm>
            <a:off x="0" y="1135676"/>
            <a:ext cx="9144000" cy="5722324"/>
          </a:xfrm>
          <a:prstGeom prst="roundRect">
            <a:avLst>
              <a:gd name="adj" fmla="val 0"/>
            </a:avLst>
          </a:prstGeom>
          <a:blipFill dpi="0" rotWithShape="1">
            <a:blip r:embed="rId2" cstate="email">
              <a:alphaModFix amt="68000"/>
              <a:extLst>
                <a:ext uri="{28A0092B-C50C-407E-A947-70E740481C1C}">
                  <a14:useLocalDpi xmlns:a14="http://schemas.microsoft.com/office/drawing/2010/main"/>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 name="Rounded Rectangle 4"/>
          <p:cNvSpPr/>
          <p:nvPr userDrawn="1"/>
        </p:nvSpPr>
        <p:spPr>
          <a:xfrm rot="10800000">
            <a:off x="0" y="1135676"/>
            <a:ext cx="9144000" cy="4940786"/>
          </a:xfrm>
          <a:prstGeom prst="roundRect">
            <a:avLst>
              <a:gd name="adj" fmla="val 0"/>
            </a:avLst>
          </a:prstGeom>
          <a:gradFill flip="none" rotWithShape="1">
            <a:gsLst>
              <a:gs pos="0">
                <a:schemeClr val="tx1">
                  <a:alpha val="96000"/>
                </a:schemeClr>
              </a:gs>
              <a:gs pos="100000">
                <a:schemeClr val="bg1">
                  <a:alpha val="0"/>
                </a:schemeClr>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a:xfrm>
            <a:off x="229703" y="-89458"/>
            <a:ext cx="8588861" cy="838200"/>
          </a:xfrm>
        </p:spPr>
        <p:txBody>
          <a:bodyPr/>
          <a:lstStyle/>
          <a:p>
            <a:r>
              <a:rPr lang="en-US" dirty="0" smtClean="0"/>
              <a:t>Click to edit Master title style</a:t>
            </a:r>
            <a:endParaRPr lang="en-US" dirty="0"/>
          </a:p>
        </p:txBody>
      </p:sp>
    </p:spTree>
  </p:cSld>
  <p:clrMapOvr>
    <a:masterClrMapping/>
  </p:clrMapOvr>
  <p:transition>
    <p:wipe dir="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2" name="Title 1"/>
          <p:cNvSpPr>
            <a:spLocks noGrp="1"/>
          </p:cNvSpPr>
          <p:nvPr>
            <p:ph type="title"/>
          </p:nvPr>
        </p:nvSpPr>
        <p:spPr>
          <a:xfrm>
            <a:off x="229703" y="432215"/>
            <a:ext cx="8588861" cy="838200"/>
          </a:xfrm>
        </p:spPr>
        <p:txBody>
          <a:bodyPr/>
          <a:lst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239713" y="1441348"/>
            <a:ext cx="8578850" cy="4527655"/>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4.jpeg"/></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4.jpe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17.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23.xml"/><Relationship Id="rId7" Type="http://schemas.openxmlformats.org/officeDocument/2006/relationships/theme" Target="../theme/theme18.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_rels/slideMaster1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29.xml"/><Relationship Id="rId7" Type="http://schemas.openxmlformats.org/officeDocument/2006/relationships/theme" Target="../theme/theme1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35.xml"/><Relationship Id="rId7" Type="http://schemas.openxmlformats.org/officeDocument/2006/relationships/theme" Target="../theme/theme20.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image" Target="../media/image4.jpeg"/><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theme" Target="../theme/theme21.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34" Type="http://schemas.openxmlformats.org/officeDocument/2006/relationships/theme" Target="../theme/theme22.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image" Target="../media/image4.jpe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theme" Target="../theme/theme23.xml"/><Relationship Id="rId3" Type="http://schemas.openxmlformats.org/officeDocument/2006/relationships/slideLayout" Target="../slideLayouts/slideLayout79.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10.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96" y="6586294"/>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2012 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7789685" y="658456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8650124" y="658045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p:nvPicPr>
        <p:blipFill>
          <a:blip r:embed="rId8" cstate="email"/>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sldLayoutIdLst>
    <p:sldLayoutId id="2147485286" r:id="rId1"/>
    <p:sldLayoutId id="2147485302" r:id="rId2"/>
    <p:sldLayoutId id="2147485305" r:id="rId3"/>
    <p:sldLayoutId id="2147485307" r:id="rId4"/>
    <p:sldLayoutId id="2147485367" r:id="rId5"/>
    <p:sldLayoutId id="2147485404" r:id="rId6"/>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7" y="6586264"/>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a:r>
              <a:rPr lang="en-US" sz="600" kern="1200" dirty="0">
                <a:solidFill>
                  <a:srgbClr val="C0C0C0"/>
                </a:solidFill>
                <a:latin typeface="Arial"/>
                <a:ea typeface="+mn-ea"/>
                <a:cs typeface="+mn-cs"/>
              </a:rPr>
              <a:t>©</a:t>
            </a:r>
            <a:r>
              <a:rPr lang="en-US" sz="600" kern="1200" dirty="0" smtClean="0">
                <a:solidFill>
                  <a:srgbClr val="C0C0C0"/>
                </a:solidFill>
                <a:latin typeface="Arial"/>
                <a:ea typeface="+mn-ea"/>
                <a:cs typeface="+mn-cs"/>
              </a:rPr>
              <a:t> 2012 </a:t>
            </a:r>
            <a:r>
              <a:rPr lang="en-US" sz="600" kern="1200" dirty="0">
                <a:solidFill>
                  <a:srgbClr val="C0C0C0"/>
                </a:solidFill>
                <a:latin typeface="Arial"/>
                <a:ea typeface="+mn-ea"/>
                <a:cs typeface="+mn-cs"/>
              </a:rPr>
              <a:t>Cisco and/or its affiliates. All rights reserved.</a:t>
            </a:r>
          </a:p>
        </p:txBody>
      </p:sp>
      <p:sp>
        <p:nvSpPr>
          <p:cNvPr id="11" name="Rectangle 5"/>
          <p:cNvSpPr>
            <a:spLocks noChangeArrowheads="1"/>
          </p:cNvSpPr>
          <p:nvPr/>
        </p:nvSpPr>
        <p:spPr bwMode="ltGray">
          <a:xfrm>
            <a:off x="7789670" y="658453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a:r>
              <a:rPr lang="en-US" sz="600" kern="1200" dirty="0">
                <a:solidFill>
                  <a:srgbClr val="C0C0C0"/>
                </a:solidFill>
                <a:latin typeface="Arial"/>
                <a:ea typeface="+mn-ea"/>
                <a:cs typeface="+mn-cs"/>
              </a:rPr>
              <a:t>Cisco Confidential</a:t>
            </a:r>
          </a:p>
        </p:txBody>
      </p:sp>
      <p:sp>
        <p:nvSpPr>
          <p:cNvPr id="9" name="Rectangle 7"/>
          <p:cNvSpPr>
            <a:spLocks noChangeArrowheads="1"/>
          </p:cNvSpPr>
          <p:nvPr/>
        </p:nvSpPr>
        <p:spPr bwMode="ltGray">
          <a:xfrm>
            <a:off x="8650079" y="658042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a:fld id="{DFCF27A5-1A5B-48D3-A060-2758FFBB1ADD}" type="slidenum">
              <a:rPr lang="en-US" sz="600" kern="1200">
                <a:solidFill>
                  <a:srgbClr val="C0C0C0"/>
                </a:solidFill>
                <a:latin typeface="Arial"/>
                <a:ea typeface="+mn-ea"/>
                <a:cs typeface="+mn-cs"/>
              </a:rPr>
              <a:pPr algn="r" defTabSz="814388" rtl="0"/>
              <a:t>‹#›</a:t>
            </a:fld>
            <a:endParaRPr lang="en-US" sz="600" kern="1200" dirty="0">
              <a:solidFill>
                <a:srgbClr val="C0C0C0"/>
              </a:solidFill>
              <a:latin typeface="Arial"/>
              <a:ea typeface="+mn-ea"/>
              <a:cs typeface="+mn-cs"/>
            </a:endParaRPr>
          </a:p>
        </p:txBody>
      </p:sp>
      <p:pic>
        <p:nvPicPr>
          <p:cNvPr id="13" name="Picture 12" descr="bottom bar.jpg"/>
          <p:cNvPicPr>
            <a:picLocks noChangeAspect="1"/>
          </p:cNvPicPr>
          <p:nvPr/>
        </p:nvPicPr>
        <p:blipFill>
          <a:blip r:embed="rId2" cstate="email"/>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193" y="431800"/>
            <a:ext cx="8588375"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539651" name="Text Placeholder 2"/>
          <p:cNvSpPr>
            <a:spLocks noGrp="1"/>
          </p:cNvSpPr>
          <p:nvPr>
            <p:ph type="body" idx="1"/>
          </p:nvPr>
        </p:nvSpPr>
        <p:spPr bwMode="auto">
          <a:xfrm>
            <a:off x="230189" y="1339850"/>
            <a:ext cx="8550275"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539653" name="Rectangle 5"/>
          <p:cNvSpPr>
            <a:spLocks noChangeArrowheads="1"/>
          </p:cNvSpPr>
          <p:nvPr/>
        </p:nvSpPr>
        <p:spPr bwMode="ltGray">
          <a:xfrm>
            <a:off x="7789690" y="6584328"/>
            <a:ext cx="785989" cy="17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r>
              <a:rPr lang="en-US" sz="600">
                <a:solidFill>
                  <a:srgbClr val="C0C0C0"/>
                </a:solidFill>
                <a:ea typeface="ＭＳ Ｐゴシック" charset="0"/>
                <a:cs typeface="ＭＳ Ｐゴシック" charset="0"/>
              </a:rPr>
              <a:t>Cisco Confidential</a:t>
            </a:r>
          </a:p>
        </p:txBody>
      </p:sp>
      <p:sp>
        <p:nvSpPr>
          <p:cNvPr id="539654" name="Rectangle 7"/>
          <p:cNvSpPr>
            <a:spLocks noChangeArrowheads="1"/>
          </p:cNvSpPr>
          <p:nvPr/>
        </p:nvSpPr>
        <p:spPr bwMode="ltGray">
          <a:xfrm>
            <a:off x="8650752" y="6581152"/>
            <a:ext cx="259891" cy="17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fld id="{2E64723F-A90B-7E4D-853E-80C4BA03F06B}" type="slidenum">
              <a:rPr lang="en-US" sz="600">
                <a:solidFill>
                  <a:srgbClr val="C0C0C0"/>
                </a:solidFill>
                <a:ea typeface="ＭＳ Ｐゴシック" charset="0"/>
                <a:cs typeface="ＭＳ Ｐゴシック" charset="0"/>
              </a:rPr>
              <a:pPr algn="r" defTabSz="814388"/>
              <a:t>‹#›</a:t>
            </a:fld>
            <a:endParaRPr lang="en-US" sz="600">
              <a:solidFill>
                <a:srgbClr val="C0C0C0"/>
              </a:solidFill>
              <a:ea typeface="ＭＳ Ｐゴシック" charset="0"/>
              <a:cs typeface="ＭＳ Ｐゴシック" charset="0"/>
            </a:endParaRPr>
          </a:p>
        </p:txBody>
      </p:sp>
      <p:pic>
        <p:nvPicPr>
          <p:cNvPr id="539655" name="Picture 12" descr="bottom ba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3375" y="6378585"/>
            <a:ext cx="84772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userDrawn="1"/>
        </p:nvSpPr>
        <p:spPr bwMode="ltGray">
          <a:xfrm>
            <a:off x="251377" y="6586256"/>
            <a:ext cx="5656207"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ea typeface="ＭＳ Ｐゴシック" charset="0"/>
                <a:cs typeface="ＭＳ Ｐゴシック" charset="0"/>
              </a:rPr>
              <a:t>© 2012 Cisco and/or its affiliates. All rights reserved. 	</a:t>
            </a:r>
            <a:endParaRPr lang="en-US" sz="600" dirty="0">
              <a:solidFill>
                <a:srgbClr val="C0C0C0"/>
              </a:solidFill>
              <a:latin typeface="Arial"/>
              <a:ea typeface="ＭＳ Ｐゴシック" charset="0"/>
              <a:cs typeface="ＭＳ Ｐゴシック" charset="0"/>
            </a:endParaRPr>
          </a:p>
        </p:txBody>
      </p:sp>
      <p:sp>
        <p:nvSpPr>
          <p:cNvPr id="8" name="Rectangle 4"/>
          <p:cNvSpPr>
            <a:spLocks noChangeArrowheads="1"/>
          </p:cNvSpPr>
          <p:nvPr userDrawn="1"/>
        </p:nvSpPr>
        <p:spPr bwMode="ltGray">
          <a:xfrm>
            <a:off x="3200400" y="6586256"/>
            <a:ext cx="2743200" cy="175257"/>
          </a:xfrm>
          <a:prstGeom prst="rect">
            <a:avLst/>
          </a:prstGeom>
          <a:noFill/>
          <a:ln w="9525">
            <a:noFill/>
            <a:miter lim="800000"/>
            <a:headEnd/>
            <a:tailEnd/>
          </a:ln>
          <a:effectLst/>
        </p:spPr>
        <p:txBody>
          <a:bodyPr wrap="square" lIns="82124" tIns="41061" rIns="82124" bIns="41061" anchor="b" anchorCtr="0">
            <a:spAutoFit/>
          </a:bodyPr>
          <a:lstStyle/>
          <a:p>
            <a:pPr algn="ctr" defTabSz="814388"/>
            <a:r>
              <a:rPr lang="en-US" sz="600" dirty="0" smtClean="0">
                <a:solidFill>
                  <a:srgbClr val="C0C0C0"/>
                </a:solidFill>
                <a:latin typeface="Arial"/>
                <a:ea typeface="ＭＳ Ｐゴシック" charset="0"/>
                <a:cs typeface="ＭＳ Ｐゴシック" charset="0"/>
              </a:rPr>
              <a:t>For Partners in United States and Canada Only</a:t>
            </a:r>
            <a:endParaRPr lang="en-US" sz="600" dirty="0">
              <a:solidFill>
                <a:srgbClr val="C0C0C0"/>
              </a:solidFill>
              <a:latin typeface="Arial"/>
              <a:ea typeface="ＭＳ Ｐゴシック" charset="0"/>
              <a:cs typeface="ＭＳ Ｐゴシック" charset="0"/>
            </a:endParaRPr>
          </a:p>
        </p:txBody>
      </p:sp>
    </p:spTree>
  </p:cSld>
  <p:clrMap bg1="lt1" tx1="dk1" bg2="lt2" tx2="dk2" accent1="accent1" accent2="accent2" accent3="accent3" accent4="accent4" accent5="accent5" accent6="accent6" hlink="hlink" folHlink="folHlink"/>
  <p:transition>
    <p:wipe dir="r"/>
  </p:transition>
  <p:timing>
    <p:tnLst>
      <p:par>
        <p:cTn id="1" dur="indefinite" restart="never" nodeType="tmRoot"/>
      </p:par>
    </p:tnLst>
  </p:timing>
  <p:txStyles>
    <p:titleStyle>
      <a:lvl1pPr algn="l" rtl="0" eaLnBrk="0" fontAlgn="base" hangingPunct="0">
        <a:lnSpc>
          <a:spcPct val="80000"/>
        </a:lnSpc>
        <a:spcBef>
          <a:spcPct val="0"/>
        </a:spcBef>
        <a:spcAft>
          <a:spcPct val="0"/>
        </a:spcAft>
        <a:defRPr lang="en-US" sz="3600" kern="1200" spc="-100" dirty="0">
          <a:gradFill>
            <a:gsLst>
              <a:gs pos="0">
                <a:schemeClr val="tx1"/>
              </a:gs>
              <a:gs pos="44000">
                <a:srgbClr val="01BBBB"/>
              </a:gs>
              <a:gs pos="100000">
                <a:schemeClr val="accent4"/>
              </a:gs>
            </a:gsLst>
            <a:lin ang="4800000" scaled="0"/>
          </a:gradFill>
          <a:latin typeface="+mj-lt"/>
          <a:ea typeface="ＭＳ Ｐゴシック" charset="0"/>
          <a:cs typeface="ＭＳ Ｐゴシック" charset="0"/>
        </a:defRPr>
      </a:lvl1pPr>
      <a:lvl2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2pPr>
      <a:lvl3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3pPr>
      <a:lvl4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4pPr>
      <a:lvl5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5pPr>
      <a:lvl6pPr marL="4572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6pPr>
      <a:lvl7pPr marL="9144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7pPr>
      <a:lvl8pPr marL="13716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8pPr>
      <a:lvl9pPr marL="18288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9pPr>
    </p:titleStyle>
    <p:bodyStyle>
      <a:lvl1pPr marL="228600" indent="-228600" algn="l" rtl="0" eaLnBrk="0" fontAlgn="base" hangingPunct="0">
        <a:lnSpc>
          <a:spcPct val="95000"/>
        </a:lnSpc>
        <a:spcBef>
          <a:spcPts val="1438"/>
        </a:spcBef>
        <a:spcAft>
          <a:spcPct val="0"/>
        </a:spcAft>
        <a:buClr>
          <a:schemeClr val="tx2"/>
        </a:buClr>
        <a:buSzPct val="90000"/>
        <a:buFont typeface="Arial" charset="0"/>
        <a:buChar char="•"/>
        <a:defRPr lang="en-US" sz="2000" kern="1200" dirty="0">
          <a:solidFill>
            <a:srgbClr val="546568"/>
          </a:solidFill>
          <a:latin typeface="+mj-lt"/>
          <a:ea typeface="ＭＳ Ｐゴシック" charset="0"/>
          <a:cs typeface="ＭＳ Ｐゴシック" charset="0"/>
        </a:defRPr>
      </a:lvl1pPr>
      <a:lvl2pPr marL="406400" indent="50800" algn="l" rtl="0" eaLnBrk="0" fontAlgn="base" hangingPunct="0">
        <a:lnSpc>
          <a:spcPct val="95000"/>
        </a:lnSpc>
        <a:spcBef>
          <a:spcPts val="838"/>
        </a:spcBef>
        <a:spcAft>
          <a:spcPct val="0"/>
        </a:spcAft>
        <a:buClr>
          <a:schemeClr val="tx2"/>
        </a:buClr>
        <a:defRPr lang="en-US" kern="1200" dirty="0">
          <a:solidFill>
            <a:srgbClr val="546568"/>
          </a:solidFill>
          <a:latin typeface="+mj-lt"/>
          <a:ea typeface="ＭＳ Ｐゴシック" charset="0"/>
          <a:cs typeface="+mn-cs"/>
        </a:defRPr>
      </a:lvl2pPr>
      <a:lvl3pPr marL="571500" indent="-1588" algn="l" rtl="0" eaLnBrk="0" fontAlgn="base" hangingPunct="0">
        <a:lnSpc>
          <a:spcPct val="95000"/>
        </a:lnSpc>
        <a:spcBef>
          <a:spcPts val="838"/>
        </a:spcBef>
        <a:spcAft>
          <a:spcPct val="0"/>
        </a:spcAft>
        <a:buFont typeface="Arial" charset="0"/>
        <a:defRPr lang="en-US" sz="1600" kern="1200" dirty="0">
          <a:solidFill>
            <a:srgbClr val="546568"/>
          </a:solidFill>
          <a:latin typeface="+mj-lt"/>
          <a:ea typeface="ＭＳ Ｐゴシック" charset="0"/>
          <a:cs typeface="+mn-cs"/>
        </a:defRPr>
      </a:lvl3pPr>
      <a:lvl4pPr marL="688975" indent="682625" algn="l" rtl="0" eaLnBrk="0" fontAlgn="base" hangingPunct="0">
        <a:lnSpc>
          <a:spcPct val="95000"/>
        </a:lnSpc>
        <a:spcBef>
          <a:spcPts val="838"/>
        </a:spcBef>
        <a:spcAft>
          <a:spcPct val="0"/>
        </a:spcAft>
        <a:buFont typeface="Arial" charset="0"/>
        <a:defRPr lang="en-US" sz="1400" kern="1200" dirty="0">
          <a:solidFill>
            <a:srgbClr val="546568"/>
          </a:solidFill>
          <a:latin typeface="+mj-lt"/>
          <a:ea typeface="ＭＳ Ｐゴシック" charset="0"/>
          <a:cs typeface="+mn-cs"/>
        </a:defRPr>
      </a:lvl4pPr>
      <a:lvl5pPr marL="801688" indent="1027113" algn="l" rtl="0" eaLnBrk="0" fontAlgn="base" hangingPunct="0">
        <a:lnSpc>
          <a:spcPct val="95000"/>
        </a:lnSpc>
        <a:spcBef>
          <a:spcPts val="838"/>
        </a:spcBef>
        <a:spcAft>
          <a:spcPct val="0"/>
        </a:spcAft>
        <a:buFont typeface="Arial" charset="0"/>
        <a:defRPr lang="en-US" sz="1400" kern="1200" dirty="0">
          <a:solidFill>
            <a:srgbClr val="546568"/>
          </a:solidFill>
          <a:latin typeface="+mj-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193" y="431800"/>
            <a:ext cx="8588375"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539651" name="Text Placeholder 2"/>
          <p:cNvSpPr>
            <a:spLocks noGrp="1"/>
          </p:cNvSpPr>
          <p:nvPr>
            <p:ph type="body" idx="1"/>
          </p:nvPr>
        </p:nvSpPr>
        <p:spPr bwMode="auto">
          <a:xfrm>
            <a:off x="230189" y="1339850"/>
            <a:ext cx="8550275"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539653" name="Rectangle 5"/>
          <p:cNvSpPr>
            <a:spLocks noChangeArrowheads="1"/>
          </p:cNvSpPr>
          <p:nvPr/>
        </p:nvSpPr>
        <p:spPr bwMode="ltGray">
          <a:xfrm>
            <a:off x="7789690" y="6584328"/>
            <a:ext cx="785989" cy="17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r>
              <a:rPr lang="en-US" sz="600">
                <a:solidFill>
                  <a:srgbClr val="C0C0C0"/>
                </a:solidFill>
                <a:ea typeface="ＭＳ Ｐゴシック" charset="0"/>
                <a:cs typeface="ＭＳ Ｐゴシック" charset="0"/>
              </a:rPr>
              <a:t>Cisco Confidential</a:t>
            </a:r>
          </a:p>
        </p:txBody>
      </p:sp>
      <p:sp>
        <p:nvSpPr>
          <p:cNvPr id="539654" name="Rectangle 7"/>
          <p:cNvSpPr>
            <a:spLocks noChangeArrowheads="1"/>
          </p:cNvSpPr>
          <p:nvPr/>
        </p:nvSpPr>
        <p:spPr bwMode="ltGray">
          <a:xfrm>
            <a:off x="8650752" y="6581152"/>
            <a:ext cx="259891" cy="17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fld id="{2E64723F-A90B-7E4D-853E-80C4BA03F06B}" type="slidenum">
              <a:rPr lang="en-US" sz="600">
                <a:solidFill>
                  <a:srgbClr val="C0C0C0"/>
                </a:solidFill>
                <a:ea typeface="ＭＳ Ｐゴシック" charset="0"/>
                <a:cs typeface="ＭＳ Ｐゴシック" charset="0"/>
              </a:rPr>
              <a:pPr algn="r" defTabSz="814388"/>
              <a:t>‹#›</a:t>
            </a:fld>
            <a:endParaRPr lang="en-US" sz="600">
              <a:solidFill>
                <a:srgbClr val="C0C0C0"/>
              </a:solidFill>
              <a:ea typeface="ＭＳ Ｐゴシック" charset="0"/>
              <a:cs typeface="ＭＳ Ｐゴシック" charset="0"/>
            </a:endParaRPr>
          </a:p>
        </p:txBody>
      </p:sp>
      <p:pic>
        <p:nvPicPr>
          <p:cNvPr id="539655" name="Picture 12" descr="bottom bar.jpg"/>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333375" y="6378585"/>
            <a:ext cx="84772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userDrawn="1"/>
        </p:nvSpPr>
        <p:spPr bwMode="ltGray">
          <a:xfrm>
            <a:off x="251377" y="6586256"/>
            <a:ext cx="5656207"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ea typeface="ＭＳ Ｐゴシック" charset="0"/>
                <a:cs typeface="ＭＳ Ｐゴシック" charset="0"/>
              </a:rPr>
              <a:t>© 2012 Cisco and/or its affiliates. All rights reserved. 	</a:t>
            </a:r>
            <a:endParaRPr lang="en-US" sz="600" dirty="0">
              <a:solidFill>
                <a:srgbClr val="C0C0C0"/>
              </a:solidFill>
              <a:latin typeface="Arial"/>
              <a:ea typeface="ＭＳ Ｐゴシック" charset="0"/>
              <a:cs typeface="ＭＳ Ｐゴシック" charset="0"/>
            </a:endParaRPr>
          </a:p>
        </p:txBody>
      </p:sp>
      <p:sp>
        <p:nvSpPr>
          <p:cNvPr id="8" name="Rectangle 4"/>
          <p:cNvSpPr>
            <a:spLocks noChangeArrowheads="1"/>
          </p:cNvSpPr>
          <p:nvPr userDrawn="1"/>
        </p:nvSpPr>
        <p:spPr bwMode="ltGray">
          <a:xfrm>
            <a:off x="3200400" y="6586256"/>
            <a:ext cx="2743200" cy="175257"/>
          </a:xfrm>
          <a:prstGeom prst="rect">
            <a:avLst/>
          </a:prstGeom>
          <a:noFill/>
          <a:ln w="9525">
            <a:noFill/>
            <a:miter lim="800000"/>
            <a:headEnd/>
            <a:tailEnd/>
          </a:ln>
          <a:effectLst/>
        </p:spPr>
        <p:txBody>
          <a:bodyPr wrap="square" lIns="82124" tIns="41061" rIns="82124" bIns="41061" anchor="b" anchorCtr="0">
            <a:spAutoFit/>
          </a:bodyPr>
          <a:lstStyle/>
          <a:p>
            <a:pPr algn="ctr" defTabSz="814388"/>
            <a:r>
              <a:rPr lang="en-US" sz="600" dirty="0" smtClean="0">
                <a:solidFill>
                  <a:srgbClr val="C0C0C0"/>
                </a:solidFill>
                <a:latin typeface="Arial"/>
                <a:ea typeface="ＭＳ Ｐゴシック" charset="0"/>
                <a:cs typeface="ＭＳ Ｐゴシック" charset="0"/>
              </a:rPr>
              <a:t>For Partners in United States and Canada Only</a:t>
            </a:r>
            <a:endParaRPr lang="en-US" sz="600" dirty="0">
              <a:solidFill>
                <a:srgbClr val="C0C0C0"/>
              </a:solidFill>
              <a:latin typeface="Arial"/>
              <a:ea typeface="ＭＳ Ｐゴシック" charset="0"/>
              <a:cs typeface="ＭＳ Ｐゴシック" charset="0"/>
            </a:endParaRPr>
          </a:p>
        </p:txBody>
      </p:sp>
    </p:spTree>
  </p:cSld>
  <p:clrMap bg1="lt1" tx1="dk1" bg2="lt2" tx2="dk2" accent1="accent1" accent2="accent2" accent3="accent3" accent4="accent4" accent5="accent5" accent6="accent6" hlink="hlink" folHlink="folHlink"/>
  <p:sldLayoutIdLst>
    <p:sldLayoutId id="2147485312" r:id="rId1"/>
  </p:sldLayoutIdLst>
  <p:transition>
    <p:wipe dir="r"/>
  </p:transition>
  <p:timing>
    <p:tnLst>
      <p:par>
        <p:cTn id="1" dur="indefinite" restart="never" nodeType="tmRoot"/>
      </p:par>
    </p:tnLst>
  </p:timing>
  <p:txStyles>
    <p:titleStyle>
      <a:lvl1pPr algn="l" rtl="0" eaLnBrk="0" fontAlgn="base" hangingPunct="0">
        <a:lnSpc>
          <a:spcPct val="80000"/>
        </a:lnSpc>
        <a:spcBef>
          <a:spcPct val="0"/>
        </a:spcBef>
        <a:spcAft>
          <a:spcPct val="0"/>
        </a:spcAft>
        <a:defRPr lang="en-US" sz="3600" kern="1200" spc="-100" dirty="0">
          <a:gradFill>
            <a:gsLst>
              <a:gs pos="0">
                <a:schemeClr val="tx1"/>
              </a:gs>
              <a:gs pos="44000">
                <a:srgbClr val="01BBBB"/>
              </a:gs>
              <a:gs pos="100000">
                <a:schemeClr val="accent4"/>
              </a:gs>
            </a:gsLst>
            <a:lin ang="4800000" scaled="0"/>
          </a:gradFill>
          <a:latin typeface="+mj-lt"/>
          <a:ea typeface="ＭＳ Ｐゴシック" charset="0"/>
          <a:cs typeface="ＭＳ Ｐゴシック" charset="0"/>
        </a:defRPr>
      </a:lvl1pPr>
      <a:lvl2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2pPr>
      <a:lvl3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3pPr>
      <a:lvl4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4pPr>
      <a:lvl5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5pPr>
      <a:lvl6pPr marL="4572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6pPr>
      <a:lvl7pPr marL="9144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7pPr>
      <a:lvl8pPr marL="13716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8pPr>
      <a:lvl9pPr marL="18288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9pPr>
    </p:titleStyle>
    <p:bodyStyle>
      <a:lvl1pPr marL="228600" indent="-228600" algn="l" rtl="0" eaLnBrk="0" fontAlgn="base" hangingPunct="0">
        <a:lnSpc>
          <a:spcPct val="95000"/>
        </a:lnSpc>
        <a:spcBef>
          <a:spcPts val="1438"/>
        </a:spcBef>
        <a:spcAft>
          <a:spcPct val="0"/>
        </a:spcAft>
        <a:buClr>
          <a:schemeClr val="tx2"/>
        </a:buClr>
        <a:buSzPct val="90000"/>
        <a:buFont typeface="Arial" charset="0"/>
        <a:buChar char="•"/>
        <a:defRPr lang="en-US" sz="2000" kern="1200" dirty="0">
          <a:solidFill>
            <a:srgbClr val="546568"/>
          </a:solidFill>
          <a:latin typeface="+mj-lt"/>
          <a:ea typeface="ＭＳ Ｐゴシック" charset="0"/>
          <a:cs typeface="ＭＳ Ｐゴシック" charset="0"/>
        </a:defRPr>
      </a:lvl1pPr>
      <a:lvl2pPr marL="406400" indent="50800" algn="l" rtl="0" eaLnBrk="0" fontAlgn="base" hangingPunct="0">
        <a:lnSpc>
          <a:spcPct val="95000"/>
        </a:lnSpc>
        <a:spcBef>
          <a:spcPts val="838"/>
        </a:spcBef>
        <a:spcAft>
          <a:spcPct val="0"/>
        </a:spcAft>
        <a:buClr>
          <a:schemeClr val="tx2"/>
        </a:buClr>
        <a:defRPr lang="en-US" kern="1200" dirty="0">
          <a:solidFill>
            <a:srgbClr val="546568"/>
          </a:solidFill>
          <a:latin typeface="+mj-lt"/>
          <a:ea typeface="ＭＳ Ｐゴシック" charset="0"/>
          <a:cs typeface="+mn-cs"/>
        </a:defRPr>
      </a:lvl2pPr>
      <a:lvl3pPr marL="571500" indent="-1588" algn="l" rtl="0" eaLnBrk="0" fontAlgn="base" hangingPunct="0">
        <a:lnSpc>
          <a:spcPct val="95000"/>
        </a:lnSpc>
        <a:spcBef>
          <a:spcPts val="838"/>
        </a:spcBef>
        <a:spcAft>
          <a:spcPct val="0"/>
        </a:spcAft>
        <a:buFont typeface="Arial" charset="0"/>
        <a:defRPr lang="en-US" sz="1600" kern="1200" dirty="0">
          <a:solidFill>
            <a:srgbClr val="546568"/>
          </a:solidFill>
          <a:latin typeface="+mj-lt"/>
          <a:ea typeface="ＭＳ Ｐゴシック" charset="0"/>
          <a:cs typeface="+mn-cs"/>
        </a:defRPr>
      </a:lvl3pPr>
      <a:lvl4pPr marL="688975" indent="682625" algn="l" rtl="0" eaLnBrk="0" fontAlgn="base" hangingPunct="0">
        <a:lnSpc>
          <a:spcPct val="95000"/>
        </a:lnSpc>
        <a:spcBef>
          <a:spcPts val="838"/>
        </a:spcBef>
        <a:spcAft>
          <a:spcPct val="0"/>
        </a:spcAft>
        <a:buFont typeface="Arial" charset="0"/>
        <a:defRPr lang="en-US" sz="1400" kern="1200" dirty="0">
          <a:solidFill>
            <a:srgbClr val="546568"/>
          </a:solidFill>
          <a:latin typeface="+mj-lt"/>
          <a:ea typeface="ＭＳ Ｐゴシック" charset="0"/>
          <a:cs typeface="+mn-cs"/>
        </a:defRPr>
      </a:lvl4pPr>
      <a:lvl5pPr marL="801688" indent="1027113" algn="l" rtl="0" eaLnBrk="0" fontAlgn="base" hangingPunct="0">
        <a:lnSpc>
          <a:spcPct val="95000"/>
        </a:lnSpc>
        <a:spcBef>
          <a:spcPts val="838"/>
        </a:spcBef>
        <a:spcAft>
          <a:spcPct val="0"/>
        </a:spcAft>
        <a:buFont typeface="Arial" charset="0"/>
        <a:defRPr lang="en-US" sz="1400" kern="1200" dirty="0">
          <a:solidFill>
            <a:srgbClr val="546568"/>
          </a:solidFill>
          <a:latin typeface="+mj-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193" y="431800"/>
            <a:ext cx="8588375"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539651" name="Text Placeholder 2"/>
          <p:cNvSpPr>
            <a:spLocks noGrp="1"/>
          </p:cNvSpPr>
          <p:nvPr>
            <p:ph type="body" idx="1"/>
          </p:nvPr>
        </p:nvSpPr>
        <p:spPr bwMode="auto">
          <a:xfrm>
            <a:off x="230189" y="1339850"/>
            <a:ext cx="8550275"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539653" name="Rectangle 5"/>
          <p:cNvSpPr>
            <a:spLocks noChangeArrowheads="1"/>
          </p:cNvSpPr>
          <p:nvPr/>
        </p:nvSpPr>
        <p:spPr bwMode="ltGray">
          <a:xfrm>
            <a:off x="7789690" y="6584328"/>
            <a:ext cx="785989" cy="17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r>
              <a:rPr lang="en-US" sz="600">
                <a:solidFill>
                  <a:srgbClr val="C0C0C0"/>
                </a:solidFill>
                <a:ea typeface="ＭＳ Ｐゴシック" charset="0"/>
                <a:cs typeface="ＭＳ Ｐゴシック" charset="0"/>
              </a:rPr>
              <a:t>Cisco Confidential</a:t>
            </a:r>
          </a:p>
        </p:txBody>
      </p:sp>
      <p:sp>
        <p:nvSpPr>
          <p:cNvPr id="539654" name="Rectangle 7"/>
          <p:cNvSpPr>
            <a:spLocks noChangeArrowheads="1"/>
          </p:cNvSpPr>
          <p:nvPr/>
        </p:nvSpPr>
        <p:spPr bwMode="ltGray">
          <a:xfrm>
            <a:off x="8650752" y="6581152"/>
            <a:ext cx="259891" cy="17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fld id="{2E64723F-A90B-7E4D-853E-80C4BA03F06B}" type="slidenum">
              <a:rPr lang="en-US" sz="600">
                <a:solidFill>
                  <a:srgbClr val="C0C0C0"/>
                </a:solidFill>
                <a:ea typeface="ＭＳ Ｐゴシック" charset="0"/>
                <a:cs typeface="ＭＳ Ｐゴシック" charset="0"/>
              </a:rPr>
              <a:pPr algn="r" defTabSz="814388"/>
              <a:t>‹#›</a:t>
            </a:fld>
            <a:endParaRPr lang="en-US" sz="600">
              <a:solidFill>
                <a:srgbClr val="C0C0C0"/>
              </a:solidFill>
              <a:ea typeface="ＭＳ Ｐゴシック" charset="0"/>
              <a:cs typeface="ＭＳ Ｐゴシック" charset="0"/>
            </a:endParaRPr>
          </a:p>
        </p:txBody>
      </p:sp>
      <p:pic>
        <p:nvPicPr>
          <p:cNvPr id="539655" name="Picture 12" descr="bottom bar.jp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333375" y="6378585"/>
            <a:ext cx="847725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userDrawn="1"/>
        </p:nvSpPr>
        <p:spPr bwMode="ltGray">
          <a:xfrm>
            <a:off x="251377" y="6586256"/>
            <a:ext cx="5656207"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ea typeface="ＭＳ Ｐゴシック" charset="0"/>
                <a:cs typeface="ＭＳ Ｐゴシック" charset="0"/>
              </a:rPr>
              <a:t>© 2012 Cisco and/or its affiliates. All rights reserved. 	</a:t>
            </a:r>
            <a:endParaRPr lang="en-US" sz="600" dirty="0">
              <a:solidFill>
                <a:srgbClr val="C0C0C0"/>
              </a:solidFill>
              <a:latin typeface="Arial"/>
              <a:ea typeface="ＭＳ Ｐゴシック" charset="0"/>
              <a:cs typeface="ＭＳ Ｐゴシック" charset="0"/>
            </a:endParaRPr>
          </a:p>
        </p:txBody>
      </p:sp>
      <p:sp>
        <p:nvSpPr>
          <p:cNvPr id="8" name="Rectangle 4"/>
          <p:cNvSpPr>
            <a:spLocks noChangeArrowheads="1"/>
          </p:cNvSpPr>
          <p:nvPr userDrawn="1"/>
        </p:nvSpPr>
        <p:spPr bwMode="ltGray">
          <a:xfrm>
            <a:off x="3200400" y="6586256"/>
            <a:ext cx="2743200" cy="175257"/>
          </a:xfrm>
          <a:prstGeom prst="rect">
            <a:avLst/>
          </a:prstGeom>
          <a:noFill/>
          <a:ln w="9525">
            <a:noFill/>
            <a:miter lim="800000"/>
            <a:headEnd/>
            <a:tailEnd/>
          </a:ln>
          <a:effectLst/>
        </p:spPr>
        <p:txBody>
          <a:bodyPr wrap="square" lIns="82124" tIns="41061" rIns="82124" bIns="41061" anchor="b" anchorCtr="0">
            <a:spAutoFit/>
          </a:bodyPr>
          <a:lstStyle/>
          <a:p>
            <a:pPr algn="ctr" defTabSz="814388"/>
            <a:r>
              <a:rPr lang="en-US" sz="600" dirty="0" smtClean="0">
                <a:solidFill>
                  <a:srgbClr val="C0C0C0"/>
                </a:solidFill>
                <a:latin typeface="Arial"/>
                <a:ea typeface="ＭＳ Ｐゴシック" charset="0"/>
                <a:cs typeface="ＭＳ Ｐゴシック" charset="0"/>
              </a:rPr>
              <a:t>For Partners in United States and Canada Only</a:t>
            </a:r>
            <a:endParaRPr lang="en-US" sz="600" dirty="0">
              <a:solidFill>
                <a:srgbClr val="C0C0C0"/>
              </a:solidFill>
              <a:latin typeface="Arial"/>
              <a:ea typeface="ＭＳ Ｐゴシック" charset="0"/>
              <a:cs typeface="ＭＳ Ｐゴシック" charset="0"/>
            </a:endParaRPr>
          </a:p>
        </p:txBody>
      </p:sp>
    </p:spTree>
  </p:cSld>
  <p:clrMap bg1="lt1" tx1="dk1" bg2="lt2" tx2="dk2" accent1="accent1" accent2="accent2" accent3="accent3" accent4="accent4" accent5="accent5" accent6="accent6" hlink="hlink" folHlink="folHlink"/>
  <p:transition>
    <p:wipe dir="r"/>
  </p:transition>
  <p:timing>
    <p:tnLst>
      <p:par>
        <p:cTn id="1" dur="indefinite" restart="never" nodeType="tmRoot"/>
      </p:par>
    </p:tnLst>
  </p:timing>
  <p:txStyles>
    <p:titleStyle>
      <a:lvl1pPr algn="l" rtl="0" eaLnBrk="0" fontAlgn="base" hangingPunct="0">
        <a:lnSpc>
          <a:spcPct val="80000"/>
        </a:lnSpc>
        <a:spcBef>
          <a:spcPct val="0"/>
        </a:spcBef>
        <a:spcAft>
          <a:spcPct val="0"/>
        </a:spcAft>
        <a:defRPr lang="en-US" sz="3600" kern="1200" spc="-100" dirty="0">
          <a:gradFill>
            <a:gsLst>
              <a:gs pos="0">
                <a:schemeClr val="tx1"/>
              </a:gs>
              <a:gs pos="44000">
                <a:srgbClr val="01BBBB"/>
              </a:gs>
              <a:gs pos="100000">
                <a:schemeClr val="accent4"/>
              </a:gs>
            </a:gsLst>
            <a:lin ang="4800000" scaled="0"/>
          </a:gradFill>
          <a:latin typeface="+mj-lt"/>
          <a:ea typeface="ＭＳ Ｐゴシック" charset="0"/>
          <a:cs typeface="ＭＳ Ｐゴシック" charset="0"/>
        </a:defRPr>
      </a:lvl1pPr>
      <a:lvl2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2pPr>
      <a:lvl3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3pPr>
      <a:lvl4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4pPr>
      <a:lvl5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5pPr>
      <a:lvl6pPr marL="4572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6pPr>
      <a:lvl7pPr marL="9144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7pPr>
      <a:lvl8pPr marL="13716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8pPr>
      <a:lvl9pPr marL="18288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9pPr>
    </p:titleStyle>
    <p:bodyStyle>
      <a:lvl1pPr marL="228600" indent="-228600" algn="l" rtl="0" eaLnBrk="0" fontAlgn="base" hangingPunct="0">
        <a:lnSpc>
          <a:spcPct val="95000"/>
        </a:lnSpc>
        <a:spcBef>
          <a:spcPts val="1438"/>
        </a:spcBef>
        <a:spcAft>
          <a:spcPct val="0"/>
        </a:spcAft>
        <a:buClr>
          <a:schemeClr val="tx2"/>
        </a:buClr>
        <a:buSzPct val="90000"/>
        <a:buFont typeface="Arial" charset="0"/>
        <a:buChar char="•"/>
        <a:defRPr lang="en-US" sz="2000" kern="1200" dirty="0">
          <a:solidFill>
            <a:srgbClr val="546568"/>
          </a:solidFill>
          <a:latin typeface="+mj-lt"/>
          <a:ea typeface="ＭＳ Ｐゴシック" charset="0"/>
          <a:cs typeface="ＭＳ Ｐゴシック" charset="0"/>
        </a:defRPr>
      </a:lvl1pPr>
      <a:lvl2pPr marL="406400" indent="50800" algn="l" rtl="0" eaLnBrk="0" fontAlgn="base" hangingPunct="0">
        <a:lnSpc>
          <a:spcPct val="95000"/>
        </a:lnSpc>
        <a:spcBef>
          <a:spcPts val="838"/>
        </a:spcBef>
        <a:spcAft>
          <a:spcPct val="0"/>
        </a:spcAft>
        <a:buClr>
          <a:schemeClr val="tx2"/>
        </a:buClr>
        <a:defRPr lang="en-US" kern="1200" dirty="0">
          <a:solidFill>
            <a:srgbClr val="546568"/>
          </a:solidFill>
          <a:latin typeface="+mj-lt"/>
          <a:ea typeface="ＭＳ Ｐゴシック" charset="0"/>
          <a:cs typeface="+mn-cs"/>
        </a:defRPr>
      </a:lvl2pPr>
      <a:lvl3pPr marL="571500" indent="-1588" algn="l" rtl="0" eaLnBrk="0" fontAlgn="base" hangingPunct="0">
        <a:lnSpc>
          <a:spcPct val="95000"/>
        </a:lnSpc>
        <a:spcBef>
          <a:spcPts val="838"/>
        </a:spcBef>
        <a:spcAft>
          <a:spcPct val="0"/>
        </a:spcAft>
        <a:buFont typeface="Arial" charset="0"/>
        <a:defRPr lang="en-US" sz="1600" kern="1200" dirty="0">
          <a:solidFill>
            <a:srgbClr val="546568"/>
          </a:solidFill>
          <a:latin typeface="+mj-lt"/>
          <a:ea typeface="ＭＳ Ｐゴシック" charset="0"/>
          <a:cs typeface="+mn-cs"/>
        </a:defRPr>
      </a:lvl3pPr>
      <a:lvl4pPr marL="688975" indent="682625" algn="l" rtl="0" eaLnBrk="0" fontAlgn="base" hangingPunct="0">
        <a:lnSpc>
          <a:spcPct val="95000"/>
        </a:lnSpc>
        <a:spcBef>
          <a:spcPts val="838"/>
        </a:spcBef>
        <a:spcAft>
          <a:spcPct val="0"/>
        </a:spcAft>
        <a:buFont typeface="Arial" charset="0"/>
        <a:defRPr lang="en-US" sz="1400" kern="1200" dirty="0">
          <a:solidFill>
            <a:srgbClr val="546568"/>
          </a:solidFill>
          <a:latin typeface="+mj-lt"/>
          <a:ea typeface="ＭＳ Ｐゴシック" charset="0"/>
          <a:cs typeface="+mn-cs"/>
        </a:defRPr>
      </a:lvl4pPr>
      <a:lvl5pPr marL="801688" indent="1027113" algn="l" rtl="0" eaLnBrk="0" fontAlgn="base" hangingPunct="0">
        <a:lnSpc>
          <a:spcPct val="95000"/>
        </a:lnSpc>
        <a:spcBef>
          <a:spcPts val="838"/>
        </a:spcBef>
        <a:spcAft>
          <a:spcPct val="0"/>
        </a:spcAft>
        <a:buFont typeface="Arial" charset="0"/>
        <a:defRPr lang="en-US" sz="1400" kern="1200" dirty="0">
          <a:solidFill>
            <a:srgbClr val="546568"/>
          </a:solidFill>
          <a:latin typeface="+mj-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0193" y="431800"/>
            <a:ext cx="8588375"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539653" name="Rectangle 5"/>
          <p:cNvSpPr>
            <a:spLocks noChangeArrowheads="1"/>
          </p:cNvSpPr>
          <p:nvPr/>
        </p:nvSpPr>
        <p:spPr bwMode="ltGray">
          <a:xfrm>
            <a:off x="7789690" y="6584328"/>
            <a:ext cx="785989" cy="17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r>
              <a:rPr lang="en-US" sz="600">
                <a:solidFill>
                  <a:srgbClr val="C0C0C0"/>
                </a:solidFill>
                <a:ea typeface="ＭＳ Ｐゴシック" charset="0"/>
                <a:cs typeface="ＭＳ Ｐゴシック" charset="0"/>
              </a:rPr>
              <a:t>Cisco Confidential</a:t>
            </a:r>
          </a:p>
        </p:txBody>
      </p:sp>
      <p:sp>
        <p:nvSpPr>
          <p:cNvPr id="539654" name="Rectangle 7"/>
          <p:cNvSpPr>
            <a:spLocks noChangeArrowheads="1"/>
          </p:cNvSpPr>
          <p:nvPr/>
        </p:nvSpPr>
        <p:spPr bwMode="ltGray">
          <a:xfrm>
            <a:off x="8650752" y="6581152"/>
            <a:ext cx="259891" cy="17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fld id="{2E64723F-A90B-7E4D-853E-80C4BA03F06B}" type="slidenum">
              <a:rPr lang="en-US" sz="600">
                <a:solidFill>
                  <a:srgbClr val="C0C0C0"/>
                </a:solidFill>
                <a:ea typeface="ＭＳ Ｐゴシック" charset="0"/>
                <a:cs typeface="ＭＳ Ｐゴシック" charset="0"/>
              </a:rPr>
              <a:pPr algn="r" defTabSz="814388"/>
              <a:t>‹#›</a:t>
            </a:fld>
            <a:endParaRPr lang="en-US" sz="600">
              <a:solidFill>
                <a:srgbClr val="C0C0C0"/>
              </a:solidFill>
              <a:ea typeface="ＭＳ Ｐゴシック" charset="0"/>
              <a:cs typeface="ＭＳ Ｐゴシック" charset="0"/>
            </a:endParaRPr>
          </a:p>
        </p:txBody>
      </p:sp>
      <p:sp>
        <p:nvSpPr>
          <p:cNvPr id="9" name="Rectangle 4"/>
          <p:cNvSpPr>
            <a:spLocks noChangeArrowheads="1"/>
          </p:cNvSpPr>
          <p:nvPr userDrawn="1"/>
        </p:nvSpPr>
        <p:spPr bwMode="ltGray">
          <a:xfrm>
            <a:off x="251377" y="6586256"/>
            <a:ext cx="5656207"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ea typeface="ＭＳ Ｐゴシック" charset="0"/>
                <a:cs typeface="ＭＳ Ｐゴシック" charset="0"/>
              </a:rPr>
              <a:t>© 2012 Cisco and/or its affiliates. All rights reserved. 	</a:t>
            </a:r>
            <a:endParaRPr lang="en-US" sz="600" dirty="0">
              <a:solidFill>
                <a:srgbClr val="C0C0C0"/>
              </a:solidFill>
              <a:latin typeface="Arial"/>
              <a:ea typeface="ＭＳ Ｐゴシック" charset="0"/>
              <a:cs typeface="ＭＳ Ｐゴシック" charset="0"/>
            </a:endParaRPr>
          </a:p>
        </p:txBody>
      </p:sp>
    </p:spTree>
  </p:cSld>
  <p:clrMap bg1="lt1" tx1="dk1" bg2="lt2" tx2="dk2" accent1="accent1" accent2="accent2" accent3="accent3" accent4="accent4" accent5="accent5" accent6="accent6" hlink="hlink" folHlink="folHlink"/>
  <p:sldLayoutIdLst>
    <p:sldLayoutId id="2147485317" r:id="rId1"/>
    <p:sldLayoutId id="2147485368" r:id="rId2"/>
  </p:sldLayoutIdLst>
  <p:transition>
    <p:wipe dir="r"/>
  </p:transition>
  <p:timing>
    <p:tnLst>
      <p:par>
        <p:cTn id="1" dur="indefinite" restart="never" nodeType="tmRoot"/>
      </p:par>
    </p:tnLst>
  </p:timing>
  <p:txStyles>
    <p:titleStyle>
      <a:lvl1pPr algn="l" rtl="0" eaLnBrk="0" fontAlgn="base" hangingPunct="0">
        <a:lnSpc>
          <a:spcPct val="80000"/>
        </a:lnSpc>
        <a:spcBef>
          <a:spcPct val="0"/>
        </a:spcBef>
        <a:spcAft>
          <a:spcPct val="0"/>
        </a:spcAft>
        <a:defRPr lang="en-US" sz="3600" kern="1200" spc="-100" dirty="0">
          <a:gradFill>
            <a:gsLst>
              <a:gs pos="0">
                <a:schemeClr val="tx1"/>
              </a:gs>
              <a:gs pos="44000">
                <a:srgbClr val="01BBBB"/>
              </a:gs>
              <a:gs pos="100000">
                <a:schemeClr val="accent4"/>
              </a:gs>
            </a:gsLst>
            <a:lin ang="4800000" scaled="0"/>
          </a:gradFill>
          <a:latin typeface="+mj-lt"/>
          <a:ea typeface="ＭＳ Ｐゴシック" charset="0"/>
          <a:cs typeface="ＭＳ Ｐゴシック" charset="0"/>
        </a:defRPr>
      </a:lvl1pPr>
      <a:lvl2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2pPr>
      <a:lvl3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3pPr>
      <a:lvl4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4pPr>
      <a:lvl5pPr algn="l" rtl="0" eaLnBrk="0" fontAlgn="base" hangingPunct="0">
        <a:lnSpc>
          <a:spcPct val="80000"/>
        </a:lnSpc>
        <a:spcBef>
          <a:spcPct val="0"/>
        </a:spcBef>
        <a:spcAft>
          <a:spcPct val="0"/>
        </a:spcAft>
        <a:defRPr sz="3600">
          <a:solidFill>
            <a:schemeClr val="tx1"/>
          </a:solidFill>
          <a:latin typeface="Arial" charset="0"/>
          <a:ea typeface="ＭＳ Ｐゴシック" charset="0"/>
          <a:cs typeface="ＭＳ Ｐゴシック" charset="0"/>
        </a:defRPr>
      </a:lvl5pPr>
      <a:lvl6pPr marL="4572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6pPr>
      <a:lvl7pPr marL="9144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7pPr>
      <a:lvl8pPr marL="13716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8pPr>
      <a:lvl9pPr marL="1828800" algn="l" rtl="0" fontAlgn="base">
        <a:lnSpc>
          <a:spcPct val="80000"/>
        </a:lnSpc>
        <a:spcBef>
          <a:spcPct val="0"/>
        </a:spcBef>
        <a:spcAft>
          <a:spcPct val="0"/>
        </a:spcAft>
        <a:defRPr sz="3600">
          <a:solidFill>
            <a:schemeClr val="tx1"/>
          </a:solidFill>
          <a:latin typeface="Arial" charset="0"/>
          <a:ea typeface="ＭＳ Ｐゴシック" charset="0"/>
          <a:cs typeface="ＭＳ Ｐゴシック" charset="0"/>
        </a:defRPr>
      </a:lvl9pPr>
    </p:titleStyle>
    <p:bodyStyle>
      <a:lvl1pPr marL="228600" indent="-228600" algn="l" rtl="0" eaLnBrk="0" fontAlgn="base" hangingPunct="0">
        <a:lnSpc>
          <a:spcPct val="95000"/>
        </a:lnSpc>
        <a:spcBef>
          <a:spcPts val="1438"/>
        </a:spcBef>
        <a:spcAft>
          <a:spcPct val="0"/>
        </a:spcAft>
        <a:buClr>
          <a:schemeClr val="tx2"/>
        </a:buClr>
        <a:buSzPct val="90000"/>
        <a:buFont typeface="Arial" charset="0"/>
        <a:buChar char="•"/>
        <a:defRPr lang="en-US" sz="2000" kern="1200" dirty="0">
          <a:solidFill>
            <a:srgbClr val="546568"/>
          </a:solidFill>
          <a:latin typeface="+mj-lt"/>
          <a:ea typeface="ＭＳ Ｐゴシック" charset="0"/>
          <a:cs typeface="ＭＳ Ｐゴシック" charset="0"/>
        </a:defRPr>
      </a:lvl1pPr>
      <a:lvl2pPr marL="406400" indent="50800" algn="l" rtl="0" eaLnBrk="0" fontAlgn="base" hangingPunct="0">
        <a:lnSpc>
          <a:spcPct val="95000"/>
        </a:lnSpc>
        <a:spcBef>
          <a:spcPts val="838"/>
        </a:spcBef>
        <a:spcAft>
          <a:spcPct val="0"/>
        </a:spcAft>
        <a:buClr>
          <a:schemeClr val="tx2"/>
        </a:buClr>
        <a:defRPr lang="en-US" kern="1200" dirty="0">
          <a:solidFill>
            <a:srgbClr val="546568"/>
          </a:solidFill>
          <a:latin typeface="+mj-lt"/>
          <a:ea typeface="ＭＳ Ｐゴシック" charset="0"/>
          <a:cs typeface="+mn-cs"/>
        </a:defRPr>
      </a:lvl2pPr>
      <a:lvl3pPr marL="571500" indent="-1588" algn="l" rtl="0" eaLnBrk="0" fontAlgn="base" hangingPunct="0">
        <a:lnSpc>
          <a:spcPct val="95000"/>
        </a:lnSpc>
        <a:spcBef>
          <a:spcPts val="838"/>
        </a:spcBef>
        <a:spcAft>
          <a:spcPct val="0"/>
        </a:spcAft>
        <a:buFont typeface="Arial" charset="0"/>
        <a:defRPr lang="en-US" sz="1600" kern="1200" dirty="0">
          <a:solidFill>
            <a:srgbClr val="546568"/>
          </a:solidFill>
          <a:latin typeface="+mj-lt"/>
          <a:ea typeface="ＭＳ Ｐゴシック" charset="0"/>
          <a:cs typeface="+mn-cs"/>
        </a:defRPr>
      </a:lvl3pPr>
      <a:lvl4pPr marL="688975" indent="682625" algn="l" rtl="0" eaLnBrk="0" fontAlgn="base" hangingPunct="0">
        <a:lnSpc>
          <a:spcPct val="95000"/>
        </a:lnSpc>
        <a:spcBef>
          <a:spcPts val="838"/>
        </a:spcBef>
        <a:spcAft>
          <a:spcPct val="0"/>
        </a:spcAft>
        <a:buFont typeface="Arial" charset="0"/>
        <a:defRPr lang="en-US" sz="1400" kern="1200" dirty="0">
          <a:solidFill>
            <a:srgbClr val="546568"/>
          </a:solidFill>
          <a:latin typeface="+mj-lt"/>
          <a:ea typeface="ＭＳ Ｐゴシック" charset="0"/>
          <a:cs typeface="+mn-cs"/>
        </a:defRPr>
      </a:lvl4pPr>
      <a:lvl5pPr marL="801688" indent="1027113" algn="l" rtl="0" eaLnBrk="0" fontAlgn="base" hangingPunct="0">
        <a:lnSpc>
          <a:spcPct val="95000"/>
        </a:lnSpc>
        <a:spcBef>
          <a:spcPts val="838"/>
        </a:spcBef>
        <a:spcAft>
          <a:spcPct val="0"/>
        </a:spcAft>
        <a:buFont typeface="Arial" charset="0"/>
        <a:defRPr lang="en-US" sz="1400" kern="1200" dirty="0">
          <a:solidFill>
            <a:srgbClr val="546568"/>
          </a:solidFill>
          <a:latin typeface="+mj-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96" y="6586294"/>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rPr>
              <a:t>© 2010 Cisco and/or its affiliates. All rights reserved.</a:t>
            </a:r>
            <a:endParaRPr lang="en-US" sz="600" dirty="0">
              <a:solidFill>
                <a:srgbClr val="C0C0C0"/>
              </a:solidFill>
              <a:latin typeface="Arial"/>
            </a:endParaRPr>
          </a:p>
        </p:txBody>
      </p:sp>
      <p:sp>
        <p:nvSpPr>
          <p:cNvPr id="11" name="Rectangle 5"/>
          <p:cNvSpPr>
            <a:spLocks noChangeArrowheads="1"/>
          </p:cNvSpPr>
          <p:nvPr/>
        </p:nvSpPr>
        <p:spPr bwMode="ltGray">
          <a:xfrm>
            <a:off x="7789685" y="658456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Arial"/>
              </a:rPr>
              <a:t>Cisco Confidential</a:t>
            </a:r>
          </a:p>
        </p:txBody>
      </p:sp>
      <p:sp>
        <p:nvSpPr>
          <p:cNvPr id="9" name="Rectangle 7"/>
          <p:cNvSpPr>
            <a:spLocks noChangeArrowheads="1"/>
          </p:cNvSpPr>
          <p:nvPr/>
        </p:nvSpPr>
        <p:spPr bwMode="ltGray">
          <a:xfrm>
            <a:off x="8650124" y="658045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Arial"/>
              </a:rPr>
              <a:pPr algn="r" defTabSz="814388"/>
              <a:t>‹#›</a:t>
            </a:fld>
            <a:endParaRPr lang="en-US" sz="600" dirty="0">
              <a:solidFill>
                <a:srgbClr val="C0C0C0"/>
              </a:solidFill>
              <a:latin typeface="Arial"/>
            </a:endParaRPr>
          </a:p>
        </p:txBody>
      </p:sp>
      <p:pic>
        <p:nvPicPr>
          <p:cNvPr id="13" name="Picture 12" descr="bottom bar.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7" y="6586264"/>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rPr>
              <a:t>© 2010 Cisco and/or its affiliates. All rights reserved.</a:t>
            </a:r>
            <a:endParaRPr lang="en-US" sz="600" dirty="0">
              <a:solidFill>
                <a:srgbClr val="C0C0C0"/>
              </a:solidFill>
            </a:endParaRPr>
          </a:p>
        </p:txBody>
      </p:sp>
      <p:sp>
        <p:nvSpPr>
          <p:cNvPr id="11" name="Rectangle 5"/>
          <p:cNvSpPr>
            <a:spLocks noChangeArrowheads="1"/>
          </p:cNvSpPr>
          <p:nvPr/>
        </p:nvSpPr>
        <p:spPr bwMode="ltGray">
          <a:xfrm>
            <a:off x="7789670" y="658453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rPr>
              <a:t>Cisco Confidential</a:t>
            </a:r>
          </a:p>
        </p:txBody>
      </p:sp>
      <p:sp>
        <p:nvSpPr>
          <p:cNvPr id="9" name="Rectangle 7"/>
          <p:cNvSpPr>
            <a:spLocks noChangeArrowheads="1"/>
          </p:cNvSpPr>
          <p:nvPr/>
        </p:nvSpPr>
        <p:spPr bwMode="ltGray">
          <a:xfrm>
            <a:off x="8650079" y="658042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rPr>
              <a:pPr algn="r" defTabSz="814388"/>
              <a:t>‹#›</a:t>
            </a:fld>
            <a:endParaRPr lang="en-US" sz="600" dirty="0">
              <a:solidFill>
                <a:srgbClr val="C0C0C0"/>
              </a:solidFill>
            </a:endParaRPr>
          </a:p>
        </p:txBody>
      </p:sp>
      <p:pic>
        <p:nvPicPr>
          <p:cNvPr id="13" name="Picture 12" descr="bottom bar.jp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4231353790"/>
      </p:ext>
    </p:extLst>
  </p:cSld>
  <p:clrMap bg1="lt1" tx1="dk1" bg2="lt2" tx2="dk2" accent1="accent1" accent2="accent2" accent3="accent3" accent4="accent4" accent5="accent5" accent6="accent6" hlink="hlink" folHlink="folHlink"/>
  <p:sldLayoutIdLst>
    <p:sldLayoutId id="2147485327" r:id="rId1"/>
    <p:sldLayoutId id="2147485329" r:id="rId2"/>
  </p:sldLayoutIdLst>
  <p:transition spd="slow" advClick="0"/>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96" y="6586294"/>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rPr>
              <a:t>© 2010 Cisco and/or its affiliates. All rights reserved.</a:t>
            </a:r>
            <a:endParaRPr lang="en-US" sz="600" dirty="0">
              <a:solidFill>
                <a:srgbClr val="C0C0C0"/>
              </a:solidFill>
              <a:latin typeface="Arial"/>
            </a:endParaRPr>
          </a:p>
        </p:txBody>
      </p:sp>
      <p:sp>
        <p:nvSpPr>
          <p:cNvPr id="11" name="Rectangle 5"/>
          <p:cNvSpPr>
            <a:spLocks noChangeArrowheads="1"/>
          </p:cNvSpPr>
          <p:nvPr/>
        </p:nvSpPr>
        <p:spPr bwMode="ltGray">
          <a:xfrm>
            <a:off x="7789685" y="658456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Arial"/>
              </a:rPr>
              <a:t>Cisco Confidential</a:t>
            </a:r>
          </a:p>
        </p:txBody>
      </p:sp>
      <p:sp>
        <p:nvSpPr>
          <p:cNvPr id="9" name="Rectangle 7"/>
          <p:cNvSpPr>
            <a:spLocks noChangeArrowheads="1"/>
          </p:cNvSpPr>
          <p:nvPr/>
        </p:nvSpPr>
        <p:spPr bwMode="ltGray">
          <a:xfrm>
            <a:off x="8650124" y="658045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Arial"/>
              </a:rPr>
              <a:pPr algn="r" defTabSz="814388"/>
              <a:t>‹#›</a:t>
            </a:fld>
            <a:endParaRPr lang="en-US" sz="600" dirty="0">
              <a:solidFill>
                <a:srgbClr val="C0C0C0"/>
              </a:solidFill>
              <a:latin typeface="Arial"/>
            </a:endParaRPr>
          </a:p>
        </p:txBody>
      </p:sp>
      <p:pic>
        <p:nvPicPr>
          <p:cNvPr id="13" name="Picture 12" descr="bottom bar.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3812675521"/>
      </p:ext>
    </p:extLst>
  </p:cSld>
  <p:clrMap bg1="lt1" tx1="dk1" bg2="lt2" tx2="dk2" accent1="accent1" accent2="accent2" accent3="accent3" accent4="accent4" accent5="accent5" accent6="accent6" hlink="hlink" folHlink="folHlink"/>
  <p:sldLayoutIdLst>
    <p:sldLayoutId id="2147485331" r:id="rId1"/>
    <p:sldLayoutId id="2147485332" r:id="rId2"/>
    <p:sldLayoutId id="2147485333" r:id="rId3"/>
    <p:sldLayoutId id="2147485334" r:id="rId4"/>
    <p:sldLayoutId id="2147485336" r:id="rId5"/>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96" y="6586294"/>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rPr>
              <a:t>© 2010 Cisco and/or its affiliates. All rights reserved.</a:t>
            </a:r>
            <a:endParaRPr lang="en-US" sz="600" dirty="0">
              <a:solidFill>
                <a:srgbClr val="C0C0C0"/>
              </a:solidFill>
              <a:latin typeface="Arial"/>
            </a:endParaRPr>
          </a:p>
        </p:txBody>
      </p:sp>
      <p:sp>
        <p:nvSpPr>
          <p:cNvPr id="11" name="Rectangle 5"/>
          <p:cNvSpPr>
            <a:spLocks noChangeArrowheads="1"/>
          </p:cNvSpPr>
          <p:nvPr/>
        </p:nvSpPr>
        <p:spPr bwMode="ltGray">
          <a:xfrm>
            <a:off x="7789685" y="658456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Arial"/>
              </a:rPr>
              <a:t>Cisco Confidential</a:t>
            </a:r>
          </a:p>
        </p:txBody>
      </p:sp>
      <p:sp>
        <p:nvSpPr>
          <p:cNvPr id="9" name="Rectangle 7"/>
          <p:cNvSpPr>
            <a:spLocks noChangeArrowheads="1"/>
          </p:cNvSpPr>
          <p:nvPr/>
        </p:nvSpPr>
        <p:spPr bwMode="ltGray">
          <a:xfrm>
            <a:off x="8650124" y="658045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Arial"/>
              </a:rPr>
              <a:pPr algn="r" defTabSz="814388"/>
              <a:t>‹#›</a:t>
            </a:fld>
            <a:endParaRPr lang="en-US" sz="600" dirty="0">
              <a:solidFill>
                <a:srgbClr val="C0C0C0"/>
              </a:solidFill>
              <a:latin typeface="Arial"/>
            </a:endParaRPr>
          </a:p>
        </p:txBody>
      </p:sp>
      <p:pic>
        <p:nvPicPr>
          <p:cNvPr id="13" name="Picture 12" descr="bottom bar.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3624286678"/>
      </p:ext>
    </p:extLst>
  </p:cSld>
  <p:clrMap bg1="lt1" tx1="dk1" bg2="lt2" tx2="dk2" accent1="accent1" accent2="accent2" accent3="accent3" accent4="accent4" accent5="accent5" accent6="accent6" hlink="hlink" folHlink="folHlink"/>
  <p:sldLayoutIdLst>
    <p:sldLayoutId id="2147485338" r:id="rId1"/>
    <p:sldLayoutId id="2147485339" r:id="rId2"/>
    <p:sldLayoutId id="2147485340" r:id="rId3"/>
    <p:sldLayoutId id="2147485341" r:id="rId4"/>
    <p:sldLayoutId id="2147485342" r:id="rId5"/>
    <p:sldLayoutId id="2147485343" r:id="rId6"/>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96" y="6586294"/>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rPr>
              <a:t>© 2010 Cisco and/or its affiliates. All rights reserved.</a:t>
            </a:r>
            <a:endParaRPr lang="en-US" sz="600" dirty="0">
              <a:solidFill>
                <a:srgbClr val="C0C0C0"/>
              </a:solidFill>
              <a:latin typeface="Arial"/>
            </a:endParaRPr>
          </a:p>
        </p:txBody>
      </p:sp>
      <p:sp>
        <p:nvSpPr>
          <p:cNvPr id="11" name="Rectangle 5"/>
          <p:cNvSpPr>
            <a:spLocks noChangeArrowheads="1"/>
          </p:cNvSpPr>
          <p:nvPr/>
        </p:nvSpPr>
        <p:spPr bwMode="ltGray">
          <a:xfrm>
            <a:off x="7789685" y="658456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Arial"/>
              </a:rPr>
              <a:t>Cisco Confidential</a:t>
            </a:r>
          </a:p>
        </p:txBody>
      </p:sp>
      <p:sp>
        <p:nvSpPr>
          <p:cNvPr id="9" name="Rectangle 7"/>
          <p:cNvSpPr>
            <a:spLocks noChangeArrowheads="1"/>
          </p:cNvSpPr>
          <p:nvPr/>
        </p:nvSpPr>
        <p:spPr bwMode="ltGray">
          <a:xfrm>
            <a:off x="8650124" y="658045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Arial"/>
              </a:rPr>
              <a:pPr algn="r" defTabSz="814388"/>
              <a:t>‹#›</a:t>
            </a:fld>
            <a:endParaRPr lang="en-US" sz="600" dirty="0">
              <a:solidFill>
                <a:srgbClr val="C0C0C0"/>
              </a:solidFill>
              <a:latin typeface="Arial"/>
            </a:endParaRPr>
          </a:p>
        </p:txBody>
      </p:sp>
      <p:pic>
        <p:nvPicPr>
          <p:cNvPr id="13" name="Picture 12" descr="bottom bar.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2445952156"/>
      </p:ext>
    </p:extLst>
  </p:cSld>
  <p:clrMap bg1="lt1" tx1="dk1" bg2="lt2" tx2="dk2" accent1="accent1" accent2="accent2" accent3="accent3" accent4="accent4" accent5="accent5" accent6="accent6" hlink="hlink" folHlink="folHlink"/>
  <p:sldLayoutIdLst>
    <p:sldLayoutId id="2147485345" r:id="rId1"/>
    <p:sldLayoutId id="2147485346" r:id="rId2"/>
    <p:sldLayoutId id="2147485347" r:id="rId3"/>
    <p:sldLayoutId id="2147485348" r:id="rId4"/>
    <p:sldLayoutId id="2147485349" r:id="rId5"/>
    <p:sldLayoutId id="2147485350" r:id="rId6"/>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7" y="6586264"/>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a:r>
              <a:rPr lang="en-US" sz="600" kern="1200" dirty="0">
                <a:solidFill>
                  <a:srgbClr val="C0C0C0"/>
                </a:solidFill>
                <a:latin typeface="Arial"/>
                <a:ea typeface="+mn-ea"/>
                <a:cs typeface="+mn-cs"/>
              </a:rPr>
              <a:t>©</a:t>
            </a:r>
            <a:r>
              <a:rPr lang="en-US" sz="600" kern="1200" dirty="0" smtClean="0">
                <a:solidFill>
                  <a:srgbClr val="C0C0C0"/>
                </a:solidFill>
                <a:latin typeface="Arial"/>
                <a:ea typeface="+mn-ea"/>
                <a:cs typeface="+mn-cs"/>
              </a:rPr>
              <a:t> 2012 </a:t>
            </a:r>
            <a:r>
              <a:rPr lang="en-US" sz="600" kern="1200" dirty="0">
                <a:solidFill>
                  <a:srgbClr val="C0C0C0"/>
                </a:solidFill>
                <a:latin typeface="Arial"/>
                <a:ea typeface="+mn-ea"/>
                <a:cs typeface="+mn-cs"/>
              </a:rPr>
              <a:t>Cisco and/or its affiliates. All rights reserved.</a:t>
            </a:r>
          </a:p>
        </p:txBody>
      </p:sp>
      <p:sp>
        <p:nvSpPr>
          <p:cNvPr id="11" name="Rectangle 5"/>
          <p:cNvSpPr>
            <a:spLocks noChangeArrowheads="1"/>
          </p:cNvSpPr>
          <p:nvPr/>
        </p:nvSpPr>
        <p:spPr bwMode="ltGray">
          <a:xfrm>
            <a:off x="7789670" y="658453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a:r>
              <a:rPr lang="en-US" sz="600" kern="1200" dirty="0">
                <a:solidFill>
                  <a:srgbClr val="C0C0C0"/>
                </a:solidFill>
                <a:latin typeface="Arial"/>
                <a:ea typeface="+mn-ea"/>
                <a:cs typeface="+mn-cs"/>
              </a:rPr>
              <a:t>Cisco Confidential</a:t>
            </a:r>
          </a:p>
        </p:txBody>
      </p:sp>
      <p:sp>
        <p:nvSpPr>
          <p:cNvPr id="9" name="Rectangle 7"/>
          <p:cNvSpPr>
            <a:spLocks noChangeArrowheads="1"/>
          </p:cNvSpPr>
          <p:nvPr/>
        </p:nvSpPr>
        <p:spPr bwMode="ltGray">
          <a:xfrm>
            <a:off x="8650079" y="658042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a:fld id="{DFCF27A5-1A5B-48D3-A060-2758FFBB1ADD}" type="slidenum">
              <a:rPr lang="en-US" sz="600" kern="1200">
                <a:solidFill>
                  <a:srgbClr val="C0C0C0"/>
                </a:solidFill>
                <a:latin typeface="Arial"/>
                <a:ea typeface="+mn-ea"/>
                <a:cs typeface="+mn-cs"/>
              </a:rPr>
              <a:pPr algn="r" defTabSz="814388" rtl="0"/>
              <a:t>‹#›</a:t>
            </a:fld>
            <a:endParaRPr lang="en-US" sz="600" kern="1200" dirty="0">
              <a:solidFill>
                <a:srgbClr val="C0C0C0"/>
              </a:solidFill>
              <a:latin typeface="Arial"/>
              <a:ea typeface="+mn-ea"/>
              <a:cs typeface="+mn-cs"/>
            </a:endParaRPr>
          </a:p>
        </p:txBody>
      </p:sp>
      <p:pic>
        <p:nvPicPr>
          <p:cNvPr id="13" name="Picture 12" descr="bottom bar.jpg"/>
          <p:cNvPicPr>
            <a:picLocks noChangeAspect="1"/>
          </p:cNvPicPr>
          <p:nvPr/>
        </p:nvPicPr>
        <p:blipFill>
          <a:blip r:embed="rId2" cstate="email"/>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transition spd="slow" advClick="0"/>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96" y="6586294"/>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rPr>
              <a:t>© 2010 Cisco and/or its affiliates. All rights reserved.</a:t>
            </a:r>
            <a:endParaRPr lang="en-US" sz="600" dirty="0">
              <a:solidFill>
                <a:srgbClr val="C0C0C0"/>
              </a:solidFill>
              <a:latin typeface="Arial"/>
            </a:endParaRPr>
          </a:p>
        </p:txBody>
      </p:sp>
      <p:sp>
        <p:nvSpPr>
          <p:cNvPr id="11" name="Rectangle 5"/>
          <p:cNvSpPr>
            <a:spLocks noChangeArrowheads="1"/>
          </p:cNvSpPr>
          <p:nvPr/>
        </p:nvSpPr>
        <p:spPr bwMode="ltGray">
          <a:xfrm>
            <a:off x="7789685" y="658456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Arial"/>
              </a:rPr>
              <a:t>Cisco Confidential</a:t>
            </a:r>
          </a:p>
        </p:txBody>
      </p:sp>
      <p:sp>
        <p:nvSpPr>
          <p:cNvPr id="9" name="Rectangle 7"/>
          <p:cNvSpPr>
            <a:spLocks noChangeArrowheads="1"/>
          </p:cNvSpPr>
          <p:nvPr/>
        </p:nvSpPr>
        <p:spPr bwMode="ltGray">
          <a:xfrm>
            <a:off x="8650124" y="658045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Arial"/>
              </a:rPr>
              <a:pPr algn="r" defTabSz="814388"/>
              <a:t>‹#›</a:t>
            </a:fld>
            <a:endParaRPr lang="en-US" sz="600" dirty="0">
              <a:solidFill>
                <a:srgbClr val="C0C0C0"/>
              </a:solidFill>
              <a:latin typeface="Arial"/>
            </a:endParaRPr>
          </a:p>
        </p:txBody>
      </p:sp>
      <p:pic>
        <p:nvPicPr>
          <p:cNvPr id="13" name="Picture 12" descr="bottom bar.jpg"/>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1522963318"/>
      </p:ext>
    </p:extLst>
  </p:cSld>
  <p:clrMap bg1="lt1" tx1="dk1" bg2="lt2" tx2="dk2" accent1="accent1" accent2="accent2" accent3="accent3" accent4="accent4" accent5="accent5" accent6="accent6" hlink="hlink" folHlink="folHlink"/>
  <p:sldLayoutIdLst>
    <p:sldLayoutId id="2147485352" r:id="rId1"/>
    <p:sldLayoutId id="2147485353" r:id="rId2"/>
    <p:sldLayoutId id="2147485354" r:id="rId3"/>
    <p:sldLayoutId id="2147485355" r:id="rId4"/>
    <p:sldLayoutId id="2147485356" r:id="rId5"/>
    <p:sldLayoutId id="2147485357" r:id="rId6"/>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96" y="6586294"/>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latin typeface="Arial"/>
              </a:rPr>
              <a:t>© 2010 Cisco and/or its affiliates. All rights reserved.</a:t>
            </a:r>
            <a:endParaRPr lang="en-US" sz="600" dirty="0">
              <a:solidFill>
                <a:srgbClr val="C0C0C0"/>
              </a:solidFill>
              <a:latin typeface="Arial"/>
            </a:endParaRPr>
          </a:p>
        </p:txBody>
      </p:sp>
      <p:sp>
        <p:nvSpPr>
          <p:cNvPr id="11" name="Rectangle 5"/>
          <p:cNvSpPr>
            <a:spLocks noChangeArrowheads="1"/>
          </p:cNvSpPr>
          <p:nvPr/>
        </p:nvSpPr>
        <p:spPr bwMode="ltGray">
          <a:xfrm>
            <a:off x="7789685" y="658456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latin typeface="Arial"/>
              </a:rPr>
              <a:t>Cisco Confidential</a:t>
            </a:r>
          </a:p>
        </p:txBody>
      </p:sp>
      <p:sp>
        <p:nvSpPr>
          <p:cNvPr id="9" name="Rectangle 7"/>
          <p:cNvSpPr>
            <a:spLocks noChangeArrowheads="1"/>
          </p:cNvSpPr>
          <p:nvPr/>
        </p:nvSpPr>
        <p:spPr bwMode="ltGray">
          <a:xfrm>
            <a:off x="8650124" y="658045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latin typeface="Arial"/>
              </a:rPr>
              <a:pPr algn="r" defTabSz="814388"/>
              <a:t>‹#›</a:t>
            </a:fld>
            <a:endParaRPr lang="en-US" sz="600" dirty="0">
              <a:solidFill>
                <a:srgbClr val="C0C0C0"/>
              </a:solidFill>
              <a:latin typeface="Arial"/>
            </a:endParaRPr>
          </a:p>
        </p:txBody>
      </p:sp>
      <p:pic>
        <p:nvPicPr>
          <p:cNvPr id="13" name="Picture 12" descr="bottom bar.jpg"/>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33375" y="6378339"/>
            <a:ext cx="8477250" cy="162912"/>
          </a:xfrm>
          <a:prstGeom prst="rect">
            <a:avLst/>
          </a:prstGeom>
        </p:spPr>
      </p:pic>
    </p:spTree>
    <p:extLst>
      <p:ext uri="{BB962C8B-B14F-4D97-AF65-F5344CB8AC3E}">
        <p14:creationId xmlns:p14="http://schemas.microsoft.com/office/powerpoint/2010/main" val="1851306971"/>
      </p:ext>
    </p:extLst>
  </p:cSld>
  <p:clrMap bg1="lt1" tx1="dk1" bg2="lt2" tx2="dk2" accent1="accent1" accent2="accent2" accent3="accent3" accent4="accent4" accent5="accent5" accent6="accent6" hlink="hlink" folHlink="folHlink"/>
  <p:sldLayoutIdLst>
    <p:sldLayoutId id="2147485359" r:id="rId1"/>
    <p:sldLayoutId id="2147485360" r:id="rId2"/>
    <p:sldLayoutId id="2147485361" r:id="rId3"/>
    <p:sldLayoutId id="2147485362" r:id="rId4"/>
    <p:sldLayoutId id="2147485364" r:id="rId5"/>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9349" tIns="49638" rIns="89349" bIns="49638"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3" y="1339747"/>
            <a:ext cx="8551441" cy="4965699"/>
          </a:xfrm>
          <a:prstGeom prst="rect">
            <a:avLst/>
          </a:prstGeom>
        </p:spPr>
        <p:txBody>
          <a:bodyPr vert="horz" lIns="99276" tIns="49638" rIns="99276" bIns="49638"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4" y="6563752"/>
            <a:ext cx="3420516" cy="197753"/>
          </a:xfrm>
          <a:prstGeom prst="rect">
            <a:avLst/>
          </a:prstGeom>
          <a:noFill/>
          <a:ln w="9525">
            <a:noFill/>
            <a:miter lim="800000"/>
            <a:headEnd/>
            <a:tailEnd/>
          </a:ln>
          <a:effectLst/>
        </p:spPr>
        <p:txBody>
          <a:bodyPr wrap="square" lIns="89162" tIns="44580" rIns="89162" bIns="44580" anchor="b" anchorCtr="0">
            <a:spAutoFit/>
          </a:bodyPr>
          <a:lstStyle/>
          <a:p>
            <a:pPr defTabSz="884181"/>
            <a:r>
              <a:rPr lang="en-US" sz="700" dirty="0">
                <a:solidFill>
                  <a:srgbClr val="C0C0C0"/>
                </a:solidFill>
                <a:latin typeface="Arial"/>
                <a:ea typeface="+mn-ea"/>
              </a:rPr>
              <a:t>© 2010 Cisco and/or its affiliates. All rights reserved.</a:t>
            </a:r>
          </a:p>
        </p:txBody>
      </p:sp>
      <p:sp>
        <p:nvSpPr>
          <p:cNvPr id="11" name="Rectangle 5"/>
          <p:cNvSpPr>
            <a:spLocks noChangeArrowheads="1"/>
          </p:cNvSpPr>
          <p:nvPr/>
        </p:nvSpPr>
        <p:spPr bwMode="ltGray">
          <a:xfrm>
            <a:off x="7672093" y="6562019"/>
            <a:ext cx="903558" cy="197752"/>
          </a:xfrm>
          <a:prstGeom prst="rect">
            <a:avLst/>
          </a:prstGeom>
          <a:noFill/>
          <a:ln w="9525">
            <a:noFill/>
            <a:miter lim="800000"/>
            <a:headEnd/>
            <a:tailEnd/>
          </a:ln>
          <a:effectLst/>
        </p:spPr>
        <p:txBody>
          <a:bodyPr wrap="none" lIns="89162" tIns="44580" rIns="89162" bIns="44580" anchor="b">
            <a:spAutoFit/>
          </a:bodyPr>
          <a:lstStyle/>
          <a:p>
            <a:pPr algn="r" defTabSz="884181"/>
            <a:r>
              <a:rPr lang="en-US" sz="700" dirty="0">
                <a:solidFill>
                  <a:srgbClr val="C0C0C0"/>
                </a:solidFill>
                <a:latin typeface="Arial"/>
                <a:ea typeface="+mn-ea"/>
              </a:rPr>
              <a:t>Cisco Confidential</a:t>
            </a:r>
          </a:p>
        </p:txBody>
      </p:sp>
      <p:sp>
        <p:nvSpPr>
          <p:cNvPr id="9" name="Rectangle 7"/>
          <p:cNvSpPr>
            <a:spLocks noChangeArrowheads="1"/>
          </p:cNvSpPr>
          <p:nvPr/>
        </p:nvSpPr>
        <p:spPr bwMode="ltGray">
          <a:xfrm>
            <a:off x="8620178" y="6557915"/>
            <a:ext cx="289777" cy="197752"/>
          </a:xfrm>
          <a:prstGeom prst="rect">
            <a:avLst/>
          </a:prstGeom>
          <a:noFill/>
          <a:ln w="9525" algn="ctr">
            <a:noFill/>
            <a:miter lim="800000"/>
            <a:headEnd/>
            <a:tailEnd/>
          </a:ln>
          <a:effectLst/>
        </p:spPr>
        <p:txBody>
          <a:bodyPr wrap="none" lIns="89162" tIns="44580" rIns="89162" bIns="44580" anchor="b">
            <a:spAutoFit/>
          </a:bodyPr>
          <a:lstStyle/>
          <a:p>
            <a:pPr algn="r" defTabSz="884181"/>
            <a:fld id="{DFCF27A5-1A5B-48D3-A060-2758FFBB1ADD}" type="slidenum">
              <a:rPr lang="en-US" sz="700">
                <a:solidFill>
                  <a:srgbClr val="C0C0C0"/>
                </a:solidFill>
                <a:latin typeface="Arial"/>
                <a:ea typeface="+mn-ea"/>
              </a:rPr>
              <a:pPr algn="r" defTabSz="884181"/>
              <a:t>‹#›</a:t>
            </a:fld>
            <a:endParaRPr lang="en-US" sz="700" dirty="0">
              <a:solidFill>
                <a:srgbClr val="C0C0C0"/>
              </a:solidFill>
              <a:latin typeface="Arial"/>
              <a:ea typeface="+mn-ea"/>
            </a:endParaRPr>
          </a:p>
        </p:txBody>
      </p:sp>
      <p:pic>
        <p:nvPicPr>
          <p:cNvPr id="13" name="Picture 12" descr="bottom bar.jpg"/>
          <p:cNvPicPr>
            <a:picLocks noChangeAspect="1"/>
          </p:cNvPicPr>
          <p:nvPr/>
        </p:nvPicPr>
        <p:blipFill>
          <a:blip r:embed="rId35" cstate="email">
            <a:extLst>
              <a:ext uri="{28A0092B-C50C-407E-A947-70E740481C1C}">
                <a14:useLocalDpi xmlns:a14="http://schemas.microsoft.com/office/drawing/2010/main"/>
              </a:ext>
            </a:extLst>
          </a:blip>
          <a:stretch>
            <a:fillRect/>
          </a:stretch>
        </p:blipFill>
        <p:spPr>
          <a:xfrm>
            <a:off x="333376" y="6378340"/>
            <a:ext cx="8477250" cy="162912"/>
          </a:xfrm>
          <a:prstGeom prst="rect">
            <a:avLst/>
          </a:prstGeom>
        </p:spPr>
      </p:pic>
    </p:spTree>
    <p:extLst>
      <p:ext uri="{BB962C8B-B14F-4D97-AF65-F5344CB8AC3E}">
        <p14:creationId xmlns:p14="http://schemas.microsoft.com/office/powerpoint/2010/main" val="1294133554"/>
      </p:ext>
    </p:extLst>
  </p:cSld>
  <p:clrMap bg1="lt1" tx1="dk1" bg2="lt2" tx2="dk2" accent1="accent1" accent2="accent2" accent3="accent3" accent4="accent4" accent5="accent5" accent6="accent6" hlink="hlink" folHlink="folHlink"/>
  <p:sldLayoutIdLst>
    <p:sldLayoutId id="2147485370" r:id="rId1"/>
    <p:sldLayoutId id="2147485371" r:id="rId2"/>
    <p:sldLayoutId id="2147485372" r:id="rId3"/>
    <p:sldLayoutId id="2147485373" r:id="rId4"/>
    <p:sldLayoutId id="2147485374" r:id="rId5"/>
    <p:sldLayoutId id="2147485375" r:id="rId6"/>
    <p:sldLayoutId id="2147485376" r:id="rId7"/>
    <p:sldLayoutId id="2147485377" r:id="rId8"/>
    <p:sldLayoutId id="2147485378" r:id="rId9"/>
    <p:sldLayoutId id="2147485379" r:id="rId10"/>
    <p:sldLayoutId id="2147485380" r:id="rId11"/>
    <p:sldLayoutId id="2147485381" r:id="rId12"/>
    <p:sldLayoutId id="2147485382" r:id="rId13"/>
    <p:sldLayoutId id="2147485383" r:id="rId14"/>
    <p:sldLayoutId id="2147485384" r:id="rId15"/>
    <p:sldLayoutId id="2147485385" r:id="rId16"/>
    <p:sldLayoutId id="2147485386" r:id="rId17"/>
    <p:sldLayoutId id="2147485387" r:id="rId18"/>
    <p:sldLayoutId id="2147485388" r:id="rId19"/>
    <p:sldLayoutId id="2147485389" r:id="rId20"/>
    <p:sldLayoutId id="2147485390" r:id="rId21"/>
    <p:sldLayoutId id="2147485391" r:id="rId22"/>
    <p:sldLayoutId id="2147485392" r:id="rId23"/>
    <p:sldLayoutId id="2147485393" r:id="rId24"/>
    <p:sldLayoutId id="2147485394" r:id="rId25"/>
    <p:sldLayoutId id="2147485395" r:id="rId26"/>
    <p:sldLayoutId id="2147485396" r:id="rId27"/>
    <p:sldLayoutId id="2147485397" r:id="rId28"/>
    <p:sldLayoutId id="2147485398" r:id="rId29"/>
    <p:sldLayoutId id="2147485399" r:id="rId30"/>
    <p:sldLayoutId id="2147485400" r:id="rId31"/>
    <p:sldLayoutId id="2147485401" r:id="rId32"/>
    <p:sldLayoutId id="2147485403" r:id="rId33"/>
  </p:sldLayoutIdLst>
  <p:transition>
    <p:wipe dir="r"/>
  </p:transition>
  <p:timing>
    <p:tnLst>
      <p:par>
        <p:cTn id="1" dur="indefinite" restart="never" nodeType="tmRoot"/>
      </p:par>
    </p:tnLst>
  </p:timing>
  <p:txStyles>
    <p:titleStyle>
      <a:lvl1pPr algn="l" defTabSz="992764" rtl="0" eaLnBrk="1" latinLnBrk="0" hangingPunct="1">
        <a:lnSpc>
          <a:spcPct val="80000"/>
        </a:lnSpc>
        <a:spcBef>
          <a:spcPct val="0"/>
        </a:spcBef>
        <a:buNone/>
        <a:defRPr lang="en-US" sz="3900" b="0" kern="1200" spc="-109"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48191" indent="-248191" algn="l" defTabSz="992764" rtl="0" eaLnBrk="1" latinLnBrk="0" hangingPunct="1">
        <a:lnSpc>
          <a:spcPct val="95000"/>
        </a:lnSpc>
        <a:spcBef>
          <a:spcPts val="1563"/>
        </a:spcBef>
        <a:buClr>
          <a:schemeClr val="tx2"/>
        </a:buClr>
        <a:buSzPct val="90000"/>
        <a:buFont typeface="Arial" pitchFamily="34" charset="0"/>
        <a:buChar char="•"/>
        <a:tabLst/>
        <a:defRPr lang="en-US" sz="2200" kern="1200" dirty="0" smtClean="0">
          <a:solidFill>
            <a:srgbClr val="546568"/>
          </a:solidFill>
          <a:latin typeface="+mj-lt"/>
          <a:ea typeface="+mn-ea"/>
          <a:cs typeface="+mn-cs"/>
        </a:defRPr>
      </a:lvl1pPr>
      <a:lvl2pPr marL="441228" indent="0" algn="l" defTabSz="992764" rtl="0" eaLnBrk="1" latinLnBrk="0" hangingPunct="1">
        <a:lnSpc>
          <a:spcPct val="95000"/>
        </a:lnSpc>
        <a:spcBef>
          <a:spcPts val="912"/>
        </a:spcBef>
        <a:buClr>
          <a:schemeClr val="tx2"/>
        </a:buClr>
        <a:buFontTx/>
        <a:buNone/>
        <a:defRPr lang="en-US" sz="2000" kern="1200" dirty="0" smtClean="0">
          <a:solidFill>
            <a:srgbClr val="546568"/>
          </a:solidFill>
          <a:latin typeface="+mj-lt"/>
          <a:ea typeface="+mn-ea"/>
          <a:cs typeface="+mn-cs"/>
        </a:defRPr>
      </a:lvl2pPr>
      <a:lvl3pPr marL="620478" indent="-1724" algn="l" defTabSz="992764" rtl="0" eaLnBrk="1" latinLnBrk="0" hangingPunct="1">
        <a:lnSpc>
          <a:spcPct val="95000"/>
        </a:lnSpc>
        <a:spcBef>
          <a:spcPts val="912"/>
        </a:spcBef>
        <a:buFont typeface="Arial" pitchFamily="34" charset="0"/>
        <a:buNone/>
        <a:defRPr lang="en-US" sz="1700" kern="1200" dirty="0" smtClean="0">
          <a:solidFill>
            <a:srgbClr val="546568"/>
          </a:solidFill>
          <a:latin typeface="+mj-lt"/>
          <a:ea typeface="+mn-ea"/>
          <a:cs typeface="+mn-cs"/>
        </a:defRPr>
      </a:lvl3pPr>
      <a:lvl4pPr marL="748020" indent="0" algn="l" defTabSz="992764" rtl="0" eaLnBrk="1" latinLnBrk="0" hangingPunct="1">
        <a:lnSpc>
          <a:spcPct val="95000"/>
        </a:lnSpc>
        <a:spcBef>
          <a:spcPts val="912"/>
        </a:spcBef>
        <a:buFont typeface="Arial" pitchFamily="34" charset="0"/>
        <a:buNone/>
        <a:defRPr lang="en-US" sz="1500" kern="1200" dirty="0" smtClean="0">
          <a:solidFill>
            <a:srgbClr val="546568"/>
          </a:solidFill>
          <a:latin typeface="+mj-lt"/>
          <a:ea typeface="+mn-ea"/>
          <a:cs typeface="+mn-cs"/>
        </a:defRPr>
      </a:lvl4pPr>
      <a:lvl5pPr marL="870393" indent="0" algn="l" defTabSz="992764" rtl="0" eaLnBrk="1" latinLnBrk="0" hangingPunct="1">
        <a:lnSpc>
          <a:spcPct val="95000"/>
        </a:lnSpc>
        <a:spcBef>
          <a:spcPts val="912"/>
        </a:spcBef>
        <a:buFont typeface="Arial" pitchFamily="34" charset="0"/>
        <a:buNone/>
        <a:defRPr lang="en-US" sz="1500" kern="1200" dirty="0">
          <a:solidFill>
            <a:srgbClr val="546568"/>
          </a:solidFill>
          <a:latin typeface="+mj-lt"/>
          <a:ea typeface="+mn-ea"/>
          <a:cs typeface="+mn-cs"/>
        </a:defRPr>
      </a:lvl5pPr>
      <a:lvl6pPr marL="2730101"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26483"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22865"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19247"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2764" rtl="0" eaLnBrk="1" latinLnBrk="0" hangingPunct="1">
        <a:defRPr sz="2000" kern="1200">
          <a:solidFill>
            <a:schemeClr val="tx1"/>
          </a:solidFill>
          <a:latin typeface="+mn-lt"/>
          <a:ea typeface="+mn-ea"/>
          <a:cs typeface="+mn-cs"/>
        </a:defRPr>
      </a:lvl1pPr>
      <a:lvl2pPr marL="496382" algn="l" defTabSz="992764" rtl="0" eaLnBrk="1" latinLnBrk="0" hangingPunct="1">
        <a:defRPr sz="2000" kern="1200">
          <a:solidFill>
            <a:schemeClr val="tx1"/>
          </a:solidFill>
          <a:latin typeface="+mn-lt"/>
          <a:ea typeface="+mn-ea"/>
          <a:cs typeface="+mn-cs"/>
        </a:defRPr>
      </a:lvl2pPr>
      <a:lvl3pPr marL="992764" algn="l" defTabSz="992764" rtl="0" eaLnBrk="1" latinLnBrk="0" hangingPunct="1">
        <a:defRPr sz="2000" kern="1200">
          <a:solidFill>
            <a:schemeClr val="tx1"/>
          </a:solidFill>
          <a:latin typeface="+mn-lt"/>
          <a:ea typeface="+mn-ea"/>
          <a:cs typeface="+mn-cs"/>
        </a:defRPr>
      </a:lvl3pPr>
      <a:lvl4pPr marL="1489146" algn="l" defTabSz="992764" rtl="0" eaLnBrk="1" latinLnBrk="0" hangingPunct="1">
        <a:defRPr sz="2000" kern="1200">
          <a:solidFill>
            <a:schemeClr val="tx1"/>
          </a:solidFill>
          <a:latin typeface="+mn-lt"/>
          <a:ea typeface="+mn-ea"/>
          <a:cs typeface="+mn-cs"/>
        </a:defRPr>
      </a:lvl4pPr>
      <a:lvl5pPr marL="1985528" algn="l" defTabSz="992764" rtl="0" eaLnBrk="1" latinLnBrk="0" hangingPunct="1">
        <a:defRPr sz="2000" kern="1200">
          <a:solidFill>
            <a:schemeClr val="tx1"/>
          </a:solidFill>
          <a:latin typeface="+mn-lt"/>
          <a:ea typeface="+mn-ea"/>
          <a:cs typeface="+mn-cs"/>
        </a:defRPr>
      </a:lvl5pPr>
      <a:lvl6pPr marL="2481910" algn="l" defTabSz="992764" rtl="0" eaLnBrk="1" latinLnBrk="0" hangingPunct="1">
        <a:defRPr sz="2000" kern="1200">
          <a:solidFill>
            <a:schemeClr val="tx1"/>
          </a:solidFill>
          <a:latin typeface="+mn-lt"/>
          <a:ea typeface="+mn-ea"/>
          <a:cs typeface="+mn-cs"/>
        </a:defRPr>
      </a:lvl6pPr>
      <a:lvl7pPr marL="2978292" algn="l" defTabSz="992764" rtl="0" eaLnBrk="1" latinLnBrk="0" hangingPunct="1">
        <a:defRPr sz="2000" kern="1200">
          <a:solidFill>
            <a:schemeClr val="tx1"/>
          </a:solidFill>
          <a:latin typeface="+mn-lt"/>
          <a:ea typeface="+mn-ea"/>
          <a:cs typeface="+mn-cs"/>
        </a:defRPr>
      </a:lvl7pPr>
      <a:lvl8pPr marL="3474674" algn="l" defTabSz="992764" rtl="0" eaLnBrk="1" latinLnBrk="0" hangingPunct="1">
        <a:defRPr sz="2000" kern="1200">
          <a:solidFill>
            <a:schemeClr val="tx1"/>
          </a:solidFill>
          <a:latin typeface="+mn-lt"/>
          <a:ea typeface="+mn-ea"/>
          <a:cs typeface="+mn-cs"/>
        </a:defRPr>
      </a:lvl8pPr>
      <a:lvl9pPr marL="3971056" algn="l" defTabSz="992764" rtl="0" eaLnBrk="1" latinLnBrk="0" hangingPunct="1">
        <a:defRPr sz="20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2A548F-CF34-4B50-B370-B3732F5B80E4}" type="datetimeFigureOut">
              <a:rPr lang="zh-CN" altLang="en-US" smtClean="0">
                <a:solidFill>
                  <a:prstClr val="black">
                    <a:tint val="75000"/>
                  </a:prstClr>
                </a:solidFill>
                <a:latin typeface="Verdana"/>
                <a:ea typeface="微软雅黑"/>
                <a:cs typeface="Arial" charset="0"/>
              </a:rPr>
              <a:pPr fontAlgn="auto">
                <a:spcBef>
                  <a:spcPts val="0"/>
                </a:spcBef>
                <a:spcAft>
                  <a:spcPts val="0"/>
                </a:spcAft>
              </a:pPr>
              <a:t>2018/1/5</a:t>
            </a:fld>
            <a:endParaRPr lang="zh-CN" altLang="en-US">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F7F160-E61C-4897-94C3-BDF1D09C6643}" type="slidenum">
              <a:rPr lang="zh-CN" altLang="en-US" smtClean="0">
                <a:solidFill>
                  <a:prstClr val="black">
                    <a:tint val="75000"/>
                  </a:prstClr>
                </a:solidFill>
                <a:latin typeface="Verdana"/>
                <a:ea typeface="微软雅黑"/>
                <a:cs typeface="Arial" charset="0"/>
              </a:rPr>
              <a:pPr fontAlgn="auto">
                <a:spcBef>
                  <a:spcPts val="0"/>
                </a:spcBef>
                <a:spcAft>
                  <a:spcPts val="0"/>
                </a:spcAft>
              </a:pPr>
              <a:t>‹#›</a:t>
            </a:fld>
            <a:endParaRPr lang="zh-CN" altLang="en-US">
              <a:solidFill>
                <a:prstClr val="black">
                  <a:tint val="75000"/>
                </a:prstClr>
              </a:solidFill>
              <a:latin typeface="Verdana"/>
              <a:ea typeface="微软雅黑"/>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5406" r:id="rId1"/>
    <p:sldLayoutId id="2147485407" r:id="rId2"/>
    <p:sldLayoutId id="2147485408" r:id="rId3"/>
    <p:sldLayoutId id="2147485409" r:id="rId4"/>
    <p:sldLayoutId id="2147485410" r:id="rId5"/>
    <p:sldLayoutId id="2147485411" r:id="rId6"/>
    <p:sldLayoutId id="2147485412" r:id="rId7"/>
    <p:sldLayoutId id="2147485413" r:id="rId8"/>
    <p:sldLayoutId id="2147485414" r:id="rId9"/>
    <p:sldLayoutId id="2147485415" r:id="rId10"/>
    <p:sldLayoutId id="2147485416" r:id="rId11"/>
    <p:sldLayoutId id="2147485417"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6"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rPr>
              <a:t>© 2012 Cisco and/or its affiliates. All rights reserved.</a:t>
            </a:r>
            <a:endParaRPr lang="en-US" sz="600" dirty="0">
              <a:solidFill>
                <a:srgbClr val="C0C0C0"/>
              </a:solidFill>
            </a:endParaRPr>
          </a:p>
        </p:txBody>
      </p:sp>
      <p:sp>
        <p:nvSpPr>
          <p:cNvPr id="11"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rPr>
              <a:t>Cisco Confidential</a:t>
            </a:r>
          </a:p>
        </p:txBody>
      </p:sp>
      <p:sp>
        <p:nvSpPr>
          <p:cNvPr id="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rPr>
              <a:pPr algn="r" defTabSz="814388"/>
              <a:t>‹#›</a:t>
            </a:fld>
            <a:endParaRPr lang="en-US" sz="600" dirty="0">
              <a:solidFill>
                <a:srgbClr val="C0C0C0"/>
              </a:solidFill>
            </a:endParaRPr>
          </a:p>
        </p:txBody>
      </p:sp>
      <p:pic>
        <p:nvPicPr>
          <p:cNvPr id="13" name="Picture 12" descr="bottom bar.jpg"/>
          <p:cNvPicPr>
            <a:picLocks noChangeAspect="1"/>
          </p:cNvPicPr>
          <p:nvPr/>
        </p:nvPicPr>
        <p:blipFill>
          <a:blip r:embed="rId2" cstate="email"/>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transition spd="slow" advClick="0"/>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14"/>
          <p:cNvGrpSpPr/>
          <p:nvPr userDrawn="1"/>
        </p:nvGrpSpPr>
        <p:grpSpPr>
          <a:xfrm>
            <a:off x="-3" y="996950"/>
            <a:ext cx="9144000" cy="5585156"/>
            <a:chOff x="-3" y="825500"/>
            <a:chExt cx="9144000" cy="5092700"/>
          </a:xfrm>
        </p:grpSpPr>
        <p:grpSp>
          <p:nvGrpSpPr>
            <p:cNvPr id="12" name="Group 5"/>
            <p:cNvGrpSpPr/>
            <p:nvPr/>
          </p:nvGrpSpPr>
          <p:grpSpPr>
            <a:xfrm flipH="1">
              <a:off x="6" y="1054099"/>
              <a:ext cx="9143991" cy="3822700"/>
              <a:chOff x="-4197692" y="2770331"/>
              <a:chExt cx="13341685" cy="3884469"/>
            </a:xfrm>
          </p:grpSpPr>
          <p:grpSp>
            <p:nvGrpSpPr>
              <p:cNvPr id="15" name="Group 6"/>
              <p:cNvGrpSpPr/>
              <p:nvPr/>
            </p:nvGrpSpPr>
            <p:grpSpPr>
              <a:xfrm>
                <a:off x="-2992875" y="2770332"/>
                <a:ext cx="7637093" cy="3884468"/>
                <a:chOff x="2930927" y="1778000"/>
                <a:chExt cx="5743173" cy="4203700"/>
              </a:xfrm>
            </p:grpSpPr>
            <p:sp>
              <p:nvSpPr>
                <p:cNvPr id="24" name="Rectangle 23"/>
                <p:cNvSpPr/>
                <p:nvPr/>
              </p:nvSpPr>
              <p:spPr>
                <a:xfrm>
                  <a:off x="5623180" y="1778000"/>
                  <a:ext cx="1723770" cy="4013199"/>
                </a:xfrm>
                <a:prstGeom prst="rect">
                  <a:avLst/>
                </a:prstGeom>
                <a:gradFill>
                  <a:gsLst>
                    <a:gs pos="0">
                      <a:schemeClr val="tx2">
                        <a:lumMod val="60000"/>
                        <a:lumOff val="40000"/>
                        <a:alpha val="0"/>
                      </a:schemeClr>
                    </a:gs>
                    <a:gs pos="53000">
                      <a:schemeClr val="tx2">
                        <a:alpha val="58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5" name="Rectangle 24"/>
                <p:cNvSpPr/>
                <p:nvPr/>
              </p:nvSpPr>
              <p:spPr>
                <a:xfrm>
                  <a:off x="5181600" y="2159000"/>
                  <a:ext cx="802873" cy="3098800"/>
                </a:xfrm>
                <a:prstGeom prst="rect">
                  <a:avLst/>
                </a:prstGeom>
                <a:gradFill>
                  <a:gsLst>
                    <a:gs pos="0">
                      <a:schemeClr val="tx2">
                        <a:lumMod val="60000"/>
                        <a:lumOff val="40000"/>
                        <a:alpha val="0"/>
                      </a:schemeClr>
                    </a:gs>
                    <a:gs pos="53000">
                      <a:schemeClr val="tx2">
                        <a:alpha val="58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6" name="Rectangle 25"/>
                <p:cNvSpPr/>
                <p:nvPr/>
              </p:nvSpPr>
              <p:spPr>
                <a:xfrm>
                  <a:off x="7188200" y="1892300"/>
                  <a:ext cx="1485900" cy="3810000"/>
                </a:xfrm>
                <a:prstGeom prst="rect">
                  <a:avLst/>
                </a:prstGeom>
                <a:gradFill>
                  <a:gsLst>
                    <a:gs pos="0">
                      <a:schemeClr val="tx2">
                        <a:lumMod val="60000"/>
                        <a:lumOff val="40000"/>
                        <a:alpha val="0"/>
                      </a:schemeClr>
                    </a:gs>
                    <a:gs pos="53000">
                      <a:schemeClr val="accent1">
                        <a:alpha val="37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7" name="Rectangle 26"/>
                <p:cNvSpPr/>
                <p:nvPr/>
              </p:nvSpPr>
              <p:spPr>
                <a:xfrm>
                  <a:off x="6743700" y="2019300"/>
                  <a:ext cx="952500" cy="3962400"/>
                </a:xfrm>
                <a:prstGeom prst="rect">
                  <a:avLst/>
                </a:prstGeom>
                <a:gradFill>
                  <a:gsLst>
                    <a:gs pos="0">
                      <a:schemeClr val="tx2">
                        <a:lumMod val="60000"/>
                        <a:lumOff val="40000"/>
                        <a:alpha val="0"/>
                      </a:schemeClr>
                    </a:gs>
                    <a:gs pos="53000">
                      <a:schemeClr val="accent1">
                        <a:alpha val="37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8" name="Rectangle 27"/>
                <p:cNvSpPr/>
                <p:nvPr/>
              </p:nvSpPr>
              <p:spPr>
                <a:xfrm>
                  <a:off x="2930927" y="1892300"/>
                  <a:ext cx="1485900" cy="3810000"/>
                </a:xfrm>
                <a:prstGeom prst="rect">
                  <a:avLst/>
                </a:prstGeom>
                <a:gradFill>
                  <a:gsLst>
                    <a:gs pos="0">
                      <a:schemeClr val="tx2">
                        <a:lumMod val="60000"/>
                        <a:lumOff val="40000"/>
                        <a:alpha val="0"/>
                      </a:schemeClr>
                    </a:gs>
                    <a:gs pos="53000">
                      <a:schemeClr val="accent1">
                        <a:alpha val="37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grpSp>
            <p:nvGrpSpPr>
              <p:cNvPr id="16" name="Group 13"/>
              <p:cNvGrpSpPr/>
              <p:nvPr/>
            </p:nvGrpSpPr>
            <p:grpSpPr>
              <a:xfrm>
                <a:off x="-4197692" y="2770331"/>
                <a:ext cx="13341685" cy="3884467"/>
                <a:chOff x="-178802" y="1778000"/>
                <a:chExt cx="8852902" cy="4203700"/>
              </a:xfrm>
            </p:grpSpPr>
            <p:sp>
              <p:nvSpPr>
                <p:cNvPr id="17" name="Rectangle 16"/>
                <p:cNvSpPr/>
                <p:nvPr/>
              </p:nvSpPr>
              <p:spPr>
                <a:xfrm>
                  <a:off x="-49292" y="2019300"/>
                  <a:ext cx="952501" cy="3962400"/>
                </a:xfrm>
                <a:prstGeom prst="rect">
                  <a:avLst/>
                </a:prstGeom>
                <a:gradFill>
                  <a:gsLst>
                    <a:gs pos="0">
                      <a:schemeClr val="tx2">
                        <a:lumMod val="60000"/>
                        <a:lumOff val="40000"/>
                        <a:alpha val="0"/>
                      </a:schemeClr>
                    </a:gs>
                    <a:gs pos="53000">
                      <a:schemeClr val="accent1">
                        <a:alpha val="37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8" name="Rectangle 17"/>
                <p:cNvSpPr/>
                <p:nvPr/>
              </p:nvSpPr>
              <p:spPr>
                <a:xfrm>
                  <a:off x="5623180" y="1778000"/>
                  <a:ext cx="1723770" cy="4013199"/>
                </a:xfrm>
                <a:prstGeom prst="rect">
                  <a:avLst/>
                </a:prstGeom>
                <a:gradFill>
                  <a:gsLst>
                    <a:gs pos="0">
                      <a:schemeClr val="tx2">
                        <a:lumMod val="60000"/>
                        <a:lumOff val="40000"/>
                        <a:alpha val="0"/>
                      </a:schemeClr>
                    </a:gs>
                    <a:gs pos="53000">
                      <a:schemeClr val="tx2">
                        <a:alpha val="58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 name="Rectangle 18"/>
                <p:cNvSpPr/>
                <p:nvPr/>
              </p:nvSpPr>
              <p:spPr>
                <a:xfrm>
                  <a:off x="5181600" y="2159000"/>
                  <a:ext cx="802873" cy="3098800"/>
                </a:xfrm>
                <a:prstGeom prst="rect">
                  <a:avLst/>
                </a:prstGeom>
                <a:gradFill>
                  <a:gsLst>
                    <a:gs pos="0">
                      <a:schemeClr val="tx2">
                        <a:lumMod val="60000"/>
                        <a:lumOff val="40000"/>
                        <a:alpha val="0"/>
                      </a:schemeClr>
                    </a:gs>
                    <a:gs pos="53000">
                      <a:schemeClr val="tx2">
                        <a:alpha val="58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0" name="Rectangle 19"/>
                <p:cNvSpPr/>
                <p:nvPr/>
              </p:nvSpPr>
              <p:spPr>
                <a:xfrm>
                  <a:off x="7188200" y="1892300"/>
                  <a:ext cx="1485900" cy="3810000"/>
                </a:xfrm>
                <a:prstGeom prst="rect">
                  <a:avLst/>
                </a:prstGeom>
                <a:gradFill>
                  <a:gsLst>
                    <a:gs pos="0">
                      <a:schemeClr val="tx2">
                        <a:lumMod val="60000"/>
                        <a:lumOff val="40000"/>
                        <a:alpha val="0"/>
                      </a:schemeClr>
                    </a:gs>
                    <a:gs pos="53000">
                      <a:schemeClr val="accent1">
                        <a:alpha val="37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1" name="Rectangle 20"/>
                <p:cNvSpPr/>
                <p:nvPr/>
              </p:nvSpPr>
              <p:spPr>
                <a:xfrm>
                  <a:off x="6743700" y="2019300"/>
                  <a:ext cx="952500" cy="3962400"/>
                </a:xfrm>
                <a:prstGeom prst="rect">
                  <a:avLst/>
                </a:prstGeom>
                <a:gradFill>
                  <a:gsLst>
                    <a:gs pos="0">
                      <a:schemeClr val="tx2">
                        <a:lumMod val="60000"/>
                        <a:lumOff val="40000"/>
                        <a:alpha val="0"/>
                      </a:schemeClr>
                    </a:gs>
                    <a:gs pos="53000">
                      <a:schemeClr val="accent1">
                        <a:alpha val="37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2" name="Rectangle 21"/>
                <p:cNvSpPr/>
                <p:nvPr/>
              </p:nvSpPr>
              <p:spPr>
                <a:xfrm>
                  <a:off x="1782000" y="2019300"/>
                  <a:ext cx="952499" cy="3962400"/>
                </a:xfrm>
                <a:prstGeom prst="rect">
                  <a:avLst/>
                </a:prstGeom>
                <a:gradFill>
                  <a:gsLst>
                    <a:gs pos="0">
                      <a:schemeClr val="tx2">
                        <a:lumMod val="60000"/>
                        <a:lumOff val="40000"/>
                        <a:alpha val="0"/>
                      </a:schemeClr>
                    </a:gs>
                    <a:gs pos="53000">
                      <a:schemeClr val="accent1">
                        <a:alpha val="37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3" name="Rectangle 22"/>
                <p:cNvSpPr/>
                <p:nvPr/>
              </p:nvSpPr>
              <p:spPr>
                <a:xfrm>
                  <a:off x="-178802" y="1778000"/>
                  <a:ext cx="1687537" cy="4013199"/>
                </a:xfrm>
                <a:prstGeom prst="rect">
                  <a:avLst/>
                </a:prstGeom>
                <a:gradFill>
                  <a:gsLst>
                    <a:gs pos="0">
                      <a:schemeClr val="tx2">
                        <a:lumMod val="60000"/>
                        <a:lumOff val="40000"/>
                        <a:alpha val="0"/>
                      </a:schemeClr>
                    </a:gs>
                    <a:gs pos="53000">
                      <a:schemeClr val="tx2">
                        <a:alpha val="58000"/>
                      </a:schemeClr>
                    </a:gs>
                    <a:gs pos="100000">
                      <a:schemeClr val="tx2">
                        <a:alpha val="2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grpSp>
        <p:sp>
          <p:nvSpPr>
            <p:cNvPr id="14" name="Rectangle 2"/>
            <p:cNvSpPr/>
            <p:nvPr/>
          </p:nvSpPr>
          <p:spPr>
            <a:xfrm>
              <a:off x="-3" y="825500"/>
              <a:ext cx="9144000" cy="5092700"/>
            </a:xfrm>
            <a:prstGeom prst="rect">
              <a:avLst/>
            </a:prstGeom>
            <a:gradFill flip="none" rotWithShape="1">
              <a:gsLst>
                <a:gs pos="55000">
                  <a:schemeClr val="bg1">
                    <a:lumMod val="75000"/>
                    <a:alpha val="71000"/>
                  </a:schemeClr>
                </a:gs>
                <a:gs pos="100000">
                  <a:srgbClr val="FFFFFF">
                    <a:alpha val="0"/>
                  </a:srgbClr>
                </a:gs>
                <a:gs pos="0">
                  <a:srgbClr val="FFFFFF">
                    <a:alpha val="0"/>
                  </a:srgbClr>
                </a:gs>
              </a:gsLst>
              <a:lin ang="5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grpSp>
      <p:sp>
        <p:nvSpPr>
          <p:cNvPr id="2" name="Title Placeholder 1"/>
          <p:cNvSpPr>
            <a:spLocks noGrp="1"/>
          </p:cNvSpPr>
          <p:nvPr>
            <p:ph type="title"/>
          </p:nvPr>
        </p:nvSpPr>
        <p:spPr>
          <a:xfrm>
            <a:off x="220663" y="257175"/>
            <a:ext cx="8588861" cy="838200"/>
          </a:xfrm>
          <a:prstGeom prst="rect">
            <a:avLst/>
          </a:prstGeom>
        </p:spPr>
        <p:txBody>
          <a:bodyPr vert="horz" lIns="82296" tIns="45720" rIns="82296" bIns="45720" rtlCol="0" anchor="t" anchorCtr="0">
            <a:noAutofit/>
          </a:bodyPr>
          <a:lstStyle/>
          <a:p>
            <a:r>
              <a:rPr lang="en-US" dirty="0" smtClean="0"/>
              <a:t>Slide Title Goes Here</a:t>
            </a:r>
            <a:endParaRPr lang="en-US" dirty="0"/>
          </a:p>
        </p:txBody>
      </p:sp>
      <p:sp>
        <p:nvSpPr>
          <p:cNvPr id="10" name="Rectangle 4"/>
          <p:cNvSpPr>
            <a:spLocks noChangeArrowheads="1"/>
          </p:cNvSpPr>
          <p:nvPr/>
        </p:nvSpPr>
        <p:spPr bwMode="ltGray">
          <a:xfrm>
            <a:off x="251383" y="658626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2012 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7789669" y="6584534"/>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8650076" y="6580430"/>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cSld>
  <p:clrMap bg1="lt1" tx1="dk1" bg2="lt2" tx2="dk2" accent1="accent1" accent2="accent2" accent3="accent3" accent4="accent4" accent5="accent5" accent6="accent6" hlink="hlink" folHlink="folHlink"/>
  <p:sldLayoutIdLst>
    <p:sldLayoutId id="2147485318" r:id="rId1"/>
    <p:sldLayoutId id="2147485325" r:id="rId2"/>
  </p:sldLayoutIdLst>
  <p:transition spd="slow" advClick="0"/>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7" y="6586264"/>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rPr>
              <a:t>© 2012 Cisco and/or its affiliates. All rights reserved.</a:t>
            </a:r>
            <a:endParaRPr lang="en-US" sz="600" dirty="0">
              <a:solidFill>
                <a:srgbClr val="C0C0C0"/>
              </a:solidFill>
            </a:endParaRPr>
          </a:p>
        </p:txBody>
      </p:sp>
      <p:sp>
        <p:nvSpPr>
          <p:cNvPr id="11" name="Rectangle 5"/>
          <p:cNvSpPr>
            <a:spLocks noChangeArrowheads="1"/>
          </p:cNvSpPr>
          <p:nvPr/>
        </p:nvSpPr>
        <p:spPr bwMode="ltGray">
          <a:xfrm>
            <a:off x="7789670" y="658453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rPr>
              <a:t>Cisco Confidential</a:t>
            </a:r>
          </a:p>
        </p:txBody>
      </p:sp>
      <p:sp>
        <p:nvSpPr>
          <p:cNvPr id="9" name="Rectangle 7"/>
          <p:cNvSpPr>
            <a:spLocks noChangeArrowheads="1"/>
          </p:cNvSpPr>
          <p:nvPr/>
        </p:nvSpPr>
        <p:spPr bwMode="ltGray">
          <a:xfrm>
            <a:off x="8650079" y="658042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rPr>
              <a:pPr algn="r" defTabSz="814388"/>
              <a:t>‹#›</a:t>
            </a:fld>
            <a:endParaRPr lang="en-US" sz="600" dirty="0">
              <a:solidFill>
                <a:srgbClr val="C0C0C0"/>
              </a:solidFill>
            </a:endParaRPr>
          </a:p>
        </p:txBody>
      </p:sp>
      <p:pic>
        <p:nvPicPr>
          <p:cNvPr id="13" name="Picture 12" descr="bottom bar.jpg"/>
          <p:cNvPicPr>
            <a:picLocks noChangeAspect="1"/>
          </p:cNvPicPr>
          <p:nvPr/>
        </p:nvPicPr>
        <p:blipFill>
          <a:blip r:embed="rId2" cstate="email"/>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transition spd="slow" advClick="0"/>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7" y="6586264"/>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2012 Cisco and/or its affiliates. All rights reserved.</a:t>
            </a:r>
            <a:endParaRPr lang="en-US" sz="600" dirty="0">
              <a:solidFill>
                <a:srgbClr val="C0C0C0"/>
              </a:solidFill>
              <a:latin typeface="+mj-lt"/>
            </a:endParaRPr>
          </a:p>
        </p:txBody>
      </p:sp>
      <p:sp>
        <p:nvSpPr>
          <p:cNvPr id="11" name="Rectangle 5"/>
          <p:cNvSpPr>
            <a:spLocks noChangeArrowheads="1"/>
          </p:cNvSpPr>
          <p:nvPr/>
        </p:nvSpPr>
        <p:spPr bwMode="ltGray">
          <a:xfrm>
            <a:off x="7789667" y="6584530"/>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C0C0C0"/>
                </a:solidFill>
                <a:latin typeface="+mj-lt"/>
              </a:rPr>
              <a:t>Cisco Confidential</a:t>
            </a:r>
          </a:p>
        </p:txBody>
      </p:sp>
      <p:sp>
        <p:nvSpPr>
          <p:cNvPr id="9" name="Rectangle 7"/>
          <p:cNvSpPr>
            <a:spLocks noChangeArrowheads="1"/>
          </p:cNvSpPr>
          <p:nvPr/>
        </p:nvSpPr>
        <p:spPr bwMode="ltGray">
          <a:xfrm>
            <a:off x="8650071" y="6580426"/>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p:nvPicPr>
        <p:blipFill>
          <a:blip r:embed="rId2" cstate="email"/>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transition spd="slow" advClick="0"/>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6"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defTabSz="814388"/>
            <a:r>
              <a:rPr lang="en-US" sz="600" dirty="0" smtClean="0">
                <a:solidFill>
                  <a:srgbClr val="C0C0C0"/>
                </a:solidFill>
              </a:rPr>
              <a:t>© 2012 Cisco and/or its affiliates. All rights reserved.</a:t>
            </a:r>
            <a:endParaRPr lang="en-US" sz="600" dirty="0">
              <a:solidFill>
                <a:srgbClr val="C0C0C0"/>
              </a:solidFill>
            </a:endParaRPr>
          </a:p>
        </p:txBody>
      </p:sp>
      <p:sp>
        <p:nvSpPr>
          <p:cNvPr id="11"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a:r>
              <a:rPr lang="en-US" sz="600" dirty="0">
                <a:solidFill>
                  <a:srgbClr val="C0C0C0"/>
                </a:solidFill>
              </a:rPr>
              <a:t>Cisco Confidential</a:t>
            </a:r>
          </a:p>
        </p:txBody>
      </p:sp>
      <p:sp>
        <p:nvSpPr>
          <p:cNvPr id="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a:fld id="{DFCF27A5-1A5B-48D3-A060-2758FFBB1ADD}" type="slidenum">
              <a:rPr lang="en-US" sz="600">
                <a:solidFill>
                  <a:srgbClr val="C0C0C0"/>
                </a:solidFill>
              </a:rPr>
              <a:pPr algn="r" defTabSz="814388"/>
              <a:t>‹#›</a:t>
            </a:fld>
            <a:endParaRPr lang="en-US" sz="600" dirty="0">
              <a:solidFill>
                <a:srgbClr val="C0C0C0"/>
              </a:solidFill>
            </a:endParaRPr>
          </a:p>
        </p:txBody>
      </p:sp>
      <p:pic>
        <p:nvPicPr>
          <p:cNvPr id="13" name="Picture 12" descr="bottom bar.jpg"/>
          <p:cNvPicPr>
            <a:picLocks noChangeAspect="1"/>
          </p:cNvPicPr>
          <p:nvPr/>
        </p:nvPicPr>
        <p:blipFill>
          <a:blip r:embed="rId3" cstate="email"/>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sldLayoutIdLst>
    <p:sldLayoutId id="2147485290" r:id="rId1"/>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6"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6" y="658625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fontAlgn="base">
              <a:spcBef>
                <a:spcPct val="0"/>
              </a:spcBef>
              <a:spcAft>
                <a:spcPct val="0"/>
              </a:spcAft>
            </a:pPr>
            <a:r>
              <a:rPr lang="en-US" sz="600" kern="1200" dirty="0">
                <a:solidFill>
                  <a:srgbClr val="C0C0C0"/>
                </a:solidFill>
                <a:latin typeface="Arial"/>
                <a:ea typeface="ＭＳ Ｐゴシック" charset="-128"/>
                <a:cs typeface="+mn-cs"/>
              </a:rPr>
              <a:t>©</a:t>
            </a:r>
            <a:r>
              <a:rPr lang="en-US" sz="600" kern="1200" dirty="0" smtClean="0">
                <a:solidFill>
                  <a:srgbClr val="C0C0C0"/>
                </a:solidFill>
                <a:latin typeface="Arial"/>
                <a:ea typeface="ＭＳ Ｐゴシック" charset="-128"/>
                <a:cs typeface="+mn-cs"/>
              </a:rPr>
              <a:t> 2012 </a:t>
            </a:r>
            <a:r>
              <a:rPr lang="en-US" sz="600" kern="1200" dirty="0">
                <a:solidFill>
                  <a:srgbClr val="C0C0C0"/>
                </a:solidFill>
                <a:latin typeface="Arial"/>
                <a:ea typeface="ＭＳ Ｐゴシック" charset="-128"/>
                <a:cs typeface="+mn-cs"/>
              </a:rPr>
              <a:t>Cisco and/or its affiliates. All rights reserved.</a:t>
            </a:r>
          </a:p>
        </p:txBody>
      </p:sp>
      <p:sp>
        <p:nvSpPr>
          <p:cNvPr id="11" name="Rectangle 5"/>
          <p:cNvSpPr>
            <a:spLocks noChangeArrowheads="1"/>
          </p:cNvSpPr>
          <p:nvPr/>
        </p:nvSpPr>
        <p:spPr bwMode="ltGray">
          <a:xfrm>
            <a:off x="7789666" y="6584522"/>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fontAlgn="base">
              <a:spcBef>
                <a:spcPct val="0"/>
              </a:spcBef>
              <a:spcAft>
                <a:spcPct val="0"/>
              </a:spcAft>
            </a:pPr>
            <a:r>
              <a:rPr lang="en-US" sz="600" kern="1200" dirty="0">
                <a:solidFill>
                  <a:srgbClr val="C0C0C0"/>
                </a:solidFill>
                <a:latin typeface="Arial"/>
                <a:ea typeface="ＭＳ Ｐゴシック" charset="-128"/>
                <a:cs typeface="+mn-cs"/>
              </a:rPr>
              <a:t>Cisco Confidential</a:t>
            </a:r>
          </a:p>
        </p:txBody>
      </p:sp>
      <p:sp>
        <p:nvSpPr>
          <p:cNvPr id="9" name="Rectangle 7"/>
          <p:cNvSpPr>
            <a:spLocks noChangeArrowheads="1"/>
          </p:cNvSpPr>
          <p:nvPr/>
        </p:nvSpPr>
        <p:spPr bwMode="ltGray">
          <a:xfrm>
            <a:off x="8650068" y="6580418"/>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fontAlgn="base">
              <a:spcBef>
                <a:spcPct val="0"/>
              </a:spcBef>
              <a:spcAft>
                <a:spcPct val="0"/>
              </a:spcAft>
            </a:pPr>
            <a:fld id="{DFCF27A5-1A5B-48D3-A060-2758FFBB1ADD}" type="slidenum">
              <a:rPr lang="en-US" sz="600" kern="1200">
                <a:solidFill>
                  <a:srgbClr val="C0C0C0"/>
                </a:solidFill>
                <a:latin typeface="Arial"/>
                <a:ea typeface="ＭＳ Ｐゴシック" charset="-128"/>
                <a:cs typeface="+mn-cs"/>
              </a:rPr>
              <a:pPr algn="r" defTabSz="814388" rtl="0" fontAlgn="base">
                <a:spcBef>
                  <a:spcPct val="0"/>
                </a:spcBef>
                <a:spcAft>
                  <a:spcPct val="0"/>
                </a:spcAft>
              </a:pPr>
              <a:t>‹#›</a:t>
            </a:fld>
            <a:endParaRPr lang="en-US" sz="600" kern="1200" dirty="0">
              <a:solidFill>
                <a:srgbClr val="C0C0C0"/>
              </a:solidFill>
              <a:latin typeface="Arial"/>
              <a:ea typeface="ＭＳ Ｐゴシック" charset="-128"/>
              <a:cs typeface="+mn-cs"/>
            </a:endParaRPr>
          </a:p>
        </p:txBody>
      </p:sp>
      <p:pic>
        <p:nvPicPr>
          <p:cNvPr id="13" name="Picture 12" descr="bottom bar.jpg"/>
          <p:cNvPicPr>
            <a:picLocks noChangeAspect="1"/>
          </p:cNvPicPr>
          <p:nvPr/>
        </p:nvPicPr>
        <p:blipFill>
          <a:blip r:embed="rId3" cstate="email"/>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sldLayoutIdLst>
    <p:sldLayoutId id="2147485300" r:id="rId1"/>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3" y="432215"/>
            <a:ext cx="8588861"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229707" y="1339750"/>
            <a:ext cx="8551441" cy="4965699"/>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83" y="6586268"/>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rtl="0" fontAlgn="base">
              <a:spcBef>
                <a:spcPct val="0"/>
              </a:spcBef>
              <a:spcAft>
                <a:spcPct val="0"/>
              </a:spcAft>
            </a:pPr>
            <a:r>
              <a:rPr lang="en-US" sz="600" kern="1200" dirty="0">
                <a:solidFill>
                  <a:srgbClr val="C0C0C0"/>
                </a:solidFill>
                <a:latin typeface="Arial"/>
                <a:ea typeface="ＭＳ Ｐゴシック" charset="-128"/>
                <a:cs typeface="+mn-cs"/>
              </a:rPr>
              <a:t>©</a:t>
            </a:r>
            <a:r>
              <a:rPr lang="en-US" sz="600" kern="1200" dirty="0" smtClean="0">
                <a:solidFill>
                  <a:srgbClr val="C0C0C0"/>
                </a:solidFill>
                <a:latin typeface="Arial"/>
                <a:ea typeface="ＭＳ Ｐゴシック" charset="-128"/>
                <a:cs typeface="+mn-cs"/>
              </a:rPr>
              <a:t> 2012 </a:t>
            </a:r>
            <a:r>
              <a:rPr lang="en-US" sz="600" kern="1200" dirty="0">
                <a:solidFill>
                  <a:srgbClr val="C0C0C0"/>
                </a:solidFill>
                <a:latin typeface="Arial"/>
                <a:ea typeface="ＭＳ Ｐゴシック" charset="-128"/>
                <a:cs typeface="+mn-cs"/>
              </a:rPr>
              <a:t>Cisco and/or its affiliates. All rights reserved.</a:t>
            </a:r>
          </a:p>
        </p:txBody>
      </p:sp>
      <p:sp>
        <p:nvSpPr>
          <p:cNvPr id="11" name="Rectangle 5"/>
          <p:cNvSpPr>
            <a:spLocks noChangeArrowheads="1"/>
          </p:cNvSpPr>
          <p:nvPr/>
        </p:nvSpPr>
        <p:spPr bwMode="ltGray">
          <a:xfrm>
            <a:off x="7789669" y="6584534"/>
            <a:ext cx="785989" cy="175257"/>
          </a:xfrm>
          <a:prstGeom prst="rect">
            <a:avLst/>
          </a:prstGeom>
          <a:noFill/>
          <a:ln w="9525">
            <a:noFill/>
            <a:miter lim="800000"/>
            <a:headEnd/>
            <a:tailEnd/>
          </a:ln>
          <a:effectLst/>
        </p:spPr>
        <p:txBody>
          <a:bodyPr wrap="none" lIns="82124" tIns="41061" rIns="82124" bIns="41061" anchor="b">
            <a:spAutoFit/>
          </a:bodyPr>
          <a:lstStyle/>
          <a:p>
            <a:pPr algn="r" defTabSz="814388" rtl="0" fontAlgn="base">
              <a:spcBef>
                <a:spcPct val="0"/>
              </a:spcBef>
              <a:spcAft>
                <a:spcPct val="0"/>
              </a:spcAft>
            </a:pPr>
            <a:r>
              <a:rPr lang="en-US" sz="600" kern="1200" dirty="0">
                <a:solidFill>
                  <a:srgbClr val="C0C0C0"/>
                </a:solidFill>
                <a:latin typeface="Arial"/>
                <a:ea typeface="ＭＳ Ｐゴシック" charset="-128"/>
                <a:cs typeface="+mn-cs"/>
              </a:rPr>
              <a:t>Cisco Confidential</a:t>
            </a:r>
          </a:p>
        </p:txBody>
      </p:sp>
      <p:sp>
        <p:nvSpPr>
          <p:cNvPr id="9" name="Rectangle 7"/>
          <p:cNvSpPr>
            <a:spLocks noChangeArrowheads="1"/>
          </p:cNvSpPr>
          <p:nvPr/>
        </p:nvSpPr>
        <p:spPr bwMode="ltGray">
          <a:xfrm>
            <a:off x="8650076" y="6580430"/>
            <a:ext cx="259891" cy="175257"/>
          </a:xfrm>
          <a:prstGeom prst="rect">
            <a:avLst/>
          </a:prstGeom>
          <a:noFill/>
          <a:ln w="9525" algn="ctr">
            <a:noFill/>
            <a:miter lim="800000"/>
            <a:headEnd/>
            <a:tailEnd/>
          </a:ln>
          <a:effectLst/>
        </p:spPr>
        <p:txBody>
          <a:bodyPr wrap="none" lIns="82124" tIns="41061" rIns="82124" bIns="41061" anchor="b">
            <a:spAutoFit/>
          </a:bodyPr>
          <a:lstStyle/>
          <a:p>
            <a:pPr algn="r" defTabSz="814388" rtl="0" fontAlgn="base">
              <a:spcBef>
                <a:spcPct val="0"/>
              </a:spcBef>
              <a:spcAft>
                <a:spcPct val="0"/>
              </a:spcAft>
            </a:pPr>
            <a:fld id="{DFCF27A5-1A5B-48D3-A060-2758FFBB1ADD}" type="slidenum">
              <a:rPr lang="en-US" sz="600" kern="1200">
                <a:solidFill>
                  <a:srgbClr val="C0C0C0"/>
                </a:solidFill>
                <a:latin typeface="Arial"/>
                <a:ea typeface="ＭＳ Ｐゴシック" charset="-128"/>
                <a:cs typeface="+mn-cs"/>
              </a:rPr>
              <a:pPr algn="r" defTabSz="814388" rtl="0" fontAlgn="base">
                <a:spcBef>
                  <a:spcPct val="0"/>
                </a:spcBef>
                <a:spcAft>
                  <a:spcPct val="0"/>
                </a:spcAft>
              </a:pPr>
              <a:t>‹#›</a:t>
            </a:fld>
            <a:endParaRPr lang="en-US" sz="600" kern="1200" dirty="0">
              <a:solidFill>
                <a:srgbClr val="C0C0C0"/>
              </a:solidFill>
              <a:latin typeface="Arial"/>
              <a:ea typeface="ＭＳ Ｐゴシック" charset="-128"/>
              <a:cs typeface="+mn-cs"/>
            </a:endParaRPr>
          </a:p>
        </p:txBody>
      </p:sp>
      <p:pic>
        <p:nvPicPr>
          <p:cNvPr id="13" name="Picture 12" descr="bottom bar.jpg"/>
          <p:cNvPicPr>
            <a:picLocks noChangeAspect="1"/>
          </p:cNvPicPr>
          <p:nvPr/>
        </p:nvPicPr>
        <p:blipFill>
          <a:blip r:embed="rId2" cstate="email"/>
          <a:stretch>
            <a:fillRect/>
          </a:stretch>
        </p:blipFill>
        <p:spPr>
          <a:xfrm>
            <a:off x="333375" y="6378339"/>
            <a:ext cx="8477250" cy="162912"/>
          </a:xfrm>
          <a:prstGeom prst="rect">
            <a:avLst/>
          </a:prstGeom>
        </p:spPr>
      </p:pic>
    </p:spTree>
  </p:cSld>
  <p:clrMap bg1="lt1" tx1="dk1" bg2="lt2" tx2="dk2" accent1="accent1" accent2="accent2" accent3="accent3" accent4="accent4" accent5="accent5" accent6="accent6" hlink="hlink" folHlink="folHlink"/>
  <p:transition spd="slow" advClick="0"/>
  <p:timing>
    <p:tnLst>
      <p:par>
        <p:cTn id="1" dur="indefinite" restart="never" nodeType="tmRoot"/>
      </p:par>
    </p:tnLst>
  </p:timing>
  <p:txStyles>
    <p:titleStyle>
      <a:lvl1pPr algn="l" defTabSz="914400" rtl="0" eaLnBrk="1" latinLnBrk="0" hangingPunct="1">
        <a:lnSpc>
          <a:spcPct val="80000"/>
        </a:lnSpc>
        <a:spcBef>
          <a:spcPct val="0"/>
        </a:spcBef>
        <a:buNone/>
        <a:defRPr lang="en-US" sz="3600" b="0"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2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3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3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6.xml"/><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1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97" y="914410"/>
            <a:ext cx="8922607" cy="3487711"/>
          </a:xfrm>
        </p:spPr>
        <p:txBody>
          <a:bodyPr/>
          <a:lstStyle/>
          <a:p>
            <a:r>
              <a:rPr lang="en-US" sz="4400" dirty="0" smtClean="0">
                <a:solidFill>
                  <a:srgbClr val="FFFFFF"/>
                </a:solidFill>
              </a:rPr>
              <a:t>Collaborative Professional </a:t>
            </a:r>
            <a:br>
              <a:rPr lang="en-US" sz="4400" dirty="0" smtClean="0">
                <a:solidFill>
                  <a:srgbClr val="FFFFFF"/>
                </a:solidFill>
              </a:rPr>
            </a:br>
            <a:r>
              <a:rPr lang="en-US" sz="4400" dirty="0" smtClean="0">
                <a:solidFill>
                  <a:srgbClr val="FFFFFF"/>
                </a:solidFill>
              </a:rPr>
              <a:t>Services (CPS)</a:t>
            </a:r>
            <a:br>
              <a:rPr lang="en-US" sz="4400" dirty="0" smtClean="0">
                <a:solidFill>
                  <a:srgbClr val="FFFFFF"/>
                </a:solidFill>
              </a:rPr>
            </a:br>
            <a:r>
              <a:rPr lang="en-US" sz="4400" dirty="0" smtClean="0">
                <a:solidFill>
                  <a:srgbClr val="FFFFFF"/>
                </a:solidFill>
              </a:rPr>
              <a:t/>
            </a:r>
            <a:br>
              <a:rPr lang="en-US" sz="4400" dirty="0" smtClean="0">
                <a:solidFill>
                  <a:srgbClr val="FFFFFF"/>
                </a:solidFill>
              </a:rPr>
            </a:br>
            <a:r>
              <a:rPr lang="en-US" sz="4400" dirty="0" smtClean="0">
                <a:solidFill>
                  <a:srgbClr val="FFFFFF"/>
                </a:solidFill>
              </a:rPr>
              <a:t>Smart Talk Series 303</a:t>
            </a:r>
            <a:br>
              <a:rPr lang="en-US" sz="4400" dirty="0" smtClean="0">
                <a:solidFill>
                  <a:srgbClr val="FFFFFF"/>
                </a:solidFill>
              </a:rPr>
            </a:br>
            <a:endParaRPr lang="en-US" sz="3600" dirty="0">
              <a:solidFill>
                <a:srgbClr val="FFFFFF"/>
              </a:solidFill>
            </a:endParaRPr>
          </a:p>
        </p:txBody>
      </p:sp>
      <p:sp>
        <p:nvSpPr>
          <p:cNvPr id="3" name="Subtitle 2"/>
          <p:cNvSpPr>
            <a:spLocks noGrp="1"/>
          </p:cNvSpPr>
          <p:nvPr>
            <p:ph type="subTitle" idx="1"/>
          </p:nvPr>
        </p:nvSpPr>
        <p:spPr>
          <a:xfrm>
            <a:off x="255434" y="5397500"/>
            <a:ext cx="8112126" cy="915516"/>
          </a:xfrm>
        </p:spPr>
        <p:txBody>
          <a:bodyPr>
            <a:noAutofit/>
          </a:bodyPr>
          <a:lstStyle/>
          <a:p>
            <a:pPr>
              <a:spcBef>
                <a:spcPts val="600"/>
              </a:spcBef>
            </a:pPr>
            <a:endParaRPr lang="en-US" dirty="0" smtClean="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3" y="197015"/>
            <a:ext cx="8588861" cy="838200"/>
          </a:xfrm>
        </p:spPr>
        <p:txBody>
          <a:bodyPr/>
          <a:lstStyle/>
          <a:p>
            <a:r>
              <a:rPr lang="en-US" dirty="0" smtClean="0"/>
              <a:t>Protect Your Customer &amp; Yourself</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18494168"/>
              </p:ext>
            </p:extLst>
          </p:nvPr>
        </p:nvGraphicFramePr>
        <p:xfrm>
          <a:off x="230189" y="1339850"/>
          <a:ext cx="8550275" cy="496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646171" y="1238723"/>
            <a:ext cx="2053774" cy="461665"/>
          </a:xfrm>
          <a:prstGeom prst="rect">
            <a:avLst/>
          </a:prstGeom>
          <a:noFill/>
        </p:spPr>
        <p:txBody>
          <a:bodyPr wrap="square" rtlCol="0">
            <a:spAutoFit/>
          </a:bodyPr>
          <a:lstStyle/>
          <a:p>
            <a:r>
              <a:rPr lang="en-US" dirty="0" smtClean="0">
                <a:solidFill>
                  <a:srgbClr val="0096D6"/>
                </a:solidFill>
              </a:rPr>
              <a:t>Customer</a:t>
            </a:r>
            <a:endParaRPr lang="en-US" dirty="0">
              <a:solidFill>
                <a:srgbClr val="0096D6"/>
              </a:solidFill>
            </a:endParaRPr>
          </a:p>
        </p:txBody>
      </p:sp>
      <p:sp>
        <p:nvSpPr>
          <p:cNvPr id="6" name="TextBox 5"/>
          <p:cNvSpPr txBox="1"/>
          <p:nvPr/>
        </p:nvSpPr>
        <p:spPr>
          <a:xfrm>
            <a:off x="5655359" y="1234323"/>
            <a:ext cx="2053774" cy="461665"/>
          </a:xfrm>
          <a:prstGeom prst="rect">
            <a:avLst/>
          </a:prstGeom>
          <a:noFill/>
        </p:spPr>
        <p:txBody>
          <a:bodyPr wrap="square" rtlCol="0">
            <a:spAutoFit/>
          </a:bodyPr>
          <a:lstStyle/>
          <a:p>
            <a:r>
              <a:rPr lang="en-US" dirty="0" smtClean="0">
                <a:solidFill>
                  <a:srgbClr val="0096D6"/>
                </a:solidFill>
              </a:rPr>
              <a:t>Your Practice</a:t>
            </a:r>
            <a:endParaRPr lang="en-US" dirty="0">
              <a:solidFill>
                <a:srgbClr val="0096D6"/>
              </a:solidFill>
            </a:endParaRPr>
          </a:p>
        </p:txBody>
      </p:sp>
    </p:spTree>
    <p:extLst>
      <p:ext uri="{BB962C8B-B14F-4D97-AF65-F5344CB8AC3E}">
        <p14:creationId xmlns:p14="http://schemas.microsoft.com/office/powerpoint/2010/main" val="32233736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Shorten the </a:t>
            </a:r>
            <a:r>
              <a:rPr lang="en-US" dirty="0"/>
              <a:t>S</a:t>
            </a:r>
            <a:r>
              <a:rPr lang="en-US" dirty="0" smtClean="0"/>
              <a:t>ales Cycle</a:t>
            </a:r>
            <a:endParaRPr lang="en-US" dirty="0"/>
          </a:p>
        </p:txBody>
      </p:sp>
      <p:pic>
        <p:nvPicPr>
          <p:cNvPr id="4" name="Content Placeholder 3" descr="handshake2.jpeg"/>
          <p:cNvPicPr>
            <a:picLocks noGrp="1" noChangeAspect="1"/>
          </p:cNvPicPr>
          <p:nvPr>
            <p:ph idx="1"/>
          </p:nvPr>
        </p:nvPicPr>
        <p:blipFill>
          <a:blip r:embed="rId3" cstate="email">
            <a:extLst>
              <a:ext uri="{28A0092B-C50C-407E-A947-70E740481C1C}">
                <a14:useLocalDpi xmlns:a14="http://schemas.microsoft.com/office/drawing/2010/main"/>
              </a:ext>
            </a:extLst>
          </a:blip>
          <a:srcRect l="-37379" r="-37379"/>
          <a:stretch>
            <a:fillRect/>
          </a:stretch>
        </p:blipFill>
        <p:spPr>
          <a:xfrm>
            <a:off x="-1808393" y="1277034"/>
            <a:ext cx="8361660" cy="4965699"/>
          </a:xfrm>
        </p:spPr>
      </p:pic>
      <p:sp>
        <p:nvSpPr>
          <p:cNvPr id="5" name="Content Placeholder 2"/>
          <p:cNvSpPr txBox="1">
            <a:spLocks/>
          </p:cNvSpPr>
          <p:nvPr/>
        </p:nvSpPr>
        <p:spPr>
          <a:xfrm>
            <a:off x="4995713" y="1637668"/>
            <a:ext cx="3799459" cy="4965699"/>
          </a:xfrm>
          <a:prstGeom prst="rect">
            <a:avLst/>
          </a:prstGeom>
        </p:spPr>
        <p:txBody>
          <a:bodyPr vert="horz" lIns="91440" tIns="45720" rIns="91440" bIns="45720" rtlCol="0">
            <a:normAutofit/>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DB344"/>
              </a:buClr>
            </a:pPr>
            <a:r>
              <a:rPr>
                <a:latin typeface="Arial"/>
              </a:rPr>
              <a:t>Best Practice Methodology promotes confidence</a:t>
            </a:r>
          </a:p>
          <a:p>
            <a:pPr>
              <a:buClr>
                <a:srgbClr val="6DB344"/>
              </a:buClr>
            </a:pPr>
            <a:r>
              <a:rPr>
                <a:latin typeface="Arial"/>
              </a:rPr>
              <a:t>Fixed Priced, Fixed Scope SOW &amp; BOM</a:t>
            </a:r>
          </a:p>
          <a:p>
            <a:pPr>
              <a:buClr>
                <a:srgbClr val="6DB344"/>
              </a:buClr>
            </a:pPr>
            <a:r>
              <a:rPr>
                <a:latin typeface="Arial"/>
              </a:rPr>
              <a:t>Customer buying on value not price </a:t>
            </a:r>
          </a:p>
          <a:p>
            <a:pPr>
              <a:buClr>
                <a:srgbClr val="6DB344"/>
              </a:buClr>
            </a:pPr>
            <a:r>
              <a:rPr>
                <a:latin typeface="Arial"/>
              </a:rPr>
              <a:t>Real Data exposes projects risk</a:t>
            </a:r>
          </a:p>
          <a:p>
            <a:pPr>
              <a:buClr>
                <a:srgbClr val="6DB344"/>
              </a:buClr>
            </a:pPr>
            <a:r>
              <a:rPr>
                <a:latin typeface="Arial"/>
              </a:rPr>
              <a:t>Assurances &amp; Guarantees eliminate competition</a:t>
            </a:r>
          </a:p>
          <a:p>
            <a:pPr>
              <a:buClr>
                <a:srgbClr val="6DB344"/>
              </a:buClr>
            </a:pPr>
            <a:endParaRPr>
              <a:latin typeface="Arial"/>
            </a:endParaRPr>
          </a:p>
        </p:txBody>
      </p:sp>
    </p:spTree>
    <p:extLst>
      <p:ext uri="{BB962C8B-B14F-4D97-AF65-F5344CB8AC3E}">
        <p14:creationId xmlns:p14="http://schemas.microsoft.com/office/powerpoint/2010/main" val="42047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1000"/>
                                        <p:tgtEl>
                                          <p:spTgt spid="5">
                                            <p:txEl>
                                              <p:pRg st="3" end="3"/>
                                            </p:txEl>
                                          </p:spTgt>
                                        </p:tgtEl>
                                      </p:cBhvr>
                                    </p:animEffect>
                                    <p:anim calcmode="lin" valueType="num">
                                      <p:cBhvr>
                                        <p:cTn id="29"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1000"/>
                                        <p:tgtEl>
                                          <p:spTgt spid="5">
                                            <p:txEl>
                                              <p:pRg st="4" end="4"/>
                                            </p:txEl>
                                          </p:spTgt>
                                        </p:tgtEl>
                                      </p:cBhvr>
                                    </p:animEffect>
                                    <p:anim calcmode="lin" valueType="num">
                                      <p:cBhvr>
                                        <p:cTn id="36"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52400" y="226371"/>
            <a:ext cx="18466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AutoShape 26"/>
          <p:cNvSpPr>
            <a:spLocks noChangeArrowheads="1"/>
          </p:cNvSpPr>
          <p:nvPr/>
        </p:nvSpPr>
        <p:spPr bwMode="auto">
          <a:xfrm>
            <a:off x="140529" y="3469399"/>
            <a:ext cx="8833104" cy="108813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43622" tIns="43622" rIns="43622" bIns="43622" anchor="ctr"/>
          <a:lstStyle/>
          <a:p>
            <a:pPr algn="ctr" defTabSz="852488" fontAlgn="auto">
              <a:lnSpc>
                <a:spcPct val="90000"/>
              </a:lnSpc>
              <a:spcBef>
                <a:spcPct val="50000"/>
              </a:spcBef>
              <a:spcAft>
                <a:spcPts val="0"/>
              </a:spcAft>
              <a:defRPr/>
            </a:pPr>
            <a:endParaRPr kumimoji="1" lang="en-US" sz="1600" dirty="0" smtClean="0">
              <a:solidFill>
                <a:srgbClr val="FFFFFF"/>
              </a:solidFill>
              <a:ea typeface="ＭＳ Ｐゴシック" charset="-128"/>
            </a:endParaRPr>
          </a:p>
        </p:txBody>
      </p:sp>
      <p:sp>
        <p:nvSpPr>
          <p:cNvPr id="16" name="AutoShape 26"/>
          <p:cNvSpPr>
            <a:spLocks noChangeArrowheads="1"/>
          </p:cNvSpPr>
          <p:nvPr/>
        </p:nvSpPr>
        <p:spPr bwMode="auto">
          <a:xfrm>
            <a:off x="140528" y="1235032"/>
            <a:ext cx="8833104" cy="108813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43622" tIns="43622" rIns="43622" bIns="43622" anchor="ctr"/>
          <a:lstStyle/>
          <a:p>
            <a:pPr algn="ctr" defTabSz="852488" fontAlgn="auto">
              <a:lnSpc>
                <a:spcPct val="90000"/>
              </a:lnSpc>
              <a:spcBef>
                <a:spcPct val="50000"/>
              </a:spcBef>
              <a:spcAft>
                <a:spcPts val="0"/>
              </a:spcAft>
              <a:defRPr/>
            </a:pPr>
            <a:endParaRPr kumimoji="1" lang="en-US" sz="1600" dirty="0" smtClean="0">
              <a:solidFill>
                <a:srgbClr val="FFFFFF"/>
              </a:solidFill>
              <a:ea typeface="ＭＳ Ｐゴシック" charset="-128"/>
            </a:endParaRPr>
          </a:p>
        </p:txBody>
      </p:sp>
      <p:sp>
        <p:nvSpPr>
          <p:cNvPr id="17" name="Text Box 9"/>
          <p:cNvSpPr txBox="1">
            <a:spLocks noChangeArrowheads="1"/>
          </p:cNvSpPr>
          <p:nvPr/>
        </p:nvSpPr>
        <p:spPr bwMode="auto">
          <a:xfrm>
            <a:off x="1676400" y="3425846"/>
            <a:ext cx="7315200" cy="990600"/>
          </a:xfrm>
          <a:prstGeom prst="rect">
            <a:avLst/>
          </a:prstGeom>
          <a:noFill/>
          <a:ln w="9525">
            <a:noFill/>
            <a:miter lim="800000"/>
            <a:headEnd/>
            <a:tailEnd/>
          </a:ln>
        </p:spPr>
        <p:txBody>
          <a:bodyPr lIns="91432" tIns="45716" rIns="91432" bIns="45716"/>
          <a:lstStyle/>
          <a:p>
            <a:pPr lvl="0"/>
            <a:endParaRPr lang="en-US" sz="2000" dirty="0">
              <a:solidFill>
                <a:srgbClr val="F2F2F2"/>
              </a:solidFill>
            </a:endParaRPr>
          </a:p>
        </p:txBody>
      </p:sp>
      <p:sp>
        <p:nvSpPr>
          <p:cNvPr id="18" name="Text Box 9"/>
          <p:cNvSpPr txBox="1">
            <a:spLocks noChangeArrowheads="1"/>
          </p:cNvSpPr>
          <p:nvPr/>
        </p:nvSpPr>
        <p:spPr bwMode="auto">
          <a:xfrm>
            <a:off x="1676400" y="1218875"/>
            <a:ext cx="7391400" cy="990600"/>
          </a:xfrm>
          <a:prstGeom prst="rect">
            <a:avLst/>
          </a:prstGeom>
          <a:noFill/>
          <a:ln w="9525">
            <a:noFill/>
            <a:miter lim="800000"/>
            <a:headEnd/>
            <a:tailEnd/>
          </a:ln>
        </p:spPr>
        <p:txBody>
          <a:bodyPr lIns="91432" tIns="45716" rIns="91432" bIns="45716"/>
          <a:lstStyle/>
          <a:p>
            <a:pPr defTabSz="814388" eaLnBrk="0" hangingPunct="0">
              <a:lnSpc>
                <a:spcPct val="90000"/>
              </a:lnSpc>
              <a:spcBef>
                <a:spcPct val="50000"/>
              </a:spcBef>
            </a:pPr>
            <a:endParaRPr lang="en-US" sz="900" dirty="0"/>
          </a:p>
        </p:txBody>
      </p:sp>
      <p:sp>
        <p:nvSpPr>
          <p:cNvPr id="43" name="AutoShape 26"/>
          <p:cNvSpPr>
            <a:spLocks noChangeArrowheads="1"/>
          </p:cNvSpPr>
          <p:nvPr/>
        </p:nvSpPr>
        <p:spPr bwMode="auto">
          <a:xfrm>
            <a:off x="140529" y="2352215"/>
            <a:ext cx="8833104" cy="108813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43622" tIns="43622" rIns="43622" bIns="43622" anchor="ctr"/>
          <a:lstStyle/>
          <a:p>
            <a:pPr algn="ctr" eaLnBrk="0" fontAlgn="auto" hangingPunct="0">
              <a:lnSpc>
                <a:spcPct val="90000"/>
              </a:lnSpc>
              <a:spcBef>
                <a:spcPct val="50000"/>
              </a:spcBef>
              <a:spcAft>
                <a:spcPts val="0"/>
              </a:spcAft>
              <a:defRPr/>
            </a:pPr>
            <a:endParaRPr lang="en-US" sz="1600" dirty="0" smtClean="0">
              <a:solidFill>
                <a:srgbClr val="FFFFFF"/>
              </a:solidFill>
            </a:endParaRPr>
          </a:p>
        </p:txBody>
      </p:sp>
      <p:sp>
        <p:nvSpPr>
          <p:cNvPr id="50" name="AutoShape 26"/>
          <p:cNvSpPr>
            <a:spLocks noChangeArrowheads="1"/>
          </p:cNvSpPr>
          <p:nvPr/>
        </p:nvSpPr>
        <p:spPr bwMode="auto">
          <a:xfrm>
            <a:off x="140529" y="4586582"/>
            <a:ext cx="8833104" cy="108813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43622" tIns="43622" rIns="43622" bIns="43622" anchor="ctr"/>
          <a:lstStyle/>
          <a:p>
            <a:pPr algn="ctr" eaLnBrk="0" fontAlgn="auto" hangingPunct="0">
              <a:lnSpc>
                <a:spcPct val="90000"/>
              </a:lnSpc>
              <a:spcBef>
                <a:spcPct val="50000"/>
              </a:spcBef>
              <a:spcAft>
                <a:spcPts val="0"/>
              </a:spcAft>
              <a:defRPr/>
            </a:pPr>
            <a:endParaRPr lang="en-US" sz="1600" dirty="0" smtClean="0">
              <a:solidFill>
                <a:srgbClr val="FFFFFF"/>
              </a:solidFill>
            </a:endParaRPr>
          </a:p>
        </p:txBody>
      </p:sp>
      <p:grpSp>
        <p:nvGrpSpPr>
          <p:cNvPr id="2" name="Group 66"/>
          <p:cNvGrpSpPr/>
          <p:nvPr/>
        </p:nvGrpSpPr>
        <p:grpSpPr>
          <a:xfrm>
            <a:off x="229702" y="1274976"/>
            <a:ext cx="995854" cy="995854"/>
            <a:chOff x="576807" y="1578962"/>
            <a:chExt cx="1153686" cy="1153686"/>
          </a:xfrm>
        </p:grpSpPr>
        <p:sp>
          <p:nvSpPr>
            <p:cNvPr id="60" name="Oval 59"/>
            <p:cNvSpPr>
              <a:spLocks noChangeAspect="1"/>
            </p:cNvSpPr>
            <p:nvPr/>
          </p:nvSpPr>
          <p:spPr>
            <a:xfrm>
              <a:off x="576807" y="1578962"/>
              <a:ext cx="1153686" cy="1153686"/>
            </a:xfrm>
            <a:prstGeom prst="ellipse">
              <a:avLst/>
            </a:prstGeom>
            <a:gradFill>
              <a:gsLst>
                <a:gs pos="0">
                  <a:schemeClr val="tx1">
                    <a:lumMod val="60000"/>
                    <a:lumOff val="40000"/>
                  </a:schemeClr>
                </a:gs>
                <a:gs pos="50000">
                  <a:srgbClr val="007FB8"/>
                </a:gs>
                <a:gs pos="100000">
                  <a:srgbClr val="02209E"/>
                </a:gs>
              </a:gsLst>
              <a:lin ang="5400000" scaled="0"/>
            </a:gradFill>
            <a:ln>
              <a:solidFill>
                <a:srgbClr val="FFFFFF"/>
              </a:solidFill>
            </a:ln>
            <a:effectLst>
              <a:outerShdw blurRad="50800" dist="38100" dir="270000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AutoShape 12"/>
            <p:cNvSpPr>
              <a:spLocks noChangeAspect="1" noChangeArrowheads="1"/>
            </p:cNvSpPr>
            <p:nvPr/>
          </p:nvSpPr>
          <p:spPr bwMode="ltGray">
            <a:xfrm rot="16200000" flipV="1">
              <a:off x="903358" y="1894771"/>
              <a:ext cx="505408" cy="1014984"/>
            </a:xfrm>
            <a:prstGeom prst="moon">
              <a:avLst>
                <a:gd name="adj" fmla="val 50000"/>
              </a:avLst>
            </a:prstGeom>
            <a:gradFill rotWithShape="1">
              <a:gsLst>
                <a:gs pos="0">
                  <a:schemeClr val="bg1">
                    <a:alpha val="10000"/>
                  </a:schemeClr>
                </a:gs>
                <a:gs pos="69000">
                  <a:schemeClr val="bg1">
                    <a:alpha val="0"/>
                  </a:scheme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sp>
          <p:nvSpPr>
            <p:cNvPr id="66" name="AutoShape 12"/>
            <p:cNvSpPr>
              <a:spLocks noChangeArrowheads="1"/>
            </p:cNvSpPr>
            <p:nvPr/>
          </p:nvSpPr>
          <p:spPr bwMode="ltGray">
            <a:xfrm rot="5400000">
              <a:off x="922477" y="1401565"/>
              <a:ext cx="467489" cy="938840"/>
            </a:xfrm>
            <a:prstGeom prst="moon">
              <a:avLst>
                <a:gd name="adj" fmla="val 50000"/>
              </a:avLst>
            </a:prstGeom>
            <a:gradFill rotWithShape="1">
              <a:gsLst>
                <a:gs pos="0">
                  <a:schemeClr val="bg1">
                    <a:alpha val="29999"/>
                  </a:schemeClr>
                </a:gs>
                <a:gs pos="100000">
                  <a:srgbClr val="EE6804">
                    <a:alpha val="0"/>
                  </a:srgb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grpSp>
      <p:grpSp>
        <p:nvGrpSpPr>
          <p:cNvPr id="3" name="Group 69"/>
          <p:cNvGrpSpPr/>
          <p:nvPr/>
        </p:nvGrpSpPr>
        <p:grpSpPr>
          <a:xfrm>
            <a:off x="229702" y="3510293"/>
            <a:ext cx="1002290" cy="1002290"/>
            <a:chOff x="860304" y="2792027"/>
            <a:chExt cx="1161142" cy="1161142"/>
          </a:xfrm>
        </p:grpSpPr>
        <p:sp>
          <p:nvSpPr>
            <p:cNvPr id="63" name="Oval 62"/>
            <p:cNvSpPr/>
            <p:nvPr/>
          </p:nvSpPr>
          <p:spPr>
            <a:xfrm>
              <a:off x="860304" y="2792027"/>
              <a:ext cx="1161142" cy="1161142"/>
            </a:xfrm>
            <a:prstGeom prst="ellipse">
              <a:avLst/>
            </a:prstGeom>
            <a:gradFill>
              <a:gsLst>
                <a:gs pos="0">
                  <a:srgbClr val="CBDB2A"/>
                </a:gs>
                <a:gs pos="50000">
                  <a:srgbClr val="3EB549"/>
                </a:gs>
                <a:gs pos="100000">
                  <a:srgbClr val="02928C"/>
                </a:gs>
              </a:gsLst>
              <a:lin ang="5400000" scaled="0"/>
            </a:gradFill>
            <a:ln>
              <a:solidFill>
                <a:schemeClr val="bg1">
                  <a:alpha val="63000"/>
                </a:schemeClr>
              </a:solidFill>
            </a:ln>
            <a:effectLst>
              <a:outerShdw blurRad="50800" dist="38100" dir="270000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8" name="AutoShape 12"/>
            <p:cNvSpPr>
              <a:spLocks noChangeAspect="1" noChangeArrowheads="1"/>
            </p:cNvSpPr>
            <p:nvPr/>
          </p:nvSpPr>
          <p:spPr bwMode="ltGray">
            <a:xfrm rot="16200000" flipV="1">
              <a:off x="1190146" y="3122492"/>
              <a:ext cx="505408" cy="1014984"/>
            </a:xfrm>
            <a:prstGeom prst="moon">
              <a:avLst>
                <a:gd name="adj" fmla="val 50000"/>
              </a:avLst>
            </a:prstGeom>
            <a:gradFill rotWithShape="1">
              <a:gsLst>
                <a:gs pos="0">
                  <a:schemeClr val="bg1">
                    <a:alpha val="10000"/>
                  </a:schemeClr>
                </a:gs>
                <a:gs pos="69000">
                  <a:schemeClr val="bg1">
                    <a:alpha val="0"/>
                  </a:scheme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sp>
          <p:nvSpPr>
            <p:cNvPr id="69" name="AutoShape 12"/>
            <p:cNvSpPr>
              <a:spLocks noChangeArrowheads="1"/>
            </p:cNvSpPr>
            <p:nvPr/>
          </p:nvSpPr>
          <p:spPr bwMode="ltGray">
            <a:xfrm rot="5400000">
              <a:off x="1209265" y="2629286"/>
              <a:ext cx="467489" cy="938840"/>
            </a:xfrm>
            <a:prstGeom prst="moon">
              <a:avLst>
                <a:gd name="adj" fmla="val 50000"/>
              </a:avLst>
            </a:prstGeom>
            <a:gradFill rotWithShape="1">
              <a:gsLst>
                <a:gs pos="0">
                  <a:schemeClr val="bg1">
                    <a:alpha val="29999"/>
                  </a:schemeClr>
                </a:gs>
                <a:gs pos="100000">
                  <a:srgbClr val="EE6804">
                    <a:alpha val="0"/>
                  </a:srgb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grpSp>
      <p:grpSp>
        <p:nvGrpSpPr>
          <p:cNvPr id="4" name="Group 70"/>
          <p:cNvGrpSpPr/>
          <p:nvPr/>
        </p:nvGrpSpPr>
        <p:grpSpPr>
          <a:xfrm>
            <a:off x="229702" y="2390237"/>
            <a:ext cx="995854" cy="995854"/>
            <a:chOff x="576807" y="1578962"/>
            <a:chExt cx="1153686" cy="1153686"/>
          </a:xfrm>
        </p:grpSpPr>
        <p:sp>
          <p:nvSpPr>
            <p:cNvPr id="72" name="Oval 71"/>
            <p:cNvSpPr>
              <a:spLocks noChangeAspect="1"/>
            </p:cNvSpPr>
            <p:nvPr/>
          </p:nvSpPr>
          <p:spPr>
            <a:xfrm>
              <a:off x="576807" y="1578962"/>
              <a:ext cx="1153686" cy="1153686"/>
            </a:xfrm>
            <a:prstGeom prst="ellipse">
              <a:avLst/>
            </a:prstGeom>
            <a:gradFill>
              <a:gsLst>
                <a:gs pos="0">
                  <a:schemeClr val="tx1">
                    <a:lumMod val="60000"/>
                    <a:lumOff val="40000"/>
                  </a:schemeClr>
                </a:gs>
                <a:gs pos="50000">
                  <a:srgbClr val="007FB8"/>
                </a:gs>
                <a:gs pos="100000">
                  <a:srgbClr val="02209E"/>
                </a:gs>
              </a:gsLst>
              <a:lin ang="5400000" scaled="0"/>
            </a:gradFill>
            <a:ln>
              <a:solidFill>
                <a:srgbClr val="FFFFFF"/>
              </a:solidFill>
            </a:ln>
            <a:effectLst>
              <a:outerShdw blurRad="50800" dist="38100" dir="270000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3" name="AutoShape 12"/>
            <p:cNvSpPr>
              <a:spLocks noChangeAspect="1" noChangeArrowheads="1"/>
            </p:cNvSpPr>
            <p:nvPr/>
          </p:nvSpPr>
          <p:spPr bwMode="ltGray">
            <a:xfrm rot="16200000" flipV="1">
              <a:off x="903358" y="1894771"/>
              <a:ext cx="505408" cy="1014984"/>
            </a:xfrm>
            <a:prstGeom prst="moon">
              <a:avLst>
                <a:gd name="adj" fmla="val 50000"/>
              </a:avLst>
            </a:prstGeom>
            <a:gradFill rotWithShape="1">
              <a:gsLst>
                <a:gs pos="0">
                  <a:schemeClr val="bg1">
                    <a:alpha val="10000"/>
                  </a:schemeClr>
                </a:gs>
                <a:gs pos="69000">
                  <a:schemeClr val="bg1">
                    <a:alpha val="0"/>
                  </a:scheme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sp>
          <p:nvSpPr>
            <p:cNvPr id="74" name="AutoShape 12"/>
            <p:cNvSpPr>
              <a:spLocks noChangeArrowheads="1"/>
            </p:cNvSpPr>
            <p:nvPr/>
          </p:nvSpPr>
          <p:spPr bwMode="ltGray">
            <a:xfrm rot="5400000">
              <a:off x="922477" y="1401565"/>
              <a:ext cx="467489" cy="938840"/>
            </a:xfrm>
            <a:prstGeom prst="moon">
              <a:avLst>
                <a:gd name="adj" fmla="val 50000"/>
              </a:avLst>
            </a:prstGeom>
            <a:gradFill rotWithShape="1">
              <a:gsLst>
                <a:gs pos="0">
                  <a:schemeClr val="bg1">
                    <a:alpha val="29999"/>
                  </a:schemeClr>
                </a:gs>
                <a:gs pos="100000">
                  <a:srgbClr val="EE6804">
                    <a:alpha val="0"/>
                  </a:srgb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grpSp>
      <p:sp>
        <p:nvSpPr>
          <p:cNvPr id="83" name="Rectangle 82"/>
          <p:cNvSpPr/>
          <p:nvPr/>
        </p:nvSpPr>
        <p:spPr>
          <a:xfrm>
            <a:off x="263405" y="1287373"/>
            <a:ext cx="928459" cy="892552"/>
          </a:xfrm>
          <a:prstGeom prst="rect">
            <a:avLst/>
          </a:prstGeom>
          <a:effectLst>
            <a:outerShdw blurRad="50800" dist="38100" dir="2700000">
              <a:srgbClr val="000000">
                <a:alpha val="43000"/>
              </a:srgbClr>
            </a:outerShdw>
          </a:effectLst>
        </p:spPr>
        <p:txBody>
          <a:bodyPr wrap="none">
            <a:spAutoFit/>
          </a:bodyPr>
          <a:lstStyle/>
          <a:p>
            <a:pPr algn="ctr"/>
            <a:r>
              <a:rPr lang="en-US" sz="2400" b="1" dirty="0" smtClean="0">
                <a:solidFill>
                  <a:srgbClr val="FFFFFF"/>
                </a:solidFill>
              </a:rPr>
              <a:t>1</a:t>
            </a:r>
          </a:p>
          <a:p>
            <a:pPr algn="ctr"/>
            <a:r>
              <a:rPr lang="en-US" sz="1400" dirty="0" smtClean="0">
                <a:solidFill>
                  <a:srgbClr val="FFFFFF"/>
                </a:solidFill>
              </a:rPr>
              <a:t>Partner + </a:t>
            </a:r>
          </a:p>
          <a:p>
            <a:pPr algn="ctr"/>
            <a:r>
              <a:rPr lang="en-US" sz="1400" dirty="0" smtClean="0">
                <a:solidFill>
                  <a:srgbClr val="FFFFFF"/>
                </a:solidFill>
              </a:rPr>
              <a:t>Cisco</a:t>
            </a:r>
          </a:p>
        </p:txBody>
      </p:sp>
      <p:sp>
        <p:nvSpPr>
          <p:cNvPr id="84" name="Rectangle 83"/>
          <p:cNvSpPr/>
          <p:nvPr/>
        </p:nvSpPr>
        <p:spPr>
          <a:xfrm>
            <a:off x="263405" y="2390237"/>
            <a:ext cx="928459" cy="892552"/>
          </a:xfrm>
          <a:prstGeom prst="rect">
            <a:avLst/>
          </a:prstGeom>
          <a:effectLst>
            <a:outerShdw blurRad="50800" dist="38100" dir="2700000">
              <a:srgbClr val="000000">
                <a:alpha val="43000"/>
              </a:srgbClr>
            </a:outerShdw>
          </a:effectLst>
        </p:spPr>
        <p:txBody>
          <a:bodyPr wrap="none">
            <a:spAutoFit/>
          </a:bodyPr>
          <a:lstStyle/>
          <a:p>
            <a:pPr algn="ctr"/>
            <a:r>
              <a:rPr lang="en-US" sz="2400" b="1" dirty="0" smtClean="0">
                <a:solidFill>
                  <a:srgbClr val="FFFFFF"/>
                </a:solidFill>
              </a:rPr>
              <a:t>2</a:t>
            </a:r>
          </a:p>
          <a:p>
            <a:pPr algn="ctr"/>
            <a:r>
              <a:rPr lang="en-US" sz="1400" dirty="0" smtClean="0">
                <a:solidFill>
                  <a:srgbClr val="FFFFFF"/>
                </a:solidFill>
              </a:rPr>
              <a:t>Partner + </a:t>
            </a:r>
          </a:p>
          <a:p>
            <a:pPr algn="ctr"/>
            <a:r>
              <a:rPr lang="en-US" sz="1400" dirty="0" smtClean="0">
                <a:solidFill>
                  <a:srgbClr val="FFFFFF"/>
                </a:solidFill>
              </a:rPr>
              <a:t>Cisco</a:t>
            </a:r>
          </a:p>
        </p:txBody>
      </p:sp>
      <p:sp>
        <p:nvSpPr>
          <p:cNvPr id="86" name="Rectangle 85"/>
          <p:cNvSpPr/>
          <p:nvPr/>
        </p:nvSpPr>
        <p:spPr>
          <a:xfrm>
            <a:off x="340350" y="3593852"/>
            <a:ext cx="774571" cy="677108"/>
          </a:xfrm>
          <a:prstGeom prst="rect">
            <a:avLst/>
          </a:prstGeom>
          <a:effectLst>
            <a:outerShdw blurRad="50800" dist="38100" dir="2700000">
              <a:srgbClr val="000000">
                <a:alpha val="43000"/>
              </a:srgbClr>
            </a:outerShdw>
          </a:effectLst>
        </p:spPr>
        <p:txBody>
          <a:bodyPr wrap="none">
            <a:spAutoFit/>
          </a:bodyPr>
          <a:lstStyle/>
          <a:p>
            <a:pPr algn="ctr"/>
            <a:r>
              <a:rPr lang="en-US" sz="2400" b="1" dirty="0" smtClean="0">
                <a:solidFill>
                  <a:srgbClr val="FFFFFF"/>
                </a:solidFill>
              </a:rPr>
              <a:t>3</a:t>
            </a:r>
          </a:p>
          <a:p>
            <a:pPr algn="ctr"/>
            <a:r>
              <a:rPr lang="en-US" sz="1400" dirty="0" smtClean="0">
                <a:solidFill>
                  <a:srgbClr val="FFFFFF"/>
                </a:solidFill>
              </a:rPr>
              <a:t>Partner</a:t>
            </a:r>
          </a:p>
        </p:txBody>
      </p:sp>
      <p:grpSp>
        <p:nvGrpSpPr>
          <p:cNvPr id="5" name="Group 70"/>
          <p:cNvGrpSpPr/>
          <p:nvPr/>
        </p:nvGrpSpPr>
        <p:grpSpPr>
          <a:xfrm>
            <a:off x="229702" y="4633912"/>
            <a:ext cx="995854" cy="995854"/>
            <a:chOff x="576807" y="1578962"/>
            <a:chExt cx="1153686" cy="1153686"/>
          </a:xfrm>
        </p:grpSpPr>
        <p:sp>
          <p:nvSpPr>
            <p:cNvPr id="46" name="Oval 45"/>
            <p:cNvSpPr>
              <a:spLocks noChangeAspect="1"/>
            </p:cNvSpPr>
            <p:nvPr/>
          </p:nvSpPr>
          <p:spPr>
            <a:xfrm>
              <a:off x="576807" y="1578962"/>
              <a:ext cx="1153686" cy="1153686"/>
            </a:xfrm>
            <a:prstGeom prst="ellipse">
              <a:avLst/>
            </a:prstGeom>
            <a:gradFill>
              <a:gsLst>
                <a:gs pos="0">
                  <a:schemeClr val="tx1">
                    <a:lumMod val="60000"/>
                    <a:lumOff val="40000"/>
                  </a:schemeClr>
                </a:gs>
                <a:gs pos="50000">
                  <a:srgbClr val="007FB8"/>
                </a:gs>
                <a:gs pos="100000">
                  <a:srgbClr val="02209E"/>
                </a:gs>
              </a:gsLst>
              <a:lin ang="5400000" scaled="0"/>
            </a:gradFill>
            <a:ln>
              <a:solidFill>
                <a:srgbClr val="FFFFFF"/>
              </a:solidFill>
            </a:ln>
            <a:effectLst>
              <a:outerShdw blurRad="50800" dist="38100" dir="270000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AutoShape 12"/>
            <p:cNvSpPr>
              <a:spLocks noChangeAspect="1" noChangeArrowheads="1"/>
            </p:cNvSpPr>
            <p:nvPr/>
          </p:nvSpPr>
          <p:spPr bwMode="ltGray">
            <a:xfrm rot="16200000" flipV="1">
              <a:off x="903358" y="1894771"/>
              <a:ext cx="505408" cy="1014984"/>
            </a:xfrm>
            <a:prstGeom prst="moon">
              <a:avLst>
                <a:gd name="adj" fmla="val 50000"/>
              </a:avLst>
            </a:prstGeom>
            <a:gradFill rotWithShape="1">
              <a:gsLst>
                <a:gs pos="0">
                  <a:schemeClr val="bg1">
                    <a:alpha val="10000"/>
                  </a:schemeClr>
                </a:gs>
                <a:gs pos="69000">
                  <a:schemeClr val="bg1">
                    <a:alpha val="0"/>
                  </a:scheme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sp>
          <p:nvSpPr>
            <p:cNvPr id="48" name="AutoShape 12"/>
            <p:cNvSpPr>
              <a:spLocks noChangeArrowheads="1"/>
            </p:cNvSpPr>
            <p:nvPr/>
          </p:nvSpPr>
          <p:spPr bwMode="ltGray">
            <a:xfrm rot="5400000">
              <a:off x="922477" y="1401565"/>
              <a:ext cx="467489" cy="938840"/>
            </a:xfrm>
            <a:prstGeom prst="moon">
              <a:avLst>
                <a:gd name="adj" fmla="val 50000"/>
              </a:avLst>
            </a:prstGeom>
            <a:gradFill rotWithShape="1">
              <a:gsLst>
                <a:gs pos="0">
                  <a:schemeClr val="bg1">
                    <a:alpha val="29999"/>
                  </a:schemeClr>
                </a:gs>
                <a:gs pos="100000">
                  <a:srgbClr val="EE6804">
                    <a:alpha val="0"/>
                  </a:srgb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grpSp>
      <p:sp>
        <p:nvSpPr>
          <p:cNvPr id="49" name="Rectangle 48"/>
          <p:cNvSpPr/>
          <p:nvPr/>
        </p:nvSpPr>
        <p:spPr>
          <a:xfrm>
            <a:off x="263405" y="4633912"/>
            <a:ext cx="928459" cy="892552"/>
          </a:xfrm>
          <a:prstGeom prst="rect">
            <a:avLst/>
          </a:prstGeom>
          <a:effectLst>
            <a:outerShdw blurRad="50800" dist="38100" dir="2700000">
              <a:srgbClr val="000000">
                <a:alpha val="43000"/>
              </a:srgbClr>
            </a:outerShdw>
          </a:effectLst>
        </p:spPr>
        <p:txBody>
          <a:bodyPr wrap="none">
            <a:spAutoFit/>
          </a:bodyPr>
          <a:lstStyle/>
          <a:p>
            <a:pPr algn="ctr"/>
            <a:r>
              <a:rPr lang="en-US" sz="2400" b="1" dirty="0" smtClean="0">
                <a:solidFill>
                  <a:srgbClr val="FFFFFF"/>
                </a:solidFill>
              </a:rPr>
              <a:t>4</a:t>
            </a:r>
          </a:p>
          <a:p>
            <a:pPr algn="ctr"/>
            <a:r>
              <a:rPr lang="en-US" sz="1400" dirty="0" smtClean="0">
                <a:solidFill>
                  <a:srgbClr val="FFFFFF"/>
                </a:solidFill>
              </a:rPr>
              <a:t>Partner + </a:t>
            </a:r>
          </a:p>
          <a:p>
            <a:pPr algn="ctr"/>
            <a:r>
              <a:rPr lang="en-US" sz="1400" dirty="0" smtClean="0">
                <a:solidFill>
                  <a:srgbClr val="FFFFFF"/>
                </a:solidFill>
              </a:rPr>
              <a:t>Cisco</a:t>
            </a:r>
          </a:p>
        </p:txBody>
      </p:sp>
      <p:sp>
        <p:nvSpPr>
          <p:cNvPr id="36" name="Rectangle 35"/>
          <p:cNvSpPr/>
          <p:nvPr/>
        </p:nvSpPr>
        <p:spPr>
          <a:xfrm>
            <a:off x="1395352" y="2378286"/>
            <a:ext cx="7748647" cy="1077218"/>
          </a:xfrm>
          <a:prstGeom prst="rect">
            <a:avLst/>
          </a:prstGeom>
        </p:spPr>
        <p:txBody>
          <a:bodyPr wrap="square">
            <a:spAutoFit/>
          </a:bodyPr>
          <a:lstStyle/>
          <a:p>
            <a:r>
              <a:rPr lang="en-US" sz="2000" dirty="0" smtClean="0">
                <a:solidFill>
                  <a:srgbClr val="454545"/>
                </a:solidFill>
              </a:rPr>
              <a:t>Perform Cisco Unified Communications Planning &amp; Design Development Service </a:t>
            </a:r>
            <a:r>
              <a:rPr lang="en-US" sz="1200" dirty="0" smtClean="0">
                <a:solidFill>
                  <a:srgbClr val="454545"/>
                </a:solidFill>
              </a:rPr>
              <a:t>(Communications Manager/Unity/Unified Contact Center Enterprise)</a:t>
            </a:r>
          </a:p>
          <a:p>
            <a:pPr marL="225425" lvl="1" indent="-220663">
              <a:buClr>
                <a:schemeClr val="tx2"/>
              </a:buClr>
              <a:buFont typeface="Arial" pitchFamily="34" charset="0"/>
              <a:buChar char="•"/>
              <a:tabLst>
                <a:tab pos="3432175" algn="l"/>
              </a:tabLst>
            </a:pPr>
            <a:r>
              <a:rPr lang="en-US" sz="1200" dirty="0" smtClean="0">
                <a:solidFill>
                  <a:srgbClr val="454545"/>
                </a:solidFill>
              </a:rPr>
              <a:t>High-Level and Detailed Design	</a:t>
            </a:r>
            <a:r>
              <a:rPr lang="en-US" sz="1200" dirty="0" smtClean="0">
                <a:solidFill>
                  <a:srgbClr val="6DB344"/>
                </a:solidFill>
              </a:rPr>
              <a:t>•</a:t>
            </a:r>
            <a:r>
              <a:rPr lang="en-US" sz="1200" dirty="0" smtClean="0">
                <a:solidFill>
                  <a:srgbClr val="454545"/>
                </a:solidFill>
              </a:rPr>
              <a:t>	Migration Plan</a:t>
            </a:r>
          </a:p>
          <a:p>
            <a:pPr marL="225425" lvl="1" indent="-220663">
              <a:buClr>
                <a:schemeClr val="tx2"/>
              </a:buClr>
              <a:buFont typeface="Arial" pitchFamily="34" charset="0"/>
              <a:buChar char="•"/>
              <a:tabLst>
                <a:tab pos="3432175" algn="l"/>
              </a:tabLst>
            </a:pPr>
            <a:r>
              <a:rPr lang="en-US" sz="1200" dirty="0" smtClean="0">
                <a:solidFill>
                  <a:srgbClr val="454545"/>
                </a:solidFill>
              </a:rPr>
              <a:t>Implementation Plan 	</a:t>
            </a:r>
            <a:r>
              <a:rPr lang="en-US" sz="1200" dirty="0" smtClean="0">
                <a:solidFill>
                  <a:srgbClr val="6DB344"/>
                </a:solidFill>
              </a:rPr>
              <a:t>•</a:t>
            </a:r>
            <a:r>
              <a:rPr lang="en-US" sz="1200" dirty="0" smtClean="0">
                <a:solidFill>
                  <a:srgbClr val="454545"/>
                </a:solidFill>
              </a:rPr>
              <a:t>	Systems Acceptance Plan </a:t>
            </a:r>
          </a:p>
        </p:txBody>
      </p:sp>
      <p:sp>
        <p:nvSpPr>
          <p:cNvPr id="37" name="Rectangle 36"/>
          <p:cNvSpPr/>
          <p:nvPr/>
        </p:nvSpPr>
        <p:spPr>
          <a:xfrm>
            <a:off x="1395353" y="1364106"/>
            <a:ext cx="7095506" cy="769441"/>
          </a:xfrm>
          <a:prstGeom prst="rect">
            <a:avLst/>
          </a:prstGeom>
        </p:spPr>
        <p:txBody>
          <a:bodyPr wrap="square">
            <a:spAutoFit/>
          </a:bodyPr>
          <a:lstStyle/>
          <a:p>
            <a:r>
              <a:rPr lang="en-US" sz="2000" dirty="0" smtClean="0">
                <a:solidFill>
                  <a:srgbClr val="454545"/>
                </a:solidFill>
              </a:rPr>
              <a:t>Perform Cisco Network Readiness Assessment</a:t>
            </a:r>
          </a:p>
          <a:p>
            <a:pPr marL="225425" lvl="1" indent="-220663">
              <a:buClr>
                <a:schemeClr val="tx2"/>
              </a:buClr>
              <a:buFont typeface="Arial" pitchFamily="34" charset="0"/>
              <a:buChar char="•"/>
            </a:pPr>
            <a:r>
              <a:rPr lang="en-US" sz="1200" dirty="0" smtClean="0">
                <a:solidFill>
                  <a:srgbClr val="454545"/>
                </a:solidFill>
              </a:rPr>
              <a:t>Determine Voice Readiness of Network</a:t>
            </a:r>
          </a:p>
          <a:p>
            <a:pPr marL="225425" lvl="1" indent="-220663">
              <a:buClr>
                <a:schemeClr val="tx2"/>
              </a:buClr>
              <a:buFont typeface="Arial" pitchFamily="34" charset="0"/>
              <a:buChar char="•"/>
            </a:pPr>
            <a:r>
              <a:rPr lang="en-US" sz="1200" dirty="0" smtClean="0">
                <a:solidFill>
                  <a:srgbClr val="454545"/>
                </a:solidFill>
              </a:rPr>
              <a:t>Replace and Upgrade Core Elements to Make Network Ready for Voice</a:t>
            </a:r>
            <a:endParaRPr lang="en-US" sz="1200" dirty="0">
              <a:solidFill>
                <a:srgbClr val="454545"/>
              </a:solidFill>
            </a:endParaRPr>
          </a:p>
        </p:txBody>
      </p:sp>
      <p:sp>
        <p:nvSpPr>
          <p:cNvPr id="38" name="Rectangle 37"/>
          <p:cNvSpPr/>
          <p:nvPr/>
        </p:nvSpPr>
        <p:spPr>
          <a:xfrm>
            <a:off x="1395358" y="3703551"/>
            <a:ext cx="7202385" cy="707886"/>
          </a:xfrm>
          <a:prstGeom prst="rect">
            <a:avLst/>
          </a:prstGeom>
        </p:spPr>
        <p:txBody>
          <a:bodyPr wrap="square">
            <a:spAutoFit/>
          </a:bodyPr>
          <a:lstStyle/>
          <a:p>
            <a:r>
              <a:rPr lang="en-US" sz="2000" dirty="0" smtClean="0">
                <a:solidFill>
                  <a:srgbClr val="454545"/>
                </a:solidFill>
              </a:rPr>
              <a:t>Migrate Customer from Legacy PBX and Rollout Unified Communications Solution</a:t>
            </a:r>
          </a:p>
        </p:txBody>
      </p:sp>
      <p:sp>
        <p:nvSpPr>
          <p:cNvPr id="39" name="Rectangle 38"/>
          <p:cNvSpPr/>
          <p:nvPr/>
        </p:nvSpPr>
        <p:spPr>
          <a:xfrm>
            <a:off x="1395358" y="4588960"/>
            <a:ext cx="7570517" cy="1031052"/>
          </a:xfrm>
          <a:prstGeom prst="rect">
            <a:avLst/>
          </a:prstGeom>
        </p:spPr>
        <p:txBody>
          <a:bodyPr wrap="square">
            <a:spAutoFit/>
          </a:bodyPr>
          <a:lstStyle/>
          <a:p>
            <a:pPr>
              <a:spcAft>
                <a:spcPts val="600"/>
              </a:spcAft>
            </a:pPr>
            <a:r>
              <a:rPr lang="en-US" sz="2000" dirty="0" smtClean="0">
                <a:solidFill>
                  <a:srgbClr val="454545"/>
                </a:solidFill>
              </a:rPr>
              <a:t>Perform Cisco Unified Communications Assessment </a:t>
            </a:r>
            <a:br>
              <a:rPr lang="en-US" sz="2000" dirty="0" smtClean="0">
                <a:solidFill>
                  <a:srgbClr val="454545"/>
                </a:solidFill>
              </a:rPr>
            </a:br>
            <a:r>
              <a:rPr lang="en-US" sz="1200" dirty="0" smtClean="0">
                <a:solidFill>
                  <a:srgbClr val="454545"/>
                </a:solidFill>
              </a:rPr>
              <a:t>(Communications Manager/Unity/Unified Contact Center Enterprise)</a:t>
            </a:r>
          </a:p>
          <a:p>
            <a:pPr marL="225425" lvl="1" indent="-225425">
              <a:buClr>
                <a:schemeClr val="tx2"/>
              </a:buClr>
              <a:buFont typeface="Arial" pitchFamily="34" charset="0"/>
              <a:buChar char="•"/>
            </a:pPr>
            <a:r>
              <a:rPr lang="en-US" sz="1200" dirty="0" smtClean="0">
                <a:solidFill>
                  <a:srgbClr val="454545"/>
                </a:solidFill>
              </a:rPr>
              <a:t>Validate Entire Unified Communications Implementation</a:t>
            </a:r>
          </a:p>
          <a:p>
            <a:pPr marL="225425" lvl="1" indent="-225425">
              <a:buClr>
                <a:schemeClr val="tx2"/>
              </a:buClr>
              <a:buFont typeface="Arial" pitchFamily="34" charset="0"/>
              <a:buChar char="•"/>
            </a:pPr>
            <a:r>
              <a:rPr lang="en-US" sz="1200" dirty="0" smtClean="0">
                <a:solidFill>
                  <a:srgbClr val="454545"/>
                </a:solidFill>
              </a:rPr>
              <a:t>Develop As-Built Documentation for End User or Managed Services Business</a:t>
            </a:r>
          </a:p>
        </p:txBody>
      </p:sp>
      <p:sp>
        <p:nvSpPr>
          <p:cNvPr id="40" name="Title 11"/>
          <p:cNvSpPr>
            <a:spLocks noGrp="1"/>
          </p:cNvSpPr>
          <p:nvPr>
            <p:ph type="title"/>
          </p:nvPr>
        </p:nvSpPr>
        <p:spPr>
          <a:xfrm>
            <a:off x="384772" y="185055"/>
            <a:ext cx="8588861" cy="838200"/>
          </a:xfrm>
        </p:spPr>
        <p:txBody>
          <a:bodyPr/>
          <a:lstStyle/>
          <a:p>
            <a:r>
              <a:rPr lang="en-US" dirty="0" smtClean="0"/>
              <a:t>Collaborative Professional Services</a:t>
            </a:r>
            <a:br>
              <a:rPr lang="en-US" dirty="0" smtClean="0"/>
            </a:br>
            <a:r>
              <a:rPr lang="en-US" sz="2600" dirty="0" smtClean="0">
                <a:solidFill>
                  <a:srgbClr val="454545"/>
                </a:solidFill>
              </a:rPr>
              <a:t>PBX (Phone System) to </a:t>
            </a:r>
            <a:r>
              <a:rPr lang="en-US" sz="2600" dirty="0" err="1" smtClean="0">
                <a:solidFill>
                  <a:srgbClr val="454545"/>
                </a:solidFill>
              </a:rPr>
              <a:t>UC</a:t>
            </a:r>
            <a:r>
              <a:rPr lang="en-US" sz="2600" dirty="0" smtClean="0">
                <a:solidFill>
                  <a:srgbClr val="454545"/>
                </a:solidFill>
              </a:rPr>
              <a:t> Migration  </a:t>
            </a:r>
            <a:r>
              <a:rPr lang="en-US" sz="2600" dirty="0" smtClean="0">
                <a:solidFill>
                  <a:srgbClr val="FF0000"/>
                </a:solidFill>
              </a:rPr>
              <a:t>[Project Level]</a:t>
            </a:r>
            <a:endParaRPr lang="en-US"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8"/>
          <p:cNvGrpSpPr/>
          <p:nvPr/>
        </p:nvGrpSpPr>
        <p:grpSpPr>
          <a:xfrm>
            <a:off x="0" y="5130800"/>
            <a:ext cx="9144000" cy="1727200"/>
            <a:chOff x="0" y="5130800"/>
            <a:chExt cx="9144000" cy="1727200"/>
          </a:xfrm>
        </p:grpSpPr>
        <p:pic>
          <p:nvPicPr>
            <p:cNvPr id="13" name="Picture 12" descr="floor.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168900"/>
              <a:ext cx="9144000" cy="1689100"/>
            </a:xfrm>
            <a:prstGeom prst="rect">
              <a:avLst/>
            </a:prstGeom>
          </p:spPr>
        </p:pic>
        <p:sp>
          <p:nvSpPr>
            <p:cNvPr id="2" name="Rectangle 1"/>
            <p:cNvSpPr/>
            <p:nvPr/>
          </p:nvSpPr>
          <p:spPr>
            <a:xfrm>
              <a:off x="0" y="5130800"/>
              <a:ext cx="9144000" cy="952500"/>
            </a:xfrm>
            <a:prstGeom prst="rect">
              <a:avLst/>
            </a:prstGeom>
            <a:gradFill flip="none" rotWithShape="1">
              <a:gsLst>
                <a:gs pos="16000">
                  <a:schemeClr val="lt1"/>
                </a:gs>
                <a:gs pos="100000">
                  <a:srgbClr val="000000">
                    <a:alpha val="0"/>
                  </a:srgbClr>
                </a:gs>
              </a:gsLst>
              <a:lin ang="5400000" scaled="0"/>
              <a:tileRect/>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solidFill>
                  <a:srgbClr val="0096D6"/>
                </a:solidFill>
                <a:latin typeface="Arial"/>
              </a:endParaRPr>
            </a:p>
          </p:txBody>
        </p:sp>
      </p:grpSp>
      <p:sp>
        <p:nvSpPr>
          <p:cNvPr id="6" name="Title 5"/>
          <p:cNvSpPr>
            <a:spLocks noGrp="1"/>
          </p:cNvSpPr>
          <p:nvPr>
            <p:ph type="title"/>
          </p:nvPr>
        </p:nvSpPr>
        <p:spPr>
          <a:xfrm>
            <a:off x="448074" y="308672"/>
            <a:ext cx="8695926" cy="838200"/>
          </a:xfrm>
        </p:spPr>
        <p:txBody>
          <a:bodyPr/>
          <a:lstStyle/>
          <a:p>
            <a:r>
              <a:rPr lang="en-US" dirty="0" smtClean="0"/>
              <a:t>Collaborative Professional Services</a:t>
            </a:r>
            <a:br>
              <a:rPr lang="en-US" dirty="0" smtClean="0"/>
            </a:br>
            <a:r>
              <a:rPr lang="en-US" sz="2800" dirty="0" smtClean="0"/>
              <a:t>Value Proposition –CPS Assessment</a:t>
            </a:r>
            <a:endParaRPr lang="en-US" sz="2800" dirty="0"/>
          </a:p>
        </p:txBody>
      </p:sp>
      <p:grpSp>
        <p:nvGrpSpPr>
          <p:cNvPr id="12" name="Group 4"/>
          <p:cNvGrpSpPr/>
          <p:nvPr/>
        </p:nvGrpSpPr>
        <p:grpSpPr>
          <a:xfrm>
            <a:off x="3721100" y="3172429"/>
            <a:ext cx="1745422" cy="1804691"/>
            <a:chOff x="3721100" y="3172429"/>
            <a:chExt cx="1745422" cy="1804691"/>
          </a:xfrm>
        </p:grpSpPr>
        <p:sp>
          <p:nvSpPr>
            <p:cNvPr id="3" name="Right Arrow 2"/>
            <p:cNvSpPr/>
            <p:nvPr/>
          </p:nvSpPr>
          <p:spPr>
            <a:xfrm>
              <a:off x="3911599" y="4088120"/>
              <a:ext cx="1554923" cy="889000"/>
            </a:xfrm>
            <a:prstGeom prst="rightArrow">
              <a:avLst/>
            </a:prstGeom>
            <a:ln/>
            <a:effectLst>
              <a:outerShdw blurRad="152400" dist="317500" dir="5400000" sx="90000" sy="-19000" rotWithShape="0">
                <a:prstClr val="black">
                  <a:alpha val="15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solidFill>
                    <a:srgbClr val="2A3E27"/>
                  </a:solidFill>
                  <a:latin typeface="Arial"/>
                </a:rPr>
                <a:t>Delivery</a:t>
              </a:r>
            </a:p>
          </p:txBody>
        </p:sp>
        <p:sp>
          <p:nvSpPr>
            <p:cNvPr id="4" name="Rectangle 3"/>
            <p:cNvSpPr/>
            <p:nvPr/>
          </p:nvSpPr>
          <p:spPr>
            <a:xfrm>
              <a:off x="3721100" y="3172429"/>
              <a:ext cx="1676400" cy="954107"/>
            </a:xfrm>
            <a:prstGeom prst="rect">
              <a:avLst/>
            </a:prstGeom>
          </p:spPr>
          <p:txBody>
            <a:bodyPr wrap="square">
              <a:spAutoFit/>
            </a:bodyPr>
            <a:lstStyle/>
            <a:p>
              <a:pPr algn="ctr"/>
              <a:r>
                <a:rPr lang="en-US" sz="1400" b="1" dirty="0" smtClean="0">
                  <a:solidFill>
                    <a:srgbClr val="1F1F1F"/>
                  </a:solidFill>
                </a:rPr>
                <a:t>CPS</a:t>
              </a:r>
            </a:p>
            <a:p>
              <a:pPr algn="ctr"/>
              <a:r>
                <a:rPr lang="en-US" sz="1400" b="1" dirty="0" smtClean="0">
                  <a:solidFill>
                    <a:srgbClr val="1F1F1F"/>
                  </a:solidFill>
                </a:rPr>
                <a:t>Assessment</a:t>
              </a:r>
            </a:p>
            <a:p>
              <a:pPr algn="ctr"/>
              <a:endParaRPr lang="en-US" sz="1400" dirty="0" smtClean="0">
                <a:solidFill>
                  <a:srgbClr val="1F1F1F"/>
                </a:solidFill>
              </a:endParaRPr>
            </a:p>
            <a:p>
              <a:pPr algn="ctr"/>
              <a:endParaRPr lang="en-US" sz="1400" dirty="0">
                <a:solidFill>
                  <a:srgbClr val="1F1F1F"/>
                </a:solidFill>
              </a:endParaRPr>
            </a:p>
          </p:txBody>
        </p:sp>
      </p:grpSp>
      <p:sp>
        <p:nvSpPr>
          <p:cNvPr id="30" name="Rounded Rectangle 29"/>
          <p:cNvSpPr/>
          <p:nvPr/>
        </p:nvSpPr>
        <p:spPr bwMode="auto">
          <a:xfrm>
            <a:off x="466411" y="3903685"/>
            <a:ext cx="3150445" cy="1269394"/>
          </a:xfrm>
          <a:prstGeom prst="roundRect">
            <a:avLst>
              <a:gd name="adj" fmla="val 3426"/>
            </a:avLst>
          </a:prstGeom>
          <a:ln w="9525">
            <a:solidFill>
              <a:schemeClr val="tx1"/>
            </a:solidFill>
            <a:headEnd/>
            <a:tailEnd/>
          </a:ln>
          <a:effectLst/>
        </p:spPr>
        <p:style>
          <a:lnRef idx="1">
            <a:schemeClr val="accent3"/>
          </a:lnRef>
          <a:fillRef idx="3">
            <a:schemeClr val="accent3"/>
          </a:fillRef>
          <a:effectRef idx="2">
            <a:schemeClr val="accent3"/>
          </a:effectRef>
          <a:fontRef idx="minor">
            <a:schemeClr val="lt1"/>
          </a:fontRef>
        </p:style>
        <p:txBody>
          <a:bodyPr tIns="0" anchor="ctr" anchorCtr="1"/>
          <a:lstStyle/>
          <a:p>
            <a:pPr algn="ctr">
              <a:lnSpc>
                <a:spcPct val="90000"/>
              </a:lnSpc>
            </a:pPr>
            <a:r>
              <a:rPr lang="en-US" sz="2800" b="1" dirty="0" smtClean="0">
                <a:solidFill>
                  <a:srgbClr val="4B4B4F"/>
                </a:solidFill>
                <a:latin typeface="Arial"/>
              </a:rPr>
              <a:t>Delivery</a:t>
            </a:r>
          </a:p>
        </p:txBody>
      </p:sp>
      <p:sp>
        <p:nvSpPr>
          <p:cNvPr id="31" name="Rounded Rectangle 30"/>
          <p:cNvSpPr/>
          <p:nvPr/>
        </p:nvSpPr>
        <p:spPr bwMode="auto">
          <a:xfrm>
            <a:off x="466411" y="5185405"/>
            <a:ext cx="3150445" cy="1251208"/>
          </a:xfrm>
          <a:prstGeom prst="roundRect">
            <a:avLst>
              <a:gd name="adj" fmla="val 3426"/>
            </a:avLst>
          </a:prstGeom>
          <a:gradFill>
            <a:gsLst>
              <a:gs pos="0">
                <a:schemeClr val="accent3">
                  <a:shade val="51000"/>
                  <a:satMod val="130000"/>
                  <a:alpha val="50000"/>
                </a:schemeClr>
              </a:gs>
              <a:gs pos="80000">
                <a:schemeClr val="accent3">
                  <a:shade val="93000"/>
                  <a:satMod val="130000"/>
                  <a:alpha val="50000"/>
                </a:schemeClr>
              </a:gs>
              <a:gs pos="100000">
                <a:schemeClr val="accent3">
                  <a:shade val="94000"/>
                  <a:satMod val="135000"/>
                  <a:alpha val="50000"/>
                </a:schemeClr>
              </a:gs>
            </a:gsLst>
          </a:gradFill>
          <a:ln w="9525">
            <a:solidFill>
              <a:schemeClr val="tx1"/>
            </a:solidFill>
            <a:headEnd/>
            <a:tailEnd/>
          </a:ln>
          <a:effectLst/>
        </p:spPr>
        <p:style>
          <a:lnRef idx="1">
            <a:schemeClr val="accent3"/>
          </a:lnRef>
          <a:fillRef idx="3">
            <a:schemeClr val="accent3"/>
          </a:fillRef>
          <a:effectRef idx="2">
            <a:schemeClr val="accent3"/>
          </a:effectRef>
          <a:fontRef idx="minor">
            <a:schemeClr val="lt1"/>
          </a:fontRef>
        </p:style>
        <p:txBody>
          <a:bodyPr tIns="0" anchor="ctr" anchorCtr="1"/>
          <a:lstStyle/>
          <a:p>
            <a:pPr algn="ctr">
              <a:lnSpc>
                <a:spcPct val="90000"/>
              </a:lnSpc>
            </a:pPr>
            <a:r>
              <a:rPr lang="en-US" sz="2800" b="1" dirty="0" smtClean="0">
                <a:solidFill>
                  <a:srgbClr val="4B4B4F"/>
                </a:solidFill>
                <a:latin typeface="Arial"/>
              </a:rPr>
              <a:t>Customer </a:t>
            </a:r>
            <a:br>
              <a:rPr lang="en-US" sz="2800" b="1" dirty="0" smtClean="0">
                <a:solidFill>
                  <a:srgbClr val="4B4B4F"/>
                </a:solidFill>
                <a:latin typeface="Arial"/>
              </a:rPr>
            </a:br>
            <a:r>
              <a:rPr lang="en-US" sz="2800" b="1" dirty="0" smtClean="0">
                <a:solidFill>
                  <a:srgbClr val="4B4B4F"/>
                </a:solidFill>
                <a:latin typeface="Arial"/>
              </a:rPr>
              <a:t>Care</a:t>
            </a:r>
          </a:p>
        </p:txBody>
      </p:sp>
      <p:sp>
        <p:nvSpPr>
          <p:cNvPr id="32" name="Rounded Rectangle 31"/>
          <p:cNvSpPr/>
          <p:nvPr/>
        </p:nvSpPr>
        <p:spPr bwMode="auto">
          <a:xfrm>
            <a:off x="466411" y="2629423"/>
            <a:ext cx="3150445" cy="1263541"/>
          </a:xfrm>
          <a:prstGeom prst="roundRect">
            <a:avLst>
              <a:gd name="adj" fmla="val 3426"/>
            </a:avLst>
          </a:prstGeom>
          <a:gradFill>
            <a:gsLst>
              <a:gs pos="0">
                <a:schemeClr val="accent3">
                  <a:shade val="51000"/>
                  <a:satMod val="130000"/>
                  <a:alpha val="50000"/>
                </a:schemeClr>
              </a:gs>
              <a:gs pos="80000">
                <a:schemeClr val="accent3">
                  <a:shade val="93000"/>
                  <a:satMod val="130000"/>
                  <a:alpha val="50000"/>
                </a:schemeClr>
              </a:gs>
              <a:gs pos="100000">
                <a:schemeClr val="accent3">
                  <a:shade val="94000"/>
                  <a:satMod val="135000"/>
                  <a:alpha val="50000"/>
                </a:schemeClr>
              </a:gs>
            </a:gsLst>
          </a:gradFill>
          <a:ln w="9525">
            <a:solidFill>
              <a:schemeClr val="tx1"/>
            </a:solidFill>
            <a:headEnd/>
            <a:tailEnd/>
          </a:ln>
          <a:effectLst/>
        </p:spPr>
        <p:style>
          <a:lnRef idx="1">
            <a:schemeClr val="accent3"/>
          </a:lnRef>
          <a:fillRef idx="3">
            <a:schemeClr val="accent3"/>
          </a:fillRef>
          <a:effectRef idx="2">
            <a:schemeClr val="accent3"/>
          </a:effectRef>
          <a:fontRef idx="minor">
            <a:schemeClr val="lt1"/>
          </a:fontRef>
        </p:style>
        <p:txBody>
          <a:bodyPr tIns="0" anchor="ctr" anchorCtr="1"/>
          <a:lstStyle/>
          <a:p>
            <a:pPr algn="ctr">
              <a:lnSpc>
                <a:spcPct val="90000"/>
              </a:lnSpc>
            </a:pPr>
            <a:r>
              <a:rPr lang="en-US" sz="2800" b="1" dirty="0" smtClean="0">
                <a:solidFill>
                  <a:srgbClr val="4B4B4F"/>
                </a:solidFill>
                <a:latin typeface="Arial"/>
              </a:rPr>
              <a:t>Sales</a:t>
            </a:r>
          </a:p>
        </p:txBody>
      </p:sp>
      <p:sp>
        <p:nvSpPr>
          <p:cNvPr id="33" name="Rounded Rectangle 32"/>
          <p:cNvSpPr/>
          <p:nvPr/>
        </p:nvSpPr>
        <p:spPr bwMode="auto">
          <a:xfrm>
            <a:off x="466411" y="1387946"/>
            <a:ext cx="3150445" cy="1274707"/>
          </a:xfrm>
          <a:prstGeom prst="roundRect">
            <a:avLst>
              <a:gd name="adj" fmla="val 3426"/>
            </a:avLst>
          </a:prstGeom>
          <a:gradFill flip="none" rotWithShape="1">
            <a:gsLst>
              <a:gs pos="0">
                <a:schemeClr val="tx1">
                  <a:lumMod val="75000"/>
                </a:schemeClr>
              </a:gs>
              <a:gs pos="100000">
                <a:srgbClr val="31C2D6"/>
              </a:gs>
            </a:gsLst>
            <a:lin ang="16200000" scaled="0"/>
            <a:tileRect/>
          </a:gradFill>
          <a:ln w="6350" cmpd="sng" algn="ctr">
            <a:solidFill>
              <a:schemeClr val="bg1"/>
            </a:solidFill>
            <a:round/>
            <a:headEnd/>
            <a:tailEnd/>
          </a:ln>
          <a:effectLst>
            <a:outerShdw blurRad="50800" dist="38100" dir="2700000" algn="tl" rotWithShape="0">
              <a:prstClr val="black">
                <a:alpha val="40000"/>
              </a:prstClr>
            </a:outerShdw>
          </a:effectLst>
        </p:spPr>
        <p:txBody>
          <a:bodyPr tIns="0" anchor="ctr" anchorCtr="1"/>
          <a:lstStyle/>
          <a:p>
            <a:pPr algn="ctr">
              <a:lnSpc>
                <a:spcPct val="90000"/>
              </a:lnSpc>
            </a:pPr>
            <a:r>
              <a:rPr lang="en-US" b="1" dirty="0" smtClean="0">
                <a:solidFill>
                  <a:srgbClr val="FFFFFF"/>
                </a:solidFill>
                <a:effectLst>
                  <a:outerShdw blurRad="50800" dist="38100" dir="2700000" algn="tl" rotWithShape="0">
                    <a:prstClr val="black">
                      <a:alpha val="40000"/>
                    </a:prstClr>
                  </a:outerShdw>
                </a:effectLst>
              </a:rPr>
              <a:t>Partner Customer Engagement Model</a:t>
            </a:r>
          </a:p>
        </p:txBody>
      </p:sp>
      <p:pic>
        <p:nvPicPr>
          <p:cNvPr id="29" name="Picture 2" descr="C:\Documents and Settings\jcdebaca\Local Settings\Temporary Internet Files\Content.IE5\KSQCGEA9\MC900442139[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39147" y="4325076"/>
            <a:ext cx="530225" cy="541120"/>
          </a:xfrm>
          <a:prstGeom prst="rect">
            <a:avLst/>
          </a:prstGeom>
          <a:noFill/>
        </p:spPr>
      </p:pic>
      <p:grpSp>
        <p:nvGrpSpPr>
          <p:cNvPr id="39" name="Group 38"/>
          <p:cNvGrpSpPr/>
          <p:nvPr/>
        </p:nvGrpSpPr>
        <p:grpSpPr>
          <a:xfrm>
            <a:off x="5643168" y="1423603"/>
            <a:ext cx="3170225" cy="5008728"/>
            <a:chOff x="5643163" y="1423603"/>
            <a:chExt cx="3170225" cy="5008728"/>
          </a:xfrm>
        </p:grpSpPr>
        <p:sp>
          <p:nvSpPr>
            <p:cNvPr id="34" name="Rounded Rectangle 33"/>
            <p:cNvSpPr/>
            <p:nvPr/>
          </p:nvSpPr>
          <p:spPr bwMode="auto">
            <a:xfrm>
              <a:off x="5647176" y="3594557"/>
              <a:ext cx="3150445" cy="945911"/>
            </a:xfrm>
            <a:prstGeom prst="roundRect">
              <a:avLst>
                <a:gd name="adj" fmla="val 3426"/>
              </a:avLst>
            </a:prstGeom>
            <a:gradFill>
              <a:gsLst>
                <a:gs pos="0">
                  <a:schemeClr val="accent2">
                    <a:shade val="51000"/>
                    <a:satMod val="130000"/>
                    <a:alpha val="60000"/>
                  </a:schemeClr>
                </a:gs>
                <a:gs pos="80000">
                  <a:schemeClr val="accent2">
                    <a:shade val="93000"/>
                    <a:satMod val="130000"/>
                    <a:alpha val="60000"/>
                  </a:schemeClr>
                </a:gs>
                <a:gs pos="99000">
                  <a:schemeClr val="accent2">
                    <a:shade val="94000"/>
                    <a:satMod val="135000"/>
                    <a:alpha val="60000"/>
                  </a:schemeClr>
                </a:gs>
              </a:gsLst>
            </a:gradFill>
            <a:ln>
              <a:noFill/>
              <a:headEnd/>
              <a:tailEnd/>
            </a:ln>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Create Proof Point</a:t>
              </a:r>
            </a:p>
          </p:txBody>
        </p:sp>
        <p:sp>
          <p:nvSpPr>
            <p:cNvPr id="35" name="Rounded Rectangle 34"/>
            <p:cNvSpPr/>
            <p:nvPr/>
          </p:nvSpPr>
          <p:spPr bwMode="auto">
            <a:xfrm>
              <a:off x="5643163" y="4529327"/>
              <a:ext cx="3150445" cy="943599"/>
            </a:xfrm>
            <a:prstGeom prst="roundRect">
              <a:avLst>
                <a:gd name="adj" fmla="val 3426"/>
              </a:avLst>
            </a:prstGeom>
            <a:gradFill>
              <a:gsLst>
                <a:gs pos="0">
                  <a:schemeClr val="accent2">
                    <a:shade val="51000"/>
                    <a:satMod val="130000"/>
                    <a:alpha val="30000"/>
                  </a:schemeClr>
                </a:gs>
                <a:gs pos="80000">
                  <a:schemeClr val="accent2">
                    <a:shade val="93000"/>
                    <a:satMod val="130000"/>
                    <a:alpha val="30000"/>
                  </a:schemeClr>
                </a:gs>
                <a:gs pos="100000">
                  <a:schemeClr val="accent2">
                    <a:shade val="94000"/>
                    <a:satMod val="135000"/>
                    <a:alpha val="30000"/>
                  </a:schemeClr>
                </a:gs>
              </a:gsLst>
            </a:gradFill>
            <a:ln>
              <a:noFill/>
              <a:headEnd/>
              <a:tailEnd/>
            </a:ln>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sz="2000" b="1" dirty="0" smtClean="0">
                  <a:solidFill>
                    <a:srgbClr val="4B4B4F"/>
                  </a:solidFill>
                  <a:latin typeface="Arial"/>
                </a:rPr>
                <a:t>Generate End Customer Documentation</a:t>
              </a:r>
            </a:p>
          </p:txBody>
        </p:sp>
        <p:sp>
          <p:nvSpPr>
            <p:cNvPr id="36" name="Rounded Rectangle 35"/>
            <p:cNvSpPr/>
            <p:nvPr/>
          </p:nvSpPr>
          <p:spPr bwMode="auto">
            <a:xfrm>
              <a:off x="5662943" y="5465821"/>
              <a:ext cx="3150445" cy="966510"/>
            </a:xfrm>
            <a:prstGeom prst="roundRect">
              <a:avLst>
                <a:gd name="adj" fmla="val 3426"/>
              </a:avLst>
            </a:prstGeom>
            <a:gradFill>
              <a:gsLst>
                <a:gs pos="0">
                  <a:schemeClr val="accent2">
                    <a:shade val="51000"/>
                    <a:satMod val="130000"/>
                    <a:alpha val="60000"/>
                  </a:schemeClr>
                </a:gs>
                <a:gs pos="80000">
                  <a:schemeClr val="accent2">
                    <a:shade val="93000"/>
                    <a:satMod val="130000"/>
                    <a:alpha val="60000"/>
                  </a:schemeClr>
                </a:gs>
                <a:gs pos="99000">
                  <a:schemeClr val="accent2">
                    <a:shade val="94000"/>
                    <a:satMod val="135000"/>
                    <a:alpha val="60000"/>
                  </a:schemeClr>
                </a:gs>
              </a:gsLst>
            </a:gradFill>
            <a:ln>
              <a:noFill/>
              <a:headEnd/>
              <a:tailEnd/>
            </a:ln>
            <a:effectLst>
              <a:outerShdw blurRad="152400" dist="317500" dir="5400000" sx="90000" sy="-19000"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Close Out Project</a:t>
              </a:r>
            </a:p>
          </p:txBody>
        </p:sp>
        <p:sp>
          <p:nvSpPr>
            <p:cNvPr id="37" name="Rounded Rectangle 36"/>
            <p:cNvSpPr/>
            <p:nvPr/>
          </p:nvSpPr>
          <p:spPr bwMode="auto">
            <a:xfrm>
              <a:off x="5647181" y="2640974"/>
              <a:ext cx="3150445" cy="953561"/>
            </a:xfrm>
            <a:prstGeom prst="roundRect">
              <a:avLst>
                <a:gd name="adj" fmla="val 3426"/>
              </a:avLst>
            </a:prstGeom>
            <a:gradFill>
              <a:gsLst>
                <a:gs pos="0">
                  <a:schemeClr val="accent2">
                    <a:shade val="51000"/>
                    <a:satMod val="130000"/>
                    <a:alpha val="30000"/>
                  </a:schemeClr>
                </a:gs>
                <a:gs pos="80000">
                  <a:schemeClr val="accent2">
                    <a:shade val="93000"/>
                    <a:satMod val="130000"/>
                    <a:alpha val="30000"/>
                  </a:schemeClr>
                </a:gs>
                <a:gs pos="100000">
                  <a:schemeClr val="accent2">
                    <a:shade val="94000"/>
                    <a:satMod val="135000"/>
                    <a:alpha val="30000"/>
                  </a:schemeClr>
                </a:gs>
              </a:gsLst>
            </a:gradFill>
            <a:ln>
              <a:noFill/>
              <a:headEnd/>
              <a:tailEnd/>
            </a:ln>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Validate Design</a:t>
              </a:r>
            </a:p>
          </p:txBody>
        </p:sp>
        <p:sp>
          <p:nvSpPr>
            <p:cNvPr id="38" name="Rounded Rectangle 37"/>
            <p:cNvSpPr/>
            <p:nvPr/>
          </p:nvSpPr>
          <p:spPr bwMode="auto">
            <a:xfrm>
              <a:off x="5647178" y="1423603"/>
              <a:ext cx="3150445" cy="1240770"/>
            </a:xfrm>
            <a:prstGeom prst="roundRect">
              <a:avLst>
                <a:gd name="adj" fmla="val 3426"/>
              </a:avLst>
            </a:prstGeom>
            <a:ln>
              <a:solidFill>
                <a:srgbClr val="FFFFFF"/>
              </a:solidFill>
              <a:headEnd/>
              <a:tailEnd/>
            </a:ln>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FFFFFF"/>
                  </a:solidFill>
                  <a:effectLst>
                    <a:outerShdw blurRad="50800" dist="38100" dir="2700000" algn="tl" rotWithShape="0">
                      <a:prstClr val="black">
                        <a:alpha val="40000"/>
                      </a:prstClr>
                    </a:outerShdw>
                  </a:effectLst>
                  <a:latin typeface="Arial"/>
                </a:rPr>
                <a:t>CPS Benefits to Delivery Process</a:t>
              </a:r>
            </a:p>
          </p:txBody>
        </p:sp>
      </p:grpSp>
    </p:spTree>
    <p:extLst>
      <p:ext uri="{BB962C8B-B14F-4D97-AF65-F5344CB8AC3E}">
        <p14:creationId xmlns:p14="http://schemas.microsoft.com/office/powerpoint/2010/main" val="251233989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2" presetClass="entr" presetSubtype="4"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additive="base">
                                        <p:cTn id="16" dur="500" fill="hold"/>
                                        <p:tgtEl>
                                          <p:spTgt spid="39"/>
                                        </p:tgtEl>
                                        <p:attrNameLst>
                                          <p:attrName>ppt_x</p:attrName>
                                        </p:attrNameLst>
                                      </p:cBhvr>
                                      <p:tavLst>
                                        <p:tav tm="0">
                                          <p:val>
                                            <p:strVal val="#ppt_x"/>
                                          </p:val>
                                        </p:tav>
                                        <p:tav tm="100000">
                                          <p:val>
                                            <p:strVal val="#ppt_x"/>
                                          </p:val>
                                        </p:tav>
                                      </p:tavLst>
                                    </p:anim>
                                    <p:anim calcmode="lin" valueType="num">
                                      <p:cBhvr additive="base">
                                        <p:cTn id="17"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3" y="197015"/>
            <a:ext cx="8588861" cy="838200"/>
          </a:xfrm>
        </p:spPr>
        <p:txBody>
          <a:bodyPr/>
          <a:lstStyle/>
          <a:p>
            <a:r>
              <a:rPr lang="en-US" dirty="0" smtClean="0"/>
              <a:t>Create proof points &amp; validate designs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47551679"/>
              </p:ext>
            </p:extLst>
          </p:nvPr>
        </p:nvGraphicFramePr>
        <p:xfrm>
          <a:off x="230189" y="1339850"/>
          <a:ext cx="8550275" cy="496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646171" y="1238723"/>
            <a:ext cx="2053774" cy="461665"/>
          </a:xfrm>
          <a:prstGeom prst="rect">
            <a:avLst/>
          </a:prstGeom>
          <a:noFill/>
        </p:spPr>
        <p:txBody>
          <a:bodyPr wrap="square" rtlCol="0">
            <a:spAutoFit/>
          </a:bodyPr>
          <a:lstStyle/>
          <a:p>
            <a:r>
              <a:rPr lang="en-US" dirty="0" smtClean="0">
                <a:solidFill>
                  <a:srgbClr val="0096D6"/>
                </a:solidFill>
              </a:rPr>
              <a:t>Customer</a:t>
            </a:r>
            <a:endParaRPr lang="en-US" dirty="0">
              <a:solidFill>
                <a:srgbClr val="0096D6"/>
              </a:solidFill>
            </a:endParaRPr>
          </a:p>
        </p:txBody>
      </p:sp>
      <p:sp>
        <p:nvSpPr>
          <p:cNvPr id="6" name="TextBox 5"/>
          <p:cNvSpPr txBox="1"/>
          <p:nvPr/>
        </p:nvSpPr>
        <p:spPr>
          <a:xfrm>
            <a:off x="5655359" y="1234323"/>
            <a:ext cx="2053774" cy="461665"/>
          </a:xfrm>
          <a:prstGeom prst="rect">
            <a:avLst/>
          </a:prstGeom>
          <a:noFill/>
        </p:spPr>
        <p:txBody>
          <a:bodyPr wrap="square" rtlCol="0">
            <a:spAutoFit/>
          </a:bodyPr>
          <a:lstStyle/>
          <a:p>
            <a:r>
              <a:rPr lang="en-US" dirty="0" smtClean="0">
                <a:solidFill>
                  <a:srgbClr val="0096D6"/>
                </a:solidFill>
              </a:rPr>
              <a:t>Your Practice</a:t>
            </a:r>
            <a:endParaRPr lang="en-US" dirty="0">
              <a:solidFill>
                <a:srgbClr val="0096D6"/>
              </a:solidFill>
            </a:endParaRPr>
          </a:p>
        </p:txBody>
      </p:sp>
    </p:spTree>
    <p:extLst>
      <p:ext uri="{BB962C8B-B14F-4D97-AF65-F5344CB8AC3E}">
        <p14:creationId xmlns:p14="http://schemas.microsoft.com/office/powerpoint/2010/main" val="2470261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 Out Projects Faster</a:t>
            </a:r>
            <a:endParaRPr lang="en-US" dirty="0"/>
          </a:p>
        </p:txBody>
      </p:sp>
      <p:pic>
        <p:nvPicPr>
          <p:cNvPr id="4" name="Content Placeholder 3" descr="handshake2.jpeg"/>
          <p:cNvPicPr>
            <a:picLocks noGrp="1" noChangeAspect="1"/>
          </p:cNvPicPr>
          <p:nvPr>
            <p:ph idx="1"/>
          </p:nvPr>
        </p:nvPicPr>
        <p:blipFill>
          <a:blip r:embed="rId2" cstate="email">
            <a:extLst>
              <a:ext uri="{28A0092B-C50C-407E-A947-70E740481C1C}">
                <a14:useLocalDpi xmlns:a14="http://schemas.microsoft.com/office/drawing/2010/main"/>
              </a:ext>
            </a:extLst>
          </a:blip>
          <a:srcRect l="-37379" r="-37379"/>
          <a:stretch>
            <a:fillRect/>
          </a:stretch>
        </p:blipFill>
        <p:spPr>
          <a:xfrm>
            <a:off x="-1808393" y="1277034"/>
            <a:ext cx="8361660" cy="4965699"/>
          </a:xfrm>
        </p:spPr>
      </p:pic>
      <p:sp>
        <p:nvSpPr>
          <p:cNvPr id="6" name="Content Placeholder 2"/>
          <p:cNvSpPr txBox="1">
            <a:spLocks/>
          </p:cNvSpPr>
          <p:nvPr/>
        </p:nvSpPr>
        <p:spPr>
          <a:xfrm>
            <a:off x="4917324" y="1245675"/>
            <a:ext cx="3423195" cy="49656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546568"/>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546568"/>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546568"/>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546568"/>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546568"/>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6DB344"/>
              </a:buClr>
            </a:pPr>
            <a:r>
              <a:rPr>
                <a:latin typeface="Arial"/>
              </a:rPr>
              <a:t>Provide documentation of project completion</a:t>
            </a:r>
          </a:p>
          <a:p>
            <a:pPr>
              <a:buClr>
                <a:srgbClr val="6DB344"/>
              </a:buClr>
            </a:pPr>
            <a:r>
              <a:rPr>
                <a:latin typeface="Arial"/>
              </a:rPr>
              <a:t>Maximize Engineering &amp; Project Resources</a:t>
            </a:r>
          </a:p>
          <a:p>
            <a:pPr>
              <a:buClr>
                <a:srgbClr val="6DB344"/>
              </a:buClr>
            </a:pPr>
            <a:r>
              <a:rPr>
                <a:latin typeface="Arial"/>
              </a:rPr>
              <a:t>Create Compelling Event for Billing</a:t>
            </a:r>
          </a:p>
          <a:p>
            <a:pPr>
              <a:buClr>
                <a:srgbClr val="6DB344"/>
              </a:buClr>
            </a:pPr>
            <a:r>
              <a:rPr>
                <a:latin typeface="Arial"/>
              </a:rPr>
              <a:t>Eliminate white space between projects</a:t>
            </a:r>
          </a:p>
          <a:p>
            <a:pPr>
              <a:buClr>
                <a:srgbClr val="6DB344"/>
              </a:buClr>
            </a:pPr>
            <a:r>
              <a:rPr>
                <a:latin typeface="Arial"/>
              </a:rPr>
              <a:t>Quickly Shift from Delivery back to Sales mode</a:t>
            </a:r>
          </a:p>
          <a:p>
            <a:pPr>
              <a:buClr>
                <a:srgbClr val="6DB344"/>
              </a:buClr>
            </a:pPr>
            <a:r>
              <a:rPr>
                <a:latin typeface="Arial"/>
              </a:rPr>
              <a:t>Correlate Project Close to original BOM &amp; SOW</a:t>
            </a:r>
          </a:p>
          <a:p>
            <a:pPr>
              <a:buClr>
                <a:srgbClr val="6DB344"/>
              </a:buClr>
            </a:pPr>
            <a:r>
              <a:rPr>
                <a:latin typeface="Arial"/>
              </a:rPr>
              <a:t>Provide Success tools for Customer &amp; their Management</a:t>
            </a:r>
          </a:p>
        </p:txBody>
      </p:sp>
    </p:spTree>
    <p:extLst>
      <p:ext uri="{BB962C8B-B14F-4D97-AF65-F5344CB8AC3E}">
        <p14:creationId xmlns:p14="http://schemas.microsoft.com/office/powerpoint/2010/main" val="230763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1000"/>
                                        <p:tgtEl>
                                          <p:spTgt spid="6">
                                            <p:txEl>
                                              <p:pRg st="5" end="5"/>
                                            </p:txEl>
                                          </p:spTgt>
                                        </p:tgtEl>
                                      </p:cBhvr>
                                    </p:animEffect>
                                    <p:anim calcmode="lin" valueType="num">
                                      <p:cBhvr>
                                        <p:cTn id="4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fade">
                                      <p:cBhvr>
                                        <p:cTn id="49" dur="1000"/>
                                        <p:tgtEl>
                                          <p:spTgt spid="6">
                                            <p:txEl>
                                              <p:pRg st="6" end="6"/>
                                            </p:txEl>
                                          </p:spTgt>
                                        </p:tgtEl>
                                      </p:cBhvr>
                                    </p:animEffect>
                                    <p:anim calcmode="lin" valueType="num">
                                      <p:cBhvr>
                                        <p:cTn id="5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8"/>
          <p:cNvGrpSpPr/>
          <p:nvPr/>
        </p:nvGrpSpPr>
        <p:grpSpPr>
          <a:xfrm>
            <a:off x="0" y="5130800"/>
            <a:ext cx="9144000" cy="1727200"/>
            <a:chOff x="0" y="5130800"/>
            <a:chExt cx="9144000" cy="1727200"/>
          </a:xfrm>
        </p:grpSpPr>
        <p:pic>
          <p:nvPicPr>
            <p:cNvPr id="13" name="Picture 12" descr="floor.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168900"/>
              <a:ext cx="9144000" cy="1689100"/>
            </a:xfrm>
            <a:prstGeom prst="rect">
              <a:avLst/>
            </a:prstGeom>
          </p:spPr>
        </p:pic>
        <p:sp>
          <p:nvSpPr>
            <p:cNvPr id="2" name="Rectangle 1"/>
            <p:cNvSpPr/>
            <p:nvPr/>
          </p:nvSpPr>
          <p:spPr>
            <a:xfrm>
              <a:off x="0" y="5130800"/>
              <a:ext cx="9144000" cy="952500"/>
            </a:xfrm>
            <a:prstGeom prst="rect">
              <a:avLst/>
            </a:prstGeom>
            <a:gradFill flip="none" rotWithShape="1">
              <a:gsLst>
                <a:gs pos="16000">
                  <a:schemeClr val="lt1"/>
                </a:gs>
                <a:gs pos="100000">
                  <a:srgbClr val="000000">
                    <a:alpha val="0"/>
                  </a:srgbClr>
                </a:gs>
              </a:gsLst>
              <a:lin ang="5400000" scaled="0"/>
              <a:tileRect/>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solidFill>
                  <a:srgbClr val="0096D6"/>
                </a:solidFill>
                <a:latin typeface="Arial"/>
              </a:endParaRPr>
            </a:p>
          </p:txBody>
        </p:sp>
      </p:grpSp>
      <p:sp>
        <p:nvSpPr>
          <p:cNvPr id="6" name="Title 5"/>
          <p:cNvSpPr>
            <a:spLocks noGrp="1"/>
          </p:cNvSpPr>
          <p:nvPr>
            <p:ph type="title"/>
          </p:nvPr>
        </p:nvSpPr>
        <p:spPr>
          <a:xfrm>
            <a:off x="448074" y="308672"/>
            <a:ext cx="8695926" cy="838200"/>
          </a:xfrm>
        </p:spPr>
        <p:txBody>
          <a:bodyPr/>
          <a:lstStyle/>
          <a:p>
            <a:r>
              <a:rPr lang="en-US" dirty="0" smtClean="0"/>
              <a:t>Collaborative Professional Services</a:t>
            </a:r>
            <a:br>
              <a:rPr lang="en-US" dirty="0" smtClean="0"/>
            </a:br>
            <a:r>
              <a:rPr lang="en-US" sz="2800" dirty="0" smtClean="0"/>
              <a:t>Value Proposition – Generic CPS Assessment</a:t>
            </a:r>
            <a:endParaRPr lang="en-US" sz="2800" dirty="0"/>
          </a:p>
        </p:txBody>
      </p:sp>
      <p:grpSp>
        <p:nvGrpSpPr>
          <p:cNvPr id="12" name="Group 4"/>
          <p:cNvGrpSpPr/>
          <p:nvPr/>
        </p:nvGrpSpPr>
        <p:grpSpPr>
          <a:xfrm>
            <a:off x="3689568" y="4465177"/>
            <a:ext cx="1776954" cy="1804691"/>
            <a:chOff x="3689568" y="2068809"/>
            <a:chExt cx="1776954" cy="1804691"/>
          </a:xfrm>
        </p:grpSpPr>
        <p:sp>
          <p:nvSpPr>
            <p:cNvPr id="3" name="Right Arrow 2"/>
            <p:cNvSpPr/>
            <p:nvPr/>
          </p:nvSpPr>
          <p:spPr>
            <a:xfrm>
              <a:off x="3911599" y="2984500"/>
              <a:ext cx="1554923" cy="889000"/>
            </a:xfrm>
            <a:prstGeom prst="rightArrow">
              <a:avLst/>
            </a:prstGeom>
            <a:ln/>
            <a:effectLst>
              <a:outerShdw blurRad="152400" dist="317500" dir="5400000" sx="90000" sy="-19000" rotWithShape="0">
                <a:prstClr val="black">
                  <a:alpha val="15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err="1" smtClean="0">
                  <a:solidFill>
                    <a:srgbClr val="2A3E27"/>
                  </a:solidFill>
                  <a:latin typeface="Arial"/>
                </a:rPr>
                <a:t>QBR</a:t>
              </a:r>
              <a:endParaRPr lang="en-US" b="1" dirty="0" smtClean="0">
                <a:solidFill>
                  <a:srgbClr val="2A3E27"/>
                </a:solidFill>
                <a:latin typeface="Arial"/>
              </a:endParaRPr>
            </a:p>
          </p:txBody>
        </p:sp>
        <p:sp>
          <p:nvSpPr>
            <p:cNvPr id="4" name="Rectangle 3"/>
            <p:cNvSpPr/>
            <p:nvPr/>
          </p:nvSpPr>
          <p:spPr>
            <a:xfrm>
              <a:off x="3689568" y="2068809"/>
              <a:ext cx="1676400" cy="954107"/>
            </a:xfrm>
            <a:prstGeom prst="rect">
              <a:avLst/>
            </a:prstGeom>
          </p:spPr>
          <p:txBody>
            <a:bodyPr wrap="square">
              <a:spAutoFit/>
            </a:bodyPr>
            <a:lstStyle/>
            <a:p>
              <a:pPr algn="ctr"/>
              <a:r>
                <a:rPr lang="en-US" sz="1400" b="1" dirty="0" smtClean="0">
                  <a:solidFill>
                    <a:srgbClr val="1F1F1F"/>
                  </a:solidFill>
                </a:rPr>
                <a:t>CPS</a:t>
              </a:r>
            </a:p>
            <a:p>
              <a:pPr algn="ctr"/>
              <a:r>
                <a:rPr lang="en-US" sz="1400" b="1" dirty="0" smtClean="0">
                  <a:solidFill>
                    <a:srgbClr val="1F1F1F"/>
                  </a:solidFill>
                </a:rPr>
                <a:t>Assessment</a:t>
              </a:r>
            </a:p>
            <a:p>
              <a:pPr algn="ctr"/>
              <a:endParaRPr lang="en-US" sz="1400" dirty="0" smtClean="0">
                <a:solidFill>
                  <a:srgbClr val="1F1F1F"/>
                </a:solidFill>
              </a:endParaRPr>
            </a:p>
            <a:p>
              <a:pPr algn="ctr"/>
              <a:endParaRPr lang="en-US" sz="1400" dirty="0">
                <a:solidFill>
                  <a:srgbClr val="1F1F1F"/>
                </a:solidFill>
              </a:endParaRPr>
            </a:p>
          </p:txBody>
        </p:sp>
      </p:grpSp>
      <p:sp>
        <p:nvSpPr>
          <p:cNvPr id="31" name="Rounded Rectangle 30"/>
          <p:cNvSpPr/>
          <p:nvPr/>
        </p:nvSpPr>
        <p:spPr bwMode="auto">
          <a:xfrm>
            <a:off x="466411" y="3903685"/>
            <a:ext cx="3150445" cy="1269394"/>
          </a:xfrm>
          <a:prstGeom prst="roundRect">
            <a:avLst>
              <a:gd name="adj" fmla="val 3426"/>
            </a:avLst>
          </a:prstGeom>
          <a:ln w="9525">
            <a:solidFill>
              <a:schemeClr val="tx1"/>
            </a:solidFill>
            <a:headEnd/>
            <a:tailEnd/>
          </a:ln>
          <a:effectLst/>
        </p:spPr>
        <p:style>
          <a:lnRef idx="1">
            <a:schemeClr val="accent3"/>
          </a:lnRef>
          <a:fillRef idx="3">
            <a:schemeClr val="accent3"/>
          </a:fillRef>
          <a:effectRef idx="2">
            <a:schemeClr val="accent3"/>
          </a:effectRef>
          <a:fontRef idx="minor">
            <a:schemeClr val="lt1"/>
          </a:fontRef>
        </p:style>
        <p:txBody>
          <a:bodyPr tIns="0" anchor="ctr" anchorCtr="1"/>
          <a:lstStyle/>
          <a:p>
            <a:pPr algn="ctr">
              <a:lnSpc>
                <a:spcPct val="90000"/>
              </a:lnSpc>
            </a:pPr>
            <a:r>
              <a:rPr lang="en-US" sz="2800" b="1" dirty="0" smtClean="0">
                <a:solidFill>
                  <a:srgbClr val="4B4B4F"/>
                </a:solidFill>
                <a:latin typeface="Arial"/>
              </a:rPr>
              <a:t>Delivery</a:t>
            </a:r>
          </a:p>
        </p:txBody>
      </p:sp>
      <p:sp>
        <p:nvSpPr>
          <p:cNvPr id="32" name="Rounded Rectangle 31"/>
          <p:cNvSpPr/>
          <p:nvPr/>
        </p:nvSpPr>
        <p:spPr bwMode="auto">
          <a:xfrm>
            <a:off x="466411" y="5185405"/>
            <a:ext cx="3150445" cy="1251208"/>
          </a:xfrm>
          <a:prstGeom prst="roundRect">
            <a:avLst>
              <a:gd name="adj" fmla="val 3426"/>
            </a:avLst>
          </a:prstGeom>
          <a:gradFill>
            <a:gsLst>
              <a:gs pos="0">
                <a:schemeClr val="accent3">
                  <a:shade val="51000"/>
                  <a:satMod val="130000"/>
                  <a:alpha val="50000"/>
                </a:schemeClr>
              </a:gs>
              <a:gs pos="80000">
                <a:schemeClr val="accent3">
                  <a:shade val="93000"/>
                  <a:satMod val="130000"/>
                  <a:alpha val="50000"/>
                </a:schemeClr>
              </a:gs>
              <a:gs pos="100000">
                <a:schemeClr val="accent3">
                  <a:shade val="94000"/>
                  <a:satMod val="135000"/>
                  <a:alpha val="50000"/>
                </a:schemeClr>
              </a:gs>
            </a:gsLst>
          </a:gradFill>
          <a:ln w="9525">
            <a:solidFill>
              <a:schemeClr val="tx1"/>
            </a:solidFill>
            <a:headEnd/>
            <a:tailEnd/>
          </a:ln>
          <a:effectLst/>
        </p:spPr>
        <p:style>
          <a:lnRef idx="1">
            <a:schemeClr val="accent3"/>
          </a:lnRef>
          <a:fillRef idx="3">
            <a:schemeClr val="accent3"/>
          </a:fillRef>
          <a:effectRef idx="2">
            <a:schemeClr val="accent3"/>
          </a:effectRef>
          <a:fontRef idx="minor">
            <a:schemeClr val="lt1"/>
          </a:fontRef>
        </p:style>
        <p:txBody>
          <a:bodyPr tIns="0" anchor="ctr" anchorCtr="1"/>
          <a:lstStyle/>
          <a:p>
            <a:pPr algn="ctr">
              <a:lnSpc>
                <a:spcPct val="90000"/>
              </a:lnSpc>
            </a:pPr>
            <a:r>
              <a:rPr lang="en-US" sz="2800" b="1" dirty="0" smtClean="0">
                <a:solidFill>
                  <a:srgbClr val="4B4B4F"/>
                </a:solidFill>
                <a:latin typeface="Arial"/>
              </a:rPr>
              <a:t>Customer </a:t>
            </a:r>
            <a:br>
              <a:rPr lang="en-US" sz="2800" b="1" dirty="0" smtClean="0">
                <a:solidFill>
                  <a:srgbClr val="4B4B4F"/>
                </a:solidFill>
                <a:latin typeface="Arial"/>
              </a:rPr>
            </a:br>
            <a:r>
              <a:rPr lang="en-US" sz="2800" b="1" dirty="0" smtClean="0">
                <a:solidFill>
                  <a:srgbClr val="4B4B4F"/>
                </a:solidFill>
                <a:latin typeface="Arial"/>
              </a:rPr>
              <a:t>Care</a:t>
            </a:r>
          </a:p>
        </p:txBody>
      </p:sp>
      <p:sp>
        <p:nvSpPr>
          <p:cNvPr id="33" name="Rounded Rectangle 32"/>
          <p:cNvSpPr/>
          <p:nvPr/>
        </p:nvSpPr>
        <p:spPr bwMode="auto">
          <a:xfrm>
            <a:off x="466411" y="2629423"/>
            <a:ext cx="3150445" cy="1263541"/>
          </a:xfrm>
          <a:prstGeom prst="roundRect">
            <a:avLst>
              <a:gd name="adj" fmla="val 3426"/>
            </a:avLst>
          </a:prstGeom>
          <a:gradFill>
            <a:gsLst>
              <a:gs pos="0">
                <a:schemeClr val="accent3">
                  <a:shade val="51000"/>
                  <a:satMod val="130000"/>
                  <a:alpha val="50000"/>
                </a:schemeClr>
              </a:gs>
              <a:gs pos="80000">
                <a:schemeClr val="accent3">
                  <a:shade val="93000"/>
                  <a:satMod val="130000"/>
                  <a:alpha val="50000"/>
                </a:schemeClr>
              </a:gs>
              <a:gs pos="100000">
                <a:schemeClr val="accent3">
                  <a:shade val="94000"/>
                  <a:satMod val="135000"/>
                  <a:alpha val="50000"/>
                </a:schemeClr>
              </a:gs>
            </a:gsLst>
          </a:gradFill>
          <a:ln w="9525">
            <a:solidFill>
              <a:schemeClr val="tx1"/>
            </a:solidFill>
            <a:headEnd/>
            <a:tailEnd/>
          </a:ln>
          <a:effectLst/>
        </p:spPr>
        <p:style>
          <a:lnRef idx="1">
            <a:schemeClr val="accent3"/>
          </a:lnRef>
          <a:fillRef idx="3">
            <a:schemeClr val="accent3"/>
          </a:fillRef>
          <a:effectRef idx="2">
            <a:schemeClr val="accent3"/>
          </a:effectRef>
          <a:fontRef idx="minor">
            <a:schemeClr val="lt1"/>
          </a:fontRef>
        </p:style>
        <p:txBody>
          <a:bodyPr tIns="0" anchor="ctr" anchorCtr="1"/>
          <a:lstStyle/>
          <a:p>
            <a:pPr algn="ctr">
              <a:lnSpc>
                <a:spcPct val="90000"/>
              </a:lnSpc>
            </a:pPr>
            <a:r>
              <a:rPr lang="en-US" sz="2800" b="1" dirty="0" smtClean="0">
                <a:solidFill>
                  <a:srgbClr val="4B4B4F"/>
                </a:solidFill>
                <a:latin typeface="Arial"/>
              </a:rPr>
              <a:t>Sales</a:t>
            </a:r>
          </a:p>
        </p:txBody>
      </p:sp>
      <p:sp>
        <p:nvSpPr>
          <p:cNvPr id="34" name="Rounded Rectangle 33"/>
          <p:cNvSpPr/>
          <p:nvPr/>
        </p:nvSpPr>
        <p:spPr bwMode="auto">
          <a:xfrm>
            <a:off x="466411" y="1387946"/>
            <a:ext cx="3150445" cy="1274707"/>
          </a:xfrm>
          <a:prstGeom prst="roundRect">
            <a:avLst>
              <a:gd name="adj" fmla="val 3426"/>
            </a:avLst>
          </a:prstGeom>
          <a:gradFill flip="none" rotWithShape="1">
            <a:gsLst>
              <a:gs pos="0">
                <a:schemeClr val="tx1">
                  <a:lumMod val="75000"/>
                </a:schemeClr>
              </a:gs>
              <a:gs pos="100000">
                <a:srgbClr val="31C2D6"/>
              </a:gs>
            </a:gsLst>
            <a:lin ang="16200000" scaled="0"/>
            <a:tileRect/>
          </a:gradFill>
          <a:ln w="6350" cmpd="sng" algn="ctr">
            <a:solidFill>
              <a:schemeClr val="bg1"/>
            </a:solidFill>
            <a:round/>
            <a:headEnd/>
            <a:tailEnd/>
          </a:ln>
          <a:effectLst>
            <a:outerShdw blurRad="50800" dist="38100" dir="2700000" algn="tl" rotWithShape="0">
              <a:prstClr val="black">
                <a:alpha val="40000"/>
              </a:prstClr>
            </a:outerShdw>
          </a:effectLst>
        </p:spPr>
        <p:txBody>
          <a:bodyPr tIns="0" anchor="ctr" anchorCtr="1"/>
          <a:lstStyle/>
          <a:p>
            <a:pPr algn="ctr">
              <a:lnSpc>
                <a:spcPct val="90000"/>
              </a:lnSpc>
            </a:pPr>
            <a:r>
              <a:rPr lang="en-US" b="1" dirty="0" smtClean="0">
                <a:solidFill>
                  <a:srgbClr val="FFFFFF"/>
                </a:solidFill>
                <a:effectLst>
                  <a:outerShdw blurRad="50800" dist="38100" dir="2700000" algn="tl" rotWithShape="0">
                    <a:prstClr val="black">
                      <a:alpha val="40000"/>
                    </a:prstClr>
                  </a:outerShdw>
                </a:effectLst>
              </a:rPr>
              <a:t>Partner Customer Engagement Model</a:t>
            </a:r>
          </a:p>
        </p:txBody>
      </p:sp>
      <p:pic>
        <p:nvPicPr>
          <p:cNvPr id="29" name="Picture 2" descr="C:\Documents and Settings\jcdebaca\Local Settings\Temporary Internet Files\Content.IE5\KSQCGEA9\MC900442139[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39147" y="5789386"/>
            <a:ext cx="530225" cy="541120"/>
          </a:xfrm>
          <a:prstGeom prst="rect">
            <a:avLst/>
          </a:prstGeom>
          <a:noFill/>
        </p:spPr>
      </p:pic>
      <p:grpSp>
        <p:nvGrpSpPr>
          <p:cNvPr id="40" name="Group 39"/>
          <p:cNvGrpSpPr/>
          <p:nvPr/>
        </p:nvGrpSpPr>
        <p:grpSpPr>
          <a:xfrm>
            <a:off x="5643168" y="1423603"/>
            <a:ext cx="3170225" cy="5008728"/>
            <a:chOff x="5643163" y="1423603"/>
            <a:chExt cx="3170225" cy="5008728"/>
          </a:xfrm>
        </p:grpSpPr>
        <p:sp>
          <p:nvSpPr>
            <p:cNvPr id="35" name="Rounded Rectangle 34"/>
            <p:cNvSpPr/>
            <p:nvPr/>
          </p:nvSpPr>
          <p:spPr bwMode="auto">
            <a:xfrm>
              <a:off x="5647176" y="3594557"/>
              <a:ext cx="3150445" cy="945911"/>
            </a:xfrm>
            <a:prstGeom prst="roundRect">
              <a:avLst>
                <a:gd name="adj" fmla="val 3426"/>
              </a:avLst>
            </a:prstGeom>
            <a:gradFill>
              <a:gsLst>
                <a:gs pos="0">
                  <a:schemeClr val="accent2">
                    <a:shade val="51000"/>
                    <a:satMod val="130000"/>
                    <a:alpha val="60000"/>
                  </a:schemeClr>
                </a:gs>
                <a:gs pos="80000">
                  <a:schemeClr val="accent2">
                    <a:shade val="93000"/>
                    <a:satMod val="130000"/>
                    <a:alpha val="60000"/>
                  </a:schemeClr>
                </a:gs>
                <a:gs pos="99000">
                  <a:schemeClr val="accent2">
                    <a:shade val="94000"/>
                    <a:satMod val="135000"/>
                    <a:alpha val="60000"/>
                  </a:schemeClr>
                </a:gs>
              </a:gsLst>
            </a:gradFill>
            <a:ln>
              <a:noFill/>
              <a:headEnd/>
              <a:tailEnd/>
            </a:ln>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Influence Budget</a:t>
              </a:r>
            </a:p>
          </p:txBody>
        </p:sp>
        <p:sp>
          <p:nvSpPr>
            <p:cNvPr id="36" name="Rounded Rectangle 35"/>
            <p:cNvSpPr/>
            <p:nvPr/>
          </p:nvSpPr>
          <p:spPr bwMode="auto">
            <a:xfrm>
              <a:off x="5643163" y="4529327"/>
              <a:ext cx="3150445" cy="943599"/>
            </a:xfrm>
            <a:prstGeom prst="roundRect">
              <a:avLst>
                <a:gd name="adj" fmla="val 3426"/>
              </a:avLst>
            </a:prstGeom>
            <a:gradFill>
              <a:gsLst>
                <a:gs pos="0">
                  <a:schemeClr val="accent2">
                    <a:shade val="51000"/>
                    <a:satMod val="130000"/>
                    <a:alpha val="30000"/>
                  </a:schemeClr>
                </a:gs>
                <a:gs pos="80000">
                  <a:schemeClr val="accent2">
                    <a:shade val="93000"/>
                    <a:satMod val="130000"/>
                    <a:alpha val="30000"/>
                  </a:schemeClr>
                </a:gs>
                <a:gs pos="100000">
                  <a:schemeClr val="accent2">
                    <a:shade val="94000"/>
                    <a:satMod val="135000"/>
                    <a:alpha val="30000"/>
                  </a:schemeClr>
                </a:gs>
              </a:gsLst>
            </a:gradFill>
            <a:ln>
              <a:noFill/>
              <a:headEnd/>
              <a:tailEnd/>
            </a:ln>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Block Competition</a:t>
              </a:r>
            </a:p>
          </p:txBody>
        </p:sp>
        <p:sp>
          <p:nvSpPr>
            <p:cNvPr id="37" name="Rounded Rectangle 36"/>
            <p:cNvSpPr/>
            <p:nvPr/>
          </p:nvSpPr>
          <p:spPr bwMode="auto">
            <a:xfrm>
              <a:off x="5662943" y="5465821"/>
              <a:ext cx="3150445" cy="966510"/>
            </a:xfrm>
            <a:prstGeom prst="roundRect">
              <a:avLst>
                <a:gd name="adj" fmla="val 3426"/>
              </a:avLst>
            </a:prstGeom>
            <a:gradFill>
              <a:gsLst>
                <a:gs pos="0">
                  <a:schemeClr val="accent2">
                    <a:shade val="51000"/>
                    <a:satMod val="130000"/>
                    <a:alpha val="60000"/>
                  </a:schemeClr>
                </a:gs>
                <a:gs pos="80000">
                  <a:schemeClr val="accent2">
                    <a:shade val="93000"/>
                    <a:satMod val="130000"/>
                    <a:alpha val="60000"/>
                  </a:schemeClr>
                </a:gs>
                <a:gs pos="99000">
                  <a:schemeClr val="accent2">
                    <a:shade val="94000"/>
                    <a:satMod val="135000"/>
                    <a:alpha val="60000"/>
                  </a:schemeClr>
                </a:gs>
              </a:gsLst>
            </a:gradFill>
            <a:ln>
              <a:noFill/>
              <a:headEnd/>
              <a:tailEnd/>
            </a:ln>
            <a:effectLst>
              <a:outerShdw blurRad="152400" dist="317500" dir="5400000" sx="90000" sy="-19000"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sz="2000" b="1" dirty="0" smtClean="0">
                  <a:solidFill>
                    <a:srgbClr val="4B4B4F"/>
                  </a:solidFill>
                  <a:latin typeface="Arial"/>
                </a:rPr>
                <a:t>Pull-through Hardware and Software</a:t>
              </a:r>
            </a:p>
          </p:txBody>
        </p:sp>
        <p:sp>
          <p:nvSpPr>
            <p:cNvPr id="38" name="Rounded Rectangle 37"/>
            <p:cNvSpPr/>
            <p:nvPr/>
          </p:nvSpPr>
          <p:spPr bwMode="auto">
            <a:xfrm>
              <a:off x="5647181" y="2640974"/>
              <a:ext cx="3150445" cy="953561"/>
            </a:xfrm>
            <a:prstGeom prst="roundRect">
              <a:avLst>
                <a:gd name="adj" fmla="val 3426"/>
              </a:avLst>
            </a:prstGeom>
            <a:gradFill>
              <a:gsLst>
                <a:gs pos="0">
                  <a:schemeClr val="accent2">
                    <a:shade val="51000"/>
                    <a:satMod val="130000"/>
                    <a:alpha val="30000"/>
                  </a:schemeClr>
                </a:gs>
                <a:gs pos="80000">
                  <a:schemeClr val="accent2">
                    <a:shade val="93000"/>
                    <a:satMod val="130000"/>
                    <a:alpha val="30000"/>
                  </a:schemeClr>
                </a:gs>
                <a:gs pos="100000">
                  <a:schemeClr val="accent2">
                    <a:shade val="94000"/>
                    <a:satMod val="135000"/>
                    <a:alpha val="30000"/>
                  </a:schemeClr>
                </a:gs>
              </a:gsLst>
            </a:gradFill>
            <a:ln>
              <a:noFill/>
              <a:headEnd/>
              <a:tailEnd/>
            </a:ln>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Create Long Term Relationship</a:t>
              </a:r>
            </a:p>
          </p:txBody>
        </p:sp>
        <p:sp>
          <p:nvSpPr>
            <p:cNvPr id="39" name="Rounded Rectangle 38"/>
            <p:cNvSpPr/>
            <p:nvPr/>
          </p:nvSpPr>
          <p:spPr bwMode="auto">
            <a:xfrm>
              <a:off x="5647178" y="1423603"/>
              <a:ext cx="3150445" cy="1240770"/>
            </a:xfrm>
            <a:prstGeom prst="roundRect">
              <a:avLst>
                <a:gd name="adj" fmla="val 3426"/>
              </a:avLst>
            </a:prstGeom>
            <a:ln>
              <a:solidFill>
                <a:srgbClr val="FFFFFF"/>
              </a:solidFill>
              <a:headEnd/>
              <a:tailEnd/>
            </a:ln>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FFFFFF"/>
                  </a:solidFill>
                  <a:effectLst>
                    <a:outerShdw blurRad="50800" dist="38100" dir="2700000" algn="tl" rotWithShape="0">
                      <a:prstClr val="black">
                        <a:alpha val="40000"/>
                      </a:prstClr>
                    </a:outerShdw>
                  </a:effectLst>
                  <a:latin typeface="Arial"/>
                </a:rPr>
                <a:t>CPS Benefits to Customer Care</a:t>
              </a:r>
            </a:p>
          </p:txBody>
        </p:sp>
      </p:grpSp>
    </p:spTree>
    <p:extLst>
      <p:ext uri="{BB962C8B-B14F-4D97-AF65-F5344CB8AC3E}">
        <p14:creationId xmlns:p14="http://schemas.microsoft.com/office/powerpoint/2010/main" val="37049617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2" presetClass="entr" presetSubtype="4"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 calcmode="lin" valueType="num">
                                      <p:cBhvr additive="base">
                                        <p:cTn id="16" dur="500" fill="hold"/>
                                        <p:tgtEl>
                                          <p:spTgt spid="40"/>
                                        </p:tgtEl>
                                        <p:attrNameLst>
                                          <p:attrName>ppt_x</p:attrName>
                                        </p:attrNameLst>
                                      </p:cBhvr>
                                      <p:tavLst>
                                        <p:tav tm="0">
                                          <p:val>
                                            <p:strVal val="#ppt_x"/>
                                          </p:val>
                                        </p:tav>
                                        <p:tav tm="100000">
                                          <p:val>
                                            <p:strVal val="#ppt_x"/>
                                          </p:val>
                                        </p:tav>
                                      </p:tavLst>
                                    </p:anim>
                                    <p:anim calcmode="lin" valueType="num">
                                      <p:cBhvr additive="base">
                                        <p:cTn id="1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3" y="197015"/>
            <a:ext cx="8588861" cy="838200"/>
          </a:xfrm>
        </p:spPr>
        <p:txBody>
          <a:bodyPr/>
          <a:lstStyle/>
          <a:p>
            <a:r>
              <a:rPr lang="en-US" dirty="0" smtClean="0"/>
              <a:t>Bock Out Competition &amp; Influence Budget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57481609"/>
              </p:ext>
            </p:extLst>
          </p:nvPr>
        </p:nvGraphicFramePr>
        <p:xfrm>
          <a:off x="230189" y="1339850"/>
          <a:ext cx="8550275" cy="4965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646171" y="1238723"/>
            <a:ext cx="2053774" cy="461665"/>
          </a:xfrm>
          <a:prstGeom prst="rect">
            <a:avLst/>
          </a:prstGeom>
          <a:noFill/>
        </p:spPr>
        <p:txBody>
          <a:bodyPr wrap="square" rtlCol="0">
            <a:spAutoFit/>
          </a:bodyPr>
          <a:lstStyle/>
          <a:p>
            <a:r>
              <a:rPr lang="en-US" dirty="0" smtClean="0">
                <a:solidFill>
                  <a:srgbClr val="0096D6"/>
                </a:solidFill>
              </a:rPr>
              <a:t>Customer</a:t>
            </a:r>
            <a:endParaRPr lang="en-US" dirty="0">
              <a:solidFill>
                <a:srgbClr val="0096D6"/>
              </a:solidFill>
            </a:endParaRPr>
          </a:p>
        </p:txBody>
      </p:sp>
      <p:sp>
        <p:nvSpPr>
          <p:cNvPr id="6" name="TextBox 5"/>
          <p:cNvSpPr txBox="1"/>
          <p:nvPr/>
        </p:nvSpPr>
        <p:spPr>
          <a:xfrm>
            <a:off x="5655359" y="1234323"/>
            <a:ext cx="2053774" cy="461665"/>
          </a:xfrm>
          <a:prstGeom prst="rect">
            <a:avLst/>
          </a:prstGeom>
          <a:noFill/>
        </p:spPr>
        <p:txBody>
          <a:bodyPr wrap="square" rtlCol="0">
            <a:spAutoFit/>
          </a:bodyPr>
          <a:lstStyle/>
          <a:p>
            <a:r>
              <a:rPr lang="en-US" dirty="0" smtClean="0">
                <a:solidFill>
                  <a:srgbClr val="0096D6"/>
                </a:solidFill>
              </a:rPr>
              <a:t>Your Practice</a:t>
            </a:r>
            <a:endParaRPr lang="en-US" dirty="0">
              <a:solidFill>
                <a:srgbClr val="0096D6"/>
              </a:solidFill>
            </a:endParaRPr>
          </a:p>
        </p:txBody>
      </p:sp>
    </p:spTree>
    <p:extLst>
      <p:ext uri="{BB962C8B-B14F-4D97-AF65-F5344CB8AC3E}">
        <p14:creationId xmlns:p14="http://schemas.microsoft.com/office/powerpoint/2010/main" val="3475004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97" y="2924185"/>
            <a:ext cx="8922607" cy="676275"/>
          </a:xfrm>
        </p:spPr>
        <p:txBody>
          <a:bodyPr/>
          <a:lstStyle/>
          <a:p>
            <a:r>
              <a:rPr lang="en-US" sz="4400" dirty="0" smtClean="0"/>
              <a:t/>
            </a:r>
            <a:br>
              <a:rPr lang="en-US" sz="4400" dirty="0" smtClean="0"/>
            </a:br>
            <a:r>
              <a:rPr lang="en-US" sz="4400" dirty="0" smtClean="0"/>
              <a:t>Customer Conversation</a:t>
            </a:r>
            <a:endParaRPr lang="en-US" sz="3600" dirty="0">
              <a:solidFill>
                <a:srgbClr val="4B4B4F"/>
              </a:solidFill>
            </a:endParaRPr>
          </a:p>
        </p:txBody>
      </p:sp>
    </p:spTree>
    <p:extLst>
      <p:ext uri="{BB962C8B-B14F-4D97-AF65-F5344CB8AC3E}">
        <p14:creationId xmlns:p14="http://schemas.microsoft.com/office/powerpoint/2010/main" val="214430656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0151" y="2816980"/>
            <a:ext cx="6280403" cy="3523815"/>
          </a:xfrm>
          <a:prstGeom prst="rect">
            <a:avLst/>
          </a:prstGeom>
        </p:spPr>
      </p:pic>
      <p:sp>
        <p:nvSpPr>
          <p:cNvPr id="6" name="Rectangle 5"/>
          <p:cNvSpPr/>
          <p:nvPr/>
        </p:nvSpPr>
        <p:spPr>
          <a:xfrm>
            <a:off x="482600" y="482603"/>
            <a:ext cx="8305800" cy="1569660"/>
          </a:xfrm>
          <a:prstGeom prst="rect">
            <a:avLst/>
          </a:prstGeom>
        </p:spPr>
        <p:txBody>
          <a:bodyPr wrap="square">
            <a:spAutoFit/>
          </a:bodyPr>
          <a:lstStyle/>
          <a:p>
            <a:pPr algn="ctr"/>
            <a:r>
              <a:rPr lang="en-US" sz="4800" dirty="0" smtClean="0">
                <a:solidFill>
                  <a:srgbClr val="0096D6"/>
                </a:solidFill>
              </a:rPr>
              <a:t>CUSTOMER CONVERSATION</a:t>
            </a:r>
            <a:endParaRPr lang="en-US" sz="4800" dirty="0">
              <a:solidFill>
                <a:srgbClr val="0096D6"/>
              </a:solidFill>
            </a:endParaRPr>
          </a:p>
        </p:txBody>
      </p:sp>
    </p:spTree>
    <p:extLst>
      <p:ext uri="{BB962C8B-B14F-4D97-AF65-F5344CB8AC3E}">
        <p14:creationId xmlns:p14="http://schemas.microsoft.com/office/powerpoint/2010/main" val="1297655469"/>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1"/>
          <p:cNvSpPr>
            <a:spLocks noChangeArrowheads="1"/>
          </p:cNvSpPr>
          <p:nvPr/>
        </p:nvSpPr>
        <p:spPr bwMode="auto">
          <a:xfrm>
            <a:off x="571548" y="3234990"/>
            <a:ext cx="4155545" cy="452256"/>
          </a:xfrm>
          <a:prstGeom prst="rect">
            <a:avLst/>
          </a:prstGeom>
          <a:gradFill flip="none" rotWithShape="1">
            <a:gsLst>
              <a:gs pos="0">
                <a:srgbClr val="FFFFFF">
                  <a:alpha val="31000"/>
                </a:srgbClr>
              </a:gs>
              <a:gs pos="100000">
                <a:schemeClr val="bg1">
                  <a:alpha val="0"/>
                </a:schemeClr>
              </a:gs>
            </a:gsLst>
            <a:lin ang="0" scaled="1"/>
            <a:tileRect/>
          </a:gradFill>
          <a:ln>
            <a:noFill/>
          </a:ln>
          <a:extLst/>
        </p:spPr>
        <p:txBody>
          <a:bodyPr wrap="square" lIns="82124" tIns="41061" rIns="82124" bIns="41061" anchor="ctr">
            <a:spAutoFit/>
          </a:bodyPr>
          <a:lstStyle/>
          <a:p>
            <a:pPr defTabSz="814388"/>
            <a:endParaRPr lang="en-US" b="1" dirty="0"/>
          </a:p>
        </p:txBody>
      </p:sp>
      <p:sp>
        <p:nvSpPr>
          <p:cNvPr id="12" name="TextBox 46"/>
          <p:cNvSpPr txBox="1">
            <a:spLocks noChangeArrowheads="1"/>
          </p:cNvSpPr>
          <p:nvPr/>
        </p:nvSpPr>
        <p:spPr bwMode="auto">
          <a:xfrm>
            <a:off x="566743" y="2288590"/>
            <a:ext cx="4024312" cy="307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smtClean="0">
                <a:solidFill>
                  <a:schemeClr val="bg2"/>
                </a:solidFill>
              </a:rPr>
              <a:t>Best In Class Partner Behavior</a:t>
            </a:r>
          </a:p>
        </p:txBody>
      </p:sp>
      <p:pic>
        <p:nvPicPr>
          <p:cNvPr id="3" name="Picture Placeholder 2" descr="slide2.png"/>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a:stretch>
            <a:fillRect/>
          </a:stretch>
        </p:blipFill>
        <p:spPr>
          <a:xfrm>
            <a:off x="4992626" y="796038"/>
            <a:ext cx="3630168" cy="5029200"/>
          </a:xfrm>
        </p:spPr>
      </p:pic>
      <p:sp>
        <p:nvSpPr>
          <p:cNvPr id="17" name="TextBox 46"/>
          <p:cNvSpPr txBox="1">
            <a:spLocks noChangeArrowheads="1"/>
          </p:cNvSpPr>
          <p:nvPr/>
        </p:nvSpPr>
        <p:spPr bwMode="auto">
          <a:xfrm>
            <a:off x="588968" y="3230304"/>
            <a:ext cx="39322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smtClean="0">
                <a:solidFill>
                  <a:schemeClr val="bg2"/>
                </a:solidFill>
              </a:rPr>
              <a:t>Customer Conversation</a:t>
            </a:r>
          </a:p>
        </p:txBody>
      </p:sp>
      <p:sp>
        <p:nvSpPr>
          <p:cNvPr id="11" name="Rectangle 11"/>
          <p:cNvSpPr>
            <a:spLocks noChangeArrowheads="1"/>
          </p:cNvSpPr>
          <p:nvPr/>
        </p:nvSpPr>
        <p:spPr bwMode="auto">
          <a:xfrm>
            <a:off x="558848" y="1672890"/>
            <a:ext cx="4155545" cy="452256"/>
          </a:xfrm>
          <a:prstGeom prst="rect">
            <a:avLst/>
          </a:prstGeom>
          <a:gradFill flip="none" rotWithShape="1">
            <a:gsLst>
              <a:gs pos="0">
                <a:srgbClr val="FFFFFF">
                  <a:alpha val="31000"/>
                </a:srgbClr>
              </a:gs>
              <a:gs pos="100000">
                <a:schemeClr val="bg1">
                  <a:alpha val="0"/>
                </a:schemeClr>
              </a:gs>
            </a:gsLst>
            <a:lin ang="0" scaled="1"/>
            <a:tileRect/>
          </a:gradFill>
          <a:ln>
            <a:noFill/>
          </a:ln>
          <a:extLst/>
        </p:spPr>
        <p:txBody>
          <a:bodyPr wrap="square" lIns="82124" tIns="41061" rIns="82124" bIns="41061" anchor="ctr">
            <a:spAutoFit/>
          </a:bodyPr>
          <a:lstStyle/>
          <a:p>
            <a:pPr defTabSz="814388"/>
            <a:endParaRPr lang="en-US" b="1" dirty="0"/>
          </a:p>
        </p:txBody>
      </p:sp>
      <p:sp>
        <p:nvSpPr>
          <p:cNvPr id="14" name="TextBox 46"/>
          <p:cNvSpPr txBox="1">
            <a:spLocks noChangeArrowheads="1"/>
          </p:cNvSpPr>
          <p:nvPr/>
        </p:nvSpPr>
        <p:spPr bwMode="auto">
          <a:xfrm>
            <a:off x="550868" y="1757104"/>
            <a:ext cx="2947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solidFill>
                  <a:schemeClr val="bg2"/>
                </a:solidFill>
              </a:rPr>
              <a:t>C</a:t>
            </a:r>
            <a:r>
              <a:rPr lang="en-US" sz="2000" b="1" dirty="0" smtClean="0">
                <a:solidFill>
                  <a:schemeClr val="bg2"/>
                </a:solidFill>
              </a:rPr>
              <a:t>PS Defined</a:t>
            </a:r>
          </a:p>
        </p:txBody>
      </p:sp>
      <p:sp>
        <p:nvSpPr>
          <p:cNvPr id="22" name="Rectangle 11"/>
          <p:cNvSpPr>
            <a:spLocks noChangeArrowheads="1"/>
          </p:cNvSpPr>
          <p:nvPr/>
        </p:nvSpPr>
        <p:spPr bwMode="auto">
          <a:xfrm>
            <a:off x="546148" y="2714290"/>
            <a:ext cx="4155545" cy="452256"/>
          </a:xfrm>
          <a:prstGeom prst="rect">
            <a:avLst/>
          </a:prstGeom>
          <a:gradFill flip="none" rotWithShape="1">
            <a:gsLst>
              <a:gs pos="0">
                <a:srgbClr val="FFFFFF">
                  <a:alpha val="31000"/>
                </a:srgbClr>
              </a:gs>
              <a:gs pos="100000">
                <a:schemeClr val="bg1">
                  <a:alpha val="0"/>
                </a:schemeClr>
              </a:gs>
            </a:gsLst>
            <a:lin ang="0" scaled="1"/>
            <a:tileRect/>
          </a:gradFill>
          <a:ln>
            <a:noFill/>
          </a:ln>
          <a:extLst/>
        </p:spPr>
        <p:txBody>
          <a:bodyPr wrap="square" lIns="82124" tIns="41061" rIns="82124" bIns="41061" anchor="ctr">
            <a:spAutoFit/>
          </a:bodyPr>
          <a:lstStyle/>
          <a:p>
            <a:pPr defTabSz="814388"/>
            <a:endParaRPr lang="en-US" b="1" dirty="0"/>
          </a:p>
        </p:txBody>
      </p:sp>
      <p:sp>
        <p:nvSpPr>
          <p:cNvPr id="23" name="TextBox 46"/>
          <p:cNvSpPr txBox="1">
            <a:spLocks noChangeArrowheads="1"/>
          </p:cNvSpPr>
          <p:nvPr/>
        </p:nvSpPr>
        <p:spPr bwMode="auto">
          <a:xfrm>
            <a:off x="588968" y="2709604"/>
            <a:ext cx="39322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smtClean="0">
                <a:solidFill>
                  <a:schemeClr val="bg2"/>
                </a:solidFill>
              </a:rPr>
              <a:t>Use Cases</a:t>
            </a:r>
          </a:p>
        </p:txBody>
      </p:sp>
      <p:sp>
        <p:nvSpPr>
          <p:cNvPr id="26" name="Rectangle 11"/>
          <p:cNvSpPr>
            <a:spLocks noChangeArrowheads="1"/>
          </p:cNvSpPr>
          <p:nvPr/>
        </p:nvSpPr>
        <p:spPr bwMode="auto">
          <a:xfrm>
            <a:off x="546148" y="2206290"/>
            <a:ext cx="4155545" cy="452256"/>
          </a:xfrm>
          <a:prstGeom prst="rect">
            <a:avLst/>
          </a:prstGeom>
          <a:gradFill flip="none" rotWithShape="1">
            <a:gsLst>
              <a:gs pos="0">
                <a:srgbClr val="FFFFFF">
                  <a:alpha val="31000"/>
                </a:srgbClr>
              </a:gs>
              <a:gs pos="100000">
                <a:schemeClr val="bg1">
                  <a:alpha val="0"/>
                </a:schemeClr>
              </a:gs>
            </a:gsLst>
            <a:lin ang="0" scaled="1"/>
            <a:tileRect/>
          </a:gradFill>
          <a:ln>
            <a:noFill/>
          </a:ln>
          <a:extLst/>
        </p:spPr>
        <p:txBody>
          <a:bodyPr wrap="square" lIns="82124" tIns="41061" rIns="82124" bIns="41061" anchor="ctr">
            <a:spAutoFit/>
          </a:bodyPr>
          <a:lstStyle/>
          <a:p>
            <a:pPr defTabSz="814388"/>
            <a:endParaRPr lang="en-US" b="1" dirty="0"/>
          </a:p>
        </p:txBody>
      </p:sp>
    </p:spTree>
    <p:extLst>
      <p:ext uri="{BB962C8B-B14F-4D97-AF65-F5344CB8AC3E}">
        <p14:creationId xmlns:p14="http://schemas.microsoft.com/office/powerpoint/2010/main" val="357819323"/>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60151" y="2816980"/>
            <a:ext cx="6280403" cy="3523815"/>
          </a:xfrm>
          <a:prstGeom prst="rect">
            <a:avLst/>
          </a:prstGeom>
        </p:spPr>
      </p:pic>
      <p:sp>
        <p:nvSpPr>
          <p:cNvPr id="6" name="Rectangle 5"/>
          <p:cNvSpPr/>
          <p:nvPr/>
        </p:nvSpPr>
        <p:spPr>
          <a:xfrm>
            <a:off x="482600" y="482600"/>
            <a:ext cx="8305800" cy="1938992"/>
          </a:xfrm>
          <a:prstGeom prst="rect">
            <a:avLst/>
          </a:prstGeom>
        </p:spPr>
        <p:txBody>
          <a:bodyPr wrap="square">
            <a:spAutoFit/>
          </a:bodyPr>
          <a:lstStyle/>
          <a:p>
            <a:r>
              <a:rPr lang="en-US" dirty="0" smtClean="0">
                <a:solidFill>
                  <a:srgbClr val="0096D6"/>
                </a:solidFill>
              </a:rPr>
              <a:t>“You’ll </a:t>
            </a:r>
            <a:r>
              <a:rPr lang="en-US" dirty="0">
                <a:solidFill>
                  <a:srgbClr val="0096D6"/>
                </a:solidFill>
              </a:rPr>
              <a:t>likely receive bids from several competitors who are </a:t>
            </a:r>
            <a:r>
              <a:rPr lang="en-US" dirty="0" smtClean="0">
                <a:solidFill>
                  <a:srgbClr val="0096D6"/>
                </a:solidFill>
              </a:rPr>
              <a:t>eager to </a:t>
            </a:r>
            <a:r>
              <a:rPr lang="en-US" dirty="0">
                <a:solidFill>
                  <a:srgbClr val="0096D6"/>
                </a:solidFill>
              </a:rPr>
              <a:t>quote a low price and fast delivery. But beware. </a:t>
            </a:r>
            <a:endParaRPr lang="en-US" dirty="0" smtClean="0">
              <a:solidFill>
                <a:srgbClr val="0096D6"/>
              </a:solidFill>
            </a:endParaRPr>
          </a:p>
          <a:p>
            <a:endParaRPr lang="en-US" dirty="0">
              <a:solidFill>
                <a:srgbClr val="0096D6"/>
              </a:solidFill>
            </a:endParaRPr>
          </a:p>
          <a:p>
            <a:r>
              <a:rPr lang="en-US" dirty="0" smtClean="0">
                <a:solidFill>
                  <a:srgbClr val="0096D6"/>
                </a:solidFill>
              </a:rPr>
              <a:t>This </a:t>
            </a:r>
            <a:r>
              <a:rPr lang="en-US" dirty="0">
                <a:solidFill>
                  <a:srgbClr val="0096D6"/>
                </a:solidFill>
              </a:rPr>
              <a:t>may pose a serious </a:t>
            </a:r>
            <a:r>
              <a:rPr lang="en-US" dirty="0" smtClean="0">
                <a:solidFill>
                  <a:srgbClr val="0096D6"/>
                </a:solidFill>
              </a:rPr>
              <a:t>risk, since </a:t>
            </a:r>
            <a:r>
              <a:rPr lang="en-US" dirty="0">
                <a:solidFill>
                  <a:srgbClr val="0096D6"/>
                </a:solidFill>
              </a:rPr>
              <a:t>they may not have an accurate view of your network limitations today</a:t>
            </a:r>
            <a:r>
              <a:rPr lang="en-US" dirty="0" smtClean="0">
                <a:solidFill>
                  <a:srgbClr val="0096D6"/>
                </a:solidFill>
              </a:rPr>
              <a:t>.”</a:t>
            </a:r>
            <a:endParaRPr lang="en-US" dirty="0">
              <a:solidFill>
                <a:srgbClr val="0096D6"/>
              </a:solidFill>
            </a:endParaRPr>
          </a:p>
        </p:txBody>
      </p:sp>
    </p:spTree>
    <p:extLst>
      <p:ext uri="{BB962C8B-B14F-4D97-AF65-F5344CB8AC3E}">
        <p14:creationId xmlns:p14="http://schemas.microsoft.com/office/powerpoint/2010/main" val="34293173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4212" y="2846271"/>
            <a:ext cx="6285210" cy="3526512"/>
          </a:xfrm>
          <a:prstGeom prst="rect">
            <a:avLst/>
          </a:prstGeom>
        </p:spPr>
      </p:pic>
      <p:sp>
        <p:nvSpPr>
          <p:cNvPr id="6" name="Rectangle 5"/>
          <p:cNvSpPr/>
          <p:nvPr/>
        </p:nvSpPr>
        <p:spPr>
          <a:xfrm>
            <a:off x="482600" y="482600"/>
            <a:ext cx="8305800" cy="1200328"/>
          </a:xfrm>
          <a:prstGeom prst="rect">
            <a:avLst/>
          </a:prstGeom>
        </p:spPr>
        <p:txBody>
          <a:bodyPr wrap="square">
            <a:spAutoFit/>
          </a:bodyPr>
          <a:lstStyle/>
          <a:p>
            <a:r>
              <a:rPr lang="en-US" dirty="0" smtClean="0">
                <a:solidFill>
                  <a:srgbClr val="0096D6"/>
                </a:solidFill>
              </a:rPr>
              <a:t>“</a:t>
            </a:r>
            <a:r>
              <a:rPr lang="en-US" dirty="0">
                <a:solidFill>
                  <a:srgbClr val="0096D6"/>
                </a:solidFill>
              </a:rPr>
              <a:t>If you’ll allow us to conduct a detailed CPS network assessment, we can gain expert insight and a complete picture of your existing </a:t>
            </a:r>
            <a:r>
              <a:rPr lang="en-US" dirty="0" smtClean="0">
                <a:solidFill>
                  <a:srgbClr val="0096D6"/>
                </a:solidFill>
              </a:rPr>
              <a:t>network”</a:t>
            </a:r>
            <a:endParaRPr lang="en-US" dirty="0">
              <a:solidFill>
                <a:srgbClr val="0096D6"/>
              </a:solidFill>
            </a:endParaRPr>
          </a:p>
        </p:txBody>
      </p:sp>
    </p:spTree>
    <p:extLst>
      <p:ext uri="{BB962C8B-B14F-4D97-AF65-F5344CB8AC3E}">
        <p14:creationId xmlns:p14="http://schemas.microsoft.com/office/powerpoint/2010/main" val="1286781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2600" y="482603"/>
            <a:ext cx="8305800" cy="1200328"/>
          </a:xfrm>
          <a:prstGeom prst="rect">
            <a:avLst/>
          </a:prstGeom>
        </p:spPr>
        <p:txBody>
          <a:bodyPr wrap="square">
            <a:spAutoFit/>
          </a:bodyPr>
          <a:lstStyle/>
          <a:p>
            <a:r>
              <a:rPr lang="en-US" dirty="0" smtClean="0">
                <a:solidFill>
                  <a:srgbClr val="0096D6"/>
                </a:solidFill>
              </a:rPr>
              <a:t>“</a:t>
            </a:r>
            <a:r>
              <a:rPr lang="en-US" dirty="0">
                <a:solidFill>
                  <a:srgbClr val="0096D6"/>
                </a:solidFill>
              </a:rPr>
              <a:t>This information—based on quantitative analysis from Cisco—helps us build </a:t>
            </a:r>
            <a:r>
              <a:rPr lang="en-US" dirty="0" smtClean="0">
                <a:solidFill>
                  <a:srgbClr val="0096D6"/>
                </a:solidFill>
              </a:rPr>
              <a:t>an BOM </a:t>
            </a:r>
            <a:r>
              <a:rPr lang="en-US" dirty="0">
                <a:solidFill>
                  <a:srgbClr val="0096D6"/>
                </a:solidFill>
              </a:rPr>
              <a:t>and SOW that we personally guarantee</a:t>
            </a:r>
            <a:r>
              <a:rPr lang="en-US" dirty="0" smtClean="0">
                <a:solidFill>
                  <a:srgbClr val="0096D6"/>
                </a:solidFill>
              </a:rPr>
              <a:t>.” </a:t>
            </a:r>
            <a:endParaRPr lang="en-US" dirty="0">
              <a:solidFill>
                <a:srgbClr val="0096D6"/>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4212" y="2846271"/>
            <a:ext cx="6285210" cy="3526512"/>
          </a:xfrm>
          <a:prstGeom prst="rect">
            <a:avLst/>
          </a:prstGeom>
        </p:spPr>
      </p:pic>
    </p:spTree>
    <p:extLst>
      <p:ext uri="{BB962C8B-B14F-4D97-AF65-F5344CB8AC3E}">
        <p14:creationId xmlns:p14="http://schemas.microsoft.com/office/powerpoint/2010/main" val="3746116777"/>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2600" y="482600"/>
            <a:ext cx="8305800" cy="2308324"/>
          </a:xfrm>
          <a:prstGeom prst="rect">
            <a:avLst/>
          </a:prstGeom>
        </p:spPr>
        <p:txBody>
          <a:bodyPr wrap="square">
            <a:spAutoFit/>
          </a:bodyPr>
          <a:lstStyle/>
          <a:p>
            <a:r>
              <a:rPr lang="en-US" dirty="0" smtClean="0">
                <a:solidFill>
                  <a:srgbClr val="0096D6"/>
                </a:solidFill>
              </a:rPr>
              <a:t>“</a:t>
            </a:r>
            <a:r>
              <a:rPr lang="en-US" dirty="0">
                <a:solidFill>
                  <a:srgbClr val="0096D6"/>
                </a:solidFill>
              </a:rPr>
              <a:t>As you compare your project bids, watch out for vendors who are willing to quote prices without having a full understanding of your network.</a:t>
            </a:r>
          </a:p>
          <a:p>
            <a:endParaRPr lang="en-US" dirty="0" smtClean="0">
              <a:solidFill>
                <a:srgbClr val="0096D6"/>
              </a:solidFill>
            </a:endParaRPr>
          </a:p>
          <a:p>
            <a:r>
              <a:rPr lang="en-US" dirty="0" smtClean="0">
                <a:solidFill>
                  <a:srgbClr val="0096D6"/>
                </a:solidFill>
              </a:rPr>
              <a:t>With an accurate BOM </a:t>
            </a:r>
            <a:r>
              <a:rPr lang="en-US" dirty="0">
                <a:solidFill>
                  <a:srgbClr val="0096D6"/>
                </a:solidFill>
              </a:rPr>
              <a:t>and airtight SOW, we can stand behind our project estimates with </a:t>
            </a:r>
            <a:r>
              <a:rPr lang="en-US" dirty="0" smtClean="0">
                <a:solidFill>
                  <a:srgbClr val="0096D6"/>
                </a:solidFill>
              </a:rPr>
              <a:t>confidence.”</a:t>
            </a:r>
            <a:endParaRPr lang="en-US" dirty="0">
              <a:solidFill>
                <a:srgbClr val="0096D6"/>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4212" y="2846271"/>
            <a:ext cx="6285210" cy="3526512"/>
          </a:xfrm>
          <a:prstGeom prst="rect">
            <a:avLst/>
          </a:prstGeom>
        </p:spPr>
      </p:pic>
    </p:spTree>
    <p:extLst>
      <p:ext uri="{BB962C8B-B14F-4D97-AF65-F5344CB8AC3E}">
        <p14:creationId xmlns:p14="http://schemas.microsoft.com/office/powerpoint/2010/main" val="34851548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2600" y="482600"/>
            <a:ext cx="8305800" cy="1200328"/>
          </a:xfrm>
          <a:prstGeom prst="rect">
            <a:avLst/>
          </a:prstGeom>
        </p:spPr>
        <p:txBody>
          <a:bodyPr wrap="square">
            <a:spAutoFit/>
          </a:bodyPr>
          <a:lstStyle/>
          <a:p>
            <a:r>
              <a:rPr lang="en-US" dirty="0" smtClean="0">
                <a:solidFill>
                  <a:srgbClr val="0096D6"/>
                </a:solidFill>
              </a:rPr>
              <a:t>“</a:t>
            </a:r>
            <a:r>
              <a:rPr lang="en-US" dirty="0">
                <a:solidFill>
                  <a:srgbClr val="0096D6"/>
                </a:solidFill>
              </a:rPr>
              <a:t>Plus, you’ll impress company executives by having a concrete budget, detailed work plan and a partner vendor who’s willing to guarantee their work </a:t>
            </a:r>
            <a:r>
              <a:rPr lang="en-US" dirty="0" smtClean="0">
                <a:solidFill>
                  <a:srgbClr val="0096D6"/>
                </a:solidFill>
              </a:rPr>
              <a:t>”</a:t>
            </a:r>
            <a:endParaRPr lang="en-US" dirty="0">
              <a:solidFill>
                <a:srgbClr val="0096D6"/>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4212" y="2846271"/>
            <a:ext cx="6285210" cy="3526512"/>
          </a:xfrm>
          <a:prstGeom prst="rect">
            <a:avLst/>
          </a:prstGeom>
        </p:spPr>
      </p:pic>
    </p:spTree>
    <p:extLst>
      <p:ext uri="{BB962C8B-B14F-4D97-AF65-F5344CB8AC3E}">
        <p14:creationId xmlns:p14="http://schemas.microsoft.com/office/powerpoint/2010/main" val="3770376937"/>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9900" y="723900"/>
            <a:ext cx="8305800" cy="1200328"/>
          </a:xfrm>
          <a:prstGeom prst="rect">
            <a:avLst/>
          </a:prstGeom>
        </p:spPr>
        <p:txBody>
          <a:bodyPr wrap="square">
            <a:spAutoFit/>
          </a:bodyPr>
          <a:lstStyle/>
          <a:p>
            <a:r>
              <a:rPr lang="en-US" dirty="0" smtClean="0">
                <a:solidFill>
                  <a:srgbClr val="0096D6"/>
                </a:solidFill>
              </a:rPr>
              <a:t>“You </a:t>
            </a:r>
            <a:r>
              <a:rPr lang="en-US" dirty="0">
                <a:solidFill>
                  <a:srgbClr val="0096D6"/>
                </a:solidFill>
              </a:rPr>
              <a:t>won’t need to waste time comparing a large number of diverse bids, assessing the risks with each one and negotiating between multiple vendors</a:t>
            </a:r>
            <a:r>
              <a:rPr lang="en-US" dirty="0" smtClean="0">
                <a:solidFill>
                  <a:srgbClr val="0096D6"/>
                </a:solidFill>
              </a:rPr>
              <a:t>.” </a:t>
            </a:r>
            <a:endParaRPr lang="en-US" dirty="0">
              <a:solidFill>
                <a:srgbClr val="0096D6"/>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4212" y="2846271"/>
            <a:ext cx="6285210" cy="3526512"/>
          </a:xfrm>
          <a:prstGeom prst="rect">
            <a:avLst/>
          </a:prstGeom>
        </p:spPr>
      </p:pic>
    </p:spTree>
    <p:extLst>
      <p:ext uri="{BB962C8B-B14F-4D97-AF65-F5344CB8AC3E}">
        <p14:creationId xmlns:p14="http://schemas.microsoft.com/office/powerpoint/2010/main" val="4039729001"/>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9900" y="723900"/>
            <a:ext cx="8305800" cy="1569660"/>
          </a:xfrm>
          <a:prstGeom prst="rect">
            <a:avLst/>
          </a:prstGeom>
        </p:spPr>
        <p:txBody>
          <a:bodyPr wrap="square">
            <a:spAutoFit/>
          </a:bodyPr>
          <a:lstStyle/>
          <a:p>
            <a:r>
              <a:rPr lang="en-US" dirty="0" smtClean="0">
                <a:solidFill>
                  <a:srgbClr val="0096D6"/>
                </a:solidFill>
              </a:rPr>
              <a:t>“You’ll </a:t>
            </a:r>
            <a:r>
              <a:rPr lang="en-US" dirty="0">
                <a:solidFill>
                  <a:srgbClr val="0096D6"/>
                </a:solidFill>
              </a:rPr>
              <a:t>already have a detailed plan that’s based on factual knowledge and a deep understanding of your current network needs—plus a partner willing to stand behind its bid</a:t>
            </a:r>
            <a:r>
              <a:rPr lang="en-US" dirty="0" smtClean="0">
                <a:solidFill>
                  <a:srgbClr val="0096D6"/>
                </a:solidFill>
              </a:rPr>
              <a:t>.” </a:t>
            </a:r>
            <a:endParaRPr lang="en-US" dirty="0">
              <a:solidFill>
                <a:srgbClr val="0096D6"/>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4212" y="2846271"/>
            <a:ext cx="6285210" cy="3526512"/>
          </a:xfrm>
          <a:prstGeom prst="rect">
            <a:avLst/>
          </a:prstGeom>
        </p:spPr>
      </p:pic>
    </p:spTree>
    <p:extLst>
      <p:ext uri="{BB962C8B-B14F-4D97-AF65-F5344CB8AC3E}">
        <p14:creationId xmlns:p14="http://schemas.microsoft.com/office/powerpoint/2010/main" val="2209039252"/>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9900" y="723910"/>
            <a:ext cx="8305800" cy="830997"/>
          </a:xfrm>
          <a:prstGeom prst="rect">
            <a:avLst/>
          </a:prstGeom>
        </p:spPr>
        <p:txBody>
          <a:bodyPr wrap="square">
            <a:spAutoFit/>
          </a:bodyPr>
          <a:lstStyle/>
          <a:p>
            <a:r>
              <a:rPr lang="en-US" dirty="0" smtClean="0">
                <a:solidFill>
                  <a:srgbClr val="0096D6"/>
                </a:solidFill>
              </a:rPr>
              <a:t>“You’ll </a:t>
            </a:r>
            <a:r>
              <a:rPr lang="en-US" dirty="0">
                <a:solidFill>
                  <a:srgbClr val="0096D6"/>
                </a:solidFill>
              </a:rPr>
              <a:t>be able to make a confident decision more quickly, and get the project started</a:t>
            </a:r>
            <a:r>
              <a:rPr lang="en-US" dirty="0" smtClean="0">
                <a:solidFill>
                  <a:srgbClr val="0096D6"/>
                </a:solidFill>
              </a:rPr>
              <a:t>.” </a:t>
            </a:r>
            <a:endParaRPr lang="en-US" dirty="0">
              <a:solidFill>
                <a:srgbClr val="0096D6"/>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4212" y="2846271"/>
            <a:ext cx="6285210" cy="3526512"/>
          </a:xfrm>
          <a:prstGeom prst="rect">
            <a:avLst/>
          </a:prstGeom>
        </p:spPr>
      </p:pic>
    </p:spTree>
    <p:extLst>
      <p:ext uri="{BB962C8B-B14F-4D97-AF65-F5344CB8AC3E}">
        <p14:creationId xmlns:p14="http://schemas.microsoft.com/office/powerpoint/2010/main" val="881300923"/>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2600" y="482600"/>
            <a:ext cx="8305800" cy="2308324"/>
          </a:xfrm>
          <a:prstGeom prst="rect">
            <a:avLst/>
          </a:prstGeom>
        </p:spPr>
        <p:txBody>
          <a:bodyPr wrap="square">
            <a:spAutoFit/>
          </a:bodyPr>
          <a:lstStyle/>
          <a:p>
            <a:r>
              <a:rPr lang="en-US" dirty="0" smtClean="0">
                <a:solidFill>
                  <a:srgbClr val="0096D6"/>
                </a:solidFill>
              </a:rPr>
              <a:t>“</a:t>
            </a:r>
            <a:r>
              <a:rPr lang="en-US" dirty="0">
                <a:solidFill>
                  <a:srgbClr val="0096D6"/>
                </a:solidFill>
              </a:rPr>
              <a:t>Because these assessments offer such far-reaching business value, we do charge a fee for the service. </a:t>
            </a:r>
            <a:endParaRPr lang="en-US" dirty="0" smtClean="0">
              <a:solidFill>
                <a:srgbClr val="0096D6"/>
              </a:solidFill>
            </a:endParaRPr>
          </a:p>
          <a:p>
            <a:endParaRPr lang="en-US" dirty="0">
              <a:solidFill>
                <a:srgbClr val="0096D6"/>
              </a:solidFill>
            </a:endParaRPr>
          </a:p>
          <a:p>
            <a:r>
              <a:rPr lang="en-US" dirty="0" smtClean="0">
                <a:solidFill>
                  <a:srgbClr val="0096D6"/>
                </a:solidFill>
              </a:rPr>
              <a:t>However</a:t>
            </a:r>
            <a:r>
              <a:rPr lang="en-US" dirty="0">
                <a:solidFill>
                  <a:srgbClr val="0096D6"/>
                </a:solidFill>
              </a:rPr>
              <a:t>, they also enable us to guarantee our BOM/SOW and protect your budget and timeline—so it’s an investment well </a:t>
            </a:r>
            <a:r>
              <a:rPr lang="en-US" dirty="0" smtClean="0">
                <a:solidFill>
                  <a:srgbClr val="0096D6"/>
                </a:solidFill>
              </a:rPr>
              <a:t>spent.”</a:t>
            </a:r>
            <a:endParaRPr lang="en-US" dirty="0">
              <a:solidFill>
                <a:srgbClr val="0096D6"/>
              </a:solidFill>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54212" y="2846271"/>
            <a:ext cx="6285210" cy="3526512"/>
          </a:xfrm>
          <a:prstGeom prst="rect">
            <a:avLst/>
          </a:prstGeom>
        </p:spPr>
      </p:pic>
    </p:spTree>
    <p:extLst>
      <p:ext uri="{BB962C8B-B14F-4D97-AF65-F5344CB8AC3E}">
        <p14:creationId xmlns:p14="http://schemas.microsoft.com/office/powerpoint/2010/main" val="27767594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52400" y="226371"/>
            <a:ext cx="18466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 name="AutoShape 26"/>
          <p:cNvSpPr>
            <a:spLocks noChangeArrowheads="1"/>
          </p:cNvSpPr>
          <p:nvPr/>
        </p:nvSpPr>
        <p:spPr bwMode="auto">
          <a:xfrm>
            <a:off x="140529" y="3469399"/>
            <a:ext cx="8833104" cy="108813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43622" tIns="43622" rIns="43622" bIns="43622" anchor="ctr"/>
          <a:lstStyle/>
          <a:p>
            <a:pPr algn="ctr" defTabSz="852488" fontAlgn="auto">
              <a:lnSpc>
                <a:spcPct val="90000"/>
              </a:lnSpc>
              <a:spcBef>
                <a:spcPct val="50000"/>
              </a:spcBef>
              <a:spcAft>
                <a:spcPts val="0"/>
              </a:spcAft>
              <a:defRPr/>
            </a:pPr>
            <a:endParaRPr kumimoji="1" lang="en-US" sz="1600" dirty="0" smtClean="0">
              <a:solidFill>
                <a:srgbClr val="FFFFFF"/>
              </a:solidFill>
              <a:ea typeface="ＭＳ Ｐゴシック" charset="-128"/>
            </a:endParaRPr>
          </a:p>
        </p:txBody>
      </p:sp>
      <p:sp>
        <p:nvSpPr>
          <p:cNvPr id="16" name="AutoShape 26"/>
          <p:cNvSpPr>
            <a:spLocks noChangeArrowheads="1"/>
          </p:cNvSpPr>
          <p:nvPr/>
        </p:nvSpPr>
        <p:spPr bwMode="auto">
          <a:xfrm>
            <a:off x="140528" y="1235032"/>
            <a:ext cx="8833104" cy="108813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43622" tIns="43622" rIns="43622" bIns="43622" anchor="ctr"/>
          <a:lstStyle/>
          <a:p>
            <a:pPr algn="ctr" defTabSz="852488" fontAlgn="auto">
              <a:lnSpc>
                <a:spcPct val="90000"/>
              </a:lnSpc>
              <a:spcBef>
                <a:spcPct val="50000"/>
              </a:spcBef>
              <a:spcAft>
                <a:spcPts val="0"/>
              </a:spcAft>
              <a:defRPr/>
            </a:pPr>
            <a:endParaRPr kumimoji="1" lang="en-US" sz="1600" dirty="0" smtClean="0">
              <a:solidFill>
                <a:srgbClr val="FFFFFF"/>
              </a:solidFill>
              <a:ea typeface="ＭＳ Ｐゴシック" charset="-128"/>
            </a:endParaRPr>
          </a:p>
        </p:txBody>
      </p:sp>
      <p:sp>
        <p:nvSpPr>
          <p:cNvPr id="17" name="Text Box 9"/>
          <p:cNvSpPr txBox="1">
            <a:spLocks noChangeArrowheads="1"/>
          </p:cNvSpPr>
          <p:nvPr/>
        </p:nvSpPr>
        <p:spPr bwMode="auto">
          <a:xfrm>
            <a:off x="1676400" y="3425846"/>
            <a:ext cx="7315200" cy="990600"/>
          </a:xfrm>
          <a:prstGeom prst="rect">
            <a:avLst/>
          </a:prstGeom>
          <a:noFill/>
          <a:ln w="9525">
            <a:noFill/>
            <a:miter lim="800000"/>
            <a:headEnd/>
            <a:tailEnd/>
          </a:ln>
        </p:spPr>
        <p:txBody>
          <a:bodyPr lIns="91432" tIns="45716" rIns="91432" bIns="45716"/>
          <a:lstStyle/>
          <a:p>
            <a:pPr lvl="0"/>
            <a:endParaRPr lang="en-US" sz="2000" dirty="0">
              <a:solidFill>
                <a:srgbClr val="F2F2F2"/>
              </a:solidFill>
            </a:endParaRPr>
          </a:p>
        </p:txBody>
      </p:sp>
      <p:sp>
        <p:nvSpPr>
          <p:cNvPr id="18" name="Text Box 9"/>
          <p:cNvSpPr txBox="1">
            <a:spLocks noChangeArrowheads="1"/>
          </p:cNvSpPr>
          <p:nvPr/>
        </p:nvSpPr>
        <p:spPr bwMode="auto">
          <a:xfrm>
            <a:off x="1676400" y="1218875"/>
            <a:ext cx="7391400" cy="990600"/>
          </a:xfrm>
          <a:prstGeom prst="rect">
            <a:avLst/>
          </a:prstGeom>
          <a:noFill/>
          <a:ln w="9525">
            <a:noFill/>
            <a:miter lim="800000"/>
            <a:headEnd/>
            <a:tailEnd/>
          </a:ln>
        </p:spPr>
        <p:txBody>
          <a:bodyPr lIns="91432" tIns="45716" rIns="91432" bIns="45716"/>
          <a:lstStyle/>
          <a:p>
            <a:pPr defTabSz="814388" eaLnBrk="0" hangingPunct="0">
              <a:lnSpc>
                <a:spcPct val="90000"/>
              </a:lnSpc>
              <a:spcBef>
                <a:spcPct val="50000"/>
              </a:spcBef>
            </a:pPr>
            <a:endParaRPr lang="en-US" sz="900" dirty="0"/>
          </a:p>
        </p:txBody>
      </p:sp>
      <p:sp>
        <p:nvSpPr>
          <p:cNvPr id="43" name="AutoShape 26"/>
          <p:cNvSpPr>
            <a:spLocks noChangeArrowheads="1"/>
          </p:cNvSpPr>
          <p:nvPr/>
        </p:nvSpPr>
        <p:spPr bwMode="auto">
          <a:xfrm>
            <a:off x="140529" y="2352215"/>
            <a:ext cx="8833104" cy="108813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43622" tIns="43622" rIns="43622" bIns="43622" anchor="ctr"/>
          <a:lstStyle/>
          <a:p>
            <a:pPr algn="ctr" eaLnBrk="0" fontAlgn="auto" hangingPunct="0">
              <a:lnSpc>
                <a:spcPct val="90000"/>
              </a:lnSpc>
              <a:spcBef>
                <a:spcPct val="50000"/>
              </a:spcBef>
              <a:spcAft>
                <a:spcPts val="0"/>
              </a:spcAft>
              <a:defRPr/>
            </a:pPr>
            <a:endParaRPr lang="en-US" sz="1600" dirty="0" smtClean="0">
              <a:solidFill>
                <a:srgbClr val="FFFFFF"/>
              </a:solidFill>
            </a:endParaRPr>
          </a:p>
        </p:txBody>
      </p:sp>
      <p:sp>
        <p:nvSpPr>
          <p:cNvPr id="50" name="AutoShape 26"/>
          <p:cNvSpPr>
            <a:spLocks noChangeArrowheads="1"/>
          </p:cNvSpPr>
          <p:nvPr/>
        </p:nvSpPr>
        <p:spPr bwMode="auto">
          <a:xfrm>
            <a:off x="140529" y="4586582"/>
            <a:ext cx="8833104" cy="108813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43622" tIns="43622" rIns="43622" bIns="43622" anchor="ctr"/>
          <a:lstStyle/>
          <a:p>
            <a:pPr algn="ctr" eaLnBrk="0" fontAlgn="auto" hangingPunct="0">
              <a:lnSpc>
                <a:spcPct val="90000"/>
              </a:lnSpc>
              <a:spcBef>
                <a:spcPct val="50000"/>
              </a:spcBef>
              <a:spcAft>
                <a:spcPts val="0"/>
              </a:spcAft>
              <a:defRPr/>
            </a:pPr>
            <a:endParaRPr lang="en-US" sz="1600" dirty="0" smtClean="0">
              <a:solidFill>
                <a:srgbClr val="FFFFFF"/>
              </a:solidFill>
            </a:endParaRPr>
          </a:p>
        </p:txBody>
      </p:sp>
      <p:grpSp>
        <p:nvGrpSpPr>
          <p:cNvPr id="2" name="Group 66"/>
          <p:cNvGrpSpPr/>
          <p:nvPr/>
        </p:nvGrpSpPr>
        <p:grpSpPr>
          <a:xfrm>
            <a:off x="229702" y="1274976"/>
            <a:ext cx="995854" cy="995854"/>
            <a:chOff x="576807" y="1578962"/>
            <a:chExt cx="1153686" cy="1153686"/>
          </a:xfrm>
        </p:grpSpPr>
        <p:sp>
          <p:nvSpPr>
            <p:cNvPr id="60" name="Oval 59"/>
            <p:cNvSpPr>
              <a:spLocks noChangeAspect="1"/>
            </p:cNvSpPr>
            <p:nvPr/>
          </p:nvSpPr>
          <p:spPr>
            <a:xfrm>
              <a:off x="576807" y="1578962"/>
              <a:ext cx="1153686" cy="1153686"/>
            </a:xfrm>
            <a:prstGeom prst="ellipse">
              <a:avLst/>
            </a:prstGeom>
            <a:gradFill>
              <a:gsLst>
                <a:gs pos="0">
                  <a:schemeClr val="tx1">
                    <a:lumMod val="60000"/>
                    <a:lumOff val="40000"/>
                  </a:schemeClr>
                </a:gs>
                <a:gs pos="50000">
                  <a:srgbClr val="007FB8"/>
                </a:gs>
                <a:gs pos="100000">
                  <a:srgbClr val="02209E"/>
                </a:gs>
              </a:gsLst>
              <a:lin ang="5400000" scaled="0"/>
            </a:gradFill>
            <a:ln>
              <a:solidFill>
                <a:srgbClr val="FFFFFF"/>
              </a:solidFill>
            </a:ln>
            <a:effectLst>
              <a:outerShdw blurRad="50800" dist="38100" dir="270000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AutoShape 12"/>
            <p:cNvSpPr>
              <a:spLocks noChangeAspect="1" noChangeArrowheads="1"/>
            </p:cNvSpPr>
            <p:nvPr/>
          </p:nvSpPr>
          <p:spPr bwMode="ltGray">
            <a:xfrm rot="16200000" flipV="1">
              <a:off x="903358" y="1894771"/>
              <a:ext cx="505408" cy="1014984"/>
            </a:xfrm>
            <a:prstGeom prst="moon">
              <a:avLst>
                <a:gd name="adj" fmla="val 50000"/>
              </a:avLst>
            </a:prstGeom>
            <a:gradFill rotWithShape="1">
              <a:gsLst>
                <a:gs pos="0">
                  <a:schemeClr val="bg1">
                    <a:alpha val="10000"/>
                  </a:schemeClr>
                </a:gs>
                <a:gs pos="69000">
                  <a:schemeClr val="bg1">
                    <a:alpha val="0"/>
                  </a:scheme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sp>
          <p:nvSpPr>
            <p:cNvPr id="66" name="AutoShape 12"/>
            <p:cNvSpPr>
              <a:spLocks noChangeArrowheads="1"/>
            </p:cNvSpPr>
            <p:nvPr/>
          </p:nvSpPr>
          <p:spPr bwMode="ltGray">
            <a:xfrm rot="5400000">
              <a:off x="922477" y="1401565"/>
              <a:ext cx="467489" cy="938840"/>
            </a:xfrm>
            <a:prstGeom prst="moon">
              <a:avLst>
                <a:gd name="adj" fmla="val 50000"/>
              </a:avLst>
            </a:prstGeom>
            <a:gradFill rotWithShape="1">
              <a:gsLst>
                <a:gs pos="0">
                  <a:schemeClr val="bg1">
                    <a:alpha val="29999"/>
                  </a:schemeClr>
                </a:gs>
                <a:gs pos="100000">
                  <a:srgbClr val="EE6804">
                    <a:alpha val="0"/>
                  </a:srgb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grpSp>
      <p:grpSp>
        <p:nvGrpSpPr>
          <p:cNvPr id="3" name="Group 69"/>
          <p:cNvGrpSpPr/>
          <p:nvPr/>
        </p:nvGrpSpPr>
        <p:grpSpPr>
          <a:xfrm>
            <a:off x="229702" y="3510293"/>
            <a:ext cx="1002290" cy="1002290"/>
            <a:chOff x="860304" y="2792027"/>
            <a:chExt cx="1161142" cy="1161142"/>
          </a:xfrm>
        </p:grpSpPr>
        <p:sp>
          <p:nvSpPr>
            <p:cNvPr id="63" name="Oval 62"/>
            <p:cNvSpPr/>
            <p:nvPr/>
          </p:nvSpPr>
          <p:spPr>
            <a:xfrm>
              <a:off x="860304" y="2792027"/>
              <a:ext cx="1161142" cy="1161142"/>
            </a:xfrm>
            <a:prstGeom prst="ellipse">
              <a:avLst/>
            </a:prstGeom>
            <a:gradFill>
              <a:gsLst>
                <a:gs pos="0">
                  <a:srgbClr val="CBDB2A"/>
                </a:gs>
                <a:gs pos="50000">
                  <a:srgbClr val="3EB549"/>
                </a:gs>
                <a:gs pos="100000">
                  <a:srgbClr val="02928C"/>
                </a:gs>
              </a:gsLst>
              <a:lin ang="5400000" scaled="0"/>
            </a:gradFill>
            <a:ln>
              <a:solidFill>
                <a:schemeClr val="bg1">
                  <a:alpha val="63000"/>
                </a:schemeClr>
              </a:solidFill>
            </a:ln>
            <a:effectLst>
              <a:outerShdw blurRad="50800" dist="38100" dir="270000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8" name="AutoShape 12"/>
            <p:cNvSpPr>
              <a:spLocks noChangeAspect="1" noChangeArrowheads="1"/>
            </p:cNvSpPr>
            <p:nvPr/>
          </p:nvSpPr>
          <p:spPr bwMode="ltGray">
            <a:xfrm rot="16200000" flipV="1">
              <a:off x="1190146" y="3122492"/>
              <a:ext cx="505408" cy="1014984"/>
            </a:xfrm>
            <a:prstGeom prst="moon">
              <a:avLst>
                <a:gd name="adj" fmla="val 50000"/>
              </a:avLst>
            </a:prstGeom>
            <a:gradFill rotWithShape="1">
              <a:gsLst>
                <a:gs pos="0">
                  <a:schemeClr val="bg1">
                    <a:alpha val="10000"/>
                  </a:schemeClr>
                </a:gs>
                <a:gs pos="69000">
                  <a:schemeClr val="bg1">
                    <a:alpha val="0"/>
                  </a:scheme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sp>
          <p:nvSpPr>
            <p:cNvPr id="69" name="AutoShape 12"/>
            <p:cNvSpPr>
              <a:spLocks noChangeArrowheads="1"/>
            </p:cNvSpPr>
            <p:nvPr/>
          </p:nvSpPr>
          <p:spPr bwMode="ltGray">
            <a:xfrm rot="5400000">
              <a:off x="1209265" y="2629286"/>
              <a:ext cx="467489" cy="938840"/>
            </a:xfrm>
            <a:prstGeom prst="moon">
              <a:avLst>
                <a:gd name="adj" fmla="val 50000"/>
              </a:avLst>
            </a:prstGeom>
            <a:gradFill rotWithShape="1">
              <a:gsLst>
                <a:gs pos="0">
                  <a:schemeClr val="bg1">
                    <a:alpha val="29999"/>
                  </a:schemeClr>
                </a:gs>
                <a:gs pos="100000">
                  <a:srgbClr val="EE6804">
                    <a:alpha val="0"/>
                  </a:srgb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grpSp>
      <p:grpSp>
        <p:nvGrpSpPr>
          <p:cNvPr id="4" name="Group 70"/>
          <p:cNvGrpSpPr/>
          <p:nvPr/>
        </p:nvGrpSpPr>
        <p:grpSpPr>
          <a:xfrm>
            <a:off x="229702" y="2390237"/>
            <a:ext cx="995854" cy="995854"/>
            <a:chOff x="576807" y="1578962"/>
            <a:chExt cx="1153686" cy="1153686"/>
          </a:xfrm>
        </p:grpSpPr>
        <p:sp>
          <p:nvSpPr>
            <p:cNvPr id="72" name="Oval 71"/>
            <p:cNvSpPr>
              <a:spLocks noChangeAspect="1"/>
            </p:cNvSpPr>
            <p:nvPr/>
          </p:nvSpPr>
          <p:spPr>
            <a:xfrm>
              <a:off x="576807" y="1578962"/>
              <a:ext cx="1153686" cy="1153686"/>
            </a:xfrm>
            <a:prstGeom prst="ellipse">
              <a:avLst/>
            </a:prstGeom>
            <a:gradFill>
              <a:gsLst>
                <a:gs pos="0">
                  <a:schemeClr val="tx1">
                    <a:lumMod val="60000"/>
                    <a:lumOff val="40000"/>
                  </a:schemeClr>
                </a:gs>
                <a:gs pos="50000">
                  <a:srgbClr val="007FB8"/>
                </a:gs>
                <a:gs pos="100000">
                  <a:srgbClr val="02209E"/>
                </a:gs>
              </a:gsLst>
              <a:lin ang="5400000" scaled="0"/>
            </a:gradFill>
            <a:ln>
              <a:solidFill>
                <a:srgbClr val="FFFFFF"/>
              </a:solidFill>
            </a:ln>
            <a:effectLst>
              <a:outerShdw blurRad="50800" dist="38100" dir="270000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3" name="AutoShape 12"/>
            <p:cNvSpPr>
              <a:spLocks noChangeAspect="1" noChangeArrowheads="1"/>
            </p:cNvSpPr>
            <p:nvPr/>
          </p:nvSpPr>
          <p:spPr bwMode="ltGray">
            <a:xfrm rot="16200000" flipV="1">
              <a:off x="903358" y="1894771"/>
              <a:ext cx="505408" cy="1014984"/>
            </a:xfrm>
            <a:prstGeom prst="moon">
              <a:avLst>
                <a:gd name="adj" fmla="val 50000"/>
              </a:avLst>
            </a:prstGeom>
            <a:gradFill rotWithShape="1">
              <a:gsLst>
                <a:gs pos="0">
                  <a:schemeClr val="bg1">
                    <a:alpha val="10000"/>
                  </a:schemeClr>
                </a:gs>
                <a:gs pos="69000">
                  <a:schemeClr val="bg1">
                    <a:alpha val="0"/>
                  </a:scheme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sp>
          <p:nvSpPr>
            <p:cNvPr id="74" name="AutoShape 12"/>
            <p:cNvSpPr>
              <a:spLocks noChangeArrowheads="1"/>
            </p:cNvSpPr>
            <p:nvPr/>
          </p:nvSpPr>
          <p:spPr bwMode="ltGray">
            <a:xfrm rot="5400000">
              <a:off x="922477" y="1401565"/>
              <a:ext cx="467489" cy="938840"/>
            </a:xfrm>
            <a:prstGeom prst="moon">
              <a:avLst>
                <a:gd name="adj" fmla="val 50000"/>
              </a:avLst>
            </a:prstGeom>
            <a:gradFill rotWithShape="1">
              <a:gsLst>
                <a:gs pos="0">
                  <a:schemeClr val="bg1">
                    <a:alpha val="29999"/>
                  </a:schemeClr>
                </a:gs>
                <a:gs pos="100000">
                  <a:srgbClr val="EE6804">
                    <a:alpha val="0"/>
                  </a:srgb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grpSp>
      <p:sp>
        <p:nvSpPr>
          <p:cNvPr id="83" name="Rectangle 82"/>
          <p:cNvSpPr/>
          <p:nvPr/>
        </p:nvSpPr>
        <p:spPr>
          <a:xfrm>
            <a:off x="263405" y="1287373"/>
            <a:ext cx="928459" cy="892552"/>
          </a:xfrm>
          <a:prstGeom prst="rect">
            <a:avLst/>
          </a:prstGeom>
          <a:effectLst>
            <a:outerShdw blurRad="50800" dist="38100" dir="2700000">
              <a:srgbClr val="000000">
                <a:alpha val="43000"/>
              </a:srgbClr>
            </a:outerShdw>
          </a:effectLst>
        </p:spPr>
        <p:txBody>
          <a:bodyPr wrap="none">
            <a:spAutoFit/>
          </a:bodyPr>
          <a:lstStyle/>
          <a:p>
            <a:pPr algn="ctr"/>
            <a:r>
              <a:rPr lang="en-US" sz="2400" b="1" dirty="0" smtClean="0">
                <a:solidFill>
                  <a:srgbClr val="FFFFFF"/>
                </a:solidFill>
              </a:rPr>
              <a:t>1</a:t>
            </a:r>
          </a:p>
          <a:p>
            <a:pPr algn="ctr"/>
            <a:r>
              <a:rPr lang="en-US" sz="1400" dirty="0" smtClean="0">
                <a:solidFill>
                  <a:srgbClr val="FFFFFF"/>
                </a:solidFill>
              </a:rPr>
              <a:t>Partner + </a:t>
            </a:r>
          </a:p>
          <a:p>
            <a:pPr algn="ctr"/>
            <a:r>
              <a:rPr lang="en-US" sz="1400" dirty="0" smtClean="0">
                <a:solidFill>
                  <a:srgbClr val="FFFFFF"/>
                </a:solidFill>
              </a:rPr>
              <a:t>Cisco</a:t>
            </a:r>
          </a:p>
        </p:txBody>
      </p:sp>
      <p:sp>
        <p:nvSpPr>
          <p:cNvPr id="84" name="Rectangle 83"/>
          <p:cNvSpPr/>
          <p:nvPr/>
        </p:nvSpPr>
        <p:spPr>
          <a:xfrm>
            <a:off x="263405" y="2390237"/>
            <a:ext cx="928459" cy="892552"/>
          </a:xfrm>
          <a:prstGeom prst="rect">
            <a:avLst/>
          </a:prstGeom>
          <a:effectLst>
            <a:outerShdw blurRad="50800" dist="38100" dir="2700000">
              <a:srgbClr val="000000">
                <a:alpha val="43000"/>
              </a:srgbClr>
            </a:outerShdw>
          </a:effectLst>
        </p:spPr>
        <p:txBody>
          <a:bodyPr wrap="none">
            <a:spAutoFit/>
          </a:bodyPr>
          <a:lstStyle/>
          <a:p>
            <a:pPr algn="ctr"/>
            <a:r>
              <a:rPr lang="en-US" sz="2400" b="1" dirty="0" smtClean="0">
                <a:solidFill>
                  <a:srgbClr val="FFFFFF"/>
                </a:solidFill>
              </a:rPr>
              <a:t>2</a:t>
            </a:r>
          </a:p>
          <a:p>
            <a:pPr algn="ctr"/>
            <a:r>
              <a:rPr lang="en-US" sz="1400" dirty="0" smtClean="0">
                <a:solidFill>
                  <a:srgbClr val="FFFFFF"/>
                </a:solidFill>
              </a:rPr>
              <a:t>Partner + </a:t>
            </a:r>
          </a:p>
          <a:p>
            <a:pPr algn="ctr"/>
            <a:r>
              <a:rPr lang="en-US" sz="1400" dirty="0" smtClean="0">
                <a:solidFill>
                  <a:srgbClr val="FFFFFF"/>
                </a:solidFill>
              </a:rPr>
              <a:t>Cisco</a:t>
            </a:r>
          </a:p>
        </p:txBody>
      </p:sp>
      <p:sp>
        <p:nvSpPr>
          <p:cNvPr id="86" name="Rectangle 85"/>
          <p:cNvSpPr/>
          <p:nvPr/>
        </p:nvSpPr>
        <p:spPr>
          <a:xfrm>
            <a:off x="340350" y="3593852"/>
            <a:ext cx="774571" cy="677108"/>
          </a:xfrm>
          <a:prstGeom prst="rect">
            <a:avLst/>
          </a:prstGeom>
          <a:effectLst>
            <a:outerShdw blurRad="50800" dist="38100" dir="2700000">
              <a:srgbClr val="000000">
                <a:alpha val="43000"/>
              </a:srgbClr>
            </a:outerShdw>
          </a:effectLst>
        </p:spPr>
        <p:txBody>
          <a:bodyPr wrap="none">
            <a:spAutoFit/>
          </a:bodyPr>
          <a:lstStyle/>
          <a:p>
            <a:pPr algn="ctr"/>
            <a:r>
              <a:rPr lang="en-US" sz="2400" b="1" dirty="0" smtClean="0">
                <a:solidFill>
                  <a:srgbClr val="FFFFFF"/>
                </a:solidFill>
              </a:rPr>
              <a:t>3</a:t>
            </a:r>
          </a:p>
          <a:p>
            <a:pPr algn="ctr"/>
            <a:r>
              <a:rPr lang="en-US" sz="1400" dirty="0" smtClean="0">
                <a:solidFill>
                  <a:srgbClr val="FFFFFF"/>
                </a:solidFill>
              </a:rPr>
              <a:t>Partner</a:t>
            </a:r>
          </a:p>
        </p:txBody>
      </p:sp>
      <p:grpSp>
        <p:nvGrpSpPr>
          <p:cNvPr id="5" name="Group 70"/>
          <p:cNvGrpSpPr/>
          <p:nvPr/>
        </p:nvGrpSpPr>
        <p:grpSpPr>
          <a:xfrm>
            <a:off x="229702" y="4633912"/>
            <a:ext cx="995854" cy="995854"/>
            <a:chOff x="576807" y="1578962"/>
            <a:chExt cx="1153686" cy="1153686"/>
          </a:xfrm>
        </p:grpSpPr>
        <p:sp>
          <p:nvSpPr>
            <p:cNvPr id="46" name="Oval 45"/>
            <p:cNvSpPr>
              <a:spLocks noChangeAspect="1"/>
            </p:cNvSpPr>
            <p:nvPr/>
          </p:nvSpPr>
          <p:spPr>
            <a:xfrm>
              <a:off x="576807" y="1578962"/>
              <a:ext cx="1153686" cy="1153686"/>
            </a:xfrm>
            <a:prstGeom prst="ellipse">
              <a:avLst/>
            </a:prstGeom>
            <a:gradFill>
              <a:gsLst>
                <a:gs pos="0">
                  <a:schemeClr val="tx1">
                    <a:lumMod val="60000"/>
                    <a:lumOff val="40000"/>
                  </a:schemeClr>
                </a:gs>
                <a:gs pos="50000">
                  <a:srgbClr val="007FB8"/>
                </a:gs>
                <a:gs pos="100000">
                  <a:srgbClr val="02209E"/>
                </a:gs>
              </a:gsLst>
              <a:lin ang="5400000" scaled="0"/>
            </a:gradFill>
            <a:ln>
              <a:solidFill>
                <a:srgbClr val="FFFFFF"/>
              </a:solidFill>
            </a:ln>
            <a:effectLst>
              <a:outerShdw blurRad="50800" dist="38100" dir="270000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7" name="AutoShape 12"/>
            <p:cNvSpPr>
              <a:spLocks noChangeAspect="1" noChangeArrowheads="1"/>
            </p:cNvSpPr>
            <p:nvPr/>
          </p:nvSpPr>
          <p:spPr bwMode="ltGray">
            <a:xfrm rot="16200000" flipV="1">
              <a:off x="903358" y="1894771"/>
              <a:ext cx="505408" cy="1014984"/>
            </a:xfrm>
            <a:prstGeom prst="moon">
              <a:avLst>
                <a:gd name="adj" fmla="val 50000"/>
              </a:avLst>
            </a:prstGeom>
            <a:gradFill rotWithShape="1">
              <a:gsLst>
                <a:gs pos="0">
                  <a:schemeClr val="bg1">
                    <a:alpha val="10000"/>
                  </a:schemeClr>
                </a:gs>
                <a:gs pos="69000">
                  <a:schemeClr val="bg1">
                    <a:alpha val="0"/>
                  </a:scheme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sp>
          <p:nvSpPr>
            <p:cNvPr id="48" name="AutoShape 12"/>
            <p:cNvSpPr>
              <a:spLocks noChangeArrowheads="1"/>
            </p:cNvSpPr>
            <p:nvPr/>
          </p:nvSpPr>
          <p:spPr bwMode="ltGray">
            <a:xfrm rot="5400000">
              <a:off x="922477" y="1401565"/>
              <a:ext cx="467489" cy="938840"/>
            </a:xfrm>
            <a:prstGeom prst="moon">
              <a:avLst>
                <a:gd name="adj" fmla="val 50000"/>
              </a:avLst>
            </a:prstGeom>
            <a:gradFill rotWithShape="1">
              <a:gsLst>
                <a:gs pos="0">
                  <a:schemeClr val="bg1">
                    <a:alpha val="29999"/>
                  </a:schemeClr>
                </a:gs>
                <a:gs pos="100000">
                  <a:srgbClr val="EE6804">
                    <a:alpha val="0"/>
                  </a:srgbClr>
                </a:gs>
              </a:gsLst>
              <a:lin ang="0" scaled="1"/>
            </a:gradFill>
            <a:ln w="25400">
              <a:noFill/>
              <a:miter lim="800000"/>
              <a:headEnd/>
              <a:tailEnd/>
            </a:ln>
          </p:spPr>
          <p:txBody>
            <a:bodyPr rot="10800000" vert="eaVert" wrap="none" anchor="ctr"/>
            <a:lstStyle/>
            <a:p>
              <a:pPr algn="ctr" eaLnBrk="0" hangingPunct="0">
                <a:lnSpc>
                  <a:spcPct val="90000"/>
                </a:lnSpc>
              </a:pPr>
              <a:endParaRPr lang="en-US">
                <a:solidFill>
                  <a:srgbClr val="FFFFFF"/>
                </a:solidFill>
              </a:endParaRPr>
            </a:p>
          </p:txBody>
        </p:sp>
      </p:grpSp>
      <p:sp>
        <p:nvSpPr>
          <p:cNvPr id="49" name="Rectangle 48"/>
          <p:cNvSpPr/>
          <p:nvPr/>
        </p:nvSpPr>
        <p:spPr>
          <a:xfrm>
            <a:off x="263405" y="4633912"/>
            <a:ext cx="928459" cy="892552"/>
          </a:xfrm>
          <a:prstGeom prst="rect">
            <a:avLst/>
          </a:prstGeom>
          <a:effectLst>
            <a:outerShdw blurRad="50800" dist="38100" dir="2700000">
              <a:srgbClr val="000000">
                <a:alpha val="43000"/>
              </a:srgbClr>
            </a:outerShdw>
          </a:effectLst>
        </p:spPr>
        <p:txBody>
          <a:bodyPr wrap="none">
            <a:spAutoFit/>
          </a:bodyPr>
          <a:lstStyle/>
          <a:p>
            <a:pPr algn="ctr"/>
            <a:r>
              <a:rPr lang="en-US" sz="2400" b="1" dirty="0" smtClean="0">
                <a:solidFill>
                  <a:srgbClr val="FFFFFF"/>
                </a:solidFill>
              </a:rPr>
              <a:t>4</a:t>
            </a:r>
          </a:p>
          <a:p>
            <a:pPr algn="ctr"/>
            <a:r>
              <a:rPr lang="en-US" sz="1400" dirty="0" smtClean="0">
                <a:solidFill>
                  <a:srgbClr val="FFFFFF"/>
                </a:solidFill>
              </a:rPr>
              <a:t>Partner + </a:t>
            </a:r>
          </a:p>
          <a:p>
            <a:pPr algn="ctr"/>
            <a:r>
              <a:rPr lang="en-US" sz="1400" dirty="0" smtClean="0">
                <a:solidFill>
                  <a:srgbClr val="FFFFFF"/>
                </a:solidFill>
              </a:rPr>
              <a:t>Cisco</a:t>
            </a:r>
          </a:p>
        </p:txBody>
      </p:sp>
      <p:sp>
        <p:nvSpPr>
          <p:cNvPr id="36" name="Rectangle 35"/>
          <p:cNvSpPr/>
          <p:nvPr/>
        </p:nvSpPr>
        <p:spPr>
          <a:xfrm>
            <a:off x="1395352" y="2378286"/>
            <a:ext cx="7748647" cy="1077218"/>
          </a:xfrm>
          <a:prstGeom prst="rect">
            <a:avLst/>
          </a:prstGeom>
        </p:spPr>
        <p:txBody>
          <a:bodyPr wrap="square">
            <a:spAutoFit/>
          </a:bodyPr>
          <a:lstStyle/>
          <a:p>
            <a:r>
              <a:rPr lang="en-US" sz="2000" dirty="0" smtClean="0">
                <a:solidFill>
                  <a:srgbClr val="454545"/>
                </a:solidFill>
              </a:rPr>
              <a:t>Perform Cisco Unified Communications Planning &amp; Design Development Service </a:t>
            </a:r>
            <a:r>
              <a:rPr lang="en-US" sz="1200" dirty="0" smtClean="0">
                <a:solidFill>
                  <a:srgbClr val="454545"/>
                </a:solidFill>
              </a:rPr>
              <a:t>(Communications Manager/Unity/Unified Contact Center Enterprise)</a:t>
            </a:r>
          </a:p>
          <a:p>
            <a:pPr marL="225425" lvl="1" indent="-220663">
              <a:buClr>
                <a:schemeClr val="tx2"/>
              </a:buClr>
              <a:buFont typeface="Arial" pitchFamily="34" charset="0"/>
              <a:buChar char="•"/>
              <a:tabLst>
                <a:tab pos="3432175" algn="l"/>
              </a:tabLst>
            </a:pPr>
            <a:r>
              <a:rPr lang="en-US" sz="1200" dirty="0" smtClean="0">
                <a:solidFill>
                  <a:srgbClr val="454545"/>
                </a:solidFill>
              </a:rPr>
              <a:t>High-Level and Detailed Design	</a:t>
            </a:r>
            <a:r>
              <a:rPr lang="en-US" sz="1200" dirty="0" smtClean="0">
                <a:solidFill>
                  <a:srgbClr val="6DB344"/>
                </a:solidFill>
              </a:rPr>
              <a:t>•</a:t>
            </a:r>
            <a:r>
              <a:rPr lang="en-US" sz="1200" dirty="0" smtClean="0">
                <a:solidFill>
                  <a:srgbClr val="454545"/>
                </a:solidFill>
              </a:rPr>
              <a:t>	Migration Plan</a:t>
            </a:r>
          </a:p>
          <a:p>
            <a:pPr marL="225425" lvl="1" indent="-220663">
              <a:buClr>
                <a:schemeClr val="tx2"/>
              </a:buClr>
              <a:buFont typeface="Arial" pitchFamily="34" charset="0"/>
              <a:buChar char="•"/>
              <a:tabLst>
                <a:tab pos="3432175" algn="l"/>
              </a:tabLst>
            </a:pPr>
            <a:r>
              <a:rPr lang="en-US" sz="1200" dirty="0" smtClean="0">
                <a:solidFill>
                  <a:srgbClr val="454545"/>
                </a:solidFill>
              </a:rPr>
              <a:t>Implementation Plan 	</a:t>
            </a:r>
            <a:r>
              <a:rPr lang="en-US" sz="1200" dirty="0" smtClean="0">
                <a:solidFill>
                  <a:srgbClr val="6DB344"/>
                </a:solidFill>
              </a:rPr>
              <a:t>•</a:t>
            </a:r>
            <a:r>
              <a:rPr lang="en-US" sz="1200" dirty="0" smtClean="0">
                <a:solidFill>
                  <a:srgbClr val="454545"/>
                </a:solidFill>
              </a:rPr>
              <a:t>	Systems Acceptance Plan </a:t>
            </a:r>
          </a:p>
        </p:txBody>
      </p:sp>
      <p:sp>
        <p:nvSpPr>
          <p:cNvPr id="37" name="Rectangle 36"/>
          <p:cNvSpPr/>
          <p:nvPr/>
        </p:nvSpPr>
        <p:spPr>
          <a:xfrm>
            <a:off x="1395353" y="1364106"/>
            <a:ext cx="7095506" cy="769441"/>
          </a:xfrm>
          <a:prstGeom prst="rect">
            <a:avLst/>
          </a:prstGeom>
        </p:spPr>
        <p:txBody>
          <a:bodyPr wrap="square">
            <a:spAutoFit/>
          </a:bodyPr>
          <a:lstStyle/>
          <a:p>
            <a:r>
              <a:rPr lang="en-US" sz="2000" dirty="0" smtClean="0">
                <a:solidFill>
                  <a:srgbClr val="454545"/>
                </a:solidFill>
              </a:rPr>
              <a:t>Perform Cisco Network Readiness Assessment</a:t>
            </a:r>
          </a:p>
          <a:p>
            <a:pPr marL="225425" lvl="1" indent="-220663">
              <a:buClr>
                <a:schemeClr val="tx2"/>
              </a:buClr>
              <a:buFont typeface="Arial" pitchFamily="34" charset="0"/>
              <a:buChar char="•"/>
            </a:pPr>
            <a:r>
              <a:rPr lang="en-US" sz="1200" dirty="0" smtClean="0">
                <a:solidFill>
                  <a:srgbClr val="454545"/>
                </a:solidFill>
              </a:rPr>
              <a:t>Determine Voice Readiness of Network</a:t>
            </a:r>
          </a:p>
          <a:p>
            <a:pPr marL="225425" lvl="1" indent="-220663">
              <a:buClr>
                <a:schemeClr val="tx2"/>
              </a:buClr>
              <a:buFont typeface="Arial" pitchFamily="34" charset="0"/>
              <a:buChar char="•"/>
            </a:pPr>
            <a:r>
              <a:rPr lang="en-US" sz="1200" dirty="0" smtClean="0">
                <a:solidFill>
                  <a:srgbClr val="454545"/>
                </a:solidFill>
              </a:rPr>
              <a:t>Replace and Upgrade Core Elements to Make Network Ready for Voice</a:t>
            </a:r>
            <a:endParaRPr lang="en-US" sz="1200" dirty="0">
              <a:solidFill>
                <a:srgbClr val="454545"/>
              </a:solidFill>
            </a:endParaRPr>
          </a:p>
        </p:txBody>
      </p:sp>
      <p:sp>
        <p:nvSpPr>
          <p:cNvPr id="38" name="Rectangle 37"/>
          <p:cNvSpPr/>
          <p:nvPr/>
        </p:nvSpPr>
        <p:spPr>
          <a:xfrm>
            <a:off x="1395358" y="3703551"/>
            <a:ext cx="7202385" cy="707886"/>
          </a:xfrm>
          <a:prstGeom prst="rect">
            <a:avLst/>
          </a:prstGeom>
        </p:spPr>
        <p:txBody>
          <a:bodyPr wrap="square">
            <a:spAutoFit/>
          </a:bodyPr>
          <a:lstStyle/>
          <a:p>
            <a:r>
              <a:rPr lang="en-US" sz="2000" dirty="0" smtClean="0">
                <a:solidFill>
                  <a:srgbClr val="454545"/>
                </a:solidFill>
              </a:rPr>
              <a:t>Migrate Customer from Legacy PBX and Rollout Unified Communications Solution</a:t>
            </a:r>
          </a:p>
        </p:txBody>
      </p:sp>
      <p:sp>
        <p:nvSpPr>
          <p:cNvPr id="39" name="Rectangle 38"/>
          <p:cNvSpPr/>
          <p:nvPr/>
        </p:nvSpPr>
        <p:spPr>
          <a:xfrm>
            <a:off x="1395358" y="4588960"/>
            <a:ext cx="7570517" cy="1031052"/>
          </a:xfrm>
          <a:prstGeom prst="rect">
            <a:avLst/>
          </a:prstGeom>
        </p:spPr>
        <p:txBody>
          <a:bodyPr wrap="square">
            <a:spAutoFit/>
          </a:bodyPr>
          <a:lstStyle/>
          <a:p>
            <a:pPr>
              <a:spcAft>
                <a:spcPts val="600"/>
              </a:spcAft>
            </a:pPr>
            <a:r>
              <a:rPr lang="en-US" sz="2000" dirty="0" smtClean="0">
                <a:solidFill>
                  <a:srgbClr val="454545"/>
                </a:solidFill>
              </a:rPr>
              <a:t>Perform Cisco Unified Communications Assessment </a:t>
            </a:r>
            <a:br>
              <a:rPr lang="en-US" sz="2000" dirty="0" smtClean="0">
                <a:solidFill>
                  <a:srgbClr val="454545"/>
                </a:solidFill>
              </a:rPr>
            </a:br>
            <a:r>
              <a:rPr lang="en-US" sz="1200" dirty="0" smtClean="0">
                <a:solidFill>
                  <a:srgbClr val="454545"/>
                </a:solidFill>
              </a:rPr>
              <a:t>(Communications Manager/Unity/Unified Contact Center Enterprise)</a:t>
            </a:r>
          </a:p>
          <a:p>
            <a:pPr marL="225425" lvl="1" indent="-225425">
              <a:buClr>
                <a:schemeClr val="tx2"/>
              </a:buClr>
              <a:buFont typeface="Arial" pitchFamily="34" charset="0"/>
              <a:buChar char="•"/>
            </a:pPr>
            <a:r>
              <a:rPr lang="en-US" sz="1200" dirty="0" smtClean="0">
                <a:solidFill>
                  <a:srgbClr val="454545"/>
                </a:solidFill>
              </a:rPr>
              <a:t>Validate Entire Unified Communications Implementation</a:t>
            </a:r>
          </a:p>
          <a:p>
            <a:pPr marL="225425" lvl="1" indent="-225425">
              <a:buClr>
                <a:schemeClr val="tx2"/>
              </a:buClr>
              <a:buFont typeface="Arial" pitchFamily="34" charset="0"/>
              <a:buChar char="•"/>
            </a:pPr>
            <a:r>
              <a:rPr lang="en-US" sz="1200" dirty="0" smtClean="0">
                <a:solidFill>
                  <a:srgbClr val="454545"/>
                </a:solidFill>
              </a:rPr>
              <a:t>Develop As-Built Documentation for End User or Managed Services Business</a:t>
            </a:r>
          </a:p>
        </p:txBody>
      </p:sp>
      <p:sp>
        <p:nvSpPr>
          <p:cNvPr id="40" name="Title 11"/>
          <p:cNvSpPr>
            <a:spLocks noGrp="1"/>
          </p:cNvSpPr>
          <p:nvPr>
            <p:ph type="title"/>
          </p:nvPr>
        </p:nvSpPr>
        <p:spPr>
          <a:xfrm>
            <a:off x="384772" y="185055"/>
            <a:ext cx="8588861" cy="838200"/>
          </a:xfrm>
        </p:spPr>
        <p:txBody>
          <a:bodyPr/>
          <a:lstStyle/>
          <a:p>
            <a:r>
              <a:rPr lang="en-US" dirty="0" smtClean="0"/>
              <a:t>Collaborative Professional Services</a:t>
            </a:r>
            <a:br>
              <a:rPr lang="en-US" dirty="0" smtClean="0"/>
            </a:br>
            <a:r>
              <a:rPr lang="en-US" sz="2600" dirty="0" smtClean="0">
                <a:solidFill>
                  <a:srgbClr val="454545"/>
                </a:solidFill>
              </a:rPr>
              <a:t>PBX (Phone System) to </a:t>
            </a:r>
            <a:r>
              <a:rPr lang="en-US" sz="2600" dirty="0" err="1" smtClean="0">
                <a:solidFill>
                  <a:srgbClr val="454545"/>
                </a:solidFill>
              </a:rPr>
              <a:t>UC</a:t>
            </a:r>
            <a:r>
              <a:rPr lang="en-US" sz="2600" dirty="0" smtClean="0">
                <a:solidFill>
                  <a:srgbClr val="454545"/>
                </a:solidFill>
              </a:rPr>
              <a:t> Migration  </a:t>
            </a:r>
            <a:r>
              <a:rPr lang="en-US" sz="2600" dirty="0" smtClean="0">
                <a:solidFill>
                  <a:srgbClr val="FF0000"/>
                </a:solidFill>
              </a:rPr>
              <a:t>[Project Level]</a:t>
            </a:r>
            <a:endParaRPr lang="en-US" dirty="0">
              <a:solidFill>
                <a:srgbClr val="FF0000"/>
              </a:solidFill>
            </a:endParaRPr>
          </a:p>
        </p:txBody>
      </p:sp>
    </p:spTree>
    <p:extLst>
      <p:ext uri="{BB962C8B-B14F-4D97-AF65-F5344CB8AC3E}">
        <p14:creationId xmlns:p14="http://schemas.microsoft.com/office/powerpoint/2010/main" val="1320874623"/>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HAH25180.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a:noFill/>
          <a:ln>
            <a:noFill/>
          </a:ln>
        </p:spPr>
      </p:pic>
      <p:pic>
        <p:nvPicPr>
          <p:cNvPr id="8" name="Picture 2" descr="bottom bar.jpg"/>
          <p:cNvPicPr>
            <a:picLocks noChangeAspect="1"/>
          </p:cNvPicPr>
          <p:nvPr/>
        </p:nvPicPr>
        <p:blipFill>
          <a:blip r:embed="rId3" cstate="email">
            <a:extLst>
              <a:ext uri="{28A0092B-C50C-407E-A947-70E740481C1C}">
                <a14:useLocalDpi xmlns:a14="http://schemas.microsoft.com/office/drawing/2010/main"/>
              </a:ext>
            </a:extLst>
          </a:blip>
          <a:srcRect t="-2" b="-2"/>
          <a:stretch>
            <a:fillRect/>
          </a:stretch>
        </p:blipFill>
        <p:spPr bwMode="auto">
          <a:xfrm rot="5400000">
            <a:off x="-261937" y="5730875"/>
            <a:ext cx="1365250"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492125" y="5135563"/>
            <a:ext cx="6054725" cy="1363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FFFFFF"/>
              </a:solidFill>
              <a:latin typeface="Arial"/>
            </a:endParaRPr>
          </a:p>
        </p:txBody>
      </p:sp>
      <p:sp>
        <p:nvSpPr>
          <p:cNvPr id="11" name="TextBox 10"/>
          <p:cNvSpPr txBox="1"/>
          <p:nvPr/>
        </p:nvSpPr>
        <p:spPr>
          <a:xfrm>
            <a:off x="713753" y="5293153"/>
            <a:ext cx="5567128" cy="1032696"/>
          </a:xfrm>
          <a:prstGeom prst="rect">
            <a:avLst/>
          </a:prstGeom>
        </p:spPr>
        <p:txBody>
          <a:bodyPr lIns="82296" rIns="82296" anchor="ctr"/>
          <a:lstStyle/>
          <a:p>
            <a:pPr fontAlgn="auto">
              <a:lnSpc>
                <a:spcPct val="90000"/>
              </a:lnSpc>
              <a:spcAft>
                <a:spcPts val="0"/>
              </a:spcAft>
              <a:defRPr/>
            </a:pPr>
            <a:r>
              <a:rPr lang="en-US" sz="3000" spc="-100" dirty="0" smtClean="0">
                <a:gradFill>
                  <a:gsLst>
                    <a:gs pos="0">
                      <a:srgbClr val="0096D6"/>
                    </a:gs>
                    <a:gs pos="44000">
                      <a:srgbClr val="01BBBB"/>
                    </a:gs>
                    <a:gs pos="100000">
                      <a:srgbClr val="008041"/>
                    </a:gs>
                  </a:gsLst>
                  <a:lin ang="4800000" scaled="0"/>
                </a:gradFill>
                <a:latin typeface="Arial"/>
                <a:ea typeface="+mn-ea"/>
              </a:rPr>
              <a:t>The Collaborative Professional Services Portfolio</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lide(fromLeft)">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pic>
        <p:nvPicPr>
          <p:cNvPr id="6" name="Picture 5" descr="white one line.png"/>
          <p:cNvPicPr>
            <a:picLocks noChangeAspect="1"/>
          </p:cNvPicPr>
          <p:nvPr/>
        </p:nvPicPr>
        <p:blipFill>
          <a:blip r:embed="rId3" cstate="email">
            <a:extLst>
              <a:ext uri="{28A0092B-C50C-407E-A947-70E740481C1C}">
                <a14:useLocalDpi xmlns:a14="http://schemas.microsoft.com/office/drawing/2010/main"/>
              </a:ext>
            </a:extLst>
          </a:blip>
          <a:srcRect r="-1346"/>
          <a:stretch>
            <a:fillRect/>
          </a:stretch>
        </p:blipFill>
        <p:spPr>
          <a:xfrm>
            <a:off x="1467300" y="3018982"/>
            <a:ext cx="6209411" cy="545495"/>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sz="1800" dirty="0">
                <a:solidFill>
                  <a:srgbClr val="4F81BD">
                    <a:lumMod val="75000"/>
                  </a:srgbClr>
                </a:solidFill>
                <a:latin typeface="微软雅黑"/>
                <a:cs typeface="Segoe UI" pitchFamily="34" charset="0"/>
              </a:rPr>
              <a:t>百</a:t>
            </a:r>
            <a:r>
              <a:rPr lang="zh-CN" altLang="en-US" sz="1800" dirty="0" smtClean="0">
                <a:solidFill>
                  <a:srgbClr val="4F81BD">
                    <a:lumMod val="75000"/>
                  </a:srgbClr>
                </a:solidFill>
                <a:latin typeface="微软雅黑"/>
                <a:cs typeface="Segoe UI" pitchFamily="34" charset="0"/>
              </a:rPr>
              <a:t>度传课：司马懿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网易学堂：司马懿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知乎：       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a:lnSpc>
                <a:spcPct val="150000"/>
              </a:lnSpc>
            </a:pPr>
            <a:r>
              <a:rPr lang="zh-CN" altLang="en-US" sz="1800" dirty="0" smtClean="0">
                <a:solidFill>
                  <a:srgbClr val="4F81BD">
                    <a:lumMod val="75000"/>
                  </a:srgbClr>
                </a:solidFill>
                <a:latin typeface="微软雅黑"/>
                <a:ea typeface="微软雅黑"/>
                <a:cs typeface="Segoe UI" pitchFamily="34" charset="0"/>
              </a:rPr>
              <a:t>学习世界五百强和咨询公司</a:t>
            </a:r>
            <a:r>
              <a:rPr lang="en-US" altLang="zh-CN" sz="1800" dirty="0" smtClean="0">
                <a:solidFill>
                  <a:srgbClr val="4F81BD">
                    <a:lumMod val="75000"/>
                  </a:srgbClr>
                </a:solidFill>
                <a:latin typeface="微软雅黑"/>
                <a:ea typeface="微软雅黑"/>
                <a:cs typeface="Segoe UI" pitchFamily="34" charset="0"/>
              </a:rPr>
              <a:t>PPT</a:t>
            </a:r>
            <a:r>
              <a:rPr lang="zh-CN" altLang="en-US" sz="1800" dirty="0" smtClean="0">
                <a:solidFill>
                  <a:srgbClr val="4F81BD">
                    <a:lumMod val="75000"/>
                  </a:srgbClr>
                </a:solidFill>
                <a:latin typeface="微软雅黑"/>
                <a:ea typeface="微软雅黑"/>
                <a:cs typeface="Segoe UI" pitchFamily="34" charset="0"/>
              </a:rPr>
              <a:t>课程请访问如下网站搜索：“司马懿”</a:t>
            </a:r>
            <a:endParaRPr lang="zh-CN" altLang="en-US" sz="1800" dirty="0">
              <a:solidFill>
                <a:srgbClr val="4F81BD">
                  <a:lumMod val="75000"/>
                </a:srgbClr>
              </a:solidFill>
              <a:latin typeface="微软雅黑"/>
              <a:ea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Professional Services</a:t>
            </a:r>
            <a:endParaRPr lang="en-US" dirty="0"/>
          </a:p>
        </p:txBody>
      </p:sp>
      <p:sp>
        <p:nvSpPr>
          <p:cNvPr id="15" name="Text Placeholder 4"/>
          <p:cNvSpPr txBox="1">
            <a:spLocks/>
          </p:cNvSpPr>
          <p:nvPr/>
        </p:nvSpPr>
        <p:spPr>
          <a:xfrm>
            <a:off x="4706938" y="1339851"/>
            <a:ext cx="4122737" cy="1490101"/>
          </a:xfrm>
          <a:prstGeom prst="rect">
            <a:avLst/>
          </a:prstGeom>
        </p:spPr>
        <p:txBody>
          <a:bodyPr vert="horz" lIns="91440" tIns="45720" rIns="91440" bIns="45720" rtlCol="0">
            <a:normAutofit/>
          </a:bodyPr>
          <a:lstStyle>
            <a:lvl1pPr marL="228600" indent="-228600" algn="l" defTabSz="914400" rtl="0" eaLnBrk="1" latinLnBrk="0" hangingPunct="1">
              <a:lnSpc>
                <a:spcPct val="95000"/>
              </a:lnSpc>
              <a:spcBef>
                <a:spcPts val="1480"/>
              </a:spcBef>
              <a:buClr>
                <a:schemeClr val="tx2"/>
              </a:buClr>
              <a:buSzPct val="90000"/>
              <a:buFont typeface="Arial" pitchFamily="34" charset="0"/>
              <a:buChar char="•"/>
              <a:tabLst/>
              <a:defRPr lang="en-US" sz="1800" kern="1200">
                <a:solidFill>
                  <a:srgbClr val="435153"/>
                </a:solidFill>
                <a:latin typeface="+mj-lt"/>
                <a:ea typeface="+mn-ea"/>
                <a:cs typeface="+mn-cs"/>
              </a:defRPr>
            </a:lvl1pPr>
            <a:lvl2pPr marL="406400" indent="0" algn="l" defTabSz="914400" rtl="0" eaLnBrk="1" latinLnBrk="0" hangingPunct="1">
              <a:lnSpc>
                <a:spcPct val="95000"/>
              </a:lnSpc>
              <a:spcBef>
                <a:spcPts val="600"/>
              </a:spcBef>
              <a:buClr>
                <a:schemeClr val="tx2"/>
              </a:buClr>
              <a:buFontTx/>
              <a:buNone/>
              <a:defRPr lang="en-US" sz="1400" kern="120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200" kern="120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100" kern="120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100" kern="120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475"/>
              </a:spcBef>
            </a:pPr>
            <a:endParaRPr lang="en-US" altLang="ja-JP" sz="1400" b="1" dirty="0" smtClean="0">
              <a:ea typeface="ヒラギノ角ゴ Pro W3" pitchFamily="123" charset="-128"/>
            </a:endParaRPr>
          </a:p>
        </p:txBody>
      </p:sp>
      <p:sp>
        <p:nvSpPr>
          <p:cNvPr id="7" name="Round Same Side Corner Rectangle 6"/>
          <p:cNvSpPr/>
          <p:nvPr/>
        </p:nvSpPr>
        <p:spPr>
          <a:xfrm>
            <a:off x="5457313" y="3764352"/>
            <a:ext cx="3361250" cy="1536455"/>
          </a:xfrm>
          <a:prstGeom prst="round2SameRect">
            <a:avLst>
              <a:gd name="adj1" fmla="val 6346"/>
              <a:gd name="adj2" fmla="val 0"/>
            </a:avLst>
          </a:prstGeom>
          <a:gradFill>
            <a:gsLst>
              <a:gs pos="0">
                <a:schemeClr val="tx1">
                  <a:alpha val="25000"/>
                </a:schemeClr>
              </a:gs>
              <a:gs pos="100000">
                <a:schemeClr val="accent4">
                  <a:alpha val="0"/>
                </a:schemeClr>
              </a:gs>
            </a:gsLst>
            <a:lin ang="5400000" scaled="0"/>
          </a:gradFill>
          <a:ln w="6350">
            <a:gradFill>
              <a:gsLst>
                <a:gs pos="0">
                  <a:schemeClr val="accent2"/>
                </a:gs>
                <a:gs pos="100000">
                  <a:schemeClr val="accent2">
                    <a:alpha val="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ound Same Side Corner Rectangle 7"/>
          <p:cNvSpPr/>
          <p:nvPr/>
        </p:nvSpPr>
        <p:spPr>
          <a:xfrm>
            <a:off x="5457313" y="2473051"/>
            <a:ext cx="3361250" cy="1373087"/>
          </a:xfrm>
          <a:prstGeom prst="round2SameRect">
            <a:avLst>
              <a:gd name="adj1" fmla="val 6346"/>
              <a:gd name="adj2" fmla="val 0"/>
            </a:avLst>
          </a:prstGeom>
          <a:gradFill>
            <a:gsLst>
              <a:gs pos="0">
                <a:schemeClr val="tx1">
                  <a:alpha val="25000"/>
                </a:schemeClr>
              </a:gs>
              <a:gs pos="100000">
                <a:schemeClr val="accent4">
                  <a:alpha val="0"/>
                </a:schemeClr>
              </a:gs>
            </a:gsLst>
            <a:lin ang="5400000" scaled="0"/>
          </a:gradFill>
          <a:ln w="6350">
            <a:gradFill>
              <a:gsLst>
                <a:gs pos="0">
                  <a:schemeClr val="accent2"/>
                </a:gs>
                <a:gs pos="100000">
                  <a:schemeClr val="accent2">
                    <a:alpha val="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1200"/>
              </a:spcBef>
              <a:buClr>
                <a:srgbClr val="0096D6"/>
              </a:buClr>
              <a:defRPr/>
            </a:pPr>
            <a:r>
              <a:rPr lang="en-US" sz="2000" b="1" dirty="0">
                <a:solidFill>
                  <a:schemeClr val="tx1"/>
                </a:solidFill>
                <a:ea typeface="ＭＳ Ｐゴシック" charset="-128"/>
              </a:rPr>
              <a:t>Guidance Services and Development Services</a:t>
            </a:r>
          </a:p>
          <a:p>
            <a:pPr>
              <a:spcAft>
                <a:spcPts val="1200"/>
              </a:spcAft>
              <a:buClr>
                <a:srgbClr val="0096D6"/>
              </a:buClr>
              <a:defRPr/>
            </a:pPr>
            <a:r>
              <a:rPr lang="en-US" sz="1600" b="1" dirty="0">
                <a:solidFill>
                  <a:schemeClr val="tx2">
                    <a:lumMod val="60000"/>
                    <a:lumOff val="40000"/>
                  </a:schemeClr>
                </a:solidFill>
                <a:ea typeface="ＭＳ Ｐゴシック" charset="-128"/>
              </a:rPr>
              <a:t>Cisco validates or designs the Customer’s IT Infrastructure</a:t>
            </a:r>
          </a:p>
        </p:txBody>
      </p:sp>
      <p:grpSp>
        <p:nvGrpSpPr>
          <p:cNvPr id="18" name="Group 42"/>
          <p:cNvGrpSpPr>
            <a:grpSpLocks/>
          </p:cNvGrpSpPr>
          <p:nvPr/>
        </p:nvGrpSpPr>
        <p:grpSpPr bwMode="auto">
          <a:xfrm>
            <a:off x="1720354" y="2842712"/>
            <a:ext cx="1913930" cy="1935956"/>
            <a:chOff x="2042791" y="3065069"/>
            <a:chExt cx="1924050" cy="1924050"/>
          </a:xfrm>
        </p:grpSpPr>
        <p:sp>
          <p:nvSpPr>
            <p:cNvPr id="34" name="Oval 33"/>
            <p:cNvSpPr/>
            <p:nvPr/>
          </p:nvSpPr>
          <p:spPr bwMode="auto">
            <a:xfrm>
              <a:off x="2043290" y="3064753"/>
              <a:ext cx="1923053" cy="1924839"/>
            </a:xfrm>
            <a:prstGeom prst="ellipse">
              <a:avLst/>
            </a:prstGeom>
            <a:gradFill>
              <a:gsLst>
                <a:gs pos="0">
                  <a:schemeClr val="bg1">
                    <a:lumMod val="75000"/>
                  </a:schemeClr>
                </a:gs>
                <a:gs pos="71000">
                  <a:schemeClr val="bg1">
                    <a:lumMod val="95000"/>
                  </a:schemeClr>
                </a:gs>
                <a:gs pos="100000">
                  <a:schemeClr val="bg1">
                    <a:lumMod val="95000"/>
                  </a:schemeClr>
                </a:gs>
              </a:gsLst>
            </a:gradFill>
            <a:ln w="38100">
              <a:solidFill>
                <a:schemeClr val="bg1"/>
              </a:solidFill>
              <a:headEnd/>
              <a:tailEnd/>
            </a:ln>
            <a:effectLst>
              <a:outerShdw blurRad="206375" dist="50800" dir="5400000" algn="tl" rotWithShape="0">
                <a:srgbClr val="000000">
                  <a:alpha val="43000"/>
                </a:srgbClr>
              </a:outerShdw>
            </a:effectLst>
          </p:spPr>
          <p:style>
            <a:lnRef idx="1">
              <a:schemeClr val="accent2"/>
            </a:lnRef>
            <a:fillRef idx="3">
              <a:schemeClr val="accent2"/>
            </a:fillRef>
            <a:effectRef idx="2">
              <a:schemeClr val="accent2"/>
            </a:effectRef>
            <a:fontRef idx="minor">
              <a:schemeClr val="lt1"/>
            </a:fontRef>
          </p:style>
          <p:txBody>
            <a:bodyPr tIns="0"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914400" rtl="0" eaLnBrk="1" latinLnBrk="0" hangingPunct="1">
                <a:defRPr sz="2400" kern="1200">
                  <a:solidFill>
                    <a:schemeClr val="lt1"/>
                  </a:solidFill>
                  <a:latin typeface="+mn-lt"/>
                  <a:ea typeface="+mn-ea"/>
                  <a:cs typeface="+mn-cs"/>
                </a:defRPr>
              </a:lvl6pPr>
              <a:lvl7pPr marL="2743200" algn="l" defTabSz="914400" rtl="0" eaLnBrk="1" latinLnBrk="0" hangingPunct="1">
                <a:defRPr sz="2400" kern="1200">
                  <a:solidFill>
                    <a:schemeClr val="lt1"/>
                  </a:solidFill>
                  <a:latin typeface="+mn-lt"/>
                  <a:ea typeface="+mn-ea"/>
                  <a:cs typeface="+mn-cs"/>
                </a:defRPr>
              </a:lvl7pPr>
              <a:lvl8pPr marL="3200400" algn="l" defTabSz="914400" rtl="0" eaLnBrk="1" latinLnBrk="0" hangingPunct="1">
                <a:defRPr sz="2400" kern="1200">
                  <a:solidFill>
                    <a:schemeClr val="lt1"/>
                  </a:solidFill>
                  <a:latin typeface="+mn-lt"/>
                  <a:ea typeface="+mn-ea"/>
                  <a:cs typeface="+mn-cs"/>
                </a:defRPr>
              </a:lvl8pPr>
              <a:lvl9pPr marL="3657600" algn="l" defTabSz="914400" rtl="0" eaLnBrk="1" latinLnBrk="0" hangingPunct="1">
                <a:defRPr sz="2400" kern="1200">
                  <a:solidFill>
                    <a:schemeClr val="lt1"/>
                  </a:solidFill>
                  <a:latin typeface="+mn-lt"/>
                  <a:ea typeface="+mn-ea"/>
                  <a:cs typeface="+mn-cs"/>
                </a:defRPr>
              </a:lvl9pPr>
            </a:lstStyle>
            <a:p>
              <a:pPr algn="ctr">
                <a:lnSpc>
                  <a:spcPct val="90000"/>
                </a:lnSpc>
                <a:defRPr/>
              </a:pPr>
              <a:endParaRPr sz="2000">
                <a:solidFill>
                  <a:srgbClr val="FFFFFF"/>
                </a:solidFill>
              </a:endParaRPr>
            </a:p>
          </p:txBody>
        </p:sp>
        <p:pic>
          <p:nvPicPr>
            <p:cNvPr id="35" name="Picture 62"/>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51150" y="3735906"/>
              <a:ext cx="1107332" cy="582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43"/>
          <p:cNvGrpSpPr>
            <a:grpSpLocks/>
          </p:cNvGrpSpPr>
          <p:nvPr/>
        </p:nvGrpSpPr>
        <p:grpSpPr bwMode="auto">
          <a:xfrm>
            <a:off x="125413" y="1242194"/>
            <a:ext cx="5103812" cy="5162550"/>
            <a:chOff x="439416" y="1474394"/>
            <a:chExt cx="5130800" cy="5130800"/>
          </a:xfrm>
        </p:grpSpPr>
        <p:sp>
          <p:nvSpPr>
            <p:cNvPr id="32" name="Donut 31"/>
            <p:cNvSpPr/>
            <p:nvPr/>
          </p:nvSpPr>
          <p:spPr bwMode="auto">
            <a:xfrm>
              <a:off x="439416" y="1474394"/>
              <a:ext cx="5130800" cy="5130800"/>
            </a:xfrm>
            <a:prstGeom prst="donut">
              <a:avLst>
                <a:gd name="adj" fmla="val 11876"/>
              </a:avLst>
            </a:prstGeom>
            <a:gradFill>
              <a:gsLst>
                <a:gs pos="0">
                  <a:schemeClr val="accent1"/>
                </a:gs>
                <a:gs pos="99000">
                  <a:schemeClr val="accent1">
                    <a:lumMod val="50000"/>
                  </a:schemeClr>
                </a:gs>
              </a:gsLst>
              <a:lin ang="4800000" scaled="0"/>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3" name="Rectangle 51"/>
            <p:cNvSpPr>
              <a:spLocks noChangeArrowheads="1"/>
            </p:cNvSpPr>
            <p:nvPr/>
          </p:nvSpPr>
          <p:spPr bwMode="auto">
            <a:xfrm>
              <a:off x="2051906" y="1566213"/>
              <a:ext cx="1961293" cy="45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7800" indent="-177800" algn="ctr">
                <a:spcBef>
                  <a:spcPts val="1200"/>
                </a:spcBef>
                <a:buClr>
                  <a:srgbClr val="0096D6"/>
                </a:buClr>
              </a:pPr>
              <a:r>
                <a:rPr lang="en-US" sz="2400">
                  <a:solidFill>
                    <a:schemeClr val="bg1"/>
                  </a:solidFill>
                  <a:ea typeface="MS PGothic" pitchFamily="34" charset="-128"/>
                </a:rPr>
                <a:t>Customer</a:t>
              </a:r>
            </a:p>
          </p:txBody>
        </p:sp>
      </p:grpSp>
      <p:sp>
        <p:nvSpPr>
          <p:cNvPr id="30" name="Donut 29"/>
          <p:cNvSpPr>
            <a:spLocks noChangeAspect="1"/>
          </p:cNvSpPr>
          <p:nvPr/>
        </p:nvSpPr>
        <p:spPr bwMode="auto">
          <a:xfrm>
            <a:off x="909638" y="2023247"/>
            <a:ext cx="3535362" cy="3575051"/>
          </a:xfrm>
          <a:prstGeom prst="donut">
            <a:avLst>
              <a:gd name="adj" fmla="val 15407"/>
            </a:avLst>
          </a:prstGeom>
          <a:gradFill>
            <a:gsLst>
              <a:gs pos="0">
                <a:schemeClr val="accent2"/>
              </a:gs>
              <a:gs pos="100000">
                <a:schemeClr val="accent2">
                  <a:lumMod val="50000"/>
                </a:schemeClr>
              </a:gs>
            </a:gsLst>
            <a:lin ang="4800000" scaled="0"/>
          </a:gradFill>
          <a:ln>
            <a:noFill/>
          </a:ln>
          <a:effectLst>
            <a:outerShdw blurRad="76200" dist="50800" dir="5400000" algn="ctr" rotWithShape="0">
              <a:srgbClr val="000000">
                <a:alpha val="27000"/>
              </a:srgb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1" name="Rectangle 46"/>
          <p:cNvSpPr>
            <a:spLocks noChangeArrowheads="1"/>
          </p:cNvSpPr>
          <p:nvPr/>
        </p:nvSpPr>
        <p:spPr bwMode="auto">
          <a:xfrm>
            <a:off x="1729425" y="2075750"/>
            <a:ext cx="19509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7800" indent="-177800" algn="ctr">
              <a:spcBef>
                <a:spcPts val="1200"/>
              </a:spcBef>
              <a:buClr>
                <a:srgbClr val="0096D6"/>
              </a:buClr>
            </a:pPr>
            <a:r>
              <a:rPr lang="en-US" sz="2400">
                <a:solidFill>
                  <a:schemeClr val="bg1"/>
                </a:solidFill>
                <a:ea typeface="MS PGothic" pitchFamily="34" charset="-128"/>
              </a:rPr>
              <a:t>Partner</a:t>
            </a:r>
          </a:p>
        </p:txBody>
      </p:sp>
      <p:sp>
        <p:nvSpPr>
          <p:cNvPr id="24" name="Text Box 49"/>
          <p:cNvSpPr txBox="1">
            <a:spLocks noChangeArrowheads="1"/>
          </p:cNvSpPr>
          <p:nvPr/>
        </p:nvSpPr>
        <p:spPr bwMode="auto">
          <a:xfrm>
            <a:off x="370502" y="1505822"/>
            <a:ext cx="4649943" cy="4680627"/>
          </a:xfrm>
          <a:prstGeom prst="rect">
            <a:avLst/>
          </a:prstGeom>
          <a:noFill/>
          <a:ln w="9525">
            <a:noFill/>
            <a:miter lim="800000"/>
            <a:headEnd/>
            <a:tailEnd/>
          </a:ln>
          <a:effectLst>
            <a:prstShdw prst="shdw17" dist="17961" dir="2700000">
              <a:srgbClr val="014F6E">
                <a:alpha val="74997"/>
              </a:srgbClr>
            </a:prstShdw>
          </a:effectLst>
        </p:spPr>
        <p:txBody>
          <a:bodyPr spcFirstLastPara="1" lIns="82124" tIns="41061" rIns="82124" bIns="41061">
            <a:prstTxWarp prst="textArchDown">
              <a:avLst>
                <a:gd name="adj" fmla="val 20341097"/>
              </a:avLst>
            </a:prstTxWarp>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marL="231775" indent="-231775" algn="ctr" defTabSz="814388" eaLnBrk="0" hangingPunct="0">
              <a:spcAft>
                <a:spcPts val="600"/>
              </a:spcAft>
              <a:tabLst>
                <a:tab pos="58738" algn="l"/>
              </a:tabLst>
              <a:defRPr/>
            </a:pPr>
            <a:r>
              <a:rPr lang="en-US" sz="1800" dirty="0">
                <a:solidFill>
                  <a:schemeClr val="bg1"/>
                </a:solidFill>
                <a:latin typeface="Arial"/>
              </a:rPr>
              <a:t>Collaboration — Data Center/Virtualization — Borderless Networks — Cloud</a:t>
            </a:r>
          </a:p>
        </p:txBody>
      </p:sp>
      <p:sp>
        <p:nvSpPr>
          <p:cNvPr id="10" name="Rectangle 54"/>
          <p:cNvSpPr>
            <a:spLocks noChangeArrowheads="1"/>
          </p:cNvSpPr>
          <p:nvPr/>
        </p:nvSpPr>
        <p:spPr bwMode="auto">
          <a:xfrm>
            <a:off x="4937131" y="4877580"/>
            <a:ext cx="37576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7800" indent="-177800">
              <a:spcBef>
                <a:spcPts val="1200"/>
              </a:spcBef>
              <a:buClr>
                <a:srgbClr val="0096D6"/>
              </a:buClr>
            </a:pPr>
            <a:endParaRPr lang="en-US" sz="1600">
              <a:solidFill>
                <a:srgbClr val="FFFFFF"/>
              </a:solidFill>
              <a:ea typeface="MS PGothic" pitchFamily="34" charset="-128"/>
            </a:endParaRPr>
          </a:p>
        </p:txBody>
      </p:sp>
      <p:grpSp>
        <p:nvGrpSpPr>
          <p:cNvPr id="11" name="Group 10"/>
          <p:cNvGrpSpPr/>
          <p:nvPr/>
        </p:nvGrpSpPr>
        <p:grpSpPr>
          <a:xfrm>
            <a:off x="5457313" y="1297042"/>
            <a:ext cx="3330534" cy="1373087"/>
            <a:chOff x="5422562" y="1100652"/>
            <a:chExt cx="3330534" cy="1373087"/>
          </a:xfrm>
        </p:grpSpPr>
        <p:sp>
          <p:nvSpPr>
            <p:cNvPr id="16" name="Round Same Side Corner Rectangle 15"/>
            <p:cNvSpPr/>
            <p:nvPr/>
          </p:nvSpPr>
          <p:spPr>
            <a:xfrm>
              <a:off x="5422562" y="1100652"/>
              <a:ext cx="3330534" cy="1373087"/>
            </a:xfrm>
            <a:prstGeom prst="round2SameRect">
              <a:avLst>
                <a:gd name="adj1" fmla="val 6346"/>
                <a:gd name="adj2" fmla="val 0"/>
              </a:avLst>
            </a:prstGeom>
            <a:gradFill>
              <a:gsLst>
                <a:gs pos="0">
                  <a:schemeClr val="tx1">
                    <a:alpha val="25000"/>
                  </a:schemeClr>
                </a:gs>
                <a:gs pos="100000">
                  <a:schemeClr val="accent4">
                    <a:alpha val="0"/>
                  </a:schemeClr>
                </a:gs>
              </a:gsLst>
              <a:lin ang="5400000" scaled="0"/>
            </a:gradFill>
            <a:ln w="6350">
              <a:gradFill>
                <a:gsLst>
                  <a:gs pos="0">
                    <a:schemeClr val="accent2"/>
                  </a:gs>
                  <a:gs pos="100000">
                    <a:schemeClr val="accent2">
                      <a:alpha val="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7" name="Rectangle 16"/>
            <p:cNvSpPr/>
            <p:nvPr/>
          </p:nvSpPr>
          <p:spPr>
            <a:xfrm>
              <a:off x="5457825" y="1116013"/>
              <a:ext cx="3294063" cy="1138237"/>
            </a:xfrm>
            <a:prstGeom prst="rect">
              <a:avLst/>
            </a:prstGeom>
          </p:spPr>
          <p:txBody>
            <a:bodyPr>
              <a:spAutoFit/>
            </a:bodyPr>
            <a:lstStyle/>
            <a:p>
              <a:pPr marL="177800" indent="-177800">
                <a:spcBef>
                  <a:spcPts val="1200"/>
                </a:spcBef>
                <a:buClr>
                  <a:srgbClr val="0096D6"/>
                </a:buClr>
                <a:defRPr/>
              </a:pPr>
              <a:r>
                <a:rPr lang="en-US" sz="2000" b="1" dirty="0">
                  <a:ea typeface="ＭＳ Ｐゴシック" charset="-128"/>
                </a:rPr>
                <a:t>Assessment Services:</a:t>
              </a:r>
            </a:p>
            <a:p>
              <a:pPr>
                <a:spcAft>
                  <a:spcPts val="1200"/>
                </a:spcAft>
                <a:buClr>
                  <a:srgbClr val="0096D6"/>
                </a:buClr>
                <a:defRPr/>
              </a:pPr>
              <a:r>
                <a:rPr lang="en-US" sz="1600" b="1" dirty="0">
                  <a:solidFill>
                    <a:schemeClr val="tx2">
                      <a:lumMod val="60000"/>
                      <a:lumOff val="40000"/>
                    </a:schemeClr>
                  </a:solidFill>
                  <a:ea typeface="ＭＳ Ｐゴシック" charset="-128"/>
                </a:rPr>
                <a:t>Cisco Analyzes and Collects Data to Automate Professional </a:t>
              </a:r>
              <a:r>
                <a:rPr lang="en-US" sz="1600" b="1" dirty="0">
                  <a:solidFill>
                    <a:schemeClr val="tx2">
                      <a:lumMod val="60000"/>
                      <a:lumOff val="40000"/>
                    </a:schemeClr>
                  </a:solidFill>
                </a:rPr>
                <a:t>S</a:t>
              </a:r>
              <a:r>
                <a:rPr lang="en-US" sz="1600" b="1" dirty="0">
                  <a:solidFill>
                    <a:schemeClr val="tx2">
                      <a:lumMod val="60000"/>
                      <a:lumOff val="40000"/>
                    </a:schemeClr>
                  </a:solidFill>
                  <a:ea typeface="ＭＳ Ｐゴシック" charset="-128"/>
                </a:rPr>
                <a:t>ervice Capabilities</a:t>
              </a:r>
            </a:p>
          </p:txBody>
        </p:sp>
      </p:grpSp>
      <p:sp>
        <p:nvSpPr>
          <p:cNvPr id="12" name="Rectangle 11"/>
          <p:cNvSpPr/>
          <p:nvPr/>
        </p:nvSpPr>
        <p:spPr>
          <a:xfrm>
            <a:off x="5422564" y="3823469"/>
            <a:ext cx="3465513" cy="893762"/>
          </a:xfrm>
          <a:prstGeom prst="rect">
            <a:avLst/>
          </a:prstGeom>
        </p:spPr>
        <p:txBody>
          <a:bodyPr>
            <a:spAutoFit/>
          </a:bodyPr>
          <a:lstStyle/>
          <a:p>
            <a:pPr marL="177800" indent="-177800">
              <a:spcBef>
                <a:spcPts val="1200"/>
              </a:spcBef>
              <a:buClr>
                <a:srgbClr val="0096D6"/>
              </a:buClr>
              <a:defRPr/>
            </a:pPr>
            <a:r>
              <a:rPr lang="en-US" sz="2000" b="1" dirty="0">
                <a:latin typeface="Arial"/>
                <a:ea typeface="ＭＳ Ｐゴシック" charset="-128"/>
              </a:rPr>
              <a:t>Practice Accelerators: </a:t>
            </a:r>
          </a:p>
          <a:p>
            <a:pPr>
              <a:buClr>
                <a:srgbClr val="0096D6"/>
              </a:buClr>
              <a:defRPr/>
            </a:pPr>
            <a:r>
              <a:rPr lang="en-US" sz="1600" b="1" dirty="0">
                <a:solidFill>
                  <a:schemeClr val="tx2">
                    <a:lumMod val="60000"/>
                    <a:lumOff val="40000"/>
                  </a:schemeClr>
                </a:solidFill>
                <a:ea typeface="ＭＳ Ｐゴシック" charset="-128"/>
              </a:rPr>
              <a:t>Cisco Aids a Partner in Starting </a:t>
            </a:r>
          </a:p>
          <a:p>
            <a:pPr>
              <a:buClr>
                <a:srgbClr val="0096D6"/>
              </a:buClr>
              <a:defRPr/>
            </a:pPr>
            <a:r>
              <a:rPr lang="en-US" sz="1600" b="1" dirty="0">
                <a:solidFill>
                  <a:schemeClr val="tx2">
                    <a:lumMod val="60000"/>
                    <a:lumOff val="40000"/>
                  </a:schemeClr>
                </a:solidFill>
                <a:ea typeface="ＭＳ Ｐゴシック" charset="-128"/>
              </a:rPr>
              <a:t>a Practice in a Given Technology</a:t>
            </a:r>
          </a:p>
        </p:txBody>
      </p:sp>
      <p:sp>
        <p:nvSpPr>
          <p:cNvPr id="13" name="Round Same Side Corner Rectangle 12"/>
          <p:cNvSpPr/>
          <p:nvPr/>
        </p:nvSpPr>
        <p:spPr>
          <a:xfrm>
            <a:off x="5406351" y="4975539"/>
            <a:ext cx="3362955" cy="1076439"/>
          </a:xfrm>
          <a:prstGeom prst="round2SameRect">
            <a:avLst>
              <a:gd name="adj1" fmla="val 6346"/>
              <a:gd name="adj2" fmla="val 0"/>
            </a:avLst>
          </a:prstGeom>
          <a:gradFill>
            <a:gsLst>
              <a:gs pos="0">
                <a:schemeClr val="tx1">
                  <a:alpha val="25000"/>
                </a:schemeClr>
              </a:gs>
              <a:gs pos="100000">
                <a:schemeClr val="accent4">
                  <a:alpha val="0"/>
                </a:schemeClr>
              </a:gs>
            </a:gsLst>
            <a:lin ang="5400000" scaled="0"/>
          </a:gradFill>
          <a:ln w="6350">
            <a:gradFill>
              <a:gsLst>
                <a:gs pos="0">
                  <a:schemeClr val="accent2"/>
                </a:gs>
                <a:gs pos="100000">
                  <a:schemeClr val="accent2">
                    <a:alpha val="0"/>
                  </a:schemeClr>
                </a:gs>
              </a:gsLst>
              <a:lin ang="54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1200"/>
              </a:spcBef>
              <a:buClr>
                <a:srgbClr val="0096D6"/>
              </a:buClr>
              <a:defRPr/>
            </a:pPr>
            <a:r>
              <a:rPr lang="en-US" sz="2000" b="1" dirty="0">
                <a:solidFill>
                  <a:schemeClr val="tx1"/>
                </a:solidFill>
                <a:ea typeface="ＭＳ Ｐゴシック" charset="-128"/>
              </a:rPr>
              <a:t>Knowledge Services:</a:t>
            </a:r>
          </a:p>
          <a:p>
            <a:pPr>
              <a:buClr>
                <a:srgbClr val="0096D6"/>
              </a:buClr>
              <a:defRPr/>
            </a:pPr>
            <a:r>
              <a:rPr lang="en-US" sz="1600" b="1" dirty="0">
                <a:solidFill>
                  <a:schemeClr val="tx2">
                    <a:lumMod val="60000"/>
                    <a:lumOff val="40000"/>
                  </a:schemeClr>
                </a:solidFill>
                <a:ea typeface="ＭＳ Ｐゴシック" charset="-128"/>
              </a:rPr>
              <a:t>Access to Cisco knowledge base and service delivery tools &amp; templates</a:t>
            </a:r>
          </a:p>
        </p:txBody>
      </p:sp>
      <p:pic>
        <p:nvPicPr>
          <p:cNvPr id="47" name="46 Imagen" descr="grafic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9258" y="2881507"/>
            <a:ext cx="3537391" cy="2731045"/>
          </a:xfrm>
          <a:prstGeom prst="rect">
            <a:avLst/>
          </a:prstGeom>
        </p:spPr>
      </p:pic>
      <p:sp>
        <p:nvSpPr>
          <p:cNvPr id="27" name="Rectangle 41"/>
          <p:cNvSpPr>
            <a:spLocks noChangeArrowheads="1"/>
          </p:cNvSpPr>
          <p:nvPr/>
        </p:nvSpPr>
        <p:spPr bwMode="auto">
          <a:xfrm>
            <a:off x="1755183" y="5064147"/>
            <a:ext cx="2068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spcBef>
                <a:spcPts val="1200"/>
              </a:spcBef>
              <a:buClr>
                <a:srgbClr val="0096D6"/>
              </a:buClr>
            </a:pPr>
            <a:r>
              <a:rPr lang="en-US" sz="1200" b="1" dirty="0">
                <a:solidFill>
                  <a:srgbClr val="323232"/>
                </a:solidFill>
                <a:ea typeface="MS PGothic" pitchFamily="34" charset="-128"/>
              </a:rPr>
              <a:t>Guidance &amp; Development Services</a:t>
            </a:r>
          </a:p>
        </p:txBody>
      </p:sp>
      <p:sp>
        <p:nvSpPr>
          <p:cNvPr id="25" name="Rectangle 24"/>
          <p:cNvSpPr/>
          <p:nvPr/>
        </p:nvSpPr>
        <p:spPr bwMode="auto">
          <a:xfrm>
            <a:off x="918583" y="3214097"/>
            <a:ext cx="553998" cy="1100488"/>
          </a:xfrm>
          <a:prstGeom prst="rect">
            <a:avLst/>
          </a:prstGeom>
        </p:spPr>
        <p:txBody>
          <a:bodyPr vert="vert270">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ctr">
              <a:spcBef>
                <a:spcPts val="1200"/>
              </a:spcBef>
              <a:buClr>
                <a:srgbClr val="0096D6"/>
              </a:buClr>
              <a:defRPr/>
            </a:pPr>
            <a:r>
              <a:rPr lang="en-US" sz="1200" b="1" dirty="0">
                <a:solidFill>
                  <a:srgbClr val="323232"/>
                </a:solidFill>
                <a:latin typeface="Arial"/>
              </a:rPr>
              <a:t>Practice Accelerators</a:t>
            </a:r>
          </a:p>
        </p:txBody>
      </p:sp>
      <p:sp>
        <p:nvSpPr>
          <p:cNvPr id="29" name="Rectangle 28"/>
          <p:cNvSpPr/>
          <p:nvPr/>
        </p:nvSpPr>
        <p:spPr bwMode="auto">
          <a:xfrm>
            <a:off x="3851110" y="3257688"/>
            <a:ext cx="553998" cy="1044575"/>
          </a:xfrm>
          <a:prstGeom prst="rect">
            <a:avLst/>
          </a:prstGeom>
        </p:spPr>
        <p:txBody>
          <a:bodyPr vert="vert">
            <a:spAutoFit/>
          </a:bodyPr>
          <a:lstStyle>
            <a:defPPr>
              <a:defRPr lang="en-US"/>
            </a:defPPr>
            <a:lvl1pPr algn="l" rtl="0" fontAlgn="base">
              <a:spcBef>
                <a:spcPct val="0"/>
              </a:spcBef>
              <a:spcAft>
                <a:spcPct val="0"/>
              </a:spcAft>
              <a:defRPr sz="2400" kern="1200">
                <a:solidFill>
                  <a:schemeClr val="tx1"/>
                </a:solidFill>
                <a:latin typeface="Arial" charset="0"/>
                <a:ea typeface="ＭＳ Ｐゴシック" charset="-128"/>
                <a:cs typeface="+mn-cs"/>
              </a:defRPr>
            </a:lvl1pPr>
            <a:lvl2pPr marL="457200" algn="l" rtl="0" fontAlgn="base">
              <a:spcBef>
                <a:spcPct val="0"/>
              </a:spcBef>
              <a:spcAft>
                <a:spcPct val="0"/>
              </a:spcAft>
              <a:defRPr sz="2400" kern="1200">
                <a:solidFill>
                  <a:schemeClr val="tx1"/>
                </a:solidFill>
                <a:latin typeface="Arial" charset="0"/>
                <a:ea typeface="ＭＳ Ｐゴシック" charset="-128"/>
                <a:cs typeface="+mn-cs"/>
              </a:defRPr>
            </a:lvl2pPr>
            <a:lvl3pPr marL="914400" algn="l" rtl="0" fontAlgn="base">
              <a:spcBef>
                <a:spcPct val="0"/>
              </a:spcBef>
              <a:spcAft>
                <a:spcPct val="0"/>
              </a:spcAft>
              <a:defRPr sz="2400" kern="1200">
                <a:solidFill>
                  <a:schemeClr val="tx1"/>
                </a:solidFill>
                <a:latin typeface="Arial" charset="0"/>
                <a:ea typeface="ＭＳ Ｐゴシック" charset="-128"/>
                <a:cs typeface="+mn-cs"/>
              </a:defRPr>
            </a:lvl3pPr>
            <a:lvl4pPr marL="1371600" algn="l" rtl="0" fontAlgn="base">
              <a:spcBef>
                <a:spcPct val="0"/>
              </a:spcBef>
              <a:spcAft>
                <a:spcPct val="0"/>
              </a:spcAft>
              <a:defRPr sz="2400" kern="1200">
                <a:solidFill>
                  <a:schemeClr val="tx1"/>
                </a:solidFill>
                <a:latin typeface="Arial" charset="0"/>
                <a:ea typeface="ＭＳ Ｐゴシック" charset="-128"/>
                <a:cs typeface="+mn-cs"/>
              </a:defRPr>
            </a:lvl4pPr>
            <a:lvl5pPr marL="1828800" algn="l"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a:lstStyle>
          <a:p>
            <a:pPr algn="ctr">
              <a:spcBef>
                <a:spcPts val="1200"/>
              </a:spcBef>
              <a:buClr>
                <a:srgbClr val="0096D6"/>
              </a:buClr>
              <a:defRPr/>
            </a:pPr>
            <a:r>
              <a:rPr lang="en-US" sz="1200" b="1" dirty="0">
                <a:solidFill>
                  <a:srgbClr val="323232"/>
                </a:solidFill>
                <a:latin typeface="Arial"/>
              </a:rPr>
              <a:t>Assessment</a:t>
            </a:r>
            <a:br>
              <a:rPr lang="en-US" sz="1200" b="1" dirty="0">
                <a:solidFill>
                  <a:srgbClr val="323232"/>
                </a:solidFill>
                <a:latin typeface="Arial"/>
              </a:rPr>
            </a:br>
            <a:r>
              <a:rPr lang="en-US" sz="1200" b="1" dirty="0">
                <a:solidFill>
                  <a:srgbClr val="323232"/>
                </a:solidFill>
                <a:latin typeface="Arial"/>
              </a:rPr>
              <a:t>Services</a:t>
            </a:r>
          </a:p>
        </p:txBody>
      </p:sp>
    </p:spTree>
    <p:extLst>
      <p:ext uri="{BB962C8B-B14F-4D97-AF65-F5344CB8AC3E}">
        <p14:creationId xmlns:p14="http://schemas.microsoft.com/office/powerpoint/2010/main" val="175287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97" y="2924185"/>
            <a:ext cx="8922607" cy="676275"/>
          </a:xfrm>
        </p:spPr>
        <p:txBody>
          <a:bodyPr/>
          <a:lstStyle/>
          <a:p>
            <a:r>
              <a:rPr lang="en-US" sz="4400" dirty="0" smtClean="0"/>
              <a:t/>
            </a:r>
            <a:br>
              <a:rPr lang="en-US" sz="4400" dirty="0" smtClean="0"/>
            </a:br>
            <a:r>
              <a:rPr lang="en-US" sz="4400" dirty="0" smtClean="0"/>
              <a:t>Use Cases &amp; Deliverables</a:t>
            </a:r>
            <a:endParaRPr lang="en-US" sz="3600" dirty="0">
              <a:solidFill>
                <a:srgbClr val="4B4B4F"/>
              </a:solidFill>
            </a:endParaRPr>
          </a:p>
        </p:txBody>
      </p:sp>
    </p:spTree>
    <p:extLst>
      <p:ext uri="{BB962C8B-B14F-4D97-AF65-F5344CB8AC3E}">
        <p14:creationId xmlns:p14="http://schemas.microsoft.com/office/powerpoint/2010/main" val="116111983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67" descr="bars.png"/>
          <p:cNvPicPr>
            <a:picLocks noChangeAspect="1"/>
          </p:cNvPicPr>
          <p:nvPr/>
        </p:nvPicPr>
        <p:blipFill>
          <a:blip r:embed="rId3" cstate="print"/>
          <a:srcRect/>
          <a:stretch>
            <a:fillRect/>
          </a:stretch>
        </p:blipFill>
        <p:spPr bwMode="auto">
          <a:xfrm>
            <a:off x="5" y="2159000"/>
            <a:ext cx="6551613" cy="4084638"/>
          </a:xfrm>
          <a:prstGeom prst="rect">
            <a:avLst/>
          </a:prstGeom>
          <a:noFill/>
          <a:ln w="9525">
            <a:noFill/>
            <a:miter lim="800000"/>
            <a:headEnd/>
            <a:tailEnd/>
          </a:ln>
        </p:spPr>
      </p:pic>
      <p:pic>
        <p:nvPicPr>
          <p:cNvPr id="27" name="Picture 17" descr="bars.png"/>
          <p:cNvPicPr>
            <a:picLocks noChangeAspect="1"/>
          </p:cNvPicPr>
          <p:nvPr/>
        </p:nvPicPr>
        <p:blipFill>
          <a:blip r:embed="rId4" cstate="print"/>
          <a:srcRect/>
          <a:stretch>
            <a:fillRect/>
          </a:stretch>
        </p:blipFill>
        <p:spPr bwMode="auto">
          <a:xfrm>
            <a:off x="0" y="0"/>
            <a:ext cx="9144000" cy="6357938"/>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Best in Class Partner Behavior </a:t>
            </a:r>
            <a:endParaRPr lang="en-US" dirty="0"/>
          </a:p>
        </p:txBody>
      </p:sp>
      <p:sp>
        <p:nvSpPr>
          <p:cNvPr id="269315" name="Content Placeholder 2"/>
          <p:cNvSpPr>
            <a:spLocks noGrp="1"/>
          </p:cNvSpPr>
          <p:nvPr>
            <p:ph type="body" sz="quarter" idx="4294967295"/>
          </p:nvPr>
        </p:nvSpPr>
        <p:spPr>
          <a:xfrm>
            <a:off x="3199581" y="1387625"/>
            <a:ext cx="5642973" cy="4964113"/>
          </a:xfrm>
        </p:spPr>
        <p:txBody>
          <a:bodyPr>
            <a:normAutofit lnSpcReduction="10000"/>
          </a:bodyPr>
          <a:lstStyle/>
          <a:p>
            <a:pPr eaLnBrk="1" hangingPunct="1">
              <a:spcBef>
                <a:spcPts val="1475"/>
              </a:spcBef>
              <a:buNone/>
            </a:pPr>
            <a:r>
              <a:rPr lang="en-US" sz="2800" dirty="0" smtClean="0"/>
              <a:t>More Profitable</a:t>
            </a:r>
          </a:p>
          <a:p>
            <a:pPr lvl="1">
              <a:spcBef>
                <a:spcPts val="1475"/>
              </a:spcBef>
            </a:pPr>
            <a:r>
              <a:rPr lang="en-US" sz="2600" dirty="0"/>
              <a:t>	</a:t>
            </a:r>
            <a:r>
              <a:rPr lang="en-US" sz="2600" dirty="0" smtClean="0"/>
              <a:t>- </a:t>
            </a:r>
            <a:r>
              <a:rPr lang="en-US" sz="2000" dirty="0" smtClean="0"/>
              <a:t>GM are </a:t>
            </a:r>
            <a:r>
              <a:rPr lang="en-US" sz="2000" dirty="0" err="1" smtClean="0"/>
              <a:t>3X</a:t>
            </a:r>
            <a:r>
              <a:rPr lang="en-US" sz="2000" dirty="0" smtClean="0"/>
              <a:t> larger than peers</a:t>
            </a:r>
          </a:p>
          <a:p>
            <a:pPr lvl="1">
              <a:spcBef>
                <a:spcPts val="1475"/>
              </a:spcBef>
            </a:pPr>
            <a:r>
              <a:rPr lang="en-US" sz="2000" dirty="0"/>
              <a:t>	</a:t>
            </a:r>
            <a:r>
              <a:rPr lang="en-US" sz="2000" dirty="0" smtClean="0"/>
              <a:t>- Perform Assessments 97% of the 	  time, of which 83% are paid</a:t>
            </a:r>
            <a:endParaRPr lang="en-US" sz="1400" dirty="0" smtClean="0"/>
          </a:p>
          <a:p>
            <a:pPr eaLnBrk="1" hangingPunct="1">
              <a:spcBef>
                <a:spcPts val="1475"/>
              </a:spcBef>
              <a:buNone/>
            </a:pPr>
            <a:r>
              <a:rPr lang="en-US" sz="2800" dirty="0" smtClean="0"/>
              <a:t>More Efficient</a:t>
            </a:r>
          </a:p>
          <a:p>
            <a:pPr eaLnBrk="1" hangingPunct="1">
              <a:spcBef>
                <a:spcPts val="1475"/>
              </a:spcBef>
              <a:buNone/>
            </a:pPr>
            <a:r>
              <a:rPr lang="en-US" sz="2800" dirty="0"/>
              <a:t>	</a:t>
            </a:r>
            <a:r>
              <a:rPr lang="en-US" sz="2800" dirty="0" smtClean="0"/>
              <a:t>	- </a:t>
            </a:r>
            <a:r>
              <a:rPr lang="en-US" dirty="0" smtClean="0"/>
              <a:t>Projects are 97% more efficient</a:t>
            </a:r>
          </a:p>
          <a:p>
            <a:pPr eaLnBrk="1" hangingPunct="1">
              <a:spcBef>
                <a:spcPts val="1475"/>
              </a:spcBef>
              <a:buNone/>
            </a:pPr>
            <a:r>
              <a:rPr lang="en-US" dirty="0"/>
              <a:t>	</a:t>
            </a:r>
            <a:r>
              <a:rPr lang="en-US" dirty="0" smtClean="0"/>
              <a:t>	-  Project waste less than 4%</a:t>
            </a:r>
          </a:p>
          <a:p>
            <a:pPr>
              <a:spcBef>
                <a:spcPts val="1475"/>
              </a:spcBef>
              <a:buNone/>
            </a:pPr>
            <a:r>
              <a:rPr lang="en-US" sz="2800" dirty="0" smtClean="0"/>
              <a:t>Win More Deals</a:t>
            </a:r>
            <a:endParaRPr lang="en-US" sz="2800" dirty="0"/>
          </a:p>
          <a:p>
            <a:pPr>
              <a:spcBef>
                <a:spcPts val="1475"/>
              </a:spcBef>
              <a:buNone/>
            </a:pPr>
            <a:r>
              <a:rPr lang="en-US" sz="2800" dirty="0"/>
              <a:t>		- </a:t>
            </a:r>
            <a:r>
              <a:rPr lang="en-US" dirty="0" smtClean="0">
                <a:solidFill>
                  <a:srgbClr val="FF0000"/>
                </a:solidFill>
              </a:rPr>
              <a:t>Deals are 54% Larger</a:t>
            </a:r>
            <a:endParaRPr lang="en-US" dirty="0">
              <a:solidFill>
                <a:srgbClr val="FF0000"/>
              </a:solidFill>
            </a:endParaRPr>
          </a:p>
          <a:p>
            <a:pPr>
              <a:spcBef>
                <a:spcPts val="1475"/>
              </a:spcBef>
              <a:buNone/>
            </a:pPr>
            <a:r>
              <a:rPr lang="en-US" dirty="0"/>
              <a:t>		-  </a:t>
            </a:r>
            <a:r>
              <a:rPr lang="en-US" dirty="0" smtClean="0"/>
              <a:t>More Complex</a:t>
            </a:r>
            <a:endParaRPr lang="en-US" dirty="0"/>
          </a:p>
          <a:p>
            <a:pPr eaLnBrk="1" hangingPunct="1">
              <a:spcBef>
                <a:spcPts val="1475"/>
              </a:spcBef>
              <a:buNone/>
            </a:pPr>
            <a:endParaRPr lang="en-US" dirty="0" smtClean="0"/>
          </a:p>
          <a:p>
            <a:pPr eaLnBrk="1" hangingPunct="1">
              <a:spcBef>
                <a:spcPts val="1475"/>
              </a:spcBef>
              <a:buNone/>
            </a:pPr>
            <a:endParaRPr lang="en-US" sz="2800" dirty="0" smtClean="0"/>
          </a:p>
          <a:p>
            <a:pPr eaLnBrk="1" hangingPunct="1">
              <a:spcBef>
                <a:spcPts val="1475"/>
              </a:spcBef>
              <a:buNone/>
            </a:pPr>
            <a:endParaRPr lang="en-US" sz="2800" dirty="0" smtClean="0"/>
          </a:p>
          <a:p>
            <a:pPr eaLnBrk="1" hangingPunct="1">
              <a:spcBef>
                <a:spcPts val="1475"/>
              </a:spcBef>
            </a:pPr>
            <a:endParaRPr lang="en-US" dirty="0" smtClean="0">
              <a:ea typeface="Arial" charset="0"/>
              <a:cs typeface="Arial" charset="0"/>
            </a:endParaRPr>
          </a:p>
          <a:p>
            <a:pPr lvl="1" indent="0" eaLnBrk="1" hangingPunct="1"/>
            <a:endParaRPr lang="en-US" dirty="0" smtClean="0">
              <a:ea typeface="MS PGothic" pitchFamily="34" charset="-128"/>
              <a:cs typeface="MS PGothic" pitchFamily="34" charset="-128"/>
            </a:endParaRPr>
          </a:p>
          <a:p>
            <a:pPr lvl="1" indent="0" eaLnBrk="1" hangingPunct="1"/>
            <a:endParaRPr lang="en-US" dirty="0">
              <a:ea typeface="MS PGothic" pitchFamily="34" charset="-128"/>
              <a:cs typeface="MS PGothic" pitchFamily="34" charset="-128"/>
            </a:endParaRPr>
          </a:p>
        </p:txBody>
      </p:sp>
      <p:grpSp>
        <p:nvGrpSpPr>
          <p:cNvPr id="3" name="Group 29"/>
          <p:cNvGrpSpPr/>
          <p:nvPr/>
        </p:nvGrpSpPr>
        <p:grpSpPr>
          <a:xfrm>
            <a:off x="993775" y="1921538"/>
            <a:ext cx="1802839" cy="3297419"/>
            <a:chOff x="3581968" y="1555750"/>
            <a:chExt cx="1802839" cy="3297419"/>
          </a:xfrm>
        </p:grpSpPr>
        <p:sp>
          <p:nvSpPr>
            <p:cNvPr id="29" name="Rounded Rectangle 28"/>
            <p:cNvSpPr/>
            <p:nvPr/>
          </p:nvSpPr>
          <p:spPr>
            <a:xfrm>
              <a:off x="4033794" y="1555750"/>
              <a:ext cx="712831" cy="3297419"/>
            </a:xfrm>
            <a:prstGeom prst="roundRect">
              <a:avLst>
                <a:gd name="adj" fmla="val 50000"/>
              </a:avLst>
            </a:prstGeom>
            <a:blipFill dpi="0" rotWithShape="1">
              <a:blip r:embed="rId5" cstate="email">
                <a:extLst>
                  <a:ext uri="{28A0092B-C50C-407E-A947-70E740481C1C}">
                    <a14:useLocalDpi xmlns:a14="http://schemas.microsoft.com/office/drawing/2010/main"/>
                  </a:ext>
                </a:extLst>
              </a:blip>
              <a:srcRect/>
              <a:tile tx="63500" ty="0" sx="45000" sy="45000" flip="none" algn="ctr"/>
            </a:blip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eaLnBrk="0" hangingPunct="0">
                <a:lnSpc>
                  <a:spcPct val="90000"/>
                </a:lnSpc>
                <a:spcBef>
                  <a:spcPts val="600"/>
                </a:spcBef>
                <a:defRPr/>
              </a:pPr>
              <a:endParaRPr lang="en-US">
                <a:solidFill>
                  <a:srgbClr val="FFFFFF"/>
                </a:solidFill>
                <a:latin typeface="Arial"/>
                <a:ea typeface="Arial" charset="0"/>
                <a:cs typeface="Arial" charset="0"/>
              </a:endParaRPr>
            </a:p>
          </p:txBody>
        </p:sp>
        <p:sp>
          <p:nvSpPr>
            <p:cNvPr id="32" name="Rounded Rectangle 31"/>
            <p:cNvSpPr/>
            <p:nvPr/>
          </p:nvSpPr>
          <p:spPr>
            <a:xfrm>
              <a:off x="3581968" y="2560183"/>
              <a:ext cx="451826" cy="2090059"/>
            </a:xfrm>
            <a:prstGeom prst="roundRect">
              <a:avLst>
                <a:gd name="adj" fmla="val 50000"/>
              </a:avLst>
            </a:prstGeom>
            <a:blipFill dpi="0" rotWithShape="1">
              <a:blip r:embed="rId6" cstate="email">
                <a:extLst>
                  <a:ext uri="{28A0092B-C50C-407E-A947-70E740481C1C}">
                    <a14:useLocalDpi xmlns:a14="http://schemas.microsoft.com/office/drawing/2010/main"/>
                  </a:ext>
                </a:extLst>
              </a:blip>
              <a:srcRect/>
              <a:tile tx="1390650" ty="-38100" sx="25000" sy="26000" flip="none" algn="ctr"/>
            </a:blip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p>
              <a:pPr algn="ctr" eaLnBrk="0" hangingPunct="0">
                <a:lnSpc>
                  <a:spcPct val="90000"/>
                </a:lnSpc>
                <a:spcBef>
                  <a:spcPts val="600"/>
                </a:spcBef>
                <a:defRPr/>
              </a:pPr>
              <a:endParaRPr lang="en-US">
                <a:solidFill>
                  <a:srgbClr val="FFFFFF"/>
                </a:solidFill>
                <a:latin typeface="Arial"/>
                <a:ea typeface="Arial" charset="0"/>
                <a:cs typeface="Arial" charset="0"/>
              </a:endParaRPr>
            </a:p>
          </p:txBody>
        </p:sp>
        <p:sp>
          <p:nvSpPr>
            <p:cNvPr id="35" name="Rounded Rectangle 34"/>
            <p:cNvSpPr/>
            <p:nvPr/>
          </p:nvSpPr>
          <p:spPr>
            <a:xfrm flipH="1">
              <a:off x="4692355" y="2018726"/>
              <a:ext cx="692452" cy="2560197"/>
            </a:xfrm>
            <a:prstGeom prst="roundRect">
              <a:avLst>
                <a:gd name="adj" fmla="val 50000"/>
              </a:avLst>
            </a:prstGeom>
            <a:blipFill dpi="0" rotWithShape="1">
              <a:blip r:embed="rId7" cstate="email">
                <a:extLst>
                  <a:ext uri="{28A0092B-C50C-407E-A947-70E740481C1C}">
                    <a14:useLocalDpi xmlns:a14="http://schemas.microsoft.com/office/drawing/2010/main"/>
                  </a:ext>
                </a:extLst>
              </a:blip>
              <a:srcRect/>
              <a:tile tx="711200" ty="-31750" sx="68000" sy="68000" flip="none" algn="r"/>
            </a:blipFill>
            <a:ln w="12700" cap="flat" cmpd="sng" algn="ctr">
              <a:solidFill>
                <a:srgbClr val="FFFFFF"/>
              </a:solidFill>
              <a:prstDash val="solid"/>
            </a:ln>
            <a:effectLst>
              <a:outerShdw blurRad="50800" dist="38100" dir="2700000" algn="tl" rotWithShape="0">
                <a:prstClr val="black">
                  <a:alpha val="40000"/>
                </a:prstClr>
              </a:outerShdw>
            </a:effectLst>
          </p:spPr>
          <p:txBody>
            <a:bodyPr anchor="ctr">
              <a:prstTxWarp prst="textNoShape">
                <a:avLst/>
              </a:prstTxWarp>
            </a:bodyPr>
            <a:lstStyle/>
            <a:p>
              <a:pPr algn="ctr" eaLnBrk="0" hangingPunct="0">
                <a:lnSpc>
                  <a:spcPct val="90000"/>
                </a:lnSpc>
                <a:spcBef>
                  <a:spcPts val="600"/>
                </a:spcBef>
                <a:defRPr/>
              </a:pPr>
              <a:endParaRPr lang="en-US">
                <a:solidFill>
                  <a:srgbClr val="FFFFFF"/>
                </a:solidFill>
                <a:latin typeface="Arial" pitchFamily="34" charset="0"/>
                <a:ea typeface="ＭＳ Ｐゴシック" pitchFamily="34" charset="-128"/>
              </a:endParaRPr>
            </a:p>
          </p:txBody>
        </p:sp>
      </p:grpSp>
      <p:pic>
        <p:nvPicPr>
          <p:cNvPr id="10" name="Picture 2"/>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1030486" y="5324135"/>
            <a:ext cx="1543050" cy="670275"/>
          </a:xfrm>
          <a:prstGeom prst="rect">
            <a:avLst/>
          </a:prstGeom>
          <a:noFill/>
          <a:ln w="9525">
            <a:noFill/>
            <a:miter lim="800000"/>
            <a:headEnd/>
            <a:tailEnd/>
          </a:ln>
          <a:effectLst/>
        </p:spPr>
      </p:pic>
    </p:spTree>
    <p:extLst>
      <p:ext uri="{BB962C8B-B14F-4D97-AF65-F5344CB8AC3E}">
        <p14:creationId xmlns:p14="http://schemas.microsoft.com/office/powerpoint/2010/main" val="32050248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Assessment Services</a:t>
            </a:r>
            <a:endParaRPr lang="en-US" dirty="0"/>
          </a:p>
        </p:txBody>
      </p:sp>
      <p:pic>
        <p:nvPicPr>
          <p:cNvPr id="19" name="Picture 18" descr="Office.jpg"/>
          <p:cNvPicPr>
            <a:picLocks noChangeAspect="1"/>
          </p:cNvPicPr>
          <p:nvPr/>
        </p:nvPicPr>
        <p:blipFill>
          <a:blip r:embed="rId2" cstate="email">
            <a:alphaModFix amt="35000"/>
            <a:extLst>
              <a:ext uri="{28A0092B-C50C-407E-A947-70E740481C1C}">
                <a14:useLocalDpi xmlns:a14="http://schemas.microsoft.com/office/drawing/2010/main"/>
              </a:ext>
            </a:extLst>
          </a:blip>
          <a:stretch>
            <a:fillRect/>
          </a:stretch>
        </p:blipFill>
        <p:spPr>
          <a:xfrm>
            <a:off x="0" y="1270000"/>
            <a:ext cx="9144000" cy="5588000"/>
          </a:xfrm>
          <a:prstGeom prst="rect">
            <a:avLst/>
          </a:prstGeom>
        </p:spPr>
      </p:pic>
      <p:sp>
        <p:nvSpPr>
          <p:cNvPr id="3" name="Rounded Rectangle 2"/>
          <p:cNvSpPr/>
          <p:nvPr/>
        </p:nvSpPr>
        <p:spPr>
          <a:xfrm rot="16200000">
            <a:off x="-495689" y="2257285"/>
            <a:ext cx="1464693" cy="473304"/>
          </a:xfrm>
          <a:prstGeom prst="roundRect">
            <a:avLst>
              <a:gd name="adj" fmla="val 0"/>
            </a:avLst>
          </a:prstGeom>
          <a:gradFill>
            <a:gsLst>
              <a:gs pos="0">
                <a:srgbClr val="4D4A4D"/>
              </a:gs>
              <a:gs pos="52000">
                <a:schemeClr val="bg1">
                  <a:lumMod val="50000"/>
                </a:schemeClr>
              </a:gs>
              <a:gs pos="100000">
                <a:schemeClr val="bg1">
                  <a:lumMod val="75000"/>
                </a:schemeClr>
              </a:gs>
            </a:gsLst>
            <a:lin ang="14040000" scaled="0"/>
          </a:gradFill>
          <a:ln>
            <a:noFill/>
          </a:ln>
        </p:spPr>
        <p:style>
          <a:lnRef idx="1">
            <a:schemeClr val="dk1"/>
          </a:lnRef>
          <a:fillRef idx="3">
            <a:schemeClr val="dk1"/>
          </a:fillRef>
          <a:effectRef idx="2">
            <a:schemeClr val="dk1"/>
          </a:effectRef>
          <a:fontRef idx="minor">
            <a:schemeClr val="lt1"/>
          </a:fontRef>
        </p:style>
        <p:txBody>
          <a:bodyPr tIns="91440" rtlCol="0" anchor="ctr"/>
          <a:lstStyle/>
          <a:p>
            <a:pPr algn="ctr"/>
            <a:r>
              <a:rPr lang="en-US" sz="1100" b="1" dirty="0" smtClean="0">
                <a:solidFill>
                  <a:srgbClr val="FFFFFF"/>
                </a:solidFill>
                <a:latin typeface="Arial"/>
              </a:rPr>
              <a:t>Borderless Networks</a:t>
            </a:r>
          </a:p>
        </p:txBody>
      </p:sp>
      <p:sp>
        <p:nvSpPr>
          <p:cNvPr id="4" name="Rounded Rectangle 3"/>
          <p:cNvSpPr/>
          <p:nvPr/>
        </p:nvSpPr>
        <p:spPr>
          <a:xfrm rot="16200000">
            <a:off x="-495689" y="3786060"/>
            <a:ext cx="1464693" cy="473304"/>
          </a:xfrm>
          <a:prstGeom prst="roundRect">
            <a:avLst>
              <a:gd name="adj" fmla="val 0"/>
            </a:avLst>
          </a:prstGeom>
          <a:gradFill>
            <a:gsLst>
              <a:gs pos="0">
                <a:srgbClr val="4D4A4D"/>
              </a:gs>
              <a:gs pos="52000">
                <a:schemeClr val="bg1">
                  <a:lumMod val="50000"/>
                </a:schemeClr>
              </a:gs>
              <a:gs pos="100000">
                <a:schemeClr val="bg1">
                  <a:lumMod val="75000"/>
                </a:schemeClr>
              </a:gs>
            </a:gsLst>
            <a:lin ang="14040000" scaled="0"/>
          </a:gradFill>
          <a:ln>
            <a:noFill/>
          </a:ln>
        </p:spPr>
        <p:style>
          <a:lnRef idx="1">
            <a:schemeClr val="dk1"/>
          </a:lnRef>
          <a:fillRef idx="3">
            <a:schemeClr val="dk1"/>
          </a:fillRef>
          <a:effectRef idx="2">
            <a:schemeClr val="dk1"/>
          </a:effectRef>
          <a:fontRef idx="minor">
            <a:schemeClr val="lt1"/>
          </a:fontRef>
        </p:style>
        <p:txBody>
          <a:bodyPr tIns="91440" rtlCol="0" anchor="ctr"/>
          <a:lstStyle/>
          <a:p>
            <a:pPr algn="ctr"/>
            <a:r>
              <a:rPr lang="en-US" sz="1100" b="1" dirty="0" smtClean="0">
                <a:solidFill>
                  <a:srgbClr val="FFFFFF"/>
                </a:solidFill>
                <a:latin typeface="Arial"/>
              </a:rPr>
              <a:t>Collaboration</a:t>
            </a:r>
            <a:endParaRPr lang="en-US" sz="1200" b="1" dirty="0" smtClean="0">
              <a:solidFill>
                <a:srgbClr val="FFFFFF"/>
              </a:solidFill>
              <a:latin typeface="Arial"/>
            </a:endParaRPr>
          </a:p>
        </p:txBody>
      </p:sp>
      <p:sp>
        <p:nvSpPr>
          <p:cNvPr id="5" name="Rounded Rectangle 4"/>
          <p:cNvSpPr/>
          <p:nvPr/>
        </p:nvSpPr>
        <p:spPr>
          <a:xfrm rot="16200000">
            <a:off x="-495688" y="5314844"/>
            <a:ext cx="1464693" cy="473305"/>
          </a:xfrm>
          <a:prstGeom prst="roundRect">
            <a:avLst>
              <a:gd name="adj" fmla="val 0"/>
            </a:avLst>
          </a:prstGeom>
          <a:gradFill>
            <a:gsLst>
              <a:gs pos="0">
                <a:srgbClr val="4D4A4D"/>
              </a:gs>
              <a:gs pos="52000">
                <a:schemeClr val="bg1">
                  <a:lumMod val="50000"/>
                </a:schemeClr>
              </a:gs>
              <a:gs pos="100000">
                <a:schemeClr val="bg1">
                  <a:lumMod val="75000"/>
                </a:schemeClr>
              </a:gs>
            </a:gsLst>
            <a:lin ang="14040000" scaled="0"/>
          </a:gradFill>
          <a:ln>
            <a:noFill/>
          </a:ln>
        </p:spPr>
        <p:style>
          <a:lnRef idx="1">
            <a:schemeClr val="dk1"/>
          </a:lnRef>
          <a:fillRef idx="3">
            <a:schemeClr val="dk1"/>
          </a:fillRef>
          <a:effectRef idx="2">
            <a:schemeClr val="dk1"/>
          </a:effectRef>
          <a:fontRef idx="minor">
            <a:schemeClr val="lt1"/>
          </a:fontRef>
        </p:style>
        <p:txBody>
          <a:bodyPr tIns="91440" rtlCol="0" anchor="ctr"/>
          <a:lstStyle/>
          <a:p>
            <a:pPr algn="ctr"/>
            <a:r>
              <a:rPr lang="en-US" sz="1100" b="1" dirty="0" smtClean="0">
                <a:solidFill>
                  <a:srgbClr val="FFFFFF"/>
                </a:solidFill>
                <a:latin typeface="Arial"/>
              </a:rPr>
              <a:t>Data Center, Virtualization, and Cloud</a:t>
            </a:r>
            <a:endParaRPr lang="en-US" sz="1200" b="1" dirty="0" smtClean="0">
              <a:solidFill>
                <a:srgbClr val="FFFFFF"/>
              </a:solidFill>
              <a:latin typeface="Arial"/>
            </a:endParaRPr>
          </a:p>
        </p:txBody>
      </p:sp>
      <p:grpSp>
        <p:nvGrpSpPr>
          <p:cNvPr id="6" name="Group 7"/>
          <p:cNvGrpSpPr/>
          <p:nvPr/>
        </p:nvGrpSpPr>
        <p:grpSpPr>
          <a:xfrm>
            <a:off x="468448" y="1278839"/>
            <a:ext cx="1702825" cy="4998940"/>
            <a:chOff x="3914305" y="1325879"/>
            <a:chExt cx="2069075" cy="4998940"/>
          </a:xfrm>
        </p:grpSpPr>
        <p:sp>
          <p:nvSpPr>
            <p:cNvPr id="7" name="Rounded Rectangle 6"/>
            <p:cNvSpPr/>
            <p:nvPr/>
          </p:nvSpPr>
          <p:spPr>
            <a:xfrm>
              <a:off x="3928079" y="1325879"/>
              <a:ext cx="2027945" cy="452122"/>
            </a:xfrm>
            <a:prstGeom prst="roundRect">
              <a:avLst>
                <a:gd name="adj" fmla="val 0"/>
              </a:avLst>
            </a:prstGeom>
            <a:gradFill>
              <a:gsLst>
                <a:gs pos="100000">
                  <a:schemeClr val="accent2"/>
                </a:gs>
                <a:gs pos="52000">
                  <a:srgbClr val="1F6B2D"/>
                </a:gs>
                <a:gs pos="0">
                  <a:srgbClr val="00403A"/>
                </a:gs>
              </a:gsLst>
              <a:lin ang="14040000" scaled="0"/>
            </a:gradFill>
            <a:ln>
              <a:noFill/>
            </a:ln>
          </p:spPr>
          <p:style>
            <a:lnRef idx="1">
              <a:schemeClr val="dk1"/>
            </a:lnRef>
            <a:fillRef idx="3">
              <a:schemeClr val="dk1"/>
            </a:fillRef>
            <a:effectRef idx="2">
              <a:schemeClr val="dk1"/>
            </a:effectRef>
            <a:fontRef idx="minor">
              <a:schemeClr val="lt1"/>
            </a:fontRef>
          </p:style>
          <p:txBody>
            <a:bodyPr rtlCol="0" anchor="ctr"/>
            <a:lstStyle/>
            <a:p>
              <a:pPr algn="ctr"/>
              <a:r>
                <a:rPr lang="en-US" sz="1400" dirty="0">
                  <a:solidFill>
                    <a:srgbClr val="FFFFFF"/>
                  </a:solidFill>
                  <a:latin typeface="Arial"/>
                </a:rPr>
                <a:t>Assessment Services</a:t>
              </a:r>
            </a:p>
          </p:txBody>
        </p:sp>
        <p:sp>
          <p:nvSpPr>
            <p:cNvPr id="8" name="Rounded Rectangle 7"/>
            <p:cNvSpPr/>
            <p:nvPr/>
          </p:nvSpPr>
          <p:spPr>
            <a:xfrm>
              <a:off x="3928898" y="1775544"/>
              <a:ext cx="2027945" cy="1474069"/>
            </a:xfrm>
            <a:prstGeom prst="roundRect">
              <a:avLst>
                <a:gd name="adj" fmla="val 0"/>
              </a:avLst>
            </a:prstGeom>
            <a:solidFill>
              <a:schemeClr val="tx2">
                <a:alpha val="20000"/>
              </a:schemeClr>
            </a:solidFill>
            <a:ln>
              <a:noFill/>
            </a:ln>
            <a:effectLst/>
          </p:spPr>
          <p:style>
            <a:lnRef idx="1">
              <a:schemeClr val="dk1"/>
            </a:lnRef>
            <a:fillRef idx="3">
              <a:schemeClr val="dk1"/>
            </a:fillRef>
            <a:effectRef idx="2">
              <a:schemeClr val="dk1"/>
            </a:effectRef>
            <a:fontRef idx="minor">
              <a:schemeClr val="lt1"/>
            </a:fontRef>
          </p:style>
          <p:txBody>
            <a:bodyPr rtlCol="0" anchor="ctr"/>
            <a:lstStyle/>
            <a:p>
              <a:pPr marL="57150"/>
              <a:endParaRPr lang="en-US" sz="1400" dirty="0">
                <a:solidFill>
                  <a:srgbClr val="4D4A4D"/>
                </a:solidFill>
                <a:latin typeface="Arial" charset="0"/>
              </a:endParaRPr>
            </a:p>
          </p:txBody>
        </p:sp>
        <p:sp>
          <p:nvSpPr>
            <p:cNvPr id="9" name="Rounded Rectangle 8"/>
            <p:cNvSpPr/>
            <p:nvPr/>
          </p:nvSpPr>
          <p:spPr>
            <a:xfrm>
              <a:off x="3930840" y="3316288"/>
              <a:ext cx="2027945" cy="1463836"/>
            </a:xfrm>
            <a:prstGeom prst="roundRect">
              <a:avLst>
                <a:gd name="adj" fmla="val 0"/>
              </a:avLst>
            </a:prstGeom>
            <a:solidFill>
              <a:schemeClr val="tx2">
                <a:alpha val="20000"/>
              </a:schemeClr>
            </a:solidFill>
            <a:ln>
              <a:noFill/>
            </a:ln>
            <a:effectLst/>
          </p:spPr>
          <p:style>
            <a:lnRef idx="1">
              <a:schemeClr val="dk1"/>
            </a:lnRef>
            <a:fillRef idx="3">
              <a:schemeClr val="dk1"/>
            </a:fillRef>
            <a:effectRef idx="2">
              <a:schemeClr val="dk1"/>
            </a:effectRef>
            <a:fontRef idx="minor">
              <a:schemeClr val="lt1"/>
            </a:fontRef>
          </p:style>
          <p:txBody>
            <a:bodyPr rtlCol="0" anchor="ctr"/>
            <a:lstStyle/>
            <a:p>
              <a:pPr marL="57150"/>
              <a:endParaRPr lang="en-US" sz="1400" dirty="0">
                <a:solidFill>
                  <a:srgbClr val="4D4A4D"/>
                </a:solidFill>
                <a:latin typeface="Arial" charset="0"/>
              </a:endParaRPr>
            </a:p>
          </p:txBody>
        </p:sp>
        <p:sp>
          <p:nvSpPr>
            <p:cNvPr id="10" name="Rounded Rectangle 9"/>
            <p:cNvSpPr/>
            <p:nvPr/>
          </p:nvSpPr>
          <p:spPr>
            <a:xfrm>
              <a:off x="3914305" y="4860983"/>
              <a:ext cx="2027945" cy="1463836"/>
            </a:xfrm>
            <a:prstGeom prst="roundRect">
              <a:avLst>
                <a:gd name="adj" fmla="val 0"/>
              </a:avLst>
            </a:prstGeom>
            <a:solidFill>
              <a:schemeClr val="tx2">
                <a:alpha val="20000"/>
              </a:schemeClr>
            </a:solidFill>
            <a:ln>
              <a:noFill/>
            </a:ln>
            <a:effectLst/>
          </p:spPr>
          <p:style>
            <a:lnRef idx="1">
              <a:schemeClr val="dk1"/>
            </a:lnRef>
            <a:fillRef idx="3">
              <a:schemeClr val="dk1"/>
            </a:fillRef>
            <a:effectRef idx="2">
              <a:schemeClr val="dk1"/>
            </a:effectRef>
            <a:fontRef idx="minor">
              <a:schemeClr val="lt1"/>
            </a:fontRef>
          </p:style>
          <p:txBody>
            <a:bodyPr rtlCol="0" anchor="ctr"/>
            <a:lstStyle/>
            <a:p>
              <a:pPr marL="57150"/>
              <a:endParaRPr lang="en-US" sz="1400" dirty="0">
                <a:solidFill>
                  <a:srgbClr val="4D4A4D"/>
                </a:solidFill>
                <a:latin typeface="Arial" charset="0"/>
              </a:endParaRPr>
            </a:p>
          </p:txBody>
        </p:sp>
        <p:sp>
          <p:nvSpPr>
            <p:cNvPr id="11" name="TextBox 254"/>
            <p:cNvSpPr txBox="1">
              <a:spLocks noChangeArrowheads="1"/>
            </p:cNvSpPr>
            <p:nvPr/>
          </p:nvSpPr>
          <p:spPr bwMode="auto">
            <a:xfrm>
              <a:off x="3951001" y="1809632"/>
              <a:ext cx="1985340" cy="1283941"/>
            </a:xfrm>
            <a:prstGeom prst="rect">
              <a:avLst/>
            </a:prstGeom>
            <a:noFill/>
            <a:ln w="9525">
              <a:noFill/>
              <a:miter lim="800000"/>
              <a:headEnd/>
              <a:tailEnd/>
            </a:ln>
          </p:spPr>
          <p:txBody>
            <a:bodyPr wrap="square">
              <a:spAutoFit/>
            </a:bodyPr>
            <a:lstStyle/>
            <a:p>
              <a:pPr marL="171450" indent="-171450">
                <a:lnSpc>
                  <a:spcPct val="90000"/>
                </a:lnSpc>
                <a:spcAft>
                  <a:spcPts val="500"/>
                </a:spcAft>
                <a:buFont typeface="Arial"/>
                <a:buChar char="•"/>
              </a:pPr>
              <a:r>
                <a:rPr lang="en-US" sz="800" dirty="0" smtClean="0">
                  <a:solidFill>
                    <a:srgbClr val="000000"/>
                  </a:solidFill>
                  <a:cs typeface="Arial" charset="0"/>
                </a:rPr>
                <a:t>Routing &amp; Switching Assessment Service</a:t>
              </a:r>
            </a:p>
            <a:p>
              <a:pPr marL="171450" indent="-171450">
                <a:lnSpc>
                  <a:spcPct val="90000"/>
                </a:lnSpc>
                <a:spcAft>
                  <a:spcPts val="500"/>
                </a:spcAft>
                <a:buFont typeface="Arial"/>
                <a:buChar char="•"/>
              </a:pPr>
              <a:r>
                <a:rPr lang="en-US" sz="800" dirty="0" smtClean="0">
                  <a:solidFill>
                    <a:srgbClr val="000000"/>
                  </a:solidFill>
                  <a:cs typeface="Arial" charset="0"/>
                </a:rPr>
                <a:t>Routing &amp; Switching Assessment  Service Multipack</a:t>
              </a:r>
            </a:p>
            <a:p>
              <a:pPr marL="171450" indent="-171450">
                <a:lnSpc>
                  <a:spcPct val="90000"/>
                </a:lnSpc>
                <a:spcAft>
                  <a:spcPts val="500"/>
                </a:spcAft>
                <a:buFont typeface="Arial"/>
                <a:buChar char="•"/>
              </a:pPr>
              <a:r>
                <a:rPr lang="en-US" sz="800" dirty="0" smtClean="0">
                  <a:solidFill>
                    <a:srgbClr val="000000"/>
                  </a:solidFill>
                  <a:cs typeface="Arial" charset="0"/>
                </a:rPr>
                <a:t>Multi-Day Router &amp; LAN Switch Audit Service</a:t>
              </a:r>
            </a:p>
            <a:p>
              <a:pPr marL="171450" indent="-171450">
                <a:lnSpc>
                  <a:spcPct val="90000"/>
                </a:lnSpc>
                <a:spcAft>
                  <a:spcPts val="500"/>
                </a:spcAft>
                <a:buFont typeface="Arial"/>
                <a:buChar char="•"/>
              </a:pPr>
              <a:r>
                <a:rPr lang="en-US" sz="800" dirty="0" smtClean="0">
                  <a:solidFill>
                    <a:srgbClr val="000000"/>
                  </a:solidFill>
                  <a:cs typeface="Arial" charset="0"/>
                </a:rPr>
                <a:t>Network Device Security Assessment Service</a:t>
              </a:r>
            </a:p>
          </p:txBody>
        </p:sp>
        <p:sp>
          <p:nvSpPr>
            <p:cNvPr id="12" name="TextBox 254"/>
            <p:cNvSpPr txBox="1">
              <a:spLocks noChangeArrowheads="1"/>
            </p:cNvSpPr>
            <p:nvPr/>
          </p:nvSpPr>
          <p:spPr bwMode="auto">
            <a:xfrm>
              <a:off x="3931366" y="3325695"/>
              <a:ext cx="2052014" cy="2030299"/>
            </a:xfrm>
            <a:prstGeom prst="rect">
              <a:avLst/>
            </a:prstGeom>
            <a:noFill/>
            <a:ln w="9525">
              <a:noFill/>
              <a:miter lim="800000"/>
              <a:headEnd/>
              <a:tailEnd/>
            </a:ln>
          </p:spPr>
          <p:txBody>
            <a:bodyPr wrap="square">
              <a:spAutoFit/>
            </a:bodyPr>
            <a:lstStyle/>
            <a:p>
              <a:pPr marL="114300" indent="-114300">
                <a:lnSpc>
                  <a:spcPct val="90000"/>
                </a:lnSpc>
                <a:spcAft>
                  <a:spcPts val="500"/>
                </a:spcAft>
                <a:buFont typeface="Arial"/>
                <a:buChar char="•"/>
              </a:pPr>
              <a:r>
                <a:rPr lang="en-US" sz="800" dirty="0">
                  <a:solidFill>
                    <a:srgbClr val="000000"/>
                  </a:solidFill>
                  <a:cs typeface="Arial" charset="0"/>
                </a:rPr>
                <a:t>Video </a:t>
              </a:r>
              <a:r>
                <a:rPr lang="en-US" sz="800" dirty="0" smtClean="0">
                  <a:solidFill>
                    <a:srgbClr val="000000"/>
                  </a:solidFill>
                  <a:cs typeface="Arial" charset="0"/>
                </a:rPr>
                <a:t>Service Level Agreement Assessment Service</a:t>
              </a:r>
            </a:p>
            <a:p>
              <a:pPr marL="114300" indent="-114300">
                <a:lnSpc>
                  <a:spcPct val="90000"/>
                </a:lnSpc>
                <a:spcAft>
                  <a:spcPts val="500"/>
                </a:spcAft>
                <a:buFont typeface="Arial"/>
                <a:buChar char="•"/>
              </a:pPr>
              <a:r>
                <a:rPr lang="en-US" sz="800" dirty="0" smtClean="0">
                  <a:solidFill>
                    <a:srgbClr val="000000"/>
                  </a:solidFill>
                  <a:cs typeface="Arial" charset="0"/>
                </a:rPr>
                <a:t>Unified Communications Readiness Assessment Service </a:t>
              </a:r>
            </a:p>
            <a:p>
              <a:pPr marL="114300" indent="-114300">
                <a:lnSpc>
                  <a:spcPct val="90000"/>
                </a:lnSpc>
                <a:spcAft>
                  <a:spcPts val="500"/>
                </a:spcAft>
                <a:buFont typeface="Arial"/>
                <a:buChar char="•"/>
              </a:pPr>
              <a:r>
                <a:rPr lang="en-US" sz="800" dirty="0" smtClean="0">
                  <a:solidFill>
                    <a:srgbClr val="000000"/>
                  </a:solidFill>
                  <a:cs typeface="Arial" charset="0"/>
                </a:rPr>
                <a:t>Unified Communications Manager Assessment Service</a:t>
              </a:r>
            </a:p>
            <a:p>
              <a:pPr marL="114300" indent="-114300">
                <a:lnSpc>
                  <a:spcPct val="90000"/>
                </a:lnSpc>
                <a:spcAft>
                  <a:spcPts val="500"/>
                </a:spcAft>
                <a:buFont typeface="Arial"/>
                <a:buChar char="•"/>
              </a:pPr>
              <a:r>
                <a:rPr lang="en-US" sz="800" dirty="0" smtClean="0">
                  <a:solidFill>
                    <a:srgbClr val="000000"/>
                  </a:solidFill>
                  <a:cs typeface="Arial" charset="0"/>
                </a:rPr>
                <a:t>Unified Messaging Assessment Service</a:t>
              </a:r>
            </a:p>
            <a:p>
              <a:pPr marL="114300" indent="-114300">
                <a:lnSpc>
                  <a:spcPct val="90000"/>
                </a:lnSpc>
                <a:spcAft>
                  <a:spcPts val="500"/>
                </a:spcAft>
                <a:buFont typeface="Arial"/>
                <a:buChar char="•"/>
              </a:pPr>
              <a:r>
                <a:rPr lang="en-US" sz="800" dirty="0" smtClean="0">
                  <a:solidFill>
                    <a:srgbClr val="000000"/>
                  </a:solidFill>
                  <a:cs typeface="Arial" charset="0"/>
                </a:rPr>
                <a:t>Unified Contact Center Assessment Service</a:t>
              </a:r>
            </a:p>
            <a:p>
              <a:pPr marL="114300" indent="-114300">
                <a:lnSpc>
                  <a:spcPct val="90000"/>
                </a:lnSpc>
                <a:spcAft>
                  <a:spcPts val="500"/>
                </a:spcAft>
                <a:buFont typeface="Arial"/>
                <a:buChar char="•"/>
              </a:pPr>
              <a:endParaRPr lang="en-US" sz="800" dirty="0">
                <a:solidFill>
                  <a:srgbClr val="000000"/>
                </a:solidFill>
                <a:cs typeface="Arial" charset="0"/>
              </a:endParaRPr>
            </a:p>
            <a:p>
              <a:pPr marL="114300" indent="-114300">
                <a:lnSpc>
                  <a:spcPct val="90000"/>
                </a:lnSpc>
                <a:spcAft>
                  <a:spcPts val="500"/>
                </a:spcAft>
                <a:buFont typeface="Arial"/>
                <a:buChar char="•"/>
              </a:pPr>
              <a:r>
                <a:rPr lang="en-US" sz="800" dirty="0" smtClean="0">
                  <a:solidFill>
                    <a:srgbClr val="000000"/>
                  </a:solidFill>
                  <a:cs typeface="Arial" charset="0"/>
                </a:rPr>
                <a:t>Nexus 7k &amp; UCS Assessment</a:t>
              </a:r>
            </a:p>
          </p:txBody>
        </p:sp>
      </p:grpSp>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79196" y="1175835"/>
            <a:ext cx="3059426" cy="3753536"/>
          </a:xfrm>
          <a:prstGeom prst="rect">
            <a:avLst/>
          </a:prstGeom>
          <a:scene3d>
            <a:camera prst="orthographicFront"/>
            <a:lightRig rig="threePt" dir="t"/>
          </a:scene3d>
          <a:sp3d>
            <a:bevelT w="50800"/>
            <a:bevelB w="50800"/>
          </a:sp3d>
        </p:spPr>
      </p:pic>
      <p:pic>
        <p:nvPicPr>
          <p:cNvPr id="14" name="Picture 1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96420" y="1662071"/>
            <a:ext cx="3107614" cy="3377060"/>
          </a:xfrm>
          <a:prstGeom prst="rect">
            <a:avLst/>
          </a:prstGeom>
          <a:scene3d>
            <a:camera prst="orthographicFront"/>
            <a:lightRig rig="threePt" dir="t"/>
          </a:scene3d>
          <a:sp3d>
            <a:bevelT w="50800"/>
            <a:bevelB w="50800"/>
          </a:sp3d>
        </p:spPr>
      </p:pic>
      <p:pic>
        <p:nvPicPr>
          <p:cNvPr id="15" name="Picture 1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869013" y="1983942"/>
            <a:ext cx="3139570" cy="3353107"/>
          </a:xfrm>
          <a:prstGeom prst="rect">
            <a:avLst/>
          </a:prstGeom>
          <a:scene3d>
            <a:camera prst="orthographicFront"/>
            <a:lightRig rig="threePt" dir="t"/>
          </a:scene3d>
          <a:sp3d>
            <a:bevelT w="50800"/>
            <a:bevelB w="50800"/>
          </a:sp3d>
        </p:spPr>
      </p:pic>
      <p:pic>
        <p:nvPicPr>
          <p:cNvPr id="16" name="Picture 1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198244" y="2410709"/>
            <a:ext cx="2899059" cy="3098818"/>
          </a:xfrm>
          <a:prstGeom prst="rect">
            <a:avLst/>
          </a:prstGeom>
          <a:scene3d>
            <a:camera prst="orthographicFront"/>
            <a:lightRig rig="threePt" dir="t"/>
          </a:scene3d>
          <a:sp3d>
            <a:bevelT w="50800"/>
            <a:bevelB w="50800"/>
          </a:sp3d>
        </p:spPr>
      </p:pic>
      <p:pic>
        <p:nvPicPr>
          <p:cNvPr id="17" name="Picture 1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757319" y="2712634"/>
            <a:ext cx="2623492" cy="3467413"/>
          </a:xfrm>
          <a:prstGeom prst="rect">
            <a:avLst/>
          </a:prstGeom>
          <a:scene3d>
            <a:camera prst="orthographicFront"/>
            <a:lightRig rig="threePt" dir="t"/>
          </a:scene3d>
          <a:sp3d>
            <a:bevelT w="50800"/>
            <a:bevelB w="50800"/>
          </a:sp3d>
        </p:spPr>
      </p:pic>
    </p:spTree>
    <p:extLst>
      <p:ext uri="{BB962C8B-B14F-4D97-AF65-F5344CB8AC3E}">
        <p14:creationId xmlns:p14="http://schemas.microsoft.com/office/powerpoint/2010/main" val="17913358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8"/>
          <p:cNvGrpSpPr/>
          <p:nvPr/>
        </p:nvGrpSpPr>
        <p:grpSpPr>
          <a:xfrm>
            <a:off x="0" y="5130800"/>
            <a:ext cx="9144000" cy="1727200"/>
            <a:chOff x="0" y="5130800"/>
            <a:chExt cx="9144000" cy="1727200"/>
          </a:xfrm>
        </p:grpSpPr>
        <p:pic>
          <p:nvPicPr>
            <p:cNvPr id="13" name="Picture 12" descr="floor.jp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5168900"/>
              <a:ext cx="9144000" cy="1689100"/>
            </a:xfrm>
            <a:prstGeom prst="rect">
              <a:avLst/>
            </a:prstGeom>
          </p:spPr>
        </p:pic>
        <p:sp>
          <p:nvSpPr>
            <p:cNvPr id="2" name="Rectangle 1"/>
            <p:cNvSpPr/>
            <p:nvPr/>
          </p:nvSpPr>
          <p:spPr>
            <a:xfrm>
              <a:off x="0" y="5130800"/>
              <a:ext cx="9144000" cy="952500"/>
            </a:xfrm>
            <a:prstGeom prst="rect">
              <a:avLst/>
            </a:prstGeom>
            <a:gradFill flip="none" rotWithShape="1">
              <a:gsLst>
                <a:gs pos="16000">
                  <a:schemeClr val="lt1"/>
                </a:gs>
                <a:gs pos="100000">
                  <a:srgbClr val="000000">
                    <a:alpha val="0"/>
                  </a:srgbClr>
                </a:gs>
              </a:gsLst>
              <a:lin ang="5400000" scaled="0"/>
              <a:tileRect/>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solidFill>
                  <a:srgbClr val="0096D6"/>
                </a:solidFill>
                <a:latin typeface="Arial"/>
              </a:endParaRPr>
            </a:p>
          </p:txBody>
        </p:sp>
      </p:grpSp>
      <p:sp>
        <p:nvSpPr>
          <p:cNvPr id="6" name="Title 5"/>
          <p:cNvSpPr>
            <a:spLocks noGrp="1"/>
          </p:cNvSpPr>
          <p:nvPr>
            <p:ph type="title"/>
          </p:nvPr>
        </p:nvSpPr>
        <p:spPr>
          <a:xfrm>
            <a:off x="448074" y="308672"/>
            <a:ext cx="8695926" cy="838200"/>
          </a:xfrm>
        </p:spPr>
        <p:txBody>
          <a:bodyPr/>
          <a:lstStyle/>
          <a:p>
            <a:r>
              <a:rPr lang="en-US" dirty="0" smtClean="0"/>
              <a:t>Collaborative Professional Services</a:t>
            </a:r>
            <a:br>
              <a:rPr lang="en-US" dirty="0" smtClean="0"/>
            </a:br>
            <a:r>
              <a:rPr lang="en-US" sz="2800" dirty="0" smtClean="0"/>
              <a:t>Value Proposition –CPS Assessments</a:t>
            </a:r>
            <a:endParaRPr lang="en-US" sz="2800" dirty="0"/>
          </a:p>
        </p:txBody>
      </p:sp>
      <p:sp>
        <p:nvSpPr>
          <p:cNvPr id="7" name="Rounded Rectangle 6"/>
          <p:cNvSpPr/>
          <p:nvPr/>
        </p:nvSpPr>
        <p:spPr bwMode="auto">
          <a:xfrm>
            <a:off x="466411" y="3903685"/>
            <a:ext cx="3150445" cy="1269394"/>
          </a:xfrm>
          <a:prstGeom prst="roundRect">
            <a:avLst>
              <a:gd name="adj" fmla="val 3426"/>
            </a:avLst>
          </a:prstGeom>
          <a:ln w="9525">
            <a:solidFill>
              <a:schemeClr val="tx1"/>
            </a:solidFill>
            <a:headEnd/>
            <a:tailEnd/>
          </a:ln>
          <a:effectLst/>
        </p:spPr>
        <p:style>
          <a:lnRef idx="1">
            <a:schemeClr val="accent3"/>
          </a:lnRef>
          <a:fillRef idx="3">
            <a:schemeClr val="accent3"/>
          </a:fillRef>
          <a:effectRef idx="2">
            <a:schemeClr val="accent3"/>
          </a:effectRef>
          <a:fontRef idx="minor">
            <a:schemeClr val="lt1"/>
          </a:fontRef>
        </p:style>
        <p:txBody>
          <a:bodyPr tIns="0" anchor="ctr" anchorCtr="1"/>
          <a:lstStyle/>
          <a:p>
            <a:pPr algn="ctr">
              <a:lnSpc>
                <a:spcPct val="90000"/>
              </a:lnSpc>
            </a:pPr>
            <a:r>
              <a:rPr lang="en-US" sz="2800" b="1" dirty="0" smtClean="0">
                <a:solidFill>
                  <a:srgbClr val="4B4B4F"/>
                </a:solidFill>
                <a:latin typeface="Arial"/>
              </a:rPr>
              <a:t>Delivery</a:t>
            </a:r>
          </a:p>
        </p:txBody>
      </p:sp>
      <p:sp>
        <p:nvSpPr>
          <p:cNvPr id="8" name="Rounded Rectangle 7"/>
          <p:cNvSpPr/>
          <p:nvPr/>
        </p:nvSpPr>
        <p:spPr bwMode="auto">
          <a:xfrm>
            <a:off x="466411" y="5185405"/>
            <a:ext cx="3150445" cy="1251208"/>
          </a:xfrm>
          <a:prstGeom prst="roundRect">
            <a:avLst>
              <a:gd name="adj" fmla="val 3426"/>
            </a:avLst>
          </a:prstGeom>
          <a:gradFill>
            <a:gsLst>
              <a:gs pos="0">
                <a:schemeClr val="accent3">
                  <a:shade val="51000"/>
                  <a:satMod val="130000"/>
                  <a:alpha val="50000"/>
                </a:schemeClr>
              </a:gs>
              <a:gs pos="80000">
                <a:schemeClr val="accent3">
                  <a:shade val="93000"/>
                  <a:satMod val="130000"/>
                  <a:alpha val="50000"/>
                </a:schemeClr>
              </a:gs>
              <a:gs pos="100000">
                <a:schemeClr val="accent3">
                  <a:shade val="94000"/>
                  <a:satMod val="135000"/>
                  <a:alpha val="50000"/>
                </a:schemeClr>
              </a:gs>
            </a:gsLst>
          </a:gradFill>
          <a:ln w="9525">
            <a:solidFill>
              <a:schemeClr val="tx1"/>
            </a:solidFill>
            <a:headEnd/>
            <a:tailEnd/>
          </a:ln>
          <a:effectLst/>
        </p:spPr>
        <p:style>
          <a:lnRef idx="1">
            <a:schemeClr val="accent3"/>
          </a:lnRef>
          <a:fillRef idx="3">
            <a:schemeClr val="accent3"/>
          </a:fillRef>
          <a:effectRef idx="2">
            <a:schemeClr val="accent3"/>
          </a:effectRef>
          <a:fontRef idx="minor">
            <a:schemeClr val="lt1"/>
          </a:fontRef>
        </p:style>
        <p:txBody>
          <a:bodyPr tIns="0" anchor="ctr" anchorCtr="1"/>
          <a:lstStyle/>
          <a:p>
            <a:pPr algn="ctr">
              <a:lnSpc>
                <a:spcPct val="90000"/>
              </a:lnSpc>
            </a:pPr>
            <a:r>
              <a:rPr lang="en-US" sz="2800" b="1" dirty="0" smtClean="0">
                <a:solidFill>
                  <a:srgbClr val="4B4B4F"/>
                </a:solidFill>
                <a:latin typeface="Arial"/>
              </a:rPr>
              <a:t>Customer </a:t>
            </a:r>
            <a:br>
              <a:rPr lang="en-US" sz="2800" b="1" dirty="0" smtClean="0">
                <a:solidFill>
                  <a:srgbClr val="4B4B4F"/>
                </a:solidFill>
                <a:latin typeface="Arial"/>
              </a:rPr>
            </a:br>
            <a:r>
              <a:rPr lang="en-US" sz="2800" b="1" dirty="0" smtClean="0">
                <a:solidFill>
                  <a:srgbClr val="4B4B4F"/>
                </a:solidFill>
                <a:latin typeface="Arial"/>
              </a:rPr>
              <a:t>Care</a:t>
            </a:r>
          </a:p>
        </p:txBody>
      </p:sp>
      <p:sp>
        <p:nvSpPr>
          <p:cNvPr id="10" name="Rounded Rectangle 9"/>
          <p:cNvSpPr/>
          <p:nvPr/>
        </p:nvSpPr>
        <p:spPr bwMode="auto">
          <a:xfrm>
            <a:off x="466411" y="2629423"/>
            <a:ext cx="3150445" cy="1263541"/>
          </a:xfrm>
          <a:prstGeom prst="roundRect">
            <a:avLst>
              <a:gd name="adj" fmla="val 3426"/>
            </a:avLst>
          </a:prstGeom>
          <a:gradFill>
            <a:gsLst>
              <a:gs pos="0">
                <a:schemeClr val="accent3">
                  <a:shade val="51000"/>
                  <a:satMod val="130000"/>
                  <a:alpha val="50000"/>
                </a:schemeClr>
              </a:gs>
              <a:gs pos="80000">
                <a:schemeClr val="accent3">
                  <a:shade val="93000"/>
                  <a:satMod val="130000"/>
                  <a:alpha val="50000"/>
                </a:schemeClr>
              </a:gs>
              <a:gs pos="100000">
                <a:schemeClr val="accent3">
                  <a:shade val="94000"/>
                  <a:satMod val="135000"/>
                  <a:alpha val="50000"/>
                </a:schemeClr>
              </a:gs>
            </a:gsLst>
          </a:gradFill>
          <a:ln w="9525">
            <a:solidFill>
              <a:schemeClr val="tx1"/>
            </a:solidFill>
            <a:headEnd/>
            <a:tailEnd/>
          </a:ln>
          <a:effectLst/>
        </p:spPr>
        <p:style>
          <a:lnRef idx="1">
            <a:schemeClr val="accent3"/>
          </a:lnRef>
          <a:fillRef idx="3">
            <a:schemeClr val="accent3"/>
          </a:fillRef>
          <a:effectRef idx="2">
            <a:schemeClr val="accent3"/>
          </a:effectRef>
          <a:fontRef idx="minor">
            <a:schemeClr val="lt1"/>
          </a:fontRef>
        </p:style>
        <p:txBody>
          <a:bodyPr tIns="0" anchor="ctr" anchorCtr="1"/>
          <a:lstStyle/>
          <a:p>
            <a:pPr algn="ctr">
              <a:lnSpc>
                <a:spcPct val="90000"/>
              </a:lnSpc>
            </a:pPr>
            <a:r>
              <a:rPr lang="en-US" sz="2800" b="1" dirty="0" smtClean="0">
                <a:solidFill>
                  <a:srgbClr val="4B4B4F"/>
                </a:solidFill>
                <a:latin typeface="Arial"/>
              </a:rPr>
              <a:t>Sales</a:t>
            </a:r>
          </a:p>
        </p:txBody>
      </p:sp>
      <p:sp>
        <p:nvSpPr>
          <p:cNvPr id="77" name="Rounded Rectangle 76"/>
          <p:cNvSpPr/>
          <p:nvPr/>
        </p:nvSpPr>
        <p:spPr bwMode="auto">
          <a:xfrm>
            <a:off x="466411" y="1387946"/>
            <a:ext cx="3150445" cy="1274707"/>
          </a:xfrm>
          <a:prstGeom prst="roundRect">
            <a:avLst>
              <a:gd name="adj" fmla="val 3426"/>
            </a:avLst>
          </a:prstGeom>
          <a:gradFill flip="none" rotWithShape="1">
            <a:gsLst>
              <a:gs pos="0">
                <a:schemeClr val="tx1">
                  <a:lumMod val="75000"/>
                </a:schemeClr>
              </a:gs>
              <a:gs pos="100000">
                <a:srgbClr val="31C2D6"/>
              </a:gs>
            </a:gsLst>
            <a:lin ang="16200000" scaled="0"/>
            <a:tileRect/>
          </a:gradFill>
          <a:ln w="6350" cmpd="sng" algn="ctr">
            <a:solidFill>
              <a:schemeClr val="bg1"/>
            </a:solidFill>
            <a:round/>
            <a:headEnd/>
            <a:tailEnd/>
          </a:ln>
          <a:effectLst>
            <a:outerShdw blurRad="50800" dist="38100" dir="2700000" algn="tl" rotWithShape="0">
              <a:prstClr val="black">
                <a:alpha val="40000"/>
              </a:prstClr>
            </a:outerShdw>
          </a:effectLst>
        </p:spPr>
        <p:txBody>
          <a:bodyPr tIns="0" anchor="ctr" anchorCtr="1"/>
          <a:lstStyle/>
          <a:p>
            <a:pPr algn="ctr">
              <a:lnSpc>
                <a:spcPct val="90000"/>
              </a:lnSpc>
            </a:pPr>
            <a:r>
              <a:rPr lang="en-US" b="1" dirty="0" smtClean="0">
                <a:solidFill>
                  <a:srgbClr val="FFFFFF"/>
                </a:solidFill>
                <a:effectLst>
                  <a:outerShdw blurRad="50800" dist="38100" dir="2700000" algn="tl" rotWithShape="0">
                    <a:prstClr val="black">
                      <a:alpha val="40000"/>
                    </a:prstClr>
                  </a:outerShdw>
                </a:effectLst>
              </a:rPr>
              <a:t>Partner Customer Engagement Model</a:t>
            </a:r>
          </a:p>
        </p:txBody>
      </p:sp>
      <p:grpSp>
        <p:nvGrpSpPr>
          <p:cNvPr id="12" name="Group 4"/>
          <p:cNvGrpSpPr/>
          <p:nvPr/>
        </p:nvGrpSpPr>
        <p:grpSpPr>
          <a:xfrm>
            <a:off x="3673802" y="1879627"/>
            <a:ext cx="1729656" cy="1788925"/>
            <a:chOff x="3736866" y="1879617"/>
            <a:chExt cx="1729656" cy="1788925"/>
          </a:xfrm>
        </p:grpSpPr>
        <p:sp>
          <p:nvSpPr>
            <p:cNvPr id="3" name="Right Arrow 2"/>
            <p:cNvSpPr/>
            <p:nvPr/>
          </p:nvSpPr>
          <p:spPr>
            <a:xfrm>
              <a:off x="3911599" y="2779542"/>
              <a:ext cx="1554923" cy="889000"/>
            </a:xfrm>
            <a:prstGeom prst="rightArrow">
              <a:avLst/>
            </a:prstGeom>
            <a:ln/>
            <a:effectLst>
              <a:outerShdw blurRad="152400" dist="317500" dir="5400000" sx="90000" sy="-19000" rotWithShape="0">
                <a:prstClr val="black">
                  <a:alpha val="15000"/>
                </a:prst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dirty="0" smtClean="0">
                  <a:solidFill>
                    <a:srgbClr val="2A3E27"/>
                  </a:solidFill>
                  <a:latin typeface="Arial"/>
                </a:rPr>
                <a:t>Sales</a:t>
              </a:r>
            </a:p>
          </p:txBody>
        </p:sp>
        <p:sp>
          <p:nvSpPr>
            <p:cNvPr id="4" name="Rectangle 3"/>
            <p:cNvSpPr/>
            <p:nvPr/>
          </p:nvSpPr>
          <p:spPr>
            <a:xfrm>
              <a:off x="3736866" y="1879617"/>
              <a:ext cx="1676400" cy="738664"/>
            </a:xfrm>
            <a:prstGeom prst="rect">
              <a:avLst/>
            </a:prstGeom>
          </p:spPr>
          <p:txBody>
            <a:bodyPr wrap="square">
              <a:spAutoFit/>
            </a:bodyPr>
            <a:lstStyle/>
            <a:p>
              <a:pPr algn="ctr"/>
              <a:r>
                <a:rPr lang="en-US" sz="1400" b="1" dirty="0" smtClean="0">
                  <a:solidFill>
                    <a:srgbClr val="1F1F1F"/>
                  </a:solidFill>
                </a:rPr>
                <a:t>CPS</a:t>
              </a:r>
            </a:p>
            <a:p>
              <a:pPr algn="ctr"/>
              <a:r>
                <a:rPr lang="en-US" sz="1400" b="1" dirty="0" smtClean="0">
                  <a:solidFill>
                    <a:srgbClr val="1F1F1F"/>
                  </a:solidFill>
                </a:rPr>
                <a:t>Assessment</a:t>
              </a:r>
            </a:p>
            <a:p>
              <a:pPr algn="ctr"/>
              <a:endParaRPr lang="en-US" sz="1400" dirty="0">
                <a:solidFill>
                  <a:srgbClr val="1F1F1F"/>
                </a:solidFill>
              </a:endParaRPr>
            </a:p>
          </p:txBody>
        </p:sp>
      </p:grpSp>
      <p:grpSp>
        <p:nvGrpSpPr>
          <p:cNvPr id="41" name="Group 40"/>
          <p:cNvGrpSpPr/>
          <p:nvPr/>
        </p:nvGrpSpPr>
        <p:grpSpPr>
          <a:xfrm>
            <a:off x="5643168" y="1423603"/>
            <a:ext cx="3170225" cy="5008728"/>
            <a:chOff x="5643163" y="1423603"/>
            <a:chExt cx="3170225" cy="5008728"/>
          </a:xfrm>
        </p:grpSpPr>
        <p:sp>
          <p:nvSpPr>
            <p:cNvPr id="30" name="Rounded Rectangle 29"/>
            <p:cNvSpPr/>
            <p:nvPr/>
          </p:nvSpPr>
          <p:spPr bwMode="auto">
            <a:xfrm>
              <a:off x="5647176" y="3594557"/>
              <a:ext cx="3150445" cy="945911"/>
            </a:xfrm>
            <a:prstGeom prst="roundRect">
              <a:avLst>
                <a:gd name="adj" fmla="val 3426"/>
              </a:avLst>
            </a:prstGeom>
            <a:gradFill>
              <a:gsLst>
                <a:gs pos="0">
                  <a:schemeClr val="accent2">
                    <a:shade val="51000"/>
                    <a:satMod val="130000"/>
                    <a:alpha val="60000"/>
                  </a:schemeClr>
                </a:gs>
                <a:gs pos="80000">
                  <a:schemeClr val="accent2">
                    <a:shade val="93000"/>
                    <a:satMod val="130000"/>
                    <a:alpha val="60000"/>
                  </a:schemeClr>
                </a:gs>
                <a:gs pos="99000">
                  <a:schemeClr val="accent2">
                    <a:shade val="94000"/>
                    <a:satMod val="135000"/>
                    <a:alpha val="60000"/>
                  </a:schemeClr>
                </a:gs>
              </a:gsLst>
            </a:gradFill>
            <a:ln>
              <a:noFill/>
              <a:headEnd/>
              <a:tailEnd/>
            </a:ln>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Build and Defend SOW</a:t>
              </a:r>
            </a:p>
          </p:txBody>
        </p:sp>
        <p:sp>
          <p:nvSpPr>
            <p:cNvPr id="31" name="Rounded Rectangle 30"/>
            <p:cNvSpPr/>
            <p:nvPr/>
          </p:nvSpPr>
          <p:spPr bwMode="auto">
            <a:xfrm>
              <a:off x="5643163" y="4529327"/>
              <a:ext cx="3150445" cy="943599"/>
            </a:xfrm>
            <a:prstGeom prst="roundRect">
              <a:avLst>
                <a:gd name="adj" fmla="val 3426"/>
              </a:avLst>
            </a:prstGeom>
            <a:gradFill>
              <a:gsLst>
                <a:gs pos="0">
                  <a:schemeClr val="accent2">
                    <a:shade val="51000"/>
                    <a:satMod val="130000"/>
                    <a:alpha val="30000"/>
                  </a:schemeClr>
                </a:gs>
                <a:gs pos="80000">
                  <a:schemeClr val="accent2">
                    <a:shade val="93000"/>
                    <a:satMod val="130000"/>
                    <a:alpha val="30000"/>
                  </a:schemeClr>
                </a:gs>
                <a:gs pos="100000">
                  <a:schemeClr val="accent2">
                    <a:shade val="94000"/>
                    <a:satMod val="135000"/>
                    <a:alpha val="30000"/>
                  </a:schemeClr>
                </a:gs>
              </a:gsLst>
            </a:gradFill>
            <a:ln>
              <a:noFill/>
              <a:headEnd/>
              <a:tailEnd/>
            </a:ln>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Protect Customer</a:t>
              </a:r>
            </a:p>
          </p:txBody>
        </p:sp>
        <p:sp>
          <p:nvSpPr>
            <p:cNvPr id="32" name="Rounded Rectangle 31"/>
            <p:cNvSpPr/>
            <p:nvPr/>
          </p:nvSpPr>
          <p:spPr bwMode="auto">
            <a:xfrm>
              <a:off x="5662943" y="5465821"/>
              <a:ext cx="3150445" cy="966510"/>
            </a:xfrm>
            <a:prstGeom prst="roundRect">
              <a:avLst>
                <a:gd name="adj" fmla="val 3426"/>
              </a:avLst>
            </a:prstGeom>
            <a:gradFill>
              <a:gsLst>
                <a:gs pos="0">
                  <a:schemeClr val="accent2">
                    <a:shade val="51000"/>
                    <a:satMod val="130000"/>
                    <a:alpha val="60000"/>
                  </a:schemeClr>
                </a:gs>
                <a:gs pos="80000">
                  <a:schemeClr val="accent2">
                    <a:shade val="93000"/>
                    <a:satMod val="130000"/>
                    <a:alpha val="60000"/>
                  </a:schemeClr>
                </a:gs>
                <a:gs pos="99000">
                  <a:schemeClr val="accent2">
                    <a:shade val="94000"/>
                    <a:satMod val="135000"/>
                    <a:alpha val="60000"/>
                  </a:schemeClr>
                </a:gs>
              </a:gsLst>
            </a:gradFill>
            <a:ln>
              <a:noFill/>
              <a:headEnd/>
              <a:tailEnd/>
            </a:ln>
            <a:effectLst>
              <a:outerShdw blurRad="152400" dist="317500" dir="5400000" sx="90000" sy="-19000"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Monetize Presales</a:t>
              </a:r>
            </a:p>
          </p:txBody>
        </p:sp>
        <p:sp>
          <p:nvSpPr>
            <p:cNvPr id="33" name="Rounded Rectangle 32"/>
            <p:cNvSpPr/>
            <p:nvPr/>
          </p:nvSpPr>
          <p:spPr bwMode="auto">
            <a:xfrm>
              <a:off x="5647181" y="2640974"/>
              <a:ext cx="3150445" cy="953561"/>
            </a:xfrm>
            <a:prstGeom prst="roundRect">
              <a:avLst>
                <a:gd name="adj" fmla="val 3426"/>
              </a:avLst>
            </a:prstGeom>
            <a:gradFill>
              <a:gsLst>
                <a:gs pos="0">
                  <a:schemeClr val="accent2">
                    <a:shade val="51000"/>
                    <a:satMod val="130000"/>
                    <a:alpha val="30000"/>
                  </a:schemeClr>
                </a:gs>
                <a:gs pos="80000">
                  <a:schemeClr val="accent2">
                    <a:shade val="93000"/>
                    <a:satMod val="130000"/>
                    <a:alpha val="30000"/>
                  </a:schemeClr>
                </a:gs>
                <a:gs pos="100000">
                  <a:schemeClr val="accent2">
                    <a:shade val="94000"/>
                    <a:satMod val="135000"/>
                    <a:alpha val="30000"/>
                  </a:schemeClr>
                </a:gs>
              </a:gsLst>
            </a:gradFill>
            <a:ln>
              <a:noFill/>
              <a:headEnd/>
              <a:tailEnd/>
            </a:ln>
            <a:effectLst/>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4B4B4F"/>
                  </a:solidFill>
                  <a:latin typeface="Arial"/>
                </a:rPr>
                <a:t>Build and Defend </a:t>
              </a:r>
              <a:r>
                <a:rPr lang="en-US" b="1" dirty="0" err="1" smtClean="0">
                  <a:solidFill>
                    <a:srgbClr val="4B4B4F"/>
                  </a:solidFill>
                  <a:latin typeface="Arial"/>
                </a:rPr>
                <a:t>BOM</a:t>
              </a:r>
              <a:endParaRPr lang="en-US" b="1" dirty="0" smtClean="0">
                <a:solidFill>
                  <a:srgbClr val="4B4B4F"/>
                </a:solidFill>
                <a:latin typeface="Arial"/>
              </a:endParaRPr>
            </a:p>
          </p:txBody>
        </p:sp>
        <p:sp>
          <p:nvSpPr>
            <p:cNvPr id="34" name="Rounded Rectangle 33"/>
            <p:cNvSpPr/>
            <p:nvPr/>
          </p:nvSpPr>
          <p:spPr bwMode="auto">
            <a:xfrm>
              <a:off x="5647178" y="1423603"/>
              <a:ext cx="3150445" cy="1240770"/>
            </a:xfrm>
            <a:prstGeom prst="roundRect">
              <a:avLst>
                <a:gd name="adj" fmla="val 3426"/>
              </a:avLst>
            </a:prstGeom>
            <a:ln>
              <a:solidFill>
                <a:srgbClr val="FFFFFF"/>
              </a:solidFill>
              <a:headEnd/>
              <a:tailEnd/>
            </a:ln>
          </p:spPr>
          <p:style>
            <a:lnRef idx="1">
              <a:schemeClr val="accent2"/>
            </a:lnRef>
            <a:fillRef idx="3">
              <a:schemeClr val="accent2"/>
            </a:fillRef>
            <a:effectRef idx="2">
              <a:schemeClr val="accent2"/>
            </a:effectRef>
            <a:fontRef idx="minor">
              <a:schemeClr val="lt1"/>
            </a:fontRef>
          </p:style>
          <p:txBody>
            <a:bodyPr tIns="0" anchor="ctr" anchorCtr="1"/>
            <a:lstStyle/>
            <a:p>
              <a:pPr algn="ctr">
                <a:lnSpc>
                  <a:spcPct val="90000"/>
                </a:lnSpc>
              </a:pPr>
              <a:r>
                <a:rPr lang="en-US" b="1" dirty="0" smtClean="0">
                  <a:solidFill>
                    <a:srgbClr val="FFFFFF"/>
                  </a:solidFill>
                  <a:effectLst>
                    <a:outerShdw blurRad="50800" dist="38100" dir="2700000" algn="tl" rotWithShape="0">
                      <a:prstClr val="black">
                        <a:alpha val="40000"/>
                      </a:prstClr>
                    </a:outerShdw>
                  </a:effectLst>
                  <a:latin typeface="Arial"/>
                </a:rPr>
                <a:t>CPS Benefits to Sales Process</a:t>
              </a:r>
            </a:p>
          </p:txBody>
        </p:sp>
      </p:grpSp>
      <p:pic>
        <p:nvPicPr>
          <p:cNvPr id="1026" name="Picture 2" descr="C:\Documents and Settings\jcdebaca\Local Settings\Temporary Internet Files\Content.IE5\KSQCGEA9\MC900442139[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911371" y="2964329"/>
            <a:ext cx="530225" cy="541120"/>
          </a:xfrm>
          <a:prstGeom prst="rect">
            <a:avLst/>
          </a:prstGeom>
          <a:noFill/>
        </p:spPr>
      </p:pic>
    </p:spTree>
    <p:extLst>
      <p:ext uri="{BB962C8B-B14F-4D97-AF65-F5344CB8AC3E}">
        <p14:creationId xmlns:p14="http://schemas.microsoft.com/office/powerpoint/2010/main" val="42940438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2" presetClass="entr" presetSubtype="4"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ppt_x"/>
                                          </p:val>
                                        </p:tav>
                                        <p:tav tm="100000">
                                          <p:val>
                                            <p:strVal val="#ppt_x"/>
                                          </p:val>
                                        </p:tav>
                                      </p:tavLst>
                                    </p:anim>
                                    <p:anim calcmode="lin" valueType="num">
                                      <p:cBhvr additive="base">
                                        <p:cTn id="1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3" y="0"/>
            <a:ext cx="8588861" cy="838200"/>
          </a:xfrm>
        </p:spPr>
        <p:txBody>
          <a:bodyPr/>
          <a:lstStyle/>
          <a:p>
            <a:r>
              <a:rPr lang="en-US" dirty="0" smtClean="0"/>
              <a:t>Building &amp; Defending a BOM &amp; SOW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3849521"/>
              </p:ext>
            </p:extLst>
          </p:nvPr>
        </p:nvGraphicFramePr>
        <p:xfrm>
          <a:off x="297881" y="1348479"/>
          <a:ext cx="8846123" cy="49570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877949" y="925125"/>
            <a:ext cx="3323666" cy="461665"/>
          </a:xfrm>
          <a:prstGeom prst="rect">
            <a:avLst/>
          </a:prstGeom>
          <a:noFill/>
        </p:spPr>
        <p:txBody>
          <a:bodyPr wrap="square" rtlCol="0">
            <a:spAutoFit/>
          </a:bodyPr>
          <a:lstStyle/>
          <a:p>
            <a:r>
              <a:rPr lang="en-US" dirty="0" smtClean="0">
                <a:solidFill>
                  <a:srgbClr val="4B4B4F"/>
                </a:solidFill>
              </a:rPr>
              <a:t>Without Assessments</a:t>
            </a:r>
            <a:endParaRPr lang="en-US" dirty="0">
              <a:solidFill>
                <a:srgbClr val="4B4B4F"/>
              </a:solidFill>
            </a:endParaRPr>
          </a:p>
        </p:txBody>
      </p:sp>
      <p:sp>
        <p:nvSpPr>
          <p:cNvPr id="6" name="TextBox 5"/>
          <p:cNvSpPr txBox="1"/>
          <p:nvPr/>
        </p:nvSpPr>
        <p:spPr>
          <a:xfrm>
            <a:off x="5498486" y="936406"/>
            <a:ext cx="3323666" cy="461665"/>
          </a:xfrm>
          <a:prstGeom prst="rect">
            <a:avLst/>
          </a:prstGeom>
          <a:noFill/>
        </p:spPr>
        <p:txBody>
          <a:bodyPr wrap="square" rtlCol="0">
            <a:spAutoFit/>
          </a:bodyPr>
          <a:lstStyle/>
          <a:p>
            <a:r>
              <a:rPr lang="en-US" dirty="0" smtClean="0">
                <a:solidFill>
                  <a:srgbClr val="4B4B4F"/>
                </a:solidFill>
              </a:rPr>
              <a:t>With Assessments</a:t>
            </a:r>
            <a:endParaRPr lang="en-US" dirty="0">
              <a:solidFill>
                <a:srgbClr val="4B4B4F"/>
              </a:solidFill>
            </a:endParaRPr>
          </a:p>
        </p:txBody>
      </p:sp>
    </p:spTree>
    <p:extLst>
      <p:ext uri="{BB962C8B-B14F-4D97-AF65-F5344CB8AC3E}">
        <p14:creationId xmlns:p14="http://schemas.microsoft.com/office/powerpoint/2010/main" val="2081418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0.xml><?xml version="1.0" encoding="utf-8"?>
<a:theme xmlns:a="http://schemas.openxmlformats.org/drawingml/2006/main" name="19_Cisco_Template_2010_Aria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bg1">
                <a:alpha val="0"/>
              </a:schemeClr>
            </a:gs>
            <a:gs pos="100000">
              <a:schemeClr val="bg1">
                <a:alpha val="0"/>
              </a:schemeClr>
            </a:gs>
            <a:gs pos="51000">
              <a:schemeClr val="bg1">
                <a:alpha val="29000"/>
              </a:schemeClr>
            </a:gs>
          </a:gsLst>
          <a:lin ang="5400000" scaled="0"/>
          <a:tileRect/>
        </a:gradFill>
        <a:ln>
          <a:noFill/>
        </a:ln>
        <a:effectLst>
          <a:outerShdw blurRad="76200" dist="50800" dir="5400000" algn="ctr" rotWithShape="0">
            <a:srgbClr val="000000">
              <a:alpha val="27000"/>
            </a:srgbClr>
          </a:outerShdw>
        </a:effectLst>
      </a:spPr>
      <a:bodyPr rtlCol="0" anchor="t" anchorCtr="0"/>
      <a:lstStyle>
        <a:defPPr algn="l" rtl="0">
          <a:lnSpc>
            <a:spcPct val="85000"/>
          </a:lnSpc>
          <a:spcBef>
            <a:spcPts val="600"/>
          </a:spcBef>
          <a:buClr>
            <a:srgbClr val="04617B"/>
          </a:buClr>
          <a:buSzPct val="90000"/>
          <a:defRPr sz="2000" kern="1200" dirty="0">
            <a:solidFill>
              <a:srgbClr val="DBF5F9">
                <a:lumMod val="25000"/>
              </a:srgbClr>
            </a:solidFill>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1.xml><?xml version="1.0" encoding="utf-8"?>
<a:theme xmlns:a="http://schemas.openxmlformats.org/drawingml/2006/main" name="17_cisco_2012">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2.xml><?xml version="1.0" encoding="utf-8"?>
<a:theme xmlns:a="http://schemas.openxmlformats.org/drawingml/2006/main" name="18_cisco_2012">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3.xml><?xml version="1.0" encoding="utf-8"?>
<a:theme xmlns:a="http://schemas.openxmlformats.org/drawingml/2006/main" name="19_cisco_2012">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4.xml><?xml version="1.0" encoding="utf-8"?>
<a:theme xmlns:a="http://schemas.openxmlformats.org/drawingml/2006/main" name="20_cisco_2012">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5.xml><?xml version="1.0" encoding="utf-8"?>
<a:theme xmlns:a="http://schemas.openxmlformats.org/drawingml/2006/main" name="4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6.xml><?xml version="1.0" encoding="utf-8"?>
<a:theme xmlns:a="http://schemas.openxmlformats.org/drawingml/2006/main" name="14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A0C4"/>
            </a:gs>
            <a:gs pos="71000">
              <a:schemeClr val="accent2">
                <a:shade val="93000"/>
                <a:satMod val="130000"/>
              </a:schemeClr>
            </a:gs>
            <a:gs pos="100000">
              <a:srgbClr val="A7EB17"/>
            </a:gs>
          </a:gsLst>
        </a:gradFill>
        <a:ln>
          <a:noFill/>
          <a:headEnd/>
          <a:tailEnd/>
        </a:ln>
        <a:effectLst/>
      </a:spPr>
      <a:bodyPr tIns="0"/>
      <a:lstStyle>
        <a:defPPr algn="ctr" defTabSz="914400" fontAlgn="base">
          <a:lnSpc>
            <a:spcPct val="90000"/>
          </a:lnSpc>
          <a:spcBef>
            <a:spcPct val="0"/>
          </a:spcBef>
          <a:spcAft>
            <a:spcPct val="0"/>
          </a:spcAft>
          <a:defRPr sz="1400" b="1" dirty="0" smtClean="0">
            <a:solidFill>
              <a:srgbClr val="FFFFFF"/>
            </a:solidFill>
            <a:effectLst>
              <a:outerShdw blurRad="50800" dist="38100" dir="2700000" algn="tl" rotWithShape="0">
                <a:prstClr val="black">
                  <a:alpha val="40000"/>
                </a:prstClr>
              </a:outerShdw>
            </a:effectLst>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17.xml><?xml version="1.0" encoding="utf-8"?>
<a:theme xmlns:a="http://schemas.openxmlformats.org/drawingml/2006/main" name="5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8.xml><?xml version="1.0" encoding="utf-8"?>
<a:theme xmlns:a="http://schemas.openxmlformats.org/drawingml/2006/main" name="6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19.xml><?xml version="1.0" encoding="utf-8"?>
<a:theme xmlns:a="http://schemas.openxmlformats.org/drawingml/2006/main" name="10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1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0.xml><?xml version="1.0" encoding="utf-8"?>
<a:theme xmlns:a="http://schemas.openxmlformats.org/drawingml/2006/main" name="12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1.xml><?xml version="1.0" encoding="utf-8"?>
<a:theme xmlns:a="http://schemas.openxmlformats.org/drawingml/2006/main" name="15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2.xml><?xml version="1.0" encoding="utf-8"?>
<a:theme xmlns:a="http://schemas.openxmlformats.org/drawingml/2006/main" name="16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8_Cisco_Template_2010_Aria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A0C4"/>
            </a:gs>
            <a:gs pos="71000">
              <a:schemeClr val="accent2">
                <a:shade val="93000"/>
                <a:satMod val="130000"/>
              </a:schemeClr>
            </a:gs>
            <a:gs pos="100000">
              <a:srgbClr val="A7EB17"/>
            </a:gs>
          </a:gsLst>
        </a:gradFill>
        <a:ln>
          <a:noFill/>
          <a:headEnd/>
          <a:tailEnd/>
        </a:ln>
        <a:effectLst/>
      </a:spPr>
      <a:bodyPr tIns="0"/>
      <a:lstStyle>
        <a:defPPr algn="ctr" defTabSz="914400" fontAlgn="base">
          <a:lnSpc>
            <a:spcPct val="90000"/>
          </a:lnSpc>
          <a:spcBef>
            <a:spcPct val="0"/>
          </a:spcBef>
          <a:spcAft>
            <a:spcPct val="0"/>
          </a:spcAft>
          <a:defRPr sz="1400" b="1" dirty="0" smtClean="0">
            <a:solidFill>
              <a:srgbClr val="FFFFFF"/>
            </a:solidFill>
            <a:effectLst>
              <a:outerShdw blurRad="50800" dist="38100" dir="2700000" algn="tl" rotWithShape="0">
                <a:prstClr val="black">
                  <a:alpha val="40000"/>
                </a:prstClr>
              </a:outerShdw>
            </a:effectLst>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4.xml><?xml version="1.0" encoding="utf-8"?>
<a:theme xmlns:a="http://schemas.openxmlformats.org/drawingml/2006/main" name="1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alpha val="16000"/>
          </a:srgbClr>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5.xml><?xml version="1.0" encoding="utf-8"?>
<a:theme xmlns:a="http://schemas.openxmlformats.org/drawingml/2006/main" name="13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A0C4"/>
            </a:gs>
            <a:gs pos="71000">
              <a:schemeClr val="accent2">
                <a:shade val="93000"/>
                <a:satMod val="130000"/>
              </a:schemeClr>
            </a:gs>
            <a:gs pos="100000">
              <a:srgbClr val="A7EB17"/>
            </a:gs>
          </a:gsLst>
        </a:gradFill>
        <a:ln>
          <a:noFill/>
          <a:headEnd/>
          <a:tailEnd/>
        </a:ln>
        <a:effectLst/>
      </a:spPr>
      <a:bodyPr tIns="0"/>
      <a:lstStyle>
        <a:defPPr algn="ctr" defTabSz="914400" fontAlgn="base">
          <a:lnSpc>
            <a:spcPct val="90000"/>
          </a:lnSpc>
          <a:spcBef>
            <a:spcPct val="0"/>
          </a:spcBef>
          <a:spcAft>
            <a:spcPct val="0"/>
          </a:spcAft>
          <a:defRPr sz="1400" b="1" dirty="0" smtClean="0">
            <a:solidFill>
              <a:srgbClr val="FFFFFF"/>
            </a:solidFill>
            <a:effectLst>
              <a:outerShdw blurRad="50800" dist="38100" dir="2700000" algn="tl" rotWithShape="0">
                <a:prstClr val="black">
                  <a:alpha val="40000"/>
                </a:prstClr>
              </a:outerShdw>
            </a:effectLst>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6.xml><?xml version="1.0" encoding="utf-8"?>
<a:theme xmlns:a="http://schemas.openxmlformats.org/drawingml/2006/main" name="2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7.xml><?xml version="1.0" encoding="utf-8"?>
<a:theme xmlns:a="http://schemas.openxmlformats.org/drawingml/2006/main" name="7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A0C4"/>
            </a:gs>
            <a:gs pos="71000">
              <a:schemeClr val="accent2">
                <a:shade val="93000"/>
                <a:satMod val="130000"/>
              </a:schemeClr>
            </a:gs>
            <a:gs pos="100000">
              <a:srgbClr val="A7EB17"/>
            </a:gs>
          </a:gsLst>
        </a:gradFill>
        <a:ln>
          <a:noFill/>
          <a:headEnd/>
          <a:tailEnd/>
        </a:ln>
        <a:effectLst/>
      </a:spPr>
      <a:bodyPr tIns="0"/>
      <a:lstStyle>
        <a:defPPr algn="ctr" defTabSz="914400" fontAlgn="base">
          <a:lnSpc>
            <a:spcPct val="90000"/>
          </a:lnSpc>
          <a:spcBef>
            <a:spcPct val="0"/>
          </a:spcBef>
          <a:spcAft>
            <a:spcPct val="0"/>
          </a:spcAft>
          <a:defRPr sz="1400" b="1" dirty="0" smtClean="0">
            <a:solidFill>
              <a:srgbClr val="FFFFFF"/>
            </a:solidFill>
            <a:effectLst>
              <a:outerShdw blurRad="50800" dist="38100" dir="2700000" algn="tl" rotWithShape="0">
                <a:prstClr val="black">
                  <a:alpha val="40000"/>
                </a:prstClr>
              </a:outerShdw>
            </a:effectLst>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8.xml><?xml version="1.0" encoding="utf-8"?>
<a:theme xmlns:a="http://schemas.openxmlformats.org/drawingml/2006/main" name="9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00A0C4"/>
            </a:gs>
            <a:gs pos="71000">
              <a:schemeClr val="accent2">
                <a:shade val="93000"/>
                <a:satMod val="130000"/>
              </a:schemeClr>
            </a:gs>
            <a:gs pos="100000">
              <a:srgbClr val="A7EB17"/>
            </a:gs>
          </a:gsLst>
        </a:gradFill>
        <a:ln>
          <a:noFill/>
          <a:headEnd/>
          <a:tailEnd/>
        </a:ln>
        <a:effectLst/>
      </a:spPr>
      <a:bodyPr tIns="0"/>
      <a:lstStyle>
        <a:defPPr algn="ctr" defTabSz="914400" fontAlgn="base">
          <a:lnSpc>
            <a:spcPct val="90000"/>
          </a:lnSpc>
          <a:spcBef>
            <a:spcPct val="0"/>
          </a:spcBef>
          <a:spcAft>
            <a:spcPct val="0"/>
          </a:spcAft>
          <a:defRPr sz="1400" b="1" dirty="0" smtClean="0">
            <a:solidFill>
              <a:srgbClr val="FFFFFF"/>
            </a:solidFill>
            <a:effectLst>
              <a:outerShdw blurRad="50800" dist="38100" dir="2700000" algn="tl" rotWithShape="0">
                <a:prstClr val="black">
                  <a:alpha val="40000"/>
                </a:prstClr>
              </a:outerShdw>
            </a:effectLst>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9.xml><?xml version="1.0" encoding="utf-8"?>
<a:theme xmlns:a="http://schemas.openxmlformats.org/drawingml/2006/main" name="3_Cisco_Template_2010_Arial">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alpha val="16000"/>
          </a:srgbClr>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docProps/app.xml><?xml version="1.0" encoding="utf-8"?>
<Properties xmlns="http://schemas.openxmlformats.org/officeDocument/2006/extended-properties" xmlns:vt="http://schemas.openxmlformats.org/officeDocument/2006/docPropsVTypes">
  <Template>Ciscopresentationblack.10.3.06</Template>
  <TotalTime>134456</TotalTime>
  <Pages>28</Pages>
  <Words>1421</Words>
  <Application>Microsoft Office PowerPoint</Application>
  <PresentationFormat>全屏显示(4:3)</PresentationFormat>
  <Paragraphs>311</Paragraphs>
  <Slides>31</Slides>
  <Notes>16</Notes>
  <HiddenSlides>0</HiddenSlides>
  <MMClips>0</MMClips>
  <ScaleCrop>false</ScaleCrop>
  <HeadingPairs>
    <vt:vector size="4" baseType="variant">
      <vt:variant>
        <vt:lpstr>主题</vt:lpstr>
      </vt:variant>
      <vt:variant>
        <vt:i4>23</vt:i4>
      </vt:variant>
      <vt:variant>
        <vt:lpstr>幻灯片标题</vt:lpstr>
      </vt:variant>
      <vt:variant>
        <vt:i4>31</vt:i4>
      </vt:variant>
    </vt:vector>
  </HeadingPairs>
  <TitlesOfParts>
    <vt:vector size="54" baseType="lpstr">
      <vt:lpstr>Cisco_Template_2010_Arial</vt:lpstr>
      <vt:lpstr>11_Cisco_Template_2010_Arial</vt:lpstr>
      <vt:lpstr>8_Cisco_Template_2010_Arial</vt:lpstr>
      <vt:lpstr>1_Cisco_Template_2010_Arial</vt:lpstr>
      <vt:lpstr>13_Cisco_Template_2010_Arial</vt:lpstr>
      <vt:lpstr>2_Cisco_Template_2010_Arial</vt:lpstr>
      <vt:lpstr>7_Cisco_Template_2010_Arial</vt:lpstr>
      <vt:lpstr>9_Cisco_Template_2010_Arial</vt:lpstr>
      <vt:lpstr>3_Cisco_Template_2010_Arial</vt:lpstr>
      <vt:lpstr>19_Cisco_Template_2010_Arial</vt:lpstr>
      <vt:lpstr>17_cisco_2012</vt:lpstr>
      <vt:lpstr>18_cisco_2012</vt:lpstr>
      <vt:lpstr>19_cisco_2012</vt:lpstr>
      <vt:lpstr>20_cisco_2012</vt:lpstr>
      <vt:lpstr>4_Cisco_Template_2010_Arial</vt:lpstr>
      <vt:lpstr>14_Cisco_Template_2010_Arial</vt:lpstr>
      <vt:lpstr>5_Cisco_Template_2010_Arial</vt:lpstr>
      <vt:lpstr>6_Cisco_Template_2010_Arial</vt:lpstr>
      <vt:lpstr>10_Cisco_Template_2010_Arial</vt:lpstr>
      <vt:lpstr>12_Cisco_Template_2010_Arial</vt:lpstr>
      <vt:lpstr>15_Cisco_Template_2010_Arial</vt:lpstr>
      <vt:lpstr>16_Cisco_Template_2010_Arial</vt:lpstr>
      <vt:lpstr>Default Theme</vt:lpstr>
      <vt:lpstr>Collaborative Professional  Services (CPS)  Smart Talk Series 303 </vt:lpstr>
      <vt:lpstr>PowerPoint 演示文稿</vt:lpstr>
      <vt:lpstr>PowerPoint 演示文稿</vt:lpstr>
      <vt:lpstr>Collaborative Professional Services</vt:lpstr>
      <vt:lpstr> Use Cases &amp; Deliverables</vt:lpstr>
      <vt:lpstr>Best in Class Partner Behavior </vt:lpstr>
      <vt:lpstr>Assessment Services</vt:lpstr>
      <vt:lpstr>Collaborative Professional Services Value Proposition –CPS Assessments</vt:lpstr>
      <vt:lpstr>Building &amp; Defending a BOM &amp; SOW</vt:lpstr>
      <vt:lpstr>Protect Your Customer &amp; Yourself</vt:lpstr>
      <vt:lpstr>Shorten the Sales Cycle</vt:lpstr>
      <vt:lpstr>Collaborative Professional Services PBX (Phone System) to UC Migration  [Project Level]</vt:lpstr>
      <vt:lpstr>Collaborative Professional Services Value Proposition –CPS Assessment</vt:lpstr>
      <vt:lpstr>Create proof points &amp; validate designs</vt:lpstr>
      <vt:lpstr>Close Out Projects Faster</vt:lpstr>
      <vt:lpstr>Collaborative Professional Services Value Proposition – Generic CPS Assessment</vt:lpstr>
      <vt:lpstr>Bock Out Competition &amp; Influence Budget</vt:lpstr>
      <vt:lpstr> Customer Conversation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Collaborative Professional Services PBX (Phone System) to UC Migration  [Project Level]</vt:lpstr>
      <vt:lpstr>PowerPoint 演示文稿</vt:lpstr>
      <vt:lpstr>声明：</vt:lpstr>
    </vt:vector>
  </TitlesOfParts>
  <Company>Cisco Systems,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Size 30PT</dc:title>
  <dc:subject>Guide for Creating Powerpoint Presentations</dc:subject>
  <dc:creator>CBook</dc:creator>
  <dc:description>Generated by the CBook Presentation Builder.</dc:description>
  <cp:lastModifiedBy>Microsoft</cp:lastModifiedBy>
  <cp:revision>1576</cp:revision>
  <cp:lastPrinted>2012-09-10T21:37:05Z</cp:lastPrinted>
  <dcterms:created xsi:type="dcterms:W3CDTF">2012-06-11T15:48:26Z</dcterms:created>
  <dcterms:modified xsi:type="dcterms:W3CDTF">2018-01-05T05:13:26Z</dcterms:modified>
</cp:coreProperties>
</file>