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873" r:id="rId5"/>
    <p:sldMasterId id="2147484075" r:id="rId6"/>
    <p:sldMasterId id="2147484225" r:id="rId7"/>
  </p:sldMasterIdLst>
  <p:notesMasterIdLst>
    <p:notesMasterId r:id="rId30"/>
  </p:notesMasterIdLst>
  <p:handoutMasterIdLst>
    <p:handoutMasterId r:id="rId31"/>
  </p:handoutMasterIdLst>
  <p:sldIdLst>
    <p:sldId id="289" r:id="rId8"/>
    <p:sldId id="303" r:id="rId9"/>
    <p:sldId id="363" r:id="rId10"/>
    <p:sldId id="340" r:id="rId11"/>
    <p:sldId id="320" r:id="rId12"/>
    <p:sldId id="290" r:id="rId13"/>
    <p:sldId id="335" r:id="rId14"/>
    <p:sldId id="311" r:id="rId15"/>
    <p:sldId id="341" r:id="rId16"/>
    <p:sldId id="336" r:id="rId17"/>
    <p:sldId id="316" r:id="rId18"/>
    <p:sldId id="356" r:id="rId19"/>
    <p:sldId id="357" r:id="rId20"/>
    <p:sldId id="358" r:id="rId21"/>
    <p:sldId id="359" r:id="rId22"/>
    <p:sldId id="352" r:id="rId23"/>
    <p:sldId id="263" r:id="rId24"/>
    <p:sldId id="362" r:id="rId25"/>
    <p:sldId id="343" r:id="rId26"/>
    <p:sldId id="342" r:id="rId27"/>
    <p:sldId id="302" r:id="rId28"/>
    <p:sldId id="364" r:id="rId29"/>
  </p:sldIdLst>
  <p:sldSz cx="9144000" cy="6858000" type="letter"/>
  <p:notesSz cx="7315200" cy="9601200"/>
  <p:embeddedFontLst>
    <p:embeddedFont>
      <p:font typeface="Museo Sans For Dell" charset="0"/>
      <p:regular r:id="rId32"/>
      <p:bold r:id="rId33"/>
    </p:embeddedFont>
    <p:embeddedFont>
      <p:font typeface="Trebuchet MS" pitchFamily="34" charset="0"/>
      <p:regular r:id="rId34"/>
      <p:bold r:id="rId35"/>
      <p:italic r:id="rId36"/>
      <p:boldItalic r:id="rId37"/>
    </p:embeddedFont>
    <p:embeddedFont>
      <p:font typeface="Museo For Dell" charset="0"/>
      <p:regular r:id="rId38"/>
      <p:bold r:id="rId39"/>
    </p:embeddedFont>
    <p:embeddedFont>
      <p:font typeface="微软雅黑" pitchFamily="34" charset="-122"/>
      <p:regular r:id="rId40"/>
      <p:bold r:id="rId41"/>
    </p:embeddedFont>
    <p:embeddedFont>
      <p:font typeface="Arial Black" pitchFamily="34" charset="0"/>
      <p:bold r:id="rId42"/>
    </p:embeddedFont>
    <p:embeddedFont>
      <p:font typeface="Verdana" pitchFamily="34" charset="0"/>
      <p:regular r:id="rId43"/>
      <p:bold r:id="rId44"/>
      <p:italic r:id="rId45"/>
      <p:boldItalic r:id="rId46"/>
    </p:embeddedFont>
    <p:embeddedFont>
      <p:font typeface="Segoe UI" pitchFamily="34" charset="0"/>
      <p:regular r:id="rId47"/>
      <p:bold r:id="rId48"/>
      <p:italic r:id="rId49"/>
      <p:boldItalic r:id="rId50"/>
    </p:embeddedFont>
  </p:embeddedFontLst>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A"/>
    <a:srgbClr val="EEEEEE"/>
    <a:srgbClr val="CE1126"/>
    <a:srgbClr val="B7295A"/>
    <a:srgbClr val="CE7534"/>
    <a:srgbClr val="DC5034"/>
    <a:srgbClr val="009BBB"/>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08" autoAdjust="0"/>
    <p:restoredTop sz="88261" autoAdjust="0"/>
  </p:normalViewPr>
  <p:slideViewPr>
    <p:cSldViewPr snapToGrid="0">
      <p:cViewPr>
        <p:scale>
          <a:sx n="78" d="100"/>
          <a:sy n="78" d="100"/>
        </p:scale>
        <p:origin x="-1120" y="-48"/>
      </p:cViewPr>
      <p:guideLst>
        <p:guide orient="horz" pos="2470"/>
        <p:guide pos="2882"/>
        <p:guide pos="450"/>
        <p:guide pos="5474"/>
      </p:guideLst>
    </p:cSldViewPr>
  </p:slideViewPr>
  <p:outlineViewPr>
    <p:cViewPr>
      <p:scale>
        <a:sx n="33" d="100"/>
        <a:sy n="33" d="100"/>
      </p:scale>
      <p:origin x="0" y="9504"/>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3900" y="-26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1.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28963" cy="47307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lvl1pPr defTabSz="942975" eaLnBrk="0" hangingPunct="0">
              <a:defRPr sz="1000">
                <a:latin typeface="Museo Sans For Dell" pitchFamily="2" charset="0"/>
              </a:defRPr>
            </a:lvl1pPr>
          </a:lstStyle>
          <a:p>
            <a:endParaRPr lang="zh-CN" altLang="zh-CN"/>
          </a:p>
        </p:txBody>
      </p:sp>
      <p:sp>
        <p:nvSpPr>
          <p:cNvPr id="92163" name="Rectangle 3"/>
          <p:cNvSpPr>
            <a:spLocks noGrp="1" noChangeArrowheads="1"/>
          </p:cNvSpPr>
          <p:nvPr>
            <p:ph type="dt" sz="quarter" idx="1"/>
          </p:nvPr>
        </p:nvSpPr>
        <p:spPr bwMode="auto">
          <a:xfrm>
            <a:off x="4176713" y="0"/>
            <a:ext cx="3130550" cy="47307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lvl1pPr algn="r" defTabSz="942975" eaLnBrk="0" hangingPunct="0">
              <a:defRPr sz="1000">
                <a:latin typeface="Museo Sans For Dell" pitchFamily="2" charset="0"/>
              </a:defRPr>
            </a:lvl1pPr>
          </a:lstStyle>
          <a:p>
            <a:endParaRPr lang="zh-CN" altLang="zh-CN"/>
          </a:p>
        </p:txBody>
      </p:sp>
      <p:sp>
        <p:nvSpPr>
          <p:cNvPr id="92164" name="Rectangle 4"/>
          <p:cNvSpPr>
            <a:spLocks noGrp="1" noChangeArrowheads="1"/>
          </p:cNvSpPr>
          <p:nvPr>
            <p:ph type="ftr" sz="quarter" idx="2"/>
          </p:nvPr>
        </p:nvSpPr>
        <p:spPr bwMode="auto">
          <a:xfrm>
            <a:off x="0" y="9055100"/>
            <a:ext cx="3128963" cy="550863"/>
          </a:xfrm>
          <a:prstGeom prst="rect">
            <a:avLst/>
          </a:prstGeom>
          <a:noFill/>
          <a:ln w="9525">
            <a:noFill/>
            <a:miter lim="800000"/>
            <a:headEnd/>
            <a:tailEnd/>
          </a:ln>
          <a:effectLst/>
        </p:spPr>
        <p:txBody>
          <a:bodyPr vert="horz" wrap="square" lIns="94330" tIns="47166" rIns="94330" bIns="47166" numCol="1" anchor="b" anchorCtr="0" compatLnSpc="1">
            <a:prstTxWarp prst="textNoShape">
              <a:avLst/>
            </a:prstTxWarp>
          </a:bodyPr>
          <a:lstStyle>
            <a:lvl1pPr defTabSz="942975" eaLnBrk="0" hangingPunct="0">
              <a:defRPr sz="1000">
                <a:latin typeface="Museo Sans For Dell" pitchFamily="2" charset="0"/>
              </a:defRPr>
            </a:lvl1pPr>
          </a:lstStyle>
          <a:p>
            <a:endParaRPr lang="zh-CN" altLang="zh-CN"/>
          </a:p>
        </p:txBody>
      </p:sp>
      <p:sp>
        <p:nvSpPr>
          <p:cNvPr id="92165" name="Rectangle 5"/>
          <p:cNvSpPr>
            <a:spLocks noGrp="1" noChangeArrowheads="1"/>
          </p:cNvSpPr>
          <p:nvPr>
            <p:ph type="sldNum" sz="quarter" idx="3"/>
          </p:nvPr>
        </p:nvSpPr>
        <p:spPr bwMode="auto">
          <a:xfrm>
            <a:off x="4176713" y="9055100"/>
            <a:ext cx="3130550" cy="550863"/>
          </a:xfrm>
          <a:prstGeom prst="rect">
            <a:avLst/>
          </a:prstGeom>
          <a:noFill/>
          <a:ln w="9525">
            <a:noFill/>
            <a:miter lim="800000"/>
            <a:headEnd/>
            <a:tailEnd/>
          </a:ln>
          <a:effectLst/>
        </p:spPr>
        <p:txBody>
          <a:bodyPr vert="horz" wrap="square" lIns="94330" tIns="47166" rIns="94330" bIns="47166" numCol="1" anchor="b" anchorCtr="0" compatLnSpc="1">
            <a:prstTxWarp prst="textNoShape">
              <a:avLst/>
            </a:prstTxWarp>
          </a:bodyPr>
          <a:lstStyle>
            <a:lvl1pPr algn="r" defTabSz="942975" eaLnBrk="0" hangingPunct="0">
              <a:defRPr sz="1000">
                <a:latin typeface="Museo Sans For Dell" pitchFamily="2" charset="0"/>
              </a:defRPr>
            </a:lvl1pPr>
          </a:lstStyle>
          <a:p>
            <a:fld id="{23055798-EC38-483D-91E8-FB95A6CA6E8E}" type="slidenum">
              <a:rPr lang="en-US" altLang="zh-CN"/>
              <a:pPr/>
              <a:t>‹#›</a:t>
            </a:fld>
            <a:endParaRPr lang="en-US" altLang="zh-CN"/>
          </a:p>
        </p:txBody>
      </p:sp>
    </p:spTree>
    <p:extLst>
      <p:ext uri="{BB962C8B-B14F-4D97-AF65-F5344CB8AC3E}">
        <p14:creationId xmlns:p14="http://schemas.microsoft.com/office/powerpoint/2010/main" val="349123150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28963" cy="47307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lvl1pPr defTabSz="942975" eaLnBrk="0" hangingPunct="0">
              <a:defRPr sz="1000">
                <a:latin typeface="Museo Sans For Dell" pitchFamily="2" charset="0"/>
              </a:defRPr>
            </a:lvl1pPr>
          </a:lstStyle>
          <a:p>
            <a:endParaRPr lang="zh-CN" altLang="zh-CN"/>
          </a:p>
        </p:txBody>
      </p:sp>
      <p:sp>
        <p:nvSpPr>
          <p:cNvPr id="71683" name="Rectangle 3"/>
          <p:cNvSpPr>
            <a:spLocks noGrp="1" noChangeArrowheads="1"/>
          </p:cNvSpPr>
          <p:nvPr>
            <p:ph type="dt" idx="1"/>
          </p:nvPr>
        </p:nvSpPr>
        <p:spPr bwMode="auto">
          <a:xfrm>
            <a:off x="4176713" y="0"/>
            <a:ext cx="3130550" cy="47307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lvl1pPr algn="r" defTabSz="942975" eaLnBrk="0" hangingPunct="0">
              <a:defRPr sz="1000">
                <a:latin typeface="Museo Sans For Dell" pitchFamily="2" charset="0"/>
              </a:defRPr>
            </a:lvl1pPr>
          </a:lstStyle>
          <a:p>
            <a:endParaRPr lang="zh-CN" altLang="zh-CN"/>
          </a:p>
        </p:txBody>
      </p:sp>
      <p:sp>
        <p:nvSpPr>
          <p:cNvPr id="57348" name="Rectangle 4"/>
          <p:cNvSpPr>
            <a:spLocks noGrp="1" noRot="1" noChangeAspect="1" noChangeArrowheads="1" noTextEdit="1"/>
          </p:cNvSpPr>
          <p:nvPr>
            <p:ph type="sldImg" idx="2"/>
          </p:nvPr>
        </p:nvSpPr>
        <p:spPr bwMode="auto">
          <a:xfrm>
            <a:off x="1230313" y="711200"/>
            <a:ext cx="4848225" cy="3635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p:cNvSpPr>
            <a:spLocks noGrp="1" noChangeArrowheads="1"/>
          </p:cNvSpPr>
          <p:nvPr>
            <p:ph type="body" sz="quarter" idx="3"/>
          </p:nvPr>
        </p:nvSpPr>
        <p:spPr bwMode="auto">
          <a:xfrm>
            <a:off x="963613" y="4579938"/>
            <a:ext cx="5378450" cy="4265612"/>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6" name="Rectangle 6"/>
          <p:cNvSpPr>
            <a:spLocks noGrp="1" noChangeArrowheads="1"/>
          </p:cNvSpPr>
          <p:nvPr>
            <p:ph type="ftr" sz="quarter" idx="4"/>
          </p:nvPr>
        </p:nvSpPr>
        <p:spPr bwMode="auto">
          <a:xfrm>
            <a:off x="0" y="9055100"/>
            <a:ext cx="3128963" cy="550863"/>
          </a:xfrm>
          <a:prstGeom prst="rect">
            <a:avLst/>
          </a:prstGeom>
          <a:noFill/>
          <a:ln w="9525">
            <a:noFill/>
            <a:miter lim="800000"/>
            <a:headEnd/>
            <a:tailEnd/>
          </a:ln>
          <a:effectLst/>
        </p:spPr>
        <p:txBody>
          <a:bodyPr vert="horz" wrap="square" lIns="94330" tIns="47166" rIns="94330" bIns="47166" numCol="1" anchor="b" anchorCtr="0" compatLnSpc="1">
            <a:prstTxWarp prst="textNoShape">
              <a:avLst/>
            </a:prstTxWarp>
          </a:bodyPr>
          <a:lstStyle>
            <a:lvl1pPr defTabSz="942975" eaLnBrk="0" hangingPunct="0">
              <a:defRPr sz="1000">
                <a:latin typeface="Museo Sans For Dell" pitchFamily="2" charset="0"/>
              </a:defRPr>
            </a:lvl1pPr>
          </a:lstStyle>
          <a:p>
            <a:endParaRPr lang="zh-CN" altLang="zh-CN"/>
          </a:p>
        </p:txBody>
      </p:sp>
      <p:sp>
        <p:nvSpPr>
          <p:cNvPr id="71687" name="Rectangle 7"/>
          <p:cNvSpPr>
            <a:spLocks noGrp="1" noChangeArrowheads="1"/>
          </p:cNvSpPr>
          <p:nvPr>
            <p:ph type="sldNum" sz="quarter" idx="5"/>
          </p:nvPr>
        </p:nvSpPr>
        <p:spPr bwMode="auto">
          <a:xfrm>
            <a:off x="4176713" y="9055100"/>
            <a:ext cx="3130550" cy="550863"/>
          </a:xfrm>
          <a:prstGeom prst="rect">
            <a:avLst/>
          </a:prstGeom>
          <a:noFill/>
          <a:ln w="9525">
            <a:noFill/>
            <a:miter lim="800000"/>
            <a:headEnd/>
            <a:tailEnd/>
          </a:ln>
          <a:effectLst/>
        </p:spPr>
        <p:txBody>
          <a:bodyPr vert="horz" wrap="square" lIns="94330" tIns="47166" rIns="94330" bIns="47166" numCol="1" anchor="b" anchorCtr="0" compatLnSpc="1">
            <a:prstTxWarp prst="textNoShape">
              <a:avLst/>
            </a:prstTxWarp>
          </a:bodyPr>
          <a:lstStyle>
            <a:lvl1pPr algn="r" defTabSz="942975" eaLnBrk="0" hangingPunct="0">
              <a:defRPr sz="1000">
                <a:latin typeface="Museo Sans For Dell" pitchFamily="2" charset="0"/>
              </a:defRPr>
            </a:lvl1pPr>
          </a:lstStyle>
          <a:p>
            <a:fld id="{129B9B22-8F54-4396-9644-F9AD5700DF97}" type="slidenum">
              <a:rPr lang="en-US" altLang="zh-CN"/>
              <a:pPr/>
              <a:t>‹#›</a:t>
            </a:fld>
            <a:endParaRPr lang="en-US" altLang="zh-CN"/>
          </a:p>
        </p:txBody>
      </p:sp>
    </p:spTree>
    <p:extLst>
      <p:ext uri="{BB962C8B-B14F-4D97-AF65-F5344CB8AC3E}">
        <p14:creationId xmlns:p14="http://schemas.microsoft.com/office/powerpoint/2010/main" val="46105771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171450" indent="-171450" algn="l" rtl="0" eaLnBrk="0" fontAlgn="base" hangingPunct="0">
      <a:spcBef>
        <a:spcPct val="30000"/>
      </a:spcBef>
      <a:spcAft>
        <a:spcPct val="0"/>
      </a:spcAft>
      <a:buFont typeface="Arial" charset="0"/>
      <a:buChar char="•"/>
      <a:defRPr sz="1200" kern="1200">
        <a:solidFill>
          <a:schemeClr val="tx1"/>
        </a:solidFill>
        <a:latin typeface="Museo Sans For Dell" pitchFamily="2" charset="0"/>
        <a:ea typeface="+mn-ea"/>
        <a:cs typeface="+mn-cs"/>
      </a:defRPr>
    </a:lvl2pPr>
    <a:lvl3pPr marL="396875" indent="-171450" algn="l" rtl="0" eaLnBrk="0" fontAlgn="base" hangingPunct="0">
      <a:spcBef>
        <a:spcPct val="30000"/>
      </a:spcBef>
      <a:spcAft>
        <a:spcPct val="0"/>
      </a:spcAft>
      <a:buFont typeface="Museo Sans For Dell" pitchFamily="2" charset="0"/>
      <a:buChar char="–"/>
      <a:defRPr sz="1200" kern="1200">
        <a:solidFill>
          <a:schemeClr val="tx1"/>
        </a:solidFill>
        <a:latin typeface="Museo Sans For Dell" pitchFamily="2" charset="0"/>
        <a:ea typeface="+mn-ea"/>
        <a:cs typeface="+mn-cs"/>
      </a:defRPr>
    </a:lvl3pPr>
    <a:lvl4pPr marL="468313"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67588"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solidFill>
                <a:srgbClr val="000000"/>
              </a:solidFill>
              <a:latin typeface="Museo Sans For Dell" pitchFamily="2" charset="0"/>
            </a:endParaRPr>
          </a:p>
        </p:txBody>
      </p:sp>
      <p:sp>
        <p:nvSpPr>
          <p:cNvPr id="675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62C93FC9-A370-4F34-ABED-53ED6B358477}" type="slidenum">
              <a:rPr lang="en-US" altLang="zh-CN" sz="1000">
                <a:solidFill>
                  <a:srgbClr val="000000"/>
                </a:solidFill>
                <a:latin typeface="Museo Sans For Dell" pitchFamily="2" charset="0"/>
                <a:sym typeface="Arial" charset="0"/>
              </a:rPr>
              <a:pPr>
                <a:buSzPct val="100000"/>
              </a:pPr>
              <a:t>10</a:t>
            </a:fld>
            <a:endParaRPr lang="en-US" altLang="zh-CN" sz="1000">
              <a:solidFill>
                <a:srgbClr val="000000"/>
              </a:solidFill>
              <a:latin typeface="Museo Sans For Dell" pitchFamily="2" charset="0"/>
              <a:sym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solidFill>
                  <a:srgbClr val="444444"/>
                </a:solidFill>
                <a:cs typeface="Arial" charset="0"/>
                <a:sym typeface="Arial" charset="0"/>
              </a:rPr>
              <a:t>Forenklet nettverk</a:t>
            </a:r>
          </a:p>
          <a:p>
            <a:r>
              <a:rPr lang="en-US" altLang="zh-CN" smtClean="0">
                <a:solidFill>
                  <a:srgbClr val="444444"/>
                </a:solidFill>
                <a:cs typeface="Arial" charset="0"/>
                <a:sym typeface="Arial" charset="0"/>
              </a:rPr>
              <a:t>Integrerte nettverksporter og bransjestandard PCI-spor reduserer kostnadene. I/O-moduler for bladservere gjør også dette for bladservere, men dette ville vært for dyrt når bare fire servernoder skal støttes. IOM-er må spre kostnadene mellom flere servere for å senke kostnaden per port. IOM-er er ikke kostnadseffektivt når noen få porter skal deles, slik som med PowerEdge VRTX. Derfor er integrasjon av nettverk og I/O optimalt for PowerEdge VRTX, mens IOM-er er optimalt i infrastruktur for bladservere. </a:t>
            </a:r>
          </a:p>
        </p:txBody>
      </p:sp>
      <p:sp>
        <p:nvSpPr>
          <p:cNvPr id="68611"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68612"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90328996-DC44-4B89-902B-843342405C8C}" type="slidenum">
              <a:rPr lang="en-US" altLang="zh-CN" sz="1000">
                <a:solidFill>
                  <a:srgbClr val="444444"/>
                </a:solidFill>
                <a:latin typeface="Museo Sans For Dell" pitchFamily="2" charset="0"/>
                <a:sym typeface="Arial" charset="0"/>
              </a:rPr>
              <a:pPr>
                <a:buSzPct val="100000"/>
              </a:pPr>
              <a:t>11</a:t>
            </a:fld>
            <a:endParaRPr lang="en-US" altLang="zh-CN" sz="1000">
              <a:solidFill>
                <a:srgbClr val="444444"/>
              </a:solidFill>
              <a:latin typeface="Museo Sans For Dell" pitchFamily="2" charset="0"/>
              <a:sym typeface="Arial" charset="0"/>
            </a:endParaRPr>
          </a:p>
        </p:txBody>
      </p:sp>
      <p:sp>
        <p:nvSpPr>
          <p:cNvPr id="68613" name="Slide Image Placeholder 8"/>
          <p:cNvSpPr>
            <a:spLocks noGrp="1" noRot="1" noChangeAspect="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696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696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E0E5249B-68A4-437D-A370-919CA604DF95}" type="slidenum">
              <a:rPr lang="en-US" altLang="zh-CN" sz="1000">
                <a:solidFill>
                  <a:srgbClr val="444444"/>
                </a:solidFill>
                <a:latin typeface="Museo Sans For Dell" pitchFamily="2" charset="0"/>
                <a:sym typeface="Arial" charset="0"/>
              </a:rPr>
              <a:pPr>
                <a:buSzPct val="100000"/>
              </a:pPr>
              <a:t>12</a:t>
            </a:fld>
            <a:endParaRPr lang="en-US" altLang="zh-CN" sz="1000">
              <a:solidFill>
                <a:srgbClr val="444444"/>
              </a:solidFill>
              <a:latin typeface="Museo Sans For Dell" pitchFamily="2" charset="0"/>
              <a:sym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49325"/>
            <a:r>
              <a:rPr lang="en-US" altLang="zh-CN" smtClean="0">
                <a:solidFill>
                  <a:srgbClr val="444444"/>
                </a:solidFill>
                <a:cs typeface="Arial" charset="0"/>
                <a:sym typeface="Arial" charset="0"/>
              </a:rPr>
              <a:t>Merk: Scenarioet på dette lysbildet er kun et eksempel. Virkelige eksempler fra tidlige evalueringseksemplarer av PowerEdge VRTX, vil komme når de er tilgjengelige etter utgivelsen.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Lite advokatkontor </a:t>
            </a:r>
          </a:p>
          <a:p>
            <a:pPr defTabSz="949325"/>
            <a:r>
              <a:rPr lang="en-US" altLang="zh-CN" smtClean="0">
                <a:solidFill>
                  <a:srgbClr val="444444"/>
                </a:solidFill>
                <a:cs typeface="Arial" charset="0"/>
                <a:sym typeface="Arial" charset="0"/>
              </a:rPr>
              <a:t> </a:t>
            </a:r>
          </a:p>
          <a:p>
            <a:pPr defTabSz="949325"/>
            <a:r>
              <a:rPr lang="en-US" altLang="zh-CN" b="1" smtClean="0">
                <a:solidFill>
                  <a:srgbClr val="444444"/>
                </a:solidFill>
                <a:cs typeface="Arial" charset="0"/>
                <a:sym typeface="Arial" charset="0"/>
              </a:rPr>
              <a:t>Scenario</a:t>
            </a:r>
          </a:p>
          <a:p>
            <a:pPr defTabSz="949325"/>
            <a:r>
              <a:rPr lang="en-US" altLang="zh-CN" smtClean="0">
                <a:solidFill>
                  <a:srgbClr val="444444"/>
                </a:solidFill>
                <a:cs typeface="Arial" charset="0"/>
                <a:sym typeface="Arial" charset="0"/>
              </a:rPr>
              <a:t>Dette vellykkede advokatkontoret har vokst siden starten som følge av kreativt arbeid og god forretningsskikk. I forbindelse med veksten har det oppstått IT-utfordringer. Praksisen som opprinnelig startet med én server, har nå tre servere, og vekstraten tyder på at de snart må legge til en fjerde. De tre serverne ble plassert ved tre forskjellige skrivebord, men behovet for delte data førte til at de installerte en lagringsboks og knyttet dem sammen i et SAN. På grunn av begrensninger for kabellengdene, må serverne og lagringsboksene stå sammen. Alt dette utstyret krever mye gulvplass, og nå som det ser ut til at de må legge til enda en server, vet de ikke hvordan de skal få plass til alt utstyret. Utstyret skaper også et distraherende støynivå på kontoret. Videre har administrasjonen av alt dette utstyret blitt en tidkrevende hodepine, spesielt siden ingen av advokatene eller de ansatte er IT-spesialister. </a:t>
            </a:r>
          </a:p>
          <a:p>
            <a:pPr defTabSz="949325"/>
            <a:endParaRPr lang="en-US" altLang="zh-CN" smtClean="0">
              <a:solidFill>
                <a:srgbClr val="444444"/>
              </a:solidFill>
              <a:cs typeface="Arial" charset="0"/>
              <a:sym typeface="Arial" charset="0"/>
            </a:endParaRPr>
          </a:p>
          <a:p>
            <a:pPr defTabSz="949325"/>
            <a:r>
              <a:rPr lang="en-US" altLang="zh-CN" smtClean="0">
                <a:solidFill>
                  <a:srgbClr val="444444"/>
                </a:solidFill>
                <a:cs typeface="Arial" charset="0"/>
                <a:sym typeface="Arial" charset="0"/>
              </a:rPr>
              <a:t>Nøkkelen til suksess i dette firmaet har vært å pleie klientene. Firmaet ønsker å gi god klientservice, noe som forutsetter rask og stabil tilgang. Med mange eksterne møter og rettssaker, trenger firmaet også å kunne utnytte de ansattes tid bedre, og har derfor blitt avhengige av mobiltilgang for å sende informasjon tilbake til kontoret. Behovet for stabil ekstern tilgang kombinert med hyppig elektronisk overføring av dokumenter til og fra rettslokaler, forsikringsselskap og klienter, gjør også at de er opptatt av nettverkssikkerhet.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Problem/løsning</a:t>
            </a: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trenger å forenkle systemadministrasjonen slik at de kan bruke mer tid på virksomheten.</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Med CMC for PowerEdge VRTX kan administrasjon av servere, lagringsløsninger og nettverk samles i et enhetlig, intuitivt verktøy som sparer tid og reduserer muligheten for feil (og dermed systemnedetid).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trenger å bruke mindre gulvplass på maskinvare.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Fjern maskinvarespredning og frigi gulvplass ved å samle inntil fire servere pluss delt lagring og nettverk i én enkelt plattform i tårnformat.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trenger systemer som er lette å skalere i stedet for å måtte legge til nye bokser.</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Med plass for økt ytelse og god lagringskapasitet kan PowerEdge VRTX skaleres med kundene mens de vokser. PowerEdge VRTX er også laget for den nye generasjonen PowerEdge-servere, og er derfor en framtidsrettet IT-investering.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vil redusere støy.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PowerEdge VRTX har blitt optimert for stille drift og passer derfor godt i et kontormiljø.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trenger å sikre datatilgang, lagringskapasitet og sikkerhet.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Den interne lagringen av PowerEdge VRTX, tilsvarende DAS (direktetilkoblet lagring), leverer bedre klienttjeneste med raskere ytelse enn en SAN. PowerEdge VRTX kan lagre opptil 48 TB med rådata internt, slik at kundene kan vokse uten å måtte legge til flere eksterne enheter. RAID-alternativer for PowerEdge VRTX beskytter tilgjengeligheten og tilgangen til data, mens Dell SecureWorks sikrer at data ikke kan hackes, verken når de er i ro eller under overføring.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ønsker god online-sikkerhet.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PowerEdge VRTX gir valgfri brannmurbeskyttelse som integrerer alle nødvendige sikkerhetsprogrammer. Dermed kan kunder blant annet kontrollere nettverkstrafikk, identifisere trusler og filtrere ved hjelp av policyer med omfattende rapportering. </a:t>
            </a:r>
          </a:p>
        </p:txBody>
      </p:sp>
      <p:sp>
        <p:nvSpPr>
          <p:cNvPr id="7066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7066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0D80B1B3-CC87-47BD-91EC-2B07F63CD63D}" type="slidenum">
              <a:rPr lang="en-US" altLang="zh-CN" sz="1000">
                <a:solidFill>
                  <a:srgbClr val="444444"/>
                </a:solidFill>
                <a:latin typeface="Museo Sans For Dell" pitchFamily="2" charset="0"/>
                <a:sym typeface="Arial" charset="0"/>
              </a:rPr>
              <a:pPr>
                <a:buSzPct val="100000"/>
              </a:pPr>
              <a:t>13</a:t>
            </a:fld>
            <a:endParaRPr lang="en-US" altLang="zh-CN" sz="1000">
              <a:solidFill>
                <a:srgbClr val="444444"/>
              </a:solidFill>
              <a:latin typeface="Museo Sans For Dell" pitchFamily="2" charset="0"/>
              <a:sym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49325"/>
            <a:r>
              <a:rPr lang="en-US" altLang="zh-CN" smtClean="0">
                <a:solidFill>
                  <a:srgbClr val="444444"/>
                </a:solidFill>
                <a:cs typeface="Arial" charset="0"/>
                <a:sym typeface="Arial" charset="0"/>
              </a:rPr>
              <a:t>Merk: Scenarioet på dette lysbildet er kun et eksempel. Virkelige eksempler fra tidlige evalueringseksemplarer av PowerEdge VRTX, kommer når de er tilgjengelige.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Regional helseinstitusjon </a:t>
            </a:r>
          </a:p>
          <a:p>
            <a:pPr defTabSz="949325"/>
            <a:endParaRPr lang="en-US" altLang="zh-CN" b="1"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Scenario</a:t>
            </a:r>
          </a:p>
          <a:p>
            <a:pPr defTabSz="949325"/>
            <a:r>
              <a:rPr lang="en-US" altLang="zh-CN" smtClean="0">
                <a:solidFill>
                  <a:srgbClr val="444444"/>
                </a:solidFill>
                <a:cs typeface="Arial" charset="0"/>
                <a:sym typeface="Arial" charset="0"/>
              </a:rPr>
              <a:t>En helseinstitusjon har sju kontorer spredd i hele regionen. Hvert av disse kontorene har fra to til fire servere som kjører forskjellige programmer for alt fra produktivitet og samarbeid, personalregistre og lønningslister til en serie programmer som behandler pasientbasen. Serverne på hver avdeling med tilhørende eksterne lagringsbokser, er rack-montert i trange IT-skap som begynner å bli for små. I tillegg til at rutinemessig vedlikehold blir problematisk, støttes heller ikke forretningsveksten. </a:t>
            </a:r>
          </a:p>
          <a:p>
            <a:pPr defTabSz="949325"/>
            <a:endParaRPr lang="en-US" altLang="zh-CN" smtClean="0">
              <a:solidFill>
                <a:srgbClr val="444444"/>
              </a:solidFill>
              <a:cs typeface="Arial" charset="0"/>
              <a:sym typeface="Arial" charset="0"/>
            </a:endParaRPr>
          </a:p>
          <a:p>
            <a:pPr defTabSz="949325"/>
            <a:r>
              <a:rPr lang="en-US" altLang="zh-CN" smtClean="0">
                <a:solidFill>
                  <a:srgbClr val="444444"/>
                </a:solidFill>
                <a:cs typeface="Arial" charset="0"/>
                <a:sym typeface="Arial" charset="0"/>
              </a:rPr>
              <a:t>Rask og pålitelig tilgang til pasientjournaler er svært viktig for pasientenes helse og tilfredshet. Trygg og sikker overføring av disse journalene over weben er like viktig, enten det gjelder e-resepter, telemedisin eller regninger til forsikringsselskap. Alt må overholde bestemmelser som for eksempel de fra HIPAA (Health Insurance Portability and Accountability Act). Det økende datavolumet vil snart kreve flere lagringsbokser på hvert sted, og dermed belaste de allerede trange dataskapene. </a:t>
            </a:r>
          </a:p>
          <a:p>
            <a:pPr defTabSz="949325"/>
            <a:endParaRPr lang="en-US" altLang="zh-CN" smtClean="0">
              <a:solidFill>
                <a:srgbClr val="444444"/>
              </a:solidFill>
              <a:cs typeface="Arial" charset="0"/>
              <a:sym typeface="Arial" charset="0"/>
            </a:endParaRPr>
          </a:p>
          <a:p>
            <a:pPr defTabSz="949325"/>
            <a:r>
              <a:rPr lang="en-US" altLang="zh-CN" smtClean="0">
                <a:solidFill>
                  <a:srgbClr val="444444"/>
                </a:solidFill>
                <a:cs typeface="Arial" charset="0"/>
                <a:sym typeface="Arial" charset="0"/>
              </a:rPr>
              <a:t>Organisasjonen har en liten IT-avdeling som må dekke behovene på alle de sju avdelingene. Med tanke på nylig og forventet vekst, leter selskapet etter verktøy og løsninger som kan redusere IT-arbeidsbelastningen og unngå økte kostnader for ekstra bemanning. Organisasjonen har allerede implementert ekstern systemadministrasjon, men separat behandling av underdomener med server- og lagringsmaskinvare tar svært mye tid. </a:t>
            </a:r>
          </a:p>
          <a:p>
            <a:pPr defTabSz="949325"/>
            <a:endParaRPr lang="en-US" altLang="zh-CN" smtClean="0">
              <a:solidFill>
                <a:srgbClr val="444444"/>
              </a:solidFill>
              <a:cs typeface="Arial" charset="0"/>
              <a:sym typeface="Arial" charset="0"/>
            </a:endParaRPr>
          </a:p>
          <a:p>
            <a:pPr defTabSz="949325"/>
            <a:r>
              <a:rPr lang="en-US" altLang="zh-CN" smtClean="0">
                <a:solidFill>
                  <a:srgbClr val="444444"/>
                </a:solidFill>
                <a:cs typeface="Arial" charset="0"/>
                <a:sym typeface="Arial" charset="0"/>
              </a:rPr>
              <a:t>Selskapet har implementert virtualiserte servere på to av avdelingene, og det har vært økonomisk lønnsomt. De ønsker derfor å innføre virtualisering for alle avdelingene. Utfordringen er at de ikke vet hvilke maskinvareservere, lagringsløsninger osv. som er kompatible, og de har ikke tid til å undersøke det. De trenger en samlet maskinvareløsning som er forhåndstestet av leverandøren slik at de kan stole på at den vil fungere.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Problem/løsning</a:t>
            </a: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må løse problem med maskinvarespredning og øke IT-avdelingens evne til å støtte forretningsvekst.</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Frigi rack-plass ved å samle inntil fire servere pluss delt lagring og nettverk i én enkelt plattform i tårnformat.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trenger rask og pålitelig tilgang til pasientjournaler.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Den interne lagringen av PowerEdge VRTX, tilsvarende DAS (direktetilkoblet lagring), bidrar til å levere bedre pasientpleie med raskere ytelsen enn en SAN. RAID-alternativer for PowerEdge VRTX beskytter tilgjengelighet og tilgang til data.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trenger trygg og sikker overføring av pasientdata, og de må overholde HIPAA.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Dell-programvarealternativer sikrer at data ikke kan hackes, verken når de er i ro eller blir overført. Valgfri brannmurbeskyttelse integrerer alle nødvendige sikkerhetsprogrammer. Dermed kan kunder blant annet kontrollere nettverkstrafikk, identifisere trusler og filtrere ved hjelp av policyer med omfattende rapportering.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Datamengden vokser for raskt.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PowerEdge VRTX kan lagre opptil 48 TB med rådata internt slik at kundene kan vokse uten å måtte legge til flere eksterne enheter. Dermed elimineres behovet for mer plass i et allerede overfylt IT-skap.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Styrke produktiviteten i en IT-avdeling som allerede er overarbeidet.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iDRAC med livssykluskontroller automatiserer oppdateringer av BIOS-fastvaren i serverne, uansett hvor serverne er plassert i nettverket, og sparer dermed mye tid og øker de IT-ansattes produktivitet.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Overvinne begrensningene og problemene i nåværende fjernadministrasjonsverktøy som håndterer servere, lagring og nettverk hver for seg.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CMC for PowerEdge VRTX samler overvåkning av servere, lagringsløsninger og nettverk i et enhetlig, intuitivt verktøy. Dette sparer tid og reduserer muligheten for feil og nedetid.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Trygg implementering av virtualisering.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PowerEdge VRTX-konfigurasjoner testes på forhånd og sertifiseres for å sikre kompatibiliteten mellom alle de interne maskinvareressursene, operativsystemene og sentrale hypervisorene, inkludert VMware® ESXi- og Microsoft</a:t>
            </a:r>
            <a:r>
              <a:rPr lang="en-US" altLang="zh-CN" baseline="30000" smtClean="0">
                <a:solidFill>
                  <a:srgbClr val="444444"/>
                </a:solidFill>
                <a:cs typeface="Arial" charset="0"/>
                <a:sym typeface="Arial" charset="0"/>
              </a:rPr>
              <a:t>®</a:t>
            </a:r>
            <a:r>
              <a:rPr lang="en-US" altLang="zh-CN" smtClean="0">
                <a:solidFill>
                  <a:srgbClr val="444444"/>
                </a:solidFill>
                <a:cs typeface="Arial" charset="0"/>
                <a:sym typeface="Arial" charset="0"/>
              </a:rPr>
              <a:t> Hyper-V-server. Dette sikrer en trygg og problemfri utrulling. </a:t>
            </a:r>
          </a:p>
          <a:p>
            <a:pPr defTabSz="949325"/>
            <a:r>
              <a:rPr lang="en-US" altLang="zh-CN" smtClean="0">
                <a:solidFill>
                  <a:srgbClr val="444444"/>
                </a:solidFill>
                <a:cs typeface="Arial" charset="0"/>
                <a:sym typeface="Arial" charset="0"/>
              </a:rPr>
              <a:t> </a:t>
            </a:r>
          </a:p>
          <a:p>
            <a:pPr defTabSz="949325"/>
            <a:r>
              <a:rPr lang="en-US" altLang="zh-CN" smtClean="0">
                <a:solidFill>
                  <a:srgbClr val="444444"/>
                </a:solidFill>
                <a:cs typeface="Arial" charset="0"/>
                <a:sym typeface="Arial" charset="0"/>
              </a:rPr>
              <a:t> </a:t>
            </a:r>
          </a:p>
          <a:p>
            <a:pPr defTabSz="949325"/>
            <a:r>
              <a:rPr lang="en-US" altLang="zh-CN" smtClean="0">
                <a:solidFill>
                  <a:srgbClr val="444444"/>
                </a:solidFill>
                <a:cs typeface="Arial" charset="0"/>
                <a:sym typeface="Arial" charset="0"/>
              </a:rPr>
              <a:t> </a:t>
            </a:r>
          </a:p>
        </p:txBody>
      </p:sp>
      <p:sp>
        <p:nvSpPr>
          <p:cNvPr id="7168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716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EF770A14-5A7B-4155-BFD8-54DF338FCEE7}" type="slidenum">
              <a:rPr lang="en-US" altLang="zh-CN" sz="1000">
                <a:solidFill>
                  <a:srgbClr val="444444"/>
                </a:solidFill>
                <a:latin typeface="Museo Sans For Dell" pitchFamily="2" charset="0"/>
                <a:sym typeface="Arial" charset="0"/>
              </a:rPr>
              <a:pPr>
                <a:buSzPct val="100000"/>
              </a:pPr>
              <a:t>14</a:t>
            </a:fld>
            <a:endParaRPr lang="en-US" altLang="zh-CN" sz="1000">
              <a:solidFill>
                <a:srgbClr val="444444"/>
              </a:solidFill>
              <a:latin typeface="Museo Sans For Dell" pitchFamily="2" charset="0"/>
              <a:sym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49325"/>
            <a:r>
              <a:rPr lang="en-US" altLang="zh-CN" smtClean="0">
                <a:solidFill>
                  <a:srgbClr val="444444"/>
                </a:solidFill>
                <a:cs typeface="Arial" charset="0"/>
                <a:sym typeface="Arial" charset="0"/>
              </a:rPr>
              <a:t>Merk: Scenarioet på dette lysbildet er kun et eksempel. Virkelige eksempler fra tidlige evalueringseksemplarer av PowerEdge VRTX, kommer når de er tilgjengelige.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Nasjonal handelsvirksomhet </a:t>
            </a:r>
          </a:p>
          <a:p>
            <a:pPr defTabSz="949325"/>
            <a:endParaRPr lang="en-US" altLang="zh-CN" b="1"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Scenario</a:t>
            </a:r>
          </a:p>
          <a:p>
            <a:pPr defTabSz="949325"/>
            <a:r>
              <a:rPr lang="en-US" altLang="zh-CN" smtClean="0">
                <a:solidFill>
                  <a:srgbClr val="444444"/>
                </a:solidFill>
                <a:cs typeface="Arial" charset="0"/>
                <a:sym typeface="Arial" charset="0"/>
              </a:rPr>
              <a:t>En stor handelsvirksomhet har flere hundre butikker spredd over hele landet. Flere IT-programmer som brukes i hele virksomheten, inkludert personalregistre og lønningslister, konsolidert økonomirapportering samt gjeld og fordringer til leverandører, er sentralisert på hovedkvarterets datasenter, mens andre er plassert i butikker og varehus. De siste omfatter behandling av salgstransaksjoner på stedet, overvåking og lokal håndtering av kunderelasjoner. Disse programmene krever høye sikkerhetsnivåer på tvers av flere dimensjoner, samtidig som det beskyttes mot ondsinnet webinntrenging og dataangrep under overføring og lagring. </a:t>
            </a:r>
          </a:p>
          <a:p>
            <a:pPr defTabSz="949325"/>
            <a:endParaRPr lang="en-US" altLang="zh-CN" smtClean="0">
              <a:solidFill>
                <a:srgbClr val="444444"/>
              </a:solidFill>
              <a:cs typeface="Arial" charset="0"/>
              <a:sym typeface="Arial" charset="0"/>
            </a:endParaRPr>
          </a:p>
          <a:p>
            <a:pPr defTabSz="949325"/>
            <a:r>
              <a:rPr lang="en-US" altLang="zh-CN" smtClean="0">
                <a:solidFill>
                  <a:srgbClr val="444444"/>
                </a:solidFill>
                <a:cs typeface="Arial" charset="0"/>
                <a:sym typeface="Arial" charset="0"/>
              </a:rPr>
              <a:t>Hvis vi ser framover, trenger selskapet å kunne ta i bruk innkjøpsparadigmer i utvikling, inkludert mobile teknologier. De trenger også å støtte en planlagt utvidelse av antall salgssteder. For å kunne støtte forretningsveksten samtidig som kostnadene reduseres, må selskapet standardisere IT-infrastrukturen i hele nettverket. Den nye plattformen må, samtidig som den er standardisert, åpne for fleksible konfigurasjoner som dekker de spesifikke behovene på hvert sted. Den må også gi fleksible installasjonsmuligheter. På noen steder må plattformen passe under skrivebordet på et kontor, mens den andre steder kan plasseres i et rack i et IT-skap. Den nye plattformen må også være svært skalerbar for å støtte vekst og beskytte investeringer. (Dell PowerEdge VRTX oppfyller disse behovene med sin enestående allsidighet, fleksibilitet og skalerbarhet.)</a:t>
            </a:r>
          </a:p>
          <a:p>
            <a:pPr defTabSz="949325"/>
            <a:r>
              <a:rPr lang="en-US" altLang="zh-CN" smtClean="0">
                <a:solidFill>
                  <a:srgbClr val="444444"/>
                </a:solidFill>
                <a:cs typeface="Arial" charset="0"/>
                <a:sym typeface="Arial" charset="0"/>
              </a:rPr>
              <a:t> </a:t>
            </a:r>
          </a:p>
          <a:p>
            <a:pPr defTabSz="949325"/>
            <a:r>
              <a:rPr lang="en-US" altLang="zh-CN" smtClean="0">
                <a:solidFill>
                  <a:srgbClr val="444444"/>
                </a:solidFill>
                <a:cs typeface="Arial" charset="0"/>
                <a:sym typeface="Arial" charset="0"/>
              </a:rPr>
              <a:t>I et system som distribueres over hundrevis av butikker, vil løsninger som reduserer belastning og kostnader for IT-avdelingen være svært viktig. De dyktige IT-medarbeiderne kaster bort verdifull tid på å utføre rutinepregede oppgaver som oppdatering av server-BIOS og fastvare. Det tar til og med tid å vurdere tilstanden i eksterne systemer. </a:t>
            </a:r>
          </a:p>
          <a:p>
            <a:pPr defTabSz="949325"/>
            <a:endParaRPr lang="en-US" altLang="zh-CN" smtClean="0">
              <a:solidFill>
                <a:srgbClr val="444444"/>
              </a:solidFill>
              <a:cs typeface="Arial" charset="0"/>
              <a:sym typeface="Arial" charset="0"/>
            </a:endParaRPr>
          </a:p>
          <a:p>
            <a:pPr defTabSz="949325"/>
            <a:r>
              <a:rPr lang="en-US" altLang="zh-CN" smtClean="0">
                <a:solidFill>
                  <a:srgbClr val="444444"/>
                </a:solidFill>
                <a:cs typeface="Arial" charset="0"/>
                <a:sym typeface="Arial" charset="0"/>
              </a:rPr>
              <a:t>Selskapet har testet virtualiserte servere på noen av stedene, og sett at det er lønnsomt. De ønsker derfor å innføre virtualisering for alle avdelingene. Den nye standardiserte plattformen må støtte virtualisering. De ønsker en samlet maskinvareløsning som er forhåndstestet og sertifisert av leverandøren slik at den trygt kan implementeres på alle avdelingene uten problemer. </a:t>
            </a:r>
          </a:p>
          <a:p>
            <a:pPr defTabSz="949325"/>
            <a:r>
              <a:rPr lang="en-US" altLang="zh-CN" smtClean="0">
                <a:solidFill>
                  <a:srgbClr val="444444"/>
                </a:solidFill>
                <a:cs typeface="Arial" charset="0"/>
                <a:sym typeface="Arial" charset="0"/>
              </a:rPr>
              <a:t> </a:t>
            </a:r>
          </a:p>
          <a:p>
            <a:pPr defTabSz="949325"/>
            <a:r>
              <a:rPr lang="en-US" altLang="zh-CN" b="1" smtClean="0">
                <a:solidFill>
                  <a:srgbClr val="444444"/>
                </a:solidFill>
                <a:cs typeface="Arial" charset="0"/>
                <a:sym typeface="Arial" charset="0"/>
              </a:rPr>
              <a:t>Problem/løsning</a:t>
            </a: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trenger konfigurasjonsfleksibilitet på en standardisert plattform.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PowerEdge VRTX tilbyr konfigurasjonsfleksibilitet og kan skreddersys i forhold til arbeidsbelastning og applikasjonsbehov. Den støtter opptil fire servernoder med åtte prosessorer, 64 kjerner og opptil 1,5 TB minne. Den gir også en intern lagringskapasitet på opptil 48 TB med rådata, fleksible I/O-alternativer, mulighet for redundans og høy tilgjengelighet samt RAID-beskyttelse av kritiske data.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De ønsker en fleksibel installasjon.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PowerEdge VRTX kan plasseres som et tårn under et skrivebord, eller rack-monteres. Det støtter både 110 volts strømspenning som vanligvis brukes i kontormiljøer, og 220 volts strømspenning som brukes i datasentre.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Forbedre kundeservicen med rask og stabil tilgang til kunderegistre.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Den interne lagringen av PowerEdge VRTX, tilsvarende DAS (direktetilkoblet lagring), bidrar til å levere bedre klienttjeneste med raskere ytelsen enn en SAN. RAID-alternativer for PowerEdge VRTX beskytter tilgjengelighet og tilgang til data.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Sikker webtrafikk.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Valgfri brannmurbeskyttelse integrerer alle nødvendige sikkerhetsprogrammer. Dermed kan kunder blant annet kontrollere nettverkstrafikk, identifisere trusler og filtrere ved hjelp av policyer med omfattende rapportering.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Datamengden vokser for raskt.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PowerEdge VRTX kan lagre opptil 48 TB med rådata internt, og tillater dermed vekst uten å måtte legge til flere eksterne enheter. Dermed elimineres behovet for mer plass på bakrommet i butikken eller i IT-skapets rack.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Styrke produktiviteten i en IT-avdeling som allerede er overarbeidet.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iDRAC med livssykluskontroller automatiserer oppdateringer av BIOS-fastvaren i serverne, uansett hvor serverne er plassert i nettverket, og sparer dermed mye tid og øker de IT-ansattes produktivitet.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Håndtere begrensningene og problemene i nåværende fjernadministrasjonsverktøy som administrerer eksterne servere, lagring og nettverk hver for seg.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CMC for PowerEdge VRTX samler overvåkning av servere, lagringsløsninger og nettverk i et enhetlig, intuitivt verktøy. Dette forenkler administrasjonen, sparer tid og reduserer muligheten for feil og nedetid.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Gjøre det lettere for IT-medarbeiderne å raskt vurdere tilstanden i eksterne systemer.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OpenManage Geographic View-funksjonen i PowerEdge VRTX presenterer et kart med plasseringer av eksterne systemer, og fargekoding gir en oversiktlig tilstandsvurdering. </a:t>
            </a:r>
          </a:p>
          <a:p>
            <a:pPr defTabSz="949325"/>
            <a:endParaRPr lang="en-US" altLang="zh-CN" smtClean="0">
              <a:solidFill>
                <a:srgbClr val="444444"/>
              </a:solidFill>
              <a:cs typeface="Arial" charset="0"/>
              <a:sym typeface="Arial" charset="0"/>
            </a:endParaRPr>
          </a:p>
          <a:p>
            <a:pPr defTabSz="949325"/>
            <a:r>
              <a:rPr lang="en-US" altLang="zh-CN" b="1" smtClean="0">
                <a:solidFill>
                  <a:srgbClr val="444444"/>
                </a:solidFill>
                <a:cs typeface="Arial" charset="0"/>
                <a:sym typeface="Arial" charset="0"/>
              </a:rPr>
              <a:t>IT-problem: </a:t>
            </a:r>
            <a:r>
              <a:rPr lang="en-US" altLang="zh-CN" smtClean="0">
                <a:solidFill>
                  <a:srgbClr val="444444"/>
                </a:solidFill>
                <a:cs typeface="Arial" charset="0"/>
                <a:sym typeface="Arial" charset="0"/>
              </a:rPr>
              <a:t>Trygg implementering av virtualisering. </a:t>
            </a:r>
          </a:p>
          <a:p>
            <a:pPr defTabSz="949325"/>
            <a:r>
              <a:rPr lang="en-US" altLang="zh-CN" b="1" smtClean="0">
                <a:solidFill>
                  <a:srgbClr val="444444"/>
                </a:solidFill>
                <a:cs typeface="Arial" charset="0"/>
                <a:sym typeface="Arial" charset="0"/>
              </a:rPr>
              <a:t>PowerEdge VRTX-løsning: </a:t>
            </a:r>
            <a:r>
              <a:rPr lang="en-US" altLang="zh-CN" smtClean="0">
                <a:solidFill>
                  <a:srgbClr val="444444"/>
                </a:solidFill>
                <a:cs typeface="Arial" charset="0"/>
                <a:sym typeface="Arial" charset="0"/>
              </a:rPr>
              <a:t>PowerEdge VRTX-konfigurasjoner testes på forhånd og sertifiseres for å sikre kompatibiliteten mellom alle de interne maskinvareressursene, operativsystemene og sentrale hypervisorene, inkludert VMware ESXi- og Microsoft Hyper-V-server. Dette sikrer en trygg og problemfri utrulling. </a:t>
            </a:r>
          </a:p>
        </p:txBody>
      </p:sp>
      <p:sp>
        <p:nvSpPr>
          <p:cNvPr id="72708"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727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FBA2F1C5-1CB3-4D84-8FF0-9B52CA5EB5BD}" type="slidenum">
              <a:rPr lang="en-US" altLang="zh-CN" sz="1000">
                <a:solidFill>
                  <a:srgbClr val="444444"/>
                </a:solidFill>
                <a:latin typeface="Museo Sans For Dell" pitchFamily="2" charset="0"/>
                <a:sym typeface="Arial" charset="0"/>
              </a:rPr>
              <a:pPr>
                <a:buSzPct val="100000"/>
              </a:pPr>
              <a:t>15</a:t>
            </a:fld>
            <a:endParaRPr lang="en-US" altLang="zh-CN" sz="1000">
              <a:solidFill>
                <a:srgbClr val="444444"/>
              </a:solidFill>
              <a:latin typeface="Museo Sans For Dell" pitchFamily="2" charset="0"/>
              <a:sym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7373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737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A1E2ACCB-4337-4284-A980-DE0A4760E8D9}" type="slidenum">
              <a:rPr lang="en-US" altLang="zh-CN" sz="1000">
                <a:solidFill>
                  <a:srgbClr val="444444"/>
                </a:solidFill>
                <a:latin typeface="Museo Sans For Dell" pitchFamily="2" charset="0"/>
                <a:sym typeface="Arial" charset="0"/>
              </a:rPr>
              <a:pPr>
                <a:buSzPct val="100000"/>
              </a:pPr>
              <a:t>16</a:t>
            </a:fld>
            <a:endParaRPr lang="en-US" altLang="zh-CN" sz="1000">
              <a:solidFill>
                <a:srgbClr val="444444"/>
              </a:solidFill>
              <a:latin typeface="Museo Sans For Dell" pitchFamily="2" charset="0"/>
              <a:sym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solidFill>
                  <a:srgbClr val="444444"/>
                </a:solidFill>
                <a:cs typeface="Arial" charset="0"/>
                <a:sym typeface="Arial" charset="0"/>
              </a:rPr>
              <a:t>Nåværende miljø: </a:t>
            </a:r>
          </a:p>
          <a:p>
            <a:pPr lvl="1"/>
            <a:r>
              <a:rPr lang="en-US" altLang="zh-CN" smtClean="0">
                <a:solidFill>
                  <a:srgbClr val="444444"/>
                </a:solidFill>
                <a:cs typeface="Arial" charset="0"/>
                <a:sym typeface="Arial" charset="0"/>
              </a:rPr>
              <a:t>Nå må kontorene håndtere mange serverkabinetter, lagringsløsninger, nettverkssvitsjer, administrasjonsverktøy og konsoller, strømledninger og nettverkskabler.</a:t>
            </a:r>
          </a:p>
          <a:p>
            <a:pPr lvl="1"/>
            <a:r>
              <a:rPr lang="en-US" altLang="zh-CN" smtClean="0">
                <a:solidFill>
                  <a:srgbClr val="444444"/>
                </a:solidFill>
                <a:cs typeface="Arial" charset="0"/>
                <a:sym typeface="Arial" charset="0"/>
              </a:rPr>
              <a:t>Resultat: spredt plassering, kompleksitet, mangel på effektivitet, høye kostnader og lite IT-fleksibilitet. </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Med PowerEdge VRTX: </a:t>
            </a:r>
          </a:p>
          <a:p>
            <a:pPr lvl="1"/>
            <a:r>
              <a:rPr lang="en-US" altLang="zh-CN" smtClean="0">
                <a:solidFill>
                  <a:srgbClr val="444444"/>
                </a:solidFill>
                <a:cs typeface="Arial" charset="0"/>
                <a:sym typeface="Arial" charset="0"/>
              </a:rPr>
              <a:t>PowerEdge VRTX er ett kabinett på størrelse med en tårnserver, som inneholder opptil fire servere og gir enorm lagringskapasitet (~48 TB) og nettverkssvitsjing.</a:t>
            </a:r>
          </a:p>
          <a:p>
            <a:pPr lvl="1"/>
            <a:r>
              <a:rPr lang="en-US" altLang="zh-CN" smtClean="0">
                <a:solidFill>
                  <a:srgbClr val="444444"/>
                </a:solidFill>
                <a:cs typeface="Arial" charset="0"/>
                <a:sym typeface="Arial" charset="0"/>
              </a:rPr>
              <a:t>Man får ett verktøy og én konsoll for systemadministrasjon i stedet for tre (for hhv. servere, lagring og nettverk). </a:t>
            </a:r>
          </a:p>
          <a:p>
            <a:pPr lvl="1"/>
            <a:r>
              <a:rPr lang="en-US" altLang="zh-CN" smtClean="0">
                <a:solidFill>
                  <a:srgbClr val="444444"/>
                </a:solidFill>
                <a:cs typeface="Arial" charset="0"/>
                <a:sym typeface="Arial" charset="0"/>
              </a:rPr>
              <a:t>Det har bare tre ledninger/kabler – to strømledninger (for redundans og høy tilgjengelighet) og én nettverkskabel. </a:t>
            </a:r>
          </a:p>
        </p:txBody>
      </p:sp>
      <p:sp>
        <p:nvSpPr>
          <p:cNvPr id="747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D67F080F-4FB5-4702-8E87-565DF6217606}" type="slidenum">
              <a:rPr lang="en-US" altLang="zh-CN" sz="1000">
                <a:solidFill>
                  <a:srgbClr val="444444"/>
                </a:solidFill>
                <a:latin typeface="Museo Sans For Dell" pitchFamily="2" charset="0"/>
                <a:sym typeface="Arial" charset="0"/>
              </a:rPr>
              <a:pPr>
                <a:buSzPct val="100000"/>
              </a:pPr>
              <a:t>17</a:t>
            </a:fld>
            <a:endParaRPr lang="en-US" altLang="zh-CN" sz="1000">
              <a:solidFill>
                <a:srgbClr val="444444"/>
              </a:solidFill>
              <a:latin typeface="Museo Sans For Dell" pitchFamily="2" charset="0"/>
              <a:sym typeface="Arial" charset="0"/>
            </a:endParaRPr>
          </a:p>
        </p:txBody>
      </p:sp>
      <p:sp>
        <p:nvSpPr>
          <p:cNvPr id="74756" name="Slide Image Placeholder 5"/>
          <p:cNvSpPr>
            <a:spLocks noGrp="1" noRot="1" noChangeAspect="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solidFill>
                  <a:srgbClr val="444444"/>
                </a:solidFill>
                <a:cs typeface="Arial" charset="0"/>
                <a:sym typeface="Arial" charset="0"/>
              </a:rPr>
              <a:t>Dell OpenManage Essentials</a:t>
            </a:r>
          </a:p>
          <a:p>
            <a:endParaRPr lang="en-US" altLang="zh-CN" b="1" smtClean="0">
              <a:solidFill>
                <a:srgbClr val="444444"/>
              </a:solidFill>
              <a:cs typeface="Arial" charset="0"/>
              <a:sym typeface="Arial" charset="0"/>
            </a:endParaRPr>
          </a:p>
          <a:p>
            <a:r>
              <a:rPr lang="en-US" altLang="zh-CN" b="1" smtClean="0">
                <a:solidFill>
                  <a:srgbClr val="444444"/>
                </a:solidFill>
                <a:cs typeface="Arial" charset="0"/>
                <a:sym typeface="Arial" charset="0"/>
              </a:rPr>
              <a:t>Enkelt og effektivt</a:t>
            </a:r>
          </a:p>
          <a:p>
            <a:pPr lvl="1"/>
            <a:r>
              <a:rPr lang="en-US" altLang="zh-CN" smtClean="0">
                <a:solidFill>
                  <a:srgbClr val="444444"/>
                </a:solidFill>
                <a:cs typeface="Arial" charset="0"/>
                <a:sym typeface="Arial" charset="0"/>
              </a:rPr>
              <a:t>Moderne brukergrensesnitt og raskere svartid</a:t>
            </a:r>
          </a:p>
          <a:p>
            <a:pPr lvl="1"/>
            <a:r>
              <a:rPr lang="en-US" altLang="zh-CN" smtClean="0">
                <a:solidFill>
                  <a:srgbClr val="444444"/>
                </a:solidFill>
                <a:cs typeface="Arial" charset="0"/>
                <a:sym typeface="Arial" charset="0"/>
              </a:rPr>
              <a:t>Enkel å installere med få kontaktpunkter som krever vedlikehold</a:t>
            </a:r>
          </a:p>
          <a:p>
            <a:pPr lvl="1"/>
            <a:r>
              <a:rPr lang="en-US" altLang="zh-CN" smtClean="0">
                <a:solidFill>
                  <a:srgbClr val="444444"/>
                </a:solidFill>
                <a:cs typeface="Arial" charset="0"/>
                <a:sym typeface="Arial" charset="0"/>
              </a:rPr>
              <a:t>Enkel å bruke og lett å lære</a:t>
            </a:r>
          </a:p>
          <a:p>
            <a:pPr lvl="1"/>
            <a:r>
              <a:rPr lang="en-US" altLang="zh-CN" smtClean="0">
                <a:solidFill>
                  <a:srgbClr val="444444"/>
                </a:solidFill>
                <a:cs typeface="Arial" charset="0"/>
                <a:sym typeface="Arial" charset="0"/>
              </a:rPr>
              <a:t>Koble og start elementadministrasjon og teknisk støtte </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Enkel administrasjon av maskinvareelement</a:t>
            </a:r>
          </a:p>
          <a:p>
            <a:pPr lvl="1"/>
            <a:r>
              <a:rPr lang="en-US" altLang="zh-CN" smtClean="0">
                <a:solidFill>
                  <a:srgbClr val="444444"/>
                </a:solidFill>
                <a:cs typeface="Arial" charset="0"/>
                <a:sym typeface="Arial" charset="0"/>
              </a:rPr>
              <a:t>Overvåk Dell-servere, lagring, nettverk og virksomhetsklienter </a:t>
            </a:r>
          </a:p>
          <a:p>
            <a:pPr lvl="1"/>
            <a:r>
              <a:rPr lang="en-US" altLang="zh-CN" smtClean="0">
                <a:solidFill>
                  <a:srgbClr val="444444"/>
                </a:solidFill>
                <a:cs typeface="Arial" charset="0"/>
                <a:sym typeface="Arial" charset="0"/>
              </a:rPr>
              <a:t>Overvåking av tredjeparters maskinvare </a:t>
            </a:r>
          </a:p>
          <a:p>
            <a:pPr lvl="1"/>
            <a:r>
              <a:rPr lang="en-US" altLang="zh-CN" smtClean="0">
                <a:solidFill>
                  <a:srgbClr val="444444"/>
                </a:solidFill>
                <a:cs typeface="Arial" charset="0"/>
                <a:sym typeface="Arial" charset="0"/>
              </a:rPr>
              <a:t>Oppdatere Dell-servere</a:t>
            </a:r>
          </a:p>
          <a:p>
            <a:pPr lvl="1"/>
            <a:r>
              <a:rPr lang="en-US" altLang="zh-CN" smtClean="0">
                <a:solidFill>
                  <a:srgbClr val="444444"/>
                </a:solidFill>
                <a:cs typeface="Arial" charset="0"/>
                <a:sym typeface="Arial" charset="0"/>
              </a:rPr>
              <a:t>Rapporter om serverressurser (bl.a. service-ID og erstatningsenheter)</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Agentfri administrasjon </a:t>
            </a:r>
          </a:p>
          <a:p>
            <a:pPr lvl="1"/>
            <a:r>
              <a:rPr lang="en-US" altLang="zh-CN" smtClean="0">
                <a:solidFill>
                  <a:srgbClr val="444444"/>
                </a:solidFill>
                <a:cs typeface="Arial" charset="0"/>
                <a:sym typeface="Arial" charset="0"/>
              </a:rPr>
              <a:t>Oppdag/korreler server/iDRAC og kabinett-/servernoder</a:t>
            </a:r>
          </a:p>
          <a:p>
            <a:pPr lvl="1"/>
            <a:r>
              <a:rPr lang="en-US" altLang="zh-CN" smtClean="0">
                <a:solidFill>
                  <a:srgbClr val="444444"/>
                </a:solidFill>
                <a:cs typeface="Arial" charset="0"/>
                <a:sym typeface="Arial" charset="0"/>
              </a:rPr>
              <a:t>Overvåk 12. generasjon PowerEdge-servere</a:t>
            </a:r>
          </a:p>
          <a:p>
            <a:pPr lvl="1"/>
            <a:r>
              <a:rPr lang="en-US" altLang="zh-CN" smtClean="0">
                <a:solidFill>
                  <a:srgbClr val="444444"/>
                </a:solidFill>
                <a:cs typeface="Arial" charset="0"/>
                <a:sym typeface="Arial" charset="0"/>
              </a:rPr>
              <a:t>Oppdater 11. og 12. generasjon PowerEdge-servere</a:t>
            </a:r>
          </a:p>
          <a:p>
            <a:pPr lvl="1"/>
            <a:r>
              <a:rPr lang="en-US" altLang="zh-CN" smtClean="0">
                <a:solidFill>
                  <a:srgbClr val="444444"/>
                </a:solidFill>
                <a:cs typeface="Arial" charset="0"/>
                <a:sym typeface="Arial" charset="0"/>
              </a:rPr>
              <a:t>Beholdning og oppdatering av Windows, Linux og ESXi </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CMC for PowerEdge VRTX: </a:t>
            </a:r>
          </a:p>
          <a:p>
            <a:pPr lvl="1"/>
            <a:r>
              <a:rPr lang="en-US" altLang="zh-CN" smtClean="0">
                <a:solidFill>
                  <a:srgbClr val="444444"/>
                </a:solidFill>
                <a:cs typeface="Arial" charset="0"/>
                <a:sym typeface="Arial" charset="0"/>
              </a:rPr>
              <a:t>Konsekvent teknologi med CMC For datasenter-bladservere </a:t>
            </a:r>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57921B32-F935-4DFC-B748-6F777D69E1C9}" type="slidenum">
              <a:rPr lang="en-US" altLang="zh-CN" sz="1000">
                <a:solidFill>
                  <a:srgbClr val="444444"/>
                </a:solidFill>
                <a:latin typeface="Museo Sans For Dell" pitchFamily="2" charset="0"/>
                <a:sym typeface="Arial" charset="0"/>
              </a:rPr>
              <a:pPr>
                <a:buSzPct val="100000"/>
              </a:pPr>
              <a:t>18</a:t>
            </a:fld>
            <a:endParaRPr lang="en-US" altLang="zh-CN" sz="1000">
              <a:solidFill>
                <a:srgbClr val="444444"/>
              </a:solidFill>
              <a:latin typeface="Museo Sans For Dell" pitchFamily="2" charset="0"/>
              <a:sym typeface="Arial" charset="0"/>
            </a:endParaRPr>
          </a:p>
        </p:txBody>
      </p:sp>
      <p:sp>
        <p:nvSpPr>
          <p:cNvPr id="75780" name="Slide Image Placeholder 5"/>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768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0E8FED3C-4C65-4816-8FDA-E017B392B0FC}" type="slidenum">
              <a:rPr lang="en-US" altLang="zh-CN" sz="1000">
                <a:solidFill>
                  <a:srgbClr val="444444"/>
                </a:solidFill>
                <a:latin typeface="Museo Sans For Dell" pitchFamily="2" charset="0"/>
                <a:sym typeface="Arial" charset="0"/>
              </a:rPr>
              <a:pPr>
                <a:buSzPct val="100000"/>
              </a:pPr>
              <a:t>19</a:t>
            </a:fld>
            <a:endParaRPr lang="en-US" altLang="zh-CN" sz="1000">
              <a:solidFill>
                <a:srgbClr val="444444"/>
              </a:solidFill>
              <a:latin typeface="Museo Sans For Dell" pitchFamily="2" charset="0"/>
              <a:sym typeface="Arial" charset="0"/>
            </a:endParaRPr>
          </a:p>
        </p:txBody>
      </p:sp>
      <p:sp>
        <p:nvSpPr>
          <p:cNvPr id="76804" name="Slide Image Placeholder 6"/>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9395"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59396"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FA060AFC-32FB-4647-9247-3BD1686F2F2A}" type="slidenum">
              <a:rPr lang="en-US" altLang="zh-CN" sz="1000">
                <a:solidFill>
                  <a:srgbClr val="444444"/>
                </a:solidFill>
                <a:latin typeface="Museo Sans For Dell" pitchFamily="2" charset="0"/>
                <a:sym typeface="Arial" charset="0"/>
              </a:rPr>
              <a:pPr>
                <a:buSzPct val="100000"/>
              </a:pPr>
              <a:t>2</a:t>
            </a:fld>
            <a:endParaRPr lang="en-US" altLang="zh-CN" sz="1000">
              <a:solidFill>
                <a:srgbClr val="444444"/>
              </a:solidFill>
              <a:latin typeface="Museo Sans For Dell" pitchFamily="2" charset="0"/>
              <a:sym typeface="Arial" charset="0"/>
            </a:endParaRPr>
          </a:p>
        </p:txBody>
      </p:sp>
      <p:sp>
        <p:nvSpPr>
          <p:cNvPr id="59397" name="Slide Image Placeholder 8"/>
          <p:cNvSpPr>
            <a:spLocks noGrp="1" noRot="1" noChangeAspect="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77828"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solidFill>
                <a:srgbClr val="000000"/>
              </a:solidFill>
              <a:latin typeface="Museo Sans For Dell" pitchFamily="2" charset="0"/>
            </a:endParaRPr>
          </a:p>
        </p:txBody>
      </p:sp>
      <p:sp>
        <p:nvSpPr>
          <p:cNvPr id="778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4DAE1A59-A218-4BD2-A718-EADFB93792BB}" type="slidenum">
              <a:rPr lang="en-US" altLang="zh-CN" sz="1000">
                <a:solidFill>
                  <a:srgbClr val="000000"/>
                </a:solidFill>
                <a:latin typeface="Museo Sans For Dell" pitchFamily="2" charset="0"/>
                <a:sym typeface="Arial" charset="0"/>
              </a:rPr>
              <a:pPr>
                <a:buSzPct val="100000"/>
              </a:pPr>
              <a:t>20</a:t>
            </a:fld>
            <a:endParaRPr lang="en-US" altLang="zh-CN" sz="1000">
              <a:solidFill>
                <a:srgbClr val="000000"/>
              </a:solidFill>
              <a:latin typeface="Museo Sans For Dell" pitchFamily="2" charset="0"/>
              <a:sym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E751EF18-AD1C-410B-A4E2-AE7F8CDAF9BF}" type="slidenum">
              <a:rPr lang="en-US" altLang="zh-CN" sz="1000">
                <a:solidFill>
                  <a:srgbClr val="000000"/>
                </a:solidFill>
                <a:latin typeface="Museo Sans For Dell" pitchFamily="2" charset="0"/>
                <a:sym typeface="Arial" charset="0"/>
              </a:rPr>
              <a:pPr>
                <a:buSzPct val="100000"/>
              </a:pPr>
              <a:t>21</a:t>
            </a:fld>
            <a:endParaRPr lang="en-US" altLang="zh-CN" sz="1000">
              <a:solidFill>
                <a:srgbClr val="000000"/>
              </a:solidFill>
              <a:latin typeface="Museo Sans For Dell" pitchFamily="2" charset="0"/>
              <a:sym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6042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solidFill>
                <a:srgbClr val="000000"/>
              </a:solidFill>
              <a:latin typeface="Museo Sans For Dell" pitchFamily="2" charset="0"/>
            </a:endParaRPr>
          </a:p>
        </p:txBody>
      </p:sp>
      <p:sp>
        <p:nvSpPr>
          <p:cNvPr id="604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fld id="{495F3DAB-0313-45D1-8561-CFB91830C556}" type="slidenum">
              <a:rPr lang="en-US" altLang="zh-CN" sz="1000">
                <a:solidFill>
                  <a:srgbClr val="000000"/>
                </a:solidFill>
                <a:latin typeface="Museo Sans For Dell" pitchFamily="2" charset="0"/>
              </a:rPr>
              <a:pPr/>
              <a:t>3</a:t>
            </a:fld>
            <a:endParaRPr lang="en-US" altLang="zh-CN" sz="1000">
              <a:solidFill>
                <a:srgbClr val="000000"/>
              </a:solidFill>
              <a:latin typeface="Museo Sans For Dell" pitchFamily="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2"/>
          <p:cNvSpPr>
            <a:spLocks noGrp="1"/>
          </p:cNvSpPr>
          <p:nvPr>
            <p:ph type="body" idx="1"/>
          </p:nvPr>
        </p:nvSpPr>
        <p:spPr>
          <a:xfrm>
            <a:off x="963613" y="4579938"/>
            <a:ext cx="5486400" cy="426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444444"/>
                </a:solidFill>
                <a:cs typeface="Arial" charset="0"/>
                <a:sym typeface="Arial" charset="0"/>
              </a:rPr>
              <a:t>Kundesamtaler motiverte Dell til å lage en uovertruffen ny plattform utviklet spesifikt for å løse IT-problemer i dagens kontormiljøer. </a:t>
            </a:r>
          </a:p>
          <a:p>
            <a:endParaRPr lang="en-US" altLang="zh-CN" smtClean="0">
              <a:solidFill>
                <a:srgbClr val="444444"/>
              </a:solidFill>
              <a:cs typeface="Arial" charset="0"/>
              <a:sym typeface="Arial" charset="0"/>
            </a:endParaRPr>
          </a:p>
          <a:p>
            <a:r>
              <a:rPr lang="en-US" altLang="zh-CN" smtClean="0">
                <a:solidFill>
                  <a:srgbClr val="444444"/>
                </a:solidFill>
                <a:cs typeface="Arial" charset="0"/>
                <a:sym typeface="Arial" charset="0"/>
              </a:rPr>
              <a:t>Kontorer med vanlige utfordringer som Dell PowerEdge VRTX kan løse, omfatter alt fra enkle, frittstående kontorer til mange distribuerte kontorer i store virksomheter og offentlige organisasjoner, ofte kalt eksterne kontorer / avdelingskontorer (ROBO). </a:t>
            </a:r>
          </a:p>
          <a:p>
            <a:pPr lvl="1"/>
            <a:r>
              <a:rPr lang="en-US" altLang="zh-CN" b="1" smtClean="0">
                <a:solidFill>
                  <a:srgbClr val="444444"/>
                </a:solidFill>
                <a:cs typeface="Arial" charset="0"/>
                <a:sym typeface="Arial" charset="0"/>
              </a:rPr>
              <a:t>Enkeltkontorer</a:t>
            </a:r>
            <a:r>
              <a:rPr lang="en-US" altLang="zh-CN" smtClean="0">
                <a:solidFill>
                  <a:srgbClr val="444444"/>
                </a:solidFill>
                <a:cs typeface="Arial" charset="0"/>
                <a:sym typeface="Arial" charset="0"/>
              </a:rPr>
              <a:t> som kan vurderes for denne nye løsningen, omfatter, men er slett ikke begrenset til, legekontorer, advokatfirmaer, mindre skoledistrikter og kontorer for uavhengige kontraktører, forsikringsagenter, finansrådgivere og eiendomsmeglere. </a:t>
            </a:r>
          </a:p>
          <a:p>
            <a:pPr lvl="1"/>
            <a:r>
              <a:rPr lang="en-US" altLang="zh-CN" b="1" smtClean="0">
                <a:solidFill>
                  <a:srgbClr val="444444"/>
                </a:solidFill>
                <a:cs typeface="Arial" charset="0"/>
                <a:sym typeface="Arial" charset="0"/>
              </a:rPr>
              <a:t>Distribuerte kontorer</a:t>
            </a:r>
            <a:r>
              <a:rPr lang="en-US" altLang="zh-CN" smtClean="0">
                <a:solidFill>
                  <a:srgbClr val="444444"/>
                </a:solidFill>
                <a:cs typeface="Arial" charset="0"/>
                <a:sym typeface="Arial" charset="0"/>
              </a:rPr>
              <a:t> som kan vurderes for denne nye løsningen, omfatter, men er slett ikke begrenset til, klinikker og sykehus med regionale medisinske sentre, varehus og logistikkontorer for frakt- og distribusjonsselskaper, butikkutsalg i nasjonale forretningskjeder, hoteller og restauranter i regionale og nasjonale virksomheter i servicebransjen, samt forskjellige avdelinger og bygninger på et universitetsområde. </a:t>
            </a:r>
          </a:p>
          <a:p>
            <a:pPr lvl="1">
              <a:buFont typeface="Arial" charset="0"/>
              <a:buNone/>
            </a:pPr>
            <a:r>
              <a:rPr lang="en-US" altLang="zh-CN" smtClean="0">
                <a:solidFill>
                  <a:srgbClr val="444444"/>
                </a:solidFill>
                <a:cs typeface="Arial" charset="0"/>
                <a:sym typeface="Arial" charset="0"/>
              </a:rPr>
              <a:t> </a:t>
            </a:r>
          </a:p>
          <a:p>
            <a:r>
              <a:rPr lang="en-US" altLang="zh-CN" b="1" smtClean="0">
                <a:solidFill>
                  <a:srgbClr val="444444"/>
                </a:solidFill>
                <a:cs typeface="Arial" charset="0"/>
                <a:sym typeface="Arial" charset="0"/>
              </a:rPr>
              <a:t>Mange av IT-problemområdene som kan oppstå på enkeltkontorer og ROBO-er, oppstår også i mange datasentre: </a:t>
            </a:r>
          </a:p>
          <a:p>
            <a:pPr lvl="1"/>
            <a:r>
              <a:rPr lang="en-US" altLang="zh-CN" smtClean="0">
                <a:solidFill>
                  <a:srgbClr val="444444"/>
                </a:solidFill>
                <a:cs typeface="Arial" charset="0"/>
                <a:sym typeface="Arial" charset="0"/>
              </a:rPr>
              <a:t>For lav ytelse til å kunne behandle jobber eller transaksjoner raskt</a:t>
            </a:r>
          </a:p>
          <a:p>
            <a:pPr lvl="1"/>
            <a:r>
              <a:rPr lang="en-US" altLang="zh-CN" smtClean="0">
                <a:solidFill>
                  <a:srgbClr val="444444"/>
                </a:solidFill>
                <a:cs typeface="Arial" charset="0"/>
                <a:sym typeface="Arial" charset="0"/>
              </a:rPr>
              <a:t>For liten kapasitet til å kunne vokse over tid med lite driftsforstyrrelser</a:t>
            </a:r>
          </a:p>
          <a:p>
            <a:pPr lvl="1"/>
            <a:r>
              <a:rPr lang="en-US" altLang="zh-CN" smtClean="0">
                <a:solidFill>
                  <a:srgbClr val="444444"/>
                </a:solidFill>
                <a:cs typeface="Arial" charset="0"/>
                <a:sym typeface="Arial" charset="0"/>
              </a:rPr>
              <a:t>Vansker med å sikre god tilgjengelighet for systemer, applikasjoner og data</a:t>
            </a:r>
          </a:p>
          <a:p>
            <a:pPr lvl="1"/>
            <a:r>
              <a:rPr lang="en-US" altLang="zh-CN" smtClean="0">
                <a:solidFill>
                  <a:srgbClr val="444444"/>
                </a:solidFill>
                <a:cs typeface="Arial" charset="0"/>
                <a:sym typeface="Arial" charset="0"/>
              </a:rPr>
              <a:t>Man prøver å overvåke og administrere systemer for å sikre god og stabil drift, men sliter med mange ulike verktøy og konsoller </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Ekstern administrasjon ble også vurdert under utforming og utvikling av Dell PowerEdge VRTX, inkludert: </a:t>
            </a:r>
          </a:p>
          <a:p>
            <a:pPr lvl="1"/>
            <a:r>
              <a:rPr lang="en-US" altLang="zh-CN" smtClean="0">
                <a:solidFill>
                  <a:srgbClr val="444444"/>
                </a:solidFill>
                <a:cs typeface="Arial" charset="0"/>
                <a:sym typeface="Arial" charset="0"/>
              </a:rPr>
              <a:t>Overvåking og administrasjon av IT-ressurser for å sikre god systemtilstand og problemfri drift, forutsetter tekniske ferdigheter og tid som de fleste eiere av små virksomheter og kontorarbeidere ganske enkelt ikke har. Selv om en tjenesteleverandør kanskje kan nås med "bare en telefonsamtale", kan respons- og reparasjonstiden medføre nedetid og tap av salg, inntekter og kunder. Systemadministrasjonsløsninger som gjør det lettere for tjenesteleverandører å identifisere og løse problemer raskt, bidrar til å holde disse kontorene åpne og i virksomhet. Verktøy og løsninger som i tillegg kan la tjenesteleverandørene utføre disse oppgavene eksternt, er enda bedre fordi de eliminerer nedetid mens reparatøren er på vei. </a:t>
            </a:r>
          </a:p>
          <a:p>
            <a:pPr lvl="1"/>
            <a:r>
              <a:rPr lang="en-US" altLang="zh-CN" smtClean="0">
                <a:solidFill>
                  <a:srgbClr val="444444"/>
                </a:solidFill>
                <a:cs typeface="Arial" charset="0"/>
                <a:sym typeface="Arial" charset="0"/>
              </a:rPr>
              <a:t>Mange ROBO-kontorer har allerede innført ekstern systemadministrasjon. En sentralisert løsning som Dell PowerEdge VRTX kan imidlertid skjære ytterligere ned på antall verktøy og konsoller som kreves for å administrere eksterne systemer, og gjør systemadministrasjonen mye enklere. Oppdateringen er enkel siden PowerEdge VRTX lett kan integreres med gjeldende løsninger som brukes i kundenes datasentre. </a:t>
            </a:r>
          </a:p>
          <a:p>
            <a:pPr lvl="1"/>
            <a:r>
              <a:rPr lang="en-US" altLang="zh-CN" smtClean="0">
                <a:solidFill>
                  <a:srgbClr val="444444"/>
                </a:solidFill>
                <a:cs typeface="Arial" charset="0"/>
                <a:sym typeface="Arial" charset="0"/>
              </a:rPr>
              <a:t>PowerEdge VRTX-systemadministrasjon er integrert med de store tredjeparts administrasjonsløsningene, inkludert Microsoft</a:t>
            </a:r>
            <a:r>
              <a:rPr lang="en-US" altLang="zh-CN" baseline="30000" smtClean="0">
                <a:solidFill>
                  <a:srgbClr val="444444"/>
                </a:solidFill>
                <a:cs typeface="Arial" charset="0"/>
                <a:sym typeface="Arial" charset="0"/>
              </a:rPr>
              <a:t>®</a:t>
            </a:r>
            <a:r>
              <a:rPr lang="en-US" altLang="zh-CN" smtClean="0">
                <a:solidFill>
                  <a:srgbClr val="444444"/>
                </a:solidFill>
                <a:cs typeface="Arial" charset="0"/>
                <a:sym typeface="Arial" charset="0"/>
              </a:rPr>
              <a:t> Systems Center og BMC</a:t>
            </a:r>
            <a:r>
              <a:rPr lang="en-US" altLang="zh-CN" baseline="30000" smtClean="0">
                <a:solidFill>
                  <a:srgbClr val="444444"/>
                </a:solidFill>
                <a:cs typeface="Arial" charset="0"/>
                <a:sym typeface="Arial" charset="0"/>
              </a:rPr>
              <a:t>®</a:t>
            </a:r>
            <a:r>
              <a:rPr lang="en-US" altLang="zh-CN" smtClean="0">
                <a:solidFill>
                  <a:srgbClr val="444444"/>
                </a:solidFill>
                <a:cs typeface="Arial" charset="0"/>
                <a:sym typeface="Arial" charset="0"/>
              </a:rPr>
              <a:t> PATROL. </a:t>
            </a:r>
          </a:p>
          <a:p>
            <a:pPr lvl="1"/>
            <a:r>
              <a:rPr lang="en-US" altLang="zh-CN" smtClean="0">
                <a:solidFill>
                  <a:srgbClr val="444444"/>
                </a:solidFill>
                <a:cs typeface="Arial" charset="0"/>
                <a:sym typeface="Arial" charset="0"/>
              </a:rPr>
              <a:t>PowerEdge-kunder som allerede bruker kabinettadministrasjonskontroller (CMC) til å administrere bladservere i datasenteret, kan utnytte samme utseende, opplevelse og intuitive grensesnitt når de administrerer sine eksterne PowerEdge VRTX-systemer. Følgelig kan IT-administratorer fortsette å bruke sine installerte løsninger, dra nytte av eksisterende ferdigheter og beskytte investeringer i etablerte systemadministrasjonsløsninger.</a:t>
            </a:r>
          </a:p>
          <a:p>
            <a:pPr lvl="1"/>
            <a:r>
              <a:rPr lang="en-US" altLang="zh-CN" smtClean="0">
                <a:solidFill>
                  <a:srgbClr val="444444"/>
                </a:solidFill>
                <a:cs typeface="Arial" charset="0"/>
                <a:sym typeface="Arial" charset="0"/>
              </a:rPr>
              <a:t>Den nye Geographic View for PowerEdge VRTX-verktøyet, en del av Dell OpenManage</a:t>
            </a:r>
            <a:r>
              <a:rPr lang="en-US" altLang="zh-CN" baseline="30000" smtClean="0">
                <a:solidFill>
                  <a:srgbClr val="444444"/>
                </a:solidFill>
                <a:cs typeface="Arial" charset="0"/>
                <a:sym typeface="Arial" charset="0"/>
              </a:rPr>
              <a:t>™</a:t>
            </a:r>
            <a:r>
              <a:rPr lang="en-US" altLang="zh-CN" smtClean="0">
                <a:solidFill>
                  <a:srgbClr val="444444"/>
                </a:solidFill>
                <a:cs typeface="Arial" charset="0"/>
                <a:sym typeface="Arial" charset="0"/>
              </a:rPr>
              <a:t> Essentials-konsollen, gir umiddelbar, rask innsikt i tilstanden og plasseringen til eksterne PowerEdge VRTX-systemer. Hvis du er en tjenesteleverandør, kan du enkelt overvåke kundenes PowerEdge VRTX-systemer uten å måtte forlate ditt eget kontor. Dette er ikke bare praktisk for deg, det reduserer også nedetiden for kundene. Når eksterne systemproblemer identifiseres tidligere, kommer du raskere i gang med problemdiagnostikk og løsninger.</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Andre problemområder som kan vurderes og løses med utviklingen av denne unike løsningen, inkluderer: </a:t>
            </a:r>
          </a:p>
          <a:p>
            <a:endParaRPr lang="en-US" altLang="zh-CN" b="1" smtClean="0">
              <a:solidFill>
                <a:srgbClr val="444444"/>
              </a:solidFill>
              <a:cs typeface="Arial" charset="0"/>
              <a:sym typeface="Arial" charset="0"/>
            </a:endParaRPr>
          </a:p>
          <a:p>
            <a:r>
              <a:rPr lang="en-US" altLang="zh-CN" b="1" smtClean="0">
                <a:solidFill>
                  <a:srgbClr val="444444"/>
                </a:solidFill>
                <a:cs typeface="Arial" charset="0"/>
                <a:sym typeface="Arial" charset="0"/>
              </a:rPr>
              <a:t>Strøm</a:t>
            </a:r>
          </a:p>
          <a:p>
            <a:pPr lvl="1"/>
            <a:r>
              <a:rPr lang="en-US" altLang="zh-CN" smtClean="0">
                <a:solidFill>
                  <a:srgbClr val="444444"/>
                </a:solidFill>
                <a:cs typeface="Arial" charset="0"/>
                <a:sym typeface="Arial" charset="0"/>
              </a:rPr>
              <a:t>Datasentre bruker vanligvis strøm med høy inngangsspenning (220-240 volt), mens kontorer bruker strøm med lav spenning (110 volt). Distribusjon av datasentermaskinvare til kontormiljøer kan kreve kostbar oppgradering av kontoret til strøm med høy inngangsspenning. En IT-løsning som PowerEdge VRTX som kan kjøre på kontorets eksisterende 110 volts strømnett, kan eliminere behovet for slike oppgraderinger av strømnettet. </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Akustikk</a:t>
            </a:r>
          </a:p>
          <a:p>
            <a:pPr lvl="1"/>
            <a:r>
              <a:rPr lang="en-US" altLang="zh-CN" smtClean="0">
                <a:solidFill>
                  <a:srgbClr val="444444"/>
                </a:solidFill>
                <a:cs typeface="Arial" charset="0"/>
                <a:sym typeface="Arial" charset="0"/>
              </a:rPr>
              <a:t>Bråkete IT-systemer kan være forstyrrende på kontoret, senke produktiviteten og gi negative konsekvenser for kundeservicen. </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Plassbehov</a:t>
            </a:r>
          </a:p>
          <a:p>
            <a:pPr lvl="1"/>
            <a:r>
              <a:rPr lang="en-US" altLang="zh-CN" smtClean="0">
                <a:solidFill>
                  <a:srgbClr val="444444"/>
                </a:solidFill>
                <a:cs typeface="Arial" charset="0"/>
                <a:sym typeface="Arial" charset="0"/>
              </a:rPr>
              <a:t>Kontorer har ikke mye ekstra plass, verken i hovedetasjen, på bakrommene eller i IT-skapene. Følgelig kan maskinvareplattformer med en kontorvennlig størrelse som enkelt kan plasseres ved et skrivebord eller under en disk, gjøre mye for å eliminere maskinvarespredning og redusere "ledningsspagetti". I tillegg til å gi mer plass, kan dette gjøre kontorene mer tiltalende og fjerne mulighet for ulykker som kunne ført til nedetid. </a:t>
            </a:r>
          </a:p>
          <a:p>
            <a:endParaRPr lang="en-US" altLang="zh-CN" smtClean="0">
              <a:solidFill>
                <a:srgbClr val="444444"/>
              </a:solidFill>
              <a:cs typeface="Arial" charset="0"/>
              <a:sym typeface="Arial" charset="0"/>
            </a:endParaRPr>
          </a:p>
          <a:p>
            <a:endParaRPr lang="en-US" altLang="zh-CN" smtClean="0">
              <a:solidFill>
                <a:srgbClr val="444444"/>
              </a:solidFill>
              <a:cs typeface="Arial" charset="0"/>
              <a:sym typeface="Arial" charset="0"/>
            </a:endParaRPr>
          </a:p>
          <a:p>
            <a:endParaRPr lang="en-US" altLang="zh-CN" smtClean="0">
              <a:solidFill>
                <a:srgbClr val="444444"/>
              </a:solidFill>
              <a:cs typeface="Arial" charset="0"/>
              <a:sym typeface="Arial" charset="0"/>
            </a:endParaRPr>
          </a:p>
          <a:p>
            <a:endParaRPr lang="en-US" altLang="zh-CN" smtClean="0">
              <a:solidFill>
                <a:srgbClr val="444444"/>
              </a:solidFill>
              <a:cs typeface="Arial" charset="0"/>
              <a:sym typeface="Arial" charset="0"/>
            </a:endParaRPr>
          </a:p>
        </p:txBody>
      </p:sp>
      <p:sp>
        <p:nvSpPr>
          <p:cNvPr id="6144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61444"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9F03F73E-F679-405B-89AB-8B444B47C6E1}" type="slidenum">
              <a:rPr lang="en-US" altLang="zh-CN" sz="1000">
                <a:solidFill>
                  <a:srgbClr val="444444"/>
                </a:solidFill>
                <a:latin typeface="Museo Sans For Dell" pitchFamily="2" charset="0"/>
                <a:sym typeface="Arial" charset="0"/>
              </a:rPr>
              <a:pPr>
                <a:buSzPct val="100000"/>
              </a:pPr>
              <a:t>4</a:t>
            </a:fld>
            <a:endParaRPr lang="en-US" altLang="zh-CN" sz="1000">
              <a:solidFill>
                <a:srgbClr val="444444"/>
              </a:solidFill>
              <a:latin typeface="Museo Sans For Dell" pitchFamily="2" charset="0"/>
              <a:sym typeface="Arial" charset="0"/>
            </a:endParaRPr>
          </a:p>
        </p:txBody>
      </p:sp>
      <p:sp>
        <p:nvSpPr>
          <p:cNvPr id="61445" name="Slide Image Placeholder 8"/>
          <p:cNvSpPr>
            <a:spLocks noGrp="1" noRot="1" noChangeAspect="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xfrm>
            <a:off x="963613" y="4579938"/>
            <a:ext cx="5486400" cy="426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250"/>
              </a:spcBef>
            </a:pPr>
            <a:r>
              <a:rPr lang="en-US" altLang="zh-CN" b="1" smtClean="0">
                <a:solidFill>
                  <a:srgbClr val="444444"/>
                </a:solidFill>
                <a:cs typeface="Arial" charset="0"/>
                <a:sym typeface="Arial" charset="0"/>
              </a:rPr>
              <a:t>Kontoroptimert: </a:t>
            </a:r>
            <a:r>
              <a:rPr lang="en-US" altLang="zh-CN" smtClean="0">
                <a:solidFill>
                  <a:srgbClr val="444444"/>
                </a:solidFill>
                <a:cs typeface="Arial" charset="0"/>
                <a:sym typeface="Arial" charset="0"/>
              </a:rPr>
              <a:t>PowerEdge VRTX oppfyller kravene til støy, størrelse og sikkerhet for å kunne plasseres diskret ved et skrivebord, under disken i en filialbank eller ved kassaapparatet i en butikk. </a:t>
            </a:r>
          </a:p>
          <a:p>
            <a:pPr>
              <a:spcBef>
                <a:spcPts val="1250"/>
              </a:spcBef>
            </a:pPr>
            <a:r>
              <a:rPr lang="en-US" altLang="zh-CN" b="1" smtClean="0">
                <a:solidFill>
                  <a:srgbClr val="444444"/>
                </a:solidFill>
                <a:cs typeface="Arial" charset="0"/>
                <a:sym typeface="Arial" charset="0"/>
              </a:rPr>
              <a:t>Klar for virtualisering: </a:t>
            </a:r>
            <a:r>
              <a:rPr lang="en-US" altLang="zh-CN" smtClean="0">
                <a:solidFill>
                  <a:srgbClr val="444444"/>
                </a:solidFill>
                <a:cs typeface="Arial" charset="0"/>
                <a:sym typeface="Arial" charset="0"/>
              </a:rPr>
              <a:t>Flere markedsundersøkelser indikerer at omtrent 46 prosent av alle kontorer har innført servervirtualisering mens 23 prosent vurderer å gjøre det. PowerEdge VRTX er planlagt og utformet for å gi en førsteklasses plattform for disse virtualiseringsbehovene. </a:t>
            </a:r>
          </a:p>
          <a:p>
            <a:pPr>
              <a:spcBef>
                <a:spcPts val="1250"/>
              </a:spcBef>
            </a:pPr>
            <a:r>
              <a:rPr lang="en-US" altLang="zh-CN" b="1" smtClean="0">
                <a:solidFill>
                  <a:srgbClr val="444444"/>
                </a:solidFill>
                <a:cs typeface="Arial" charset="0"/>
                <a:sym typeface="Arial" charset="0"/>
              </a:rPr>
              <a:t>Skalerbarhet for små kontorer og avdelingskontorer: </a:t>
            </a:r>
            <a:r>
              <a:rPr lang="en-US" altLang="zh-CN" smtClean="0">
                <a:solidFill>
                  <a:srgbClr val="444444"/>
                </a:solidFill>
                <a:cs typeface="Arial" charset="0"/>
                <a:sym typeface="Arial" charset="0"/>
              </a:rPr>
              <a:t>PowerEdge VRTX leverer opptil fire servernoder pluss lagring for implementeringer som for eksempel virtualisering og/eller sikkerhetskopiering for avdelingskontorer. </a:t>
            </a:r>
          </a:p>
          <a:p>
            <a:pPr>
              <a:spcBef>
                <a:spcPts val="1250"/>
              </a:spcBef>
            </a:pPr>
            <a:r>
              <a:rPr lang="en-US" altLang="zh-CN" b="1" smtClean="0">
                <a:solidFill>
                  <a:srgbClr val="444444"/>
                </a:solidFill>
                <a:cs typeface="Arial" charset="0"/>
                <a:sym typeface="Arial" charset="0"/>
              </a:rPr>
              <a:t>Integrert delt lagring: </a:t>
            </a:r>
            <a:r>
              <a:rPr lang="en-US" altLang="zh-CN" smtClean="0">
                <a:solidFill>
                  <a:srgbClr val="444444"/>
                </a:solidFill>
                <a:cs typeface="Arial" charset="0"/>
                <a:sym typeface="Arial" charset="0"/>
              </a:rPr>
              <a:t>Enorm intern lagringskapasitet støtter eksplosjonen av data innen områder som medisinsk bildebehandling, med mulighet for 3,5" eller 2,5" stasjoner.</a:t>
            </a:r>
          </a:p>
          <a:p>
            <a:pPr>
              <a:spcBef>
                <a:spcPts val="1250"/>
              </a:spcBef>
            </a:pPr>
            <a:r>
              <a:rPr lang="en-US" altLang="zh-CN" b="1" smtClean="0">
                <a:solidFill>
                  <a:srgbClr val="444444"/>
                </a:solidFill>
                <a:cs typeface="Arial" charset="0"/>
                <a:sym typeface="Arial" charset="0"/>
              </a:rPr>
              <a:t>Enkel overvåking og administrasjon: </a:t>
            </a:r>
            <a:r>
              <a:rPr lang="en-US" altLang="zh-CN" smtClean="0">
                <a:solidFill>
                  <a:srgbClr val="444444"/>
                </a:solidFill>
                <a:cs typeface="Arial" charset="0"/>
                <a:sym typeface="Arial" charset="0"/>
              </a:rPr>
              <a:t>Forenklet administrasjon forenkler de IT-administrative oppgavene enten de utføres av kontorarbeidere, tjenesteleverandører eller eksternt, og utnytter de samme verktøyene som brukes i datasenteret i dag.</a:t>
            </a:r>
          </a:p>
          <a:p>
            <a:pPr>
              <a:spcBef>
                <a:spcPts val="1250"/>
              </a:spcBef>
            </a:pPr>
            <a:r>
              <a:rPr lang="en-US" altLang="zh-CN" b="1" smtClean="0">
                <a:solidFill>
                  <a:srgbClr val="444444"/>
                </a:solidFill>
                <a:cs typeface="Arial" charset="0"/>
                <a:sym typeface="Arial" charset="0"/>
              </a:rPr>
              <a:t>Forenklet og kostnadseffektivt nettverk: </a:t>
            </a:r>
            <a:r>
              <a:rPr lang="en-US" altLang="zh-CN" smtClean="0">
                <a:solidFill>
                  <a:srgbClr val="444444"/>
                </a:solidFill>
                <a:cs typeface="Arial" charset="0"/>
                <a:sym typeface="Arial" charset="0"/>
              </a:rPr>
              <a:t>Med integrerte nettverksporter og bransjestandard PCI-spor i stedet for mer komplekse og dyre I/O-moduler for bladservere (IOM-er), passer PowerEdge VRTX også for budsjettene til små virksomheter.</a:t>
            </a:r>
          </a:p>
          <a:p>
            <a:pPr>
              <a:spcBef>
                <a:spcPts val="1250"/>
              </a:spcBef>
            </a:pPr>
            <a:r>
              <a:rPr lang="en-US" altLang="zh-CN" b="1" smtClean="0">
                <a:solidFill>
                  <a:srgbClr val="444444"/>
                </a:solidFill>
                <a:cs typeface="Arial" charset="0"/>
                <a:sym typeface="Arial" charset="0"/>
              </a:rPr>
              <a:t>Svært tilgjengelig og lett å vedlikeholde: </a:t>
            </a:r>
            <a:r>
              <a:rPr lang="en-US" altLang="zh-CN" smtClean="0">
                <a:solidFill>
                  <a:srgbClr val="444444"/>
                </a:solidFill>
                <a:cs typeface="Arial" charset="0"/>
                <a:sym typeface="Arial" charset="0"/>
              </a:rPr>
              <a:t>Denne løsningen omfatter fleksible, svært tilgjengelige funksjoner lik de andre PowerEdge-løsningene du kjenner. Den er med vilje laget slik at den skal være lett å vedlikeholde (vanligvis) av en kontorarbeider uten støtte fra en IT-spesialist. </a:t>
            </a:r>
          </a:p>
          <a:p>
            <a:pPr>
              <a:spcBef>
                <a:spcPts val="1250"/>
              </a:spcBef>
            </a:pPr>
            <a:r>
              <a:rPr lang="en-US" altLang="zh-CN" b="1" smtClean="0">
                <a:solidFill>
                  <a:srgbClr val="444444"/>
                </a:solidFill>
                <a:cs typeface="Arial" charset="0"/>
                <a:sym typeface="Arial" charset="0"/>
              </a:rPr>
              <a:t>Fleksibel integrering: </a:t>
            </a:r>
            <a:r>
              <a:rPr lang="en-US" altLang="zh-CN" smtClean="0">
                <a:solidFill>
                  <a:srgbClr val="444444"/>
                </a:solidFill>
                <a:cs typeface="Arial" charset="0"/>
                <a:sym typeface="Arial" charset="0"/>
              </a:rPr>
              <a:t>Velg mellom rack- og tårnkabinett. Dell PowerEdge VRTX kan både brukes i et datasenter og et mindre kontor. </a:t>
            </a:r>
          </a:p>
        </p:txBody>
      </p:sp>
      <p:sp>
        <p:nvSpPr>
          <p:cNvPr id="62468"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solidFill>
                <a:srgbClr val="000000"/>
              </a:solidFill>
              <a:latin typeface="Museo Sans For Dell" pitchFamily="2" charset="0"/>
            </a:endParaRPr>
          </a:p>
        </p:txBody>
      </p:sp>
      <p:sp>
        <p:nvSpPr>
          <p:cNvPr id="624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DBC06AC4-D2D6-4B98-A7C3-7D69B0C854BD}" type="slidenum">
              <a:rPr lang="en-US" altLang="zh-CN" sz="1000">
                <a:solidFill>
                  <a:srgbClr val="000000"/>
                </a:solidFill>
                <a:latin typeface="Museo Sans For Dell" pitchFamily="2" charset="0"/>
                <a:sym typeface="Arial" charset="0"/>
              </a:rPr>
              <a:pPr>
                <a:buSzPct val="100000"/>
              </a:pPr>
              <a:t>5</a:t>
            </a:fld>
            <a:endParaRPr lang="en-US" altLang="zh-CN" sz="1000">
              <a:solidFill>
                <a:srgbClr val="000000"/>
              </a:solidFill>
              <a:latin typeface="Museo Sans For Dell" pitchFamily="2" charset="0"/>
              <a:sym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444444"/>
                </a:solidFill>
                <a:cs typeface="Arial" charset="0"/>
                <a:sym typeface="Arial" charset="0"/>
              </a:rPr>
              <a:t>Dette lysbildet framhever de mange hovedfunksjonene samt fleksibiliteten og tilgjengeligheten i konsoliderte komponenter.</a:t>
            </a:r>
          </a:p>
          <a:p>
            <a:endParaRPr lang="en-US" altLang="zh-CN" smtClean="0">
              <a:solidFill>
                <a:srgbClr val="444444"/>
              </a:solidFill>
              <a:cs typeface="Arial" charset="0"/>
              <a:sym typeface="Arial" charset="0"/>
            </a:endParaRPr>
          </a:p>
          <a:p>
            <a:r>
              <a:rPr lang="en-US" altLang="zh-CN" b="1" smtClean="0">
                <a:solidFill>
                  <a:srgbClr val="444444"/>
                </a:solidFill>
                <a:cs typeface="Arial" charset="0"/>
                <a:sym typeface="Arial" charset="0"/>
              </a:rPr>
              <a:t>PowerEdge VRTX: Sett bakfra med hjul</a:t>
            </a:r>
          </a:p>
          <a:p>
            <a:pPr lvl="1"/>
            <a:r>
              <a:rPr lang="en-US" altLang="zh-CN" smtClean="0">
                <a:solidFill>
                  <a:srgbClr val="444444"/>
                </a:solidFill>
                <a:cs typeface="Arial" charset="0"/>
                <a:sym typeface="Arial" charset="0"/>
              </a:rPr>
              <a:t>Tre PCIe-spor i full høyde / full lengde </a:t>
            </a:r>
          </a:p>
          <a:p>
            <a:pPr lvl="1"/>
            <a:r>
              <a:rPr lang="en-US" altLang="zh-CN" smtClean="0">
                <a:solidFill>
                  <a:srgbClr val="444444"/>
                </a:solidFill>
                <a:cs typeface="Arial" charset="0"/>
                <a:sym typeface="Arial" charset="0"/>
              </a:rPr>
              <a:t>Støtter grafikkprosessorer (GPU-er), enkel bredde og dobbel bredde </a:t>
            </a:r>
          </a:p>
          <a:p>
            <a:pPr lvl="1"/>
            <a:r>
              <a:rPr lang="en-US" altLang="zh-CN" smtClean="0">
                <a:solidFill>
                  <a:srgbClr val="444444"/>
                </a:solidFill>
                <a:cs typeface="Arial" charset="0"/>
                <a:sym typeface="Arial" charset="0"/>
              </a:rPr>
              <a:t>Fem PCIe-spor i kompaktutgave </a:t>
            </a:r>
          </a:p>
          <a:p>
            <a:pPr lvl="1"/>
            <a:r>
              <a:rPr lang="en-US" altLang="zh-CN" smtClean="0">
                <a:solidFill>
                  <a:srgbClr val="444444"/>
                </a:solidFill>
                <a:cs typeface="Arial" charset="0"/>
                <a:sym typeface="Arial" charset="0"/>
              </a:rPr>
              <a:t>Porter for ekstern administrasjon </a:t>
            </a:r>
          </a:p>
          <a:p>
            <a:pPr lvl="1"/>
            <a:r>
              <a:rPr lang="en-US" altLang="zh-CN" smtClean="0">
                <a:solidFill>
                  <a:srgbClr val="444444"/>
                </a:solidFill>
                <a:cs typeface="Arial" charset="0"/>
                <a:sym typeface="Arial" charset="0"/>
              </a:rPr>
              <a:t>Åtte RJ45-porter </a:t>
            </a:r>
          </a:p>
          <a:p>
            <a:pPr lvl="1"/>
            <a:r>
              <a:rPr lang="en-US" altLang="zh-CN" smtClean="0">
                <a:solidFill>
                  <a:srgbClr val="444444"/>
                </a:solidFill>
                <a:cs typeface="Arial" charset="0"/>
                <a:sym typeface="Arial" charset="0"/>
              </a:rPr>
              <a:t>Opptil fire redundante vifter med hotplug-funksjonalitet</a:t>
            </a:r>
          </a:p>
          <a:p>
            <a:pPr lvl="1"/>
            <a:r>
              <a:rPr lang="en-US" altLang="zh-CN" smtClean="0">
                <a:solidFill>
                  <a:srgbClr val="444444"/>
                </a:solidFill>
                <a:cs typeface="Arial" charset="0"/>
                <a:sym typeface="Arial" charset="0"/>
              </a:rPr>
              <a:t>Opptil fire redundante strømforsyninger med hotplug-funksjonalitet </a:t>
            </a:r>
          </a:p>
        </p:txBody>
      </p:sp>
      <p:sp>
        <p:nvSpPr>
          <p:cNvPr id="6349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6349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0058188E-08E4-40C4-B75B-4B82C919E8EE}" type="slidenum">
              <a:rPr lang="en-US" altLang="zh-CN" sz="1000">
                <a:solidFill>
                  <a:srgbClr val="444444"/>
                </a:solidFill>
                <a:latin typeface="Museo Sans For Dell" pitchFamily="2" charset="0"/>
                <a:sym typeface="Arial" charset="0"/>
              </a:rPr>
              <a:pPr>
                <a:buSzPct val="100000"/>
              </a:pPr>
              <a:t>6</a:t>
            </a:fld>
            <a:endParaRPr lang="en-US" altLang="zh-CN" sz="1000">
              <a:solidFill>
                <a:srgbClr val="444444"/>
              </a:solidFill>
              <a:latin typeface="Museo Sans For Dell" pitchFamily="2" charset="0"/>
              <a:sym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6451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solidFill>
                <a:srgbClr val="000000"/>
              </a:solidFill>
              <a:latin typeface="Museo Sans For Dell" pitchFamily="2" charset="0"/>
            </a:endParaRPr>
          </a:p>
        </p:txBody>
      </p:sp>
      <p:sp>
        <p:nvSpPr>
          <p:cNvPr id="6451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474D8932-ED02-4901-B2F0-3999F67F9E09}" type="slidenum">
              <a:rPr lang="en-US" altLang="zh-CN" sz="1000">
                <a:solidFill>
                  <a:srgbClr val="000000"/>
                </a:solidFill>
                <a:latin typeface="Museo Sans For Dell" pitchFamily="2" charset="0"/>
                <a:sym typeface="Arial" charset="0"/>
              </a:rPr>
              <a:pPr>
                <a:buSzPct val="100000"/>
              </a:pPr>
              <a:t>7</a:t>
            </a:fld>
            <a:endParaRPr lang="en-US" altLang="zh-CN" sz="1000">
              <a:solidFill>
                <a:srgbClr val="000000"/>
              </a:solidFill>
              <a:latin typeface="Museo Sans For Dell" pitchFamily="2" charset="0"/>
              <a:sym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5ABBA706-2851-4889-8891-4A7F832C79AD}" type="slidenum">
              <a:rPr lang="en-US" altLang="zh-CN" sz="1000">
                <a:solidFill>
                  <a:srgbClr val="000000"/>
                </a:solidFill>
                <a:latin typeface="Museo Sans For Dell" pitchFamily="2" charset="0"/>
                <a:sym typeface="Arial" charset="0"/>
              </a:rPr>
              <a:pPr>
                <a:buSzPct val="100000"/>
              </a:pPr>
              <a:t>8</a:t>
            </a:fld>
            <a:endParaRPr lang="en-US" altLang="zh-CN" sz="1000">
              <a:solidFill>
                <a:srgbClr val="000000"/>
              </a:solidFill>
              <a:latin typeface="Museo Sans For Dell" pitchFamily="2" charset="0"/>
              <a:sym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444444"/>
                </a:solidFill>
                <a:cs typeface="Arial" charset="0"/>
                <a:sym typeface="Arial" charset="0"/>
              </a:rPr>
              <a:t>OpenManage-verktøy og -teknologier er utformet for å fungere med Dell PowerEdge VRTX innen alle aspekter ved systemadministrasjon: fra enkeltkomponenter til PowerEdge VRTX-plattformen (kabinett) og forskjellige IT-ressurser i kundenes virksomhet. Administrasjon av en enkeltserver med integrert Dell Remote Access Controller 7 (iDRAC7) med livssykluskontroller, kan for eksempel tilby: </a:t>
            </a:r>
          </a:p>
          <a:p>
            <a:pPr lvl="1"/>
            <a:r>
              <a:rPr lang="en-US" altLang="zh-CN" smtClean="0">
                <a:solidFill>
                  <a:srgbClr val="444444"/>
                </a:solidFill>
                <a:cs typeface="Arial" charset="0"/>
                <a:sym typeface="Arial" charset="0"/>
              </a:rPr>
              <a:t>Agentfri, innebygd administrasjon, noe som innebærer at enhver PowerEdge-server kan overvåkes, administreres og konfigureres når de er tilkoblet</a:t>
            </a:r>
          </a:p>
          <a:p>
            <a:pPr lvl="1"/>
            <a:r>
              <a:rPr lang="en-US" altLang="zh-CN" smtClean="0">
                <a:solidFill>
                  <a:srgbClr val="444444"/>
                </a:solidFill>
                <a:cs typeface="Arial" charset="0"/>
                <a:sym typeface="Arial" charset="0"/>
              </a:rPr>
              <a:t>Uavhengighet av agentbasert overvåking</a:t>
            </a:r>
          </a:p>
          <a:p>
            <a:pPr lvl="1"/>
            <a:r>
              <a:rPr lang="en-US" altLang="zh-CN" smtClean="0">
                <a:solidFill>
                  <a:srgbClr val="444444"/>
                </a:solidFill>
                <a:cs typeface="Arial" charset="0"/>
                <a:sym typeface="Arial" charset="0"/>
              </a:rPr>
              <a:t>Rask implementering og forenklet oppsett</a:t>
            </a:r>
          </a:p>
          <a:p>
            <a:pPr lvl="1"/>
            <a:r>
              <a:rPr lang="en-US" altLang="zh-CN" smtClean="0">
                <a:solidFill>
                  <a:srgbClr val="444444"/>
                </a:solidFill>
                <a:cs typeface="Arial" charset="0"/>
                <a:sym typeface="Arial" charset="0"/>
              </a:rPr>
              <a:t>Enkel endringsadministrasjon med LifeCycle Controller</a:t>
            </a:r>
          </a:p>
          <a:p>
            <a:endParaRPr lang="en-US" altLang="zh-CN" smtClean="0">
              <a:solidFill>
                <a:srgbClr val="444444"/>
              </a:solidFill>
              <a:cs typeface="Arial" charset="0"/>
              <a:sym typeface="Arial" charset="0"/>
            </a:endParaRPr>
          </a:p>
          <a:p>
            <a:r>
              <a:rPr lang="en-US" altLang="zh-CN" smtClean="0">
                <a:solidFill>
                  <a:srgbClr val="444444"/>
                </a:solidFill>
                <a:cs typeface="Arial" charset="0"/>
                <a:sym typeface="Arial" charset="0"/>
              </a:rPr>
              <a:t>For å kunne administrere PowerEdge VRTX-kabinettet og alle komponentene i det, inneholder hvert PowerEdge VRTX-system én eller to CMC-er med en webbasert konsoll som gir: </a:t>
            </a:r>
          </a:p>
          <a:p>
            <a:pPr lvl="1"/>
            <a:r>
              <a:rPr lang="en-US" altLang="zh-CN" smtClean="0">
                <a:solidFill>
                  <a:srgbClr val="444444"/>
                </a:solidFill>
                <a:cs typeface="Arial" charset="0"/>
                <a:sym typeface="Arial" charset="0"/>
              </a:rPr>
              <a:t>Enhetlig administrasjonsverktøy for alle komponenter i PowerEdge VRTX, inkludert servere, lagring og nettverk</a:t>
            </a:r>
          </a:p>
          <a:p>
            <a:pPr lvl="1"/>
            <a:r>
              <a:rPr lang="en-US" altLang="zh-CN" smtClean="0">
                <a:solidFill>
                  <a:srgbClr val="444444"/>
                </a:solidFill>
                <a:cs typeface="Arial" charset="0"/>
                <a:sym typeface="Arial" charset="0"/>
              </a:rPr>
              <a:t>Redusert kompleksitet for oppgaver på tvers av domenet (server, lagring og nettverk)</a:t>
            </a:r>
          </a:p>
          <a:p>
            <a:pPr lvl="1"/>
            <a:r>
              <a:rPr lang="en-US" altLang="zh-CN" smtClean="0">
                <a:solidFill>
                  <a:srgbClr val="444444"/>
                </a:solidFill>
                <a:cs typeface="Arial" charset="0"/>
                <a:sym typeface="Arial" charset="0"/>
              </a:rPr>
              <a:t>Raskere innlæring eller gjennomføring av en gitt oppgave</a:t>
            </a:r>
          </a:p>
          <a:p>
            <a:pPr lvl="1"/>
            <a:r>
              <a:rPr lang="en-US" altLang="zh-CN" smtClean="0">
                <a:solidFill>
                  <a:srgbClr val="444444"/>
                </a:solidFill>
                <a:cs typeface="Arial" charset="0"/>
                <a:sym typeface="Arial" charset="0"/>
              </a:rPr>
              <a:t>Mye funksjonalitet for hver komponent</a:t>
            </a:r>
          </a:p>
          <a:p>
            <a:pPr lvl="1"/>
            <a:r>
              <a:rPr lang="en-US" altLang="zh-CN" smtClean="0">
                <a:solidFill>
                  <a:srgbClr val="444444"/>
                </a:solidFill>
                <a:cs typeface="Arial" charset="0"/>
                <a:sym typeface="Arial" charset="0"/>
              </a:rPr>
              <a:t>Et enkelt, intuitivt grensesnitt som gjør CMC for PowerEdge VRTX enkelt å bruke</a:t>
            </a:r>
          </a:p>
          <a:p>
            <a:pPr lvl="1"/>
            <a:r>
              <a:rPr lang="en-US" altLang="zh-CN" smtClean="0">
                <a:solidFill>
                  <a:srgbClr val="444444"/>
                </a:solidFill>
                <a:cs typeface="Arial" charset="0"/>
                <a:sym typeface="Arial" charset="0"/>
              </a:rPr>
              <a:t>Overvåker opptil åtte ekstra PowerEdge VRTX-plattformer i tillegg til den som er koblet til PowerEdge VRTX fra den samme konsoliderte konsollen</a:t>
            </a:r>
          </a:p>
          <a:p>
            <a:pPr lvl="1"/>
            <a:r>
              <a:rPr lang="en-US" altLang="zh-CN" smtClean="0">
                <a:solidFill>
                  <a:srgbClr val="444444"/>
                </a:solidFill>
                <a:cs typeface="Arial" charset="0"/>
                <a:sym typeface="Arial" charset="0"/>
              </a:rPr>
              <a:t>Opptil 36 servere som gir mindre uplanlagt nedetid, raskere oppdateringer, oppdateringer i etapper, osv.</a:t>
            </a:r>
          </a:p>
          <a:p>
            <a:pPr lvl="1"/>
            <a:r>
              <a:rPr lang="en-US" altLang="zh-CN" smtClean="0">
                <a:solidFill>
                  <a:srgbClr val="444444"/>
                </a:solidFill>
                <a:cs typeface="Arial" charset="0"/>
                <a:sym typeface="Arial" charset="0"/>
              </a:rPr>
              <a:t>Mulighet for avansert Enterprise-administrasjon eller enkel Express-administrasjon</a:t>
            </a:r>
          </a:p>
          <a:p>
            <a:pPr lvl="1"/>
            <a:r>
              <a:rPr lang="en-US" altLang="zh-CN" smtClean="0">
                <a:solidFill>
                  <a:srgbClr val="444444"/>
                </a:solidFill>
                <a:cs typeface="Arial" charset="0"/>
                <a:sym typeface="Arial" charset="0"/>
              </a:rPr>
              <a:t>Valgfri mulighet for redundant administrasjonskontroller i PowerEdge VRTX-plattformen</a:t>
            </a:r>
          </a:p>
          <a:p>
            <a:endParaRPr lang="en-US" altLang="zh-CN" smtClean="0">
              <a:solidFill>
                <a:srgbClr val="444444"/>
              </a:solidFill>
              <a:cs typeface="Arial" charset="0"/>
              <a:sym typeface="Arial" charset="0"/>
            </a:endParaRPr>
          </a:p>
          <a:p>
            <a:r>
              <a:rPr lang="en-US" altLang="zh-CN" smtClean="0">
                <a:solidFill>
                  <a:srgbClr val="444444"/>
                </a:solidFill>
                <a:cs typeface="Arial" charset="0"/>
                <a:sym typeface="Arial" charset="0"/>
              </a:rPr>
              <a:t>For at du så skal kunne administrere alle Dell IT-ressursene i ditt nettverksmiljø, byr Dell OpenManage Essentials på følgende: </a:t>
            </a:r>
          </a:p>
          <a:p>
            <a:pPr lvl="1"/>
            <a:r>
              <a:rPr lang="en-US" altLang="zh-CN" smtClean="0">
                <a:solidFill>
                  <a:srgbClr val="444444"/>
                </a:solidFill>
                <a:cs typeface="Arial" charset="0"/>
                <a:sym typeface="Arial" charset="0"/>
              </a:rPr>
              <a:t>Overvåk og behandle distribuerte PowerEdge-systemer i hele nettverket</a:t>
            </a:r>
          </a:p>
          <a:p>
            <a:pPr lvl="1"/>
            <a:r>
              <a:rPr lang="en-US" altLang="zh-CN" smtClean="0">
                <a:solidFill>
                  <a:srgbClr val="444444"/>
                </a:solidFill>
                <a:cs typeface="Arial" charset="0"/>
                <a:sym typeface="Arial" charset="0"/>
              </a:rPr>
              <a:t>Enkel installasjon og bruk med kjent Dell OpenManage-grensesnitt</a:t>
            </a:r>
          </a:p>
          <a:p>
            <a:pPr lvl="1"/>
            <a:r>
              <a:rPr lang="en-US" altLang="zh-CN" smtClean="0">
                <a:solidFill>
                  <a:srgbClr val="444444"/>
                </a:solidFill>
                <a:cs typeface="Arial" charset="0"/>
                <a:sym typeface="Arial" charset="0"/>
              </a:rPr>
              <a:t>Eksklusiv PowerEdge VRTX-funksjon med OpenManage Essentials: Geographic View, en kartvisning av implementerte PowerEdge VRTX-plattformer med avansert Enterprise-administrasjon</a:t>
            </a:r>
          </a:p>
          <a:p>
            <a:pPr lvl="1"/>
            <a:r>
              <a:rPr lang="en-US" altLang="zh-CN" smtClean="0">
                <a:solidFill>
                  <a:srgbClr val="444444"/>
                </a:solidFill>
                <a:cs typeface="Arial" charset="0"/>
                <a:sym typeface="Arial" charset="0"/>
              </a:rPr>
              <a:t>I stedet for tungvinte trevisninger eller hierarkiske visninger, kan OpenManage Essentials bruke den geografiske kartvisningen for alle implementerte PowerEdge VRTX-systemer</a:t>
            </a:r>
          </a:p>
          <a:p>
            <a:pPr lvl="1"/>
            <a:r>
              <a:rPr lang="en-US" altLang="zh-CN" smtClean="0">
                <a:solidFill>
                  <a:srgbClr val="444444"/>
                </a:solidFill>
                <a:cs typeface="Arial" charset="0"/>
                <a:sym typeface="Arial" charset="0"/>
              </a:rPr>
              <a:t>OpenManage Essentials kan også utføre (én-til-mange) oppdateringer av server-BIOS, fastvare og driver til flere PowerEdge VRTX-plattformer</a:t>
            </a:r>
          </a:p>
          <a:p>
            <a:pPr lvl="1"/>
            <a:r>
              <a:rPr lang="en-US" altLang="zh-CN" smtClean="0">
                <a:solidFill>
                  <a:srgbClr val="444444"/>
                </a:solidFill>
                <a:cs typeface="Arial" charset="0"/>
                <a:sym typeface="Arial" charset="0"/>
              </a:rPr>
              <a:t>Kan også overvåke blandede IT-ressurser</a:t>
            </a:r>
          </a:p>
          <a:p>
            <a:endParaRPr lang="en-US" altLang="zh-CN" smtClean="0">
              <a:solidFill>
                <a:srgbClr val="444444"/>
              </a:solidFill>
              <a:cs typeface="Arial" charset="0"/>
              <a:sym typeface="Arial" charset="0"/>
            </a:endParaRPr>
          </a:p>
          <a:p>
            <a:r>
              <a:rPr lang="en-US" altLang="zh-CN" smtClean="0">
                <a:solidFill>
                  <a:srgbClr val="444444"/>
                </a:solidFill>
                <a:cs typeface="Arial" charset="0"/>
                <a:sym typeface="Arial" charset="0"/>
              </a:rPr>
              <a:t>Til slutt er det viktig å vite at Dell gjør store investeringer i OpenManage-plugin-moduler og tilkoblinger for Microsoft</a:t>
            </a:r>
            <a:r>
              <a:rPr lang="en-US" altLang="zh-CN" baseline="30000" smtClean="0">
                <a:solidFill>
                  <a:srgbClr val="444444"/>
                </a:solidFill>
                <a:cs typeface="Arial" charset="0"/>
                <a:sym typeface="Arial" charset="0"/>
              </a:rPr>
              <a:t>®</a:t>
            </a:r>
            <a:r>
              <a:rPr lang="en-US" altLang="zh-CN" smtClean="0">
                <a:solidFill>
                  <a:srgbClr val="444444"/>
                </a:solidFill>
                <a:cs typeface="Arial" charset="0"/>
                <a:sym typeface="Arial" charset="0"/>
              </a:rPr>
              <a:t> System Center, VMware</a:t>
            </a:r>
            <a:r>
              <a:rPr lang="en-US" altLang="zh-CN" baseline="30000" smtClean="0">
                <a:solidFill>
                  <a:srgbClr val="444444"/>
                </a:solidFill>
                <a:cs typeface="Arial" charset="0"/>
                <a:sym typeface="Arial" charset="0"/>
              </a:rPr>
              <a:t>®</a:t>
            </a:r>
            <a:r>
              <a:rPr lang="en-US" altLang="zh-CN" smtClean="0">
                <a:solidFill>
                  <a:srgbClr val="444444"/>
                </a:solidFill>
                <a:cs typeface="Arial" charset="0"/>
                <a:sym typeface="Arial" charset="0"/>
              </a:rPr>
              <a:t> vCenter</a:t>
            </a:r>
            <a:r>
              <a:rPr lang="en-US" altLang="zh-CN" baseline="30000" smtClean="0">
                <a:solidFill>
                  <a:srgbClr val="444444"/>
                </a:solidFill>
                <a:cs typeface="Arial" charset="0"/>
                <a:sym typeface="Arial" charset="0"/>
              </a:rPr>
              <a:t>™</a:t>
            </a:r>
            <a:r>
              <a:rPr lang="en-US" altLang="zh-CN" smtClean="0">
                <a:solidFill>
                  <a:srgbClr val="444444"/>
                </a:solidFill>
                <a:cs typeface="Arial" charset="0"/>
                <a:sym typeface="Arial" charset="0"/>
              </a:rPr>
              <a:t> og andre administrasjonskonsoller fra tredjeparter, for å gjøre det lett å overvåke og administrere Dell-ressurser i et blandet IT-miljø.</a:t>
            </a:r>
          </a:p>
          <a:p>
            <a:endParaRPr lang="en-US" altLang="zh-CN" smtClean="0">
              <a:solidFill>
                <a:srgbClr val="444444"/>
              </a:solidFill>
              <a:cs typeface="Arial" charset="0"/>
              <a:sym typeface="Arial" charset="0"/>
            </a:endParaRPr>
          </a:p>
          <a:p>
            <a:r>
              <a:rPr lang="en-US" altLang="zh-CN" smtClean="0">
                <a:solidFill>
                  <a:srgbClr val="444444"/>
                </a:solidFill>
                <a:cs typeface="Arial" charset="0"/>
                <a:sym typeface="Arial" charset="0"/>
              </a:rPr>
              <a:t>Alle disse delene kombineres med Dells innebygde administrasjon.</a:t>
            </a:r>
          </a:p>
        </p:txBody>
      </p:sp>
      <p:sp>
        <p:nvSpPr>
          <p:cNvPr id="6656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endParaRPr lang="zh-CN" altLang="zh-CN" sz="1000">
              <a:latin typeface="Museo Sans For Dell" pitchFamily="2" charset="0"/>
            </a:endParaRPr>
          </a:p>
        </p:txBody>
      </p:sp>
      <p:sp>
        <p:nvSpPr>
          <p:cNvPr id="66564"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charset="0"/>
                <a:cs typeface="Arial" charset="0"/>
              </a:defRPr>
            </a:lvl1pPr>
            <a:lvl2pPr marL="742950" indent="-285750" defTabSz="942975" eaLnBrk="0" hangingPunct="0">
              <a:defRPr sz="2400">
                <a:solidFill>
                  <a:schemeClr val="tx1"/>
                </a:solidFill>
                <a:latin typeface="Arial" charset="0"/>
                <a:cs typeface="Arial" charset="0"/>
              </a:defRPr>
            </a:lvl2pPr>
            <a:lvl3pPr marL="1143000" indent="-228600" defTabSz="942975" eaLnBrk="0" hangingPunct="0">
              <a:defRPr sz="2400">
                <a:solidFill>
                  <a:schemeClr val="tx1"/>
                </a:solidFill>
                <a:latin typeface="Arial" charset="0"/>
                <a:cs typeface="Arial" charset="0"/>
              </a:defRPr>
            </a:lvl3pPr>
            <a:lvl4pPr marL="1600200" indent="-228600" defTabSz="942975" eaLnBrk="0" hangingPunct="0">
              <a:defRPr sz="2400">
                <a:solidFill>
                  <a:schemeClr val="tx1"/>
                </a:solidFill>
                <a:latin typeface="Arial" charset="0"/>
                <a:cs typeface="Arial" charset="0"/>
              </a:defRPr>
            </a:lvl4pPr>
            <a:lvl5pPr marL="2057400" indent="-228600" defTabSz="942975" eaLnBrk="0" hangingPunct="0">
              <a:defRPr sz="2400">
                <a:solidFill>
                  <a:schemeClr val="tx1"/>
                </a:solidFill>
                <a:latin typeface="Arial" charset="0"/>
                <a:cs typeface="Arial" charset="0"/>
              </a:defRPr>
            </a:lvl5pPr>
            <a:lvl6pPr marL="2514600" indent="-228600" defTabSz="942975" eaLnBrk="0" fontAlgn="base" hangingPunct="0">
              <a:spcBef>
                <a:spcPct val="0"/>
              </a:spcBef>
              <a:spcAft>
                <a:spcPct val="0"/>
              </a:spcAft>
              <a:defRPr sz="2400">
                <a:solidFill>
                  <a:schemeClr val="tx1"/>
                </a:solidFill>
                <a:latin typeface="Arial" charset="0"/>
                <a:cs typeface="Arial" charset="0"/>
              </a:defRPr>
            </a:lvl6pPr>
            <a:lvl7pPr marL="2971800" indent="-228600" defTabSz="942975" eaLnBrk="0" fontAlgn="base" hangingPunct="0">
              <a:spcBef>
                <a:spcPct val="0"/>
              </a:spcBef>
              <a:spcAft>
                <a:spcPct val="0"/>
              </a:spcAft>
              <a:defRPr sz="2400">
                <a:solidFill>
                  <a:schemeClr val="tx1"/>
                </a:solidFill>
                <a:latin typeface="Arial" charset="0"/>
                <a:cs typeface="Arial" charset="0"/>
              </a:defRPr>
            </a:lvl7pPr>
            <a:lvl8pPr marL="3429000" indent="-228600" defTabSz="942975" eaLnBrk="0" fontAlgn="base" hangingPunct="0">
              <a:spcBef>
                <a:spcPct val="0"/>
              </a:spcBef>
              <a:spcAft>
                <a:spcPct val="0"/>
              </a:spcAft>
              <a:defRPr sz="2400">
                <a:solidFill>
                  <a:schemeClr val="tx1"/>
                </a:solidFill>
                <a:latin typeface="Arial" charset="0"/>
                <a:cs typeface="Arial" charset="0"/>
              </a:defRPr>
            </a:lvl8pPr>
            <a:lvl9pPr marL="3886200" indent="-228600" defTabSz="942975" eaLnBrk="0" fontAlgn="base" hangingPunct="0">
              <a:spcBef>
                <a:spcPct val="0"/>
              </a:spcBef>
              <a:spcAft>
                <a:spcPct val="0"/>
              </a:spcAft>
              <a:defRPr sz="2400">
                <a:solidFill>
                  <a:schemeClr val="tx1"/>
                </a:solidFill>
                <a:latin typeface="Arial" charset="0"/>
                <a:cs typeface="Arial" charset="0"/>
              </a:defRPr>
            </a:lvl9pPr>
          </a:lstStyle>
          <a:p>
            <a:pPr>
              <a:buSzPct val="100000"/>
            </a:pPr>
            <a:fld id="{08769D57-02B9-4E07-A8DB-1542E864014C}" type="slidenum">
              <a:rPr lang="en-US" altLang="zh-CN" sz="1000">
                <a:solidFill>
                  <a:srgbClr val="444444"/>
                </a:solidFill>
                <a:latin typeface="Museo Sans For Dell" pitchFamily="2" charset="0"/>
                <a:sym typeface="Arial" charset="0"/>
              </a:rPr>
              <a:pPr>
                <a:buSzPct val="100000"/>
              </a:pPr>
              <a:t>9</a:t>
            </a:fld>
            <a:endParaRPr lang="en-US" altLang="zh-CN" sz="1000">
              <a:solidFill>
                <a:srgbClr val="444444"/>
              </a:solidFill>
              <a:latin typeface="Museo Sans For Dell" pitchFamily="2" charset="0"/>
              <a:sym typeface="Arial" charset="0"/>
            </a:endParaRPr>
          </a:p>
        </p:txBody>
      </p:sp>
      <p:sp>
        <p:nvSpPr>
          <p:cNvPr id="66565"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447675" y="178117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5" name="Straight Connector 8"/>
          <p:cNvCxnSpPr/>
          <p:nvPr/>
        </p:nvCxnSpPr>
        <p:spPr>
          <a:xfrm>
            <a:off x="447675" y="507682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6" name="Rectangle 9"/>
          <p:cNvSpPr/>
          <p:nvPr/>
        </p:nvSpPr>
        <p:spPr bwMode="gray">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zh-CN" altLang="zh-CN">
              <a:solidFill>
                <a:srgbClr val="444444"/>
              </a:solidFill>
              <a:latin typeface="Trebuchet MS" pitchFamily="34" charset="0"/>
            </a:endParaRPr>
          </a:p>
        </p:txBody>
      </p:sp>
      <p:sp>
        <p:nvSpPr>
          <p:cNvPr id="7" name="Rectangle 10"/>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zh-CN" altLang="zh-CN">
              <a:solidFill>
                <a:srgbClr val="444444"/>
              </a:solidFill>
              <a:latin typeface="Trebuchet MS" pitchFamily="34" charset="0"/>
            </a:endParaRPr>
          </a:p>
        </p:txBody>
      </p:sp>
      <p:sp>
        <p:nvSpPr>
          <p:cNvPr id="8" name="Rectangle 11"/>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zh-CN" altLang="zh-CN">
              <a:solidFill>
                <a:srgbClr val="444444"/>
              </a:solidFill>
              <a:latin typeface="Trebuchet MS" pitchFamily="34" charset="0"/>
            </a:endParaRPr>
          </a:p>
        </p:txBody>
      </p:sp>
      <p:pic>
        <p:nvPicPr>
          <p:cNvPr id="9"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46750" y="2562225"/>
            <a:ext cx="310515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6" name="Title Placeholder 21"/>
          <p:cNvSpPr>
            <a:spLocks noGrp="1"/>
          </p:cNvSpPr>
          <p:nvPr>
            <p:ph type="ctrTitle"/>
          </p:nvPr>
        </p:nvSpPr>
        <p:spPr>
          <a:xfrm>
            <a:off x="457200" y="2679490"/>
            <a:ext cx="5962650" cy="1006685"/>
          </a:xfrm>
        </p:spPr>
        <p:txBody>
          <a:bodyPr anchor="b"/>
          <a:lstStyle>
            <a:lvl1pPr algn="l">
              <a:lnSpc>
                <a:spcPts val="4000"/>
              </a:lnSpc>
              <a:defRPr sz="3600" b="0" i="0" smtClean="0">
                <a:solidFill>
                  <a:schemeClr val="accent1"/>
                </a:solidFill>
                <a:latin typeface="Museo For Dell" pitchFamily="2" charset="0"/>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0" y="4165390"/>
            <a:ext cx="5953125" cy="800101"/>
          </a:xfrm>
        </p:spPr>
        <p:txBody>
          <a:bodyPr>
            <a:normAutofit/>
          </a:bodyPr>
          <a:lstStyle>
            <a:lvl1pPr marL="0" indent="0" algn="l">
              <a:buFont typeface="Wingdings" pitchFamily="2" charset="2"/>
              <a:buNone/>
              <a:defRPr sz="2000" b="0" i="0" smtClean="0">
                <a:solidFill>
                  <a:schemeClr val="bg2"/>
                </a:solidFill>
                <a:latin typeface="Museo Sans For Dell" pitchFamily="2" charset="0"/>
                <a:ea typeface="Museo Sans For Dell" pitchFamily="2" charset="0"/>
              </a:defRPr>
            </a:lvl1pPr>
          </a:lstStyle>
          <a:p>
            <a:r>
              <a:rPr lang="en-US" dirty="0" smtClean="0"/>
              <a:t>Click to edit Master subtitle style</a:t>
            </a:r>
          </a:p>
        </p:txBody>
      </p:sp>
    </p:spTree>
    <p:extLst>
      <p:ext uri="{BB962C8B-B14F-4D97-AF65-F5344CB8AC3E}">
        <p14:creationId xmlns:p14="http://schemas.microsoft.com/office/powerpoint/2010/main" val="606892870"/>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sp>
        <p:nvSpPr>
          <p:cNvPr id="4" name="Round Same Side Corner Rectangle 7"/>
          <p:cNvSpPr/>
          <p:nvPr userDrawn="1"/>
        </p:nvSpPr>
        <p:spPr>
          <a:xfrm rot="5400000">
            <a:off x="4046537" y="-3809999"/>
            <a:ext cx="593725" cy="8686800"/>
          </a:xfrm>
          <a:prstGeom prst="round2SameRect">
            <a:avLst>
              <a:gd name="adj1" fmla="val 9139"/>
              <a:gd name="adj2" fmla="val 0"/>
            </a:avLst>
          </a:prstGeom>
          <a:solidFill>
            <a:schemeClr val="accent1"/>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15484270"/>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Blue">
    <p:spTree>
      <p:nvGrpSpPr>
        <p:cNvPr id="1" name=""/>
        <p:cNvGrpSpPr/>
        <p:nvPr/>
      </p:nvGrpSpPr>
      <p:grpSpPr>
        <a:xfrm>
          <a:off x="0" y="0"/>
          <a:ext cx="0" cy="0"/>
          <a:chOff x="0" y="0"/>
          <a:chExt cx="0" cy="0"/>
        </a:xfrm>
      </p:grpSpPr>
      <p:sp>
        <p:nvSpPr>
          <p:cNvPr id="4" name="Round Same Side Corner Rectangle 7"/>
          <p:cNvSpPr/>
          <p:nvPr userDrawn="1"/>
        </p:nvSpPr>
        <p:spPr>
          <a:xfrm rot="5400000">
            <a:off x="3817937" y="-3581399"/>
            <a:ext cx="1050925" cy="8686800"/>
          </a:xfrm>
          <a:prstGeom prst="round2SameRect">
            <a:avLst>
              <a:gd name="adj1" fmla="val 4912"/>
              <a:gd name="adj2" fmla="val 0"/>
            </a:avLst>
          </a:prstGeom>
          <a:solidFill>
            <a:schemeClr val="accent1"/>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8944795"/>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40425"/>
            <a:ext cx="7955280" cy="850392"/>
          </a:xfrm>
        </p:spPr>
        <p:txBody>
          <a:bodyPr/>
          <a:lstStyle>
            <a:lvl1pPr>
              <a:defRPr>
                <a:solidFill>
                  <a:srgbClr val="CE1126"/>
                </a:solidFill>
              </a:defRPr>
            </a:lvl1pPr>
          </a:lstStyle>
          <a:p>
            <a:r>
              <a:rPr lang="en-US" dirty="0" smtClean="0"/>
              <a:t>Click to edit Master title style</a:t>
            </a:r>
            <a:endParaRPr lang="en-US" dirty="0"/>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1820482"/>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Purple">
    <p:spTree>
      <p:nvGrpSpPr>
        <p:cNvPr id="1" name=""/>
        <p:cNvGrpSpPr/>
        <p:nvPr/>
      </p:nvGrpSpPr>
      <p:grpSpPr>
        <a:xfrm>
          <a:off x="0" y="0"/>
          <a:ext cx="0" cy="0"/>
          <a:chOff x="0" y="0"/>
          <a:chExt cx="0" cy="0"/>
        </a:xfrm>
      </p:grpSpPr>
      <p:sp>
        <p:nvSpPr>
          <p:cNvPr id="4" name="Rectangle 7"/>
          <p:cNvSpPr/>
          <p:nvPr userDrawn="1"/>
        </p:nvSpPr>
        <p:spPr>
          <a:xfrm rot="5400000">
            <a:off x="1143000" y="-1143000"/>
            <a:ext cx="6858000" cy="9144000"/>
          </a:xfrm>
          <a:prstGeom prst="rect">
            <a:avLst/>
          </a:prstGeom>
          <a:solidFill>
            <a:schemeClr val="accent6"/>
          </a:solidFill>
          <a:effectLst/>
        </p:spPr>
        <p:txBody>
          <a:bodyPr>
            <a:norm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cxnSp>
        <p:nvCxnSpPr>
          <p:cNvPr id="5" name="Straight Connector 10"/>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3"/>
          <p:cNvSpPr txBox="1">
            <a:spLocks noChangeArrowheads="1"/>
          </p:cNvSpPr>
          <p:nvPr userDrawn="1"/>
        </p:nvSpPr>
        <p:spPr bwMode="auto">
          <a:xfrm>
            <a:off x="457200" y="6464300"/>
            <a:ext cx="182563" cy="138113"/>
          </a:xfrm>
          <a:prstGeom prst="rect">
            <a:avLst/>
          </a:prstGeom>
          <a:noFill/>
          <a:ln>
            <a:noFill/>
          </a:ln>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buSzPct val="100000"/>
            </a:pPr>
            <a:fld id="{EB672403-E672-471C-87E1-37C2EC4EAD8F}" type="slidenum">
              <a:rPr lang="en-US" altLang="zh-CN" sz="1000" b="1">
                <a:solidFill>
                  <a:srgbClr val="FFFFFF"/>
                </a:solidFill>
                <a:latin typeface="Museo Sans For Dell" pitchFamily="2" charset="0"/>
                <a:ea typeface="宋体" charset="-122"/>
                <a:sym typeface="Arial" charset="0"/>
              </a:rPr>
              <a:pPr>
                <a:lnSpc>
                  <a:spcPct val="90000"/>
                </a:lnSpc>
                <a:buSzPct val="100000"/>
              </a:pPr>
              <a:t>‹#›</a:t>
            </a:fld>
            <a:endParaRPr lang="en-US" altLang="zh-CN" sz="1000" b="1">
              <a:solidFill>
                <a:srgbClr val="FFFFFF"/>
              </a:solidFill>
              <a:latin typeface="Museo Sans For Dell" pitchFamily="2" charset="0"/>
              <a:ea typeface="宋体" charset="-122"/>
              <a:sym typeface="Arial" charset="0"/>
            </a:endParaRPr>
          </a:p>
        </p:txBody>
      </p:sp>
      <p:sp>
        <p:nvSpPr>
          <p:cNvPr id="8" name="TextBox 14"/>
          <p:cNvSpPr txBox="1">
            <a:spLocks noChangeArrowheads="1"/>
          </p:cNvSpPr>
          <p:nvPr userDrawn="1"/>
        </p:nvSpPr>
        <p:spPr bwMode="auto">
          <a:xfrm>
            <a:off x="685800" y="6418263"/>
            <a:ext cx="2051050" cy="231775"/>
          </a:xfrm>
          <a:prstGeom prst="rect">
            <a:avLst/>
          </a:prstGeom>
          <a:noFill/>
          <a:ln>
            <a:noFill/>
          </a:ln>
          <a:extLst/>
        </p:spPr>
        <p:txBody>
          <a:bodyPr wrap="none" lIns="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90000"/>
              </a:lnSpc>
              <a:buSzPct val="100000"/>
              <a:defRPr/>
            </a:pPr>
            <a:r>
              <a:rPr lang="en-US" sz="1000" b="1" smtClean="0">
                <a:solidFill>
                  <a:srgbClr val="FFFFFF"/>
                </a:solidFill>
                <a:latin typeface="Museo Sans For Dell" pitchFamily="2" charset="0"/>
                <a:sym typeface="Arial" charset="0"/>
              </a:rPr>
              <a:t>Dell konfidensielt – krever taushetserklæring</a:t>
            </a:r>
          </a:p>
        </p:txBody>
      </p:sp>
      <p:pic>
        <p:nvPicPr>
          <p:cNvPr id="9"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08349024"/>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lu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rot="5400000">
            <a:off x="1143000" y="-1143000"/>
            <a:ext cx="6858000" cy="9144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cxnSp>
        <p:nvCxnSpPr>
          <p:cNvPr id="5" name="Straight Connector 10"/>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3"/>
          <p:cNvSpPr txBox="1">
            <a:spLocks noChangeArrowheads="1"/>
          </p:cNvSpPr>
          <p:nvPr userDrawn="1"/>
        </p:nvSpPr>
        <p:spPr bwMode="auto">
          <a:xfrm>
            <a:off x="457200" y="6464300"/>
            <a:ext cx="182563" cy="138113"/>
          </a:xfrm>
          <a:prstGeom prst="rect">
            <a:avLst/>
          </a:prstGeom>
          <a:noFill/>
          <a:ln>
            <a:noFill/>
          </a:ln>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buSzPct val="100000"/>
            </a:pPr>
            <a:fld id="{57F62B67-9CA5-4E08-8B0F-CBD027C81F3E}" type="slidenum">
              <a:rPr lang="en-US" altLang="zh-CN" sz="1000" b="1">
                <a:solidFill>
                  <a:srgbClr val="FFFFFF"/>
                </a:solidFill>
                <a:latin typeface="Museo Sans For Dell" pitchFamily="2" charset="0"/>
                <a:ea typeface="宋体" charset="-122"/>
                <a:sym typeface="Arial" charset="0"/>
              </a:rPr>
              <a:pPr>
                <a:lnSpc>
                  <a:spcPct val="90000"/>
                </a:lnSpc>
                <a:buSzPct val="100000"/>
              </a:pPr>
              <a:t>‹#›</a:t>
            </a:fld>
            <a:endParaRPr lang="en-US" altLang="zh-CN" sz="1000" b="1">
              <a:solidFill>
                <a:srgbClr val="FFFFFF"/>
              </a:solidFill>
              <a:latin typeface="Museo Sans For Dell" pitchFamily="2" charset="0"/>
              <a:ea typeface="宋体" charset="-122"/>
              <a:sym typeface="Arial" charset="0"/>
            </a:endParaRPr>
          </a:p>
        </p:txBody>
      </p:sp>
      <p:pic>
        <p:nvPicPr>
          <p:cNvPr id="8" name="Picture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2454937"/>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Green">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rot="5400000">
            <a:off x="1143000" y="-1143000"/>
            <a:ext cx="6858000" cy="9144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cxnSp>
        <p:nvCxnSpPr>
          <p:cNvPr id="5" name="Straight Connector 10"/>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3"/>
          <p:cNvSpPr txBox="1">
            <a:spLocks noChangeArrowheads="1"/>
          </p:cNvSpPr>
          <p:nvPr userDrawn="1"/>
        </p:nvSpPr>
        <p:spPr bwMode="auto">
          <a:xfrm>
            <a:off x="457200" y="6464300"/>
            <a:ext cx="182563" cy="138113"/>
          </a:xfrm>
          <a:prstGeom prst="rect">
            <a:avLst/>
          </a:prstGeom>
          <a:noFill/>
          <a:ln>
            <a:noFill/>
          </a:ln>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buSzPct val="100000"/>
            </a:pPr>
            <a:fld id="{FF94E5F8-0AC2-4873-B0EA-C03381629A76}" type="slidenum">
              <a:rPr lang="en-US" altLang="zh-CN" sz="1000" b="1">
                <a:solidFill>
                  <a:srgbClr val="FFFFFF"/>
                </a:solidFill>
                <a:latin typeface="Museo Sans For Dell" pitchFamily="2" charset="0"/>
                <a:ea typeface="宋体" charset="-122"/>
                <a:sym typeface="Arial" charset="0"/>
              </a:rPr>
              <a:pPr>
                <a:lnSpc>
                  <a:spcPct val="90000"/>
                </a:lnSpc>
                <a:buSzPct val="100000"/>
              </a:pPr>
              <a:t>‹#›</a:t>
            </a:fld>
            <a:endParaRPr lang="en-US" altLang="zh-CN" sz="1000" b="1">
              <a:solidFill>
                <a:srgbClr val="FFFFFF"/>
              </a:solidFill>
              <a:latin typeface="Museo Sans For Dell" pitchFamily="2" charset="0"/>
              <a:ea typeface="宋体" charset="-122"/>
              <a:sym typeface="Arial" charset="0"/>
            </a:endParaRPr>
          </a:p>
        </p:txBody>
      </p:sp>
      <p:sp>
        <p:nvSpPr>
          <p:cNvPr id="8" name="TextBox 14"/>
          <p:cNvSpPr txBox="1">
            <a:spLocks noChangeArrowheads="1"/>
          </p:cNvSpPr>
          <p:nvPr userDrawn="1"/>
        </p:nvSpPr>
        <p:spPr bwMode="auto">
          <a:xfrm>
            <a:off x="685800" y="6418263"/>
            <a:ext cx="2051050" cy="231775"/>
          </a:xfrm>
          <a:prstGeom prst="rect">
            <a:avLst/>
          </a:prstGeom>
          <a:noFill/>
          <a:ln>
            <a:noFill/>
          </a:ln>
          <a:extLst/>
        </p:spPr>
        <p:txBody>
          <a:bodyPr wrap="none" lIns="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90000"/>
              </a:lnSpc>
              <a:buSzPct val="100000"/>
              <a:defRPr/>
            </a:pPr>
            <a:r>
              <a:rPr lang="en-US" sz="1000" b="1" smtClean="0">
                <a:solidFill>
                  <a:srgbClr val="FFFFFF"/>
                </a:solidFill>
                <a:latin typeface="Museo Sans For Dell" pitchFamily="2" charset="0"/>
                <a:sym typeface="Arial" charset="0"/>
              </a:rPr>
              <a:t>Dell konfidensielt – krever taushetserklæring</a:t>
            </a:r>
          </a:p>
        </p:txBody>
      </p:sp>
      <p:pic>
        <p:nvPicPr>
          <p:cNvPr id="9"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4047580"/>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erry">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rot="5400000">
            <a:off x="1143000" y="-1143000"/>
            <a:ext cx="6858000" cy="9144000"/>
          </a:xfrm>
          <a:prstGeom prst="rect">
            <a:avLst/>
          </a:prstGeom>
          <a:solidFill>
            <a:srgbClr val="B729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cxnSp>
        <p:nvCxnSpPr>
          <p:cNvPr id="5" name="Straight Connector 10"/>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3"/>
          <p:cNvSpPr txBox="1">
            <a:spLocks noChangeArrowheads="1"/>
          </p:cNvSpPr>
          <p:nvPr userDrawn="1"/>
        </p:nvSpPr>
        <p:spPr bwMode="auto">
          <a:xfrm>
            <a:off x="457200" y="6464300"/>
            <a:ext cx="182563" cy="138113"/>
          </a:xfrm>
          <a:prstGeom prst="rect">
            <a:avLst/>
          </a:prstGeom>
          <a:noFill/>
          <a:ln>
            <a:noFill/>
          </a:ln>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buSzPct val="100000"/>
            </a:pPr>
            <a:fld id="{AC3A6011-A37F-4F9C-89FE-332C36BDAE39}" type="slidenum">
              <a:rPr lang="en-US" altLang="zh-CN" sz="1000" b="1">
                <a:solidFill>
                  <a:srgbClr val="FFFFFF"/>
                </a:solidFill>
                <a:latin typeface="Museo Sans For Dell" pitchFamily="2" charset="0"/>
                <a:ea typeface="宋体" charset="-122"/>
                <a:sym typeface="Arial" charset="0"/>
              </a:rPr>
              <a:pPr>
                <a:lnSpc>
                  <a:spcPct val="90000"/>
                </a:lnSpc>
                <a:buSzPct val="100000"/>
              </a:pPr>
              <a:t>‹#›</a:t>
            </a:fld>
            <a:endParaRPr lang="en-US" altLang="zh-CN" sz="1000" b="1">
              <a:solidFill>
                <a:srgbClr val="FFFFFF"/>
              </a:solidFill>
              <a:latin typeface="Museo Sans For Dell" pitchFamily="2" charset="0"/>
              <a:ea typeface="宋体" charset="-122"/>
              <a:sym typeface="Arial" charset="0"/>
            </a:endParaRPr>
          </a:p>
        </p:txBody>
      </p:sp>
      <p:sp>
        <p:nvSpPr>
          <p:cNvPr id="8" name="TextBox 14"/>
          <p:cNvSpPr txBox="1">
            <a:spLocks noChangeArrowheads="1"/>
          </p:cNvSpPr>
          <p:nvPr userDrawn="1"/>
        </p:nvSpPr>
        <p:spPr bwMode="auto">
          <a:xfrm>
            <a:off x="685800" y="6418263"/>
            <a:ext cx="2051050" cy="231775"/>
          </a:xfrm>
          <a:prstGeom prst="rect">
            <a:avLst/>
          </a:prstGeom>
          <a:noFill/>
          <a:ln>
            <a:noFill/>
          </a:ln>
          <a:extLst/>
        </p:spPr>
        <p:txBody>
          <a:bodyPr wrap="none" lIns="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90000"/>
              </a:lnSpc>
              <a:buSzPct val="100000"/>
              <a:defRPr/>
            </a:pPr>
            <a:r>
              <a:rPr lang="en-US" sz="1000" b="1" smtClean="0">
                <a:solidFill>
                  <a:srgbClr val="FFFFFF"/>
                </a:solidFill>
                <a:latin typeface="Museo Sans For Dell" pitchFamily="2" charset="0"/>
                <a:sym typeface="Arial" charset="0"/>
              </a:rPr>
              <a:t>Dell konfidensielt – krever taushetserklæring</a:t>
            </a:r>
          </a:p>
        </p:txBody>
      </p:sp>
      <p:pic>
        <p:nvPicPr>
          <p:cNvPr id="9"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338072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k Red">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rot="5400000">
            <a:off x="1143000" y="-1143000"/>
            <a:ext cx="6858000" cy="9144000"/>
          </a:xfrm>
          <a:prstGeom prst="rect">
            <a:avLst/>
          </a:prstGeom>
          <a:solidFill>
            <a:srgbClr val="CE11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cxnSp>
        <p:nvCxnSpPr>
          <p:cNvPr id="5" name="Straight Connector 10"/>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3"/>
          <p:cNvSpPr txBox="1">
            <a:spLocks noChangeArrowheads="1"/>
          </p:cNvSpPr>
          <p:nvPr userDrawn="1"/>
        </p:nvSpPr>
        <p:spPr bwMode="auto">
          <a:xfrm>
            <a:off x="457200" y="6464300"/>
            <a:ext cx="182563" cy="138113"/>
          </a:xfrm>
          <a:prstGeom prst="rect">
            <a:avLst/>
          </a:prstGeom>
          <a:noFill/>
          <a:ln>
            <a:noFill/>
          </a:ln>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buSzPct val="100000"/>
            </a:pPr>
            <a:fld id="{2E2A67CC-E6EB-4BB0-B661-EB02C29FB845}" type="slidenum">
              <a:rPr lang="en-US" altLang="zh-CN" sz="1000" b="1">
                <a:solidFill>
                  <a:srgbClr val="FFFFFF"/>
                </a:solidFill>
                <a:latin typeface="Museo Sans For Dell" pitchFamily="2" charset="0"/>
                <a:ea typeface="宋体" charset="-122"/>
                <a:sym typeface="Arial" charset="0"/>
              </a:rPr>
              <a:pPr>
                <a:lnSpc>
                  <a:spcPct val="90000"/>
                </a:lnSpc>
                <a:buSzPct val="100000"/>
              </a:pPr>
              <a:t>‹#›</a:t>
            </a:fld>
            <a:endParaRPr lang="en-US" altLang="zh-CN" sz="1000" b="1">
              <a:solidFill>
                <a:srgbClr val="FFFFFF"/>
              </a:solidFill>
              <a:latin typeface="Museo Sans For Dell" pitchFamily="2" charset="0"/>
              <a:ea typeface="宋体" charset="-122"/>
              <a:sym typeface="Arial" charset="0"/>
            </a:endParaRPr>
          </a:p>
        </p:txBody>
      </p:sp>
      <p:sp>
        <p:nvSpPr>
          <p:cNvPr id="8" name="TextBox 14"/>
          <p:cNvSpPr txBox="1">
            <a:spLocks noChangeArrowheads="1"/>
          </p:cNvSpPr>
          <p:nvPr userDrawn="1"/>
        </p:nvSpPr>
        <p:spPr bwMode="auto">
          <a:xfrm>
            <a:off x="685800" y="6418263"/>
            <a:ext cx="2051050" cy="231775"/>
          </a:xfrm>
          <a:prstGeom prst="rect">
            <a:avLst/>
          </a:prstGeom>
          <a:noFill/>
          <a:ln>
            <a:noFill/>
          </a:ln>
          <a:extLst/>
        </p:spPr>
        <p:txBody>
          <a:bodyPr wrap="none" lIns="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90000"/>
              </a:lnSpc>
              <a:buSzPct val="100000"/>
              <a:defRPr/>
            </a:pPr>
            <a:r>
              <a:rPr lang="en-US" sz="1000" b="1" smtClean="0">
                <a:solidFill>
                  <a:srgbClr val="FFFFFF"/>
                </a:solidFill>
                <a:latin typeface="Museo Sans For Dell" pitchFamily="2" charset="0"/>
                <a:sym typeface="Arial" charset="0"/>
              </a:rPr>
              <a:t>Dell konfidensielt – krever taushetserklæring</a:t>
            </a:r>
          </a:p>
        </p:txBody>
      </p:sp>
      <p:pic>
        <p:nvPicPr>
          <p:cNvPr id="9"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6805347"/>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cxnSp>
        <p:nvCxnSpPr>
          <p:cNvPr id="4" name="Straight Connector 6"/>
          <p:cNvCxnSpPr/>
          <p:nvPr/>
        </p:nvCxnSpPr>
        <p:spPr>
          <a:xfrm>
            <a:off x="447675" y="178117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5" name="Straight Connector 7"/>
          <p:cNvCxnSpPr/>
          <p:nvPr/>
        </p:nvCxnSpPr>
        <p:spPr>
          <a:xfrm>
            <a:off x="447675" y="507682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6" name="Rectangle 8"/>
          <p:cNvSpPr/>
          <p:nvPr/>
        </p:nvSpPr>
        <p:spPr bwMode="gray">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zh-CN" altLang="zh-CN">
              <a:solidFill>
                <a:srgbClr val="444444"/>
              </a:solidFill>
              <a:latin typeface="Trebuchet MS" pitchFamily="34" charset="0"/>
            </a:endParaRPr>
          </a:p>
        </p:txBody>
      </p:sp>
      <p:sp>
        <p:nvSpPr>
          <p:cNvPr id="7" name="Rectangle 9"/>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zh-CN" altLang="zh-CN">
              <a:solidFill>
                <a:srgbClr val="444444"/>
              </a:solidFill>
              <a:latin typeface="Trebuchet MS" pitchFamily="34" charset="0"/>
            </a:endParaRPr>
          </a:p>
        </p:txBody>
      </p:sp>
      <p:sp>
        <p:nvSpPr>
          <p:cNvPr id="8" name="Rectangle 10"/>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zh-CN" altLang="zh-CN">
              <a:solidFill>
                <a:srgbClr val="444444"/>
              </a:solidFill>
              <a:latin typeface="Trebuchet MS" pitchFamily="34" charset="0"/>
            </a:endParaRPr>
          </a:p>
        </p:txBody>
      </p:sp>
      <p:pic>
        <p:nvPicPr>
          <p:cNvPr id="9" name="Picture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46750" y="2562225"/>
            <a:ext cx="310515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6" name="Title Placeholder 21"/>
          <p:cNvSpPr>
            <a:spLocks noGrp="1"/>
          </p:cNvSpPr>
          <p:nvPr>
            <p:ph type="ctrTitle"/>
          </p:nvPr>
        </p:nvSpPr>
        <p:spPr>
          <a:xfrm>
            <a:off x="457200" y="2679490"/>
            <a:ext cx="5962650" cy="1006685"/>
          </a:xfrm>
        </p:spPr>
        <p:txBody>
          <a:bodyPr anchor="b"/>
          <a:lstStyle>
            <a:lvl1pPr algn="l">
              <a:lnSpc>
                <a:spcPts val="4000"/>
              </a:lnSpc>
              <a:defRPr sz="3600" b="0" i="0" smtClean="0">
                <a:solidFill>
                  <a:schemeClr val="accent1"/>
                </a:solidFill>
                <a:latin typeface="Museo For Dell" pitchFamily="2" charset="0"/>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0" y="4165390"/>
            <a:ext cx="5953125" cy="800101"/>
          </a:xfrm>
        </p:spPr>
        <p:txBody>
          <a:bodyPr>
            <a:normAutofit/>
          </a:bodyPr>
          <a:lstStyle>
            <a:lvl1pPr marL="0" indent="0" algn="l">
              <a:buFont typeface="Wingdings" pitchFamily="2" charset="2"/>
              <a:buNone/>
              <a:defRPr sz="2000" b="0" i="0" smtClean="0">
                <a:solidFill>
                  <a:schemeClr val="bg2"/>
                </a:solidFill>
                <a:latin typeface="Museo Sans For Dell" pitchFamily="2" charset="0"/>
                <a:ea typeface="Museo Sans For Dell" pitchFamily="2" charset="0"/>
              </a:defRPr>
            </a:lvl1pPr>
          </a:lstStyle>
          <a:p>
            <a:r>
              <a:rPr lang="en-US" dirty="0" smtClean="0"/>
              <a:t>Click to edit Master subtitle style</a:t>
            </a:r>
          </a:p>
        </p:txBody>
      </p:sp>
    </p:spTree>
    <p:extLst>
      <p:ext uri="{BB962C8B-B14F-4D97-AF65-F5344CB8AC3E}">
        <p14:creationId xmlns:p14="http://schemas.microsoft.com/office/powerpoint/2010/main" val="3079594636"/>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4" name="Round Same Side Corner Rectangle 6"/>
          <p:cNvSpPr/>
          <p:nvPr userDrawn="1"/>
        </p:nvSpPr>
        <p:spPr>
          <a:xfrm rot="5400000">
            <a:off x="3817937" y="-3581399"/>
            <a:ext cx="1050925" cy="8686800"/>
          </a:xfrm>
          <a:prstGeom prst="round2SameRect">
            <a:avLst>
              <a:gd name="adj1" fmla="val 4912"/>
              <a:gd name="adj2" fmla="val 0"/>
            </a:avLst>
          </a:prstGeom>
          <a:solidFill>
            <a:schemeClr val="accent6"/>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4619179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4" name="Round Same Side Corner Rectangle 7"/>
          <p:cNvSpPr/>
          <p:nvPr userDrawn="1"/>
        </p:nvSpPr>
        <p:spPr>
          <a:xfrm rot="5400000">
            <a:off x="3817937" y="-3581399"/>
            <a:ext cx="1050925" cy="8686800"/>
          </a:xfrm>
          <a:prstGeom prst="round2SameRect">
            <a:avLst>
              <a:gd name="adj1" fmla="val 4912"/>
              <a:gd name="adj2" fmla="val 0"/>
            </a:avLst>
          </a:prstGeom>
          <a:solidFill>
            <a:schemeClr val="accent6"/>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58481479"/>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urple">
    <p:spTree>
      <p:nvGrpSpPr>
        <p:cNvPr id="1" name=""/>
        <p:cNvGrpSpPr/>
        <p:nvPr/>
      </p:nvGrpSpPr>
      <p:grpSpPr>
        <a:xfrm>
          <a:off x="0" y="0"/>
          <a:ext cx="0" cy="0"/>
          <a:chOff x="0" y="0"/>
          <a:chExt cx="0" cy="0"/>
        </a:xfrm>
      </p:grpSpPr>
      <p:sp>
        <p:nvSpPr>
          <p:cNvPr id="7" name="Round Same Side Corner Rectangle 6"/>
          <p:cNvSpPr/>
          <p:nvPr userDrawn="1"/>
        </p:nvSpPr>
        <p:spPr>
          <a:xfrm rot="5400000">
            <a:off x="3817937" y="-3581399"/>
            <a:ext cx="1050925" cy="8686800"/>
          </a:xfrm>
          <a:prstGeom prst="round2SameRect">
            <a:avLst>
              <a:gd name="adj1" fmla="val 4912"/>
              <a:gd name="adj2" fmla="val 0"/>
            </a:avLst>
          </a:prstGeom>
          <a:solidFill>
            <a:schemeClr val="accent6"/>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3835866"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5"/>
          <p:cNvSpPr>
            <a:spLocks noGrp="1"/>
          </p:cNvSpPr>
          <p:nvPr>
            <p:ph sz="quarter" idx="13"/>
          </p:nvPr>
        </p:nvSpPr>
        <p:spPr>
          <a:xfrm>
            <a:off x="4850934" y="1549866"/>
            <a:ext cx="3835866"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1373876"/>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Green">
    <p:spTree>
      <p:nvGrpSpPr>
        <p:cNvPr id="1" name=""/>
        <p:cNvGrpSpPr/>
        <p:nvPr/>
      </p:nvGrpSpPr>
      <p:grpSpPr>
        <a:xfrm>
          <a:off x="0" y="0"/>
          <a:ext cx="0" cy="0"/>
          <a:chOff x="0" y="0"/>
          <a:chExt cx="0" cy="0"/>
        </a:xfrm>
      </p:grpSpPr>
      <p:sp>
        <p:nvSpPr>
          <p:cNvPr id="4" name="Round Same Side Corner Rectangle 6"/>
          <p:cNvSpPr/>
          <p:nvPr userDrawn="1"/>
        </p:nvSpPr>
        <p:spPr>
          <a:xfrm rot="5400000">
            <a:off x="4046537" y="-3809999"/>
            <a:ext cx="593725" cy="8686800"/>
          </a:xfrm>
          <a:prstGeom prst="round2SameRect">
            <a:avLst>
              <a:gd name="adj1" fmla="val 8293"/>
              <a:gd name="adj2" fmla="val 0"/>
            </a:avLst>
          </a:prstGeom>
          <a:solidFill>
            <a:schemeClr val="accent2"/>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13718781"/>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Green">
    <p:spTree>
      <p:nvGrpSpPr>
        <p:cNvPr id="1" name=""/>
        <p:cNvGrpSpPr/>
        <p:nvPr/>
      </p:nvGrpSpPr>
      <p:grpSpPr>
        <a:xfrm>
          <a:off x="0" y="0"/>
          <a:ext cx="0" cy="0"/>
          <a:chOff x="0" y="0"/>
          <a:chExt cx="0" cy="0"/>
        </a:xfrm>
      </p:grpSpPr>
      <p:sp>
        <p:nvSpPr>
          <p:cNvPr id="4" name="Round Same Side Corner Rectangle 6"/>
          <p:cNvSpPr/>
          <p:nvPr userDrawn="1"/>
        </p:nvSpPr>
        <p:spPr>
          <a:xfrm rot="5400000">
            <a:off x="3817937" y="-3581399"/>
            <a:ext cx="1050925" cy="8686800"/>
          </a:xfrm>
          <a:prstGeom prst="round2SameRect">
            <a:avLst>
              <a:gd name="adj1" fmla="val 8293"/>
              <a:gd name="adj2" fmla="val 0"/>
            </a:avLst>
          </a:prstGeom>
          <a:solidFill>
            <a:schemeClr val="accent2"/>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50684"/>
            <a:ext cx="7955280" cy="40233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75491"/>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Berry">
    <p:spTree>
      <p:nvGrpSpPr>
        <p:cNvPr id="1" name=""/>
        <p:cNvGrpSpPr/>
        <p:nvPr/>
      </p:nvGrpSpPr>
      <p:grpSpPr>
        <a:xfrm>
          <a:off x="0" y="0"/>
          <a:ext cx="0" cy="0"/>
          <a:chOff x="0" y="0"/>
          <a:chExt cx="0" cy="0"/>
        </a:xfrm>
      </p:grpSpPr>
      <p:sp>
        <p:nvSpPr>
          <p:cNvPr id="4" name="Round Same Side Corner Rectangle 6"/>
          <p:cNvSpPr/>
          <p:nvPr userDrawn="1"/>
        </p:nvSpPr>
        <p:spPr>
          <a:xfrm rot="5400000">
            <a:off x="3817937" y="-3581399"/>
            <a:ext cx="1050925" cy="8686800"/>
          </a:xfrm>
          <a:prstGeom prst="round2SameRect">
            <a:avLst>
              <a:gd name="adj1" fmla="val 4912"/>
              <a:gd name="adj2" fmla="val 0"/>
            </a:avLst>
          </a:prstGeom>
          <a:solidFill>
            <a:srgbClr val="B7295A"/>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27193569"/>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Berry">
    <p:spTree>
      <p:nvGrpSpPr>
        <p:cNvPr id="1" name=""/>
        <p:cNvGrpSpPr/>
        <p:nvPr/>
      </p:nvGrpSpPr>
      <p:grpSpPr>
        <a:xfrm>
          <a:off x="0" y="0"/>
          <a:ext cx="0" cy="0"/>
          <a:chOff x="0" y="0"/>
          <a:chExt cx="0" cy="0"/>
        </a:xfrm>
      </p:grpSpPr>
      <p:sp>
        <p:nvSpPr>
          <p:cNvPr id="4" name="Round Same Side Corner Rectangle 6"/>
          <p:cNvSpPr/>
          <p:nvPr userDrawn="1"/>
        </p:nvSpPr>
        <p:spPr>
          <a:xfrm rot="5400000">
            <a:off x="4046537" y="-3809999"/>
            <a:ext cx="593725" cy="8686800"/>
          </a:xfrm>
          <a:prstGeom prst="round2SameRect">
            <a:avLst>
              <a:gd name="adj1" fmla="val 9139"/>
              <a:gd name="adj2" fmla="val 0"/>
            </a:avLst>
          </a:prstGeom>
          <a:solidFill>
            <a:srgbClr val="B7295A"/>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01109759"/>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Dk Red">
    <p:spTree>
      <p:nvGrpSpPr>
        <p:cNvPr id="1" name=""/>
        <p:cNvGrpSpPr/>
        <p:nvPr/>
      </p:nvGrpSpPr>
      <p:grpSpPr>
        <a:xfrm>
          <a:off x="0" y="0"/>
          <a:ext cx="0" cy="0"/>
          <a:chOff x="0" y="0"/>
          <a:chExt cx="0" cy="0"/>
        </a:xfrm>
      </p:grpSpPr>
      <p:sp>
        <p:nvSpPr>
          <p:cNvPr id="4" name="Round Same Side Corner Rectangle 6"/>
          <p:cNvSpPr/>
          <p:nvPr userDrawn="1"/>
        </p:nvSpPr>
        <p:spPr>
          <a:xfrm rot="5400000">
            <a:off x="3817937" y="-3581399"/>
            <a:ext cx="1050925" cy="8686800"/>
          </a:xfrm>
          <a:prstGeom prst="round2SameRect">
            <a:avLst>
              <a:gd name="adj1" fmla="val 4912"/>
              <a:gd name="adj2" fmla="val 0"/>
            </a:avLst>
          </a:prstGeom>
          <a:solidFill>
            <a:srgbClr val="CE1126"/>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6977055"/>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Dk Red">
    <p:spTree>
      <p:nvGrpSpPr>
        <p:cNvPr id="1" name=""/>
        <p:cNvGrpSpPr/>
        <p:nvPr/>
      </p:nvGrpSpPr>
      <p:grpSpPr>
        <a:xfrm>
          <a:off x="0" y="0"/>
          <a:ext cx="0" cy="0"/>
          <a:chOff x="0" y="0"/>
          <a:chExt cx="0" cy="0"/>
        </a:xfrm>
      </p:grpSpPr>
      <p:sp>
        <p:nvSpPr>
          <p:cNvPr id="4" name="Round Same Side Corner Rectangle 6"/>
          <p:cNvSpPr/>
          <p:nvPr userDrawn="1"/>
        </p:nvSpPr>
        <p:spPr>
          <a:xfrm rot="5400000">
            <a:off x="4046537" y="-3809999"/>
            <a:ext cx="593725" cy="8686800"/>
          </a:xfrm>
          <a:prstGeom prst="round2SameRect">
            <a:avLst>
              <a:gd name="adj1" fmla="val 8293"/>
              <a:gd name="adj2" fmla="val 0"/>
            </a:avLst>
          </a:prstGeom>
          <a:solidFill>
            <a:srgbClr val="CE1126"/>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901384"/>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sp>
        <p:nvSpPr>
          <p:cNvPr id="4" name="Round Same Side Corner Rectangle 6"/>
          <p:cNvSpPr/>
          <p:nvPr userDrawn="1"/>
        </p:nvSpPr>
        <p:spPr>
          <a:xfrm rot="5400000">
            <a:off x="4046537" y="-3809999"/>
            <a:ext cx="593725" cy="8686800"/>
          </a:xfrm>
          <a:prstGeom prst="round2SameRect">
            <a:avLst>
              <a:gd name="adj1" fmla="val 9139"/>
              <a:gd name="adj2" fmla="val 0"/>
            </a:avLst>
          </a:prstGeom>
          <a:solidFill>
            <a:schemeClr val="accent1"/>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4780724"/>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Blue">
    <p:spTree>
      <p:nvGrpSpPr>
        <p:cNvPr id="1" name=""/>
        <p:cNvGrpSpPr/>
        <p:nvPr/>
      </p:nvGrpSpPr>
      <p:grpSpPr>
        <a:xfrm>
          <a:off x="0" y="0"/>
          <a:ext cx="0" cy="0"/>
          <a:chOff x="0" y="0"/>
          <a:chExt cx="0" cy="0"/>
        </a:xfrm>
      </p:grpSpPr>
      <p:sp>
        <p:nvSpPr>
          <p:cNvPr id="4" name="Round Same Side Corner Rectangle 6"/>
          <p:cNvSpPr/>
          <p:nvPr userDrawn="1"/>
        </p:nvSpPr>
        <p:spPr>
          <a:xfrm rot="5400000">
            <a:off x="3817937" y="-3581399"/>
            <a:ext cx="1050925" cy="8686800"/>
          </a:xfrm>
          <a:prstGeom prst="round2SameRect">
            <a:avLst>
              <a:gd name="adj1" fmla="val 4912"/>
              <a:gd name="adj2" fmla="val 0"/>
            </a:avLst>
          </a:prstGeom>
          <a:solidFill>
            <a:schemeClr val="accent1"/>
          </a:solidFill>
          <a:effectLst/>
        </p:spPr>
        <p:txBody>
          <a:bodyPr>
            <a:normAutofit/>
          </a:bodyPr>
          <a:lstStyle/>
          <a:p>
            <a:pPr algn="ctr">
              <a:lnSpc>
                <a:spcPct val="90000"/>
              </a:lnSpc>
              <a:spcBef>
                <a:spcPts val="100"/>
              </a:spcBef>
              <a:spcAft>
                <a:spcPts val="100"/>
              </a:spcAft>
              <a:defRPr/>
            </a:pPr>
            <a:endParaRPr lang="en-US" sz="2000" dirty="0" err="1">
              <a:solidFill>
                <a:srgbClr val="FFFFFF"/>
              </a:solidFill>
              <a:latin typeface="Museo Sans For Dell"/>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70282881"/>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40425"/>
            <a:ext cx="7955280" cy="850392"/>
          </a:xfrm>
        </p:spPr>
        <p:txBody>
          <a:bodyPr/>
          <a:lstStyle>
            <a:lvl1pPr>
              <a:defRPr>
                <a:solidFill>
                  <a:srgbClr val="CE1126"/>
                </a:solidFill>
              </a:defRPr>
            </a:lvl1pPr>
          </a:lstStyle>
          <a:p>
            <a:r>
              <a:rPr lang="en-US" dirty="0" smtClean="0"/>
              <a:t>Click to edit Master title style</a:t>
            </a:r>
            <a:endParaRPr lang="en-US" dirty="0"/>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9419163"/>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urple">
    <p:spTree>
      <p:nvGrpSpPr>
        <p:cNvPr id="1" name=""/>
        <p:cNvGrpSpPr/>
        <p:nvPr/>
      </p:nvGrpSpPr>
      <p:grpSpPr>
        <a:xfrm>
          <a:off x="0" y="0"/>
          <a:ext cx="0" cy="0"/>
          <a:chOff x="0" y="0"/>
          <a:chExt cx="0" cy="0"/>
        </a:xfrm>
      </p:grpSpPr>
      <p:sp>
        <p:nvSpPr>
          <p:cNvPr id="7" name="Round Same Side Corner Rectangle 7"/>
          <p:cNvSpPr/>
          <p:nvPr userDrawn="1"/>
        </p:nvSpPr>
        <p:spPr>
          <a:xfrm rot="5400000">
            <a:off x="3817937" y="-3581399"/>
            <a:ext cx="1050925" cy="8686800"/>
          </a:xfrm>
          <a:prstGeom prst="round2SameRect">
            <a:avLst>
              <a:gd name="adj1" fmla="val 4912"/>
              <a:gd name="adj2" fmla="val 0"/>
            </a:avLst>
          </a:prstGeom>
          <a:solidFill>
            <a:schemeClr val="accent6"/>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3835866"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5"/>
          <p:cNvSpPr>
            <a:spLocks noGrp="1"/>
          </p:cNvSpPr>
          <p:nvPr>
            <p:ph sz="quarter" idx="13"/>
          </p:nvPr>
        </p:nvSpPr>
        <p:spPr>
          <a:xfrm>
            <a:off x="4850934" y="1549866"/>
            <a:ext cx="3835866"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1563474"/>
      </p:ext>
    </p:extLst>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Purple">
    <p:spTree>
      <p:nvGrpSpPr>
        <p:cNvPr id="1" name=""/>
        <p:cNvGrpSpPr/>
        <p:nvPr/>
      </p:nvGrpSpPr>
      <p:grpSpPr>
        <a:xfrm>
          <a:off x="0" y="0"/>
          <a:ext cx="0" cy="0"/>
          <a:chOff x="0" y="0"/>
          <a:chExt cx="0" cy="0"/>
        </a:xfrm>
      </p:grpSpPr>
      <p:sp>
        <p:nvSpPr>
          <p:cNvPr id="4" name="Rectangle 6"/>
          <p:cNvSpPr/>
          <p:nvPr userDrawn="1"/>
        </p:nvSpPr>
        <p:spPr>
          <a:xfrm rot="5400000">
            <a:off x="1143000" y="-1143000"/>
            <a:ext cx="6858000" cy="9144000"/>
          </a:xfrm>
          <a:prstGeom prst="rect">
            <a:avLst/>
          </a:prstGeom>
          <a:solidFill>
            <a:schemeClr val="accent6"/>
          </a:solidFill>
          <a:effectLst/>
        </p:spPr>
        <p:txBody>
          <a:bodyPr>
            <a:norm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rgbClr val="FFFFFF"/>
              </a:solidFill>
              <a:latin typeface="Museo Sans For Dell" pitchFamily="2" charset="0"/>
            </a:endParaRPr>
          </a:p>
        </p:txBody>
      </p:sp>
      <p:cxnSp>
        <p:nvCxnSpPr>
          <p:cNvPr id="5" name="Straight Connector 9"/>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0"/>
          <p:cNvSpPr txBox="1">
            <a:spLocks noChangeArrowheads="1"/>
          </p:cNvSpPr>
          <p:nvPr userDrawn="1"/>
        </p:nvSpPr>
        <p:spPr bwMode="auto">
          <a:xfrm>
            <a:off x="457200" y="6464300"/>
            <a:ext cx="1825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90000"/>
              </a:lnSpc>
              <a:buClr>
                <a:srgbClr val="0085C3"/>
              </a:buClr>
              <a:buFont typeface="Arial" charset="0"/>
              <a:buNone/>
            </a:pPr>
            <a:fld id="{A81DD1A7-7E0D-4C12-83B8-44D698FB034F}" type="slidenum">
              <a:rPr lang="en-US" altLang="zh-CN" sz="1000" b="1">
                <a:solidFill>
                  <a:srgbClr val="FFFFFF"/>
                </a:solidFill>
                <a:latin typeface="Museo Sans For Dell" pitchFamily="2" charset="0"/>
                <a:ea typeface="宋体" charset="-122"/>
              </a:rPr>
              <a:pPr eaLnBrk="1" hangingPunct="1">
                <a:lnSpc>
                  <a:spcPct val="90000"/>
                </a:lnSpc>
                <a:buClr>
                  <a:srgbClr val="0085C3"/>
                </a:buClr>
                <a:buFont typeface="Arial" charset="0"/>
                <a:buNone/>
              </a:pPr>
              <a:t>‹#›</a:t>
            </a:fld>
            <a:endParaRPr lang="en-US" altLang="zh-CN" sz="1000" b="1">
              <a:solidFill>
                <a:srgbClr val="FFFFFF"/>
              </a:solidFill>
              <a:latin typeface="Museo Sans For Dell" pitchFamily="2" charset="0"/>
              <a:ea typeface="宋体" charset="-122"/>
            </a:endParaRPr>
          </a:p>
        </p:txBody>
      </p:sp>
      <p:pic>
        <p:nvPicPr>
          <p:cNvPr id="8"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459207"/>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lu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5400000">
            <a:off x="1143000" y="-1143000"/>
            <a:ext cx="6858000" cy="9144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rgbClr val="FFFFFF"/>
              </a:solidFill>
              <a:latin typeface="Museo Sans For Dell" pitchFamily="2" charset="0"/>
            </a:endParaRPr>
          </a:p>
        </p:txBody>
      </p:sp>
      <p:cxnSp>
        <p:nvCxnSpPr>
          <p:cNvPr id="5" name="Straight Connector 9"/>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0"/>
          <p:cNvSpPr txBox="1">
            <a:spLocks noChangeArrowheads="1"/>
          </p:cNvSpPr>
          <p:nvPr userDrawn="1"/>
        </p:nvSpPr>
        <p:spPr bwMode="auto">
          <a:xfrm>
            <a:off x="457200" y="6464300"/>
            <a:ext cx="1825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90000"/>
              </a:lnSpc>
              <a:buClr>
                <a:srgbClr val="0085C3"/>
              </a:buClr>
              <a:buFont typeface="Arial" charset="0"/>
              <a:buNone/>
            </a:pPr>
            <a:fld id="{0899D9B1-3669-44B3-9668-C3806FB6B99E}" type="slidenum">
              <a:rPr lang="en-US" altLang="zh-CN" sz="1000" b="1">
                <a:solidFill>
                  <a:srgbClr val="FFFFFF"/>
                </a:solidFill>
                <a:latin typeface="Museo Sans For Dell" pitchFamily="2" charset="0"/>
                <a:ea typeface="宋体" charset="-122"/>
              </a:rPr>
              <a:pPr eaLnBrk="1" hangingPunct="1">
                <a:lnSpc>
                  <a:spcPct val="90000"/>
                </a:lnSpc>
                <a:buClr>
                  <a:srgbClr val="0085C3"/>
                </a:buClr>
                <a:buFont typeface="Arial" charset="0"/>
                <a:buNone/>
              </a:pPr>
              <a:t>‹#›</a:t>
            </a:fld>
            <a:endParaRPr lang="en-US" altLang="zh-CN" sz="1000" b="1">
              <a:solidFill>
                <a:srgbClr val="FFFFFF"/>
              </a:solidFill>
              <a:latin typeface="Museo Sans For Dell" pitchFamily="2" charset="0"/>
              <a:ea typeface="宋体" charset="-122"/>
            </a:endParaRPr>
          </a:p>
        </p:txBody>
      </p:sp>
      <p:pic>
        <p:nvPicPr>
          <p:cNvPr id="8"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34920360"/>
      </p:ext>
    </p:extLst>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Green">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5400000">
            <a:off x="1143000" y="-1143000"/>
            <a:ext cx="6858000" cy="9144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rgbClr val="FFFFFF"/>
              </a:solidFill>
              <a:latin typeface="Museo Sans For Dell" pitchFamily="2" charset="0"/>
            </a:endParaRPr>
          </a:p>
        </p:txBody>
      </p:sp>
      <p:cxnSp>
        <p:nvCxnSpPr>
          <p:cNvPr id="5" name="Straight Connector 9"/>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0"/>
          <p:cNvSpPr txBox="1">
            <a:spLocks noChangeArrowheads="1"/>
          </p:cNvSpPr>
          <p:nvPr userDrawn="1"/>
        </p:nvSpPr>
        <p:spPr bwMode="auto">
          <a:xfrm>
            <a:off x="457200" y="6464300"/>
            <a:ext cx="1825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90000"/>
              </a:lnSpc>
              <a:buClr>
                <a:srgbClr val="0085C3"/>
              </a:buClr>
              <a:buFont typeface="Arial" charset="0"/>
              <a:buNone/>
            </a:pPr>
            <a:fld id="{EDC4E988-2DC8-4951-84FC-E8E38D54C701}" type="slidenum">
              <a:rPr lang="en-US" altLang="zh-CN" sz="1000" b="1">
                <a:solidFill>
                  <a:srgbClr val="FFFFFF"/>
                </a:solidFill>
                <a:latin typeface="Museo Sans For Dell" pitchFamily="2" charset="0"/>
                <a:ea typeface="宋体" charset="-122"/>
              </a:rPr>
              <a:pPr eaLnBrk="1" hangingPunct="1">
                <a:lnSpc>
                  <a:spcPct val="90000"/>
                </a:lnSpc>
                <a:buClr>
                  <a:srgbClr val="0085C3"/>
                </a:buClr>
                <a:buFont typeface="Arial" charset="0"/>
                <a:buNone/>
              </a:pPr>
              <a:t>‹#›</a:t>
            </a:fld>
            <a:endParaRPr lang="en-US" altLang="zh-CN" sz="1000" b="1">
              <a:solidFill>
                <a:srgbClr val="FFFFFF"/>
              </a:solidFill>
              <a:latin typeface="Museo Sans For Dell" pitchFamily="2" charset="0"/>
              <a:ea typeface="宋体" charset="-122"/>
            </a:endParaRPr>
          </a:p>
        </p:txBody>
      </p:sp>
      <p:pic>
        <p:nvPicPr>
          <p:cNvPr id="8"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7203938"/>
      </p:ext>
    </p:extLst>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erry">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5400000">
            <a:off x="1143000" y="-1143000"/>
            <a:ext cx="6858000" cy="9144000"/>
          </a:xfrm>
          <a:prstGeom prst="rect">
            <a:avLst/>
          </a:prstGeom>
          <a:solidFill>
            <a:srgbClr val="B729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rgbClr val="FFFFFF"/>
              </a:solidFill>
              <a:latin typeface="Museo Sans For Dell" pitchFamily="2" charset="0"/>
            </a:endParaRPr>
          </a:p>
        </p:txBody>
      </p:sp>
      <p:cxnSp>
        <p:nvCxnSpPr>
          <p:cNvPr id="5" name="Straight Connector 9"/>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0"/>
          <p:cNvSpPr txBox="1">
            <a:spLocks noChangeArrowheads="1"/>
          </p:cNvSpPr>
          <p:nvPr userDrawn="1"/>
        </p:nvSpPr>
        <p:spPr bwMode="auto">
          <a:xfrm>
            <a:off x="457200" y="6464300"/>
            <a:ext cx="1825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90000"/>
              </a:lnSpc>
              <a:buClr>
                <a:srgbClr val="0085C3"/>
              </a:buClr>
              <a:buFont typeface="Arial" charset="0"/>
              <a:buNone/>
            </a:pPr>
            <a:fld id="{203791DC-4004-411D-8102-5B41E793C8FF}" type="slidenum">
              <a:rPr lang="en-US" altLang="zh-CN" sz="1000" b="1">
                <a:solidFill>
                  <a:srgbClr val="FFFFFF"/>
                </a:solidFill>
                <a:latin typeface="Museo Sans For Dell" pitchFamily="2" charset="0"/>
                <a:ea typeface="宋体" charset="-122"/>
              </a:rPr>
              <a:pPr eaLnBrk="1" hangingPunct="1">
                <a:lnSpc>
                  <a:spcPct val="90000"/>
                </a:lnSpc>
                <a:buClr>
                  <a:srgbClr val="0085C3"/>
                </a:buClr>
                <a:buFont typeface="Arial" charset="0"/>
                <a:buNone/>
              </a:pPr>
              <a:t>‹#›</a:t>
            </a:fld>
            <a:endParaRPr lang="en-US" altLang="zh-CN" sz="1000" b="1">
              <a:solidFill>
                <a:srgbClr val="FFFFFF"/>
              </a:solidFill>
              <a:latin typeface="Museo Sans For Dell" pitchFamily="2" charset="0"/>
              <a:ea typeface="宋体" charset="-122"/>
            </a:endParaRPr>
          </a:p>
        </p:txBody>
      </p:sp>
      <p:pic>
        <p:nvPicPr>
          <p:cNvPr id="8"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9952110"/>
      </p:ext>
    </p:extLst>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Dk Red">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5400000">
            <a:off x="1143000" y="-1143000"/>
            <a:ext cx="6858000" cy="9144000"/>
          </a:xfrm>
          <a:prstGeom prst="rect">
            <a:avLst/>
          </a:prstGeom>
          <a:solidFill>
            <a:srgbClr val="CE11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rgbClr val="FFFFFF"/>
              </a:solidFill>
              <a:latin typeface="Museo Sans For Dell" pitchFamily="2" charset="0"/>
            </a:endParaRPr>
          </a:p>
        </p:txBody>
      </p:sp>
      <p:cxnSp>
        <p:nvCxnSpPr>
          <p:cNvPr id="5" name="Straight Connector 9"/>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7" name="TextBox 10"/>
          <p:cNvSpPr txBox="1">
            <a:spLocks noChangeArrowheads="1"/>
          </p:cNvSpPr>
          <p:nvPr userDrawn="1"/>
        </p:nvSpPr>
        <p:spPr bwMode="auto">
          <a:xfrm>
            <a:off x="457200" y="6464300"/>
            <a:ext cx="1825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90000"/>
              </a:lnSpc>
              <a:buClr>
                <a:srgbClr val="0085C3"/>
              </a:buClr>
              <a:buFont typeface="Arial" charset="0"/>
              <a:buNone/>
            </a:pPr>
            <a:fld id="{A840BD34-6F68-4C08-B40B-B884DC01B52C}" type="slidenum">
              <a:rPr lang="en-US" altLang="zh-CN" sz="1000" b="1">
                <a:solidFill>
                  <a:srgbClr val="FFFFFF"/>
                </a:solidFill>
                <a:latin typeface="Museo Sans For Dell" pitchFamily="2" charset="0"/>
                <a:ea typeface="宋体" charset="-122"/>
              </a:rPr>
              <a:pPr eaLnBrk="1" hangingPunct="1">
                <a:lnSpc>
                  <a:spcPct val="90000"/>
                </a:lnSpc>
                <a:buClr>
                  <a:srgbClr val="0085C3"/>
                </a:buClr>
                <a:buFont typeface="Arial" charset="0"/>
                <a:buNone/>
              </a:pPr>
              <a:t>‹#›</a:t>
            </a:fld>
            <a:endParaRPr lang="en-US" altLang="zh-CN" sz="1000" b="1">
              <a:solidFill>
                <a:srgbClr val="FFFFFF"/>
              </a:solidFill>
              <a:latin typeface="Museo Sans For Dell" pitchFamily="2" charset="0"/>
              <a:ea typeface="宋体" charset="-122"/>
            </a:endParaRPr>
          </a:p>
        </p:txBody>
      </p:sp>
      <p:pic>
        <p:nvPicPr>
          <p:cNvPr id="8"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lvl1pP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2543314"/>
      </p:ext>
    </p:extLst>
  </p:cSld>
  <p:clrMapOvr>
    <a:masterClrMapping/>
  </p:clrMapOvr>
  <p:transition spd="med">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Green">
    <p:spTree>
      <p:nvGrpSpPr>
        <p:cNvPr id="1" name=""/>
        <p:cNvGrpSpPr/>
        <p:nvPr/>
      </p:nvGrpSpPr>
      <p:grpSpPr>
        <a:xfrm>
          <a:off x="0" y="0"/>
          <a:ext cx="0" cy="0"/>
          <a:chOff x="0" y="0"/>
          <a:chExt cx="0" cy="0"/>
        </a:xfrm>
      </p:grpSpPr>
      <p:sp>
        <p:nvSpPr>
          <p:cNvPr id="4" name="Round Same Side Corner Rectangle 7"/>
          <p:cNvSpPr/>
          <p:nvPr userDrawn="1"/>
        </p:nvSpPr>
        <p:spPr>
          <a:xfrm rot="5400000">
            <a:off x="4046537" y="-3809999"/>
            <a:ext cx="593725" cy="8686800"/>
          </a:xfrm>
          <a:prstGeom prst="round2SameRect">
            <a:avLst>
              <a:gd name="adj1" fmla="val 8293"/>
              <a:gd name="adj2" fmla="val 0"/>
            </a:avLst>
          </a:prstGeom>
          <a:solidFill>
            <a:schemeClr val="accent2"/>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993298"/>
      </p:ext>
    </p:extLst>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Green">
    <p:spTree>
      <p:nvGrpSpPr>
        <p:cNvPr id="1" name=""/>
        <p:cNvGrpSpPr/>
        <p:nvPr/>
      </p:nvGrpSpPr>
      <p:grpSpPr>
        <a:xfrm>
          <a:off x="0" y="0"/>
          <a:ext cx="0" cy="0"/>
          <a:chOff x="0" y="0"/>
          <a:chExt cx="0" cy="0"/>
        </a:xfrm>
      </p:grpSpPr>
      <p:sp>
        <p:nvSpPr>
          <p:cNvPr id="4" name="Round Same Side Corner Rectangle 7"/>
          <p:cNvSpPr/>
          <p:nvPr userDrawn="1"/>
        </p:nvSpPr>
        <p:spPr>
          <a:xfrm rot="5400000">
            <a:off x="3817937" y="-3581399"/>
            <a:ext cx="1050925" cy="8686800"/>
          </a:xfrm>
          <a:prstGeom prst="round2SameRect">
            <a:avLst>
              <a:gd name="adj1" fmla="val 8293"/>
              <a:gd name="adj2" fmla="val 0"/>
            </a:avLst>
          </a:prstGeom>
          <a:solidFill>
            <a:schemeClr val="accent2"/>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50684"/>
            <a:ext cx="7955280" cy="40233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457963"/>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Berry">
    <p:spTree>
      <p:nvGrpSpPr>
        <p:cNvPr id="1" name=""/>
        <p:cNvGrpSpPr/>
        <p:nvPr/>
      </p:nvGrpSpPr>
      <p:grpSpPr>
        <a:xfrm>
          <a:off x="0" y="0"/>
          <a:ext cx="0" cy="0"/>
          <a:chOff x="0" y="0"/>
          <a:chExt cx="0" cy="0"/>
        </a:xfrm>
      </p:grpSpPr>
      <p:sp>
        <p:nvSpPr>
          <p:cNvPr id="4" name="Round Same Side Corner Rectangle 7"/>
          <p:cNvSpPr/>
          <p:nvPr userDrawn="1"/>
        </p:nvSpPr>
        <p:spPr>
          <a:xfrm rot="5400000">
            <a:off x="3817937" y="-3581399"/>
            <a:ext cx="1050925" cy="8686800"/>
          </a:xfrm>
          <a:prstGeom prst="round2SameRect">
            <a:avLst>
              <a:gd name="adj1" fmla="val 4912"/>
              <a:gd name="adj2" fmla="val 0"/>
            </a:avLst>
          </a:prstGeom>
          <a:solidFill>
            <a:srgbClr val="B7295A"/>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5325639"/>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Berry">
    <p:spTree>
      <p:nvGrpSpPr>
        <p:cNvPr id="1" name=""/>
        <p:cNvGrpSpPr/>
        <p:nvPr/>
      </p:nvGrpSpPr>
      <p:grpSpPr>
        <a:xfrm>
          <a:off x="0" y="0"/>
          <a:ext cx="0" cy="0"/>
          <a:chOff x="0" y="0"/>
          <a:chExt cx="0" cy="0"/>
        </a:xfrm>
      </p:grpSpPr>
      <p:sp>
        <p:nvSpPr>
          <p:cNvPr id="4" name="Round Same Side Corner Rectangle 7"/>
          <p:cNvSpPr/>
          <p:nvPr userDrawn="1"/>
        </p:nvSpPr>
        <p:spPr>
          <a:xfrm rot="5400000">
            <a:off x="4046537" y="-3809999"/>
            <a:ext cx="593725" cy="8686800"/>
          </a:xfrm>
          <a:prstGeom prst="round2SameRect">
            <a:avLst>
              <a:gd name="adj1" fmla="val 9139"/>
              <a:gd name="adj2" fmla="val 0"/>
            </a:avLst>
          </a:prstGeom>
          <a:solidFill>
            <a:srgbClr val="B7295A"/>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398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Dk Red">
    <p:spTree>
      <p:nvGrpSpPr>
        <p:cNvPr id="1" name=""/>
        <p:cNvGrpSpPr/>
        <p:nvPr/>
      </p:nvGrpSpPr>
      <p:grpSpPr>
        <a:xfrm>
          <a:off x="0" y="0"/>
          <a:ext cx="0" cy="0"/>
          <a:chOff x="0" y="0"/>
          <a:chExt cx="0" cy="0"/>
        </a:xfrm>
      </p:grpSpPr>
      <p:sp>
        <p:nvSpPr>
          <p:cNvPr id="4" name="Round Same Side Corner Rectangle 7"/>
          <p:cNvSpPr/>
          <p:nvPr userDrawn="1"/>
        </p:nvSpPr>
        <p:spPr>
          <a:xfrm rot="5400000">
            <a:off x="3817937" y="-3581399"/>
            <a:ext cx="1050925" cy="8686800"/>
          </a:xfrm>
          <a:prstGeom prst="round2SameRect">
            <a:avLst>
              <a:gd name="adj1" fmla="val 4912"/>
              <a:gd name="adj2" fmla="val 0"/>
            </a:avLst>
          </a:prstGeom>
          <a:solidFill>
            <a:srgbClr val="CE1126"/>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54986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4938559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Dk Red">
    <p:spTree>
      <p:nvGrpSpPr>
        <p:cNvPr id="1" name=""/>
        <p:cNvGrpSpPr/>
        <p:nvPr/>
      </p:nvGrpSpPr>
      <p:grpSpPr>
        <a:xfrm>
          <a:off x="0" y="0"/>
          <a:ext cx="0" cy="0"/>
          <a:chOff x="0" y="0"/>
          <a:chExt cx="0" cy="0"/>
        </a:xfrm>
      </p:grpSpPr>
      <p:sp>
        <p:nvSpPr>
          <p:cNvPr id="4" name="Round Same Side Corner Rectangle 7"/>
          <p:cNvSpPr/>
          <p:nvPr userDrawn="1"/>
        </p:nvSpPr>
        <p:spPr>
          <a:xfrm rot="5400000">
            <a:off x="4046537" y="-3809999"/>
            <a:ext cx="593725" cy="8686800"/>
          </a:xfrm>
          <a:prstGeom prst="round2SameRect">
            <a:avLst>
              <a:gd name="adj1" fmla="val 8293"/>
              <a:gd name="adj2" fmla="val 0"/>
            </a:avLst>
          </a:prstGeom>
          <a:solidFill>
            <a:srgbClr val="CE1126"/>
          </a:solidFill>
          <a:effectLst/>
        </p:spPr>
        <p:txBody>
          <a:bodyPr>
            <a:normAutofit/>
          </a:bodyPr>
          <a:lstStyle/>
          <a:p>
            <a:pPr algn="ctr">
              <a:lnSpc>
                <a:spcPct val="90000"/>
              </a:lnSpc>
              <a:spcBef>
                <a:spcPts val="100"/>
              </a:spcBef>
              <a:spcAft>
                <a:spcPts val="100"/>
              </a:spcAft>
              <a:defRPr/>
            </a:pPr>
            <a:endParaRPr lang="en-US" sz="2000" dirty="0" err="1">
              <a:solidFill>
                <a:schemeClr val="tx2"/>
              </a:solidFill>
              <a:latin typeface="+mn-lt"/>
              <a:cs typeface="+mn-cs"/>
            </a:endParaRPr>
          </a:p>
        </p:txBody>
      </p:sp>
      <p:sp>
        <p:nvSpPr>
          <p:cNvPr id="2" name="Title 1"/>
          <p:cNvSpPr>
            <a:spLocks noGrp="1"/>
          </p:cNvSpPr>
          <p:nvPr>
            <p:ph type="title"/>
          </p:nvPr>
        </p:nvSpPr>
        <p:spPr>
          <a:xfrm>
            <a:off x="685800" y="340425"/>
            <a:ext cx="7955280" cy="850392"/>
          </a:xfrm>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685800" y="1298196"/>
            <a:ext cx="795528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1586935"/>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85800" y="339725"/>
            <a:ext cx="79549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title style</a:t>
            </a:r>
            <a:br>
              <a:rPr lang="en-US" altLang="zh-CN" smtClean="0"/>
            </a:br>
            <a:endParaRPr lang="en-US" altLang="zh-CN" smtClean="0"/>
          </a:p>
        </p:txBody>
      </p:sp>
      <p:sp>
        <p:nvSpPr>
          <p:cNvPr id="1027" name="Text Placeholder 12"/>
          <p:cNvSpPr>
            <a:spLocks noGrp="1"/>
          </p:cNvSpPr>
          <p:nvPr>
            <p:ph type="body" idx="1"/>
          </p:nvPr>
        </p:nvSpPr>
        <p:spPr bwMode="auto">
          <a:xfrm>
            <a:off x="685800" y="1549400"/>
            <a:ext cx="7954963"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2"/>
            <a:endParaRPr lang="en-US" altLang="zh-CN" smtClean="0"/>
          </a:p>
        </p:txBody>
      </p:sp>
      <p:cxnSp>
        <p:nvCxnSpPr>
          <p:cNvPr id="1028" name="Straight Connector 8"/>
          <p:cNvCxnSpPr>
            <a:cxnSpLocks noChangeShapeType="1"/>
          </p:cNvCxnSpPr>
          <p:nvPr userDrawn="1"/>
        </p:nvCxnSpPr>
        <p:spPr bwMode="auto">
          <a:xfrm>
            <a:off x="457200" y="61722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29" name="TextBox 12"/>
          <p:cNvSpPr txBox="1">
            <a:spLocks noChangeArrowheads="1"/>
          </p:cNvSpPr>
          <p:nvPr userDrawn="1"/>
        </p:nvSpPr>
        <p:spPr bwMode="auto">
          <a:xfrm>
            <a:off x="457200" y="6464300"/>
            <a:ext cx="182563" cy="138113"/>
          </a:xfrm>
          <a:prstGeom prst="rect">
            <a:avLst/>
          </a:prstGeom>
          <a:noFill/>
          <a:ln>
            <a:noFill/>
          </a:ln>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buSzPct val="100000"/>
            </a:pPr>
            <a:fld id="{126270ED-4558-4E96-A8E9-E5EA25FB582B}" type="slidenum">
              <a:rPr lang="en-US" altLang="zh-CN" sz="1000" b="1">
                <a:solidFill>
                  <a:srgbClr val="444444"/>
                </a:solidFill>
                <a:latin typeface="Museo Sans For Dell" pitchFamily="2" charset="0"/>
                <a:ea typeface="宋体" charset="-122"/>
                <a:sym typeface="Arial" charset="0"/>
              </a:rPr>
              <a:pPr>
                <a:lnSpc>
                  <a:spcPct val="90000"/>
                </a:lnSpc>
                <a:buSzPct val="100000"/>
              </a:pPr>
              <a:t>‹#›</a:t>
            </a:fld>
            <a:endParaRPr lang="en-US" altLang="zh-CN" sz="1000" b="1">
              <a:solidFill>
                <a:srgbClr val="444444"/>
              </a:solidFill>
              <a:latin typeface="Museo Sans For Dell" pitchFamily="2" charset="0"/>
              <a:ea typeface="宋体" charset="-122"/>
              <a:sym typeface="Arial" charset="0"/>
            </a:endParaRPr>
          </a:p>
        </p:txBody>
      </p:sp>
      <p:sp>
        <p:nvSpPr>
          <p:cNvPr id="1030" name="TextBox 11"/>
          <p:cNvSpPr txBox="1">
            <a:spLocks noChangeArrowheads="1"/>
          </p:cNvSpPr>
          <p:nvPr userDrawn="1"/>
        </p:nvSpPr>
        <p:spPr bwMode="auto">
          <a:xfrm>
            <a:off x="685800" y="6418263"/>
            <a:ext cx="2051050" cy="231775"/>
          </a:xfrm>
          <a:prstGeom prst="rect">
            <a:avLst/>
          </a:prstGeom>
          <a:noFill/>
          <a:ln>
            <a:noFill/>
          </a:ln>
          <a:extLst/>
        </p:spPr>
        <p:txBody>
          <a:bodyPr wrap="none" lIns="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nSpc>
                <a:spcPct val="90000"/>
              </a:lnSpc>
              <a:buSzPct val="100000"/>
              <a:defRPr/>
            </a:pPr>
            <a:r>
              <a:rPr lang="en-US" sz="1000" b="1" smtClean="0">
                <a:solidFill>
                  <a:srgbClr val="444444"/>
                </a:solidFill>
                <a:latin typeface="Museo Sans For Dell" pitchFamily="2" charset="0"/>
                <a:sym typeface="Arial" charset="0"/>
              </a:rPr>
              <a:t>Dell konfidensielt – krever taushetserklæring</a:t>
            </a:r>
          </a:p>
        </p:txBody>
      </p:sp>
      <p:pic>
        <p:nvPicPr>
          <p:cNvPr id="1031" name="Picture 7"/>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191" r:id="rId12"/>
    <p:sldLayoutId id="2147484204" r:id="rId13"/>
    <p:sldLayoutId id="2147484205" r:id="rId14"/>
    <p:sldLayoutId id="2147484206" r:id="rId15"/>
    <p:sldLayoutId id="2147484207" r:id="rId16"/>
    <p:sldLayoutId id="2147484208" r:id="rId17"/>
  </p:sldLayoutIdLst>
  <p:transition spd="med">
    <p:wipe dir="r"/>
  </p:transition>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1pPr>
      <a:lvl2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2pPr>
      <a:lvl3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3pPr>
      <a:lvl4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4pPr>
      <a:lvl5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342900" indent="-342900" algn="l" rtl="0" eaLnBrk="0" fontAlgn="base" hangingPunct="0">
        <a:lnSpc>
          <a:spcPct val="90000"/>
        </a:lnSpc>
        <a:spcBef>
          <a:spcPts val="600"/>
        </a:spcBef>
        <a:spcAft>
          <a:spcPts val="200"/>
        </a:spcAft>
        <a:buClr>
          <a:schemeClr val="accent1"/>
        </a:buClr>
        <a:buFont typeface="Arial" charset="0"/>
        <a:defRPr sz="1600">
          <a:solidFill>
            <a:schemeClr val="tx1"/>
          </a:solidFill>
          <a:latin typeface="Museo Sans For Dell" pitchFamily="2" charset="0"/>
          <a:ea typeface="Museo Sans For Dell" pitchFamily="2" charset="0"/>
          <a:cs typeface="Museo Sans For Dell" pitchFamily="2" charset="0"/>
        </a:defRPr>
      </a:lvl1pPr>
      <a:lvl2pPr marL="136525" indent="-136525" algn="l" rtl="0" eaLnBrk="0" fontAlgn="base" hangingPunct="0">
        <a:lnSpc>
          <a:spcPct val="90000"/>
        </a:lnSpc>
        <a:spcBef>
          <a:spcPct val="0"/>
        </a:spcBef>
        <a:spcAft>
          <a:spcPts val="600"/>
        </a:spcAft>
        <a:buClr>
          <a:schemeClr val="tx1"/>
        </a:buClr>
        <a:buFont typeface="Arial" charset="0"/>
        <a:buChar char="•"/>
        <a:defRPr sz="1400">
          <a:solidFill>
            <a:schemeClr val="tx1"/>
          </a:solidFill>
          <a:latin typeface="Museo Sans For Dell" pitchFamily="2" charset="0"/>
          <a:ea typeface="Museo Sans For Dell" pitchFamily="2" charset="0"/>
          <a:cs typeface="Museo Sans For Dell" pitchFamily="2" charset="0"/>
        </a:defRPr>
      </a:lvl2pPr>
      <a:lvl3pPr marL="273050" indent="-136525" algn="l" rtl="0" eaLnBrk="0" fontAlgn="base" hangingPunct="0">
        <a:lnSpc>
          <a:spcPct val="90000"/>
        </a:lnSpc>
        <a:spcBef>
          <a:spcPct val="0"/>
        </a:spcBef>
        <a:spcAft>
          <a:spcPts val="600"/>
        </a:spcAft>
        <a:buClr>
          <a:schemeClr val="tx1"/>
        </a:buClr>
        <a:buFont typeface="Museo Sans For Dell" pitchFamily="2" charset="0"/>
        <a:buChar char="–"/>
        <a:defRPr sz="1400">
          <a:solidFill>
            <a:schemeClr val="tx1"/>
          </a:solidFill>
          <a:latin typeface="Museo Sans For Dell" pitchFamily="2" charset="0"/>
          <a:ea typeface="Museo Sans For Dell" pitchFamily="2" charset="0"/>
          <a:cs typeface="Museo Sans For Dell" pitchFamily="2" charset="0"/>
        </a:defRPr>
      </a:lvl3pPr>
      <a:lvl4pPr marL="411163" indent="-136525" algn="l" rtl="0" eaLnBrk="0" fontAlgn="base" hangingPunct="0">
        <a:lnSpc>
          <a:spcPct val="90000"/>
        </a:lnSpc>
        <a:spcBef>
          <a:spcPct val="0"/>
        </a:spcBef>
        <a:spcAft>
          <a:spcPts val="600"/>
        </a:spcAft>
        <a:buClr>
          <a:schemeClr val="tx1"/>
        </a:buClr>
        <a:buFont typeface="Museo Sans For Dell" pitchFamily="2" charset="0"/>
        <a:buChar char="&gt;"/>
        <a:defRPr sz="1400">
          <a:solidFill>
            <a:schemeClr val="tx1"/>
          </a:solidFill>
          <a:latin typeface="Museo Sans For Dell" pitchFamily="2" charset="0"/>
          <a:ea typeface="Museo Sans For Dell" pitchFamily="2" charset="0"/>
          <a:cs typeface="Museo Sans For Dell" pitchFamily="2" charset="0"/>
        </a:defRPr>
      </a:lvl4pPr>
      <a:lvl5pPr marL="547688" indent="-136525" algn="l" rtl="0" eaLnBrk="0" fontAlgn="base" hangingPunct="0">
        <a:lnSpc>
          <a:spcPct val="90000"/>
        </a:lnSpc>
        <a:spcBef>
          <a:spcPct val="0"/>
        </a:spcBef>
        <a:spcAft>
          <a:spcPts val="600"/>
        </a:spcAft>
        <a:buClr>
          <a:schemeClr val="tx1"/>
        </a:buClr>
        <a:buFont typeface="Museo For Dell 300" pitchFamily="50" charset="0"/>
        <a:buChar char="–"/>
        <a:defRPr sz="1400">
          <a:solidFill>
            <a:schemeClr val="tx1"/>
          </a:solidFill>
          <a:latin typeface="Museo Sans For Dell" pitchFamily="2" charset="0"/>
          <a:ea typeface="Museo Sans For Dell" pitchFamily="2" charset="0"/>
          <a:cs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85800" y="339725"/>
            <a:ext cx="79549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title style</a:t>
            </a:r>
            <a:br>
              <a:rPr lang="en-US" altLang="zh-CN" smtClean="0"/>
            </a:br>
            <a:endParaRPr lang="en-US" altLang="zh-CN" smtClean="0"/>
          </a:p>
        </p:txBody>
      </p:sp>
      <p:sp>
        <p:nvSpPr>
          <p:cNvPr id="2051" name="Text Placeholder 12"/>
          <p:cNvSpPr>
            <a:spLocks noGrp="1"/>
          </p:cNvSpPr>
          <p:nvPr>
            <p:ph type="body" idx="1"/>
          </p:nvPr>
        </p:nvSpPr>
        <p:spPr bwMode="auto">
          <a:xfrm>
            <a:off x="685800" y="1549400"/>
            <a:ext cx="7954963"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2"/>
            <a:endParaRPr lang="en-US" altLang="zh-CN" smtClean="0"/>
          </a:p>
        </p:txBody>
      </p:sp>
      <p:cxnSp>
        <p:nvCxnSpPr>
          <p:cNvPr id="2052" name="Straight Connector 8"/>
          <p:cNvCxnSpPr>
            <a:cxnSpLocks noChangeShapeType="1"/>
          </p:cNvCxnSpPr>
          <p:nvPr userDrawn="1"/>
        </p:nvCxnSpPr>
        <p:spPr bwMode="auto">
          <a:xfrm>
            <a:off x="457200" y="61722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53" name="TextBox 12"/>
          <p:cNvSpPr txBox="1">
            <a:spLocks noChangeArrowheads="1"/>
          </p:cNvSpPr>
          <p:nvPr userDrawn="1"/>
        </p:nvSpPr>
        <p:spPr bwMode="auto">
          <a:xfrm>
            <a:off x="457200" y="6464300"/>
            <a:ext cx="1825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90000"/>
              </a:lnSpc>
              <a:buClr>
                <a:srgbClr val="0085C3"/>
              </a:buClr>
              <a:buFont typeface="Arial" charset="0"/>
              <a:buNone/>
            </a:pPr>
            <a:fld id="{6C0BAAC6-4322-41A4-BAF8-95D9CD6DB831}" type="slidenum">
              <a:rPr lang="en-US" altLang="zh-CN" sz="1000" b="1">
                <a:solidFill>
                  <a:srgbClr val="444444"/>
                </a:solidFill>
                <a:latin typeface="Museo Sans For Dell" pitchFamily="2" charset="0"/>
                <a:ea typeface="宋体" charset="-122"/>
              </a:rPr>
              <a:pPr eaLnBrk="1" hangingPunct="1">
                <a:lnSpc>
                  <a:spcPct val="90000"/>
                </a:lnSpc>
                <a:buClr>
                  <a:srgbClr val="0085C3"/>
                </a:buClr>
                <a:buFont typeface="Arial" charset="0"/>
                <a:buNone/>
              </a:pPr>
              <a:t>‹#›</a:t>
            </a:fld>
            <a:endParaRPr lang="en-US" altLang="zh-CN" sz="1000" b="1">
              <a:solidFill>
                <a:srgbClr val="444444"/>
              </a:solidFill>
              <a:latin typeface="Museo Sans For Dell" pitchFamily="2" charset="0"/>
              <a:ea typeface="宋体" charset="-122"/>
            </a:endParaRPr>
          </a:p>
        </p:txBody>
      </p:sp>
      <p:pic>
        <p:nvPicPr>
          <p:cNvPr id="2054" name="Picture 7"/>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196138" y="6235700"/>
            <a:ext cx="14938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 id="2147484192" r:id="rId12"/>
    <p:sldLayoutId id="2147484220" r:id="rId13"/>
    <p:sldLayoutId id="2147484221" r:id="rId14"/>
    <p:sldLayoutId id="2147484222" r:id="rId15"/>
    <p:sldLayoutId id="2147484223" r:id="rId16"/>
    <p:sldLayoutId id="2147484224" r:id="rId17"/>
  </p:sldLayoutIdLst>
  <p:transition spd="med">
    <p:wipe dir="r"/>
  </p:transition>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1pPr>
      <a:lvl2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2pPr>
      <a:lvl3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3pPr>
      <a:lvl4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4pPr>
      <a:lvl5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342900" indent="-342900" algn="l" rtl="0" eaLnBrk="0" fontAlgn="base" hangingPunct="0">
        <a:lnSpc>
          <a:spcPct val="90000"/>
        </a:lnSpc>
        <a:spcBef>
          <a:spcPts val="600"/>
        </a:spcBef>
        <a:spcAft>
          <a:spcPts val="200"/>
        </a:spcAft>
        <a:buClr>
          <a:schemeClr val="accent1"/>
        </a:buClr>
        <a:buFont typeface="Arial" charset="0"/>
        <a:defRPr sz="1600">
          <a:solidFill>
            <a:schemeClr val="tx1"/>
          </a:solidFill>
          <a:latin typeface="Museo Sans For Dell" pitchFamily="2" charset="0"/>
          <a:ea typeface="Museo Sans For Dell" pitchFamily="2" charset="0"/>
          <a:cs typeface="Museo Sans For Dell" pitchFamily="2" charset="0"/>
        </a:defRPr>
      </a:lvl1pPr>
      <a:lvl2pPr marL="136525" indent="-136525" algn="l" rtl="0" eaLnBrk="0" fontAlgn="base" hangingPunct="0">
        <a:lnSpc>
          <a:spcPct val="90000"/>
        </a:lnSpc>
        <a:spcBef>
          <a:spcPct val="0"/>
        </a:spcBef>
        <a:spcAft>
          <a:spcPts val="600"/>
        </a:spcAft>
        <a:buClr>
          <a:schemeClr val="tx1"/>
        </a:buClr>
        <a:buFont typeface="Arial" charset="0"/>
        <a:buChar char="•"/>
        <a:defRPr sz="1400">
          <a:solidFill>
            <a:schemeClr val="tx1"/>
          </a:solidFill>
          <a:latin typeface="Museo Sans For Dell" pitchFamily="2" charset="0"/>
          <a:ea typeface="Museo Sans For Dell" pitchFamily="2" charset="0"/>
          <a:cs typeface="Museo Sans For Dell" pitchFamily="2" charset="0"/>
        </a:defRPr>
      </a:lvl2pPr>
      <a:lvl3pPr marL="273050" indent="-136525" algn="l" rtl="0" eaLnBrk="0" fontAlgn="base" hangingPunct="0">
        <a:lnSpc>
          <a:spcPct val="90000"/>
        </a:lnSpc>
        <a:spcBef>
          <a:spcPct val="0"/>
        </a:spcBef>
        <a:spcAft>
          <a:spcPts val="600"/>
        </a:spcAft>
        <a:buClr>
          <a:schemeClr val="tx1"/>
        </a:buClr>
        <a:buFont typeface="Museo Sans For Dell" pitchFamily="2" charset="0"/>
        <a:buChar char="–"/>
        <a:defRPr sz="1400">
          <a:solidFill>
            <a:schemeClr val="tx1"/>
          </a:solidFill>
          <a:latin typeface="Museo Sans For Dell" pitchFamily="2" charset="0"/>
          <a:ea typeface="Museo Sans For Dell" pitchFamily="2" charset="0"/>
          <a:cs typeface="Museo Sans For Dell" pitchFamily="2" charset="0"/>
        </a:defRPr>
      </a:lvl3pPr>
      <a:lvl4pPr marL="411163" indent="-136525" algn="l" rtl="0" eaLnBrk="0" fontAlgn="base" hangingPunct="0">
        <a:lnSpc>
          <a:spcPct val="90000"/>
        </a:lnSpc>
        <a:spcBef>
          <a:spcPct val="0"/>
        </a:spcBef>
        <a:spcAft>
          <a:spcPts val="600"/>
        </a:spcAft>
        <a:buClr>
          <a:schemeClr val="tx1"/>
        </a:buClr>
        <a:buFont typeface="Museo Sans For Dell" pitchFamily="2" charset="0"/>
        <a:buChar char="›"/>
        <a:defRPr sz="1400">
          <a:solidFill>
            <a:schemeClr val="tx1"/>
          </a:solidFill>
          <a:latin typeface="Museo Sans For Dell" pitchFamily="2" charset="0"/>
          <a:ea typeface="Museo Sans For Dell" pitchFamily="2" charset="0"/>
          <a:cs typeface="Museo Sans For Dell" pitchFamily="2" charset="0"/>
        </a:defRPr>
      </a:lvl4pPr>
      <a:lvl5pPr marL="547688" indent="-136525" algn="l" rtl="0" eaLnBrk="0" fontAlgn="base" hangingPunct="0">
        <a:lnSpc>
          <a:spcPct val="90000"/>
        </a:lnSpc>
        <a:spcBef>
          <a:spcPct val="0"/>
        </a:spcBef>
        <a:spcAft>
          <a:spcPts val="600"/>
        </a:spcAft>
        <a:buClr>
          <a:schemeClr val="tx1"/>
        </a:buClr>
        <a:buFont typeface="Museo For Dell 300" pitchFamily="50" charset="0"/>
        <a:buChar char="–"/>
        <a:defRPr sz="1400">
          <a:solidFill>
            <a:schemeClr val="tx1"/>
          </a:solidFill>
          <a:latin typeface="Museo Sans For Dell" pitchFamily="2" charset="0"/>
          <a:ea typeface="Museo Sans For Dell" pitchFamily="2" charset="0"/>
          <a:cs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rPr>
              <a:pPr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rPr>
              <a:pPr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e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17.xml"/><Relationship Id="rId16" Type="http://schemas.openxmlformats.org/officeDocument/2006/relationships/image" Target="../media/image28.png"/><Relationship Id="rId1" Type="http://schemas.openxmlformats.org/officeDocument/2006/relationships/slideLayout" Target="../slideLayouts/slideLayout2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jpe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ctrTitle"/>
          </p:nvPr>
        </p:nvSpPr>
        <p:spPr>
          <a:xfrm>
            <a:off x="457200" y="3203575"/>
            <a:ext cx="5962650" cy="1008063"/>
          </a:xfrm>
        </p:spPr>
        <p:txBody>
          <a:bodyPr/>
          <a:lstStyle/>
          <a:p>
            <a:pPr eaLnBrk="1" hangingPunct="1"/>
            <a:r>
              <a:rPr lang="en-US" altLang="zh-CN" dirty="0" err="1">
                <a:solidFill>
                  <a:srgbClr val="0085C3"/>
                </a:solidFill>
                <a:ea typeface="宋体" charset="-122"/>
                <a:sym typeface="Arial" charset="0"/>
              </a:rPr>
              <a:t>Presentasjon</a:t>
            </a:r>
            <a:r>
              <a:rPr lang="en-US" altLang="zh-CN" dirty="0">
                <a:solidFill>
                  <a:srgbClr val="0085C3"/>
                </a:solidFill>
                <a:ea typeface="宋体" charset="-122"/>
                <a:sym typeface="Arial" charset="0"/>
              </a:rPr>
              <a:t> om Dell PowerEdge VRTX </a:t>
            </a:r>
            <a:br>
              <a:rPr lang="en-US" altLang="zh-CN" dirty="0">
                <a:solidFill>
                  <a:srgbClr val="0085C3"/>
                </a:solidFill>
                <a:ea typeface="宋体" charset="-122"/>
                <a:sym typeface="Arial" charset="0"/>
              </a:rPr>
            </a:br>
            <a:r>
              <a:rPr lang="en-US" altLang="zh-CN" dirty="0">
                <a:solidFill>
                  <a:srgbClr val="0085C3"/>
                </a:solidFill>
                <a:ea typeface="宋体" charset="-122"/>
                <a:sym typeface="Arial" charset="0"/>
              </a:rPr>
              <a:t> </a:t>
            </a:r>
          </a:p>
        </p:txBody>
      </p:sp>
      <p:pic>
        <p:nvPicPr>
          <p:cNvPr id="3584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7163" y="3957638"/>
            <a:ext cx="8874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 forenkler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systemadministrasjon</a:t>
            </a:r>
            <a:br>
              <a:rPr lang="en-US" altLang="zh-CN" smtClean="0">
                <a:solidFill>
                  <a:srgbClr val="FFFFFF"/>
                </a:solidFill>
                <a:ea typeface="宋体" charset="-122"/>
                <a:sym typeface="Arial" charset="0"/>
              </a:rPr>
            </a:br>
            <a:endParaRPr lang="en-US" altLang="zh-CN" smtClean="0">
              <a:solidFill>
                <a:srgbClr val="FFFFFF"/>
              </a:solidFill>
              <a:ea typeface="宋体" charset="-122"/>
              <a:sym typeface="Arial" charset="0"/>
            </a:endParaRPr>
          </a:p>
        </p:txBody>
      </p:sp>
      <p:sp>
        <p:nvSpPr>
          <p:cNvPr id="45059" name="Content Placeholder 3"/>
          <p:cNvSpPr>
            <a:spLocks noGrp="1"/>
          </p:cNvSpPr>
          <p:nvPr>
            <p:ph sz="quarter" idx="12"/>
          </p:nvPr>
        </p:nvSpPr>
        <p:spPr>
          <a:xfrm>
            <a:off x="685800" y="1549400"/>
            <a:ext cx="3800475" cy="4481513"/>
          </a:xfrm>
        </p:spPr>
        <p:txBody>
          <a:bodyPr/>
          <a:lstStyle/>
          <a:p>
            <a:pPr marL="0" indent="0" eaLnBrk="1" hangingPunct="1">
              <a:lnSpc>
                <a:spcPct val="80000"/>
              </a:lnSpc>
              <a:buClrTx/>
            </a:pPr>
            <a:r>
              <a:rPr lang="en-US" altLang="zh-CN" sz="1500" b="1" smtClean="0">
                <a:solidFill>
                  <a:srgbClr val="444444"/>
                </a:solidFill>
                <a:ea typeface="宋体" charset="-122"/>
                <a:sym typeface="Arial" charset="0"/>
              </a:rPr>
              <a:t>Geographic View </a:t>
            </a:r>
          </a:p>
          <a:p>
            <a:pPr lvl="1" eaLnBrk="1" hangingPunct="1">
              <a:lnSpc>
                <a:spcPct val="80000"/>
              </a:lnSpc>
              <a:buClr>
                <a:srgbClr val="444444"/>
              </a:buClr>
            </a:pPr>
            <a:r>
              <a:rPr lang="en-US" altLang="zh-CN" sz="1300" smtClean="0">
                <a:solidFill>
                  <a:srgbClr val="444444"/>
                </a:solidFill>
                <a:ea typeface="宋体" charset="-122"/>
                <a:sym typeface="Arial" charset="0"/>
              </a:rPr>
              <a:t>Geographic View av distribuerte PowerEdge VRTX-systemer </a:t>
            </a:r>
          </a:p>
          <a:p>
            <a:pPr lvl="1" eaLnBrk="1" hangingPunct="1">
              <a:lnSpc>
                <a:spcPct val="80000"/>
              </a:lnSpc>
              <a:buClr>
                <a:srgbClr val="444444"/>
              </a:buClr>
            </a:pPr>
            <a:r>
              <a:rPr lang="en-US" altLang="zh-CN" sz="1300" smtClean="0">
                <a:solidFill>
                  <a:srgbClr val="444444"/>
                </a:solidFill>
                <a:ea typeface="宋体" charset="-122"/>
                <a:sym typeface="Arial" charset="0"/>
              </a:rPr>
              <a:t>Rask, oversiktlig identifisering av plassering og tilstandsstatus for eksterne systemer via fargekodede ikoner </a:t>
            </a:r>
          </a:p>
          <a:p>
            <a:pPr lvl="1" eaLnBrk="1" hangingPunct="1">
              <a:lnSpc>
                <a:spcPct val="80000"/>
              </a:lnSpc>
              <a:buClr>
                <a:srgbClr val="444444"/>
              </a:buClr>
            </a:pPr>
            <a:r>
              <a:rPr lang="en-US" altLang="zh-CN" sz="1300" smtClean="0">
                <a:solidFill>
                  <a:srgbClr val="444444"/>
                </a:solidFill>
                <a:ea typeface="宋体" charset="-122"/>
                <a:sym typeface="Arial" charset="0"/>
              </a:rPr>
              <a:t>Brukervennlig og intuitiv sammenlignet med tradisjonell trehierarkisk visning </a:t>
            </a:r>
          </a:p>
          <a:p>
            <a:pPr lvl="1" eaLnBrk="1" hangingPunct="1">
              <a:lnSpc>
                <a:spcPct val="80000"/>
              </a:lnSpc>
              <a:buClr>
                <a:srgbClr val="444444"/>
              </a:buClr>
            </a:pPr>
            <a:r>
              <a:rPr lang="en-US" altLang="zh-CN" sz="1300" smtClean="0">
                <a:solidFill>
                  <a:srgbClr val="444444"/>
                </a:solidFill>
                <a:ea typeface="宋体" charset="-122"/>
                <a:sym typeface="Arial" charset="0"/>
              </a:rPr>
              <a:t>Sømløst koblet til Dell OpenManage Essentials for å utføre administrasjonsoppgaver</a:t>
            </a:r>
          </a:p>
          <a:p>
            <a:pPr marL="0" indent="0" eaLnBrk="1" hangingPunct="1">
              <a:lnSpc>
                <a:spcPct val="80000"/>
              </a:lnSpc>
              <a:buClrTx/>
            </a:pPr>
            <a:r>
              <a:rPr lang="en-US" altLang="zh-CN" sz="1500" b="1" smtClean="0">
                <a:solidFill>
                  <a:srgbClr val="444444"/>
                </a:solidFill>
                <a:ea typeface="宋体" charset="-122"/>
                <a:sym typeface="Arial" charset="0"/>
              </a:rPr>
              <a:t>Kabinettadministrasjonskontroller (CMC) </a:t>
            </a:r>
            <a:br>
              <a:rPr lang="en-US" altLang="zh-CN" sz="1500" b="1" smtClean="0">
                <a:solidFill>
                  <a:srgbClr val="444444"/>
                </a:solidFill>
                <a:ea typeface="宋体" charset="-122"/>
                <a:sym typeface="Arial" charset="0"/>
              </a:rPr>
            </a:br>
            <a:r>
              <a:rPr lang="en-US" altLang="zh-CN" sz="1500" b="1" smtClean="0">
                <a:solidFill>
                  <a:srgbClr val="444444"/>
                </a:solidFill>
                <a:ea typeface="宋体" charset="-122"/>
                <a:sym typeface="Arial" charset="0"/>
              </a:rPr>
              <a:t>for PowerEdge VRTX</a:t>
            </a:r>
          </a:p>
          <a:p>
            <a:pPr lvl="1" eaLnBrk="1" hangingPunct="1">
              <a:lnSpc>
                <a:spcPct val="80000"/>
              </a:lnSpc>
              <a:buClr>
                <a:srgbClr val="444444"/>
              </a:buClr>
            </a:pPr>
            <a:r>
              <a:rPr lang="en-US" altLang="zh-CN" sz="1300" smtClean="0">
                <a:solidFill>
                  <a:srgbClr val="444444"/>
                </a:solidFill>
                <a:ea typeface="宋体" charset="-122"/>
                <a:sym typeface="Arial" charset="0"/>
              </a:rPr>
              <a:t>Reduserer kompleksitet ved at administrasjon av servernoder, lagring, nettverk og strømforsyning samles i ett enhetlig verktøy og presenteres i én konsoll </a:t>
            </a:r>
          </a:p>
          <a:p>
            <a:pPr lvl="1" eaLnBrk="1" hangingPunct="1">
              <a:lnSpc>
                <a:spcPct val="80000"/>
              </a:lnSpc>
              <a:buClr>
                <a:srgbClr val="444444"/>
              </a:buClr>
            </a:pPr>
            <a:r>
              <a:rPr lang="en-US" altLang="zh-CN" sz="1300" smtClean="0">
                <a:solidFill>
                  <a:srgbClr val="444444"/>
                </a:solidFill>
                <a:ea typeface="宋体" charset="-122"/>
                <a:sym typeface="Arial" charset="0"/>
              </a:rPr>
              <a:t>Intuitivt, brukervennlig grafisk brukergrensesnitt (GUI) reduserer muligheten for feil </a:t>
            </a:r>
          </a:p>
          <a:p>
            <a:pPr lvl="1" eaLnBrk="1" hangingPunct="1">
              <a:lnSpc>
                <a:spcPct val="80000"/>
              </a:lnSpc>
              <a:buClr>
                <a:srgbClr val="444444"/>
              </a:buClr>
            </a:pPr>
            <a:r>
              <a:rPr lang="en-US" altLang="zh-CN" sz="1300" smtClean="0">
                <a:solidFill>
                  <a:srgbClr val="444444"/>
                </a:solidFill>
                <a:ea typeface="宋体" charset="-122"/>
                <a:sym typeface="Arial" charset="0"/>
              </a:rPr>
              <a:t>Samsvarer med CMC som brukes i datasenteret, slik at IT-administratorer kan bruke eksisterende</a:t>
            </a:r>
            <a:br>
              <a:rPr lang="en-US" altLang="zh-CN" sz="1300" smtClean="0">
                <a:solidFill>
                  <a:srgbClr val="444444"/>
                </a:solidFill>
                <a:ea typeface="宋体" charset="-122"/>
                <a:sym typeface="Arial" charset="0"/>
              </a:rPr>
            </a:br>
            <a:r>
              <a:rPr lang="en-US" altLang="zh-CN" sz="1300" smtClean="0">
                <a:solidFill>
                  <a:srgbClr val="444444"/>
                </a:solidFill>
                <a:ea typeface="宋体" charset="-122"/>
                <a:sym typeface="Arial" charset="0"/>
              </a:rPr>
              <a:t>kunnskap og redusere opplæringstid </a:t>
            </a:r>
          </a:p>
          <a:p>
            <a:pPr marL="0" indent="0" eaLnBrk="1" hangingPunct="1">
              <a:lnSpc>
                <a:spcPct val="80000"/>
              </a:lnSpc>
              <a:buClrTx/>
            </a:pPr>
            <a:endParaRPr lang="en-US" altLang="zh-CN" sz="1300" smtClean="0">
              <a:solidFill>
                <a:srgbClr val="444444"/>
              </a:solidFill>
              <a:ea typeface="宋体" charset="-122"/>
              <a:sym typeface="Arial" charset="0"/>
            </a:endParaRPr>
          </a:p>
        </p:txBody>
      </p:sp>
      <p:sp>
        <p:nvSpPr>
          <p:cNvPr id="45060" name="TextBox 9"/>
          <p:cNvSpPr txBox="1">
            <a:spLocks noChangeArrowheads="1"/>
          </p:cNvSpPr>
          <p:nvPr/>
        </p:nvSpPr>
        <p:spPr bwMode="auto">
          <a:xfrm>
            <a:off x="3124200" y="984250"/>
            <a:ext cx="5791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zh-CN" altLang="zh-CN" sz="1600">
              <a:solidFill>
                <a:srgbClr val="000000"/>
              </a:solidFill>
              <a:latin typeface="Museo Sans For Dell" pitchFamily="2" charset="0"/>
            </a:endParaRPr>
          </a:p>
        </p:txBody>
      </p:sp>
      <p:sp>
        <p:nvSpPr>
          <p:cNvPr id="45061" name="TextBox 19"/>
          <p:cNvSpPr txBox="1">
            <a:spLocks noChangeArrowheads="1"/>
          </p:cNvSpPr>
          <p:nvPr/>
        </p:nvSpPr>
        <p:spPr bwMode="auto">
          <a:xfrm>
            <a:off x="5181600" y="3124200"/>
            <a:ext cx="3962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zh-CN" altLang="zh-CN" sz="1600">
              <a:solidFill>
                <a:srgbClr val="000000"/>
              </a:solidFill>
              <a:latin typeface="Museo Sans For Dell" pitchFamily="2" charset="0"/>
            </a:endParaRPr>
          </a:p>
        </p:txBody>
      </p:sp>
      <p:sp>
        <p:nvSpPr>
          <p:cNvPr id="45062" name="Title 1"/>
          <p:cNvSpPr txBox="1">
            <a:spLocks/>
          </p:cNvSpPr>
          <p:nvPr/>
        </p:nvSpPr>
        <p:spPr bwMode="auto">
          <a:xfrm>
            <a:off x="228600" y="15240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85000"/>
              </a:lnSpc>
              <a:spcBef>
                <a:spcPts val="600"/>
              </a:spcBef>
            </a:pPr>
            <a:endParaRPr lang="zh-CN" altLang="zh-CN" sz="3200">
              <a:solidFill>
                <a:srgbClr val="00B050"/>
              </a:solidFill>
              <a:latin typeface="Museo For Dell" pitchFamily="2" charset="0"/>
            </a:endParaRPr>
          </a:p>
        </p:txBody>
      </p:sp>
      <p:pic>
        <p:nvPicPr>
          <p:cNvPr id="45063" name="Picture 1"/>
          <p:cNvPicPr>
            <a:picLocks noChangeAspect="1"/>
          </p:cNvPicPr>
          <p:nvPr/>
        </p:nvPicPr>
        <p:blipFill>
          <a:blip r:embed="rId3">
            <a:extLst>
              <a:ext uri="{28A0092B-C50C-407E-A947-70E740481C1C}">
                <a14:useLocalDpi xmlns:a14="http://schemas.microsoft.com/office/drawing/2010/main" val="0"/>
              </a:ext>
            </a:extLst>
          </a:blip>
          <a:srcRect t="10619"/>
          <a:stretch>
            <a:fillRect/>
          </a:stretch>
        </p:blipFill>
        <p:spPr bwMode="auto">
          <a:xfrm>
            <a:off x="5105400" y="1719263"/>
            <a:ext cx="3584575"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7"/>
          <p:cNvSpPr txBox="1">
            <a:spLocks noChangeArrowheads="1"/>
          </p:cNvSpPr>
          <p:nvPr/>
        </p:nvSpPr>
        <p:spPr bwMode="auto">
          <a:xfrm>
            <a:off x="5365750" y="4071938"/>
            <a:ext cx="2011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000000"/>
                </a:solidFill>
                <a:latin typeface="Museo Sans For Dell" pitchFamily="2" charset="0"/>
                <a:ea typeface="宋体" charset="-122"/>
                <a:sym typeface="Arial" charset="0"/>
              </a:rPr>
              <a:t>Geographic View for VRTX</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 forenkler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nettverk og I/O </a:t>
            </a:r>
          </a:p>
        </p:txBody>
      </p:sp>
      <p:sp>
        <p:nvSpPr>
          <p:cNvPr id="3" name="Content Placeholder 2"/>
          <p:cNvSpPr>
            <a:spLocks noGrp="1"/>
          </p:cNvSpPr>
          <p:nvPr>
            <p:ph sz="quarter" idx="12"/>
          </p:nvPr>
        </p:nvSpPr>
        <p:spPr>
          <a:xfrm>
            <a:off x="685800" y="1549400"/>
            <a:ext cx="4378325" cy="4481513"/>
          </a:xfrm>
        </p:spPr>
        <p:txBody>
          <a:bodyPr/>
          <a:lstStyle/>
          <a:p>
            <a:pPr marL="0" indent="0" eaLnBrk="1" hangingPunct="1">
              <a:buClrTx/>
            </a:pPr>
            <a:r>
              <a:rPr lang="en-US" altLang="zh-CN" sz="1200" b="1" smtClean="0">
                <a:solidFill>
                  <a:srgbClr val="444444"/>
                </a:solidFill>
                <a:ea typeface="宋体" charset="-122"/>
                <a:sym typeface="Arial" charset="0"/>
              </a:rPr>
              <a:t>Forenklet nettverk </a:t>
            </a:r>
          </a:p>
          <a:p>
            <a:pPr lvl="1" eaLnBrk="1" hangingPunct="1">
              <a:buClr>
                <a:srgbClr val="444444"/>
              </a:buClr>
            </a:pPr>
            <a:r>
              <a:rPr lang="en-US" altLang="zh-CN" sz="1100" smtClean="0">
                <a:solidFill>
                  <a:srgbClr val="444444"/>
                </a:solidFill>
                <a:ea typeface="宋体" charset="-122"/>
                <a:sym typeface="Arial" charset="0"/>
              </a:rPr>
              <a:t>Integrerte nettverksporter og bransjestandard PCI-spor reduserer kostnadene slik at de passer budsjettene i små virksomheter </a:t>
            </a:r>
          </a:p>
          <a:p>
            <a:pPr marL="0" indent="0" eaLnBrk="1" hangingPunct="1">
              <a:buClrTx/>
            </a:pPr>
            <a:r>
              <a:rPr lang="en-US" altLang="zh-CN" sz="1200" b="1" smtClean="0">
                <a:solidFill>
                  <a:srgbClr val="444444"/>
                </a:solidFill>
                <a:ea typeface="宋体" charset="-122"/>
                <a:sym typeface="Arial" charset="0"/>
              </a:rPr>
              <a:t>Åtte fleksible PCIe-spor</a:t>
            </a:r>
          </a:p>
          <a:p>
            <a:pPr lvl="1" eaLnBrk="1" hangingPunct="1">
              <a:buClr>
                <a:srgbClr val="444444"/>
              </a:buClr>
            </a:pPr>
            <a:r>
              <a:rPr lang="en-US" altLang="zh-CN" sz="1100" smtClean="0">
                <a:solidFill>
                  <a:srgbClr val="444444"/>
                </a:solidFill>
                <a:ea typeface="宋体" charset="-122"/>
                <a:sym typeface="Arial" charset="0"/>
              </a:rPr>
              <a:t>Tre PCI-spor i full høyde / full lengde</a:t>
            </a:r>
          </a:p>
          <a:p>
            <a:pPr lvl="2" eaLnBrk="1" hangingPunct="1">
              <a:buClrTx/>
            </a:pPr>
            <a:r>
              <a:rPr lang="en-US" altLang="zh-CN" sz="1100" smtClean="0">
                <a:solidFill>
                  <a:srgbClr val="444444"/>
                </a:solidFill>
                <a:ea typeface="宋体" charset="-122"/>
                <a:sym typeface="Arial" charset="0"/>
              </a:rPr>
              <a:t>Støtter grafikkprosessorer (GPU-er), både med </a:t>
            </a:r>
            <a:br>
              <a:rPr lang="en-US" altLang="zh-CN" sz="1100" smtClean="0">
                <a:solidFill>
                  <a:srgbClr val="444444"/>
                </a:solidFill>
                <a:ea typeface="宋体" charset="-122"/>
                <a:sym typeface="Arial" charset="0"/>
              </a:rPr>
            </a:br>
            <a:r>
              <a:rPr lang="en-US" altLang="zh-CN" sz="1100" smtClean="0">
                <a:solidFill>
                  <a:srgbClr val="444444"/>
                </a:solidFill>
                <a:ea typeface="宋体" charset="-122"/>
                <a:sym typeface="Arial" charset="0"/>
              </a:rPr>
              <a:t>enkel bredde og dobbel bredde</a:t>
            </a:r>
          </a:p>
          <a:p>
            <a:pPr lvl="1" eaLnBrk="1" hangingPunct="1">
              <a:buClr>
                <a:srgbClr val="444444"/>
              </a:buClr>
            </a:pPr>
            <a:r>
              <a:rPr lang="en-US" altLang="zh-CN" sz="1100" smtClean="0">
                <a:solidFill>
                  <a:srgbClr val="444444"/>
                </a:solidFill>
                <a:ea typeface="宋体" charset="-122"/>
                <a:sym typeface="Arial" charset="0"/>
              </a:rPr>
              <a:t>Fem SFP-spor (Small Form-factor Pluggable)</a:t>
            </a:r>
          </a:p>
          <a:p>
            <a:pPr lvl="1" eaLnBrk="1" hangingPunct="1">
              <a:buClr>
                <a:srgbClr val="444444"/>
              </a:buClr>
            </a:pPr>
            <a:r>
              <a:rPr lang="en-US" altLang="zh-CN" sz="1100" smtClean="0">
                <a:solidFill>
                  <a:srgbClr val="444444"/>
                </a:solidFill>
                <a:ea typeface="宋体" charset="-122"/>
                <a:sym typeface="Arial" charset="0"/>
              </a:rPr>
              <a:t>Sporadministrasjon</a:t>
            </a:r>
          </a:p>
          <a:p>
            <a:pPr lvl="2" eaLnBrk="1" hangingPunct="1">
              <a:buClrTx/>
            </a:pPr>
            <a:r>
              <a:rPr lang="en-US" altLang="zh-CN" sz="1100" smtClean="0">
                <a:solidFill>
                  <a:srgbClr val="444444"/>
                </a:solidFill>
                <a:ea typeface="宋体" charset="-122"/>
                <a:sym typeface="Arial" charset="0"/>
              </a:rPr>
              <a:t>Grunnleggende Express-administrasjon støtter opptil </a:t>
            </a:r>
            <a:br>
              <a:rPr lang="en-US" altLang="zh-CN" sz="1100" smtClean="0">
                <a:solidFill>
                  <a:srgbClr val="444444"/>
                </a:solidFill>
                <a:ea typeface="宋体" charset="-122"/>
                <a:sym typeface="Arial" charset="0"/>
              </a:rPr>
            </a:br>
            <a:r>
              <a:rPr lang="en-US" altLang="zh-CN" sz="1100" smtClean="0">
                <a:solidFill>
                  <a:srgbClr val="444444"/>
                </a:solidFill>
                <a:ea typeface="宋体" charset="-122"/>
                <a:sym typeface="Arial" charset="0"/>
              </a:rPr>
              <a:t>to PCIe andregenerasjons spor per servernode</a:t>
            </a:r>
          </a:p>
          <a:p>
            <a:pPr lvl="3" eaLnBrk="1" hangingPunct="1">
              <a:buClrTx/>
            </a:pPr>
            <a:r>
              <a:rPr lang="en-US" altLang="zh-CN" sz="1100" smtClean="0">
                <a:solidFill>
                  <a:srgbClr val="444444"/>
                </a:solidFill>
                <a:ea typeface="宋体" charset="-122"/>
                <a:sym typeface="Arial" charset="0"/>
              </a:rPr>
              <a:t>Fleksible spor kan tilordnes én-til-én til en dedikert </a:t>
            </a:r>
            <a:br>
              <a:rPr lang="en-US" altLang="zh-CN" sz="1100" smtClean="0">
                <a:solidFill>
                  <a:srgbClr val="444444"/>
                </a:solidFill>
                <a:ea typeface="宋体" charset="-122"/>
                <a:sym typeface="Arial" charset="0"/>
              </a:rPr>
            </a:br>
            <a:r>
              <a:rPr lang="en-US" altLang="zh-CN" sz="1100" smtClean="0">
                <a:solidFill>
                  <a:srgbClr val="444444"/>
                </a:solidFill>
                <a:ea typeface="宋体" charset="-122"/>
                <a:sym typeface="Arial" charset="0"/>
              </a:rPr>
              <a:t>servernode</a:t>
            </a:r>
          </a:p>
          <a:p>
            <a:pPr lvl="2" eaLnBrk="1" hangingPunct="1">
              <a:buClrTx/>
            </a:pPr>
            <a:r>
              <a:rPr lang="en-US" altLang="zh-CN" sz="1100" smtClean="0">
                <a:solidFill>
                  <a:srgbClr val="444444"/>
                </a:solidFill>
                <a:ea typeface="宋体" charset="-122"/>
                <a:sym typeface="Arial" charset="0"/>
              </a:rPr>
              <a:t>Avansert Enterprise-systemadministrasjonslisens</a:t>
            </a:r>
          </a:p>
          <a:p>
            <a:pPr lvl="3" eaLnBrk="1" hangingPunct="1">
              <a:buClrTx/>
            </a:pPr>
            <a:r>
              <a:rPr lang="en-US" altLang="zh-CN" sz="1100" smtClean="0">
                <a:solidFill>
                  <a:srgbClr val="444444"/>
                </a:solidFill>
                <a:ea typeface="宋体" charset="-122"/>
                <a:sym typeface="Arial" charset="0"/>
              </a:rPr>
              <a:t>Opptil fire PCIe-spor som kan tilordnes til en bestemt node</a:t>
            </a:r>
          </a:p>
          <a:p>
            <a:pPr marL="0" indent="0" eaLnBrk="1" hangingPunct="1">
              <a:buClrTx/>
            </a:pPr>
            <a:r>
              <a:rPr lang="en-US" altLang="zh-CN" sz="1200" b="1" smtClean="0">
                <a:solidFill>
                  <a:srgbClr val="444444"/>
                </a:solidFill>
                <a:ea typeface="宋体" charset="-122"/>
                <a:sym typeface="Arial" charset="0"/>
              </a:rPr>
              <a:t> Alternativer for I/O (inndata/utdata)</a:t>
            </a:r>
          </a:p>
          <a:p>
            <a:pPr lvl="1" eaLnBrk="1" hangingPunct="1">
              <a:buClr>
                <a:srgbClr val="444444"/>
              </a:buClr>
            </a:pPr>
            <a:r>
              <a:rPr lang="en-US" altLang="zh-CN" sz="1100" smtClean="0">
                <a:solidFill>
                  <a:srgbClr val="444444"/>
                </a:solidFill>
                <a:ea typeface="宋体" charset="-122"/>
                <a:sym typeface="Arial" charset="0"/>
              </a:rPr>
              <a:t>1 GbE intern svitsjmodul følger med som standard</a:t>
            </a:r>
          </a:p>
          <a:p>
            <a:pPr lvl="2" eaLnBrk="1" hangingPunct="1">
              <a:buClrTx/>
            </a:pPr>
            <a:r>
              <a:rPr lang="en-US" altLang="zh-CN" sz="1100" smtClean="0">
                <a:solidFill>
                  <a:srgbClr val="444444"/>
                </a:solidFill>
                <a:ea typeface="宋体" charset="-122"/>
                <a:sym typeface="Arial" charset="0"/>
              </a:rPr>
              <a:t>Koblet til utvalgte PowerEdge M620-nettverkskort og/eller PowerEdge M520 I/O-moduler (IOM-er) </a:t>
            </a:r>
          </a:p>
          <a:p>
            <a:pPr lvl="2" eaLnBrk="1" hangingPunct="1">
              <a:buClrTx/>
            </a:pPr>
            <a:r>
              <a:rPr lang="en-US" altLang="zh-CN" sz="1100" smtClean="0">
                <a:solidFill>
                  <a:srgbClr val="444444"/>
                </a:solidFill>
                <a:ea typeface="宋体" charset="-122"/>
                <a:sym typeface="Arial" charset="0"/>
              </a:rPr>
              <a:t>Støtter konsolidering for opptil 8 Gb båndbredde</a:t>
            </a:r>
          </a:p>
          <a:p>
            <a:pPr lvl="1" eaLnBrk="1" hangingPunct="1">
              <a:buClr>
                <a:srgbClr val="444444"/>
              </a:buClr>
            </a:pPr>
            <a:r>
              <a:rPr lang="en-US" altLang="zh-CN" sz="1100" smtClean="0">
                <a:solidFill>
                  <a:srgbClr val="444444"/>
                </a:solidFill>
                <a:ea typeface="宋体" charset="-122"/>
                <a:sym typeface="Arial" charset="0"/>
              </a:rPr>
              <a:t>Valgfri pass-thru-modul med åtte 1 GbE-porter </a:t>
            </a:r>
          </a:p>
        </p:txBody>
      </p:sp>
      <p:pic>
        <p:nvPicPr>
          <p:cNvPr id="46084" name="Picture 5"/>
          <p:cNvPicPr>
            <a:picLocks noChangeAspect="1"/>
          </p:cNvPicPr>
          <p:nvPr/>
        </p:nvPicPr>
        <p:blipFill>
          <a:blip r:embed="rId3">
            <a:extLst>
              <a:ext uri="{28A0092B-C50C-407E-A947-70E740481C1C}">
                <a14:useLocalDpi xmlns:a14="http://schemas.microsoft.com/office/drawing/2010/main" val="0"/>
              </a:ext>
            </a:extLst>
          </a:blip>
          <a:srcRect l="32556" t="3091" r="31432"/>
          <a:stretch>
            <a:fillRect/>
          </a:stretch>
        </p:blipFill>
        <p:spPr bwMode="auto">
          <a:xfrm>
            <a:off x="6559550" y="1785938"/>
            <a:ext cx="2147888"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12"/>
          <p:cNvSpPr>
            <a:spLocks noChangeArrowheads="1"/>
          </p:cNvSpPr>
          <p:nvPr/>
        </p:nvSpPr>
        <p:spPr bwMode="auto">
          <a:xfrm>
            <a:off x="6910388" y="2025650"/>
            <a:ext cx="539750" cy="852488"/>
          </a:xfrm>
          <a:prstGeom prst="rect">
            <a:avLst/>
          </a:prstGeom>
          <a:noFill/>
          <a:ln w="28575">
            <a:solidFill>
              <a:srgbClr val="B7295A"/>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sp>
        <p:nvSpPr>
          <p:cNvPr id="46086" name="Rectangle 17"/>
          <p:cNvSpPr>
            <a:spLocks noChangeArrowheads="1"/>
          </p:cNvSpPr>
          <p:nvPr/>
        </p:nvSpPr>
        <p:spPr bwMode="auto">
          <a:xfrm>
            <a:off x="7031038" y="2881313"/>
            <a:ext cx="598487" cy="822325"/>
          </a:xfrm>
          <a:prstGeom prst="rect">
            <a:avLst/>
          </a:prstGeom>
          <a:noFill/>
          <a:ln w="28575">
            <a:solidFill>
              <a:srgbClr val="B7295A"/>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sp>
        <p:nvSpPr>
          <p:cNvPr id="46087" name="TextBox 27"/>
          <p:cNvSpPr txBox="1">
            <a:spLocks noChangeArrowheads="1"/>
          </p:cNvSpPr>
          <p:nvPr/>
        </p:nvSpPr>
        <p:spPr bwMode="auto">
          <a:xfrm>
            <a:off x="5367338" y="5843588"/>
            <a:ext cx="36480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444444"/>
                </a:solidFill>
                <a:latin typeface="Museo Sans For Dell" pitchFamily="2" charset="0"/>
                <a:ea typeface="宋体" charset="-122"/>
                <a:sym typeface="Arial" charset="0"/>
              </a:rPr>
              <a:t>Opptil fire redundante vifter med hotplug-funksjonalitet</a:t>
            </a:r>
          </a:p>
        </p:txBody>
      </p:sp>
      <p:sp>
        <p:nvSpPr>
          <p:cNvPr id="46088" name="TextBox 28"/>
          <p:cNvSpPr txBox="1">
            <a:spLocks noChangeArrowheads="1"/>
          </p:cNvSpPr>
          <p:nvPr/>
        </p:nvSpPr>
        <p:spPr bwMode="auto">
          <a:xfrm>
            <a:off x="6800850" y="1484313"/>
            <a:ext cx="1497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000000"/>
                </a:solidFill>
                <a:latin typeface="Museo Sans For Dell" pitchFamily="2" charset="0"/>
                <a:ea typeface="宋体" charset="-122"/>
                <a:sym typeface="Arial" charset="0"/>
              </a:rPr>
              <a:t>PowerEdge VRTX </a:t>
            </a:r>
            <a:br>
              <a:rPr lang="en-US" altLang="zh-CN" sz="1000">
                <a:solidFill>
                  <a:srgbClr val="000000"/>
                </a:solidFill>
                <a:latin typeface="Museo Sans For Dell" pitchFamily="2" charset="0"/>
                <a:ea typeface="宋体" charset="-122"/>
                <a:sym typeface="Arial" charset="0"/>
              </a:rPr>
            </a:br>
            <a:r>
              <a:rPr lang="en-US" altLang="zh-CN" sz="1000">
                <a:solidFill>
                  <a:srgbClr val="000000"/>
                </a:solidFill>
                <a:latin typeface="Museo Sans For Dell" pitchFamily="2" charset="0"/>
                <a:ea typeface="宋体" charset="-122"/>
                <a:sym typeface="Arial" charset="0"/>
              </a:rPr>
              <a:t>sett bakfra</a:t>
            </a:r>
          </a:p>
        </p:txBody>
      </p:sp>
      <p:sp>
        <p:nvSpPr>
          <p:cNvPr id="46089" name="TextBox 29"/>
          <p:cNvSpPr txBox="1">
            <a:spLocks noChangeArrowheads="1"/>
          </p:cNvSpPr>
          <p:nvPr/>
        </p:nvSpPr>
        <p:spPr bwMode="auto">
          <a:xfrm>
            <a:off x="5367338" y="5649913"/>
            <a:ext cx="11874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444444"/>
                </a:solidFill>
                <a:latin typeface="Museo Sans For Dell" pitchFamily="2" charset="0"/>
                <a:ea typeface="宋体" charset="-122"/>
                <a:sym typeface="Arial" charset="0"/>
              </a:rPr>
              <a:t>Åtte RJ45-porter</a:t>
            </a:r>
          </a:p>
        </p:txBody>
      </p:sp>
      <p:sp>
        <p:nvSpPr>
          <p:cNvPr id="46090" name="TextBox 31"/>
          <p:cNvSpPr txBox="1">
            <a:spLocks noChangeArrowheads="1"/>
          </p:cNvSpPr>
          <p:nvPr/>
        </p:nvSpPr>
        <p:spPr bwMode="auto">
          <a:xfrm>
            <a:off x="5367338" y="5113338"/>
            <a:ext cx="2082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444444"/>
                </a:solidFill>
                <a:latin typeface="Museo Sans For Dell" pitchFamily="2" charset="0"/>
                <a:ea typeface="宋体" charset="-122"/>
                <a:sym typeface="Arial" charset="0"/>
              </a:rPr>
              <a:t>Opptil fire redundante strømforsyningsenheter </a:t>
            </a:r>
            <a:br>
              <a:rPr lang="en-US" altLang="zh-CN" sz="1000">
                <a:solidFill>
                  <a:srgbClr val="444444"/>
                </a:solidFill>
                <a:latin typeface="Museo Sans For Dell" pitchFamily="2" charset="0"/>
                <a:ea typeface="宋体" charset="-122"/>
                <a:sym typeface="Arial" charset="0"/>
              </a:rPr>
            </a:br>
            <a:r>
              <a:rPr lang="en-US" altLang="zh-CN" sz="1000">
                <a:solidFill>
                  <a:srgbClr val="444444"/>
                </a:solidFill>
                <a:latin typeface="Museo Sans For Dell" pitchFamily="2" charset="0"/>
                <a:ea typeface="宋体" charset="-122"/>
                <a:sym typeface="Arial" charset="0"/>
              </a:rPr>
              <a:t>med hotplug-funksjonalitet </a:t>
            </a:r>
          </a:p>
        </p:txBody>
      </p:sp>
      <p:sp>
        <p:nvSpPr>
          <p:cNvPr id="46091" name="Rectangle 32"/>
          <p:cNvSpPr>
            <a:spLocks noChangeArrowheads="1"/>
          </p:cNvSpPr>
          <p:nvPr/>
        </p:nvSpPr>
        <p:spPr bwMode="auto">
          <a:xfrm>
            <a:off x="6910388" y="3763963"/>
            <a:ext cx="598487" cy="1317625"/>
          </a:xfrm>
          <a:prstGeom prst="rect">
            <a:avLst/>
          </a:prstGeom>
          <a:noFill/>
          <a:ln w="19050">
            <a:solidFill>
              <a:srgbClr val="B7295A"/>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sp>
        <p:nvSpPr>
          <p:cNvPr id="46092" name="Rectangle 33"/>
          <p:cNvSpPr>
            <a:spLocks noChangeArrowheads="1"/>
          </p:cNvSpPr>
          <p:nvPr/>
        </p:nvSpPr>
        <p:spPr bwMode="auto">
          <a:xfrm>
            <a:off x="7508875" y="3763963"/>
            <a:ext cx="120650" cy="1138237"/>
          </a:xfrm>
          <a:prstGeom prst="rect">
            <a:avLst/>
          </a:prstGeom>
          <a:noFill/>
          <a:ln w="19050">
            <a:solidFill>
              <a:srgbClr val="B7295A"/>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cxnSp>
        <p:nvCxnSpPr>
          <p:cNvPr id="49" name="Straight Arrow Connector 48"/>
          <p:cNvCxnSpPr/>
          <p:nvPr/>
        </p:nvCxnSpPr>
        <p:spPr>
          <a:xfrm flipV="1">
            <a:off x="8034338" y="4722813"/>
            <a:ext cx="0" cy="1096962"/>
          </a:xfrm>
          <a:prstGeom prst="straightConnector1">
            <a:avLst/>
          </a:prstGeom>
          <a:ln w="12700">
            <a:solidFill>
              <a:srgbClr val="B7295A"/>
            </a:solidFill>
            <a:tailEnd type="arrow"/>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3778250" y="3063875"/>
            <a:ext cx="3200400" cy="0"/>
          </a:xfrm>
          <a:custGeom>
            <a:avLst/>
            <a:gdLst>
              <a:gd name="connsiteX0" fmla="*/ 0 w 2227385"/>
              <a:gd name="connsiteY0" fmla="*/ 0 h 0"/>
              <a:gd name="connsiteX1" fmla="*/ 2227385 w 2227385"/>
              <a:gd name="connsiteY1" fmla="*/ 0 h 0"/>
            </a:gdLst>
            <a:ahLst/>
            <a:cxnLst>
              <a:cxn ang="0">
                <a:pos x="connsiteX0" y="connsiteY0"/>
              </a:cxn>
              <a:cxn ang="0">
                <a:pos x="connsiteX1" y="connsiteY1"/>
              </a:cxn>
            </a:cxnLst>
            <a:rect l="l" t="t" r="r" b="b"/>
            <a:pathLst>
              <a:path w="2227385">
                <a:moveTo>
                  <a:pt x="0" y="0"/>
                </a:moveTo>
                <a:lnTo>
                  <a:pt x="2227385" y="0"/>
                </a:lnTo>
              </a:path>
            </a:pathLst>
          </a:cu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Freeform 30"/>
          <p:cNvSpPr/>
          <p:nvPr/>
        </p:nvSpPr>
        <p:spPr>
          <a:xfrm flipV="1">
            <a:off x="3335338" y="2401888"/>
            <a:ext cx="3514725" cy="46037"/>
          </a:xfrm>
          <a:custGeom>
            <a:avLst/>
            <a:gdLst>
              <a:gd name="connsiteX0" fmla="*/ 0 w 2227385"/>
              <a:gd name="connsiteY0" fmla="*/ 0 h 0"/>
              <a:gd name="connsiteX1" fmla="*/ 2227385 w 2227385"/>
              <a:gd name="connsiteY1" fmla="*/ 0 h 0"/>
            </a:gdLst>
            <a:ahLst/>
            <a:cxnLst>
              <a:cxn ang="0">
                <a:pos x="connsiteX0" y="connsiteY0"/>
              </a:cxn>
              <a:cxn ang="0">
                <a:pos x="connsiteX1" y="connsiteY1"/>
              </a:cxn>
            </a:cxnLst>
            <a:rect l="l" t="t" r="r" b="b"/>
            <a:pathLst>
              <a:path w="2227385">
                <a:moveTo>
                  <a:pt x="0" y="0"/>
                </a:moveTo>
                <a:lnTo>
                  <a:pt x="2227385" y="0"/>
                </a:lnTo>
              </a:path>
            </a:pathLst>
          </a:cu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Freeform 14"/>
          <p:cNvSpPr/>
          <p:nvPr/>
        </p:nvSpPr>
        <p:spPr>
          <a:xfrm>
            <a:off x="6978650" y="5121275"/>
            <a:ext cx="274638" cy="274638"/>
          </a:xfrm>
          <a:custGeom>
            <a:avLst/>
            <a:gdLst>
              <a:gd name="connsiteX0" fmla="*/ 0 w 381468"/>
              <a:gd name="connsiteY0" fmla="*/ 426346 h 426346"/>
              <a:gd name="connsiteX1" fmla="*/ 381468 w 381468"/>
              <a:gd name="connsiteY1" fmla="*/ 426346 h 426346"/>
              <a:gd name="connsiteX2" fmla="*/ 381468 w 381468"/>
              <a:gd name="connsiteY2" fmla="*/ 0 h 426346"/>
            </a:gdLst>
            <a:ahLst/>
            <a:cxnLst>
              <a:cxn ang="0">
                <a:pos x="connsiteX0" y="connsiteY0"/>
              </a:cxn>
              <a:cxn ang="0">
                <a:pos x="connsiteX1" y="connsiteY1"/>
              </a:cxn>
              <a:cxn ang="0">
                <a:pos x="connsiteX2" y="connsiteY2"/>
              </a:cxn>
            </a:cxnLst>
            <a:rect l="l" t="t" r="r" b="b"/>
            <a:pathLst>
              <a:path w="381468" h="426346">
                <a:moveTo>
                  <a:pt x="0" y="426346"/>
                </a:moveTo>
                <a:lnTo>
                  <a:pt x="381468" y="426346"/>
                </a:lnTo>
                <a:lnTo>
                  <a:pt x="381468" y="0"/>
                </a:lnTo>
              </a:path>
            </a:pathLst>
          </a:cu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 name="Freeform 34"/>
          <p:cNvSpPr/>
          <p:nvPr/>
        </p:nvSpPr>
        <p:spPr>
          <a:xfrm>
            <a:off x="6559550" y="4914900"/>
            <a:ext cx="1025525" cy="846138"/>
          </a:xfrm>
          <a:custGeom>
            <a:avLst/>
            <a:gdLst>
              <a:gd name="connsiteX0" fmla="*/ 0 w 381468"/>
              <a:gd name="connsiteY0" fmla="*/ 426346 h 426346"/>
              <a:gd name="connsiteX1" fmla="*/ 381468 w 381468"/>
              <a:gd name="connsiteY1" fmla="*/ 426346 h 426346"/>
              <a:gd name="connsiteX2" fmla="*/ 381468 w 381468"/>
              <a:gd name="connsiteY2" fmla="*/ 0 h 426346"/>
            </a:gdLst>
            <a:ahLst/>
            <a:cxnLst>
              <a:cxn ang="0">
                <a:pos x="connsiteX0" y="connsiteY0"/>
              </a:cxn>
              <a:cxn ang="0">
                <a:pos x="connsiteX1" y="connsiteY1"/>
              </a:cxn>
              <a:cxn ang="0">
                <a:pos x="connsiteX2" y="connsiteY2"/>
              </a:cxn>
            </a:cxnLst>
            <a:rect l="l" t="t" r="r" b="b"/>
            <a:pathLst>
              <a:path w="381468" h="426346">
                <a:moveTo>
                  <a:pt x="0" y="426346"/>
                </a:moveTo>
                <a:lnTo>
                  <a:pt x="381468" y="426346"/>
                </a:lnTo>
                <a:lnTo>
                  <a:pt x="381468" y="0"/>
                </a:lnTo>
              </a:path>
            </a:pathLst>
          </a:cu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85800" y="1423988"/>
            <a:ext cx="7954963" cy="850900"/>
          </a:xfrm>
        </p:spPr>
        <p:txBody>
          <a:bodyPr/>
          <a:lstStyle/>
          <a:p>
            <a:pPr eaLnBrk="1" hangingPunct="1"/>
            <a:r>
              <a:rPr lang="en-US" altLang="zh-CN" sz="6700" smtClean="0">
                <a:solidFill>
                  <a:srgbClr val="FFFFFF"/>
                </a:solidFill>
                <a:ea typeface="宋体" charset="-122"/>
                <a:sym typeface="Arial" charset="0"/>
              </a:rPr>
              <a:t>Løsningsscenarioer</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VRTX-løsningsscenario: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Lite advokatkontor </a:t>
            </a:r>
          </a:p>
        </p:txBody>
      </p:sp>
      <p:sp>
        <p:nvSpPr>
          <p:cNvPr id="48131" name="Content Placeholder 4"/>
          <p:cNvSpPr>
            <a:spLocks noGrp="1"/>
          </p:cNvSpPr>
          <p:nvPr>
            <p:ph sz="quarter" idx="12"/>
          </p:nvPr>
        </p:nvSpPr>
        <p:spPr>
          <a:xfrm>
            <a:off x="685800" y="1574800"/>
            <a:ext cx="7497763" cy="4481513"/>
          </a:xfrm>
        </p:spPr>
        <p:txBody>
          <a:bodyPr/>
          <a:lstStyle/>
          <a:p>
            <a:pPr marL="0" indent="0" eaLnBrk="1" hangingPunct="1">
              <a:buClrTx/>
            </a:pPr>
            <a:r>
              <a:rPr lang="en-US" altLang="zh-CN" sz="1400" smtClean="0">
                <a:solidFill>
                  <a:srgbClr val="FFFFFF"/>
                </a:solidFill>
                <a:ea typeface="宋体" charset="-122"/>
                <a:sym typeface="Arial" charset="0"/>
              </a:rPr>
              <a:t>Scenario: En voksende juridisk praksis ansetter stadig nye folk og trenger en mer fleksibel IT-løsning som støtter den voksende praksisen. Spesielt trenger de å styrke samarbeidet mellom medarbeidere og klienter, styrke saksrapportering og arkivering samt sikre at klientopplysningene forblir konfidensielle. </a:t>
            </a:r>
          </a:p>
        </p:txBody>
      </p:sp>
      <p:sp>
        <p:nvSpPr>
          <p:cNvPr id="48132" name="Content Placeholder 2"/>
          <p:cNvSpPr txBox="1">
            <a:spLocks/>
          </p:cNvSpPr>
          <p:nvPr/>
        </p:nvSpPr>
        <p:spPr bwMode="auto">
          <a:xfrm>
            <a:off x="685800" y="2771775"/>
            <a:ext cx="3835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cs typeface="Arial" charset="0"/>
              </a:defRPr>
            </a:lvl1pPr>
            <a:lvl2pPr marL="136525" indent="-136525"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spcAft>
                <a:spcPts val="600"/>
              </a:spcAft>
              <a:buSzPct val="100000"/>
            </a:pPr>
            <a:r>
              <a:rPr lang="en-US" altLang="zh-CN" sz="1400" b="1">
                <a:solidFill>
                  <a:srgbClr val="FFFFFF"/>
                </a:solidFill>
                <a:latin typeface="Museo Sans For Dell" pitchFamily="2" charset="0"/>
                <a:ea typeface="宋体" charset="-122"/>
                <a:sym typeface="Arial" charset="0"/>
              </a:rPr>
              <a:t>Problem: Uoppfylte IT-mål</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Bruke mindre gulvplass på maskinvare.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Innføre en IT-plattform som vokser med virksomheten.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Øke systemets oppetid ved å redusere responstiden fra tjenesteleverandør.</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Styrke klienttjenester med raskere, mer stabil tilgang til klientdata.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Redusere støy. </a:t>
            </a:r>
          </a:p>
        </p:txBody>
      </p:sp>
      <p:sp>
        <p:nvSpPr>
          <p:cNvPr id="48133" name="Content Placeholder 11"/>
          <p:cNvSpPr txBox="1">
            <a:spLocks/>
          </p:cNvSpPr>
          <p:nvPr/>
        </p:nvSpPr>
        <p:spPr bwMode="auto">
          <a:xfrm>
            <a:off x="4697413" y="2771775"/>
            <a:ext cx="37496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a:solidFill>
                  <a:schemeClr val="tx1"/>
                </a:solidFill>
                <a:latin typeface="Arial" charset="0"/>
                <a:cs typeface="Arial" charset="0"/>
              </a:defRPr>
            </a:lvl1pPr>
            <a:lvl2pPr marL="136525" indent="-136525"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spcAft>
                <a:spcPts val="600"/>
              </a:spcAft>
              <a:buSzPct val="100000"/>
            </a:pPr>
            <a:r>
              <a:rPr lang="en-US" altLang="zh-CN" sz="1400" b="1">
                <a:solidFill>
                  <a:srgbClr val="FFFFFF"/>
                </a:solidFill>
                <a:latin typeface="Museo Sans For Dell" pitchFamily="2" charset="0"/>
                <a:ea typeface="宋体" charset="-122"/>
                <a:sym typeface="Arial" charset="0"/>
              </a:rPr>
              <a:t>Løsning: PowerEdge VRTX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Bruker mindre plass, forbedrer ytelsen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og frigir plass til nye formål.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Når virksomheten øker og krever skalering av beregnings- og lagringsløsninger, er løsningen en enkel innsetting.</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Geographic View og Dell OpenManage-løsninger lar tjenesteleverandøren enkelt identifisere og løse problemer eksternt og raskt, og eliminerer reisetid til advokatkontoret.</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Stor, delt intern lagringskapasitet og enestående ytelse styrker klientservicen, uten kostnadene for et komplisert SAN (Storage Area Network).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Reduserte støynivåer styrker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produktiviteten i staben.</a:t>
            </a: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VRTX-løsningsscenario: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Regional helseinstitusjon</a:t>
            </a:r>
          </a:p>
        </p:txBody>
      </p:sp>
      <p:sp>
        <p:nvSpPr>
          <p:cNvPr id="49155" name="Content Placeholder 4"/>
          <p:cNvSpPr>
            <a:spLocks noGrp="1"/>
          </p:cNvSpPr>
          <p:nvPr>
            <p:ph sz="quarter" idx="12"/>
          </p:nvPr>
        </p:nvSpPr>
        <p:spPr>
          <a:xfrm>
            <a:off x="685800" y="1574800"/>
            <a:ext cx="7954963" cy="4481513"/>
          </a:xfrm>
        </p:spPr>
        <p:txBody>
          <a:bodyPr/>
          <a:lstStyle/>
          <a:p>
            <a:pPr marL="0" indent="0" eaLnBrk="1" hangingPunct="1">
              <a:buClrTx/>
            </a:pPr>
            <a:r>
              <a:rPr lang="en-US" altLang="zh-CN" sz="1400" smtClean="0">
                <a:solidFill>
                  <a:srgbClr val="FFFFFF"/>
                </a:solidFill>
                <a:ea typeface="宋体" charset="-122"/>
                <a:sym typeface="Arial" charset="0"/>
              </a:rPr>
              <a:t>Scenario: En voksende regional praksis trenger å overholde samsvarskrav </a:t>
            </a:r>
            <a:br>
              <a:rPr lang="en-US" altLang="zh-CN" sz="1400" smtClean="0">
                <a:solidFill>
                  <a:srgbClr val="FFFFFF"/>
                </a:solidFill>
                <a:ea typeface="宋体" charset="-122"/>
                <a:sym typeface="Arial" charset="0"/>
              </a:rPr>
            </a:br>
            <a:r>
              <a:rPr lang="en-US" altLang="zh-CN" sz="1400" smtClean="0">
                <a:solidFill>
                  <a:srgbClr val="FFFFFF"/>
                </a:solidFill>
                <a:ea typeface="宋体" charset="-122"/>
                <a:sym typeface="Arial" charset="0"/>
              </a:rPr>
              <a:t>for beskyttelse av pasientinformasjon, styrke samarbeid for henvisninger, implementere </a:t>
            </a:r>
            <a:br>
              <a:rPr lang="en-US" altLang="zh-CN" sz="1400" smtClean="0">
                <a:solidFill>
                  <a:srgbClr val="FFFFFF"/>
                </a:solidFill>
                <a:ea typeface="宋体" charset="-122"/>
                <a:sym typeface="Arial" charset="0"/>
              </a:rPr>
            </a:br>
            <a:r>
              <a:rPr lang="en-US" altLang="zh-CN" sz="1400" smtClean="0">
                <a:solidFill>
                  <a:srgbClr val="FFFFFF"/>
                </a:solidFill>
                <a:ea typeface="宋体" charset="-122"/>
                <a:sym typeface="Arial" charset="0"/>
              </a:rPr>
              <a:t>elektroniske journaler og forbedre pleie og elektronisk tilgang for pasienter. </a:t>
            </a:r>
          </a:p>
        </p:txBody>
      </p:sp>
      <p:sp>
        <p:nvSpPr>
          <p:cNvPr id="49156" name="Content Placeholder 2"/>
          <p:cNvSpPr txBox="1">
            <a:spLocks/>
          </p:cNvSpPr>
          <p:nvPr/>
        </p:nvSpPr>
        <p:spPr bwMode="auto">
          <a:xfrm>
            <a:off x="685800" y="2771775"/>
            <a:ext cx="34750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cs typeface="Arial" charset="0"/>
              </a:defRPr>
            </a:lvl1pPr>
            <a:lvl2pPr marL="136525" indent="-136525"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spcAft>
                <a:spcPts val="600"/>
              </a:spcAft>
              <a:buSzPct val="100000"/>
            </a:pPr>
            <a:r>
              <a:rPr lang="en-US" altLang="zh-CN" sz="1400" b="1">
                <a:solidFill>
                  <a:srgbClr val="FFFFFF"/>
                </a:solidFill>
                <a:latin typeface="Museo Sans For Dell" pitchFamily="2" charset="0"/>
                <a:ea typeface="宋体" charset="-122"/>
                <a:sym typeface="Arial" charset="0"/>
              </a:rPr>
              <a:t>Problem: Uoppfylte IT-mål</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Overvinne maskinvarespredning som hindrer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vekst.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Ta hånd om dataeksplosjon som følge av økt antall pasienter.</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Kontrollere driftsutgifter ved å styrke produktiviteten i en liten IT-avdeling.</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Sikre levering av pasientpleie ved å redusere systemnedetid fordi det tar tid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å identifisere eksterne systemproblemer.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Implementere servervirtualiseringfor å kontrollere kapital- og driftsutgifter, og øke systemets tilgjengelighet.</a:t>
            </a:r>
          </a:p>
        </p:txBody>
      </p:sp>
      <p:sp>
        <p:nvSpPr>
          <p:cNvPr id="49157" name="Content Placeholder 11"/>
          <p:cNvSpPr txBox="1">
            <a:spLocks/>
          </p:cNvSpPr>
          <p:nvPr/>
        </p:nvSpPr>
        <p:spPr bwMode="auto">
          <a:xfrm>
            <a:off x="4697413" y="2771775"/>
            <a:ext cx="3932237"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a:solidFill>
                  <a:schemeClr val="tx1"/>
                </a:solidFill>
                <a:latin typeface="Arial" charset="0"/>
                <a:cs typeface="Arial" charset="0"/>
              </a:defRPr>
            </a:lvl1pPr>
            <a:lvl2pPr marL="136525" indent="-136525"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spcAft>
                <a:spcPts val="600"/>
              </a:spcAft>
              <a:buSzPct val="100000"/>
            </a:pPr>
            <a:r>
              <a:rPr lang="en-US" altLang="zh-CN" sz="1400" b="1">
                <a:solidFill>
                  <a:srgbClr val="FFFFFF"/>
                </a:solidFill>
                <a:latin typeface="Museo Sans For Dell" pitchFamily="2" charset="0"/>
                <a:ea typeface="宋体" charset="-122"/>
                <a:sym typeface="Arial" charset="0"/>
              </a:rPr>
              <a:t>Løsning: PowerEdge VRTX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PowerEdge VRTX-skalerbarhet bidrar til å eliminere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behov for kostbar flytting til et større kontor med mer plass. Nå støttes forretningsvekst i stedet for å forhindres.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Enorm, sikker lagringskapasitet i boksen skaleres med økende pasientpopulasjon, uten kostnader knyttet til en ekstern SAN.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En forent løsning for systemadministrasjon øker produktiviteten i gjeldende IT-avdeling slik at man unngår å måtte ansette flere systemadministratorer.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OpenManage Geographic View-funksjonen muliggjør rask, oversiktlig identifisering av eksterne systemproblemer fra et sentralt punkt.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Ferdig testede og sertifiserte maskinvare- og hypervisor-konfigurasjoner muliggjør problemfri og sikker implementering av servervirtualisering.</a:t>
            </a: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VRTX-løsningsscenario: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Nasjonal handelsvirksomhet</a:t>
            </a:r>
          </a:p>
        </p:txBody>
      </p:sp>
      <p:sp>
        <p:nvSpPr>
          <p:cNvPr id="50179" name="Content Placeholder 4"/>
          <p:cNvSpPr>
            <a:spLocks noGrp="1"/>
          </p:cNvSpPr>
          <p:nvPr>
            <p:ph sz="quarter" idx="12"/>
          </p:nvPr>
        </p:nvSpPr>
        <p:spPr>
          <a:xfrm>
            <a:off x="685800" y="1412875"/>
            <a:ext cx="7954963" cy="4481513"/>
          </a:xfrm>
        </p:spPr>
        <p:txBody>
          <a:bodyPr/>
          <a:lstStyle/>
          <a:p>
            <a:pPr marL="0" indent="0" eaLnBrk="1" hangingPunct="1">
              <a:buClrTx/>
            </a:pPr>
            <a:r>
              <a:rPr lang="en-US" altLang="zh-CN" sz="1400" smtClean="0">
                <a:solidFill>
                  <a:srgbClr val="FFFFFF"/>
                </a:solidFill>
                <a:ea typeface="宋体" charset="-122"/>
                <a:sym typeface="Arial" charset="0"/>
              </a:rPr>
              <a:t>Scenario: En nasjonal forhandler trenger å standardisere IT-infrastrukturen for å redusere kostnader. Spesifikt ønsker de styrket kundeservice, styrket leverandørkjederapportering og beslutningsstøtte, bedre sikkerhet, økt tilgjengelighet samt redusere ressurser som brukes på å vedlikeholde IT-policyer. De trenger også hjelp med å oppdatere, overvåke og beskytte data på tvers av hundrevis av butikker. </a:t>
            </a:r>
          </a:p>
          <a:p>
            <a:pPr marL="0" indent="0" eaLnBrk="1" hangingPunct="1">
              <a:buClrTx/>
            </a:pPr>
            <a:r>
              <a:rPr lang="en-US" altLang="zh-CN" sz="1400" smtClean="0">
                <a:solidFill>
                  <a:srgbClr val="FFFFFF"/>
                </a:solidFill>
                <a:ea typeface="宋体" charset="-122"/>
                <a:sym typeface="Arial" charset="0"/>
              </a:rPr>
              <a:t> </a:t>
            </a:r>
          </a:p>
        </p:txBody>
      </p:sp>
      <p:sp>
        <p:nvSpPr>
          <p:cNvPr id="50180" name="Content Placeholder 2"/>
          <p:cNvSpPr txBox="1">
            <a:spLocks/>
          </p:cNvSpPr>
          <p:nvPr/>
        </p:nvSpPr>
        <p:spPr bwMode="auto">
          <a:xfrm>
            <a:off x="685800" y="2578100"/>
            <a:ext cx="35655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cs typeface="Arial" charset="0"/>
              </a:defRPr>
            </a:lvl1pPr>
            <a:lvl2pPr marL="136525" indent="-136525"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spcAft>
                <a:spcPts val="600"/>
              </a:spcAft>
              <a:buSzPct val="100000"/>
            </a:pPr>
            <a:r>
              <a:rPr lang="en-US" altLang="zh-CN" sz="1400" b="1">
                <a:solidFill>
                  <a:srgbClr val="FFFFFF"/>
                </a:solidFill>
                <a:latin typeface="Museo Sans For Dell" pitchFamily="2" charset="0"/>
                <a:ea typeface="宋体" charset="-122"/>
                <a:sym typeface="Arial" charset="0"/>
              </a:rPr>
              <a:t>Problem: Uoppfylte IT-mål</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Forbedret kundeservice med raskere tilgang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til kunderegistre.</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Forbedre tilgjengeligheten på en kostnadseffektiv måte samt øke systemets oppetid i butikkene.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Standardisere til én plattform på tvers av alle avdelinger og hovedkontorets datasenter, for å redusere kompleksitet og kostnader knyttet til uensartet maskinvare.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Redusere mulighet for feil og systemnedetid som følge av at forskjellige verktøy brukes til å administrere butikkene og det sentrale datasenteret.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Gi systemadministratorene på det sentrale stedet mulighet til å raskt vurdere tilstanden til eksterne systemer og finne en diagnose.</a:t>
            </a:r>
          </a:p>
        </p:txBody>
      </p:sp>
      <p:sp>
        <p:nvSpPr>
          <p:cNvPr id="50181" name="Content Placeholder 11"/>
          <p:cNvSpPr txBox="1">
            <a:spLocks/>
          </p:cNvSpPr>
          <p:nvPr/>
        </p:nvSpPr>
        <p:spPr bwMode="auto">
          <a:xfrm>
            <a:off x="4697413" y="2578100"/>
            <a:ext cx="4114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a:solidFill>
                  <a:schemeClr val="tx1"/>
                </a:solidFill>
                <a:latin typeface="Arial" charset="0"/>
                <a:cs typeface="Arial" charset="0"/>
              </a:defRPr>
            </a:lvl1pPr>
            <a:lvl2pPr marL="136525" indent="-136525"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spcAft>
                <a:spcPts val="600"/>
              </a:spcAft>
              <a:buSzPct val="100000"/>
            </a:pPr>
            <a:r>
              <a:rPr lang="en-US" altLang="zh-CN" sz="1400" b="1">
                <a:solidFill>
                  <a:srgbClr val="FFFFFF"/>
                </a:solidFill>
                <a:latin typeface="Museo Sans For Dell" pitchFamily="2" charset="0"/>
                <a:ea typeface="宋体" charset="-122"/>
                <a:sym typeface="Arial" charset="0"/>
              </a:rPr>
              <a:t>Løsning: PowerEdge VRTX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Gi raskere kundeservice med enestående beregnings- og lagringsytelse, uten en dyrebar SAN-løsning.</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Direkte migrering innenfor kabinettet reduserer nedetiden samtidig som man unngår kompleksiteten og problemer med kabling, strømforsyning og håndtering av en SAN.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Standardiser og forenkle implementering og administrasjon med en plattform som bruker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samme servernoder som datasenteret.</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CMC for PowerEdge VRTX i eksterne butikker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har samme utseende og opplevelse som CMC i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datasenteret, slik at IT-administratorene trygt kan bruke det de allerede kan. </a:t>
            </a:r>
          </a:p>
          <a:p>
            <a:pPr lvl="1">
              <a:lnSpc>
                <a:spcPct val="90000"/>
              </a:lnSpc>
              <a:spcAft>
                <a:spcPts val="8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OpenManage Geographic View-funksjonen muliggjør </a:t>
            </a:r>
            <a:br>
              <a:rPr lang="en-US" altLang="zh-CN" sz="1200">
                <a:solidFill>
                  <a:srgbClr val="FFFFFF"/>
                </a:solidFill>
                <a:latin typeface="Museo Sans For Dell" pitchFamily="2" charset="0"/>
                <a:ea typeface="宋体" charset="-122"/>
                <a:sym typeface="Arial" charset="0"/>
              </a:rPr>
            </a:br>
            <a:r>
              <a:rPr lang="en-US" altLang="zh-CN" sz="1200">
                <a:solidFill>
                  <a:srgbClr val="FFFFFF"/>
                </a:solidFill>
                <a:latin typeface="Museo Sans For Dell" pitchFamily="2" charset="0"/>
                <a:ea typeface="宋体" charset="-122"/>
                <a:sym typeface="Arial" charset="0"/>
              </a:rPr>
              <a:t>oversiktlig identifisering av tilstanden for eksterne systemer fra et sentralt sted, og øker dermed oppetiden i butikkene.</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3"/>
          <p:cNvSpPr>
            <a:spLocks noGrp="1"/>
          </p:cNvSpPr>
          <p:nvPr>
            <p:ph type="title"/>
          </p:nvPr>
        </p:nvSpPr>
        <p:spPr>
          <a:xfrm>
            <a:off x="685800" y="1431925"/>
            <a:ext cx="7954963" cy="850900"/>
          </a:xfrm>
        </p:spPr>
        <p:txBody>
          <a:bodyPr/>
          <a:lstStyle/>
          <a:p>
            <a:pPr eaLnBrk="1" hangingPunct="1"/>
            <a:r>
              <a:rPr lang="en-US" altLang="zh-CN" sz="8000" smtClean="0">
                <a:solidFill>
                  <a:srgbClr val="FFFFFF"/>
                </a:solidFill>
                <a:ea typeface="宋体" charset="-122"/>
                <a:sym typeface="Arial" charset="0"/>
              </a:rPr>
              <a:t>Kunde</a:t>
            </a:r>
            <a:br>
              <a:rPr lang="en-US" altLang="zh-CN" sz="8000" smtClean="0">
                <a:solidFill>
                  <a:srgbClr val="FFFFFF"/>
                </a:solidFill>
                <a:ea typeface="宋体" charset="-122"/>
                <a:sym typeface="Arial" charset="0"/>
              </a:rPr>
            </a:br>
            <a:r>
              <a:rPr lang="en-US" altLang="zh-CN" sz="8000" smtClean="0">
                <a:solidFill>
                  <a:srgbClr val="FFFFFF"/>
                </a:solidFill>
                <a:ea typeface="宋体" charset="-122"/>
                <a:sym typeface="Arial" charset="0"/>
              </a:rPr>
              <a:t>fordeler</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01"/>
          <p:cNvPicPr>
            <a:picLocks noChangeAspect="1" noChangeArrowheads="1"/>
          </p:cNvPicPr>
          <p:nvPr/>
        </p:nvPicPr>
        <p:blipFill>
          <a:blip r:embed="rId3">
            <a:extLst>
              <a:ext uri="{28A0092B-C50C-407E-A947-70E740481C1C}">
                <a14:useLocalDpi xmlns:a14="http://schemas.microsoft.com/office/drawing/2010/main" val="0"/>
              </a:ext>
            </a:extLst>
          </a:blip>
          <a:srcRect b="11578"/>
          <a:stretch>
            <a:fillRect/>
          </a:stretch>
        </p:blipFill>
        <p:spPr bwMode="auto">
          <a:xfrm>
            <a:off x="5348288" y="2344738"/>
            <a:ext cx="183038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itle 1"/>
          <p:cNvSpPr>
            <a:spLocks noGrp="1"/>
          </p:cNvSpPr>
          <p:nvPr>
            <p:ph type="title"/>
          </p:nvPr>
        </p:nvSpPr>
        <p:spPr>
          <a:xfrm>
            <a:off x="685800" y="339725"/>
            <a:ext cx="7683500" cy="850900"/>
          </a:xfrm>
        </p:spPr>
        <p:txBody>
          <a:bodyPr/>
          <a:lstStyle/>
          <a:p>
            <a:pPr eaLnBrk="1" hangingPunct="1"/>
            <a:r>
              <a:rPr lang="en-US" altLang="zh-CN" smtClean="0">
                <a:solidFill>
                  <a:srgbClr val="FFFFFF"/>
                </a:solidFill>
                <a:ea typeface="宋体" charset="-122"/>
                <a:sym typeface="Arial" charset="0"/>
              </a:rPr>
              <a:t>PowerEdge VRTX: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Gjøre det kompliserte enkelt</a:t>
            </a:r>
          </a:p>
        </p:txBody>
      </p:sp>
      <p:sp>
        <p:nvSpPr>
          <p:cNvPr id="52228" name="Content Placeholder 4"/>
          <p:cNvSpPr>
            <a:spLocks noGrp="1"/>
          </p:cNvSpPr>
          <p:nvPr>
            <p:ph sz="quarter" idx="12"/>
          </p:nvPr>
        </p:nvSpPr>
        <p:spPr>
          <a:xfrm>
            <a:off x="685800" y="1574800"/>
            <a:ext cx="7954963" cy="4481513"/>
          </a:xfrm>
        </p:spPr>
        <p:txBody>
          <a:bodyPr/>
          <a:lstStyle/>
          <a:p>
            <a:pPr marL="0" indent="0" eaLnBrk="1" hangingPunct="1">
              <a:buClrTx/>
            </a:pPr>
            <a:r>
              <a:rPr lang="en-US" altLang="zh-CN" sz="1400" smtClean="0">
                <a:solidFill>
                  <a:srgbClr val="444444"/>
                </a:solidFill>
                <a:ea typeface="宋体" charset="-122"/>
                <a:sym typeface="Arial" charset="0"/>
              </a:rPr>
              <a:t>PowerEdge VRTX er en enkel løsning med riktig størrelse som administrer og konsoliderer forretningsapplikasjoner i to til tre virtualiserte servere med delt lagring, alt til en rimelig pris.</a:t>
            </a:r>
          </a:p>
        </p:txBody>
      </p:sp>
      <p:sp>
        <p:nvSpPr>
          <p:cNvPr id="52229" name="TextBox 98"/>
          <p:cNvSpPr txBox="1">
            <a:spLocks noChangeArrowheads="1"/>
          </p:cNvSpPr>
          <p:nvPr/>
        </p:nvSpPr>
        <p:spPr bwMode="auto">
          <a:xfrm>
            <a:off x="1204913" y="5353050"/>
            <a:ext cx="288131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lnSpc>
                <a:spcPct val="90000"/>
              </a:lnSpc>
              <a:spcBef>
                <a:spcPts val="100"/>
              </a:spcBef>
              <a:spcAft>
                <a:spcPts val="100"/>
              </a:spcAft>
              <a:buSzPct val="100000"/>
            </a:pPr>
            <a:r>
              <a:rPr lang="en-US" altLang="zh-CN" sz="1800" b="1">
                <a:solidFill>
                  <a:srgbClr val="CE1126"/>
                </a:solidFill>
                <a:latin typeface="Museo Sans For Dell" pitchFamily="2" charset="0"/>
                <a:ea typeface="宋体" charset="-122"/>
                <a:sym typeface="Arial" charset="0"/>
              </a:rPr>
              <a:t>Nåværende miljø</a:t>
            </a:r>
          </a:p>
          <a:p>
            <a:pPr algn="ctr">
              <a:lnSpc>
                <a:spcPct val="90000"/>
              </a:lnSpc>
              <a:spcBef>
                <a:spcPts val="100"/>
              </a:spcBef>
              <a:spcAft>
                <a:spcPts val="100"/>
              </a:spcAft>
              <a:buSzPct val="100000"/>
            </a:pPr>
            <a:r>
              <a:rPr lang="en-US" altLang="zh-CN" sz="1400" b="1">
                <a:solidFill>
                  <a:srgbClr val="CE1126"/>
                </a:solidFill>
                <a:latin typeface="Museo Sans For Dell" pitchFamily="2" charset="0"/>
                <a:ea typeface="宋体" charset="-122"/>
                <a:sym typeface="Arial" charset="0"/>
              </a:rPr>
              <a:t>Komplekst, ineffektivt og lite fleksibelt</a:t>
            </a:r>
          </a:p>
        </p:txBody>
      </p:sp>
      <p:sp>
        <p:nvSpPr>
          <p:cNvPr id="52230" name="TextBox 100"/>
          <p:cNvSpPr txBox="1">
            <a:spLocks noChangeArrowheads="1"/>
          </p:cNvSpPr>
          <p:nvPr/>
        </p:nvSpPr>
        <p:spPr bwMode="auto">
          <a:xfrm>
            <a:off x="4776788" y="5353050"/>
            <a:ext cx="2971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lnSpc>
                <a:spcPct val="90000"/>
              </a:lnSpc>
              <a:spcBef>
                <a:spcPts val="100"/>
              </a:spcBef>
              <a:spcAft>
                <a:spcPts val="100"/>
              </a:spcAft>
              <a:buSzPct val="100000"/>
            </a:pPr>
            <a:r>
              <a:rPr lang="en-US" altLang="zh-CN" sz="1800" b="1">
                <a:solidFill>
                  <a:srgbClr val="7AB800"/>
                </a:solidFill>
                <a:latin typeface="Museo Sans For Dell" pitchFamily="2" charset="0"/>
                <a:ea typeface="宋体" charset="-122"/>
                <a:sym typeface="Arial" charset="0"/>
              </a:rPr>
              <a:t>PowerEdge VRTX</a:t>
            </a:r>
          </a:p>
          <a:p>
            <a:pPr algn="ctr">
              <a:lnSpc>
                <a:spcPct val="90000"/>
              </a:lnSpc>
              <a:spcBef>
                <a:spcPts val="100"/>
              </a:spcBef>
              <a:spcAft>
                <a:spcPts val="100"/>
              </a:spcAft>
              <a:buSzPct val="100000"/>
            </a:pPr>
            <a:r>
              <a:rPr lang="en-US" altLang="zh-CN" sz="1400" b="1">
                <a:solidFill>
                  <a:srgbClr val="7AB800"/>
                </a:solidFill>
                <a:latin typeface="Museo Sans For Dell" pitchFamily="2" charset="0"/>
                <a:ea typeface="宋体" charset="-122"/>
                <a:sym typeface="Arial" charset="0"/>
              </a:rPr>
              <a:t>Enkelt, effektivt og fleksibelt</a:t>
            </a:r>
          </a:p>
        </p:txBody>
      </p:sp>
      <p:grpSp>
        <p:nvGrpSpPr>
          <p:cNvPr id="52231" name="Group 3"/>
          <p:cNvGrpSpPr>
            <a:grpSpLocks/>
          </p:cNvGrpSpPr>
          <p:nvPr/>
        </p:nvGrpSpPr>
        <p:grpSpPr bwMode="auto">
          <a:xfrm>
            <a:off x="1195388" y="2235200"/>
            <a:ext cx="2895600" cy="2981325"/>
            <a:chOff x="457200" y="1295400"/>
            <a:chExt cx="4217681" cy="4343400"/>
          </a:xfrm>
        </p:grpSpPr>
        <p:sp>
          <p:nvSpPr>
            <p:cNvPr id="52233" name="Rectangle 96"/>
            <p:cNvSpPr>
              <a:spLocks noChangeArrowheads="1"/>
            </p:cNvSpPr>
            <p:nvPr/>
          </p:nvSpPr>
          <p:spPr bwMode="auto">
            <a:xfrm>
              <a:off x="457200" y="1295400"/>
              <a:ext cx="4217681" cy="4343400"/>
            </a:xfrm>
            <a:prstGeom prst="rect">
              <a:avLst/>
            </a:prstGeom>
            <a:solidFill>
              <a:schemeClr val="tx2">
                <a:alpha val="78822"/>
              </a:schemeClr>
            </a:solidFill>
            <a:ln w="38100">
              <a:solidFill>
                <a:srgbClr val="CE1126"/>
              </a:solidFill>
              <a:miter lim="800000"/>
              <a:headEnd/>
              <a:tailEnd/>
            </a:ln>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pic>
          <p:nvPicPr>
            <p:cNvPr id="5223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860190"/>
              <a:ext cx="845001" cy="50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5"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r="8698"/>
            <a:stretch>
              <a:fillRect/>
            </a:stretch>
          </p:blipFill>
          <p:spPr bwMode="auto">
            <a:xfrm>
              <a:off x="3810000" y="1371600"/>
              <a:ext cx="715795" cy="50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390" y="1397402"/>
              <a:ext cx="2488806" cy="17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56" y="1604573"/>
              <a:ext cx="2474275" cy="3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390" y="1981200"/>
              <a:ext cx="2488806" cy="17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56" y="2155545"/>
              <a:ext cx="2474275" cy="3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56" y="2552024"/>
              <a:ext cx="2474275" cy="15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299018"/>
              <a:ext cx="710103" cy="127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2" name="Group 2053"/>
            <p:cNvGrpSpPr>
              <a:grpSpLocks/>
            </p:cNvGrpSpPr>
            <p:nvPr/>
          </p:nvGrpSpPr>
          <p:grpSpPr bwMode="auto">
            <a:xfrm>
              <a:off x="517346" y="2781106"/>
              <a:ext cx="1801593" cy="336272"/>
              <a:chOff x="364946" y="2704906"/>
              <a:chExt cx="1801593" cy="336272"/>
            </a:xfrm>
          </p:grpSpPr>
          <p:pic>
            <p:nvPicPr>
              <p:cNvPr id="52306" name="Picture 4" descr="http://www.hansgeltonvideo.com/cd_blank.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946" y="2704906"/>
                <a:ext cx="413939" cy="3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07" name="Picture 4" descr="http://www.hansgeltonvideo.com/cd_blank.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182" y="2704906"/>
                <a:ext cx="413939" cy="3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08" name="Picture 4" descr="http://www.hansgeltonvideo.com/cd_blank.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418" y="2704906"/>
                <a:ext cx="413939" cy="3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09" name="Picture 4" descr="http://www.hansgeltonvideo.com/cd_blank.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9654" y="2704906"/>
                <a:ext cx="413939" cy="3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10" name="Picture 4" descr="http://www.hansgeltonvideo.com/cd_blank.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890" y="2704906"/>
                <a:ext cx="413939" cy="3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11" name="Picture 4" descr="http://www.hansgeltonvideo.com/cd_blank.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6126" y="2704906"/>
                <a:ext cx="413939" cy="3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12" name="Picture 4" descr="http://www.hansgeltonvideo.com/cd_blank.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4362" y="2704906"/>
                <a:ext cx="413939" cy="3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13" name="Picture 4" descr="http://www.hansgeltonvideo.com/cd_blank.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2704906"/>
                <a:ext cx="413939" cy="3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2243"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00400" y="3124200"/>
              <a:ext cx="919261" cy="53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4"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0373" y="3407336"/>
              <a:ext cx="880315" cy="57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5"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0" y="3733800"/>
              <a:ext cx="908540" cy="59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6" name="Picture 2" descr="http://meviocoupons.com/images/drobo-storage-robot-coupon-code-offer.jpg"/>
            <p:cNvPicPr>
              <a:picLocks noChangeAspect="1" noChangeArrowheads="1"/>
            </p:cNvPicPr>
            <p:nvPr/>
          </p:nvPicPr>
          <p:blipFill>
            <a:blip r:embed="rId13" cstate="print">
              <a:extLst>
                <a:ext uri="{28A0092B-C50C-407E-A947-70E740481C1C}">
                  <a14:useLocalDpi xmlns:a14="http://schemas.microsoft.com/office/drawing/2010/main" val="0"/>
                </a:ext>
              </a:extLst>
            </a:blip>
            <a:srcRect l="18465" t="11243" r="17918" b="6609"/>
            <a:stretch>
              <a:fillRect/>
            </a:stretch>
          </p:blipFill>
          <p:spPr bwMode="auto">
            <a:xfrm>
              <a:off x="2362200" y="3048000"/>
              <a:ext cx="792041" cy="68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7" name="Picture 4" descr="http://www.alliancetechpartners.com/images/refurbished_hp_proliant_ml350_g6_server.png"/>
            <p:cNvPicPr>
              <a:picLocks noChangeAspect="1" noChangeArrowheads="1"/>
            </p:cNvPicPr>
            <p:nvPr/>
          </p:nvPicPr>
          <p:blipFill>
            <a:blip r:embed="rId14">
              <a:extLst>
                <a:ext uri="{28A0092B-C50C-407E-A947-70E740481C1C}">
                  <a14:useLocalDpi xmlns:a14="http://schemas.microsoft.com/office/drawing/2010/main" val="0"/>
                </a:ext>
              </a:extLst>
            </a:blip>
            <a:srcRect l="22426" t="4129" r="24783" b="14790"/>
            <a:stretch>
              <a:fillRect/>
            </a:stretch>
          </p:blipFill>
          <p:spPr bwMode="auto">
            <a:xfrm>
              <a:off x="3124200" y="1371600"/>
              <a:ext cx="718262" cy="100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8" name="Picture 1" descr="cid:image001.jpg@01CCA488.1C54D1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20248" y="2438400"/>
              <a:ext cx="1099352" cy="64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9" name="Group 99"/>
            <p:cNvGrpSpPr>
              <a:grpSpLocks/>
            </p:cNvGrpSpPr>
            <p:nvPr/>
          </p:nvGrpSpPr>
          <p:grpSpPr bwMode="auto">
            <a:xfrm>
              <a:off x="1298575" y="5181600"/>
              <a:ext cx="3197225" cy="371475"/>
              <a:chOff x="1219200" y="5029200"/>
              <a:chExt cx="3197225" cy="371475"/>
            </a:xfrm>
          </p:grpSpPr>
          <p:pic>
            <p:nvPicPr>
              <p:cNvPr id="52300"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01"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02"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03"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04"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28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05"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50" name="Group 118"/>
            <p:cNvGrpSpPr>
              <a:grpSpLocks/>
            </p:cNvGrpSpPr>
            <p:nvPr/>
          </p:nvGrpSpPr>
          <p:grpSpPr bwMode="auto">
            <a:xfrm>
              <a:off x="1295400" y="4800600"/>
              <a:ext cx="3197225" cy="371475"/>
              <a:chOff x="1219200" y="5029200"/>
              <a:chExt cx="3197225" cy="371475"/>
            </a:xfrm>
          </p:grpSpPr>
          <p:pic>
            <p:nvPicPr>
              <p:cNvPr id="52294"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95"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96"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97"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98"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28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99"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0" y="5029200"/>
                <a:ext cx="5302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51" name="Group 111"/>
            <p:cNvGrpSpPr>
              <a:grpSpLocks/>
            </p:cNvGrpSpPr>
            <p:nvPr/>
          </p:nvGrpSpPr>
          <p:grpSpPr bwMode="auto">
            <a:xfrm>
              <a:off x="533400" y="3124200"/>
              <a:ext cx="1767470" cy="666673"/>
              <a:chOff x="2514600" y="2971800"/>
              <a:chExt cx="1767470" cy="666673"/>
            </a:xfrm>
          </p:grpSpPr>
          <p:grpSp>
            <p:nvGrpSpPr>
              <p:cNvPr id="52284" name="Group 109"/>
              <p:cNvGrpSpPr>
                <a:grpSpLocks/>
              </p:cNvGrpSpPr>
              <p:nvPr/>
            </p:nvGrpSpPr>
            <p:grpSpPr bwMode="auto">
              <a:xfrm>
                <a:off x="2518574" y="3281257"/>
                <a:ext cx="1763496" cy="357216"/>
                <a:chOff x="2518574" y="3281257"/>
                <a:chExt cx="1763496" cy="357216"/>
              </a:xfrm>
            </p:grpSpPr>
            <p:pic>
              <p:nvPicPr>
                <p:cNvPr id="5229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8574" y="3304875"/>
                  <a:ext cx="453004" cy="33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91"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55405" y="3298970"/>
                  <a:ext cx="453004" cy="33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92"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92236" y="3287161"/>
                  <a:ext cx="453004" cy="33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93"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9066" y="3281257"/>
                  <a:ext cx="453004" cy="33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85" name="Group 126"/>
              <p:cNvGrpSpPr>
                <a:grpSpLocks/>
              </p:cNvGrpSpPr>
              <p:nvPr/>
            </p:nvGrpSpPr>
            <p:grpSpPr bwMode="auto">
              <a:xfrm>
                <a:off x="2514600" y="2971800"/>
                <a:ext cx="1763496" cy="357216"/>
                <a:chOff x="2518574" y="3281257"/>
                <a:chExt cx="1763496" cy="357216"/>
              </a:xfrm>
            </p:grpSpPr>
            <p:pic>
              <p:nvPicPr>
                <p:cNvPr id="52286"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8574" y="3304875"/>
                  <a:ext cx="453004" cy="33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87"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55405" y="3298970"/>
                  <a:ext cx="453004" cy="33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88"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92236" y="3287161"/>
                  <a:ext cx="453004" cy="33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89"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9066" y="3281257"/>
                  <a:ext cx="453004" cy="33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2252" name="Group 2051"/>
            <p:cNvGrpSpPr>
              <a:grpSpLocks/>
            </p:cNvGrpSpPr>
            <p:nvPr/>
          </p:nvGrpSpPr>
          <p:grpSpPr bwMode="auto">
            <a:xfrm>
              <a:off x="609600" y="3810000"/>
              <a:ext cx="2483993" cy="581884"/>
              <a:chOff x="1552913" y="4038600"/>
              <a:chExt cx="2483993" cy="581884"/>
            </a:xfrm>
          </p:grpSpPr>
          <p:grpSp>
            <p:nvGrpSpPr>
              <p:cNvPr id="52274" name="Group 2048"/>
              <p:cNvGrpSpPr>
                <a:grpSpLocks/>
              </p:cNvGrpSpPr>
              <p:nvPr/>
            </p:nvGrpSpPr>
            <p:grpSpPr bwMode="auto">
              <a:xfrm>
                <a:off x="1552913" y="4346238"/>
                <a:ext cx="2483993" cy="274246"/>
                <a:chOff x="1581826" y="4346238"/>
                <a:chExt cx="2483993" cy="274246"/>
              </a:xfrm>
            </p:grpSpPr>
            <p:pic>
              <p:nvPicPr>
                <p:cNvPr id="52280"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20614" y="4346238"/>
                  <a:ext cx="625812" cy="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81"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1826" y="4346238"/>
                  <a:ext cx="625812" cy="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82"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0007" y="4346238"/>
                  <a:ext cx="625812" cy="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83"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1220" y="4346238"/>
                  <a:ext cx="625812" cy="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75" name="Group 151"/>
              <p:cNvGrpSpPr>
                <a:grpSpLocks/>
              </p:cNvGrpSpPr>
              <p:nvPr/>
            </p:nvGrpSpPr>
            <p:grpSpPr bwMode="auto">
              <a:xfrm>
                <a:off x="1552913" y="4038600"/>
                <a:ext cx="2483993" cy="274246"/>
                <a:chOff x="1581826" y="4346238"/>
                <a:chExt cx="2483993" cy="274246"/>
              </a:xfrm>
            </p:grpSpPr>
            <p:pic>
              <p:nvPicPr>
                <p:cNvPr id="52276"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20614" y="4346238"/>
                  <a:ext cx="625812" cy="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7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1826" y="4346238"/>
                  <a:ext cx="625812" cy="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78"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0007" y="4346238"/>
                  <a:ext cx="625812" cy="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79"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1220" y="4346238"/>
                  <a:ext cx="625812" cy="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2253" name="Group 2052"/>
            <p:cNvGrpSpPr>
              <a:grpSpLocks/>
            </p:cNvGrpSpPr>
            <p:nvPr/>
          </p:nvGrpSpPr>
          <p:grpSpPr bwMode="auto">
            <a:xfrm>
              <a:off x="1295400" y="4429913"/>
              <a:ext cx="3191107" cy="340560"/>
              <a:chOff x="1047124" y="5105400"/>
              <a:chExt cx="4001752" cy="427073"/>
            </a:xfrm>
          </p:grpSpPr>
          <p:grpSp>
            <p:nvGrpSpPr>
              <p:cNvPr id="52254" name="Group 158"/>
              <p:cNvGrpSpPr>
                <a:grpSpLocks/>
              </p:cNvGrpSpPr>
              <p:nvPr/>
            </p:nvGrpSpPr>
            <p:grpSpPr bwMode="auto">
              <a:xfrm>
                <a:off x="3048000" y="5321942"/>
                <a:ext cx="2000876" cy="210531"/>
                <a:chOff x="1704662" y="4126096"/>
                <a:chExt cx="2610476" cy="274673"/>
              </a:xfrm>
            </p:grpSpPr>
            <p:pic>
              <p:nvPicPr>
                <p:cNvPr id="52270"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04662"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71"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55641"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72"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06620"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73"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7600"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55" name="Group 159"/>
              <p:cNvGrpSpPr>
                <a:grpSpLocks/>
              </p:cNvGrpSpPr>
              <p:nvPr/>
            </p:nvGrpSpPr>
            <p:grpSpPr bwMode="auto">
              <a:xfrm>
                <a:off x="3048000" y="5105400"/>
                <a:ext cx="2000876" cy="210531"/>
                <a:chOff x="1704662" y="4126096"/>
                <a:chExt cx="2610476" cy="274673"/>
              </a:xfrm>
            </p:grpSpPr>
            <p:pic>
              <p:nvPicPr>
                <p:cNvPr id="52266"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04662"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67"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55641"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68"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06620"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69"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7600"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56" name="Group 160"/>
              <p:cNvGrpSpPr>
                <a:grpSpLocks/>
              </p:cNvGrpSpPr>
              <p:nvPr/>
            </p:nvGrpSpPr>
            <p:grpSpPr bwMode="auto">
              <a:xfrm>
                <a:off x="1047124" y="5321942"/>
                <a:ext cx="2000876" cy="210531"/>
                <a:chOff x="1704662" y="4126096"/>
                <a:chExt cx="2610476" cy="274673"/>
              </a:xfrm>
            </p:grpSpPr>
            <p:pic>
              <p:nvPicPr>
                <p:cNvPr id="52262"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04662"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63"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55641"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64"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06620"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65"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7600"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57" name="Group 161"/>
              <p:cNvGrpSpPr>
                <a:grpSpLocks/>
              </p:cNvGrpSpPr>
              <p:nvPr/>
            </p:nvGrpSpPr>
            <p:grpSpPr bwMode="auto">
              <a:xfrm>
                <a:off x="1047124" y="5105400"/>
                <a:ext cx="2000876" cy="210531"/>
                <a:chOff x="1704662" y="4126096"/>
                <a:chExt cx="2610476" cy="274673"/>
              </a:xfrm>
            </p:grpSpPr>
            <p:pic>
              <p:nvPicPr>
                <p:cNvPr id="52258"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04662"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9"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55641"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60"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06620"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61"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7600" y="4126096"/>
                  <a:ext cx="657538" cy="2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52232" name="Right Arrow 7"/>
          <p:cNvSpPr>
            <a:spLocks noChangeArrowheads="1"/>
          </p:cNvSpPr>
          <p:nvPr/>
        </p:nvSpPr>
        <p:spPr bwMode="auto">
          <a:xfrm>
            <a:off x="4114800" y="3317875"/>
            <a:ext cx="550863" cy="644525"/>
          </a:xfrm>
          <a:prstGeom prst="rightArrow">
            <a:avLst>
              <a:gd name="adj1" fmla="val 50000"/>
              <a:gd name="adj2" fmla="val 50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70000"/>
              </a:lnSpc>
              <a:spcBef>
                <a:spcPts val="100"/>
              </a:spcBef>
              <a:spcAft>
                <a:spcPts val="100"/>
              </a:spcAft>
            </a:pPr>
            <a:endParaRPr lang="zh-CN" altLang="zh-CN" sz="1900">
              <a:solidFill>
                <a:schemeClr val="tx2"/>
              </a:solidFill>
              <a:latin typeface="Museo Sans For Dell" pitchFamily="2" charset="0"/>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5"/>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VRTX-systemadministrasjon: Kontrollnivåer</a:t>
            </a:r>
          </a:p>
        </p:txBody>
      </p:sp>
      <p:sp>
        <p:nvSpPr>
          <p:cNvPr id="53251" name="Content Placeholder 2"/>
          <p:cNvSpPr>
            <a:spLocks noGrp="1"/>
          </p:cNvSpPr>
          <p:nvPr>
            <p:ph sz="quarter" idx="12"/>
          </p:nvPr>
        </p:nvSpPr>
        <p:spPr>
          <a:xfrm>
            <a:off x="5443538" y="1574800"/>
            <a:ext cx="3108325" cy="4479925"/>
          </a:xfrm>
        </p:spPr>
        <p:txBody>
          <a:bodyPr/>
          <a:lstStyle/>
          <a:p>
            <a:pPr marL="0" indent="0" eaLnBrk="1" hangingPunct="1">
              <a:buClrTx/>
            </a:pPr>
            <a:r>
              <a:rPr lang="en-US" altLang="zh-CN" sz="1400" smtClean="0">
                <a:solidFill>
                  <a:srgbClr val="444444"/>
                </a:solidFill>
                <a:ea typeface="宋体" charset="-122"/>
                <a:sym typeface="Arial" charset="0"/>
              </a:rPr>
              <a:t>Enkeltkontorer </a:t>
            </a:r>
          </a:p>
          <a:p>
            <a:pPr lvl="1" eaLnBrk="1" hangingPunct="1">
              <a:buClr>
                <a:srgbClr val="444444"/>
              </a:buClr>
            </a:pPr>
            <a:r>
              <a:rPr lang="en-US" altLang="zh-CN" sz="1200" smtClean="0">
                <a:solidFill>
                  <a:srgbClr val="444444"/>
                </a:solidFill>
                <a:ea typeface="宋体" charset="-122"/>
                <a:sym typeface="Arial" charset="0"/>
              </a:rPr>
              <a:t>CMC samler administrasjon av servere, lagringsløsninger og nettverk</a:t>
            </a:r>
          </a:p>
          <a:p>
            <a:pPr lvl="2" eaLnBrk="1" hangingPunct="1">
              <a:buClrTx/>
            </a:pPr>
            <a:r>
              <a:rPr lang="en-US" altLang="zh-CN" sz="1200" smtClean="0">
                <a:solidFill>
                  <a:srgbClr val="444444"/>
                </a:solidFill>
                <a:ea typeface="宋体" charset="-122"/>
                <a:sym typeface="Arial" charset="0"/>
              </a:rPr>
              <a:t>Enkel å installere og få kontaktpunkter som må vedlikeholdes </a:t>
            </a:r>
          </a:p>
          <a:p>
            <a:pPr lvl="2" eaLnBrk="1" hangingPunct="1">
              <a:buClrTx/>
            </a:pPr>
            <a:r>
              <a:rPr lang="en-US" altLang="zh-CN" sz="1200" smtClean="0">
                <a:solidFill>
                  <a:srgbClr val="444444"/>
                </a:solidFill>
                <a:ea typeface="宋体" charset="-122"/>
                <a:sym typeface="Arial" charset="0"/>
              </a:rPr>
              <a:t>Enkel i bruk med et raskt, moderne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brukergrensesnitt </a:t>
            </a:r>
          </a:p>
          <a:p>
            <a:pPr marL="0" indent="0" eaLnBrk="1" hangingPunct="1">
              <a:buClrTx/>
            </a:pPr>
            <a:r>
              <a:rPr lang="en-US" altLang="zh-CN" sz="1400" smtClean="0">
                <a:solidFill>
                  <a:srgbClr val="444444"/>
                </a:solidFill>
                <a:ea typeface="宋体" charset="-122"/>
                <a:sym typeface="Arial" charset="0"/>
              </a:rPr>
              <a:t>Datasentre </a:t>
            </a:r>
          </a:p>
          <a:p>
            <a:pPr lvl="1" eaLnBrk="1" hangingPunct="1">
              <a:buClr>
                <a:srgbClr val="444444"/>
              </a:buClr>
            </a:pPr>
            <a:r>
              <a:rPr lang="en-US" altLang="zh-CN" sz="1200" smtClean="0">
                <a:solidFill>
                  <a:srgbClr val="444444"/>
                </a:solidFill>
                <a:ea typeface="宋体" charset="-122"/>
                <a:sym typeface="Arial" charset="0"/>
              </a:rPr>
              <a:t>CMC utfylles med en komplett pakke med OpenManage-verktøy, inkludert iDRAC7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med Lifecycle Controller </a:t>
            </a:r>
          </a:p>
          <a:p>
            <a:pPr lvl="1" eaLnBrk="1" hangingPunct="1">
              <a:buClr>
                <a:srgbClr val="444444"/>
              </a:buClr>
            </a:pPr>
            <a:r>
              <a:rPr lang="en-US" altLang="zh-CN" sz="1200" smtClean="0">
                <a:solidFill>
                  <a:srgbClr val="444444"/>
                </a:solidFill>
                <a:ea typeface="宋体" charset="-122"/>
                <a:sym typeface="Arial" charset="0"/>
              </a:rPr>
              <a:t>Integrert med tredjeparts økosystemer (Microsoft-, VMware- og BMC-programvare) </a:t>
            </a:r>
          </a:p>
          <a:p>
            <a:pPr lvl="1" eaLnBrk="1" hangingPunct="1">
              <a:buClr>
                <a:srgbClr val="444444"/>
              </a:buClr>
            </a:pPr>
            <a:r>
              <a:rPr lang="en-US" altLang="zh-CN" sz="1200" smtClean="0">
                <a:solidFill>
                  <a:srgbClr val="444444"/>
                </a:solidFill>
                <a:ea typeface="宋体" charset="-122"/>
                <a:sym typeface="Arial" charset="0"/>
              </a:rPr>
              <a:t>Ekstern administrasjon av flere PowerEdge VRTX-systemer i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flere kontorer: </a:t>
            </a:r>
          </a:p>
          <a:p>
            <a:pPr lvl="2" eaLnBrk="1" hangingPunct="1">
              <a:buClrTx/>
            </a:pPr>
            <a:r>
              <a:rPr lang="en-US" altLang="zh-CN" sz="1200" smtClean="0">
                <a:solidFill>
                  <a:srgbClr val="444444"/>
                </a:solidFill>
                <a:ea typeface="宋体" charset="-122"/>
                <a:sym typeface="Arial" charset="0"/>
              </a:rPr>
              <a:t>OpenManage Essentials overvåker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og administrerer PowerEdge VRTX</a:t>
            </a:r>
          </a:p>
          <a:p>
            <a:pPr lvl="2" eaLnBrk="1" hangingPunct="1">
              <a:buClrTx/>
            </a:pPr>
            <a:r>
              <a:rPr lang="en-US" altLang="zh-CN" sz="1200" smtClean="0">
                <a:solidFill>
                  <a:srgbClr val="444444"/>
                </a:solidFill>
                <a:ea typeface="宋体" charset="-122"/>
                <a:sym typeface="Arial" charset="0"/>
              </a:rPr>
              <a:t>Geographic View kartlegger PowerEdge VRTX-plasseringer og tilstander</a:t>
            </a:r>
          </a:p>
        </p:txBody>
      </p:sp>
      <p:sp>
        <p:nvSpPr>
          <p:cNvPr id="53252" name="Hexagon 57"/>
          <p:cNvSpPr>
            <a:spLocks noChangeArrowheads="1"/>
          </p:cNvSpPr>
          <p:nvPr/>
        </p:nvSpPr>
        <p:spPr bwMode="auto">
          <a:xfrm rot="5400000">
            <a:off x="3298031" y="1653382"/>
            <a:ext cx="1362075" cy="1265238"/>
          </a:xfrm>
          <a:prstGeom prst="hexagon">
            <a:avLst>
              <a:gd name="adj" fmla="val 24985"/>
              <a:gd name="vf" fmla="val 115470"/>
            </a:avLst>
          </a:prstGeom>
          <a:solidFill>
            <a:srgbClr val="F2AF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zh-CN" altLang="zh-CN"/>
          </a:p>
        </p:txBody>
      </p:sp>
      <p:grpSp>
        <p:nvGrpSpPr>
          <p:cNvPr id="53253" name="Group 14"/>
          <p:cNvGrpSpPr>
            <a:grpSpLocks/>
          </p:cNvGrpSpPr>
          <p:nvPr/>
        </p:nvGrpSpPr>
        <p:grpSpPr bwMode="auto">
          <a:xfrm>
            <a:off x="793750" y="1604963"/>
            <a:ext cx="1265238" cy="1362075"/>
            <a:chOff x="1085372" y="1616027"/>
            <a:chExt cx="1265650" cy="1362175"/>
          </a:xfrm>
        </p:grpSpPr>
        <p:sp>
          <p:nvSpPr>
            <p:cNvPr id="53272" name="Hexagon 73"/>
            <p:cNvSpPr>
              <a:spLocks noChangeArrowheads="1"/>
            </p:cNvSpPr>
            <p:nvPr/>
          </p:nvSpPr>
          <p:spPr bwMode="auto">
            <a:xfrm rot="5400000">
              <a:off x="1036587" y="1664812"/>
              <a:ext cx="1362175" cy="1264606"/>
            </a:xfrm>
            <a:prstGeom prst="hexagon">
              <a:avLst>
                <a:gd name="adj" fmla="val 24999"/>
                <a:gd name="vf" fmla="val 115470"/>
              </a:avLst>
            </a:prstGeom>
            <a:solidFill>
              <a:srgbClr val="F2AF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zh-CN" altLang="zh-CN"/>
            </a:p>
          </p:txBody>
        </p:sp>
        <p:sp>
          <p:nvSpPr>
            <p:cNvPr id="53273" name="Hexagon 4"/>
            <p:cNvSpPr>
              <a:spLocks noChangeArrowheads="1"/>
            </p:cNvSpPr>
            <p:nvPr/>
          </p:nvSpPr>
          <p:spPr bwMode="auto">
            <a:xfrm>
              <a:off x="1086961" y="1828768"/>
              <a:ext cx="1264061" cy="93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nchorCtr="1"/>
            <a:lstStyle>
              <a:lvl1pPr defTabSz="222250" eaLnBrk="0" hangingPunct="0">
                <a:defRPr sz="2400">
                  <a:solidFill>
                    <a:schemeClr val="tx1"/>
                  </a:solidFill>
                  <a:latin typeface="Arial" charset="0"/>
                  <a:cs typeface="Arial" charset="0"/>
                </a:defRPr>
              </a:lvl1pPr>
              <a:lvl2pPr marL="742950" indent="-285750" defTabSz="222250" eaLnBrk="0" hangingPunct="0">
                <a:defRPr sz="2400">
                  <a:solidFill>
                    <a:schemeClr val="tx1"/>
                  </a:solidFill>
                  <a:latin typeface="Arial" charset="0"/>
                  <a:cs typeface="Arial" charset="0"/>
                </a:defRPr>
              </a:lvl2pPr>
              <a:lvl3pPr marL="1143000" indent="-228600" defTabSz="222250" eaLnBrk="0" hangingPunct="0">
                <a:defRPr sz="2400">
                  <a:solidFill>
                    <a:schemeClr val="tx1"/>
                  </a:solidFill>
                  <a:latin typeface="Arial" charset="0"/>
                  <a:cs typeface="Arial" charset="0"/>
                </a:defRPr>
              </a:lvl3pPr>
              <a:lvl4pPr marL="1600200" indent="-228600" defTabSz="222250" eaLnBrk="0" hangingPunct="0">
                <a:defRPr sz="2400">
                  <a:solidFill>
                    <a:schemeClr val="tx1"/>
                  </a:solidFill>
                  <a:latin typeface="Arial" charset="0"/>
                  <a:cs typeface="Arial" charset="0"/>
                </a:defRPr>
              </a:lvl4pPr>
              <a:lvl5pPr marL="2057400" indent="-228600" defTabSz="222250" eaLnBrk="0" hangingPunct="0">
                <a:defRPr sz="2400">
                  <a:solidFill>
                    <a:schemeClr val="tx1"/>
                  </a:solidFill>
                  <a:latin typeface="Arial" charset="0"/>
                  <a:cs typeface="Arial" charset="0"/>
                </a:defRPr>
              </a:lvl5pPr>
              <a:lvl6pPr marL="2514600" indent="-228600" defTabSz="222250" eaLnBrk="0" fontAlgn="base" hangingPunct="0">
                <a:spcBef>
                  <a:spcPct val="0"/>
                </a:spcBef>
                <a:spcAft>
                  <a:spcPct val="0"/>
                </a:spcAft>
                <a:defRPr sz="2400">
                  <a:solidFill>
                    <a:schemeClr val="tx1"/>
                  </a:solidFill>
                  <a:latin typeface="Arial" charset="0"/>
                  <a:cs typeface="Arial" charset="0"/>
                </a:defRPr>
              </a:lvl6pPr>
              <a:lvl7pPr marL="2971800" indent="-228600" defTabSz="222250" eaLnBrk="0" fontAlgn="base" hangingPunct="0">
                <a:spcBef>
                  <a:spcPct val="0"/>
                </a:spcBef>
                <a:spcAft>
                  <a:spcPct val="0"/>
                </a:spcAft>
                <a:defRPr sz="2400">
                  <a:solidFill>
                    <a:schemeClr val="tx1"/>
                  </a:solidFill>
                  <a:latin typeface="Arial" charset="0"/>
                  <a:cs typeface="Arial" charset="0"/>
                </a:defRPr>
              </a:lvl7pPr>
              <a:lvl8pPr marL="3429000" indent="-228600" defTabSz="222250" eaLnBrk="0" fontAlgn="base" hangingPunct="0">
                <a:spcBef>
                  <a:spcPct val="0"/>
                </a:spcBef>
                <a:spcAft>
                  <a:spcPct val="0"/>
                </a:spcAft>
                <a:defRPr sz="2400">
                  <a:solidFill>
                    <a:schemeClr val="tx1"/>
                  </a:solidFill>
                  <a:latin typeface="Arial" charset="0"/>
                  <a:cs typeface="Arial" charset="0"/>
                </a:defRPr>
              </a:lvl8pPr>
              <a:lvl9pPr marL="3886200" indent="-228600" defTabSz="222250" eaLnBrk="0" fontAlgn="base" hangingPunct="0">
                <a:spcBef>
                  <a:spcPct val="0"/>
                </a:spcBef>
                <a:spcAft>
                  <a:spcPct val="0"/>
                </a:spcAft>
                <a:defRPr sz="2400">
                  <a:solidFill>
                    <a:schemeClr val="tx1"/>
                  </a:solidFill>
                  <a:latin typeface="Arial" charset="0"/>
                  <a:cs typeface="Arial" charset="0"/>
                </a:defRPr>
              </a:lvl9pPr>
            </a:lstStyle>
            <a:p>
              <a:pPr>
                <a:lnSpc>
                  <a:spcPct val="90000"/>
                </a:lnSpc>
                <a:spcBef>
                  <a:spcPts val="400"/>
                </a:spcBef>
                <a:buSzPct val="100000"/>
              </a:pPr>
              <a:r>
                <a:rPr lang="en-US" altLang="zh-CN" sz="1000" b="1">
                  <a:solidFill>
                    <a:srgbClr val="444444"/>
                  </a:solidFill>
                  <a:latin typeface="Museo Sans For Dell" pitchFamily="2" charset="0"/>
                  <a:ea typeface="宋体" charset="-122"/>
                  <a:sym typeface="Arial" charset="0"/>
                </a:rPr>
                <a:t>Dells konsoller</a:t>
              </a:r>
            </a:p>
          </p:txBody>
        </p:sp>
      </p:grpSp>
      <p:sp>
        <p:nvSpPr>
          <p:cNvPr id="53254" name="Hexagon 65"/>
          <p:cNvSpPr>
            <a:spLocks noChangeArrowheads="1"/>
          </p:cNvSpPr>
          <p:nvPr/>
        </p:nvSpPr>
        <p:spPr bwMode="auto">
          <a:xfrm rot="5400000">
            <a:off x="2030412" y="4459288"/>
            <a:ext cx="1362075" cy="1263650"/>
          </a:xfrm>
          <a:prstGeom prst="hexagon">
            <a:avLst>
              <a:gd name="adj" fmla="val 25016"/>
              <a:gd name="vf" fmla="val 115470"/>
            </a:avLst>
          </a:prstGeom>
          <a:solidFill>
            <a:srgbClr val="F2AF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zh-CN" altLang="zh-CN"/>
          </a:p>
        </p:txBody>
      </p:sp>
      <p:sp>
        <p:nvSpPr>
          <p:cNvPr id="53255" name="Hexagon 4"/>
          <p:cNvSpPr>
            <a:spLocks noChangeArrowheads="1"/>
          </p:cNvSpPr>
          <p:nvPr/>
        </p:nvSpPr>
        <p:spPr bwMode="auto">
          <a:xfrm>
            <a:off x="2073275" y="4606925"/>
            <a:ext cx="12795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nchorCtr="1"/>
          <a:lstStyle>
            <a:lvl1pPr defTabSz="222250" eaLnBrk="0" hangingPunct="0">
              <a:defRPr sz="2400">
                <a:solidFill>
                  <a:schemeClr val="tx1"/>
                </a:solidFill>
                <a:latin typeface="Arial" charset="0"/>
                <a:cs typeface="Arial" charset="0"/>
              </a:defRPr>
            </a:lvl1pPr>
            <a:lvl2pPr marL="742950" indent="-285750" defTabSz="222250" eaLnBrk="0" hangingPunct="0">
              <a:defRPr sz="2400">
                <a:solidFill>
                  <a:schemeClr val="tx1"/>
                </a:solidFill>
                <a:latin typeface="Arial" charset="0"/>
                <a:cs typeface="Arial" charset="0"/>
              </a:defRPr>
            </a:lvl2pPr>
            <a:lvl3pPr marL="1143000" indent="-228600" defTabSz="222250" eaLnBrk="0" hangingPunct="0">
              <a:defRPr sz="2400">
                <a:solidFill>
                  <a:schemeClr val="tx1"/>
                </a:solidFill>
                <a:latin typeface="Arial" charset="0"/>
                <a:cs typeface="Arial" charset="0"/>
              </a:defRPr>
            </a:lvl3pPr>
            <a:lvl4pPr marL="1600200" indent="-228600" defTabSz="222250" eaLnBrk="0" hangingPunct="0">
              <a:defRPr sz="2400">
                <a:solidFill>
                  <a:schemeClr val="tx1"/>
                </a:solidFill>
                <a:latin typeface="Arial" charset="0"/>
                <a:cs typeface="Arial" charset="0"/>
              </a:defRPr>
            </a:lvl4pPr>
            <a:lvl5pPr marL="2057400" indent="-228600" defTabSz="222250" eaLnBrk="0" hangingPunct="0">
              <a:defRPr sz="2400">
                <a:solidFill>
                  <a:schemeClr val="tx1"/>
                </a:solidFill>
                <a:latin typeface="Arial" charset="0"/>
                <a:cs typeface="Arial" charset="0"/>
              </a:defRPr>
            </a:lvl5pPr>
            <a:lvl6pPr marL="2514600" indent="-228600" defTabSz="222250" eaLnBrk="0" fontAlgn="base" hangingPunct="0">
              <a:spcBef>
                <a:spcPct val="0"/>
              </a:spcBef>
              <a:spcAft>
                <a:spcPct val="0"/>
              </a:spcAft>
              <a:defRPr sz="2400">
                <a:solidFill>
                  <a:schemeClr val="tx1"/>
                </a:solidFill>
                <a:latin typeface="Arial" charset="0"/>
                <a:cs typeface="Arial" charset="0"/>
              </a:defRPr>
            </a:lvl6pPr>
            <a:lvl7pPr marL="2971800" indent="-228600" defTabSz="222250" eaLnBrk="0" fontAlgn="base" hangingPunct="0">
              <a:spcBef>
                <a:spcPct val="0"/>
              </a:spcBef>
              <a:spcAft>
                <a:spcPct val="0"/>
              </a:spcAft>
              <a:defRPr sz="2400">
                <a:solidFill>
                  <a:schemeClr val="tx1"/>
                </a:solidFill>
                <a:latin typeface="Arial" charset="0"/>
                <a:cs typeface="Arial" charset="0"/>
              </a:defRPr>
            </a:lvl7pPr>
            <a:lvl8pPr marL="3429000" indent="-228600" defTabSz="222250" eaLnBrk="0" fontAlgn="base" hangingPunct="0">
              <a:spcBef>
                <a:spcPct val="0"/>
              </a:spcBef>
              <a:spcAft>
                <a:spcPct val="0"/>
              </a:spcAft>
              <a:defRPr sz="2400">
                <a:solidFill>
                  <a:schemeClr val="tx1"/>
                </a:solidFill>
                <a:latin typeface="Arial" charset="0"/>
                <a:cs typeface="Arial" charset="0"/>
              </a:defRPr>
            </a:lvl8pPr>
            <a:lvl9pPr marL="3886200" indent="-228600" defTabSz="222250" eaLnBrk="0" fontAlgn="base" hangingPunct="0">
              <a:spcBef>
                <a:spcPct val="0"/>
              </a:spcBef>
              <a:spcAft>
                <a:spcPct val="0"/>
              </a:spcAft>
              <a:defRPr sz="2400">
                <a:solidFill>
                  <a:schemeClr val="tx1"/>
                </a:solidFill>
                <a:latin typeface="Arial" charset="0"/>
                <a:cs typeface="Arial" charset="0"/>
              </a:defRPr>
            </a:lvl9pPr>
          </a:lstStyle>
          <a:p>
            <a:pPr>
              <a:lnSpc>
                <a:spcPct val="90000"/>
              </a:lnSpc>
              <a:spcBef>
                <a:spcPts val="400"/>
              </a:spcBef>
              <a:buSzPct val="100000"/>
            </a:pPr>
            <a:r>
              <a:rPr lang="en-US" altLang="zh-CN" sz="1000" b="1">
                <a:solidFill>
                  <a:srgbClr val="444444"/>
                </a:solidFill>
                <a:latin typeface="Museo Sans For Dell" pitchFamily="2" charset="0"/>
                <a:ea typeface="宋体" charset="-122"/>
                <a:sym typeface="Arial" charset="0"/>
              </a:rPr>
              <a:t>Verktøy og hjelpeprogrammer</a:t>
            </a:r>
          </a:p>
        </p:txBody>
      </p:sp>
      <p:grpSp>
        <p:nvGrpSpPr>
          <p:cNvPr id="53256" name="Group 8"/>
          <p:cNvGrpSpPr>
            <a:grpSpLocks/>
          </p:cNvGrpSpPr>
          <p:nvPr/>
        </p:nvGrpSpPr>
        <p:grpSpPr bwMode="auto">
          <a:xfrm>
            <a:off x="3729038" y="3468688"/>
            <a:ext cx="1263650" cy="1362075"/>
            <a:chOff x="3658710" y="3509912"/>
            <a:chExt cx="1264606" cy="1362175"/>
          </a:xfrm>
        </p:grpSpPr>
        <p:sp>
          <p:nvSpPr>
            <p:cNvPr id="53270" name="Hexagon 61"/>
            <p:cNvSpPr>
              <a:spLocks noChangeArrowheads="1"/>
            </p:cNvSpPr>
            <p:nvPr/>
          </p:nvSpPr>
          <p:spPr bwMode="auto">
            <a:xfrm rot="5400000">
              <a:off x="3609925" y="3558697"/>
              <a:ext cx="1362175" cy="1264606"/>
            </a:xfrm>
            <a:prstGeom prst="hexagon">
              <a:avLst>
                <a:gd name="adj" fmla="val 24999"/>
                <a:gd name="vf" fmla="val 115470"/>
              </a:avLst>
            </a:prstGeom>
            <a:solidFill>
              <a:srgbClr val="F2AF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zh-CN" altLang="zh-CN"/>
            </a:p>
          </p:txBody>
        </p:sp>
        <p:sp>
          <p:nvSpPr>
            <p:cNvPr id="53271" name="Hexagon 4"/>
            <p:cNvSpPr>
              <a:spLocks noChangeArrowheads="1"/>
            </p:cNvSpPr>
            <p:nvPr/>
          </p:nvSpPr>
          <p:spPr bwMode="auto">
            <a:xfrm>
              <a:off x="3692072" y="3754405"/>
              <a:ext cx="1189938" cy="87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nchorCtr="1"/>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nSpc>
                  <a:spcPct val="90000"/>
                </a:lnSpc>
                <a:spcBef>
                  <a:spcPts val="400"/>
                </a:spcBef>
                <a:buSzPct val="100000"/>
              </a:pPr>
              <a:r>
                <a:rPr lang="en-US" altLang="zh-CN" sz="1000" b="1">
                  <a:solidFill>
                    <a:srgbClr val="444444"/>
                  </a:solidFill>
                  <a:latin typeface="Museo Sans For Dell" pitchFamily="2" charset="0"/>
                  <a:ea typeface="宋体" charset="-122"/>
                  <a:sym typeface="Arial" charset="0"/>
                </a:rPr>
                <a:t>Dells tjenester</a:t>
              </a:r>
            </a:p>
          </p:txBody>
        </p:sp>
      </p:grpSp>
      <p:sp>
        <p:nvSpPr>
          <p:cNvPr id="53257" name="Hexagon 4"/>
          <p:cNvSpPr>
            <a:spLocks noChangeArrowheads="1"/>
          </p:cNvSpPr>
          <p:nvPr/>
        </p:nvSpPr>
        <p:spPr bwMode="auto">
          <a:xfrm>
            <a:off x="3344863" y="1811338"/>
            <a:ext cx="126206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nchorCtr="1"/>
          <a:lstStyle>
            <a:lvl1pPr defTabSz="222250" eaLnBrk="0" hangingPunct="0">
              <a:defRPr sz="2400">
                <a:solidFill>
                  <a:schemeClr val="tx1"/>
                </a:solidFill>
                <a:latin typeface="Arial" charset="0"/>
                <a:cs typeface="Arial" charset="0"/>
              </a:defRPr>
            </a:lvl1pPr>
            <a:lvl2pPr marL="742950" indent="-285750" defTabSz="222250" eaLnBrk="0" hangingPunct="0">
              <a:defRPr sz="2400">
                <a:solidFill>
                  <a:schemeClr val="tx1"/>
                </a:solidFill>
                <a:latin typeface="Arial" charset="0"/>
                <a:cs typeface="Arial" charset="0"/>
              </a:defRPr>
            </a:lvl2pPr>
            <a:lvl3pPr marL="1143000" indent="-228600" defTabSz="222250" eaLnBrk="0" hangingPunct="0">
              <a:defRPr sz="2400">
                <a:solidFill>
                  <a:schemeClr val="tx1"/>
                </a:solidFill>
                <a:latin typeface="Arial" charset="0"/>
                <a:cs typeface="Arial" charset="0"/>
              </a:defRPr>
            </a:lvl3pPr>
            <a:lvl4pPr marL="1600200" indent="-228600" defTabSz="222250" eaLnBrk="0" hangingPunct="0">
              <a:defRPr sz="2400">
                <a:solidFill>
                  <a:schemeClr val="tx1"/>
                </a:solidFill>
                <a:latin typeface="Arial" charset="0"/>
                <a:cs typeface="Arial" charset="0"/>
              </a:defRPr>
            </a:lvl4pPr>
            <a:lvl5pPr marL="2057400" indent="-228600" defTabSz="222250" eaLnBrk="0" hangingPunct="0">
              <a:defRPr sz="2400">
                <a:solidFill>
                  <a:schemeClr val="tx1"/>
                </a:solidFill>
                <a:latin typeface="Arial" charset="0"/>
                <a:cs typeface="Arial" charset="0"/>
              </a:defRPr>
            </a:lvl5pPr>
            <a:lvl6pPr marL="2514600" indent="-228600" defTabSz="222250" eaLnBrk="0" fontAlgn="base" hangingPunct="0">
              <a:spcBef>
                <a:spcPct val="0"/>
              </a:spcBef>
              <a:spcAft>
                <a:spcPct val="0"/>
              </a:spcAft>
              <a:defRPr sz="2400">
                <a:solidFill>
                  <a:schemeClr val="tx1"/>
                </a:solidFill>
                <a:latin typeface="Arial" charset="0"/>
                <a:cs typeface="Arial" charset="0"/>
              </a:defRPr>
            </a:lvl6pPr>
            <a:lvl7pPr marL="2971800" indent="-228600" defTabSz="222250" eaLnBrk="0" fontAlgn="base" hangingPunct="0">
              <a:spcBef>
                <a:spcPct val="0"/>
              </a:spcBef>
              <a:spcAft>
                <a:spcPct val="0"/>
              </a:spcAft>
              <a:defRPr sz="2400">
                <a:solidFill>
                  <a:schemeClr val="tx1"/>
                </a:solidFill>
                <a:latin typeface="Arial" charset="0"/>
                <a:cs typeface="Arial" charset="0"/>
              </a:defRPr>
            </a:lvl7pPr>
            <a:lvl8pPr marL="3429000" indent="-228600" defTabSz="222250" eaLnBrk="0" fontAlgn="base" hangingPunct="0">
              <a:spcBef>
                <a:spcPct val="0"/>
              </a:spcBef>
              <a:spcAft>
                <a:spcPct val="0"/>
              </a:spcAft>
              <a:defRPr sz="2400">
                <a:solidFill>
                  <a:schemeClr val="tx1"/>
                </a:solidFill>
                <a:latin typeface="Arial" charset="0"/>
                <a:cs typeface="Arial" charset="0"/>
              </a:defRPr>
            </a:lvl8pPr>
            <a:lvl9pPr marL="3886200" indent="-228600" defTabSz="222250" eaLnBrk="0" fontAlgn="base" hangingPunct="0">
              <a:spcBef>
                <a:spcPct val="0"/>
              </a:spcBef>
              <a:spcAft>
                <a:spcPct val="0"/>
              </a:spcAft>
              <a:defRPr sz="2400">
                <a:solidFill>
                  <a:schemeClr val="tx1"/>
                </a:solidFill>
                <a:latin typeface="Arial" charset="0"/>
                <a:cs typeface="Arial" charset="0"/>
              </a:defRPr>
            </a:lvl9pPr>
          </a:lstStyle>
          <a:p>
            <a:pPr>
              <a:lnSpc>
                <a:spcPct val="90000"/>
              </a:lnSpc>
              <a:buSzPct val="100000"/>
            </a:pPr>
            <a:r>
              <a:rPr lang="en-US" altLang="zh-CN" sz="1000" b="1">
                <a:solidFill>
                  <a:srgbClr val="444444"/>
                </a:solidFill>
                <a:latin typeface="Museo Sans For Dell" pitchFamily="2" charset="0"/>
                <a:ea typeface="宋体" charset="-122"/>
                <a:sym typeface="Arial" charset="0"/>
              </a:rPr>
              <a:t>Integrasjon </a:t>
            </a:r>
            <a:br>
              <a:rPr lang="en-US" altLang="zh-CN" sz="1000" b="1">
                <a:solidFill>
                  <a:srgbClr val="444444"/>
                </a:solidFill>
                <a:latin typeface="Museo Sans For Dell" pitchFamily="2" charset="0"/>
                <a:ea typeface="宋体" charset="-122"/>
                <a:sym typeface="Arial" charset="0"/>
              </a:rPr>
            </a:br>
            <a:r>
              <a:rPr lang="en-US" altLang="zh-CN" sz="1000" b="1">
                <a:solidFill>
                  <a:srgbClr val="444444"/>
                </a:solidFill>
                <a:latin typeface="Museo Sans For Dell" pitchFamily="2" charset="0"/>
                <a:ea typeface="宋体" charset="-122"/>
                <a:sym typeface="Arial" charset="0"/>
              </a:rPr>
              <a:t>med konsoller        fra tredjeparter </a:t>
            </a:r>
          </a:p>
        </p:txBody>
      </p:sp>
      <p:grpSp>
        <p:nvGrpSpPr>
          <p:cNvPr id="53258" name="Group 6"/>
          <p:cNvGrpSpPr>
            <a:grpSpLocks/>
          </p:cNvGrpSpPr>
          <p:nvPr/>
        </p:nvGrpSpPr>
        <p:grpSpPr bwMode="auto">
          <a:xfrm>
            <a:off x="404813" y="3468688"/>
            <a:ext cx="1265237" cy="1362075"/>
            <a:chOff x="404335" y="3595637"/>
            <a:chExt cx="1265649" cy="1362175"/>
          </a:xfrm>
        </p:grpSpPr>
        <p:sp>
          <p:nvSpPr>
            <p:cNvPr id="53268" name="Hexagon 52"/>
            <p:cNvSpPr>
              <a:spLocks noChangeArrowheads="1"/>
            </p:cNvSpPr>
            <p:nvPr/>
          </p:nvSpPr>
          <p:spPr bwMode="auto">
            <a:xfrm rot="5400000">
              <a:off x="355550" y="3644422"/>
              <a:ext cx="1362175" cy="1264606"/>
            </a:xfrm>
            <a:prstGeom prst="hexagon">
              <a:avLst>
                <a:gd name="adj" fmla="val 24999"/>
                <a:gd name="vf" fmla="val 115470"/>
              </a:avLst>
            </a:prstGeom>
            <a:solidFill>
              <a:srgbClr val="F2AF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zh-CN" altLang="zh-CN"/>
            </a:p>
          </p:txBody>
        </p:sp>
        <p:sp>
          <p:nvSpPr>
            <p:cNvPr id="53269" name="Hexagon 4"/>
            <p:cNvSpPr>
              <a:spLocks noChangeArrowheads="1"/>
            </p:cNvSpPr>
            <p:nvPr/>
          </p:nvSpPr>
          <p:spPr bwMode="auto">
            <a:xfrm>
              <a:off x="405923" y="3808378"/>
              <a:ext cx="1264061" cy="93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nchorCtr="1"/>
            <a:lstStyle>
              <a:lvl1pPr defTabSz="222250" eaLnBrk="0" hangingPunct="0">
                <a:defRPr sz="2400">
                  <a:solidFill>
                    <a:schemeClr val="tx1"/>
                  </a:solidFill>
                  <a:latin typeface="Arial" charset="0"/>
                  <a:cs typeface="Arial" charset="0"/>
                </a:defRPr>
              </a:lvl1pPr>
              <a:lvl2pPr marL="742950" indent="-285750" defTabSz="222250" eaLnBrk="0" hangingPunct="0">
                <a:defRPr sz="2400">
                  <a:solidFill>
                    <a:schemeClr val="tx1"/>
                  </a:solidFill>
                  <a:latin typeface="Arial" charset="0"/>
                  <a:cs typeface="Arial" charset="0"/>
                </a:defRPr>
              </a:lvl2pPr>
              <a:lvl3pPr marL="1143000" indent="-228600" defTabSz="222250" eaLnBrk="0" hangingPunct="0">
                <a:defRPr sz="2400">
                  <a:solidFill>
                    <a:schemeClr val="tx1"/>
                  </a:solidFill>
                  <a:latin typeface="Arial" charset="0"/>
                  <a:cs typeface="Arial" charset="0"/>
                </a:defRPr>
              </a:lvl3pPr>
              <a:lvl4pPr marL="1600200" indent="-228600" defTabSz="222250" eaLnBrk="0" hangingPunct="0">
                <a:defRPr sz="2400">
                  <a:solidFill>
                    <a:schemeClr val="tx1"/>
                  </a:solidFill>
                  <a:latin typeface="Arial" charset="0"/>
                  <a:cs typeface="Arial" charset="0"/>
                </a:defRPr>
              </a:lvl4pPr>
              <a:lvl5pPr marL="2057400" indent="-228600" defTabSz="222250" eaLnBrk="0" hangingPunct="0">
                <a:defRPr sz="2400">
                  <a:solidFill>
                    <a:schemeClr val="tx1"/>
                  </a:solidFill>
                  <a:latin typeface="Arial" charset="0"/>
                  <a:cs typeface="Arial" charset="0"/>
                </a:defRPr>
              </a:lvl5pPr>
              <a:lvl6pPr marL="2514600" indent="-228600" defTabSz="222250" eaLnBrk="0" fontAlgn="base" hangingPunct="0">
                <a:spcBef>
                  <a:spcPct val="0"/>
                </a:spcBef>
                <a:spcAft>
                  <a:spcPct val="0"/>
                </a:spcAft>
                <a:defRPr sz="2400">
                  <a:solidFill>
                    <a:schemeClr val="tx1"/>
                  </a:solidFill>
                  <a:latin typeface="Arial" charset="0"/>
                  <a:cs typeface="Arial" charset="0"/>
                </a:defRPr>
              </a:lvl6pPr>
              <a:lvl7pPr marL="2971800" indent="-228600" defTabSz="222250" eaLnBrk="0" fontAlgn="base" hangingPunct="0">
                <a:spcBef>
                  <a:spcPct val="0"/>
                </a:spcBef>
                <a:spcAft>
                  <a:spcPct val="0"/>
                </a:spcAft>
                <a:defRPr sz="2400">
                  <a:solidFill>
                    <a:schemeClr val="tx1"/>
                  </a:solidFill>
                  <a:latin typeface="Arial" charset="0"/>
                  <a:cs typeface="Arial" charset="0"/>
                </a:defRPr>
              </a:lvl7pPr>
              <a:lvl8pPr marL="3429000" indent="-228600" defTabSz="222250" eaLnBrk="0" fontAlgn="base" hangingPunct="0">
                <a:spcBef>
                  <a:spcPct val="0"/>
                </a:spcBef>
                <a:spcAft>
                  <a:spcPct val="0"/>
                </a:spcAft>
                <a:defRPr sz="2400">
                  <a:solidFill>
                    <a:schemeClr val="tx1"/>
                  </a:solidFill>
                  <a:latin typeface="Arial" charset="0"/>
                  <a:cs typeface="Arial" charset="0"/>
                </a:defRPr>
              </a:lvl8pPr>
              <a:lvl9pPr marL="3886200" indent="-228600" defTabSz="222250" eaLnBrk="0" fontAlgn="base" hangingPunct="0">
                <a:spcBef>
                  <a:spcPct val="0"/>
                </a:spcBef>
                <a:spcAft>
                  <a:spcPct val="0"/>
                </a:spcAft>
                <a:defRPr sz="2400">
                  <a:solidFill>
                    <a:schemeClr val="tx1"/>
                  </a:solidFill>
                  <a:latin typeface="Arial" charset="0"/>
                  <a:cs typeface="Arial" charset="0"/>
                </a:defRPr>
              </a:lvl9pPr>
            </a:lstStyle>
            <a:p>
              <a:pPr>
                <a:lnSpc>
                  <a:spcPct val="90000"/>
                </a:lnSpc>
                <a:spcBef>
                  <a:spcPts val="400"/>
                </a:spcBef>
                <a:buSzPct val="100000"/>
              </a:pPr>
              <a:r>
                <a:rPr lang="en-US" altLang="zh-CN" sz="1000" b="1">
                  <a:solidFill>
                    <a:srgbClr val="444444"/>
                  </a:solidFill>
                  <a:latin typeface="Museo Sans For Dell" pitchFamily="2" charset="0"/>
                  <a:ea typeface="宋体" charset="-122"/>
                  <a:sym typeface="Arial" charset="0"/>
                </a:rPr>
                <a:t>Konvergerende administrasjon        av infrastruktur</a:t>
              </a:r>
            </a:p>
          </p:txBody>
        </p:sp>
      </p:grpSp>
      <p:sp>
        <p:nvSpPr>
          <p:cNvPr id="90" name="Freeform 89"/>
          <p:cNvSpPr/>
          <p:nvPr/>
        </p:nvSpPr>
        <p:spPr>
          <a:xfrm rot="1560000">
            <a:off x="1706563" y="3621088"/>
            <a:ext cx="228600" cy="228600"/>
          </a:xfrm>
          <a:custGeom>
            <a:avLst/>
            <a:gdLst>
              <a:gd name="connsiteX0" fmla="*/ 279070 w 279070"/>
              <a:gd name="connsiteY0" fmla="*/ 0 h 279070"/>
              <a:gd name="connsiteX1" fmla="*/ 0 w 279070"/>
              <a:gd name="connsiteY1" fmla="*/ 279070 h 279070"/>
            </a:gdLst>
            <a:ahLst/>
            <a:cxnLst>
              <a:cxn ang="0">
                <a:pos x="connsiteX0" y="connsiteY0"/>
              </a:cxn>
              <a:cxn ang="0">
                <a:pos x="connsiteX1" y="connsiteY1"/>
              </a:cxn>
            </a:cxnLst>
            <a:rect l="l" t="t" r="r" b="b"/>
            <a:pathLst>
              <a:path w="279070" h="279070">
                <a:moveTo>
                  <a:pt x="279070" y="0"/>
                </a:moveTo>
                <a:lnTo>
                  <a:pt x="0" y="279070"/>
                </a:lnTo>
              </a:path>
            </a:pathLst>
          </a:custGeom>
          <a:ln w="12700">
            <a:solidFill>
              <a:srgbClr val="CE1126"/>
            </a:solidFill>
            <a:headEnd type="arrow"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2" name="Freeform 91"/>
          <p:cNvSpPr/>
          <p:nvPr/>
        </p:nvSpPr>
        <p:spPr>
          <a:xfrm rot="5820000">
            <a:off x="1758950" y="2790825"/>
            <a:ext cx="228600" cy="228600"/>
          </a:xfrm>
          <a:custGeom>
            <a:avLst/>
            <a:gdLst>
              <a:gd name="connsiteX0" fmla="*/ 279070 w 279070"/>
              <a:gd name="connsiteY0" fmla="*/ 0 h 279070"/>
              <a:gd name="connsiteX1" fmla="*/ 0 w 279070"/>
              <a:gd name="connsiteY1" fmla="*/ 279070 h 279070"/>
            </a:gdLst>
            <a:ahLst/>
            <a:cxnLst>
              <a:cxn ang="0">
                <a:pos x="connsiteX0" y="connsiteY0"/>
              </a:cxn>
              <a:cxn ang="0">
                <a:pos x="connsiteX1" y="connsiteY1"/>
              </a:cxn>
            </a:cxnLst>
            <a:rect l="l" t="t" r="r" b="b"/>
            <a:pathLst>
              <a:path w="279070" h="279070">
                <a:moveTo>
                  <a:pt x="279070" y="0"/>
                </a:moveTo>
                <a:lnTo>
                  <a:pt x="0" y="279070"/>
                </a:lnTo>
              </a:path>
            </a:pathLst>
          </a:custGeom>
          <a:ln w="12700">
            <a:solidFill>
              <a:srgbClr val="CE1126"/>
            </a:solidFill>
            <a:headEnd type="arrow"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5" name="Freeform 94"/>
          <p:cNvSpPr/>
          <p:nvPr/>
        </p:nvSpPr>
        <p:spPr>
          <a:xfrm rot="18900000">
            <a:off x="2597150" y="4130675"/>
            <a:ext cx="228600" cy="228600"/>
          </a:xfrm>
          <a:custGeom>
            <a:avLst/>
            <a:gdLst>
              <a:gd name="connsiteX0" fmla="*/ 279070 w 279070"/>
              <a:gd name="connsiteY0" fmla="*/ 0 h 279070"/>
              <a:gd name="connsiteX1" fmla="*/ 0 w 279070"/>
              <a:gd name="connsiteY1" fmla="*/ 279070 h 279070"/>
            </a:gdLst>
            <a:ahLst/>
            <a:cxnLst>
              <a:cxn ang="0">
                <a:pos x="connsiteX0" y="connsiteY0"/>
              </a:cxn>
              <a:cxn ang="0">
                <a:pos x="connsiteX1" y="connsiteY1"/>
              </a:cxn>
            </a:cxnLst>
            <a:rect l="l" t="t" r="r" b="b"/>
            <a:pathLst>
              <a:path w="279070" h="279070">
                <a:moveTo>
                  <a:pt x="279070" y="0"/>
                </a:moveTo>
                <a:lnTo>
                  <a:pt x="0" y="279070"/>
                </a:lnTo>
              </a:path>
            </a:pathLst>
          </a:custGeom>
          <a:ln w="12700">
            <a:solidFill>
              <a:srgbClr val="CE1126"/>
            </a:solidFill>
            <a:headEnd type="arrow"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3262" name="Rectangle 1"/>
          <p:cNvSpPr>
            <a:spLocks noChangeArrowheads="1"/>
          </p:cNvSpPr>
          <p:nvPr/>
        </p:nvSpPr>
        <p:spPr bwMode="auto">
          <a:xfrm>
            <a:off x="1966913" y="3032125"/>
            <a:ext cx="1463675" cy="10509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grpSp>
        <p:nvGrpSpPr>
          <p:cNvPr id="53263" name="Group 3"/>
          <p:cNvGrpSpPr>
            <a:grpSpLocks/>
          </p:cNvGrpSpPr>
          <p:nvPr/>
        </p:nvGrpSpPr>
        <p:grpSpPr bwMode="auto">
          <a:xfrm>
            <a:off x="2012950" y="3084513"/>
            <a:ext cx="1371600" cy="946150"/>
            <a:chOff x="-1766570" y="3227388"/>
            <a:chExt cx="1463040" cy="945276"/>
          </a:xfrm>
        </p:grpSpPr>
        <p:sp>
          <p:nvSpPr>
            <p:cNvPr id="53266" name="Hexagon 4"/>
            <p:cNvSpPr>
              <a:spLocks noChangeArrowheads="1"/>
            </p:cNvSpPr>
            <p:nvPr/>
          </p:nvSpPr>
          <p:spPr bwMode="auto">
            <a:xfrm>
              <a:off x="-1766570" y="3227388"/>
              <a:ext cx="1463040" cy="45677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lnSpc>
                  <a:spcPct val="90000"/>
                </a:lnSpc>
                <a:buSzPct val="100000"/>
              </a:pPr>
              <a:r>
                <a:rPr lang="en-US" altLang="zh-CN" sz="1000" b="1">
                  <a:solidFill>
                    <a:srgbClr val="FFFFFF"/>
                  </a:solidFill>
                  <a:latin typeface="Museo Sans For Dell" pitchFamily="2" charset="0"/>
                  <a:ea typeface="宋体" charset="-122"/>
                  <a:sym typeface="Arial" charset="0"/>
                </a:rPr>
                <a:t>Kabinett-administrasjons-</a:t>
              </a:r>
              <a:br>
                <a:rPr lang="en-US" altLang="zh-CN" sz="1000" b="1">
                  <a:solidFill>
                    <a:srgbClr val="FFFFFF"/>
                  </a:solidFill>
                  <a:latin typeface="Museo Sans For Dell" pitchFamily="2" charset="0"/>
                  <a:ea typeface="宋体" charset="-122"/>
                  <a:sym typeface="Arial" charset="0"/>
                </a:rPr>
              </a:br>
              <a:r>
                <a:rPr lang="en-US" altLang="zh-CN" sz="1000" b="1">
                  <a:solidFill>
                    <a:srgbClr val="FFFFFF"/>
                  </a:solidFill>
                  <a:latin typeface="Museo Sans For Dell" pitchFamily="2" charset="0"/>
                  <a:ea typeface="宋体" charset="-122"/>
                  <a:sym typeface="Arial" charset="0"/>
                </a:rPr>
                <a:t>kontroller</a:t>
              </a:r>
            </a:p>
          </p:txBody>
        </p:sp>
        <p:sp>
          <p:nvSpPr>
            <p:cNvPr id="53267" name="Hexagon 4"/>
            <p:cNvSpPr>
              <a:spLocks noChangeArrowheads="1"/>
            </p:cNvSpPr>
            <p:nvPr/>
          </p:nvSpPr>
          <p:spPr bwMode="auto">
            <a:xfrm>
              <a:off x="-1766570" y="3715886"/>
              <a:ext cx="1463040" cy="45677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lnSpc>
                  <a:spcPct val="90000"/>
                </a:lnSpc>
                <a:buSzPct val="100000"/>
              </a:pPr>
              <a:r>
                <a:rPr lang="en-US" altLang="zh-CN" sz="1000" b="1">
                  <a:solidFill>
                    <a:srgbClr val="FFFFFF"/>
                  </a:solidFill>
                  <a:latin typeface="Museo Sans For Dell" pitchFamily="2" charset="0"/>
                  <a:ea typeface="宋体" charset="-122"/>
                  <a:sym typeface="Arial" charset="0"/>
                </a:rPr>
                <a:t>iDRAC med Lifecycle</a:t>
              </a:r>
              <a:br>
                <a:rPr lang="en-US" altLang="zh-CN" sz="1000" b="1">
                  <a:solidFill>
                    <a:srgbClr val="FFFFFF"/>
                  </a:solidFill>
                  <a:latin typeface="Museo Sans For Dell" pitchFamily="2" charset="0"/>
                  <a:ea typeface="宋体" charset="-122"/>
                  <a:sym typeface="Arial" charset="0"/>
                </a:rPr>
              </a:br>
              <a:r>
                <a:rPr lang="en-US" altLang="zh-CN" sz="1000" b="1">
                  <a:solidFill>
                    <a:srgbClr val="FFFFFF"/>
                  </a:solidFill>
                  <a:latin typeface="Museo Sans For Dell" pitchFamily="2" charset="0"/>
                  <a:ea typeface="宋体" charset="-122"/>
                  <a:sym typeface="Arial" charset="0"/>
                </a:rPr>
                <a:t>Controller </a:t>
              </a:r>
            </a:p>
          </p:txBody>
        </p:sp>
      </p:grpSp>
      <p:sp>
        <p:nvSpPr>
          <p:cNvPr id="30" name="Freeform 29"/>
          <p:cNvSpPr/>
          <p:nvPr/>
        </p:nvSpPr>
        <p:spPr>
          <a:xfrm rot="20040000" flipV="1">
            <a:off x="3467100" y="3621088"/>
            <a:ext cx="228600" cy="228600"/>
          </a:xfrm>
          <a:custGeom>
            <a:avLst/>
            <a:gdLst>
              <a:gd name="connsiteX0" fmla="*/ 279070 w 279070"/>
              <a:gd name="connsiteY0" fmla="*/ 0 h 279070"/>
              <a:gd name="connsiteX1" fmla="*/ 0 w 279070"/>
              <a:gd name="connsiteY1" fmla="*/ 279070 h 279070"/>
            </a:gdLst>
            <a:ahLst/>
            <a:cxnLst>
              <a:cxn ang="0">
                <a:pos x="connsiteX0" y="connsiteY0"/>
              </a:cxn>
              <a:cxn ang="0">
                <a:pos x="connsiteX1" y="connsiteY1"/>
              </a:cxn>
            </a:cxnLst>
            <a:rect l="l" t="t" r="r" b="b"/>
            <a:pathLst>
              <a:path w="279070" h="279070">
                <a:moveTo>
                  <a:pt x="279070" y="0"/>
                </a:moveTo>
                <a:lnTo>
                  <a:pt x="0" y="279070"/>
                </a:lnTo>
              </a:path>
            </a:pathLst>
          </a:custGeom>
          <a:ln w="12700">
            <a:solidFill>
              <a:srgbClr val="CE1126"/>
            </a:solidFill>
            <a:headEnd type="arrow"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Freeform 30"/>
          <p:cNvSpPr/>
          <p:nvPr/>
        </p:nvSpPr>
        <p:spPr>
          <a:xfrm rot="15780000" flipV="1">
            <a:off x="3416300" y="2790825"/>
            <a:ext cx="228600" cy="228600"/>
          </a:xfrm>
          <a:custGeom>
            <a:avLst/>
            <a:gdLst>
              <a:gd name="connsiteX0" fmla="*/ 279070 w 279070"/>
              <a:gd name="connsiteY0" fmla="*/ 0 h 279070"/>
              <a:gd name="connsiteX1" fmla="*/ 0 w 279070"/>
              <a:gd name="connsiteY1" fmla="*/ 279070 h 279070"/>
            </a:gdLst>
            <a:ahLst/>
            <a:cxnLst>
              <a:cxn ang="0">
                <a:pos x="connsiteX0" y="connsiteY0"/>
              </a:cxn>
              <a:cxn ang="0">
                <a:pos x="connsiteX1" y="connsiteY1"/>
              </a:cxn>
            </a:cxnLst>
            <a:rect l="l" t="t" r="r" b="b"/>
            <a:pathLst>
              <a:path w="279070" h="279070">
                <a:moveTo>
                  <a:pt x="279070" y="0"/>
                </a:moveTo>
                <a:lnTo>
                  <a:pt x="0" y="279070"/>
                </a:lnTo>
              </a:path>
            </a:pathLst>
          </a:custGeom>
          <a:ln w="12700">
            <a:solidFill>
              <a:srgbClr val="CE1126"/>
            </a:solidFill>
            <a:headEnd type="arrow"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3"/>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 Tilpasse konfigurasjoner til spesifikke behov </a:t>
            </a:r>
          </a:p>
        </p:txBody>
      </p:sp>
      <p:sp>
        <p:nvSpPr>
          <p:cNvPr id="54275" name="Content Placeholder 2"/>
          <p:cNvSpPr>
            <a:spLocks noGrp="1"/>
          </p:cNvSpPr>
          <p:nvPr>
            <p:ph sz="quarter" idx="12"/>
          </p:nvPr>
        </p:nvSpPr>
        <p:spPr>
          <a:xfrm>
            <a:off x="685800" y="1600200"/>
            <a:ext cx="4402138" cy="4479925"/>
          </a:xfrm>
        </p:spPr>
        <p:txBody>
          <a:bodyPr/>
          <a:lstStyle/>
          <a:p>
            <a:pPr marL="0" indent="0" eaLnBrk="1" hangingPunct="1">
              <a:buClrTx/>
            </a:pPr>
            <a:r>
              <a:rPr lang="en-US" altLang="zh-CN" sz="1100" b="1" smtClean="0">
                <a:solidFill>
                  <a:srgbClr val="444444"/>
                </a:solidFill>
                <a:ea typeface="宋体" charset="-122"/>
                <a:sym typeface="Arial" charset="0"/>
              </a:rPr>
              <a:t>Integrert databehandling og lagring</a:t>
            </a:r>
          </a:p>
          <a:p>
            <a:pPr lvl="1" eaLnBrk="1" hangingPunct="1">
              <a:buClr>
                <a:srgbClr val="444444"/>
              </a:buClr>
            </a:pPr>
            <a:r>
              <a:rPr lang="en-US" altLang="zh-CN" sz="900" smtClean="0">
                <a:solidFill>
                  <a:srgbClr val="444444"/>
                </a:solidFill>
                <a:ea typeface="宋体" charset="-122"/>
                <a:sym typeface="Arial" charset="0"/>
              </a:rPr>
              <a:t>5U-tårnkabinett (frittstående eller egnet for rack) </a:t>
            </a:r>
          </a:p>
          <a:p>
            <a:pPr lvl="1" eaLnBrk="1" hangingPunct="1">
              <a:buClr>
                <a:srgbClr val="444444"/>
              </a:buClr>
            </a:pPr>
            <a:r>
              <a:rPr lang="en-US" altLang="zh-CN" sz="900" smtClean="0">
                <a:solidFill>
                  <a:srgbClr val="444444"/>
                </a:solidFill>
                <a:ea typeface="宋体" charset="-122"/>
                <a:sym typeface="Arial" charset="0"/>
              </a:rPr>
              <a:t>Opptil fire servernoder, med hotplug-funksjonalitet og kan vedlikeholdes</a:t>
            </a:r>
          </a:p>
          <a:p>
            <a:pPr lvl="2" eaLnBrk="1" hangingPunct="1">
              <a:buClrTx/>
            </a:pPr>
            <a:r>
              <a:rPr lang="en-US" altLang="zh-CN" sz="900" smtClean="0">
                <a:solidFill>
                  <a:srgbClr val="444444"/>
                </a:solidFill>
                <a:ea typeface="宋体" charset="-122"/>
                <a:sym typeface="Arial" charset="0"/>
              </a:rPr>
              <a:t>Inkluderer PowerEdge M520- og PowerEdge M620-</a:t>
            </a:r>
            <a:br>
              <a:rPr lang="en-US" altLang="zh-CN" sz="900" smtClean="0">
                <a:solidFill>
                  <a:srgbClr val="444444"/>
                </a:solidFill>
                <a:ea typeface="宋体" charset="-122"/>
                <a:sym typeface="Arial" charset="0"/>
              </a:rPr>
            </a:br>
            <a:r>
              <a:rPr lang="en-US" altLang="zh-CN" sz="900" smtClean="0">
                <a:solidFill>
                  <a:srgbClr val="444444"/>
                </a:solidFill>
                <a:ea typeface="宋体" charset="-122"/>
                <a:sym typeface="Arial" charset="0"/>
              </a:rPr>
              <a:t>bladservere ved første utgivelse </a:t>
            </a:r>
          </a:p>
          <a:p>
            <a:pPr lvl="2" eaLnBrk="1" hangingPunct="1">
              <a:buClrTx/>
            </a:pPr>
            <a:r>
              <a:rPr lang="en-US" altLang="zh-CN" sz="900" smtClean="0">
                <a:solidFill>
                  <a:srgbClr val="444444"/>
                </a:solidFill>
                <a:ea typeface="宋体" charset="-122"/>
                <a:sym typeface="Arial" charset="0"/>
              </a:rPr>
              <a:t>Ekstra PowerEdge-servere i M-serien blir tilgjengelig senere</a:t>
            </a:r>
          </a:p>
          <a:p>
            <a:pPr marL="0" indent="0" eaLnBrk="1" hangingPunct="1">
              <a:spcBef>
                <a:spcPts val="200"/>
              </a:spcBef>
              <a:buClrTx/>
            </a:pPr>
            <a:r>
              <a:rPr lang="en-US" altLang="zh-CN" sz="1100" b="1" smtClean="0">
                <a:solidFill>
                  <a:srgbClr val="444444"/>
                </a:solidFill>
                <a:ea typeface="宋体" charset="-122"/>
                <a:sym typeface="Arial" charset="0"/>
              </a:rPr>
              <a:t>Delt lagring</a:t>
            </a:r>
          </a:p>
          <a:p>
            <a:pPr lvl="1" eaLnBrk="1" hangingPunct="1">
              <a:buClr>
                <a:srgbClr val="444444"/>
              </a:buClr>
            </a:pPr>
            <a:r>
              <a:rPr lang="en-US" altLang="zh-CN" sz="900" smtClean="0">
                <a:solidFill>
                  <a:srgbClr val="444444"/>
                </a:solidFill>
                <a:ea typeface="宋体" charset="-122"/>
                <a:sym typeface="Arial" charset="0"/>
              </a:rPr>
              <a:t>12 x 3,5" eller 25 x 2,5" HDD med hotplug-funksjonalitet</a:t>
            </a:r>
          </a:p>
          <a:p>
            <a:pPr lvl="1" eaLnBrk="1" hangingPunct="1">
              <a:buClr>
                <a:srgbClr val="444444"/>
              </a:buClr>
            </a:pPr>
            <a:r>
              <a:rPr lang="en-US" altLang="zh-CN" sz="900" smtClean="0">
                <a:solidFill>
                  <a:srgbClr val="444444"/>
                </a:solidFill>
                <a:ea typeface="宋体" charset="-122"/>
                <a:sym typeface="Arial" charset="0"/>
              </a:rPr>
              <a:t>KVM-tilgang i front, LCD-skjerm, USB, DVD-RW (tilleggsutstyr)</a:t>
            </a:r>
          </a:p>
          <a:p>
            <a:pPr marL="0" indent="0" eaLnBrk="1" hangingPunct="1">
              <a:spcBef>
                <a:spcPts val="200"/>
              </a:spcBef>
              <a:buClrTx/>
            </a:pPr>
            <a:r>
              <a:rPr lang="en-US" altLang="zh-CN" sz="1100" b="1" smtClean="0">
                <a:solidFill>
                  <a:srgbClr val="444444"/>
                </a:solidFill>
                <a:ea typeface="宋体" charset="-122"/>
                <a:sym typeface="Arial" charset="0"/>
              </a:rPr>
              <a:t>Integrert nettverk: Ethernet</a:t>
            </a:r>
          </a:p>
          <a:p>
            <a:pPr lvl="1" eaLnBrk="1" hangingPunct="1">
              <a:buClr>
                <a:srgbClr val="444444"/>
              </a:buClr>
            </a:pPr>
            <a:r>
              <a:rPr lang="en-US" altLang="zh-CN" sz="900" smtClean="0">
                <a:solidFill>
                  <a:srgbClr val="444444"/>
                </a:solidFill>
                <a:ea typeface="宋体" charset="-122"/>
                <a:sym typeface="Arial" charset="0"/>
              </a:rPr>
              <a:t>1 GbE intern svitsjmodul er standard </a:t>
            </a:r>
          </a:p>
          <a:p>
            <a:pPr lvl="1" eaLnBrk="1" hangingPunct="1">
              <a:buClr>
                <a:srgbClr val="444444"/>
              </a:buClr>
            </a:pPr>
            <a:r>
              <a:rPr lang="en-US" altLang="zh-CN" sz="900" smtClean="0">
                <a:solidFill>
                  <a:srgbClr val="444444"/>
                </a:solidFill>
                <a:ea typeface="宋体" charset="-122"/>
                <a:sym typeface="Arial" charset="0"/>
              </a:rPr>
              <a:t>Valgfri pass-thru-modul med åtte 1 GbE-porter </a:t>
            </a:r>
          </a:p>
          <a:p>
            <a:pPr marL="0" indent="0" eaLnBrk="1" hangingPunct="1">
              <a:spcBef>
                <a:spcPts val="200"/>
              </a:spcBef>
              <a:buClrTx/>
            </a:pPr>
            <a:r>
              <a:rPr lang="en-US" altLang="zh-CN" sz="1100" b="1" smtClean="0">
                <a:solidFill>
                  <a:srgbClr val="444444"/>
                </a:solidFill>
                <a:ea typeface="宋体" charset="-122"/>
                <a:sym typeface="Arial" charset="0"/>
              </a:rPr>
              <a:t>Fleksibel, utvidbar I/O — åtte PCIe-spor</a:t>
            </a:r>
          </a:p>
          <a:p>
            <a:pPr lvl="1" eaLnBrk="1" hangingPunct="1">
              <a:buClr>
                <a:srgbClr val="444444"/>
              </a:buClr>
            </a:pPr>
            <a:r>
              <a:rPr lang="en-US" altLang="zh-CN" sz="900" smtClean="0">
                <a:solidFill>
                  <a:srgbClr val="444444"/>
                </a:solidFill>
                <a:ea typeface="宋体" charset="-122"/>
                <a:sym typeface="Arial" charset="0"/>
              </a:rPr>
              <a:t>Tre i full høyde / full lengde med støtte for Dell Wireless-kort (225W)</a:t>
            </a:r>
          </a:p>
          <a:p>
            <a:pPr lvl="1" eaLnBrk="1" hangingPunct="1">
              <a:buClr>
                <a:srgbClr val="444444"/>
              </a:buClr>
            </a:pPr>
            <a:r>
              <a:rPr lang="en-US" altLang="zh-CN" sz="900" smtClean="0">
                <a:solidFill>
                  <a:srgbClr val="444444"/>
                </a:solidFill>
                <a:ea typeface="宋体" charset="-122"/>
                <a:sym typeface="Arial" charset="0"/>
              </a:rPr>
              <a:t>Fem lavprofil/halvlengde (75W)</a:t>
            </a:r>
          </a:p>
          <a:p>
            <a:pPr marL="0" indent="0" eaLnBrk="1" hangingPunct="1">
              <a:spcBef>
                <a:spcPts val="200"/>
              </a:spcBef>
              <a:buClrTx/>
            </a:pPr>
            <a:r>
              <a:rPr lang="en-US" altLang="zh-CN" sz="1100" b="1" smtClean="0">
                <a:solidFill>
                  <a:srgbClr val="444444"/>
                </a:solidFill>
                <a:ea typeface="宋体" charset="-122"/>
                <a:sym typeface="Arial" charset="0"/>
              </a:rPr>
              <a:t>Høy tilgjengelighet – redundante strømforsyningsenheter/vifter</a:t>
            </a:r>
          </a:p>
          <a:p>
            <a:pPr lvl="1" eaLnBrk="1" hangingPunct="1">
              <a:buClr>
                <a:srgbClr val="444444"/>
              </a:buClr>
            </a:pPr>
            <a:r>
              <a:rPr lang="en-US" altLang="zh-CN" sz="900" smtClean="0">
                <a:solidFill>
                  <a:srgbClr val="444444"/>
                </a:solidFill>
                <a:ea typeface="宋体" charset="-122"/>
                <a:sym typeface="Arial" charset="0"/>
              </a:rPr>
              <a:t>1100W strømforsyning (1+1, 2+1, 3+1, 2+2)</a:t>
            </a:r>
          </a:p>
          <a:p>
            <a:pPr marL="0" indent="0" eaLnBrk="1" hangingPunct="1">
              <a:spcBef>
                <a:spcPts val="200"/>
              </a:spcBef>
              <a:buClrTx/>
            </a:pPr>
            <a:r>
              <a:rPr lang="en-US" altLang="zh-CN" sz="1100" b="1" smtClean="0">
                <a:solidFill>
                  <a:srgbClr val="444444"/>
                </a:solidFill>
                <a:ea typeface="宋体" charset="-122"/>
                <a:sym typeface="Arial" charset="0"/>
              </a:rPr>
              <a:t>Alle funksjoner for systemadministrasjon </a:t>
            </a:r>
          </a:p>
          <a:p>
            <a:pPr lvl="1" eaLnBrk="1" hangingPunct="1">
              <a:buClr>
                <a:srgbClr val="444444"/>
              </a:buClr>
            </a:pPr>
            <a:r>
              <a:rPr lang="en-US" altLang="zh-CN" sz="900" smtClean="0">
                <a:solidFill>
                  <a:srgbClr val="444444"/>
                </a:solidFill>
                <a:ea typeface="宋体" charset="-122"/>
                <a:sym typeface="Arial" charset="0"/>
              </a:rPr>
              <a:t>Brukervennlig</a:t>
            </a:r>
          </a:p>
          <a:p>
            <a:pPr lvl="1" eaLnBrk="1" hangingPunct="1">
              <a:buClr>
                <a:srgbClr val="444444"/>
              </a:buClr>
            </a:pPr>
            <a:r>
              <a:rPr lang="en-US" altLang="zh-CN" sz="900" smtClean="0">
                <a:solidFill>
                  <a:srgbClr val="444444"/>
                </a:solidFill>
                <a:ea typeface="宋体" charset="-122"/>
                <a:sym typeface="Arial" charset="0"/>
              </a:rPr>
              <a:t>Enkelt Express-nivå og avanserte Enterprise-nivåer </a:t>
            </a:r>
            <a:br>
              <a:rPr lang="en-US" altLang="zh-CN" sz="900" smtClean="0">
                <a:solidFill>
                  <a:srgbClr val="444444"/>
                </a:solidFill>
                <a:ea typeface="宋体" charset="-122"/>
                <a:sym typeface="Arial" charset="0"/>
              </a:rPr>
            </a:br>
            <a:r>
              <a:rPr lang="en-US" altLang="zh-CN" sz="900" smtClean="0">
                <a:solidFill>
                  <a:srgbClr val="444444"/>
                </a:solidFill>
                <a:ea typeface="宋体" charset="-122"/>
                <a:sym typeface="Arial" charset="0"/>
              </a:rPr>
              <a:t>for administrasjon på kabinettnivå </a:t>
            </a:r>
          </a:p>
          <a:p>
            <a:pPr lvl="1" eaLnBrk="1" hangingPunct="1">
              <a:buClr>
                <a:srgbClr val="444444"/>
              </a:buClr>
            </a:pPr>
            <a:r>
              <a:rPr lang="en-US" altLang="zh-CN" sz="900" smtClean="0">
                <a:solidFill>
                  <a:srgbClr val="444444"/>
                </a:solidFill>
                <a:ea typeface="宋体" charset="-122"/>
                <a:sym typeface="Arial" charset="0"/>
              </a:rPr>
              <a:t>Støy og strømforsyning på kontornivå: 100V – 240V</a:t>
            </a:r>
          </a:p>
          <a:p>
            <a:pPr lvl="1" eaLnBrk="1" hangingPunct="1">
              <a:buClr>
                <a:srgbClr val="444444"/>
              </a:buClr>
            </a:pPr>
            <a:r>
              <a:rPr lang="en-US" altLang="zh-CN" sz="900" smtClean="0">
                <a:solidFill>
                  <a:srgbClr val="444444"/>
                </a:solidFill>
                <a:ea typeface="宋体" charset="-122"/>
                <a:sym typeface="Arial" charset="0"/>
              </a:rPr>
              <a:t>Valgfri redundant administrasjonskontroller</a:t>
            </a:r>
          </a:p>
        </p:txBody>
      </p:sp>
      <p:sp>
        <p:nvSpPr>
          <p:cNvPr id="54276" name="Title 1"/>
          <p:cNvSpPr txBox="1">
            <a:spLocks/>
          </p:cNvSpPr>
          <p:nvPr/>
        </p:nvSpPr>
        <p:spPr bwMode="auto">
          <a:xfrm>
            <a:off x="76200" y="228600"/>
            <a:ext cx="90678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85000"/>
              </a:lnSpc>
              <a:spcBef>
                <a:spcPts val="600"/>
              </a:spcBef>
            </a:pPr>
            <a:endParaRPr lang="zh-CN" altLang="zh-CN" sz="2000">
              <a:solidFill>
                <a:srgbClr val="000000"/>
              </a:solidFill>
              <a:latin typeface="Museo For Dell" pitchFamily="2" charset="0"/>
            </a:endParaRPr>
          </a:p>
        </p:txBody>
      </p:sp>
      <p:pic>
        <p:nvPicPr>
          <p:cNvPr id="54277" name="Picture 2" descr="C:\Users\tad_walsh\Documents\Plasma\Plasma photos\03_Plasma_03-iso_3-5_fix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688" y="1600200"/>
            <a:ext cx="32829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Box 12"/>
          <p:cNvSpPr txBox="1">
            <a:spLocks noChangeArrowheads="1"/>
          </p:cNvSpPr>
          <p:nvPr/>
        </p:nvSpPr>
        <p:spPr bwMode="auto">
          <a:xfrm>
            <a:off x="5373688" y="51816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444444"/>
                </a:solidFill>
                <a:latin typeface="Museo Sans For Dell" pitchFamily="2" charset="0"/>
                <a:ea typeface="宋体" charset="-122"/>
                <a:sym typeface="Arial" charset="0"/>
              </a:rPr>
              <a:t>PowerEdge VRTX med fire servernoder i halvhøyde og 12 x 3,5" harddisker</a:t>
            </a: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Dell PowerEdge VRTX</a:t>
            </a:r>
            <a:br>
              <a:rPr lang="en-US" altLang="zh-CN" smtClean="0">
                <a:solidFill>
                  <a:srgbClr val="FFFFFF"/>
                </a:solidFill>
                <a:ea typeface="宋体" charset="-122"/>
                <a:sym typeface="Arial" charset="0"/>
              </a:rPr>
            </a:br>
            <a:endParaRPr lang="en-US" altLang="zh-CN" smtClean="0">
              <a:solidFill>
                <a:srgbClr val="FFFFFF"/>
              </a:solidFill>
              <a:ea typeface="宋体" charset="-122"/>
              <a:sym typeface="Arial" charset="0"/>
            </a:endParaRPr>
          </a:p>
        </p:txBody>
      </p:sp>
      <p:sp>
        <p:nvSpPr>
          <p:cNvPr id="36867" name="Content Placeholder 2"/>
          <p:cNvSpPr>
            <a:spLocks noGrp="1"/>
          </p:cNvSpPr>
          <p:nvPr>
            <p:ph sz="quarter" idx="12"/>
          </p:nvPr>
        </p:nvSpPr>
        <p:spPr>
          <a:xfrm>
            <a:off x="685800" y="1549400"/>
            <a:ext cx="7954963" cy="4481513"/>
          </a:xfrm>
        </p:spPr>
        <p:txBody>
          <a:bodyPr/>
          <a:lstStyle/>
          <a:p>
            <a:pPr marL="0" indent="0" eaLnBrk="1" hangingPunct="1">
              <a:spcAft>
                <a:spcPts val="600"/>
              </a:spcAft>
              <a:buClrTx/>
            </a:pPr>
            <a:r>
              <a:rPr lang="en-US" altLang="zh-CN" sz="2400" smtClean="0">
                <a:solidFill>
                  <a:srgbClr val="FFFFFF"/>
                </a:solidFill>
                <a:ea typeface="宋体" charset="-122"/>
                <a:sym typeface="Arial" charset="0"/>
              </a:rPr>
              <a:t>Dagsorden </a:t>
            </a:r>
          </a:p>
          <a:p>
            <a:pPr lvl="1" eaLnBrk="1" hangingPunct="1">
              <a:buClr>
                <a:srgbClr val="FFFFFF"/>
              </a:buClr>
            </a:pPr>
            <a:r>
              <a:rPr lang="en-US" altLang="zh-CN" sz="2000" smtClean="0">
                <a:solidFill>
                  <a:srgbClr val="FFFFFF"/>
                </a:solidFill>
                <a:ea typeface="宋体" charset="-122"/>
                <a:sym typeface="Arial" charset="0"/>
              </a:rPr>
              <a:t>Produktoversikt </a:t>
            </a:r>
          </a:p>
          <a:p>
            <a:pPr lvl="1" eaLnBrk="1" hangingPunct="1">
              <a:buClr>
                <a:srgbClr val="FFFFFF"/>
              </a:buClr>
            </a:pPr>
            <a:r>
              <a:rPr lang="en-US" altLang="zh-CN" sz="2000" smtClean="0">
                <a:solidFill>
                  <a:srgbClr val="FFFFFF"/>
                </a:solidFill>
                <a:ea typeface="宋体" charset="-122"/>
                <a:sym typeface="Arial" charset="0"/>
              </a:rPr>
              <a:t>Løsningsscenarioer </a:t>
            </a:r>
          </a:p>
          <a:p>
            <a:pPr lvl="1" eaLnBrk="1" hangingPunct="1">
              <a:buClr>
                <a:srgbClr val="FFFFFF"/>
              </a:buClr>
            </a:pPr>
            <a:r>
              <a:rPr lang="en-US" altLang="zh-CN" sz="2000" smtClean="0">
                <a:solidFill>
                  <a:srgbClr val="FFFFFF"/>
                </a:solidFill>
                <a:ea typeface="宋体" charset="-122"/>
                <a:sym typeface="Arial" charset="0"/>
              </a:rPr>
              <a:t>Kundefordeler</a:t>
            </a:r>
          </a:p>
        </p:txBody>
      </p:sp>
      <p:sp>
        <p:nvSpPr>
          <p:cNvPr id="36868" name="Title 1"/>
          <p:cNvSpPr txBox="1">
            <a:spLocks/>
          </p:cNvSpPr>
          <p:nvPr/>
        </p:nvSpPr>
        <p:spPr bwMode="auto">
          <a:xfrm>
            <a:off x="381000" y="3048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85000"/>
              </a:lnSpc>
              <a:spcBef>
                <a:spcPts val="600"/>
              </a:spcBef>
            </a:pPr>
            <a:endParaRPr lang="zh-CN" altLang="zh-CN" sz="2000">
              <a:solidFill>
                <a:srgbClr val="00B050"/>
              </a:solidFill>
              <a:latin typeface="Museo For Dell" pitchFamily="2" charset="0"/>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3"/>
          <p:cNvPicPr>
            <a:picLocks noChangeAspect="1" noChangeArrowheads="1"/>
          </p:cNvPicPr>
          <p:nvPr/>
        </p:nvPicPr>
        <p:blipFill>
          <a:blip r:embed="rId3">
            <a:extLst>
              <a:ext uri="{28A0092B-C50C-407E-A947-70E740481C1C}">
                <a14:useLocalDpi xmlns:a14="http://schemas.microsoft.com/office/drawing/2010/main" val="0"/>
              </a:ext>
            </a:extLst>
          </a:blip>
          <a:srcRect b="5893"/>
          <a:stretch>
            <a:fillRect/>
          </a:stretch>
        </p:blipFill>
        <p:spPr bwMode="auto">
          <a:xfrm>
            <a:off x="7112000" y="1847850"/>
            <a:ext cx="1423988"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Kundefordeler</a:t>
            </a:r>
          </a:p>
        </p:txBody>
      </p:sp>
      <p:sp>
        <p:nvSpPr>
          <p:cNvPr id="37892" name="Content Placeholder 5"/>
          <p:cNvSpPr>
            <a:spLocks noGrp="1"/>
          </p:cNvSpPr>
          <p:nvPr>
            <p:ph sz="quarter" idx="12"/>
          </p:nvPr>
        </p:nvSpPr>
        <p:spPr>
          <a:xfrm>
            <a:off x="685800" y="1319213"/>
            <a:ext cx="4479925" cy="4479925"/>
          </a:xfrm>
        </p:spPr>
        <p:txBody>
          <a:bodyPr>
            <a:normAutofit/>
          </a:bodyPr>
          <a:lstStyle/>
          <a:p>
            <a:pPr marL="0" indent="0" eaLnBrk="1" hangingPunct="1">
              <a:lnSpc>
                <a:spcPct val="80000"/>
              </a:lnSpc>
              <a:buClrTx/>
            </a:pPr>
            <a:r>
              <a:rPr lang="en-US" altLang="zh-CN" sz="1400" smtClean="0">
                <a:solidFill>
                  <a:srgbClr val="444444"/>
                </a:solidFill>
                <a:ea typeface="宋体" charset="-122"/>
                <a:sym typeface="Arial" charset="0"/>
              </a:rPr>
              <a:t>Enda enklere </a:t>
            </a:r>
          </a:p>
          <a:p>
            <a:pPr lvl="1" eaLnBrk="1" hangingPunct="1">
              <a:lnSpc>
                <a:spcPct val="80000"/>
              </a:lnSpc>
              <a:buClr>
                <a:srgbClr val="444444"/>
              </a:buClr>
            </a:pPr>
            <a:r>
              <a:rPr lang="en-US" altLang="zh-CN" sz="1200" smtClean="0">
                <a:solidFill>
                  <a:srgbClr val="444444"/>
                </a:solidFill>
                <a:ea typeface="宋体" charset="-122"/>
                <a:sym typeface="Arial" charset="0"/>
              </a:rPr>
              <a:t>Spar plass med servere, lagring og nettverk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samlet i ett kabinett ved skrivebordet </a:t>
            </a:r>
          </a:p>
          <a:p>
            <a:pPr lvl="1" eaLnBrk="1" hangingPunct="1">
              <a:lnSpc>
                <a:spcPct val="80000"/>
              </a:lnSpc>
              <a:buClr>
                <a:srgbClr val="444444"/>
              </a:buClr>
            </a:pPr>
            <a:r>
              <a:rPr lang="en-US" altLang="zh-CN" sz="1200" smtClean="0">
                <a:solidFill>
                  <a:srgbClr val="444444"/>
                </a:solidFill>
                <a:ea typeface="宋体" charset="-122"/>
                <a:sym typeface="Arial" charset="0"/>
              </a:rPr>
              <a:t>Kjente plattformer og teknologier i boksen </a:t>
            </a:r>
          </a:p>
          <a:p>
            <a:pPr lvl="1" eaLnBrk="1" hangingPunct="1">
              <a:lnSpc>
                <a:spcPct val="80000"/>
              </a:lnSpc>
              <a:buClr>
                <a:srgbClr val="444444"/>
              </a:buClr>
            </a:pPr>
            <a:r>
              <a:rPr lang="en-US" altLang="zh-CN" sz="1200" smtClean="0">
                <a:solidFill>
                  <a:srgbClr val="444444"/>
                </a:solidFill>
                <a:ea typeface="宋体" charset="-122"/>
                <a:sym typeface="Arial" charset="0"/>
              </a:rPr>
              <a:t>Integrert, forhåndstestet og sertifisert for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trygg implementering</a:t>
            </a:r>
          </a:p>
          <a:p>
            <a:pPr marL="0" indent="0" eaLnBrk="1" hangingPunct="1">
              <a:lnSpc>
                <a:spcPct val="80000"/>
              </a:lnSpc>
              <a:buClrTx/>
            </a:pPr>
            <a:endParaRPr lang="en-US" altLang="zh-CN" sz="1200" smtClean="0">
              <a:solidFill>
                <a:srgbClr val="444444"/>
              </a:solidFill>
              <a:ea typeface="宋体" charset="-122"/>
              <a:sym typeface="Arial" charset="0"/>
            </a:endParaRPr>
          </a:p>
          <a:p>
            <a:pPr marL="0" indent="0" eaLnBrk="1" hangingPunct="1">
              <a:lnSpc>
                <a:spcPct val="80000"/>
              </a:lnSpc>
              <a:buClrTx/>
            </a:pPr>
            <a:r>
              <a:rPr lang="en-US" altLang="zh-CN" sz="1400" smtClean="0">
                <a:solidFill>
                  <a:srgbClr val="444444"/>
                </a:solidFill>
                <a:ea typeface="宋体" charset="-122"/>
                <a:sym typeface="Arial" charset="0"/>
              </a:rPr>
              <a:t>Mer effektiv </a:t>
            </a:r>
          </a:p>
          <a:p>
            <a:pPr lvl="1" eaLnBrk="1" hangingPunct="1">
              <a:lnSpc>
                <a:spcPct val="80000"/>
              </a:lnSpc>
              <a:buClr>
                <a:srgbClr val="444444"/>
              </a:buClr>
            </a:pPr>
            <a:r>
              <a:rPr lang="en-US" altLang="zh-CN" sz="1200" smtClean="0">
                <a:solidFill>
                  <a:srgbClr val="444444"/>
                </a:solidFill>
                <a:ea typeface="宋体" charset="-122"/>
                <a:sym typeface="Arial" charset="0"/>
              </a:rPr>
              <a:t>Spar tid og reduser mulighet for feil med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enhetlig og forenklet systemadministrasjon</a:t>
            </a:r>
          </a:p>
          <a:p>
            <a:pPr lvl="1" eaLnBrk="1" hangingPunct="1">
              <a:lnSpc>
                <a:spcPct val="80000"/>
              </a:lnSpc>
              <a:buClr>
                <a:srgbClr val="444444"/>
              </a:buClr>
            </a:pPr>
            <a:r>
              <a:rPr lang="en-US" altLang="zh-CN" sz="1200" smtClean="0">
                <a:solidFill>
                  <a:srgbClr val="444444"/>
                </a:solidFill>
                <a:ea typeface="宋体" charset="-122"/>
                <a:sym typeface="Arial" charset="0"/>
              </a:rPr>
              <a:t>Sikre økt oppetid med svært tilgjengelige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funksjoner og direkte migrering </a:t>
            </a:r>
          </a:p>
          <a:p>
            <a:pPr lvl="1" eaLnBrk="1" hangingPunct="1">
              <a:lnSpc>
                <a:spcPct val="80000"/>
              </a:lnSpc>
              <a:buClr>
                <a:srgbClr val="444444"/>
              </a:buClr>
            </a:pPr>
            <a:r>
              <a:rPr lang="en-US" altLang="zh-CN" sz="1200" smtClean="0">
                <a:solidFill>
                  <a:srgbClr val="444444"/>
                </a:solidFill>
                <a:ea typeface="宋体" charset="-122"/>
                <a:sym typeface="Arial" charset="0"/>
              </a:rPr>
              <a:t>Kutt kapital- og driftskostnader</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med konsolidering og virtualisering</a:t>
            </a:r>
          </a:p>
          <a:p>
            <a:pPr marL="0" indent="0" eaLnBrk="1" hangingPunct="1">
              <a:lnSpc>
                <a:spcPct val="80000"/>
              </a:lnSpc>
              <a:buClrTx/>
            </a:pPr>
            <a:endParaRPr lang="en-US" altLang="zh-CN" sz="1200" smtClean="0">
              <a:solidFill>
                <a:srgbClr val="444444"/>
              </a:solidFill>
              <a:ea typeface="宋体" charset="-122"/>
              <a:sym typeface="Arial" charset="0"/>
            </a:endParaRPr>
          </a:p>
          <a:p>
            <a:pPr marL="0" indent="0" eaLnBrk="1" hangingPunct="1">
              <a:lnSpc>
                <a:spcPct val="80000"/>
              </a:lnSpc>
              <a:buClrTx/>
            </a:pPr>
            <a:r>
              <a:rPr lang="en-US" altLang="zh-CN" sz="1400" smtClean="0">
                <a:solidFill>
                  <a:srgbClr val="444444"/>
                </a:solidFill>
                <a:ea typeface="宋体" charset="-122"/>
                <a:sym typeface="Arial" charset="0"/>
              </a:rPr>
              <a:t>Mer allsidig </a:t>
            </a:r>
          </a:p>
          <a:p>
            <a:pPr lvl="1" eaLnBrk="1" hangingPunct="1">
              <a:lnSpc>
                <a:spcPct val="80000"/>
              </a:lnSpc>
              <a:buClr>
                <a:srgbClr val="444444"/>
              </a:buClr>
            </a:pPr>
            <a:r>
              <a:rPr lang="en-US" altLang="zh-CN" sz="1200" smtClean="0">
                <a:solidFill>
                  <a:srgbClr val="444444"/>
                </a:solidFill>
                <a:ea typeface="宋体" charset="-122"/>
                <a:sym typeface="Arial" charset="0"/>
              </a:rPr>
              <a:t>Kontorstrømprofil og skrivebordsakustikk</a:t>
            </a:r>
          </a:p>
          <a:p>
            <a:pPr lvl="1" eaLnBrk="1" hangingPunct="1">
              <a:lnSpc>
                <a:spcPct val="80000"/>
              </a:lnSpc>
              <a:buClr>
                <a:srgbClr val="444444"/>
              </a:buClr>
            </a:pPr>
            <a:r>
              <a:rPr lang="en-US" altLang="zh-CN" sz="1200" smtClean="0">
                <a:solidFill>
                  <a:srgbClr val="444444"/>
                </a:solidFill>
                <a:ea typeface="宋体" charset="-122"/>
                <a:sym typeface="Arial" charset="0"/>
              </a:rPr>
              <a:t>Utstrakt skalerbarhet i en stabil plattform </a:t>
            </a:r>
          </a:p>
          <a:p>
            <a:pPr marL="0" indent="0" eaLnBrk="1" hangingPunct="1">
              <a:lnSpc>
                <a:spcPct val="80000"/>
              </a:lnSpc>
              <a:buClr>
                <a:schemeClr val="tx1"/>
              </a:buClr>
              <a:buFont typeface="Arial" charset="0"/>
              <a:buChar char="•"/>
            </a:pPr>
            <a:r>
              <a:rPr lang="en-US" altLang="zh-CN" sz="1200" smtClean="0">
                <a:solidFill>
                  <a:srgbClr val="444444"/>
                </a:solidFill>
                <a:ea typeface="宋体" charset="-122"/>
                <a:sym typeface="Arial" charset="0"/>
              </a:rPr>
              <a:t>Støtte for kommende 13.th generasjon </a:t>
            </a:r>
            <a:br>
              <a:rPr lang="en-US" altLang="zh-CN" sz="1200" smtClean="0">
                <a:solidFill>
                  <a:srgbClr val="444444"/>
                </a:solidFill>
                <a:ea typeface="宋体" charset="-122"/>
                <a:sym typeface="Arial" charset="0"/>
              </a:rPr>
            </a:br>
            <a:r>
              <a:rPr lang="en-US" altLang="zh-CN" sz="1200" smtClean="0">
                <a:solidFill>
                  <a:srgbClr val="444444"/>
                </a:solidFill>
                <a:ea typeface="宋体" charset="-122"/>
                <a:sym typeface="Arial" charset="0"/>
              </a:rPr>
              <a:t>Dell PowerEdge-servere beskytter IT-investering</a:t>
            </a:r>
            <a:endParaRPr lang="en-US" altLang="zh-CN" sz="1200" smtClean="0">
              <a:ea typeface="宋体" charset="-122"/>
            </a:endParaRPr>
          </a:p>
        </p:txBody>
      </p:sp>
      <p:cxnSp>
        <p:nvCxnSpPr>
          <p:cNvPr id="55301" name="Straight Connector 25"/>
          <p:cNvCxnSpPr>
            <a:cxnSpLocks noChangeShapeType="1"/>
          </p:cNvCxnSpPr>
          <p:nvPr/>
        </p:nvCxnSpPr>
        <p:spPr bwMode="auto">
          <a:xfrm>
            <a:off x="457200" y="6172200"/>
            <a:ext cx="82296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55302" name="TextBox 9"/>
          <p:cNvSpPr>
            <a:spLocks noChangeArrowheads="1"/>
          </p:cNvSpPr>
          <p:nvPr/>
        </p:nvSpPr>
        <p:spPr bwMode="auto">
          <a:xfrm>
            <a:off x="5278438" y="4176713"/>
            <a:ext cx="3070225" cy="1570037"/>
          </a:xfrm>
          <a:prstGeom prst="roundRect">
            <a:avLst>
              <a:gd name="adj" fmla="val 6579"/>
            </a:avLst>
          </a:prstGeom>
          <a:solidFill>
            <a:srgbClr val="CE112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82880" tIns="182880" rIns="182880" bIns="182880" anchor="ctr" anchorCtr="1">
            <a:spAutoFit/>
          </a:bodyPr>
          <a:lstStyle>
            <a:lvl1pPr marL="342900" indent="-342900" eaLnBrk="0" hangingPunct="0">
              <a:defRPr sz="2400">
                <a:solidFill>
                  <a:schemeClr val="tx1"/>
                </a:solidFill>
                <a:latin typeface="Arial" charset="0"/>
                <a:cs typeface="Arial" charset="0"/>
              </a:defRPr>
            </a:lvl1pPr>
            <a:lvl2pPr marL="114300" indent="-11430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lvl="1">
              <a:lnSpc>
                <a:spcPct val="90000"/>
              </a:lnSpc>
              <a:spcAft>
                <a:spcPts val="6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Allsidig og skalerbart </a:t>
            </a:r>
          </a:p>
          <a:p>
            <a:pPr lvl="1">
              <a:lnSpc>
                <a:spcPct val="90000"/>
              </a:lnSpc>
              <a:spcAft>
                <a:spcPts val="6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Enkel å administrere </a:t>
            </a:r>
          </a:p>
          <a:p>
            <a:pPr lvl="1">
              <a:lnSpc>
                <a:spcPct val="90000"/>
              </a:lnSpc>
              <a:spcAft>
                <a:spcPts val="6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Optimal størrelse, akustikk og kraft</a:t>
            </a:r>
          </a:p>
          <a:p>
            <a:pPr lvl="1">
              <a:lnSpc>
                <a:spcPct val="90000"/>
              </a:lnSpc>
              <a:spcAft>
                <a:spcPts val="6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Konsolidering, virtualiseringsklar </a:t>
            </a:r>
          </a:p>
          <a:p>
            <a:pPr lvl="1">
              <a:lnSpc>
                <a:spcPct val="90000"/>
              </a:lnSpc>
              <a:spcAft>
                <a:spcPts val="600"/>
              </a:spcAft>
              <a:buClr>
                <a:srgbClr val="FFFFFF"/>
              </a:buClr>
              <a:buFont typeface="Arial" charset="0"/>
              <a:buChar char="•"/>
            </a:pPr>
            <a:r>
              <a:rPr lang="en-US" altLang="zh-CN" sz="1200">
                <a:solidFill>
                  <a:srgbClr val="FFFFFF"/>
                </a:solidFill>
                <a:latin typeface="Museo Sans For Dell" pitchFamily="2" charset="0"/>
                <a:ea typeface="宋体" charset="-122"/>
                <a:sym typeface="Arial" charset="0"/>
              </a:rPr>
              <a:t>Rimelige </a:t>
            </a:r>
          </a:p>
        </p:txBody>
      </p:sp>
      <p:pic>
        <p:nvPicPr>
          <p:cNvPr id="553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3071813"/>
            <a:ext cx="180340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8"/>
          <p:cNvSpPr>
            <a:spLocks noGrp="1"/>
          </p:cNvSpPr>
          <p:nvPr>
            <p:ph type="ctrTitle"/>
          </p:nvPr>
        </p:nvSpPr>
        <p:spPr>
          <a:xfrm>
            <a:off x="457200" y="2879725"/>
            <a:ext cx="5962650" cy="1006475"/>
          </a:xfrm>
        </p:spPr>
        <p:txBody>
          <a:bodyPr/>
          <a:lstStyle/>
          <a:p>
            <a:pPr eaLnBrk="1" hangingPunct="1"/>
            <a:r>
              <a:rPr lang="en-US" altLang="zh-CN">
                <a:solidFill>
                  <a:srgbClr val="0085C3"/>
                </a:solidFill>
                <a:ea typeface="宋体" charset="-122"/>
                <a:sym typeface="Arial" charset="0"/>
              </a:rPr>
              <a:t>Takk!</a:t>
            </a:r>
            <a:br>
              <a:rPr lang="en-US" altLang="zh-CN">
                <a:solidFill>
                  <a:srgbClr val="0085C3"/>
                </a:solidFill>
                <a:ea typeface="宋体" charset="-122"/>
                <a:sym typeface="Arial" charset="0"/>
              </a:rPr>
            </a:br>
            <a:endParaRPr lang="en-US" altLang="zh-CN">
              <a:solidFill>
                <a:srgbClr val="0085C3"/>
              </a:solidFill>
              <a:ea typeface="宋体" charset="-122"/>
              <a:sym typeface="Arial" charset="0"/>
            </a:endParaRPr>
          </a:p>
        </p:txBody>
      </p:sp>
      <p:sp>
        <p:nvSpPr>
          <p:cNvPr id="56324" name="Content Placeholder 2"/>
          <p:cNvSpPr txBox="1">
            <a:spLocks/>
          </p:cNvSpPr>
          <p:nvPr/>
        </p:nvSpPr>
        <p:spPr bwMode="auto">
          <a:xfrm>
            <a:off x="5791200" y="4114800"/>
            <a:ext cx="24431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r">
              <a:lnSpc>
                <a:spcPct val="95000"/>
              </a:lnSpc>
              <a:spcBef>
                <a:spcPct val="30000"/>
              </a:spcBef>
              <a:buClr>
                <a:srgbClr val="B7295A"/>
              </a:buClr>
            </a:pPr>
            <a:endParaRPr lang="zh-CN" altLang="zh-CN" sz="1400">
              <a:solidFill>
                <a:srgbClr val="444444"/>
              </a:solidFill>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sz="1800" dirty="0">
                <a:solidFill>
                  <a:srgbClr val="4F81BD">
                    <a:lumMod val="75000"/>
                  </a:srgbClr>
                </a:solidFill>
                <a:latin typeface="微软雅黑"/>
                <a:cs typeface="Segoe UI" pitchFamily="34" charset="0"/>
              </a:rPr>
              <a:t>百</a:t>
            </a:r>
            <a:r>
              <a:rPr lang="zh-CN" altLang="en-US" sz="1800" dirty="0" smtClean="0">
                <a:solidFill>
                  <a:srgbClr val="4F81BD">
                    <a:lumMod val="75000"/>
                  </a:srgbClr>
                </a:solidFill>
                <a:latin typeface="微软雅黑"/>
                <a:cs typeface="Segoe UI" pitchFamily="34" charset="0"/>
              </a:rPr>
              <a:t>度传课：司马懿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网易学堂：司马懿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知乎：       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sz="1800" dirty="0" smtClean="0">
                <a:solidFill>
                  <a:srgbClr val="4F81BD">
                    <a:lumMod val="75000"/>
                  </a:srgbClr>
                </a:solidFill>
                <a:latin typeface="微软雅黑"/>
                <a:cs typeface="Segoe UI" pitchFamily="34" charset="0"/>
              </a:rPr>
              <a:t>学习世界五百强和咨询公司</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课程请访问如下网站搜索：“司马懿”</a:t>
            </a:r>
            <a:endParaRPr lang="zh-CN" altLang="en-US" sz="1800"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1423988"/>
            <a:ext cx="7954963" cy="850900"/>
          </a:xfrm>
        </p:spPr>
        <p:txBody>
          <a:bodyPr/>
          <a:lstStyle/>
          <a:p>
            <a:pPr eaLnBrk="1" hangingPunct="1"/>
            <a:r>
              <a:rPr lang="en-US" altLang="zh-CN" sz="8000" smtClean="0">
                <a:solidFill>
                  <a:srgbClr val="FFFFFF"/>
                </a:solidFill>
                <a:ea typeface="宋体" charset="-122"/>
                <a:sym typeface="Arial" charset="0"/>
              </a:rPr>
              <a:t>Produktoversikt</a:t>
            </a:r>
            <a:br>
              <a:rPr lang="en-US" altLang="zh-CN" sz="8000" smtClean="0">
                <a:solidFill>
                  <a:srgbClr val="FFFFFF"/>
                </a:solidFill>
                <a:ea typeface="宋体" charset="-122"/>
                <a:sym typeface="Arial" charset="0"/>
              </a:rPr>
            </a:br>
            <a:endParaRPr lang="en-US" altLang="zh-CN" sz="8000" smtClean="0">
              <a:solidFill>
                <a:srgbClr val="FFFFFF"/>
              </a:solidFill>
              <a:ea typeface="宋体" charset="-122"/>
              <a:sym typeface="Arial"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p:cNvSpPr>
          <p:nvPr/>
        </p:nvSpPr>
        <p:spPr bwMode="auto">
          <a:xfrm>
            <a:off x="304800" y="1524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85000"/>
              </a:lnSpc>
              <a:spcBef>
                <a:spcPts val="600"/>
              </a:spcBef>
            </a:pPr>
            <a:endParaRPr lang="zh-CN" altLang="zh-CN" sz="2000">
              <a:solidFill>
                <a:srgbClr val="00B050"/>
              </a:solidFill>
              <a:latin typeface="Museo For Dell" pitchFamily="2" charset="0"/>
            </a:endParaRPr>
          </a:p>
        </p:txBody>
      </p:sp>
      <p:pic>
        <p:nvPicPr>
          <p:cNvPr id="38915" name="Picture 2" descr="http://farm3.staticflickr.com/2137/2047842210_40825469e3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617663"/>
            <a:ext cx="383222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itle 5"/>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Gjennomgripende IT-bekymringer i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kontormiljøer</a:t>
            </a:r>
          </a:p>
        </p:txBody>
      </p:sp>
      <p:sp>
        <p:nvSpPr>
          <p:cNvPr id="38917" name="Content Placeholder 6"/>
          <p:cNvSpPr>
            <a:spLocks noGrp="1"/>
          </p:cNvSpPr>
          <p:nvPr>
            <p:ph sz="quarter" idx="12"/>
          </p:nvPr>
        </p:nvSpPr>
        <p:spPr>
          <a:xfrm>
            <a:off x="685800" y="1549400"/>
            <a:ext cx="3840163" cy="4481513"/>
          </a:xfrm>
        </p:spPr>
        <p:txBody>
          <a:bodyPr/>
          <a:lstStyle/>
          <a:p>
            <a:pPr marL="0" indent="0" eaLnBrk="1" hangingPunct="1">
              <a:buClrTx/>
            </a:pPr>
            <a:r>
              <a:rPr lang="en-US" altLang="zh-CN" b="1" smtClean="0">
                <a:solidFill>
                  <a:srgbClr val="444444"/>
                </a:solidFill>
                <a:ea typeface="宋体" charset="-122"/>
                <a:sym typeface="Arial" charset="0"/>
              </a:rPr>
              <a:t>Kompleksitet </a:t>
            </a:r>
          </a:p>
          <a:p>
            <a:pPr lvl="1" eaLnBrk="1" hangingPunct="1">
              <a:spcAft>
                <a:spcPts val="500"/>
              </a:spcAft>
              <a:buClr>
                <a:srgbClr val="444444"/>
              </a:buClr>
            </a:pPr>
            <a:r>
              <a:rPr lang="en-US" altLang="zh-CN" smtClean="0">
                <a:solidFill>
                  <a:srgbClr val="444444"/>
                </a:solidFill>
                <a:ea typeface="宋体" charset="-122"/>
                <a:sym typeface="Arial" charset="0"/>
              </a:rPr>
              <a:t>Kompleksitet på grunn av uensartet maskinvare </a:t>
            </a:r>
          </a:p>
          <a:p>
            <a:pPr lvl="1" eaLnBrk="1" hangingPunct="1">
              <a:spcAft>
                <a:spcPts val="500"/>
              </a:spcAft>
              <a:buClr>
                <a:srgbClr val="444444"/>
              </a:buClr>
            </a:pPr>
            <a:r>
              <a:rPr lang="en-US" altLang="zh-CN" smtClean="0">
                <a:solidFill>
                  <a:srgbClr val="444444"/>
                </a:solidFill>
                <a:ea typeface="宋体" charset="-122"/>
                <a:sym typeface="Arial" charset="0"/>
              </a:rPr>
              <a:t>Maskinvarespredning og plassmangel </a:t>
            </a:r>
          </a:p>
          <a:p>
            <a:pPr lvl="1" eaLnBrk="1" hangingPunct="1">
              <a:spcAft>
                <a:spcPts val="500"/>
              </a:spcAft>
              <a:buClr>
                <a:srgbClr val="444444"/>
              </a:buClr>
            </a:pPr>
            <a:r>
              <a:rPr lang="en-US" altLang="zh-CN" smtClean="0">
                <a:solidFill>
                  <a:srgbClr val="444444"/>
                </a:solidFill>
                <a:ea typeface="宋体" charset="-122"/>
                <a:sym typeface="Arial" charset="0"/>
              </a:rPr>
              <a:t>Økning og kompleksitet i verktøy for systemadministrasjon </a:t>
            </a:r>
          </a:p>
          <a:p>
            <a:pPr marL="0" indent="0" eaLnBrk="1" hangingPunct="1">
              <a:buClrTx/>
            </a:pPr>
            <a:endParaRPr lang="en-US" altLang="zh-CN" sz="1400" smtClean="0">
              <a:solidFill>
                <a:srgbClr val="444444"/>
              </a:solidFill>
              <a:ea typeface="宋体" charset="-122"/>
              <a:sym typeface="Arial" charset="0"/>
            </a:endParaRPr>
          </a:p>
          <a:p>
            <a:pPr marL="0" indent="0" eaLnBrk="1" hangingPunct="1">
              <a:buClrTx/>
            </a:pPr>
            <a:r>
              <a:rPr lang="en-US" altLang="zh-CN" b="1" smtClean="0">
                <a:solidFill>
                  <a:srgbClr val="444444"/>
                </a:solidFill>
                <a:ea typeface="宋体" charset="-122"/>
                <a:sym typeface="Arial" charset="0"/>
              </a:rPr>
              <a:t>Mangel på effektivitet </a:t>
            </a:r>
          </a:p>
          <a:p>
            <a:pPr lvl="1" eaLnBrk="1" hangingPunct="1">
              <a:spcAft>
                <a:spcPts val="500"/>
              </a:spcAft>
              <a:buClr>
                <a:srgbClr val="444444"/>
              </a:buClr>
            </a:pPr>
            <a:r>
              <a:rPr lang="en-US" altLang="zh-CN" smtClean="0">
                <a:solidFill>
                  <a:srgbClr val="444444"/>
                </a:solidFill>
                <a:ea typeface="宋体" charset="-122"/>
                <a:sym typeface="Arial" charset="0"/>
              </a:rPr>
              <a:t>Høyere IT-kostnader og totale eierkostnader</a:t>
            </a:r>
          </a:p>
          <a:p>
            <a:pPr lvl="1" eaLnBrk="1" hangingPunct="1">
              <a:spcAft>
                <a:spcPts val="500"/>
              </a:spcAft>
              <a:buClr>
                <a:srgbClr val="444444"/>
              </a:buClr>
            </a:pPr>
            <a:r>
              <a:rPr lang="en-US" altLang="zh-CN" smtClean="0">
                <a:solidFill>
                  <a:srgbClr val="444444"/>
                </a:solidFill>
                <a:ea typeface="宋体" charset="-122"/>
                <a:sym typeface="Arial" charset="0"/>
              </a:rPr>
              <a:t>Systemnedetid for vedlikehold </a:t>
            </a:r>
          </a:p>
          <a:p>
            <a:pPr lvl="1" eaLnBrk="1" hangingPunct="1">
              <a:spcAft>
                <a:spcPts val="500"/>
              </a:spcAft>
              <a:buClr>
                <a:srgbClr val="444444"/>
              </a:buClr>
            </a:pPr>
            <a:r>
              <a:rPr lang="en-US" altLang="zh-CN" smtClean="0">
                <a:solidFill>
                  <a:srgbClr val="444444"/>
                </a:solidFill>
                <a:ea typeface="宋体" charset="-122"/>
                <a:sym typeface="Arial" charset="0"/>
              </a:rPr>
              <a:t>Eksterne systemadministrasjonsverktøy samsvarer ikke med datasenterverktøy </a:t>
            </a:r>
          </a:p>
          <a:p>
            <a:pPr marL="0" indent="0" eaLnBrk="1" hangingPunct="1">
              <a:buClrTx/>
            </a:pPr>
            <a:endParaRPr lang="en-US" altLang="zh-CN" sz="1400" smtClean="0">
              <a:solidFill>
                <a:srgbClr val="444444"/>
              </a:solidFill>
              <a:ea typeface="宋体" charset="-122"/>
              <a:sym typeface="Arial" charset="0"/>
            </a:endParaRPr>
          </a:p>
          <a:p>
            <a:pPr marL="0" indent="0" eaLnBrk="1" hangingPunct="1">
              <a:buClrTx/>
            </a:pPr>
            <a:r>
              <a:rPr lang="en-US" altLang="zh-CN" b="1" smtClean="0">
                <a:solidFill>
                  <a:srgbClr val="444444"/>
                </a:solidFill>
                <a:ea typeface="宋体" charset="-122"/>
                <a:sym typeface="Arial" charset="0"/>
              </a:rPr>
              <a:t>Lite IT-fleksibilitet </a:t>
            </a:r>
          </a:p>
          <a:p>
            <a:pPr lvl="1" eaLnBrk="1" hangingPunct="1">
              <a:spcAft>
                <a:spcPts val="500"/>
              </a:spcAft>
              <a:buClr>
                <a:srgbClr val="444444"/>
              </a:buClr>
            </a:pPr>
            <a:r>
              <a:rPr lang="en-US" altLang="zh-CN" smtClean="0">
                <a:solidFill>
                  <a:srgbClr val="444444"/>
                </a:solidFill>
                <a:ea typeface="宋体" charset="-122"/>
                <a:sym typeface="Arial" charset="0"/>
              </a:rPr>
              <a:t>For dårlig skalerbarhet for å håndtere ytelsestopper eller støtte forretningsvekst </a:t>
            </a:r>
          </a:p>
          <a:p>
            <a:pPr lvl="1" eaLnBrk="1" hangingPunct="1">
              <a:spcAft>
                <a:spcPts val="500"/>
              </a:spcAft>
              <a:buClr>
                <a:srgbClr val="444444"/>
              </a:buClr>
            </a:pPr>
            <a:r>
              <a:rPr lang="en-US" altLang="zh-CN" smtClean="0">
                <a:solidFill>
                  <a:srgbClr val="444444"/>
                </a:solidFill>
                <a:ea typeface="宋体" charset="-122"/>
                <a:sym typeface="Arial" charset="0"/>
              </a:rPr>
              <a:t>Strøminkompatibilitet</a:t>
            </a:r>
          </a:p>
          <a:p>
            <a:pPr lvl="1" eaLnBrk="1" hangingPunct="1">
              <a:spcAft>
                <a:spcPts val="500"/>
              </a:spcAft>
              <a:buClr>
                <a:srgbClr val="444444"/>
              </a:buClr>
            </a:pPr>
            <a:r>
              <a:rPr lang="en-US" altLang="zh-CN" smtClean="0">
                <a:solidFill>
                  <a:srgbClr val="444444"/>
                </a:solidFill>
                <a:ea typeface="宋体" charset="-122"/>
                <a:sym typeface="Arial" charset="0"/>
              </a:rPr>
              <a:t>Høye støynivåer </a:t>
            </a:r>
          </a:p>
        </p:txBody>
      </p:sp>
    </p:spTree>
  </p:cSld>
  <p:clrMapOvr>
    <a:masterClrMapping/>
  </p:clrMapOvr>
  <p:transition spd="med" advClick="0">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Kundeinspirert utforming </a:t>
            </a:r>
            <a:br>
              <a:rPr lang="en-US" altLang="zh-CN" smtClean="0">
                <a:solidFill>
                  <a:srgbClr val="FFFFFF"/>
                </a:solidFill>
                <a:ea typeface="宋体" charset="-122"/>
                <a:sym typeface="Arial" charset="0"/>
              </a:rPr>
            </a:br>
            <a:endParaRPr lang="en-US" altLang="zh-CN" smtClean="0">
              <a:solidFill>
                <a:srgbClr val="FFFFFF"/>
              </a:solidFill>
              <a:ea typeface="宋体" charset="-122"/>
              <a:sym typeface="Arial" charset="0"/>
            </a:endParaRPr>
          </a:p>
        </p:txBody>
      </p:sp>
      <p:sp>
        <p:nvSpPr>
          <p:cNvPr id="39939" name="Content Placeholder 2"/>
          <p:cNvSpPr>
            <a:spLocks noGrp="1"/>
          </p:cNvSpPr>
          <p:nvPr>
            <p:ph sz="quarter" idx="12"/>
          </p:nvPr>
        </p:nvSpPr>
        <p:spPr>
          <a:xfrm>
            <a:off x="685800" y="1566863"/>
            <a:ext cx="3657600" cy="4481512"/>
          </a:xfrm>
        </p:spPr>
        <p:txBody>
          <a:bodyPr/>
          <a:lstStyle/>
          <a:p>
            <a:pPr lvl="1" eaLnBrk="1" hangingPunct="1">
              <a:buClr>
                <a:srgbClr val="444444"/>
              </a:buClr>
            </a:pPr>
            <a:r>
              <a:rPr lang="en-US" altLang="zh-CN" smtClean="0">
                <a:solidFill>
                  <a:srgbClr val="444444"/>
                </a:solidFill>
                <a:ea typeface="宋体" charset="-122"/>
                <a:sym typeface="Arial" charset="0"/>
              </a:rPr>
              <a:t>Kontoroptimerte dimensjoner, akustikk og sikkerhet</a:t>
            </a:r>
          </a:p>
          <a:p>
            <a:pPr lvl="1" eaLnBrk="1" hangingPunct="1">
              <a:buClr>
                <a:srgbClr val="444444"/>
              </a:buClr>
            </a:pPr>
            <a:r>
              <a:rPr lang="en-US" altLang="zh-CN" smtClean="0">
                <a:solidFill>
                  <a:srgbClr val="444444"/>
                </a:solidFill>
                <a:ea typeface="宋体" charset="-122"/>
                <a:sym typeface="Arial" charset="0"/>
              </a:rPr>
              <a:t>Klar for virtualisering </a:t>
            </a:r>
          </a:p>
          <a:p>
            <a:pPr lvl="1" eaLnBrk="1" hangingPunct="1">
              <a:buClr>
                <a:srgbClr val="444444"/>
              </a:buClr>
            </a:pPr>
            <a:r>
              <a:rPr lang="en-US" altLang="zh-CN" smtClean="0">
                <a:solidFill>
                  <a:srgbClr val="444444"/>
                </a:solidFill>
                <a:ea typeface="宋体" charset="-122"/>
                <a:sym typeface="Arial" charset="0"/>
              </a:rPr>
              <a:t>Skalerbar, integrert delt lagring for å temme dataeksplosjonen </a:t>
            </a:r>
          </a:p>
          <a:p>
            <a:pPr lvl="1" eaLnBrk="1" hangingPunct="1">
              <a:buClr>
                <a:srgbClr val="444444"/>
              </a:buClr>
            </a:pPr>
            <a:r>
              <a:rPr lang="en-US" altLang="zh-CN" smtClean="0">
                <a:solidFill>
                  <a:srgbClr val="444444"/>
                </a:solidFill>
                <a:ea typeface="宋体" charset="-122"/>
                <a:sym typeface="Arial" charset="0"/>
              </a:rPr>
              <a:t>Forenklet systemadministrasjon </a:t>
            </a:r>
          </a:p>
          <a:p>
            <a:pPr lvl="1" eaLnBrk="1" hangingPunct="1">
              <a:buClr>
                <a:srgbClr val="444444"/>
              </a:buClr>
            </a:pPr>
            <a:r>
              <a:rPr lang="en-US" altLang="zh-CN" smtClean="0">
                <a:solidFill>
                  <a:srgbClr val="444444"/>
                </a:solidFill>
                <a:ea typeface="宋体" charset="-122"/>
                <a:sym typeface="Arial" charset="0"/>
              </a:rPr>
              <a:t>Forenklet nettverk som også passer budsjettene til små virksomheter </a:t>
            </a:r>
          </a:p>
          <a:p>
            <a:pPr lvl="1" eaLnBrk="1" hangingPunct="1">
              <a:buClr>
                <a:srgbClr val="444444"/>
              </a:buClr>
            </a:pPr>
            <a:r>
              <a:rPr lang="en-US" altLang="zh-CN" smtClean="0">
                <a:solidFill>
                  <a:srgbClr val="444444"/>
                </a:solidFill>
                <a:ea typeface="宋体" charset="-122"/>
                <a:sym typeface="Arial" charset="0"/>
              </a:rPr>
              <a:t>Svært tilgjengelig og lett å vedlikeholde. </a:t>
            </a:r>
          </a:p>
          <a:p>
            <a:pPr lvl="1" eaLnBrk="1" hangingPunct="1">
              <a:buClr>
                <a:srgbClr val="444444"/>
              </a:buClr>
            </a:pPr>
            <a:r>
              <a:rPr lang="en-US" altLang="zh-CN" smtClean="0">
                <a:solidFill>
                  <a:srgbClr val="444444"/>
                </a:solidFill>
                <a:ea typeface="宋体" charset="-122"/>
                <a:sym typeface="Arial" charset="0"/>
              </a:rPr>
              <a:t>Fleksibel installasjon med mulighet for både rackbasert og frittstående plassering </a:t>
            </a:r>
          </a:p>
        </p:txBody>
      </p:sp>
      <p:sp>
        <p:nvSpPr>
          <p:cNvPr id="39940" name="Title 1"/>
          <p:cNvSpPr txBox="1">
            <a:spLocks/>
          </p:cNvSpPr>
          <p:nvPr/>
        </p:nvSpPr>
        <p:spPr bwMode="auto">
          <a:xfrm>
            <a:off x="-482600" y="1922463"/>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85000"/>
              </a:lnSpc>
              <a:spcBef>
                <a:spcPts val="600"/>
              </a:spcBef>
            </a:pPr>
            <a:endParaRPr lang="zh-CN" altLang="zh-CN" sz="2000">
              <a:solidFill>
                <a:srgbClr val="00B050"/>
              </a:solidFill>
              <a:latin typeface="Museo For Dell" pitchFamily="2" charset="0"/>
            </a:endParaRPr>
          </a:p>
        </p:txBody>
      </p:sp>
      <p:pic>
        <p:nvPicPr>
          <p:cNvPr id="39941" name="Picture 8"/>
          <p:cNvPicPr>
            <a:picLocks noChangeAspect="1" noChangeArrowheads="1"/>
          </p:cNvPicPr>
          <p:nvPr/>
        </p:nvPicPr>
        <p:blipFill>
          <a:blip r:embed="rId3">
            <a:extLst>
              <a:ext uri="{28A0092B-C50C-407E-A947-70E740481C1C}">
                <a14:useLocalDpi xmlns:a14="http://schemas.microsoft.com/office/drawing/2010/main" val="0"/>
              </a:ext>
            </a:extLst>
          </a:blip>
          <a:srcRect b="11578"/>
          <a:stretch>
            <a:fillRect/>
          </a:stretch>
        </p:blipFill>
        <p:spPr bwMode="auto">
          <a:xfrm>
            <a:off x="6021388" y="1371600"/>
            <a:ext cx="2227262"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13"/>
          <p:cNvSpPr txBox="1">
            <a:spLocks noChangeArrowheads="1"/>
          </p:cNvSpPr>
          <p:nvPr/>
        </p:nvSpPr>
        <p:spPr bwMode="auto">
          <a:xfrm>
            <a:off x="6021388" y="4818063"/>
            <a:ext cx="1981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defRPr/>
            </a:pPr>
            <a:r>
              <a:rPr lang="en-US" sz="1200" dirty="0" smtClean="0">
                <a:latin typeface="+mn-lt"/>
                <a:sym typeface="Arial" charset="0"/>
              </a:rPr>
              <a:t>PowerEdge VRTX </a:t>
            </a:r>
            <a:br>
              <a:rPr lang="en-US" sz="1200" dirty="0" smtClean="0">
                <a:latin typeface="+mn-lt"/>
                <a:sym typeface="Arial" charset="0"/>
              </a:rPr>
            </a:br>
            <a:r>
              <a:rPr lang="en-US" sz="1200" dirty="0" smtClean="0">
                <a:latin typeface="+mn-lt"/>
                <a:sym typeface="Arial" charset="0"/>
              </a:rPr>
              <a:t>stilling </a:t>
            </a:r>
            <a:r>
              <a:rPr lang="en-US" sz="1200" dirty="0" err="1" smtClean="0">
                <a:latin typeface="+mn-lt"/>
                <a:sym typeface="Arial" charset="0"/>
              </a:rPr>
              <a:t>ved</a:t>
            </a:r>
            <a:r>
              <a:rPr lang="en-US" sz="1200" dirty="0" smtClean="0">
                <a:latin typeface="+mn-lt"/>
                <a:sym typeface="Arial" charset="0"/>
              </a:rPr>
              <a:t> </a:t>
            </a:r>
            <a:r>
              <a:rPr lang="en-US" sz="1200" dirty="0" err="1" smtClean="0">
                <a:latin typeface="+mn-lt"/>
                <a:sym typeface="Arial" charset="0"/>
              </a:rPr>
              <a:t>skrivebord</a:t>
            </a:r>
            <a:r>
              <a:rPr lang="en-US" sz="1200" dirty="0" smtClean="0">
                <a:latin typeface="+mn-lt"/>
                <a:sym typeface="Arial" charset="0"/>
              </a:rPr>
              <a:t> </a:t>
            </a: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884738" y="1531938"/>
            <a:ext cx="3589337" cy="4156075"/>
            <a:chOff x="4883896" y="1531649"/>
            <a:chExt cx="3590445" cy="4156749"/>
          </a:xfrm>
        </p:grpSpPr>
        <p:pic>
          <p:nvPicPr>
            <p:cNvPr id="40983" name="Picture 9"/>
            <p:cNvPicPr>
              <a:picLocks noChangeAspect="1" noChangeArrowheads="1"/>
            </p:cNvPicPr>
            <p:nvPr/>
          </p:nvPicPr>
          <p:blipFill>
            <a:blip r:embed="rId3">
              <a:extLst>
                <a:ext uri="{28A0092B-C50C-407E-A947-70E740481C1C}">
                  <a14:useLocalDpi xmlns:a14="http://schemas.microsoft.com/office/drawing/2010/main" val="0"/>
                </a:ext>
              </a:extLst>
            </a:blip>
            <a:srcRect b="9148"/>
            <a:stretch>
              <a:fillRect/>
            </a:stretch>
          </p:blipFill>
          <p:spPr bwMode="auto">
            <a:xfrm>
              <a:off x="7338923" y="2439083"/>
              <a:ext cx="1127482" cy="3167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4" name="Picture 10"/>
            <p:cNvPicPr>
              <a:picLocks noChangeAspect="1" noChangeArrowheads="1"/>
            </p:cNvPicPr>
            <p:nvPr/>
          </p:nvPicPr>
          <p:blipFill>
            <a:blip r:embed="rId4">
              <a:extLst>
                <a:ext uri="{28A0092B-C50C-407E-A947-70E740481C1C}">
                  <a14:useLocalDpi xmlns:a14="http://schemas.microsoft.com/office/drawing/2010/main" val="0"/>
                </a:ext>
              </a:extLst>
            </a:blip>
            <a:srcRect b="9299"/>
            <a:stretch>
              <a:fillRect/>
            </a:stretch>
          </p:blipFill>
          <p:spPr bwMode="auto">
            <a:xfrm>
              <a:off x="5131788" y="2438400"/>
              <a:ext cx="1127482" cy="316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Straight Arrow Connector 45"/>
            <p:cNvCxnSpPr/>
            <p:nvPr/>
          </p:nvCxnSpPr>
          <p:spPr>
            <a:xfrm flipV="1">
              <a:off x="6063772" y="4548388"/>
              <a:ext cx="0" cy="547776"/>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7572363" y="4451534"/>
              <a:ext cx="0" cy="1030455"/>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065361" y="1531649"/>
              <a:ext cx="2377221" cy="639866"/>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100" smtClean="0">
                  <a:solidFill>
                    <a:srgbClr val="FFFFFF"/>
                  </a:solidFill>
                  <a:latin typeface="Museo Sans For Dell" pitchFamily="2" charset="0"/>
                  <a:sym typeface="Arial" charset="0"/>
                </a:rPr>
                <a:t>Delt lagring opptil </a:t>
              </a:r>
              <a:br>
                <a:rPr lang="en-US" sz="1100" smtClean="0">
                  <a:solidFill>
                    <a:srgbClr val="FFFFFF"/>
                  </a:solidFill>
                  <a:latin typeface="Museo Sans For Dell" pitchFamily="2" charset="0"/>
                  <a:sym typeface="Arial" charset="0"/>
                </a:rPr>
              </a:br>
              <a:r>
                <a:rPr lang="en-US" sz="1100" smtClean="0">
                  <a:solidFill>
                    <a:srgbClr val="FFFFFF"/>
                  </a:solidFill>
                  <a:latin typeface="Museo Sans For Dell" pitchFamily="2" charset="0"/>
                  <a:sym typeface="Arial" charset="0"/>
                </a:rPr>
                <a:t>25 x 2,5" eller 12 x 3,5" </a:t>
              </a:r>
              <a:br>
                <a:rPr lang="en-US" sz="1100" smtClean="0">
                  <a:solidFill>
                    <a:srgbClr val="FFFFFF"/>
                  </a:solidFill>
                  <a:latin typeface="Museo Sans For Dell" pitchFamily="2" charset="0"/>
                  <a:sym typeface="Arial" charset="0"/>
                </a:rPr>
              </a:br>
              <a:r>
                <a:rPr lang="en-US" sz="1100" smtClean="0">
                  <a:solidFill>
                    <a:srgbClr val="FFFFFF"/>
                  </a:solidFill>
                  <a:latin typeface="Museo Sans For Dell" pitchFamily="2" charset="0"/>
                  <a:sym typeface="Arial" charset="0"/>
                </a:rPr>
                <a:t>harddiskstasjon (HDD)</a:t>
              </a:r>
            </a:p>
          </p:txBody>
        </p:sp>
        <p:sp>
          <p:nvSpPr>
            <p:cNvPr id="76" name="TextBox 75"/>
            <p:cNvSpPr txBox="1"/>
            <p:nvPr/>
          </p:nvSpPr>
          <p:spPr>
            <a:xfrm>
              <a:off x="4883896" y="1531649"/>
              <a:ext cx="1097301" cy="639866"/>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100" dirty="0" smtClean="0">
                  <a:solidFill>
                    <a:srgbClr val="FFFFFF"/>
                  </a:solidFill>
                  <a:latin typeface="Museo Sans For Dell" pitchFamily="2" charset="0"/>
                  <a:sym typeface="Arial" charset="0"/>
                </a:rPr>
                <a:t>KVM-porter (</a:t>
              </a:r>
              <a:r>
                <a:rPr lang="en-US" sz="1100" dirty="0" err="1" smtClean="0">
                  <a:solidFill>
                    <a:srgbClr val="FFFFFF"/>
                  </a:solidFill>
                  <a:latin typeface="Museo Sans For Dell" pitchFamily="2" charset="0"/>
                  <a:sym typeface="Arial" charset="0"/>
                </a:rPr>
                <a:t>tastatur</a:t>
              </a:r>
              <a:r>
                <a:rPr lang="en-US" sz="1100" dirty="0" smtClean="0">
                  <a:solidFill>
                    <a:srgbClr val="FFFFFF"/>
                  </a:solidFill>
                  <a:latin typeface="Museo Sans For Dell" pitchFamily="2" charset="0"/>
                  <a:sym typeface="Arial" charset="0"/>
                </a:rPr>
                <a:t>, </a:t>
              </a:r>
              <a:br>
                <a:rPr lang="en-US" sz="1100" dirty="0" smtClean="0">
                  <a:solidFill>
                    <a:srgbClr val="FFFFFF"/>
                  </a:solidFill>
                  <a:latin typeface="Museo Sans For Dell" pitchFamily="2" charset="0"/>
                  <a:sym typeface="Arial" charset="0"/>
                </a:rPr>
              </a:br>
              <a:r>
                <a:rPr lang="en-US" sz="1100" dirty="0" smtClean="0">
                  <a:solidFill>
                    <a:srgbClr val="FFFFFF"/>
                  </a:solidFill>
                  <a:latin typeface="Museo Sans For Dell" pitchFamily="2" charset="0"/>
                  <a:sym typeface="Arial" charset="0"/>
                </a:rPr>
                <a:t>video, </a:t>
              </a:r>
              <a:r>
                <a:rPr lang="en-US" sz="1100" dirty="0" err="1" smtClean="0">
                  <a:solidFill>
                    <a:srgbClr val="FFFFFF"/>
                  </a:solidFill>
                  <a:latin typeface="Museo Sans For Dell" pitchFamily="2" charset="0"/>
                  <a:sym typeface="Arial" charset="0"/>
                </a:rPr>
                <a:t>mus</a:t>
              </a:r>
              <a:r>
                <a:rPr lang="en-US" sz="1100" dirty="0" smtClean="0">
                  <a:solidFill>
                    <a:srgbClr val="FFFFFF"/>
                  </a:solidFill>
                  <a:latin typeface="Museo Sans For Dell" pitchFamily="2" charset="0"/>
                  <a:sym typeface="Arial" charset="0"/>
                </a:rPr>
                <a:t>)</a:t>
              </a:r>
            </a:p>
          </p:txBody>
        </p:sp>
        <p:cxnSp>
          <p:nvCxnSpPr>
            <p:cNvPr id="59" name="Straight Arrow Connector 58"/>
            <p:cNvCxnSpPr/>
            <p:nvPr/>
          </p:nvCxnSpPr>
          <p:spPr>
            <a:xfrm>
              <a:off x="8045584" y="2084189"/>
              <a:ext cx="0" cy="547776"/>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041974" y="5048531"/>
              <a:ext cx="1432367" cy="639867"/>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000" dirty="0" err="1" smtClean="0">
                  <a:solidFill>
                    <a:srgbClr val="FFFFFF"/>
                  </a:solidFill>
                  <a:latin typeface="Museo Sans For Dell" pitchFamily="2" charset="0"/>
                  <a:sym typeface="Arial" charset="0"/>
                </a:rPr>
                <a:t>Opptil</a:t>
              </a:r>
              <a:r>
                <a:rPr lang="en-US" sz="1000" dirty="0" smtClean="0">
                  <a:solidFill>
                    <a:srgbClr val="FFFFFF"/>
                  </a:solidFill>
                  <a:latin typeface="Museo Sans For Dell" pitchFamily="2" charset="0"/>
                  <a:sym typeface="Arial" charset="0"/>
                </a:rPr>
                <a:t> fire PowerEdge M520- </a:t>
              </a:r>
              <a:r>
                <a:rPr lang="en-US" sz="1000" dirty="0" err="1" smtClean="0">
                  <a:solidFill>
                    <a:srgbClr val="FFFFFF"/>
                  </a:solidFill>
                  <a:latin typeface="Museo Sans For Dell" pitchFamily="2" charset="0"/>
                  <a:sym typeface="Arial" charset="0"/>
                </a:rPr>
                <a:t>eller</a:t>
              </a:r>
              <a:r>
                <a:rPr lang="en-US" sz="1000" dirty="0" smtClean="0">
                  <a:solidFill>
                    <a:srgbClr val="FFFFFF"/>
                  </a:solidFill>
                  <a:latin typeface="Museo Sans For Dell" pitchFamily="2" charset="0"/>
                  <a:sym typeface="Arial" charset="0"/>
                </a:rPr>
                <a:t> PowerEdge M620-servernoder</a:t>
              </a:r>
            </a:p>
          </p:txBody>
        </p:sp>
        <p:sp>
          <p:nvSpPr>
            <p:cNvPr id="67" name="TextBox 66"/>
            <p:cNvSpPr txBox="1"/>
            <p:nvPr/>
          </p:nvSpPr>
          <p:spPr>
            <a:xfrm>
              <a:off x="5970081" y="5048531"/>
              <a:ext cx="1005197" cy="639867"/>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000" smtClean="0">
                  <a:solidFill>
                    <a:srgbClr val="FFFFFF"/>
                  </a:solidFill>
                  <a:latin typeface="Museo Sans For Dell" pitchFamily="2" charset="0"/>
                  <a:sym typeface="Arial" charset="0"/>
                </a:rPr>
                <a:t>Intern, kort ventetid, rask lagring</a:t>
              </a:r>
            </a:p>
          </p:txBody>
        </p:sp>
        <p:sp>
          <p:nvSpPr>
            <p:cNvPr id="74" name="TextBox 73"/>
            <p:cNvSpPr txBox="1"/>
            <p:nvPr/>
          </p:nvSpPr>
          <p:spPr>
            <a:xfrm>
              <a:off x="5260249" y="5048531"/>
              <a:ext cx="639960" cy="639867"/>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000" dirty="0" err="1" smtClean="0">
                  <a:solidFill>
                    <a:srgbClr val="FFFFFF"/>
                  </a:solidFill>
                  <a:latin typeface="Museo Sans For Dell" pitchFamily="2" charset="0"/>
                  <a:sym typeface="Arial" charset="0"/>
                </a:rPr>
                <a:t>Delt</a:t>
              </a:r>
              <a:r>
                <a:rPr lang="en-US" sz="1000" dirty="0" smtClean="0">
                  <a:solidFill>
                    <a:srgbClr val="FFFFFF"/>
                  </a:solidFill>
                  <a:latin typeface="Museo Sans For Dell" pitchFamily="2" charset="0"/>
                  <a:sym typeface="Arial" charset="0"/>
                </a:rPr>
                <a:t> DVD</a:t>
              </a:r>
            </a:p>
          </p:txBody>
        </p:sp>
        <p:cxnSp>
          <p:nvCxnSpPr>
            <p:cNvPr id="51" name="Straight Arrow Connector 50"/>
            <p:cNvCxnSpPr/>
            <p:nvPr/>
          </p:nvCxnSpPr>
          <p:spPr>
            <a:xfrm>
              <a:off x="5685830" y="2082600"/>
              <a:ext cx="0" cy="889144"/>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762054" y="3517933"/>
              <a:ext cx="0" cy="1644917"/>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6038364" y="2139760"/>
              <a:ext cx="508157" cy="550952"/>
            </a:xfrm>
            <a:custGeom>
              <a:avLst/>
              <a:gdLst>
                <a:gd name="connsiteX0" fmla="*/ 508958 w 508958"/>
                <a:gd name="connsiteY0" fmla="*/ 0 h 552090"/>
                <a:gd name="connsiteX1" fmla="*/ 508958 w 508958"/>
                <a:gd name="connsiteY1" fmla="*/ 552090 h 552090"/>
                <a:gd name="connsiteX2" fmla="*/ 0 w 508958"/>
                <a:gd name="connsiteY2" fmla="*/ 552090 h 552090"/>
              </a:gdLst>
              <a:ahLst/>
              <a:cxnLst>
                <a:cxn ang="0">
                  <a:pos x="connsiteX0" y="connsiteY0"/>
                </a:cxn>
                <a:cxn ang="0">
                  <a:pos x="connsiteX1" y="connsiteY1"/>
                </a:cxn>
                <a:cxn ang="0">
                  <a:pos x="connsiteX2" y="connsiteY2"/>
                </a:cxn>
              </a:cxnLst>
              <a:rect l="l" t="t" r="r" b="b"/>
              <a:pathLst>
                <a:path w="508958" h="552090">
                  <a:moveTo>
                    <a:pt x="508958" y="0"/>
                  </a:moveTo>
                  <a:lnTo>
                    <a:pt x="508958" y="552090"/>
                  </a:lnTo>
                  <a:lnTo>
                    <a:pt x="0" y="552090"/>
                  </a:lnTo>
                </a:path>
              </a:pathLst>
            </a:cu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3" name="Group 2"/>
          <p:cNvGrpSpPr>
            <a:grpSpLocks/>
          </p:cNvGrpSpPr>
          <p:nvPr/>
        </p:nvGrpSpPr>
        <p:grpSpPr bwMode="auto">
          <a:xfrm>
            <a:off x="590550" y="1531938"/>
            <a:ext cx="1327150" cy="4156075"/>
            <a:chOff x="589912" y="1531649"/>
            <a:chExt cx="1327004" cy="4156750"/>
          </a:xfrm>
        </p:grpSpPr>
        <p:pic>
          <p:nvPicPr>
            <p:cNvPr id="40978" name="Picture 6"/>
            <p:cNvPicPr>
              <a:picLocks noChangeAspect="1" noChangeArrowheads="1"/>
            </p:cNvPicPr>
            <p:nvPr/>
          </p:nvPicPr>
          <p:blipFill>
            <a:blip r:embed="rId5">
              <a:extLst>
                <a:ext uri="{28A0092B-C50C-407E-A947-70E740481C1C}">
                  <a14:useLocalDpi xmlns:a14="http://schemas.microsoft.com/office/drawing/2010/main" val="0"/>
                </a:ext>
              </a:extLst>
            </a:blip>
            <a:srcRect b="9148"/>
            <a:stretch>
              <a:fillRect/>
            </a:stretch>
          </p:blipFill>
          <p:spPr bwMode="auto">
            <a:xfrm>
              <a:off x="705783" y="2439081"/>
              <a:ext cx="1104782" cy="316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V="1">
              <a:off x="1008966" y="3829134"/>
              <a:ext cx="0" cy="1287672"/>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907377" y="2096891"/>
              <a:ext cx="0" cy="457274"/>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89912" y="5048532"/>
              <a:ext cx="873029" cy="639867"/>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000" dirty="0" err="1" smtClean="0">
                  <a:solidFill>
                    <a:srgbClr val="FFFFFF"/>
                  </a:solidFill>
                  <a:latin typeface="Museo Sans For Dell" pitchFamily="2" charset="0"/>
                  <a:sym typeface="Arial" charset="0"/>
                </a:rPr>
                <a:t>Låsbart</a:t>
              </a:r>
              <a:r>
                <a:rPr lang="en-US" sz="1000" dirty="0" smtClean="0">
                  <a:solidFill>
                    <a:srgbClr val="FFFFFF"/>
                  </a:solidFill>
                  <a:latin typeface="Museo Sans For Dell" pitchFamily="2" charset="0"/>
                  <a:sym typeface="Arial" charset="0"/>
                </a:rPr>
                <a:t> </a:t>
              </a:r>
              <a:r>
                <a:rPr lang="en-US" sz="1000" dirty="0" err="1" smtClean="0">
                  <a:solidFill>
                    <a:srgbClr val="FFFFFF"/>
                  </a:solidFill>
                  <a:latin typeface="Museo Sans For Dell" pitchFamily="2" charset="0"/>
                  <a:sym typeface="Arial" charset="0"/>
                </a:rPr>
                <a:t>frontdeksel</a:t>
              </a:r>
              <a:endParaRPr lang="en-US" sz="1000" dirty="0" smtClean="0">
                <a:solidFill>
                  <a:srgbClr val="FFFFFF"/>
                </a:solidFill>
                <a:latin typeface="Museo Sans For Dell" pitchFamily="2" charset="0"/>
                <a:sym typeface="Arial" charset="0"/>
              </a:endParaRPr>
            </a:p>
          </p:txBody>
        </p:sp>
        <p:sp>
          <p:nvSpPr>
            <p:cNvPr id="65" name="TextBox 64"/>
            <p:cNvSpPr txBox="1"/>
            <p:nvPr/>
          </p:nvSpPr>
          <p:spPr>
            <a:xfrm>
              <a:off x="723247" y="1531649"/>
              <a:ext cx="1193669" cy="639866"/>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100" dirty="0" smtClean="0">
                  <a:solidFill>
                    <a:srgbClr val="FFFFFF"/>
                  </a:solidFill>
                  <a:latin typeface="Museo Sans For Dell" pitchFamily="2" charset="0"/>
                  <a:sym typeface="Arial" charset="0"/>
                </a:rPr>
                <a:t>LCD-</a:t>
              </a:r>
              <a:r>
                <a:rPr lang="en-US" sz="1100" dirty="0" err="1" smtClean="0">
                  <a:solidFill>
                    <a:srgbClr val="FFFFFF"/>
                  </a:solidFill>
                  <a:latin typeface="Museo Sans For Dell" pitchFamily="2" charset="0"/>
                  <a:sym typeface="Arial" charset="0"/>
                </a:rPr>
                <a:t>skjermpanel</a:t>
              </a:r>
              <a:endParaRPr lang="en-US" sz="1100" dirty="0" smtClean="0">
                <a:solidFill>
                  <a:srgbClr val="FFFFFF"/>
                </a:solidFill>
                <a:latin typeface="Museo Sans For Dell" pitchFamily="2" charset="0"/>
                <a:sym typeface="Arial" charset="0"/>
              </a:endParaRPr>
            </a:p>
          </p:txBody>
        </p:sp>
      </p:grpSp>
      <p:sp>
        <p:nvSpPr>
          <p:cNvPr id="40964"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 Sett forfra og bakfra</a:t>
            </a:r>
          </a:p>
        </p:txBody>
      </p:sp>
      <p:grpSp>
        <p:nvGrpSpPr>
          <p:cNvPr id="4" name="Group 3"/>
          <p:cNvGrpSpPr>
            <a:grpSpLocks/>
          </p:cNvGrpSpPr>
          <p:nvPr/>
        </p:nvGrpSpPr>
        <p:grpSpPr bwMode="auto">
          <a:xfrm>
            <a:off x="1524000" y="1531938"/>
            <a:ext cx="3654425" cy="4156075"/>
            <a:chOff x="1517925" y="1531649"/>
            <a:chExt cx="3654651" cy="4156750"/>
          </a:xfrm>
        </p:grpSpPr>
        <p:pic>
          <p:nvPicPr>
            <p:cNvPr id="40966" name="Picture 8"/>
            <p:cNvPicPr>
              <a:picLocks noChangeAspect="1" noChangeArrowheads="1"/>
            </p:cNvPicPr>
            <p:nvPr/>
          </p:nvPicPr>
          <p:blipFill>
            <a:blip r:embed="rId6">
              <a:extLst>
                <a:ext uri="{28A0092B-C50C-407E-A947-70E740481C1C}">
                  <a14:useLocalDpi xmlns:a14="http://schemas.microsoft.com/office/drawing/2010/main" val="0"/>
                </a:ext>
              </a:extLst>
            </a:blip>
            <a:srcRect b="9299"/>
            <a:stretch>
              <a:fillRect/>
            </a:stretch>
          </p:blipFill>
          <p:spPr bwMode="auto">
            <a:xfrm>
              <a:off x="2890955" y="2438400"/>
              <a:ext cx="1139590" cy="316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Arrow Connector 34"/>
            <p:cNvCxnSpPr/>
            <p:nvPr/>
          </p:nvCxnSpPr>
          <p:spPr>
            <a:xfrm flipV="1">
              <a:off x="3416692" y="4667470"/>
              <a:ext cx="0" cy="838336"/>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413517" y="2030205"/>
              <a:ext cx="0" cy="731956"/>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122987" y="2027029"/>
              <a:ext cx="0" cy="731956"/>
            </a:xfrm>
            <a:prstGeom prst="straightConnector1">
              <a:avLst/>
            </a:pr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flipH="1">
              <a:off x="3862808" y="4511870"/>
              <a:ext cx="504856" cy="943128"/>
            </a:xfrm>
            <a:custGeom>
              <a:avLst/>
              <a:gdLst>
                <a:gd name="connsiteX0" fmla="*/ 0 w 504782"/>
                <a:gd name="connsiteY0" fmla="*/ 591671 h 591671"/>
                <a:gd name="connsiteX1" fmla="*/ 0 w 504782"/>
                <a:gd name="connsiteY1" fmla="*/ 0 h 591671"/>
                <a:gd name="connsiteX2" fmla="*/ 504782 w 504782"/>
                <a:gd name="connsiteY2" fmla="*/ 0 h 591671"/>
              </a:gdLst>
              <a:ahLst/>
              <a:cxnLst>
                <a:cxn ang="0">
                  <a:pos x="connsiteX0" y="connsiteY0"/>
                </a:cxn>
                <a:cxn ang="0">
                  <a:pos x="connsiteX1" y="connsiteY1"/>
                </a:cxn>
                <a:cxn ang="0">
                  <a:pos x="connsiteX2" y="connsiteY2"/>
                </a:cxn>
              </a:cxnLst>
              <a:rect l="l" t="t" r="r" b="b"/>
              <a:pathLst>
                <a:path w="504782" h="591671">
                  <a:moveTo>
                    <a:pt x="0" y="591671"/>
                  </a:moveTo>
                  <a:lnTo>
                    <a:pt x="0" y="0"/>
                  </a:lnTo>
                  <a:lnTo>
                    <a:pt x="504782" y="0"/>
                  </a:lnTo>
                </a:path>
              </a:pathLst>
            </a:cu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0" name="TextBox 69"/>
            <p:cNvSpPr txBox="1"/>
            <p:nvPr/>
          </p:nvSpPr>
          <p:spPr>
            <a:xfrm>
              <a:off x="1517925" y="5048532"/>
              <a:ext cx="1595537" cy="639867"/>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000" dirty="0" err="1" smtClean="0">
                  <a:solidFill>
                    <a:srgbClr val="FFFFFF"/>
                  </a:solidFill>
                  <a:latin typeface="Museo Sans For Dell" pitchFamily="2" charset="0"/>
                  <a:sym typeface="Arial" charset="0"/>
                </a:rPr>
                <a:t>Redundante</a:t>
              </a:r>
              <a:r>
                <a:rPr lang="en-US" sz="1000" dirty="0" smtClean="0">
                  <a:solidFill>
                    <a:srgbClr val="FFFFFF"/>
                  </a:solidFill>
                  <a:latin typeface="Museo Sans For Dell" pitchFamily="2" charset="0"/>
                  <a:sym typeface="Arial" charset="0"/>
                </a:rPr>
                <a:t> </a:t>
              </a:r>
              <a:r>
                <a:rPr lang="en-US" sz="1000" dirty="0" err="1" smtClean="0">
                  <a:solidFill>
                    <a:srgbClr val="FFFFFF"/>
                  </a:solidFill>
                  <a:latin typeface="Museo Sans For Dell" pitchFamily="2" charset="0"/>
                  <a:sym typeface="Arial" charset="0"/>
                </a:rPr>
                <a:t>hotplug-strømforsyningsenheter</a:t>
              </a:r>
              <a:endParaRPr lang="en-US" sz="1000" dirty="0" smtClean="0">
                <a:solidFill>
                  <a:srgbClr val="FFFFFF"/>
                </a:solidFill>
                <a:latin typeface="Museo Sans For Dell" pitchFamily="2" charset="0"/>
                <a:sym typeface="Arial" charset="0"/>
              </a:endParaRPr>
            </a:p>
          </p:txBody>
        </p:sp>
        <p:sp>
          <p:nvSpPr>
            <p:cNvPr id="43" name="TextBox 42"/>
            <p:cNvSpPr txBox="1"/>
            <p:nvPr/>
          </p:nvSpPr>
          <p:spPr>
            <a:xfrm>
              <a:off x="4258119" y="5048532"/>
              <a:ext cx="914457" cy="639867"/>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000" dirty="0" err="1" smtClean="0">
                  <a:solidFill>
                    <a:srgbClr val="FFFFFF"/>
                  </a:solidFill>
                  <a:latin typeface="Museo Sans For Dell" pitchFamily="2" charset="0"/>
                  <a:sym typeface="Arial" charset="0"/>
                </a:rPr>
                <a:t>Redundante</a:t>
              </a:r>
              <a:r>
                <a:rPr lang="en-US" sz="1000" dirty="0" smtClean="0">
                  <a:solidFill>
                    <a:srgbClr val="FFFFFF"/>
                  </a:solidFill>
                  <a:latin typeface="Museo Sans For Dell" pitchFamily="2" charset="0"/>
                  <a:sym typeface="Arial" charset="0"/>
                </a:rPr>
                <a:t> </a:t>
              </a:r>
              <a:r>
                <a:rPr lang="en-US" sz="1000" dirty="0" err="1" smtClean="0">
                  <a:solidFill>
                    <a:srgbClr val="FFFFFF"/>
                  </a:solidFill>
                  <a:latin typeface="Museo Sans For Dell" pitchFamily="2" charset="0"/>
                  <a:sym typeface="Arial" charset="0"/>
                </a:rPr>
                <a:t>hotplug-vifter</a:t>
              </a:r>
              <a:endParaRPr lang="en-US" sz="1000" dirty="0" smtClean="0">
                <a:solidFill>
                  <a:srgbClr val="FFFFFF"/>
                </a:solidFill>
                <a:latin typeface="Museo Sans For Dell" pitchFamily="2" charset="0"/>
                <a:sym typeface="Arial" charset="0"/>
              </a:endParaRPr>
            </a:p>
          </p:txBody>
        </p:sp>
        <p:sp>
          <p:nvSpPr>
            <p:cNvPr id="44" name="TextBox 43"/>
            <p:cNvSpPr txBox="1"/>
            <p:nvPr/>
          </p:nvSpPr>
          <p:spPr>
            <a:xfrm>
              <a:off x="3183316" y="5048532"/>
              <a:ext cx="1012888" cy="639867"/>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000" dirty="0" err="1" smtClean="0">
                  <a:solidFill>
                    <a:srgbClr val="FFFFFF"/>
                  </a:solidFill>
                  <a:latin typeface="Museo Sans For Dell" pitchFamily="2" charset="0"/>
                  <a:sym typeface="Arial" charset="0"/>
                </a:rPr>
                <a:t>Åtte</a:t>
              </a:r>
              <a:r>
                <a:rPr lang="en-US" sz="1000" dirty="0" smtClean="0">
                  <a:solidFill>
                    <a:srgbClr val="FFFFFF"/>
                  </a:solidFill>
                  <a:latin typeface="Museo Sans For Dell" pitchFamily="2" charset="0"/>
                  <a:sym typeface="Arial" charset="0"/>
                </a:rPr>
                <a:t> RJ45- </a:t>
              </a:r>
            </a:p>
            <a:p>
              <a:pPr>
                <a:buSzPct val="100000"/>
                <a:defRPr/>
              </a:pPr>
              <a:r>
                <a:rPr lang="en-US" sz="1000" dirty="0" smtClean="0">
                  <a:solidFill>
                    <a:srgbClr val="FFFFFF"/>
                  </a:solidFill>
                  <a:latin typeface="Museo Sans For Dell" pitchFamily="2" charset="0"/>
                  <a:sym typeface="Arial" charset="0"/>
                </a:rPr>
                <a:t>porter for </a:t>
              </a:r>
              <a:r>
                <a:rPr lang="en-US" sz="1000" dirty="0" err="1" smtClean="0">
                  <a:solidFill>
                    <a:srgbClr val="FFFFFF"/>
                  </a:solidFill>
                  <a:latin typeface="Museo Sans For Dell" pitchFamily="2" charset="0"/>
                  <a:sym typeface="Arial" charset="0"/>
                </a:rPr>
                <a:t>nettverkskort</a:t>
              </a:r>
              <a:endParaRPr lang="en-US" sz="1000" dirty="0" smtClean="0">
                <a:solidFill>
                  <a:srgbClr val="FFFFFF"/>
                </a:solidFill>
                <a:latin typeface="Museo Sans For Dell" pitchFamily="2" charset="0"/>
                <a:sym typeface="Arial" charset="0"/>
              </a:endParaRPr>
            </a:p>
          </p:txBody>
        </p:sp>
        <p:grpSp>
          <p:nvGrpSpPr>
            <p:cNvPr id="40974" name="Group 4"/>
            <p:cNvGrpSpPr>
              <a:grpSpLocks/>
            </p:cNvGrpSpPr>
            <p:nvPr/>
          </p:nvGrpSpPr>
          <p:grpSpPr bwMode="auto">
            <a:xfrm>
              <a:off x="2006021" y="1531649"/>
              <a:ext cx="2582318" cy="639866"/>
              <a:chOff x="2372479" y="1531649"/>
              <a:chExt cx="2582318" cy="639866"/>
            </a:xfrm>
          </p:grpSpPr>
          <p:sp>
            <p:nvSpPr>
              <p:cNvPr id="69" name="TextBox 68"/>
              <p:cNvSpPr txBox="1"/>
              <p:nvPr/>
            </p:nvSpPr>
            <p:spPr>
              <a:xfrm>
                <a:off x="2371776" y="1531649"/>
                <a:ext cx="1289130" cy="639866"/>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100" dirty="0" err="1" smtClean="0">
                    <a:solidFill>
                      <a:srgbClr val="FFFFFF"/>
                    </a:solidFill>
                    <a:latin typeface="Museo Sans For Dell" pitchFamily="2" charset="0"/>
                    <a:sym typeface="Arial" charset="0"/>
                  </a:rPr>
                  <a:t>Åtte</a:t>
                </a:r>
                <a:r>
                  <a:rPr lang="en-US" sz="1100" dirty="0" smtClean="0">
                    <a:solidFill>
                      <a:srgbClr val="FFFFFF"/>
                    </a:solidFill>
                    <a:latin typeface="Museo Sans For Dell" pitchFamily="2" charset="0"/>
                    <a:sym typeface="Arial" charset="0"/>
                  </a:rPr>
                  <a:t> </a:t>
                </a:r>
                <a:r>
                  <a:rPr lang="en-US" sz="1100" dirty="0" err="1" smtClean="0">
                    <a:solidFill>
                      <a:srgbClr val="FFFFFF"/>
                    </a:solidFill>
                    <a:latin typeface="Museo Sans For Dell" pitchFamily="2" charset="0"/>
                    <a:sym typeface="Arial" charset="0"/>
                  </a:rPr>
                  <a:t>eksterne</a:t>
                </a:r>
                <a:r>
                  <a:rPr lang="en-US" sz="1100" dirty="0" smtClean="0">
                    <a:solidFill>
                      <a:srgbClr val="FFFFFF"/>
                    </a:solidFill>
                    <a:latin typeface="Museo Sans For Dell" pitchFamily="2" charset="0"/>
                    <a:sym typeface="Arial" charset="0"/>
                  </a:rPr>
                  <a:t> PCI Express-</a:t>
                </a:r>
                <a:r>
                  <a:rPr lang="en-US" sz="1100" dirty="0" err="1" smtClean="0">
                    <a:solidFill>
                      <a:srgbClr val="FFFFFF"/>
                    </a:solidFill>
                    <a:latin typeface="Museo Sans For Dell" pitchFamily="2" charset="0"/>
                    <a:sym typeface="Arial" charset="0"/>
                  </a:rPr>
                  <a:t>spor</a:t>
                </a:r>
                <a:endParaRPr lang="en-US" sz="1100" dirty="0" smtClean="0">
                  <a:solidFill>
                    <a:srgbClr val="FFFFFF"/>
                  </a:solidFill>
                  <a:latin typeface="Museo Sans For Dell" pitchFamily="2" charset="0"/>
                  <a:sym typeface="Arial" charset="0"/>
                </a:endParaRPr>
              </a:p>
            </p:txBody>
          </p:sp>
          <p:sp>
            <p:nvSpPr>
              <p:cNvPr id="72" name="TextBox 71"/>
              <p:cNvSpPr txBox="1"/>
              <p:nvPr/>
            </p:nvSpPr>
            <p:spPr>
              <a:xfrm>
                <a:off x="3729172" y="1531649"/>
                <a:ext cx="1225626" cy="639866"/>
              </a:xfrm>
              <a:prstGeom prst="rect">
                <a:avLst/>
              </a:prstGeom>
              <a:solidFill>
                <a:srgbClr val="B7295A"/>
              </a:solidFill>
              <a:ln w="25400">
                <a:noFill/>
              </a:ln>
              <a:effectLst/>
            </p:spPr>
            <p:style>
              <a:lnRef idx="1">
                <a:schemeClr val="accent6"/>
              </a:lnRef>
              <a:fillRef idx="2">
                <a:schemeClr val="accent6"/>
              </a:fillRef>
              <a:effectRef idx="1">
                <a:schemeClr val="accent6"/>
              </a:effectRef>
              <a:fontRef idx="minor">
                <a:schemeClr val="dk1"/>
              </a:fontRef>
            </p:style>
            <p:txBody>
              <a:bodyPr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buSzPct val="100000"/>
                  <a:defRPr/>
                </a:pPr>
                <a:r>
                  <a:rPr lang="en-US" sz="1100" dirty="0" smtClean="0">
                    <a:solidFill>
                      <a:srgbClr val="FFFFFF"/>
                    </a:solidFill>
                    <a:latin typeface="Museo Sans For Dell" pitchFamily="2" charset="0"/>
                    <a:sym typeface="Arial" charset="0"/>
                  </a:rPr>
                  <a:t>CMC-porter </a:t>
                </a:r>
                <a:br>
                  <a:rPr lang="en-US" sz="1100" dirty="0" smtClean="0">
                    <a:solidFill>
                      <a:srgbClr val="FFFFFF"/>
                    </a:solidFill>
                    <a:latin typeface="Museo Sans For Dell" pitchFamily="2" charset="0"/>
                    <a:sym typeface="Arial" charset="0"/>
                  </a:rPr>
                </a:br>
                <a:r>
                  <a:rPr lang="en-US" sz="1100" dirty="0" smtClean="0">
                    <a:solidFill>
                      <a:srgbClr val="FFFFFF"/>
                    </a:solidFill>
                    <a:latin typeface="Museo Sans For Dell" pitchFamily="2" charset="0"/>
                    <a:sym typeface="Arial" charset="0"/>
                  </a:rPr>
                  <a:t>for </a:t>
                </a:r>
                <a:r>
                  <a:rPr lang="en-US" sz="1100" dirty="0" err="1" smtClean="0">
                    <a:solidFill>
                      <a:srgbClr val="FFFFFF"/>
                    </a:solidFill>
                    <a:latin typeface="Museo Sans For Dell" pitchFamily="2" charset="0"/>
                    <a:sym typeface="Arial" charset="0"/>
                  </a:rPr>
                  <a:t>ekstern</a:t>
                </a:r>
                <a:r>
                  <a:rPr lang="en-US" sz="1100" dirty="0" smtClean="0">
                    <a:solidFill>
                      <a:srgbClr val="FFFFFF"/>
                    </a:solidFill>
                    <a:latin typeface="Museo Sans For Dell" pitchFamily="2" charset="0"/>
                    <a:sym typeface="Arial" charset="0"/>
                  </a:rPr>
                  <a:t> </a:t>
                </a:r>
                <a:r>
                  <a:rPr lang="en-US" sz="1100" dirty="0" err="1" smtClean="0">
                    <a:solidFill>
                      <a:srgbClr val="FFFFFF"/>
                    </a:solidFill>
                    <a:latin typeface="Museo Sans For Dell" pitchFamily="2" charset="0"/>
                    <a:sym typeface="Arial" charset="0"/>
                  </a:rPr>
                  <a:t>administrasjon</a:t>
                </a:r>
                <a:endParaRPr lang="en-US" sz="1100" dirty="0" smtClean="0">
                  <a:solidFill>
                    <a:srgbClr val="FFFFFF"/>
                  </a:solidFill>
                  <a:latin typeface="Museo Sans For Dell" pitchFamily="2" charset="0"/>
                  <a:sym typeface="Arial" charset="0"/>
                </a:endParaRPr>
              </a:p>
            </p:txBody>
          </p:sp>
        </p:grpSp>
        <p:sp>
          <p:nvSpPr>
            <p:cNvPr id="36" name="Freeform 35"/>
            <p:cNvSpPr/>
            <p:nvPr/>
          </p:nvSpPr>
          <p:spPr>
            <a:xfrm>
              <a:off x="2557802" y="4121282"/>
              <a:ext cx="504856" cy="943128"/>
            </a:xfrm>
            <a:custGeom>
              <a:avLst/>
              <a:gdLst>
                <a:gd name="connsiteX0" fmla="*/ 0 w 504782"/>
                <a:gd name="connsiteY0" fmla="*/ 591671 h 591671"/>
                <a:gd name="connsiteX1" fmla="*/ 0 w 504782"/>
                <a:gd name="connsiteY1" fmla="*/ 0 h 591671"/>
                <a:gd name="connsiteX2" fmla="*/ 504782 w 504782"/>
                <a:gd name="connsiteY2" fmla="*/ 0 h 591671"/>
              </a:gdLst>
              <a:ahLst/>
              <a:cxnLst>
                <a:cxn ang="0">
                  <a:pos x="connsiteX0" y="connsiteY0"/>
                </a:cxn>
                <a:cxn ang="0">
                  <a:pos x="connsiteX1" y="connsiteY1"/>
                </a:cxn>
                <a:cxn ang="0">
                  <a:pos x="connsiteX2" y="connsiteY2"/>
                </a:cxn>
              </a:cxnLst>
              <a:rect l="l" t="t" r="r" b="b"/>
              <a:pathLst>
                <a:path w="504782" h="591671">
                  <a:moveTo>
                    <a:pt x="0" y="591671"/>
                  </a:moveTo>
                  <a:lnTo>
                    <a:pt x="0" y="0"/>
                  </a:lnTo>
                  <a:lnTo>
                    <a:pt x="504782" y="0"/>
                  </a:lnTo>
                </a:path>
              </a:pathLst>
            </a:custGeom>
            <a:ln w="12700">
              <a:solidFill>
                <a:srgbClr val="B7295A"/>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txBox="1">
            <a:spLocks/>
          </p:cNvSpPr>
          <p:nvPr/>
        </p:nvSpPr>
        <p:spPr bwMode="auto">
          <a:xfrm>
            <a:off x="381000" y="152400"/>
            <a:ext cx="845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85000"/>
              </a:lnSpc>
              <a:spcBef>
                <a:spcPts val="600"/>
              </a:spcBef>
            </a:pPr>
            <a:endParaRPr lang="zh-CN" altLang="zh-CN">
              <a:solidFill>
                <a:srgbClr val="00B050"/>
              </a:solidFill>
              <a:latin typeface="Museo For Dell" pitchFamily="2" charset="0"/>
            </a:endParaRPr>
          </a:p>
        </p:txBody>
      </p:sp>
      <p:pic>
        <p:nvPicPr>
          <p:cNvPr id="41987" name="Picture 9" descr="M610Righ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3238" y="3797300"/>
            <a:ext cx="16414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Box 10"/>
          <p:cNvSpPr txBox="1">
            <a:spLocks noChangeArrowheads="1"/>
          </p:cNvSpPr>
          <p:nvPr/>
        </p:nvSpPr>
        <p:spPr bwMode="auto">
          <a:xfrm>
            <a:off x="6786563" y="3533775"/>
            <a:ext cx="1371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000000"/>
                </a:solidFill>
                <a:latin typeface="Museo Sans For Dell" pitchFamily="2" charset="0"/>
                <a:ea typeface="宋体" charset="-122"/>
                <a:sym typeface="Arial" charset="0"/>
              </a:rPr>
              <a:t>PowerEdge M520</a:t>
            </a:r>
          </a:p>
        </p:txBody>
      </p:sp>
      <p:pic>
        <p:nvPicPr>
          <p:cNvPr id="41989" name="Picture 11" descr="M610Righ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3238" y="1800225"/>
            <a:ext cx="16414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Box 12"/>
          <p:cNvSpPr txBox="1">
            <a:spLocks noChangeArrowheads="1"/>
          </p:cNvSpPr>
          <p:nvPr/>
        </p:nvSpPr>
        <p:spPr bwMode="auto">
          <a:xfrm>
            <a:off x="6786563" y="1530350"/>
            <a:ext cx="1295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000000"/>
                </a:solidFill>
                <a:latin typeface="Museo Sans For Dell" pitchFamily="2" charset="0"/>
                <a:ea typeface="宋体" charset="-122"/>
                <a:sym typeface="Arial" charset="0"/>
              </a:rPr>
              <a:t>PowerEdge M620</a:t>
            </a:r>
          </a:p>
        </p:txBody>
      </p:sp>
      <p:sp>
        <p:nvSpPr>
          <p:cNvPr id="41991"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Stasjonsytelse med </a:t>
            </a:r>
            <a:br>
              <a:rPr lang="en-US" altLang="zh-CN" smtClean="0">
                <a:solidFill>
                  <a:srgbClr val="FFFFFF"/>
                </a:solidFill>
                <a:ea typeface="宋体" charset="-122"/>
                <a:sym typeface="Arial" charset="0"/>
              </a:rPr>
            </a:br>
            <a:r>
              <a:rPr lang="en-US" altLang="zh-CN" smtClean="0">
                <a:solidFill>
                  <a:srgbClr val="FFFFFF"/>
                </a:solidFill>
                <a:ea typeface="宋体" charset="-122"/>
                <a:sym typeface="Arial" charset="0"/>
              </a:rPr>
              <a:t>PowerEdge VRTX-servernoder</a:t>
            </a:r>
            <a:br>
              <a:rPr lang="en-US" altLang="zh-CN" smtClean="0">
                <a:solidFill>
                  <a:srgbClr val="FFFFFF"/>
                </a:solidFill>
                <a:ea typeface="宋体" charset="-122"/>
                <a:sym typeface="Arial" charset="0"/>
              </a:rPr>
            </a:br>
            <a:endParaRPr lang="en-US" altLang="zh-CN" smtClean="0">
              <a:solidFill>
                <a:srgbClr val="FFFFFF"/>
              </a:solidFill>
              <a:ea typeface="宋体" charset="-122"/>
              <a:sym typeface="Arial" charset="0"/>
            </a:endParaRPr>
          </a:p>
        </p:txBody>
      </p:sp>
      <p:sp>
        <p:nvSpPr>
          <p:cNvPr id="41992" name="Content Placeholder 2"/>
          <p:cNvSpPr>
            <a:spLocks noGrp="1"/>
          </p:cNvSpPr>
          <p:nvPr>
            <p:ph sz="quarter" idx="12"/>
          </p:nvPr>
        </p:nvSpPr>
        <p:spPr>
          <a:xfrm>
            <a:off x="685800" y="1549400"/>
            <a:ext cx="4937125" cy="4481513"/>
          </a:xfrm>
        </p:spPr>
        <p:txBody>
          <a:bodyPr/>
          <a:lstStyle/>
          <a:p>
            <a:pPr marL="0" indent="0" eaLnBrk="1" hangingPunct="1">
              <a:buClrTx/>
            </a:pPr>
            <a:r>
              <a:rPr lang="en-US" altLang="zh-CN" smtClean="0">
                <a:solidFill>
                  <a:srgbClr val="444444"/>
                </a:solidFill>
                <a:ea typeface="宋体" charset="-122"/>
                <a:sym typeface="Arial" charset="0"/>
              </a:rPr>
              <a:t>Utprøvde PowerEdge-servernoder er arbeidshester med kompromissløs ytelse og tetthet.</a:t>
            </a:r>
          </a:p>
          <a:p>
            <a:pPr lvl="1" eaLnBrk="1" hangingPunct="1">
              <a:buClr>
                <a:srgbClr val="444444"/>
              </a:buClr>
            </a:pPr>
            <a:r>
              <a:rPr lang="en-US" altLang="zh-CN" smtClean="0">
                <a:solidFill>
                  <a:srgbClr val="444444"/>
                </a:solidFill>
                <a:ea typeface="宋体" charset="-122"/>
                <a:sym typeface="Arial" charset="0"/>
              </a:rPr>
              <a:t>I funksjonsrike tosoklers PowerEdge M520- og </a:t>
            </a:r>
            <a:br>
              <a:rPr lang="en-US" altLang="zh-CN" smtClean="0">
                <a:solidFill>
                  <a:srgbClr val="444444"/>
                </a:solidFill>
                <a:ea typeface="宋体" charset="-122"/>
                <a:sym typeface="Arial" charset="0"/>
              </a:rPr>
            </a:br>
            <a:r>
              <a:rPr lang="en-US" altLang="zh-CN" smtClean="0">
                <a:solidFill>
                  <a:srgbClr val="444444"/>
                </a:solidFill>
                <a:ea typeface="宋体" charset="-122"/>
                <a:sym typeface="Arial" charset="0"/>
              </a:rPr>
              <a:t>PowerEdge M620-servernoder med halv høyde, kombineres god ytelse med enestående fleksibilitet.</a:t>
            </a:r>
          </a:p>
          <a:p>
            <a:pPr lvl="2" eaLnBrk="1" hangingPunct="1">
              <a:buClrTx/>
            </a:pPr>
            <a:r>
              <a:rPr lang="en-US" altLang="zh-CN" smtClean="0">
                <a:solidFill>
                  <a:srgbClr val="444444"/>
                </a:solidFill>
                <a:ea typeface="宋体" charset="-122"/>
                <a:sym typeface="Arial" charset="0"/>
              </a:rPr>
              <a:t>PowerEdge M620: Femti prosent mer minne </a:t>
            </a:r>
            <a:br>
              <a:rPr lang="en-US" altLang="zh-CN" smtClean="0">
                <a:solidFill>
                  <a:srgbClr val="444444"/>
                </a:solidFill>
                <a:ea typeface="宋体" charset="-122"/>
                <a:sym typeface="Arial" charset="0"/>
              </a:rPr>
            </a:br>
            <a:r>
              <a:rPr lang="en-US" altLang="zh-CN" smtClean="0">
                <a:solidFill>
                  <a:srgbClr val="444444"/>
                </a:solidFill>
                <a:ea typeface="宋体" charset="-122"/>
                <a:sym typeface="Arial" charset="0"/>
              </a:rPr>
              <a:t>enn nærmeste konkurrent for bedre konsolidering </a:t>
            </a:r>
            <a:br>
              <a:rPr lang="en-US" altLang="zh-CN" smtClean="0">
                <a:solidFill>
                  <a:srgbClr val="444444"/>
                </a:solidFill>
                <a:ea typeface="宋体" charset="-122"/>
                <a:sym typeface="Arial" charset="0"/>
              </a:rPr>
            </a:br>
            <a:r>
              <a:rPr lang="en-US" altLang="zh-CN" smtClean="0">
                <a:solidFill>
                  <a:srgbClr val="444444"/>
                </a:solidFill>
                <a:ea typeface="宋体" charset="-122"/>
                <a:sym typeface="Arial" charset="0"/>
              </a:rPr>
              <a:t>og virtualisering </a:t>
            </a:r>
          </a:p>
          <a:p>
            <a:pPr lvl="2" eaLnBrk="1" hangingPunct="1">
              <a:buClrTx/>
            </a:pPr>
            <a:r>
              <a:rPr lang="en-US" altLang="zh-CN" smtClean="0">
                <a:solidFill>
                  <a:srgbClr val="444444"/>
                </a:solidFill>
                <a:ea typeface="宋体" charset="-122"/>
                <a:sym typeface="Arial" charset="0"/>
              </a:rPr>
              <a:t>PowerEdge M520: Førsteklasses Plattform for vanlige virksomhetsprogrammer </a:t>
            </a:r>
          </a:p>
          <a:p>
            <a:pPr lvl="1" eaLnBrk="1" hangingPunct="1">
              <a:buClr>
                <a:srgbClr val="444444"/>
              </a:buClr>
            </a:pPr>
            <a:r>
              <a:rPr lang="en-US" altLang="zh-CN" smtClean="0">
                <a:solidFill>
                  <a:srgbClr val="444444"/>
                </a:solidFill>
                <a:ea typeface="宋体" charset="-122"/>
                <a:sym typeface="Arial" charset="0"/>
              </a:rPr>
              <a:t>Kompromissløse, svært tilgjengelige funksjoner i virksomhetsklasse </a:t>
            </a:r>
          </a:p>
          <a:p>
            <a:pPr lvl="2" eaLnBrk="1" hangingPunct="1">
              <a:buClrTx/>
            </a:pPr>
            <a:r>
              <a:rPr lang="en-US" altLang="zh-CN" smtClean="0">
                <a:solidFill>
                  <a:srgbClr val="444444"/>
                </a:solidFill>
                <a:ea typeface="宋体" charset="-122"/>
                <a:sym typeface="Arial" charset="0"/>
              </a:rPr>
              <a:t>Først til markedet med doble SD-kort (Secure Digital) for redundante hypervisorer </a:t>
            </a:r>
          </a:p>
          <a:p>
            <a:pPr lvl="2" eaLnBrk="1" hangingPunct="1">
              <a:buClrTx/>
            </a:pPr>
            <a:r>
              <a:rPr lang="en-US" altLang="zh-CN" smtClean="0">
                <a:solidFill>
                  <a:srgbClr val="444444"/>
                </a:solidFill>
                <a:ea typeface="宋体" charset="-122"/>
                <a:sym typeface="Arial" charset="0"/>
              </a:rPr>
              <a:t>Mange RAID-alternativer skreddersydd for spesifikke behov </a:t>
            </a:r>
          </a:p>
          <a:p>
            <a:pPr lvl="2" eaLnBrk="1" hangingPunct="1">
              <a:buClrTx/>
            </a:pPr>
            <a:r>
              <a:rPr lang="en-US" altLang="zh-CN" smtClean="0">
                <a:solidFill>
                  <a:srgbClr val="444444"/>
                </a:solidFill>
                <a:ea typeface="宋体" charset="-122"/>
                <a:sym typeface="Arial" charset="0"/>
              </a:rPr>
              <a:t>Valgfrie hotplug-aktiverte og utskiftbare strømforsyningsenheter, harddisker og vifter i PowerEdge VRTX-kabinettet </a:t>
            </a:r>
          </a:p>
          <a:p>
            <a:pPr lvl="1" eaLnBrk="1" hangingPunct="1">
              <a:buClr>
                <a:srgbClr val="444444"/>
              </a:buClr>
            </a:pPr>
            <a:r>
              <a:rPr lang="en-US" altLang="zh-CN" smtClean="0">
                <a:solidFill>
                  <a:srgbClr val="444444"/>
                </a:solidFill>
                <a:ea typeface="宋体" charset="-122"/>
                <a:sym typeface="Arial" charset="0"/>
              </a:rPr>
              <a:t>Omfattende, intelligent systemadministrasjon </a:t>
            </a:r>
          </a:p>
        </p:txBody>
      </p:sp>
      <p:pic>
        <p:nvPicPr>
          <p:cNvPr id="41993"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81925" y="5391150"/>
            <a:ext cx="7127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PowerEdge VRTX delt lagring </a:t>
            </a:r>
          </a:p>
        </p:txBody>
      </p:sp>
      <p:sp>
        <p:nvSpPr>
          <p:cNvPr id="43011" name="Content Placeholder 2"/>
          <p:cNvSpPr>
            <a:spLocks noGrp="1"/>
          </p:cNvSpPr>
          <p:nvPr>
            <p:ph sz="quarter" idx="12"/>
          </p:nvPr>
        </p:nvSpPr>
        <p:spPr>
          <a:xfrm>
            <a:off x="4108450" y="1314450"/>
            <a:ext cx="4298950" cy="4481513"/>
          </a:xfrm>
        </p:spPr>
        <p:txBody>
          <a:bodyPr/>
          <a:lstStyle/>
          <a:p>
            <a:pPr lvl="1" eaLnBrk="1" hangingPunct="1">
              <a:buClr>
                <a:srgbClr val="444444"/>
              </a:buClr>
            </a:pPr>
            <a:r>
              <a:rPr lang="en-US" altLang="zh-CN" smtClean="0">
                <a:solidFill>
                  <a:srgbClr val="444444"/>
                </a:solidFill>
                <a:ea typeface="宋体" charset="-122"/>
                <a:sym typeface="Arial" charset="0"/>
              </a:rPr>
              <a:t>Aktiverer funksjoner i virksomhetsklasse i kabinettet, for eksempel</a:t>
            </a:r>
          </a:p>
          <a:p>
            <a:pPr lvl="2" eaLnBrk="1" hangingPunct="1">
              <a:buClrTx/>
            </a:pPr>
            <a:r>
              <a:rPr lang="en-US" altLang="zh-CN" smtClean="0">
                <a:solidFill>
                  <a:srgbClr val="444444"/>
                </a:solidFill>
                <a:ea typeface="宋体" charset="-122"/>
                <a:sym typeface="Arial" charset="0"/>
              </a:rPr>
              <a:t>Direkte migrering i virtualiserte miljøer for både Microsoft og VMware</a:t>
            </a:r>
            <a:r>
              <a:rPr lang="en-US" altLang="zh-CN" sz="1200" baseline="40000" smtClean="0">
                <a:solidFill>
                  <a:srgbClr val="444444"/>
                </a:solidFill>
                <a:ea typeface="宋体" charset="-122"/>
                <a:sym typeface="Arial" charset="0"/>
              </a:rPr>
              <a:t>®</a:t>
            </a:r>
          </a:p>
          <a:p>
            <a:pPr lvl="2" eaLnBrk="1" hangingPunct="1">
              <a:buClrTx/>
            </a:pPr>
            <a:r>
              <a:rPr lang="en-US" altLang="zh-CN" smtClean="0">
                <a:solidFill>
                  <a:srgbClr val="444444"/>
                </a:solidFill>
                <a:ea typeface="宋体" charset="-122"/>
                <a:sym typeface="Arial" charset="0"/>
              </a:rPr>
              <a:t>Høytilgjengelighetsklynger</a:t>
            </a:r>
          </a:p>
          <a:p>
            <a:pPr lvl="1" eaLnBrk="1" hangingPunct="1">
              <a:buClr>
                <a:srgbClr val="444444"/>
              </a:buClr>
            </a:pPr>
            <a:r>
              <a:rPr lang="en-US" altLang="zh-CN" smtClean="0">
                <a:solidFill>
                  <a:srgbClr val="444444"/>
                </a:solidFill>
                <a:ea typeface="宋体" charset="-122"/>
                <a:sym typeface="Arial" charset="0"/>
              </a:rPr>
              <a:t>Alle fire servernoder har tilgang til hele lagringskapasiteten </a:t>
            </a:r>
          </a:p>
          <a:p>
            <a:pPr lvl="2" eaLnBrk="1" hangingPunct="1">
              <a:buClrTx/>
            </a:pPr>
            <a:r>
              <a:rPr lang="en-US" altLang="zh-CN" smtClean="0">
                <a:solidFill>
                  <a:srgbClr val="444444"/>
                </a:solidFill>
                <a:ea typeface="宋体" charset="-122"/>
                <a:sym typeface="Arial" charset="0"/>
              </a:rPr>
              <a:t>Hver servernode betrakter lageret som sin egen lagringsgruppe </a:t>
            </a:r>
          </a:p>
          <a:p>
            <a:pPr lvl="2" eaLnBrk="1" hangingPunct="1">
              <a:buClrTx/>
            </a:pPr>
            <a:r>
              <a:rPr lang="en-US" altLang="zh-CN" smtClean="0">
                <a:solidFill>
                  <a:srgbClr val="444444"/>
                </a:solidFill>
                <a:ea typeface="宋体" charset="-122"/>
                <a:sym typeface="Arial" charset="0"/>
              </a:rPr>
              <a:t>Virtuelle disker kan tilordnes til enkelte servernoder eller på tvers av servernoder. </a:t>
            </a:r>
          </a:p>
          <a:p>
            <a:pPr lvl="1" eaLnBrk="1" hangingPunct="1">
              <a:buClr>
                <a:srgbClr val="444444"/>
              </a:buClr>
            </a:pPr>
            <a:r>
              <a:rPr lang="en-US" altLang="zh-CN" smtClean="0">
                <a:solidFill>
                  <a:srgbClr val="444444"/>
                </a:solidFill>
                <a:ea typeface="宋体" charset="-122"/>
                <a:sym typeface="Arial" charset="0"/>
              </a:rPr>
              <a:t>Intern, kort ventetid, rask lagring </a:t>
            </a:r>
          </a:p>
          <a:p>
            <a:pPr lvl="1" eaLnBrk="1" hangingPunct="1">
              <a:buClr>
                <a:srgbClr val="444444"/>
              </a:buClr>
            </a:pPr>
            <a:r>
              <a:rPr lang="en-US" altLang="zh-CN" smtClean="0">
                <a:solidFill>
                  <a:srgbClr val="444444"/>
                </a:solidFill>
                <a:ea typeface="宋体" charset="-122"/>
                <a:sym typeface="Arial" charset="0"/>
              </a:rPr>
              <a:t>Velg mellom opptil 12 x 3,5" eller 25 x 2,5" harddiskstasjon (HDD) </a:t>
            </a:r>
          </a:p>
          <a:p>
            <a:pPr lvl="1" eaLnBrk="1" hangingPunct="1">
              <a:buClr>
                <a:srgbClr val="444444"/>
              </a:buClr>
            </a:pPr>
            <a:r>
              <a:rPr lang="en-US" altLang="zh-CN" smtClean="0">
                <a:solidFill>
                  <a:srgbClr val="444444"/>
                </a:solidFill>
                <a:ea typeface="宋体" charset="-122"/>
                <a:sym typeface="Arial" charset="0"/>
              </a:rPr>
              <a:t>Kan vokse etter behov med opptil 48 TB lagringskapasitet </a:t>
            </a:r>
            <a:br>
              <a:rPr lang="en-US" altLang="zh-CN" smtClean="0">
                <a:solidFill>
                  <a:srgbClr val="444444"/>
                </a:solidFill>
                <a:ea typeface="宋体" charset="-122"/>
                <a:sym typeface="Arial" charset="0"/>
              </a:rPr>
            </a:br>
            <a:r>
              <a:rPr lang="en-US" altLang="zh-CN" smtClean="0">
                <a:solidFill>
                  <a:srgbClr val="444444"/>
                </a:solidFill>
                <a:ea typeface="宋体" charset="-122"/>
                <a:sym typeface="Arial" charset="0"/>
              </a:rPr>
              <a:t>i kabinettet </a:t>
            </a:r>
          </a:p>
        </p:txBody>
      </p:sp>
      <p:pic>
        <p:nvPicPr>
          <p:cNvPr id="43012" name="Picture 1"/>
          <p:cNvPicPr>
            <a:picLocks noChangeAspect="1"/>
          </p:cNvPicPr>
          <p:nvPr/>
        </p:nvPicPr>
        <p:blipFill>
          <a:blip r:embed="rId3">
            <a:extLst>
              <a:ext uri="{28A0092B-C50C-407E-A947-70E740481C1C}">
                <a14:useLocalDpi xmlns:a14="http://schemas.microsoft.com/office/drawing/2010/main" val="0"/>
              </a:ext>
            </a:extLst>
          </a:blip>
          <a:srcRect l="32346" r="30617" b="13371"/>
          <a:stretch>
            <a:fillRect/>
          </a:stretch>
        </p:blipFill>
        <p:spPr bwMode="auto">
          <a:xfrm>
            <a:off x="1258888" y="1252538"/>
            <a:ext cx="2103437"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7"/>
          <p:cNvSpPr>
            <a:spLocks noChangeArrowheads="1"/>
          </p:cNvSpPr>
          <p:nvPr/>
        </p:nvSpPr>
        <p:spPr bwMode="auto">
          <a:xfrm>
            <a:off x="2254250" y="1247775"/>
            <a:ext cx="914400" cy="3984625"/>
          </a:xfrm>
          <a:prstGeom prst="rect">
            <a:avLst/>
          </a:prstGeom>
          <a:noFill/>
          <a:ln w="19050">
            <a:solidFill>
              <a:srgbClr val="B7295A"/>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304800" y="2286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lnSpc>
                <a:spcPct val="85000"/>
              </a:lnSpc>
              <a:spcBef>
                <a:spcPts val="600"/>
              </a:spcBef>
            </a:pPr>
            <a:endParaRPr lang="zh-CN" altLang="zh-CN" sz="3200">
              <a:solidFill>
                <a:srgbClr val="00B050"/>
              </a:solidFill>
              <a:latin typeface="Museo For Dell" pitchFamily="2" charset="0"/>
            </a:endParaRPr>
          </a:p>
        </p:txBody>
      </p:sp>
      <p:sp>
        <p:nvSpPr>
          <p:cNvPr id="44035" name="Title 1"/>
          <p:cNvSpPr>
            <a:spLocks noGrp="1"/>
          </p:cNvSpPr>
          <p:nvPr>
            <p:ph type="title"/>
          </p:nvPr>
        </p:nvSpPr>
        <p:spPr>
          <a:xfrm>
            <a:off x="685800" y="339725"/>
            <a:ext cx="7954963" cy="850900"/>
          </a:xfrm>
        </p:spPr>
        <p:txBody>
          <a:bodyPr/>
          <a:lstStyle/>
          <a:p>
            <a:pPr eaLnBrk="1" hangingPunct="1"/>
            <a:r>
              <a:rPr lang="en-US" altLang="zh-CN" smtClean="0">
                <a:solidFill>
                  <a:srgbClr val="FFFFFF"/>
                </a:solidFill>
                <a:ea typeface="宋体" charset="-122"/>
                <a:sym typeface="Arial" charset="0"/>
              </a:rPr>
              <a:t>Dell OpenManage-systemadministrasjon </a:t>
            </a:r>
            <a:br>
              <a:rPr lang="en-US" altLang="zh-CN" smtClean="0">
                <a:solidFill>
                  <a:srgbClr val="FFFFFF"/>
                </a:solidFill>
                <a:ea typeface="宋体" charset="-122"/>
                <a:sym typeface="Arial" charset="0"/>
              </a:rPr>
            </a:br>
            <a:endParaRPr lang="en-US" altLang="zh-CN" smtClean="0">
              <a:solidFill>
                <a:srgbClr val="FFFFFF"/>
              </a:solidFill>
              <a:ea typeface="宋体" charset="-122"/>
              <a:sym typeface="Arial" charset="0"/>
            </a:endParaRPr>
          </a:p>
        </p:txBody>
      </p:sp>
      <p:sp>
        <p:nvSpPr>
          <p:cNvPr id="26628" name="Content Placeholder 2"/>
          <p:cNvSpPr>
            <a:spLocks noGrp="1"/>
          </p:cNvSpPr>
          <p:nvPr>
            <p:ph sz="quarter" idx="12"/>
          </p:nvPr>
        </p:nvSpPr>
        <p:spPr>
          <a:xfrm>
            <a:off x="4013200" y="1298575"/>
            <a:ext cx="4627563" cy="4479925"/>
          </a:xfrm>
        </p:spPr>
        <p:txBody>
          <a:bodyPr>
            <a:normAutofit/>
          </a:bodyPr>
          <a:lstStyle/>
          <a:p>
            <a:pPr marL="0" indent="0" eaLnBrk="1" hangingPunct="1">
              <a:lnSpc>
                <a:spcPct val="80000"/>
              </a:lnSpc>
              <a:buClrTx/>
            </a:pPr>
            <a:r>
              <a:rPr lang="en-US" altLang="zh-CN" smtClean="0">
                <a:solidFill>
                  <a:srgbClr val="444444"/>
                </a:solidFill>
                <a:ea typeface="宋体" charset="-122"/>
                <a:sym typeface="Arial" charset="0"/>
              </a:rPr>
              <a:t>Omfattende, enkel, effektiv systemadministrasjon med Dell OpenManage</a:t>
            </a:r>
            <a:r>
              <a:rPr lang="en-US" altLang="zh-CN" sz="1200" baseline="40000" smtClean="0">
                <a:solidFill>
                  <a:srgbClr val="444444"/>
                </a:solidFill>
                <a:ea typeface="宋体" charset="-122"/>
                <a:sym typeface="Arial" charset="0"/>
              </a:rPr>
              <a:t>™</a:t>
            </a:r>
          </a:p>
          <a:p>
            <a:pPr marL="0" indent="0" eaLnBrk="1" hangingPunct="1">
              <a:lnSpc>
                <a:spcPct val="80000"/>
              </a:lnSpc>
              <a:buClrTx/>
            </a:pPr>
            <a:endParaRPr lang="en-US" altLang="zh-CN" sz="1200" baseline="40000" smtClean="0">
              <a:solidFill>
                <a:srgbClr val="444444"/>
              </a:solidFill>
              <a:ea typeface="宋体" charset="-122"/>
              <a:sym typeface="Arial" charset="0"/>
            </a:endParaRPr>
          </a:p>
          <a:p>
            <a:pPr marL="0" indent="0" eaLnBrk="1" hangingPunct="1">
              <a:lnSpc>
                <a:spcPct val="80000"/>
              </a:lnSpc>
              <a:buClrTx/>
            </a:pPr>
            <a:r>
              <a:rPr lang="en-US" altLang="zh-CN" b="1" smtClean="0">
                <a:solidFill>
                  <a:srgbClr val="444444"/>
                </a:solidFill>
                <a:ea typeface="宋体" charset="-122"/>
                <a:sym typeface="Arial" charset="0"/>
              </a:rPr>
              <a:t>Dell OpenManage Essentials-konsoll </a:t>
            </a:r>
          </a:p>
          <a:p>
            <a:pPr lvl="1" eaLnBrk="1" hangingPunct="1">
              <a:lnSpc>
                <a:spcPct val="80000"/>
              </a:lnSpc>
              <a:buClr>
                <a:srgbClr val="444444"/>
              </a:buClr>
            </a:pPr>
            <a:r>
              <a:rPr lang="en-US" altLang="zh-CN" smtClean="0">
                <a:solidFill>
                  <a:srgbClr val="444444"/>
                </a:solidFill>
                <a:ea typeface="宋体" charset="-122"/>
                <a:sym typeface="Arial" charset="0"/>
              </a:rPr>
              <a:t>Overvåk og behandle distribuerte PowerEdge-systemer uansett hvor de er i nettverket. </a:t>
            </a:r>
          </a:p>
          <a:p>
            <a:pPr lvl="1" eaLnBrk="1" hangingPunct="1">
              <a:lnSpc>
                <a:spcPct val="80000"/>
              </a:lnSpc>
              <a:buClr>
                <a:srgbClr val="444444"/>
              </a:buClr>
            </a:pPr>
            <a:r>
              <a:rPr lang="en-US" altLang="zh-CN" smtClean="0">
                <a:solidFill>
                  <a:srgbClr val="444444"/>
                </a:solidFill>
                <a:ea typeface="宋体" charset="-122"/>
                <a:sym typeface="Arial" charset="0"/>
              </a:rPr>
              <a:t>Én konsoll kan skaleres for å administrere flere hundre servere</a:t>
            </a:r>
          </a:p>
          <a:p>
            <a:pPr lvl="1" eaLnBrk="1" hangingPunct="1">
              <a:lnSpc>
                <a:spcPct val="80000"/>
              </a:lnSpc>
              <a:buClr>
                <a:srgbClr val="444444"/>
              </a:buClr>
            </a:pPr>
            <a:r>
              <a:rPr lang="en-US" altLang="zh-CN" smtClean="0">
                <a:solidFill>
                  <a:srgbClr val="444444"/>
                </a:solidFill>
                <a:ea typeface="宋体" charset="-122"/>
                <a:sym typeface="Arial" charset="0"/>
              </a:rPr>
              <a:t>Lett å installere og enkel å bruke</a:t>
            </a:r>
          </a:p>
          <a:p>
            <a:pPr lvl="1" eaLnBrk="1" hangingPunct="1">
              <a:lnSpc>
                <a:spcPct val="80000"/>
              </a:lnSpc>
              <a:buClr>
                <a:srgbClr val="444444"/>
              </a:buClr>
            </a:pPr>
            <a:r>
              <a:rPr lang="en-US" altLang="zh-CN" smtClean="0">
                <a:solidFill>
                  <a:srgbClr val="444444"/>
                </a:solidFill>
                <a:ea typeface="宋体" charset="-122"/>
                <a:sym typeface="Arial" charset="0"/>
              </a:rPr>
              <a:t>Moderne brukergrensesnitt med raskere svartid </a:t>
            </a:r>
          </a:p>
          <a:p>
            <a:pPr marL="0" indent="0" eaLnBrk="1" hangingPunct="1">
              <a:lnSpc>
                <a:spcPct val="80000"/>
              </a:lnSpc>
              <a:buClrTx/>
            </a:pPr>
            <a:endParaRPr lang="en-US" altLang="zh-CN" sz="1400" smtClean="0">
              <a:solidFill>
                <a:srgbClr val="444444"/>
              </a:solidFill>
              <a:ea typeface="宋体" charset="-122"/>
              <a:sym typeface="Arial" charset="0"/>
            </a:endParaRPr>
          </a:p>
          <a:p>
            <a:pPr marL="0" indent="0" eaLnBrk="1" hangingPunct="1">
              <a:lnSpc>
                <a:spcPct val="80000"/>
              </a:lnSpc>
              <a:buClrTx/>
            </a:pPr>
            <a:r>
              <a:rPr lang="en-US" altLang="zh-CN" b="1" smtClean="0">
                <a:solidFill>
                  <a:srgbClr val="444444"/>
                </a:solidFill>
                <a:ea typeface="宋体" charset="-122"/>
                <a:sym typeface="Arial" charset="0"/>
              </a:rPr>
              <a:t>Integrert Dell iDRAC (Remote Access Controller) med livssykluskontroller </a:t>
            </a:r>
          </a:p>
          <a:p>
            <a:pPr lvl="1" eaLnBrk="1" hangingPunct="1">
              <a:lnSpc>
                <a:spcPct val="80000"/>
              </a:lnSpc>
              <a:buClr>
                <a:srgbClr val="444444"/>
              </a:buClr>
            </a:pPr>
            <a:r>
              <a:rPr lang="en-US" altLang="zh-CN" smtClean="0">
                <a:solidFill>
                  <a:srgbClr val="444444"/>
                </a:solidFill>
                <a:ea typeface="宋体" charset="-122"/>
                <a:sym typeface="Arial" charset="0"/>
              </a:rPr>
              <a:t>Spar tid på å gjøre systemoppgaver med agentfri livssyklusbehandling av 12.</a:t>
            </a:r>
            <a:r>
              <a:rPr lang="en-US" altLang="zh-CN" sz="1000" smtClean="0">
                <a:solidFill>
                  <a:srgbClr val="444444"/>
                </a:solidFill>
                <a:ea typeface="宋体" charset="-122"/>
                <a:sym typeface="Arial" charset="0"/>
              </a:rPr>
              <a:t> </a:t>
            </a:r>
            <a:r>
              <a:rPr lang="en-US" altLang="zh-CN" smtClean="0">
                <a:solidFill>
                  <a:srgbClr val="444444"/>
                </a:solidFill>
                <a:ea typeface="宋体" charset="-122"/>
                <a:sym typeface="Arial" charset="0"/>
              </a:rPr>
              <a:t>generasjon PowerEdge-servere som lar kunder implementere, overvåke, oppdatere og vedlikeholde systemer </a:t>
            </a:r>
          </a:p>
          <a:p>
            <a:pPr lvl="1" eaLnBrk="1" hangingPunct="1">
              <a:lnSpc>
                <a:spcPct val="80000"/>
              </a:lnSpc>
              <a:buClr>
                <a:srgbClr val="444444"/>
              </a:buClr>
            </a:pPr>
            <a:r>
              <a:rPr lang="en-US" altLang="zh-CN" smtClean="0">
                <a:solidFill>
                  <a:srgbClr val="444444"/>
                </a:solidFill>
                <a:ea typeface="宋体" charset="-122"/>
                <a:sym typeface="Arial" charset="0"/>
              </a:rPr>
              <a:t>Integrering med VMware</a:t>
            </a:r>
            <a:r>
              <a:rPr lang="en-US" altLang="zh-CN" sz="1200" baseline="40000" smtClean="0">
                <a:solidFill>
                  <a:srgbClr val="444444"/>
                </a:solidFill>
                <a:ea typeface="宋体" charset="-122"/>
                <a:sym typeface="Arial" charset="0"/>
              </a:rPr>
              <a:t>®</a:t>
            </a:r>
            <a:r>
              <a:rPr lang="en-US" altLang="zh-CN" smtClean="0">
                <a:solidFill>
                  <a:srgbClr val="444444"/>
                </a:solidFill>
                <a:ea typeface="宋体" charset="-122"/>
                <a:sym typeface="Arial" charset="0"/>
              </a:rPr>
              <a:t> vCenter</a:t>
            </a:r>
            <a:r>
              <a:rPr lang="en-US" altLang="zh-CN" sz="1200" baseline="40000" smtClean="0">
                <a:solidFill>
                  <a:srgbClr val="444444"/>
                </a:solidFill>
                <a:ea typeface="宋体" charset="-122"/>
                <a:sym typeface="Arial" charset="0"/>
              </a:rPr>
              <a:t>™</a:t>
            </a:r>
            <a:r>
              <a:rPr lang="en-US" altLang="zh-CN" smtClean="0">
                <a:solidFill>
                  <a:srgbClr val="444444"/>
                </a:solidFill>
                <a:ea typeface="宋体" charset="-122"/>
                <a:sym typeface="Arial" charset="0"/>
              </a:rPr>
              <a:t> og Microsoft</a:t>
            </a:r>
            <a:r>
              <a:rPr lang="en-US" altLang="zh-CN" sz="1200" baseline="40000" smtClean="0">
                <a:solidFill>
                  <a:srgbClr val="444444"/>
                </a:solidFill>
                <a:ea typeface="宋体" charset="-122"/>
                <a:sym typeface="Arial" charset="0"/>
              </a:rPr>
              <a:t>®</a:t>
            </a:r>
            <a:r>
              <a:rPr lang="en-US" altLang="zh-CN" smtClean="0">
                <a:solidFill>
                  <a:srgbClr val="444444"/>
                </a:solidFill>
                <a:ea typeface="宋体" charset="-122"/>
                <a:sym typeface="Arial" charset="0"/>
              </a:rPr>
              <a:t> Systems Center for strømlinjeformet administrasjon i virtuelle miljøer</a:t>
            </a:r>
          </a:p>
        </p:txBody>
      </p:sp>
      <p:pic>
        <p:nvPicPr>
          <p:cNvPr id="44037" name="Picture 7"/>
          <p:cNvPicPr>
            <a:picLocks noChangeAspect="1"/>
          </p:cNvPicPr>
          <p:nvPr/>
        </p:nvPicPr>
        <p:blipFill>
          <a:blip r:embed="rId3">
            <a:extLst>
              <a:ext uri="{28A0092B-C50C-407E-A947-70E740481C1C}">
                <a14:useLocalDpi xmlns:a14="http://schemas.microsoft.com/office/drawing/2010/main" val="0"/>
              </a:ext>
            </a:extLst>
          </a:blip>
          <a:srcRect b="23241"/>
          <a:stretch>
            <a:fillRect/>
          </a:stretch>
        </p:blipFill>
        <p:spPr bwMode="auto">
          <a:xfrm>
            <a:off x="363538" y="1684338"/>
            <a:ext cx="329247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Box 8"/>
          <p:cNvSpPr txBox="1">
            <a:spLocks noChangeArrowheads="1"/>
          </p:cNvSpPr>
          <p:nvPr/>
        </p:nvSpPr>
        <p:spPr bwMode="auto">
          <a:xfrm>
            <a:off x="688975" y="4267200"/>
            <a:ext cx="1676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SzPct val="100000"/>
            </a:pPr>
            <a:r>
              <a:rPr lang="en-US" altLang="zh-CN" sz="1000">
                <a:solidFill>
                  <a:srgbClr val="000000"/>
                </a:solidFill>
                <a:latin typeface="Museo Sans For Dell" pitchFamily="2" charset="0"/>
                <a:ea typeface="宋体" charset="-122"/>
                <a:sym typeface="Arial" charset="0"/>
              </a:rPr>
              <a:t>OpenManage Essentials</a:t>
            </a: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Dell Presentation Template 4x3ml">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rtlCol="0" anchor="t">
        <a:normAutofit/>
      </a:bodyPr>
      <a:lstStyle>
        <a:defPPr>
          <a:lnSpc>
            <a:spcPct val="90000"/>
          </a:lnSpc>
          <a:spcBef>
            <a:spcPts val="100"/>
          </a:spcBef>
          <a:spcAft>
            <a:spcPts val="100"/>
          </a:spcAft>
          <a:defRPr sz="2000" kern="1200" dirty="0" err="1" smtClean="0">
            <a:solidFill>
              <a:schemeClr val="tx2"/>
            </a:solidFill>
            <a:latin typeface="+mn-lt"/>
            <a:ea typeface="+mn-ea"/>
            <a:cs typeface="+mn-cs"/>
          </a:defRPr>
        </a:defPPr>
      </a:lstStyle>
    </a:spDef>
    <a:txDef>
      <a:spPr>
        <a:noFill/>
      </a:spPr>
      <a:bodyPr wrap="square" rtlCol="0">
        <a:spAutoFit/>
      </a:bodyPr>
      <a:lstStyle>
        <a:defPPr marL="233363" indent="-233363">
          <a:lnSpc>
            <a:spcPct val="90000"/>
          </a:lnSpc>
          <a:spcBef>
            <a:spcPts val="100"/>
          </a:spcBef>
          <a:spcAft>
            <a:spcPts val="100"/>
          </a:spcAft>
          <a:buClr>
            <a:schemeClr val="bg1"/>
          </a:buClr>
          <a:buFont typeface="Arial" pitchFamily="34" charset="0"/>
          <a:buChar char="•"/>
          <a:defRPr sz="2000" dirty="0" smtClean="0">
            <a:solidFill>
              <a:schemeClr val="bg2"/>
            </a:solidFill>
            <a:latin typeface="+mn-lt"/>
          </a:defRPr>
        </a:defPPr>
      </a:lstStyle>
    </a:txDef>
  </a:objectDefaults>
  <a:extraClrSchemeLst>
    <a:extraClrScheme>
      <a:clrScheme name="Dell Presentation Template 4x3ml 1">
        <a:dk1>
          <a:srgbClr val="444444"/>
        </a:dk1>
        <a:lt1>
          <a:srgbClr val="0085C3"/>
        </a:lt1>
        <a:dk2>
          <a:srgbClr val="FFFFFF"/>
        </a:dk2>
        <a:lt2>
          <a:srgbClr val="000000"/>
        </a:lt2>
        <a:accent1>
          <a:srgbClr val="B7295A"/>
        </a:accent1>
        <a:accent2>
          <a:srgbClr val="F2AF00"/>
        </a:accent2>
        <a:accent3>
          <a:srgbClr val="AAC2DE"/>
        </a:accent3>
        <a:accent4>
          <a:srgbClr val="393939"/>
        </a:accent4>
        <a:accent5>
          <a:srgbClr val="D8ACB5"/>
        </a:accent5>
        <a:accent6>
          <a:srgbClr val="DB9E00"/>
        </a:accent6>
        <a:hlink>
          <a:srgbClr val="DC5034"/>
        </a:hlink>
        <a:folHlink>
          <a:srgbClr val="D42E1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ll Presentation Template 4x3ml">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rtlCol="0" anchor="t">
        <a:normAutofit/>
      </a:bodyPr>
      <a:lstStyle>
        <a:defPPr>
          <a:lnSpc>
            <a:spcPct val="90000"/>
          </a:lnSpc>
          <a:spcBef>
            <a:spcPts val="100"/>
          </a:spcBef>
          <a:spcAft>
            <a:spcPts val="100"/>
          </a:spcAft>
          <a:defRPr sz="2000" kern="1200" dirty="0" err="1" smtClean="0">
            <a:solidFill>
              <a:schemeClr val="tx2"/>
            </a:solidFill>
            <a:latin typeface="+mn-lt"/>
            <a:ea typeface="+mn-ea"/>
            <a:cs typeface="+mn-cs"/>
          </a:defRPr>
        </a:defPPr>
      </a:lstStyle>
    </a:spDef>
    <a:txDef>
      <a:spPr>
        <a:noFill/>
      </a:spPr>
      <a:bodyPr wrap="square" rtlCol="0">
        <a:spAutoFit/>
      </a:bodyPr>
      <a:lstStyle>
        <a:defPPr marL="233363" indent="-233363">
          <a:lnSpc>
            <a:spcPct val="90000"/>
          </a:lnSpc>
          <a:spcBef>
            <a:spcPts val="100"/>
          </a:spcBef>
          <a:spcAft>
            <a:spcPts val="100"/>
          </a:spcAft>
          <a:buClr>
            <a:schemeClr val="bg1"/>
          </a:buClr>
          <a:buFont typeface="Arial" pitchFamily="34" charset="0"/>
          <a:buChar char="•"/>
          <a:defRPr sz="2000" dirty="0" smtClean="0">
            <a:solidFill>
              <a:schemeClr val="bg2"/>
            </a:solidFill>
            <a:latin typeface="+mn-lt"/>
          </a:defRPr>
        </a:defPPr>
      </a:lstStyle>
    </a:txDef>
  </a:objectDefaults>
  <a:extraClrSchemeLst>
    <a:extraClrScheme>
      <a:clrScheme name="1_Dell Presentation Template 4x3ml 1">
        <a:dk1>
          <a:srgbClr val="444444"/>
        </a:dk1>
        <a:lt1>
          <a:srgbClr val="0085C3"/>
        </a:lt1>
        <a:dk2>
          <a:srgbClr val="FFFFFF"/>
        </a:dk2>
        <a:lt2>
          <a:srgbClr val="000000"/>
        </a:lt2>
        <a:accent1>
          <a:srgbClr val="B7295A"/>
        </a:accent1>
        <a:accent2>
          <a:srgbClr val="F2AF00"/>
        </a:accent2>
        <a:accent3>
          <a:srgbClr val="AAC2DE"/>
        </a:accent3>
        <a:accent4>
          <a:srgbClr val="393939"/>
        </a:accent4>
        <a:accent5>
          <a:srgbClr val="D8ACB5"/>
        </a:accent5>
        <a:accent6>
          <a:srgbClr val="DB9E00"/>
        </a:accent6>
        <a:hlink>
          <a:srgbClr val="DC5034"/>
        </a:hlink>
        <a:folHlink>
          <a:srgbClr val="D42E1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ollateral" ma:contentTypeID="0x010100C853596257179A42AC3F20BF384DEAFC01005EC96360A4D08D44899D2ACBDDD64289" ma:contentTypeVersion="53" ma:contentTypeDescription="" ma:contentTypeScope="" ma:versionID="e6bc15f975e55760a2e498d5bca2b06a">
  <xsd:schema xmlns:xsd="http://www.w3.org/2001/XMLSchema" xmlns:xs="http://www.w3.org/2001/XMLSchema" xmlns:p="http://schemas.microsoft.com/office/2006/metadata/properties" xmlns:ns1="http://schemas.microsoft.com/sharepoint/v3" xmlns:ns2="188c4ecf-ac0a-4232-ae52-56422d226716" targetNamespace="http://schemas.microsoft.com/office/2006/metadata/properties" ma:root="true" ma:fieldsID="88109f2a1430eca5a8a1e962080d2f40" ns1:_="" ns2:_="">
    <xsd:import namespace="http://schemas.microsoft.com/sharepoint/v3"/>
    <xsd:import namespace="188c4ecf-ac0a-4232-ae52-56422d226716"/>
    <xsd:element name="properties">
      <xsd:complexType>
        <xsd:sequence>
          <xsd:element name="documentManagement">
            <xsd:complexType>
              <xsd:all>
                <xsd:element ref="ns1:URL" minOccurs="0"/>
                <xsd:element ref="ns2:CampaignId" minOccurs="0"/>
                <xsd:element ref="ns2:Product_x0020_Line" minOccurs="0"/>
                <xsd:element ref="ns2:Function" minOccurs="0"/>
                <xsd:element ref="ns2:Format_x0020_Collateral" minOccurs="0"/>
                <xsd:element ref="ns1:Audience" minOccurs="0"/>
                <xsd:element ref="ns1:PublishingStartDate" minOccurs="0"/>
                <xsd:element ref="ns1:PublishingExpirationDate" minOccurs="0"/>
                <xsd:element ref="ns2:Document_x0020_Type" minOccurs="0"/>
                <xsd:element ref="ns2:Products" minOccurs="0"/>
                <xsd:element ref="ns2:Services" minOccurs="0"/>
                <xsd:element ref="ns2:Solutions" minOccurs="0"/>
                <xsd:element ref="ns2:ThumbNail" minOccurs="0"/>
                <xsd:element ref="ns2:Description_x0020_Collateral" minOccurs="0"/>
                <xsd:element ref="ns2:Collateral_x0020_Owner_x0020_Nam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8" nillable="true" ma:displayName="URL" ma:internalName="URL">
      <xsd:complexType>
        <xsd:complexContent>
          <xsd:extension base="dms:URL">
            <xsd:sequence>
              <xsd:element name="Url" type="dms:ValidUrl" minOccurs="0" nillable="true"/>
              <xsd:element name="Description" type="xsd:string" nillable="true"/>
            </xsd:sequence>
          </xsd:extension>
        </xsd:complexContent>
      </xsd:complexType>
    </xsd:element>
    <xsd:element name="Audience" ma:index="13" nillable="true" ma:displayName="Target Audiences" ma:description="" ma:internalName="Target_x0020_Audiences">
      <xsd:simpleType>
        <xsd:restriction base="dms:Unknown"/>
      </xsd:simpleType>
    </xsd:element>
    <xsd:element name="PublishingStartDate" ma:index="14" nillable="true" ma:displayName="Scheduling Start Date" ma:description="" ma:internalName="PublishingStartDate">
      <xsd:simpleType>
        <xsd:restriction base="dms:Unknown"/>
      </xsd:simpleType>
    </xsd:element>
    <xsd:element name="PublishingExpirationDate" ma:index="15"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88c4ecf-ac0a-4232-ae52-56422d226716" elementFormDefault="qualified">
    <xsd:import namespace="http://schemas.microsoft.com/office/2006/documentManagement/types"/>
    <xsd:import namespace="http://schemas.microsoft.com/office/infopath/2007/PartnerControls"/>
    <xsd:element name="CampaignId" ma:index="9" nillable="true" ma:displayName="CampaignId" ma:list="dd856edb-bd20-4e53-bf78-c951104e5c13" ma:internalName="CampaignId" ma:showField="CampaignId" ma:web="f047fc7a-9d34-4af6-ade2-022b68dddfb6">
      <xsd:simpleType>
        <xsd:restriction base="dms:Lookup"/>
      </xsd:simpleType>
    </xsd:element>
    <xsd:element name="Product_x0020_Line" ma:index="10" nillable="true" ma:displayName="Product Line" ma:list="d018e1ba-f2d0-4620-bcc0-9d70d5ca3745" ma:internalName="Product_x0020_Line" ma:showField="Product_x0020_Lin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unction" ma:index="11" nillable="true" ma:displayName="Function" ma:list="d018e1ba-f2d0-4620-bcc0-9d70d5ca3745" ma:internalName="Function" ma:showField="Function"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ormat_x0020_Collateral" ma:index="12" nillable="true" ma:displayName="Format Collateral" ma:list="d018e1ba-f2d0-4620-bcc0-9d70d5ca3745" ma:internalName="Format_x0020_Collateral" ma:showField="Format_x0020_Collateral" ma:web="f047fc7a-9d34-4af6-ade2-022b68dddfb6">
      <xsd:simpleType>
        <xsd:restriction base="dms:Lookup"/>
      </xsd:simpleType>
    </xsd:element>
    <xsd:element name="Document_x0020_Type" ma:index="16" nillable="true" ma:displayName="Document Type" ma:list="d018e1ba-f2d0-4620-bcc0-9d70d5ca3745" ma:internalName="Document_x0020_Type" ma:showField="Document_x0020_Typ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Products" ma:index="17" nillable="true" ma:displayName="Products" ma:list="d018e1ba-f2d0-4620-bcc0-9d70d5ca3745" ma:internalName="Products" ma:showField="Product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ervices" ma:index="18" nillable="true" ma:displayName="Services" ma:list="d018e1ba-f2d0-4620-bcc0-9d70d5ca3745" ma:internalName="Services" ma:showField="Service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olutions" ma:index="19" nillable="true" ma:displayName="Solutions" ma:list="d018e1ba-f2d0-4620-bcc0-9d70d5ca3745" ma:internalName="Solutions" ma:showField="Solution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ThumbNail" ma:index="22" nillable="true" ma:displayName="ThumbNail" ma:internalName="ThumbNail">
      <xsd:simpleType>
        <xsd:restriction base="dms:Unknown"/>
      </xsd:simpleType>
    </xsd:element>
    <xsd:element name="Description_x0020_Collateral" ma:index="23" nillable="true" ma:displayName="Description Collateral" ma:internalName="Description_x0020_Collateral">
      <xsd:simpleType>
        <xsd:restriction base="dms:Note">
          <xsd:maxLength value="255"/>
        </xsd:restriction>
      </xsd:simpleType>
    </xsd:element>
    <xsd:element name="Collateral_x0020_Owner_x0020_Name" ma:index="25" ma:displayName="Collateral Owner Name" ma:list="UserInfo" ma:SharePointGroup="0" ma:internalName="Collateral_x0020_Own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ocument_x0020_Type xmlns="188c4ecf-ac0a-4232-ae52-56422d226716"/>
    <Format_x0020_Collateral xmlns="188c4ecf-ac0a-4232-ae52-56422d226716" xsi:nil="true"/>
    <Product_x0020_Line xmlns="188c4ecf-ac0a-4232-ae52-56422d226716"/>
    <Description_x0020_Collateral xmlns="188c4ecf-ac0a-4232-ae52-56422d226716" xsi:nil="true"/>
    <CampaignId xmlns="188c4ecf-ac0a-4232-ae52-56422d226716" xsi:nil="true"/>
    <URL xmlns="http://schemas.microsoft.com/sharepoint/v3">
      <Url xsi:nil="true"/>
      <Description xsi:nil="true"/>
    </URL>
    <Function xmlns="188c4ecf-ac0a-4232-ae52-56422d226716"/>
    <Solutions xmlns="188c4ecf-ac0a-4232-ae52-56422d226716"/>
    <Audience xmlns="http://schemas.microsoft.com/sharepoint/v3">b9dd66bd-53f3-41b2-9011-6d6843bb6a35;;;;</Audience>
    <Services xmlns="188c4ecf-ac0a-4232-ae52-56422d226716"/>
    <Products xmlns="188c4ecf-ac0a-4232-ae52-56422d226716"/>
    <ThumbNail xmlns="188c4ecf-ac0a-4232-ae52-56422d226716" xsi:nil="true"/>
    <PublishingExpirationDate xmlns="http://schemas.microsoft.com/sharepoint/v3">2015-12-05T00:00:00Z</PublishingExpirationDate>
    <PublishingStartDate xmlns="http://schemas.microsoft.com/sharepoint/v3" xsi:nil="true"/>
    <Collateral_x0020_Owner_x0020_Name xmlns="188c4ecf-ac0a-4232-ae52-56422d226716">
      <UserInfo>
        <DisplayName/>
        <AccountId/>
        <AccountType/>
      </UserInfo>
    </Collateral_x0020_Owner_x0020_Name>
  </documentManagement>
</p:properties>
</file>

<file path=customXml/itemProps1.xml><?xml version="1.0" encoding="utf-8"?>
<ds:datastoreItem xmlns:ds="http://schemas.openxmlformats.org/officeDocument/2006/customXml" ds:itemID="{C25BA3D7-3346-4D28-8A24-7423982A4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8c4ecf-ac0a-4232-ae52-56422d226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12EA84-6E27-4DBF-A90A-7745E13318A4}">
  <ds:schemaRefs>
    <ds:schemaRef ds:uri="http://schemas.microsoft.com/office/2006/metadata/longProperties"/>
  </ds:schemaRefs>
</ds:datastoreItem>
</file>

<file path=customXml/itemProps3.xml><?xml version="1.0" encoding="utf-8"?>
<ds:datastoreItem xmlns:ds="http://schemas.openxmlformats.org/officeDocument/2006/customXml" ds:itemID="{46B08D53-B5AE-4158-9F52-E7673A5DBF2A}">
  <ds:schemaRefs>
    <ds:schemaRef ds:uri="http://schemas.microsoft.com/sharepoint/v3/contenttype/forms"/>
  </ds:schemaRefs>
</ds:datastoreItem>
</file>

<file path=customXml/itemProps4.xml><?xml version="1.0" encoding="utf-8"?>
<ds:datastoreItem xmlns:ds="http://schemas.openxmlformats.org/officeDocument/2006/customXml" ds:itemID="{1D978F32-3878-41D7-9089-23198CB3BCB2}">
  <ds:schemaRefs>
    <ds:schemaRef ds:uri="http://purl.org/dc/elements/1.1/"/>
    <ds:schemaRef ds:uri="http://schemas.microsoft.com/office/2006/documentManagement/types"/>
    <ds:schemaRef ds:uri="http://schemas.microsoft.com/office/2006/metadata/properties"/>
    <ds:schemaRef ds:uri="http://purl.org/dc/terms/"/>
    <ds:schemaRef ds:uri="188c4ecf-ac0a-4232-ae52-56422d226716"/>
    <ds:schemaRef ds:uri="http://schemas.microsoft.com/office/infopath/2007/PartnerControls"/>
    <ds:schemaRef ds:uri="http://purl.org/dc/dcmitype/"/>
    <ds:schemaRef ds:uri="http://schemas.openxmlformats.org/package/2006/metadata/core-propertie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12353</TotalTime>
  <Words>3622</Words>
  <Application>Microsoft Office PowerPoint</Application>
  <PresentationFormat>信纸(8.5x11 英寸)</PresentationFormat>
  <Paragraphs>473</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22</vt:i4>
      </vt:variant>
    </vt:vector>
  </HeadingPairs>
  <TitlesOfParts>
    <vt:vector size="36" baseType="lpstr">
      <vt:lpstr>Arial</vt:lpstr>
      <vt:lpstr>宋体</vt:lpstr>
      <vt:lpstr>Museo Sans For Dell</vt:lpstr>
      <vt:lpstr>Trebuchet MS</vt:lpstr>
      <vt:lpstr>Museo For Dell</vt:lpstr>
      <vt:lpstr>Museo For Dell 300</vt:lpstr>
      <vt:lpstr>Wingdings</vt:lpstr>
      <vt:lpstr>微软雅黑</vt:lpstr>
      <vt:lpstr>Arial Black</vt:lpstr>
      <vt:lpstr>Verdana</vt:lpstr>
      <vt:lpstr>Segoe UI</vt:lpstr>
      <vt:lpstr>Dell Presentation Template 4x3ml</vt:lpstr>
      <vt:lpstr>1_Dell Presentation Template 4x3ml</vt:lpstr>
      <vt:lpstr>Default Theme</vt:lpstr>
      <vt:lpstr>Presentasjon om Dell PowerEdge VRTX   </vt:lpstr>
      <vt:lpstr>Dell PowerEdge VRTX </vt:lpstr>
      <vt:lpstr>Produktoversikt </vt:lpstr>
      <vt:lpstr>Gjennomgripende IT-bekymringer i  kontormiljøer</vt:lpstr>
      <vt:lpstr>PowerEdge VRTX:  Kundeinspirert utforming  </vt:lpstr>
      <vt:lpstr>PowerEdge VRTX: Sett forfra og bakfra</vt:lpstr>
      <vt:lpstr>Stasjonsytelse med  PowerEdge VRTX-servernoder </vt:lpstr>
      <vt:lpstr>PowerEdge VRTX delt lagring </vt:lpstr>
      <vt:lpstr>Dell OpenManage-systemadministrasjon  </vt:lpstr>
      <vt:lpstr>PowerEdge VRTX forenkler  systemadministrasjon </vt:lpstr>
      <vt:lpstr>PowerEdge VRTX forenkler  nettverk og I/O </vt:lpstr>
      <vt:lpstr>Løsningsscenarioer</vt:lpstr>
      <vt:lpstr>PowerEdge VRTX-løsningsscenario:  Lite advokatkontor </vt:lpstr>
      <vt:lpstr>PowerEdge VRTX-løsningsscenario:  Regional helseinstitusjon</vt:lpstr>
      <vt:lpstr>PowerEdge VRTX-løsningsscenario:  Nasjonal handelsvirksomhet</vt:lpstr>
      <vt:lpstr>Kunde fordeler</vt:lpstr>
      <vt:lpstr>PowerEdge VRTX:  Gjøre det kompliserte enkelt</vt:lpstr>
      <vt:lpstr>PowerEdge VRTX-systemadministrasjon: Kontrollnivåer</vt:lpstr>
      <vt:lpstr>PowerEdge VRTX: Tilpasse konfigurasjoner til spesifikke behov </vt:lpstr>
      <vt:lpstr>Kundefordeler</vt:lpstr>
      <vt:lpstr>Takk! </vt:lpstr>
      <vt:lpstr>声明：</vt:lpstr>
    </vt:vector>
  </TitlesOfParts>
  <Company>Dell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PowerEdge VRTX Customer NDA presentation</dc:title>
  <dc:subject>PowerEdge VRTX</dc:subject>
  <dc:creator>Tad Walsh</dc:creator>
  <cp:lastModifiedBy>Microsoft</cp:lastModifiedBy>
  <cp:revision>456</cp:revision>
  <cp:lastPrinted>2010-05-11T16:11:16Z</cp:lastPrinted>
  <dcterms:created xsi:type="dcterms:W3CDTF">2010-05-11T16:11:16Z</dcterms:created>
  <dcterms:modified xsi:type="dcterms:W3CDTF">2018-01-05T05:16:07Z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0x010100689A6FE460D9914FA93320B05F05466A</vt:lpwstr>
  </property>
  <property fmtid="{D5CDD505-2E9C-101B-9397-08002B2CF9AE}" pid="3" name="Offisync_FolderId">
    <vt:lpwstr/>
  </property>
  <property fmtid="{D5CDD505-2E9C-101B-9397-08002B2CF9AE}" pid="4" name="Offisync_SaveTime">
    <vt:lpwstr/>
  </property>
  <property fmtid="{D5CDD505-2E9C-101B-9397-08002B2CF9AE}" pid="5" name="Offisync_IsSaved">
    <vt:lpwstr>False</vt:lpwstr>
  </property>
  <property fmtid="{D5CDD505-2E9C-101B-9397-08002B2CF9AE}" pid="6" name="Offisync_UniqueId">
    <vt:lpwstr>325581;23702096</vt:lpwstr>
  </property>
  <property fmtid="{D5CDD505-2E9C-101B-9397-08002B2CF9AE}" pid="7" name="CentralDesktop_MDAdded">
    <vt:lpwstr>True</vt:lpwstr>
  </property>
  <property fmtid="{D5CDD505-2E9C-101B-9397-08002B2CF9AE}" pid="8" name="Offisync_FileTitle">
    <vt:lpwstr/>
  </property>
  <property fmtid="{D5CDD505-2E9C-101B-9397-08002B2CF9AE}" pid="9" name="Offisync_UpdateToken">
    <vt:lpwstr>2013-05-16T17:15:29-0500</vt:lpwstr>
  </property>
  <property fmtid="{D5CDD505-2E9C-101B-9397-08002B2CF9AE}" pid="10" name="Offisync_ProviderName">
    <vt:lpwstr>Central Desktop</vt:lpwstr>
  </property>
  <property fmtid="{D5CDD505-2E9C-101B-9397-08002B2CF9AE}" pid="11" name="display_urn:schemas-microsoft-com:office:office#Collateral_x0020_Owner_x0020_Name">
    <vt:lpwstr>Bhardwaj, Pallavi</vt:lpwstr>
  </property>
  <property fmtid="{D5CDD505-2E9C-101B-9397-08002B2CF9AE}" pid="12" name="ContentType">
    <vt:lpwstr>Collateral</vt:lpwstr>
  </property>
  <property fmtid="{D5CDD505-2E9C-101B-9397-08002B2CF9AE}" pid="13" name="xd_Signature">
    <vt:lpwstr/>
  </property>
  <property fmtid="{D5CDD505-2E9C-101B-9397-08002B2CF9AE}" pid="14" name="display_urn:schemas-microsoft-com:office:office#Editor">
    <vt:lpwstr>System Account</vt:lpwstr>
  </property>
  <property fmtid="{D5CDD505-2E9C-101B-9397-08002B2CF9AE}" pid="15" name="Order">
    <vt:lpwstr>439700.000000000</vt:lpwstr>
  </property>
  <property fmtid="{D5CDD505-2E9C-101B-9397-08002B2CF9AE}" pid="16" name="TemplateUrl">
    <vt:lpwstr/>
  </property>
  <property fmtid="{D5CDD505-2E9C-101B-9397-08002B2CF9AE}" pid="17" name="xd_ProgID">
    <vt:lpwstr/>
  </property>
  <property fmtid="{D5CDD505-2E9C-101B-9397-08002B2CF9AE}" pid="18" name="display_urn:schemas-microsoft-com:office:office#Author">
    <vt:lpwstr>System Account</vt:lpwstr>
  </property>
  <property fmtid="{D5CDD505-2E9C-101B-9397-08002B2CF9AE}" pid="19" name="_SourceUrl">
    <vt:lpwstr/>
  </property>
  <property fmtid="{D5CDD505-2E9C-101B-9397-08002B2CF9AE}" pid="20" name="_SharedFileIndex">
    <vt:lpwstr/>
  </property>
</Properties>
</file>