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73" r:id="rId5"/>
    <p:sldMasterId id="2147483886" r:id="rId6"/>
    <p:sldMasterId id="2147484139" r:id="rId7"/>
  </p:sldMasterIdLst>
  <p:notesMasterIdLst>
    <p:notesMasterId r:id="rId20"/>
  </p:notesMasterIdLst>
  <p:handoutMasterIdLst>
    <p:handoutMasterId r:id="rId21"/>
  </p:handoutMasterIdLst>
  <p:sldIdLst>
    <p:sldId id="268" r:id="rId8"/>
    <p:sldId id="257" r:id="rId9"/>
    <p:sldId id="272" r:id="rId10"/>
    <p:sldId id="273" r:id="rId11"/>
    <p:sldId id="274" r:id="rId12"/>
    <p:sldId id="275" r:id="rId13"/>
    <p:sldId id="276" r:id="rId14"/>
    <p:sldId id="277" r:id="rId15"/>
    <p:sldId id="278" r:id="rId16"/>
    <p:sldId id="279" r:id="rId17"/>
    <p:sldId id="267" r:id="rId18"/>
    <p:sldId id="280" r:id="rId19"/>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71C6C1"/>
    <a:srgbClr val="71C6EE"/>
    <a:srgbClr val="CE1126"/>
    <a:srgbClr val="CE7534"/>
    <a:srgbClr val="DC5034"/>
    <a:srgbClr val="EEEEEE"/>
    <a:srgbClr val="009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5" d="100"/>
          <a:sy n="85" d="100"/>
        </p:scale>
        <p:origin x="-668" y="12"/>
      </p:cViewPr>
      <p:guideLst>
        <p:guide orient="horz" pos="171"/>
        <p:guide orient="horz" pos="782"/>
        <p:guide pos="3739"/>
        <p:guide pos="5458"/>
        <p:guide pos="3880"/>
        <p:guide pos="82"/>
        <p:guide pos="2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36"/>
    </p:cViewPr>
  </p:sorterViewPr>
  <p:notesViewPr>
    <p:cSldViewPr snapToGrid="0">
      <p:cViewPr varScale="1">
        <p:scale>
          <a:sx n="62" d="100"/>
          <a:sy n="62" d="100"/>
        </p:scale>
        <p:origin x="-184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28963" cy="473075"/>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lvl1pPr defTabSz="942975" eaLnBrk="0" hangingPunct="0">
              <a:defRPr sz="1000" smtClean="0">
                <a:latin typeface="Museo Sans For Dell 300" charset="0"/>
              </a:defRPr>
            </a:lvl1pPr>
          </a:lstStyle>
          <a:p>
            <a:pPr>
              <a:defRPr/>
            </a:pPr>
            <a:endParaRPr lang="en-US"/>
          </a:p>
        </p:txBody>
      </p:sp>
      <p:sp>
        <p:nvSpPr>
          <p:cNvPr id="92163" name="Rectangle 3"/>
          <p:cNvSpPr>
            <a:spLocks noGrp="1" noChangeArrowheads="1"/>
          </p:cNvSpPr>
          <p:nvPr>
            <p:ph type="dt" sz="quarter" idx="1"/>
          </p:nvPr>
        </p:nvSpPr>
        <p:spPr bwMode="auto">
          <a:xfrm>
            <a:off x="4176713" y="0"/>
            <a:ext cx="3130550" cy="473075"/>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lvl1pPr algn="r" defTabSz="942975" eaLnBrk="0" hangingPunct="0">
              <a:defRPr sz="1000" smtClean="0">
                <a:latin typeface="Museo Sans For Dell 300" charset="0"/>
              </a:defRPr>
            </a:lvl1pPr>
          </a:lstStyle>
          <a:p>
            <a:pPr>
              <a:defRPr/>
            </a:pPr>
            <a:endParaRPr lang="en-US"/>
          </a:p>
        </p:txBody>
      </p:sp>
      <p:sp>
        <p:nvSpPr>
          <p:cNvPr id="92164" name="Rectangle 4"/>
          <p:cNvSpPr>
            <a:spLocks noGrp="1" noChangeArrowheads="1"/>
          </p:cNvSpPr>
          <p:nvPr>
            <p:ph type="ftr" sz="quarter" idx="2"/>
          </p:nvPr>
        </p:nvSpPr>
        <p:spPr bwMode="auto">
          <a:xfrm>
            <a:off x="0" y="9055100"/>
            <a:ext cx="3128963" cy="549275"/>
          </a:xfrm>
          <a:prstGeom prst="rect">
            <a:avLst/>
          </a:prstGeom>
          <a:noFill/>
          <a:ln w="9525">
            <a:noFill/>
            <a:miter lim="800000"/>
            <a:headEnd/>
            <a:tailEnd/>
          </a:ln>
          <a:effectLst/>
        </p:spPr>
        <p:txBody>
          <a:bodyPr vert="horz" wrap="square" lIns="94330" tIns="47166" rIns="94330" bIns="47166" numCol="1" anchor="b" anchorCtr="0" compatLnSpc="1">
            <a:prstTxWarp prst="textNoShape">
              <a:avLst/>
            </a:prstTxWarp>
          </a:bodyPr>
          <a:lstStyle>
            <a:lvl1pPr defTabSz="942975" eaLnBrk="0" hangingPunct="0">
              <a:defRPr sz="1000" smtClean="0">
                <a:latin typeface="Museo Sans For Dell 300" charset="0"/>
              </a:defRPr>
            </a:lvl1pPr>
          </a:lstStyle>
          <a:p>
            <a:pPr>
              <a:defRPr/>
            </a:pPr>
            <a:endParaRPr lang="en-US"/>
          </a:p>
        </p:txBody>
      </p:sp>
      <p:sp>
        <p:nvSpPr>
          <p:cNvPr id="92165" name="Rectangle 5"/>
          <p:cNvSpPr>
            <a:spLocks noGrp="1" noChangeArrowheads="1"/>
          </p:cNvSpPr>
          <p:nvPr>
            <p:ph type="sldNum" sz="quarter" idx="3"/>
          </p:nvPr>
        </p:nvSpPr>
        <p:spPr bwMode="auto">
          <a:xfrm>
            <a:off x="4176713" y="9055100"/>
            <a:ext cx="3130550" cy="549275"/>
          </a:xfrm>
          <a:prstGeom prst="rect">
            <a:avLst/>
          </a:prstGeom>
          <a:noFill/>
          <a:ln w="9525">
            <a:noFill/>
            <a:miter lim="800000"/>
            <a:headEnd/>
            <a:tailEnd/>
          </a:ln>
          <a:effectLst/>
        </p:spPr>
        <p:txBody>
          <a:bodyPr vert="horz" wrap="square" lIns="94330" tIns="47166" rIns="94330" bIns="47166" numCol="1" anchor="b" anchorCtr="0" compatLnSpc="1">
            <a:prstTxWarp prst="textNoShape">
              <a:avLst/>
            </a:prstTxWarp>
          </a:bodyPr>
          <a:lstStyle>
            <a:lvl1pPr algn="r" defTabSz="941388" eaLnBrk="0" hangingPunct="0">
              <a:defRPr sz="1000" smtClean="0">
                <a:latin typeface="Museo Sans For Dell 300" charset="0"/>
              </a:defRPr>
            </a:lvl1pPr>
          </a:lstStyle>
          <a:p>
            <a:pPr>
              <a:defRPr/>
            </a:pPr>
            <a:fld id="{0D5FD56D-32E2-4946-844F-44B4F29A80B7}" type="slidenum">
              <a:rPr lang="en-US"/>
              <a:pPr>
                <a:defRPr/>
              </a:pPr>
              <a:t>‹#›</a:t>
            </a:fld>
            <a:endParaRPr lang="en-US"/>
          </a:p>
        </p:txBody>
      </p:sp>
    </p:spTree>
    <p:extLst>
      <p:ext uri="{BB962C8B-B14F-4D97-AF65-F5344CB8AC3E}">
        <p14:creationId xmlns:p14="http://schemas.microsoft.com/office/powerpoint/2010/main" val="355217886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3128963" cy="473075"/>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lvl1pPr defTabSz="942975" eaLnBrk="0" hangingPunct="0">
              <a:defRPr sz="1000" smtClean="0">
                <a:latin typeface="Museo Sans For Dell 300" charset="0"/>
              </a:defRPr>
            </a:lvl1pPr>
          </a:lstStyle>
          <a:p>
            <a:pPr>
              <a:defRPr/>
            </a:pPr>
            <a:endParaRPr lang="en-US"/>
          </a:p>
        </p:txBody>
      </p:sp>
      <p:sp>
        <p:nvSpPr>
          <p:cNvPr id="71683" name="Rectangle 3"/>
          <p:cNvSpPr>
            <a:spLocks noGrp="1" noChangeArrowheads="1"/>
          </p:cNvSpPr>
          <p:nvPr>
            <p:ph type="dt" idx="1"/>
          </p:nvPr>
        </p:nvSpPr>
        <p:spPr bwMode="auto">
          <a:xfrm>
            <a:off x="4176713" y="0"/>
            <a:ext cx="3130550" cy="473075"/>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lvl1pPr algn="r" defTabSz="942975" eaLnBrk="0" hangingPunct="0">
              <a:defRPr sz="1000" smtClean="0">
                <a:latin typeface="Museo Sans For Dell 300"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30313" y="711200"/>
            <a:ext cx="4848225" cy="36353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p:cNvSpPr>
            <a:spLocks noGrp="1" noChangeArrowheads="1"/>
          </p:cNvSpPr>
          <p:nvPr>
            <p:ph type="body" sz="quarter" idx="3"/>
          </p:nvPr>
        </p:nvSpPr>
        <p:spPr bwMode="auto">
          <a:xfrm>
            <a:off x="963613" y="4579938"/>
            <a:ext cx="5378450" cy="4264025"/>
          </a:xfrm>
          <a:prstGeom prst="rect">
            <a:avLst/>
          </a:prstGeom>
          <a:noFill/>
          <a:ln w="9525">
            <a:noFill/>
            <a:miter lim="800000"/>
            <a:headEnd/>
            <a:tailEnd/>
          </a:ln>
          <a:effectLst/>
        </p:spPr>
        <p:txBody>
          <a:bodyPr vert="horz" wrap="square" lIns="94330" tIns="47166" rIns="94330" bIns="47166"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6" name="Rectangle 6"/>
          <p:cNvSpPr>
            <a:spLocks noGrp="1" noChangeArrowheads="1"/>
          </p:cNvSpPr>
          <p:nvPr>
            <p:ph type="ftr" sz="quarter" idx="4"/>
          </p:nvPr>
        </p:nvSpPr>
        <p:spPr bwMode="auto">
          <a:xfrm>
            <a:off x="0" y="9055100"/>
            <a:ext cx="3128963" cy="549275"/>
          </a:xfrm>
          <a:prstGeom prst="rect">
            <a:avLst/>
          </a:prstGeom>
          <a:noFill/>
          <a:ln w="9525">
            <a:noFill/>
            <a:miter lim="800000"/>
            <a:headEnd/>
            <a:tailEnd/>
          </a:ln>
          <a:effectLst/>
        </p:spPr>
        <p:txBody>
          <a:bodyPr vert="horz" wrap="square" lIns="94330" tIns="47166" rIns="94330" bIns="47166" numCol="1" anchor="b" anchorCtr="0" compatLnSpc="1">
            <a:prstTxWarp prst="textNoShape">
              <a:avLst/>
            </a:prstTxWarp>
          </a:bodyPr>
          <a:lstStyle>
            <a:lvl1pPr defTabSz="942975" eaLnBrk="0" hangingPunct="0">
              <a:defRPr sz="1000" smtClean="0">
                <a:latin typeface="Museo Sans For Dell 300" charset="0"/>
              </a:defRPr>
            </a:lvl1pPr>
          </a:lstStyle>
          <a:p>
            <a:pPr>
              <a:defRPr/>
            </a:pPr>
            <a:endParaRPr lang="en-US"/>
          </a:p>
        </p:txBody>
      </p:sp>
      <p:sp>
        <p:nvSpPr>
          <p:cNvPr id="71687" name="Rectangle 7"/>
          <p:cNvSpPr>
            <a:spLocks noGrp="1" noChangeArrowheads="1"/>
          </p:cNvSpPr>
          <p:nvPr>
            <p:ph type="sldNum" sz="quarter" idx="5"/>
          </p:nvPr>
        </p:nvSpPr>
        <p:spPr bwMode="auto">
          <a:xfrm>
            <a:off x="4176713" y="9055100"/>
            <a:ext cx="3130550" cy="549275"/>
          </a:xfrm>
          <a:prstGeom prst="rect">
            <a:avLst/>
          </a:prstGeom>
          <a:noFill/>
          <a:ln w="9525">
            <a:noFill/>
            <a:miter lim="800000"/>
            <a:headEnd/>
            <a:tailEnd/>
          </a:ln>
          <a:effectLst/>
        </p:spPr>
        <p:txBody>
          <a:bodyPr vert="horz" wrap="square" lIns="94330" tIns="47166" rIns="94330" bIns="47166" numCol="1" anchor="b" anchorCtr="0" compatLnSpc="1">
            <a:prstTxWarp prst="textNoShape">
              <a:avLst/>
            </a:prstTxWarp>
          </a:bodyPr>
          <a:lstStyle>
            <a:lvl1pPr algn="r" defTabSz="941388" eaLnBrk="0" hangingPunct="0">
              <a:defRPr sz="1000" smtClean="0">
                <a:latin typeface="Museo Sans For Dell 300" charset="0"/>
              </a:defRPr>
            </a:lvl1pPr>
          </a:lstStyle>
          <a:p>
            <a:pPr>
              <a:defRPr/>
            </a:pPr>
            <a:fld id="{509A7511-2E86-46F5-8DEA-FD50A809C52A}" type="slidenum">
              <a:rPr lang="en-US"/>
              <a:pPr>
                <a:defRPr/>
              </a:pPr>
              <a:t>‹#›</a:t>
            </a:fld>
            <a:endParaRPr lang="en-US"/>
          </a:p>
        </p:txBody>
      </p:sp>
    </p:spTree>
    <p:extLst>
      <p:ext uri="{BB962C8B-B14F-4D97-AF65-F5344CB8AC3E}">
        <p14:creationId xmlns:p14="http://schemas.microsoft.com/office/powerpoint/2010/main" val="196918918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300"/>
        <a:ea typeface="ＭＳ Ｐゴシック" charset="0"/>
        <a:cs typeface="ＭＳ Ｐゴシック" pitchFamily="34" charset="-128"/>
      </a:defRPr>
    </a:lvl1pPr>
    <a:lvl2pPr marL="457200" algn="l" rtl="0" eaLnBrk="0" fontAlgn="base" hangingPunct="0">
      <a:spcBef>
        <a:spcPct val="30000"/>
      </a:spcBef>
      <a:spcAft>
        <a:spcPct val="0"/>
      </a:spcAft>
      <a:defRPr sz="1200" kern="1200">
        <a:solidFill>
          <a:schemeClr val="tx1"/>
        </a:solidFill>
        <a:latin typeface="Museo Sans For Dell 300"/>
        <a:ea typeface="ＭＳ Ｐゴシック" pitchFamily="34" charset="-128"/>
        <a:cs typeface="ＭＳ Ｐゴシック" pitchFamily="34" charset="-128"/>
      </a:defRPr>
    </a:lvl2pPr>
    <a:lvl3pPr marL="914400" algn="l" rtl="0" eaLnBrk="0" fontAlgn="base" hangingPunct="0">
      <a:spcBef>
        <a:spcPct val="30000"/>
      </a:spcBef>
      <a:spcAft>
        <a:spcPct val="0"/>
      </a:spcAft>
      <a:defRPr sz="1200" kern="1200">
        <a:solidFill>
          <a:schemeClr val="tx1"/>
        </a:solidFill>
        <a:latin typeface="Museo Sans For Dell 300"/>
        <a:ea typeface="ＭＳ Ｐゴシック" pitchFamily="34" charset="-128"/>
        <a:cs typeface="ＭＳ Ｐゴシック" pitchFamily="34" charset="-128"/>
      </a:defRPr>
    </a:lvl3pPr>
    <a:lvl4pPr marL="1371600" algn="l" rtl="0" eaLnBrk="0" fontAlgn="base" hangingPunct="0">
      <a:spcBef>
        <a:spcPct val="30000"/>
      </a:spcBef>
      <a:spcAft>
        <a:spcPct val="0"/>
      </a:spcAft>
      <a:defRPr sz="1200" kern="1200">
        <a:solidFill>
          <a:schemeClr val="tx1"/>
        </a:solidFill>
        <a:latin typeface="Museo Sans For Dell 300"/>
        <a:ea typeface="ＭＳ Ｐゴシック" pitchFamily="34" charset="-128"/>
        <a:cs typeface="ＭＳ Ｐゴシック" pitchFamily="34" charset="-128"/>
      </a:defRPr>
    </a:lvl4pPr>
    <a:lvl5pPr marL="1828800" algn="l" rtl="0" eaLnBrk="0" fontAlgn="base" hangingPunct="0">
      <a:spcBef>
        <a:spcPct val="30000"/>
      </a:spcBef>
      <a:spcAft>
        <a:spcPct val="0"/>
      </a:spcAft>
      <a:defRPr sz="1200" kern="1200">
        <a:solidFill>
          <a:schemeClr val="tx1"/>
        </a:solidFill>
        <a:latin typeface="Museo Sans For Dell 300"/>
        <a:ea typeface="ＭＳ Ｐゴシック" pitchFamily="34" charset="-128"/>
        <a:cs typeface="ＭＳ Ｐゴシック" pitchFamily="34" charset="-12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Trebuchet MS" pitchFamily="34" charset="0"/>
                <a:ea typeface="ＭＳ Ｐゴシック" pitchFamily="34" charset="-128"/>
              </a:rPr>
              <a:t>This tutorial models how you can deliver the Dell PowerEdge solution whiteboard to the person responsible for setting IT operational strategy.</a:t>
            </a:r>
          </a:p>
          <a:p>
            <a:endParaRPr lang="en-US" altLang="zh-CN" sz="1000" smtClean="0">
              <a:latin typeface="Trebuchet MS" pitchFamily="34" charset="0"/>
              <a:ea typeface="ＭＳ Ｐゴシック" pitchFamily="34" charset="-128"/>
            </a:endParaRPr>
          </a:p>
        </p:txBody>
      </p:sp>
      <p:sp>
        <p:nvSpPr>
          <p:cNvPr id="16388"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BD268C60-91C8-48B8-91C1-66CCD55D56AA}" type="slidenum">
              <a:rPr lang="en-US" altLang="zh-CN" sz="1000">
                <a:latin typeface="Museo Sans For Dell 300" charset="0"/>
              </a:rPr>
              <a:pPr/>
              <a:t>1</a:t>
            </a:fld>
            <a:endParaRPr lang="en-US" altLang="zh-CN" sz="1000">
              <a:latin typeface="Museo Sans For Dell 30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Trebuchet MS" pitchFamily="34" charset="0"/>
                <a:ea typeface="ＭＳ Ｐゴシック" pitchFamily="34" charset="-128"/>
              </a:rPr>
              <a:t>And that</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s why, when you work with Dell, you</a:t>
            </a:r>
            <a:r>
              <a:rPr lang="en-US"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ll truly be able to do more with less. &lt;DRAW&gt; You</a:t>
            </a:r>
            <a:r>
              <a:rPr lang="en-US"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ll be able to move faster to better support the needs of your business, &lt;DRAW&gt; you</a:t>
            </a:r>
            <a:r>
              <a:rPr lang="en-US"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ll be able to automate and simplify the technical complexity you</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re asked to deal with, &lt;DRAW&gt; and you</a:t>
            </a:r>
            <a:r>
              <a:rPr lang="en-US"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ll be able to deliver and even improve service levels, while freeing up more time to work on strategic initiatives. &lt;DRAW&gt; Are there any questions about what we</a:t>
            </a:r>
            <a:r>
              <a:rPr lang="en-US"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ve covered so far?</a:t>
            </a:r>
          </a:p>
          <a:p>
            <a:r>
              <a:rPr lang="en-US" altLang="zh-CN" sz="1000" smtClean="0">
                <a:latin typeface="Trebuchet MS" pitchFamily="34" charset="0"/>
                <a:ea typeface="ＭＳ Ｐゴシック" pitchFamily="34" charset="-128"/>
              </a:rPr>
              <a:t> </a:t>
            </a:r>
          </a:p>
          <a:p>
            <a:r>
              <a:rPr lang="en-US" altLang="zh-CN" sz="1000" smtClean="0">
                <a:latin typeface="Trebuchet MS" pitchFamily="34" charset="0"/>
                <a:ea typeface="ＭＳ Ｐゴシック" pitchFamily="34" charset="-128"/>
              </a:rPr>
              <a:t>The unmatched performance of PowerEdge Servers, with Intel Xeon processors, is why more and more organizations like yours are choosing Dell. &lt;DRAW&gt; I</a:t>
            </a:r>
            <a:r>
              <a:rPr lang="en-US" altLang="en-US" sz="1000" smtClean="0">
                <a:latin typeface="Trebuchet MS" pitchFamily="34" charset="0"/>
                <a:ea typeface="ＭＳ Ｐゴシック" pitchFamily="34" charset="-128"/>
              </a:rPr>
              <a:t>’</a:t>
            </a:r>
            <a:r>
              <a:rPr lang="en-US" altLang="zh-CN" sz="1000" smtClean="0">
                <a:latin typeface="Trebuchet MS" pitchFamily="34" charset="0"/>
                <a:ea typeface="ＭＳ Ｐゴシック" pitchFamily="34" charset="-128"/>
              </a:rPr>
              <a:t>d like to capture some of your feedback, so we can talk more about how this would look in your organization. What do you recommend as next steps? &lt;DRAW&gt;</a:t>
            </a:r>
          </a:p>
        </p:txBody>
      </p:sp>
      <p:sp>
        <p:nvSpPr>
          <p:cNvPr id="25604"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B32FCA5C-CC7A-470D-A4AC-32EE9EDF520C}" type="slidenum">
              <a:rPr lang="en-US" altLang="zh-CN" sz="1000">
                <a:latin typeface="Museo Sans For Dell 300" charset="0"/>
              </a:rPr>
              <a:pPr/>
              <a:t>10</a:t>
            </a:fld>
            <a:endParaRPr lang="en-US" altLang="zh-CN" sz="1000">
              <a:latin typeface="Museo Sans For Dell 30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031AD08-B8C7-4040-9CDD-66915BE277D6}" type="slidenum">
              <a:rPr lang="en-US" altLang="zh-CN" sz="1000">
                <a:latin typeface="Museo Sans For Dell 300" charset="0"/>
              </a:rPr>
              <a:pPr/>
              <a:t>11</a:t>
            </a:fld>
            <a:endParaRPr lang="en-US" altLang="zh-CN" sz="1000">
              <a:latin typeface="Museo Sans For Dell 30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12</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Trebuchet MS" pitchFamily="34" charset="0"/>
                <a:ea typeface="ＭＳ Ｐゴシック" pitchFamily="34" charset="-128"/>
              </a:rPr>
              <a:t>The phrase </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do more with less</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 is thrown around a lot, particularly in IT. But what does it really mean, and what are people doing about it? I</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d like to share how we see other IT leaders thinking about this question, and how, when you work with PartnerDirect Partner and Dell, you can address it. </a:t>
            </a:r>
          </a:p>
          <a:p>
            <a:r>
              <a:rPr lang="en-US" altLang="zh-CN" sz="1000" smtClean="0">
                <a:latin typeface="Trebuchet MS" pitchFamily="34" charset="0"/>
                <a:ea typeface="ＭＳ Ｐゴシック" pitchFamily="34" charset="-128"/>
              </a:rPr>
              <a:t> </a:t>
            </a:r>
          </a:p>
          <a:p>
            <a:r>
              <a:rPr lang="en-US" altLang="zh-CN" sz="1000" smtClean="0">
                <a:latin typeface="Trebuchet MS" pitchFamily="34" charset="0"/>
                <a:ea typeface="ＭＳ Ｐゴシック" pitchFamily="34" charset="-128"/>
              </a:rPr>
              <a:t>The doing more part has a lot to do with the increased speed and pace of business today, which you see in the requests you get for new initiatives. &lt;DRAW&gt; But you</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re also asked to manage more and more complexity for each request, so spinning up a new service or managing a workload is more complex than it was in the past. &lt;DRAW&gt; Since IT organizations are running lean, that increased complexity means you have less time to spend on innovation and adding value, because you have to spend more time than you want in reactive mode. &lt;DRAW&gt; Let</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s take a closer look at these challenges.</a:t>
            </a:r>
            <a:endParaRPr lang="en-US" altLang="zh-CN" sz="1000" smtClean="0">
              <a:latin typeface="Trebuchet MS" pitchFamily="34" charset="0"/>
              <a:ea typeface="ＭＳ Ｐゴシック" pitchFamily="34" charset="-128"/>
            </a:endParaRPr>
          </a:p>
        </p:txBody>
      </p:sp>
      <p:sp>
        <p:nvSpPr>
          <p:cNvPr id="17412"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239E0BD-C2A6-48F1-9BA0-C0EA4869F46D}" type="slidenum">
              <a:rPr lang="en-US" altLang="zh-CN" sz="1000">
                <a:latin typeface="Museo Sans For Dell 300" charset="0"/>
              </a:rPr>
              <a:pPr/>
              <a:t>2</a:t>
            </a:fld>
            <a:endParaRPr lang="en-US" altLang="zh-CN" sz="1000">
              <a:latin typeface="Museo Sans For Dell 30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Trebuchet MS" pitchFamily="34" charset="0"/>
                <a:ea typeface="ＭＳ Ｐゴシック" pitchFamily="34" charset="-128"/>
              </a:rPr>
              <a:t>We consistently hear that new requests come in faster, and the turnaround time for the business is tighter than ever. Meeting these demands is a concern for most people we talk to. Think about the process for spinning up a new app in terms of this timeline. &lt;DRAW&gt; In the past, it might take an admin a few hours to configure a server, &lt;DRAW&gt; but you could still meet the deadlines of the business. &lt;DRAW&gt; As the scale of your infrastructure increases, and you have to configure multiple servers, this model breaks down. &lt;DRAW&gt;. You risk missing deadlines, and becoming a roadblock to the business. &lt;DRAW&gt; And you know that scale is only going to increase, and deadlines are only going to get tighter. &lt;DRAW&gt; When you work with PartnerDirect Partner and Dell, you can help your organization at the speed they need. </a:t>
            </a:r>
          </a:p>
          <a:p>
            <a:endParaRPr lang="en-US" altLang="zh-CN" sz="1000" smtClean="0">
              <a:latin typeface="Trebuchet MS" pitchFamily="34" charset="0"/>
              <a:ea typeface="ＭＳ Ｐゴシック" pitchFamily="34" charset="-128"/>
            </a:endParaRPr>
          </a:p>
        </p:txBody>
      </p:sp>
      <p:sp>
        <p:nvSpPr>
          <p:cNvPr id="18436"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A614237F-59B9-43BD-9D23-F4A53F0785B3}" type="slidenum">
              <a:rPr lang="en-US" altLang="zh-CN" sz="1000">
                <a:latin typeface="Museo Sans For Dell 300" charset="0"/>
              </a:rPr>
              <a:pPr/>
              <a:t>3</a:t>
            </a:fld>
            <a:endParaRPr lang="en-US" altLang="zh-CN" sz="1000">
              <a:latin typeface="Museo Sans For Dell 30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Trebuchet MS" pitchFamily="34" charset="0"/>
                <a:ea typeface="ＭＳ Ｐゴシック" pitchFamily="34" charset="-128"/>
              </a:rPr>
              <a:t>When you deploy Dell PowerEdge servers, you can take those manual tasks that had to be done a server at a time, and automate them. Now, your admin can do it all through Dell</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s OpenManage Essentials Systems Management Tools, enabling a one-to-many relationship. &lt;DRAW&gt; Your admins can perform multiple functions done by multiple applications through a consolidated console. &lt;DRAW&gt; They can provision multiple, even hundreds of servers, and respond to the needs of the business in the time frame they need. &lt;DRAW&gt; Because Dell uses embedded management on every server, there's never a need for an agent as you deploy, update, maintain, or monitor. It's an identical experience regardless of the server</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s operating system, hypervisor, or even if it is bare metal. &lt;DRAW&gt; </a:t>
            </a:r>
          </a:p>
          <a:p>
            <a:r>
              <a:rPr lang="en-US" altLang="zh-CN" sz="1000" smtClean="0">
                <a:latin typeface="Trebuchet MS" pitchFamily="34" charset="0"/>
                <a:ea typeface="ＭＳ Ｐゴシック" pitchFamily="34" charset="-128"/>
              </a:rPr>
              <a:t> </a:t>
            </a:r>
          </a:p>
          <a:p>
            <a:r>
              <a:rPr lang="en-US" altLang="zh-CN" sz="1000" smtClean="0">
                <a:latin typeface="Trebuchet MS" pitchFamily="34" charset="0"/>
                <a:ea typeface="ＭＳ Ｐゴシック" pitchFamily="34" charset="-128"/>
              </a:rPr>
              <a:t>You even get purpose-built tools for shared infrastructure like blades and VRTX. &lt;DRAW&gt; And while other vendors may talk about automation, nobody takes it to the same level as Dell. For example, Dell PowerEdge VRTX will setup shared storage with one tool compared with nine for other vendors. Of course, configuring a server is not the only step needed to bring up a new app. Dell</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s end-to-end data center solutions mean that you can more easily deploy storage, networking, and all of your workflows, and move at the speed of your business. &lt;DRAW&gt;</a:t>
            </a:r>
          </a:p>
          <a:p>
            <a:r>
              <a:rPr lang="en-US" altLang="zh-CN" sz="1000" smtClean="0">
                <a:latin typeface="Trebuchet MS" pitchFamily="34" charset="0"/>
                <a:ea typeface="ＭＳ Ｐゴシック" pitchFamily="34" charset="-128"/>
              </a:rPr>
              <a:t> _____________________</a:t>
            </a:r>
          </a:p>
          <a:p>
            <a:r>
              <a:rPr lang="en-US" altLang="zh-CN" sz="800" smtClean="0">
                <a:latin typeface="Trebuchet MS" pitchFamily="34" charset="0"/>
                <a:ea typeface="ＭＳ Ｐゴシック" pitchFamily="34" charset="-128"/>
              </a:rPr>
              <a:t>Source:</a:t>
            </a:r>
          </a:p>
          <a:p>
            <a:r>
              <a:rPr lang="en-US" altLang="zh-CN" sz="800" smtClean="0">
                <a:latin typeface="Trebuchet MS" pitchFamily="34" charset="0"/>
                <a:ea typeface="ＭＳ Ｐゴシック" pitchFamily="34" charset="-128"/>
              </a:rPr>
              <a:t>Vs. HP. Results based on testing by the Dell Solutions Performance Analysis Lab May 2013</a:t>
            </a:r>
          </a:p>
        </p:txBody>
      </p:sp>
      <p:sp>
        <p:nvSpPr>
          <p:cNvPr id="19460"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E446F48D-695E-442B-AB2C-AAE66B833287}" type="slidenum">
              <a:rPr lang="en-US" altLang="zh-CN" sz="1000">
                <a:latin typeface="Museo Sans For Dell 300" charset="0"/>
              </a:rPr>
              <a:pPr/>
              <a:t>4</a:t>
            </a:fld>
            <a:endParaRPr lang="en-US" altLang="zh-CN" sz="1000">
              <a:latin typeface="Museo Sans For Dell 30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latin typeface="Trebuchet MS" pitchFamily="34" charset="0"/>
                <a:ea typeface="ＭＳ Ｐゴシック" pitchFamily="34" charset="-128"/>
              </a:rPr>
              <a:t>Another challenge we hear about is increasing complexity in the data center. If you think about those workflows, you probably have a variety of servers based on different needs, &lt;DRAW&gt; and the same goes for networking, storage, and security. &lt;DRAW&gt; As new business requirements arise, new systems and services are launched, and you add infrastructure again. &lt;DRAW&gt; Over time, that can lead to a confusing mix of products, and you have to figure out how to make it all work together. &lt;DRAW&gt; As your technology infrastructure expands, that gets harder and harder to manage. &lt;DRAW&gt; And what happens if you have to expand later? &lt;DRAW&gt;</a:t>
            </a:r>
          </a:p>
        </p:txBody>
      </p:sp>
      <p:sp>
        <p:nvSpPr>
          <p:cNvPr id="20484"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DADD263D-08F8-406D-B659-9E2630D081A3}" type="slidenum">
              <a:rPr lang="en-US" altLang="zh-CN" sz="1000">
                <a:latin typeface="Museo Sans For Dell 300" charset="0"/>
              </a:rPr>
              <a:pPr/>
              <a:t>5</a:t>
            </a:fld>
            <a:endParaRPr lang="en-US" altLang="zh-CN" sz="1000">
              <a:latin typeface="Museo Sans For Dell 30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Trebuchet MS" pitchFamily="34" charset="0"/>
                <a:ea typeface="ＭＳ Ｐゴシック" pitchFamily="34" charset="-128"/>
              </a:rPr>
              <a:t>When you work with Dell, you can effectively manage increased complexity. With the most complete, most powerful and flexible line of servers on the market, you</a:t>
            </a:r>
            <a:r>
              <a:rPr lang="en-US" altLang="ja-JP" sz="1000" smtClean="0">
                <a:latin typeface="Trebuchet MS" pitchFamily="34" charset="0"/>
                <a:ea typeface="ＭＳ Ｐゴシック" pitchFamily="34" charset="-128"/>
              </a:rPr>
              <a:t>’ll be able to choose the server that</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s right for every need. With Dell</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s management tools, you</a:t>
            </a:r>
            <a:r>
              <a:rPr lang="en-US"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ll be able to automate the way you deploy, manage and monitor your systems more fully than with any other server line. &lt;DRAW&gt; You also get some of the highest performing and dense servers available. &lt;DRAW&gt; The performance means you can consolidate servers &lt;DRAW&gt;. The density means you can do more without increasing your data center footprint. &lt;DRAW&gt; There is also consistency within the PowerEdge family across management and configuration, images, and even parts. &lt;DRAW&gt; So while you have the flexibility to pick the server that</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s right for your need every time, your techs only have to learn one system to support, making them more productive. &lt;DRAW&gt; Dell tightly integrates with VMware vCenter and Microsoft Systems Center, so if your staff is already using these tools, then they don</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t have to learn a new one. &lt;DRAW&gt; </a:t>
            </a:r>
          </a:p>
          <a:p>
            <a:r>
              <a:rPr lang="en-US" altLang="zh-CN" sz="1000" smtClean="0">
                <a:latin typeface="Trebuchet MS" pitchFamily="34" charset="0"/>
                <a:ea typeface="ＭＳ Ｐゴシック" pitchFamily="34" charset="-128"/>
              </a:rPr>
              <a:t> </a:t>
            </a:r>
          </a:p>
          <a:p>
            <a:r>
              <a:rPr lang="en-US" altLang="zh-CN" sz="1000" smtClean="0">
                <a:latin typeface="Trebuchet MS" pitchFamily="34" charset="0"/>
                <a:ea typeface="ＭＳ Ｐゴシック" pitchFamily="34" charset="-128"/>
              </a:rPr>
              <a:t>Finally, with Dell converged solutions, you can reduce your complexity over time when you choose a partner that can meet all of your data center needs. &lt;DRAW&gt;</a:t>
            </a:r>
          </a:p>
        </p:txBody>
      </p:sp>
      <p:sp>
        <p:nvSpPr>
          <p:cNvPr id="21508"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CC78EF3D-1FCD-4253-819C-062CF4CC74B8}" type="slidenum">
              <a:rPr lang="en-US" altLang="zh-CN" sz="1000">
                <a:latin typeface="Museo Sans For Dell 300" charset="0"/>
              </a:rPr>
              <a:pPr/>
              <a:t>6</a:t>
            </a:fld>
            <a:endParaRPr lang="en-US" altLang="zh-CN" sz="1000">
              <a:latin typeface="Museo Sans For Dell 30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Trebuchet MS" pitchFamily="34" charset="0"/>
                <a:ea typeface="ＭＳ Ｐゴシック" pitchFamily="34" charset="-128"/>
              </a:rPr>
              <a:t>We also hear that IT organizations find it challenging to take on new, value-adding initiatives because reacting to unexpected issues takes up too much of your time. With the stakes for availability higher than ever, you have to devote more and more resources to make sure nothing goes down, which negatively impacts productivity. A simple way to think about it is with this graph. &lt;DRAW&gt; When downtime events happen, they impact your productivity in several ways. &lt;DRAW&gt; You have to pull multiple resources off of whatever project they were on to fix the problem as fast as possible. The downtime also affects the productivity of broader business. While you can never completely eliminate reactive work, when you choose Dell solutions, you can get better stability for your team</a:t>
            </a:r>
            <a:r>
              <a:rPr lang="ja-JP" altLang="en-US" sz="1000" smtClean="0">
                <a:latin typeface="Trebuchet MS" pitchFamily="34" charset="0"/>
                <a:ea typeface="ＭＳ Ｐゴシック" pitchFamily="34" charset="-128"/>
              </a:rPr>
              <a:t>’</a:t>
            </a:r>
            <a:r>
              <a:rPr lang="en-US" altLang="ja-JP" sz="1000" smtClean="0">
                <a:latin typeface="Trebuchet MS" pitchFamily="34" charset="0"/>
                <a:ea typeface="ＭＳ Ｐゴシック" pitchFamily="34" charset="-128"/>
              </a:rPr>
              <a:t>s productivity.</a:t>
            </a:r>
            <a:endParaRPr lang="en-US" altLang="zh-CN" sz="1000" smtClean="0">
              <a:latin typeface="Trebuchet MS" pitchFamily="34" charset="0"/>
              <a:ea typeface="ＭＳ Ｐゴシック" pitchFamily="34" charset="-128"/>
            </a:endParaRPr>
          </a:p>
        </p:txBody>
      </p:sp>
      <p:sp>
        <p:nvSpPr>
          <p:cNvPr id="22532"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40BA9C1B-32E0-445A-B21B-CFB33B96BAE3}" type="slidenum">
              <a:rPr lang="en-US" altLang="zh-CN" sz="1000">
                <a:latin typeface="Museo Sans For Dell 300" charset="0"/>
              </a:rPr>
              <a:pPr/>
              <a:t>7</a:t>
            </a:fld>
            <a:endParaRPr lang="en-US" altLang="zh-CN" sz="1000">
              <a:latin typeface="Museo Sans For Dell 30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Trebuchet MS" pitchFamily="34" charset="0"/>
                <a:ea typeface="ＭＳ Ｐゴシック" pitchFamily="34" charset="-128"/>
              </a:rPr>
              <a:t>When you deploy Dell PowerEdge servers, you can use the embedded management tools to automate the maintenance and support tasks to a higher degree than any other server line. &lt;DRAW&gt; The automation not only saves time for your staff, it ensures that tasks aren</a:t>
            </a:r>
            <a:r>
              <a:rPr lang="en-US" altLang="en-US" sz="1000" smtClean="0">
                <a:latin typeface="Trebuchet MS" pitchFamily="34" charset="0"/>
                <a:ea typeface="ＭＳ Ｐゴシック" pitchFamily="34" charset="-128"/>
              </a:rPr>
              <a:t>’</a:t>
            </a:r>
            <a:r>
              <a:rPr lang="en-US" altLang="zh-CN" sz="1000" smtClean="0">
                <a:latin typeface="Trebuchet MS" pitchFamily="34" charset="0"/>
                <a:ea typeface="ＭＳ Ｐゴシック" pitchFamily="34" charset="-128"/>
              </a:rPr>
              <a:t>t skipped, and that every server is handled consistently. </a:t>
            </a:r>
          </a:p>
          <a:p>
            <a:r>
              <a:rPr lang="en-US" altLang="zh-CN" sz="1000" smtClean="0">
                <a:latin typeface="Trebuchet MS" pitchFamily="34" charset="0"/>
                <a:ea typeface="ＭＳ Ｐゴシック" pitchFamily="34" charset="-128"/>
              </a:rPr>
              <a:t> </a:t>
            </a:r>
          </a:p>
          <a:p>
            <a:r>
              <a:rPr lang="en-US" altLang="zh-CN" sz="1000" smtClean="0">
                <a:latin typeface="Trebuchet MS" pitchFamily="34" charset="0"/>
                <a:ea typeface="ＭＳ Ｐゴシック" pitchFamily="34" charset="-128"/>
              </a:rPr>
              <a:t>You can also use power management to build a capacity cushion to your data center. &lt;DRAW&gt; That reduces the risk of unexpected server outages by limiting the power that servers utilize during peak usage times. When you do all of these things, you reduce human error, and avoid some downtime events completely. &lt;DRAW&gt;</a:t>
            </a:r>
          </a:p>
        </p:txBody>
      </p:sp>
      <p:sp>
        <p:nvSpPr>
          <p:cNvPr id="23556"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2D9FB1A6-4ACD-4C7E-909B-0C0E9DFF69B3}" type="slidenum">
              <a:rPr lang="en-US" altLang="zh-CN" sz="1000">
                <a:latin typeface="Museo Sans For Dell 300" charset="0"/>
              </a:rPr>
              <a:pPr/>
              <a:t>8</a:t>
            </a:fld>
            <a:endParaRPr lang="en-US" altLang="zh-CN" sz="1000">
              <a:latin typeface="Museo Sans For Dell 30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latin typeface="Trebuchet MS" pitchFamily="34" charset="0"/>
                <a:ea typeface="ＭＳ Ｐゴシック" pitchFamily="34" charset="-128"/>
              </a:rPr>
              <a:t>In some cases, unplanned downtime cannot be avoided. With pre-failure alerts in OpenManage Essentials, you can detect the imminent failure of a device before it occurs, giving you the opportunity to reallocate those workloads quickly, and recover from a downtime event faster. &lt;DRAW&gt;</a:t>
            </a:r>
          </a:p>
          <a:p>
            <a:r>
              <a:rPr lang="en-US" altLang="zh-CN" sz="1000" smtClean="0">
                <a:latin typeface="Trebuchet MS" pitchFamily="34" charset="0"/>
                <a:ea typeface="ＭＳ Ｐゴシック" pitchFamily="34" charset="-128"/>
              </a:rPr>
              <a:t> </a:t>
            </a:r>
          </a:p>
          <a:p>
            <a:r>
              <a:rPr lang="en-US" altLang="zh-CN" sz="1000" smtClean="0">
                <a:latin typeface="Trebuchet MS" pitchFamily="34" charset="0"/>
                <a:ea typeface="ＭＳ Ｐゴシック" pitchFamily="34" charset="-128"/>
              </a:rPr>
              <a:t>You also get tight integration with 3</a:t>
            </a:r>
            <a:r>
              <a:rPr lang="en-US" altLang="zh-CN" sz="1000" baseline="30000" smtClean="0">
                <a:latin typeface="Trebuchet MS" pitchFamily="34" charset="0"/>
                <a:ea typeface="ＭＳ Ｐゴシック" pitchFamily="34" charset="-128"/>
              </a:rPr>
              <a:t>rd</a:t>
            </a:r>
            <a:r>
              <a:rPr lang="en-US" altLang="zh-CN" sz="1000" smtClean="0">
                <a:latin typeface="Trebuchet MS" pitchFamily="34" charset="0"/>
                <a:ea typeface="ＭＳ Ｐゴシック" pitchFamily="34" charset="-128"/>
              </a:rPr>
              <a:t> party tools and management systems like vCenter and Systems Center from Microsoft, so you can integrate server maintenance and alerting into common management consoles, thus reducing the business impact of a downtime event. &lt;DRAW&gt;</a:t>
            </a:r>
          </a:p>
        </p:txBody>
      </p:sp>
      <p:sp>
        <p:nvSpPr>
          <p:cNvPr id="24580"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defRPr sz="2400">
                <a:solidFill>
                  <a:schemeClr val="tx1"/>
                </a:solidFill>
                <a:latin typeface="Arial" pitchFamily="34" charset="0"/>
                <a:ea typeface="ＭＳ Ｐゴシック" pitchFamily="34" charset="-128"/>
              </a:defRPr>
            </a:lvl1pPr>
            <a:lvl2pPr marL="742950" indent="-285750" defTabSz="941388" eaLnBrk="0" hangingPunct="0">
              <a:defRPr sz="2400">
                <a:solidFill>
                  <a:schemeClr val="tx1"/>
                </a:solidFill>
                <a:latin typeface="Arial" pitchFamily="34" charset="0"/>
                <a:ea typeface="ＭＳ Ｐゴシック" pitchFamily="34" charset="-128"/>
              </a:defRPr>
            </a:lvl2pPr>
            <a:lvl3pPr marL="1143000" indent="-228600" defTabSz="941388" eaLnBrk="0" hangingPunct="0">
              <a:defRPr sz="2400">
                <a:solidFill>
                  <a:schemeClr val="tx1"/>
                </a:solidFill>
                <a:latin typeface="Arial" pitchFamily="34" charset="0"/>
                <a:ea typeface="ＭＳ Ｐゴシック" pitchFamily="34" charset="-128"/>
              </a:defRPr>
            </a:lvl3pPr>
            <a:lvl4pPr marL="1600200" indent="-228600" defTabSz="941388" eaLnBrk="0" hangingPunct="0">
              <a:defRPr sz="2400">
                <a:solidFill>
                  <a:schemeClr val="tx1"/>
                </a:solidFill>
                <a:latin typeface="Arial" pitchFamily="34" charset="0"/>
                <a:ea typeface="ＭＳ Ｐゴシック" pitchFamily="34" charset="-128"/>
              </a:defRPr>
            </a:lvl4pPr>
            <a:lvl5pPr marL="2057400" indent="-228600" defTabSz="941388" eaLnBrk="0" hangingPunct="0">
              <a:defRPr sz="2400">
                <a:solidFill>
                  <a:schemeClr val="tx1"/>
                </a:solidFill>
                <a:latin typeface="Arial" pitchFamily="34" charset="0"/>
                <a:ea typeface="ＭＳ Ｐゴシック" pitchFamily="34" charset="-128"/>
              </a:defRPr>
            </a:lvl5pPr>
            <a:lvl6pPr marL="25146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413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C30B2249-87B5-410E-896A-FC756C051B65}" type="slidenum">
              <a:rPr lang="en-US" altLang="zh-CN" sz="1000">
                <a:latin typeface="Museo Sans For Dell 300" charset="0"/>
              </a:rPr>
              <a:pPr/>
              <a:t>9</a:t>
            </a:fld>
            <a:endParaRPr lang="en-US" altLang="zh-CN" sz="1000">
              <a:latin typeface="Museo Sans For Dell 30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357237"/>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grpSp>
        <p:nvGrpSpPr>
          <p:cNvPr id="2" name="Group 1"/>
          <p:cNvGrpSpPr>
            <a:grpSpLocks/>
          </p:cNvGrpSpPr>
          <p:nvPr userDrawn="1"/>
        </p:nvGrpSpPr>
        <p:grpSpPr bwMode="auto">
          <a:xfrm>
            <a:off x="0" y="0"/>
            <a:ext cx="9144000" cy="6858000"/>
            <a:chOff x="0" y="0"/>
            <a:chExt cx="9144002" cy="6858000"/>
          </a:xfrm>
        </p:grpSpPr>
        <p:sp>
          <p:nvSpPr>
            <p:cNvPr id="3" name="Rectangle 1"/>
            <p:cNvSpPr>
              <a:spLocks noChangeArrowheads="1"/>
            </p:cNvSpPr>
            <p:nvPr userDrawn="1"/>
          </p:nvSpPr>
          <p:spPr bwMode="auto">
            <a:xfrm>
              <a:off x="0" y="0"/>
              <a:ext cx="9144000" cy="277856"/>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700">
                <a:solidFill>
                  <a:schemeClr val="tx2"/>
                </a:solidFill>
                <a:latin typeface="Museo Sans For Dell" pitchFamily="2" charset="0"/>
              </a:endParaRPr>
            </a:p>
          </p:txBody>
        </p:sp>
        <p:sp>
          <p:nvSpPr>
            <p:cNvPr id="4" name="Rectangle 3"/>
            <p:cNvSpPr>
              <a:spLocks noChangeArrowheads="1"/>
            </p:cNvSpPr>
            <p:nvPr userDrawn="1"/>
          </p:nvSpPr>
          <p:spPr bwMode="auto">
            <a:xfrm>
              <a:off x="0" y="6450688"/>
              <a:ext cx="9144000" cy="407312"/>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90000"/>
                </a:lnSpc>
                <a:spcBef>
                  <a:spcPts val="100"/>
                </a:spcBef>
                <a:spcAft>
                  <a:spcPts val="100"/>
                </a:spcAft>
              </a:pPr>
              <a:endParaRPr lang="zh-CN" altLang="zh-CN" sz="2000">
                <a:solidFill>
                  <a:schemeClr val="tx2"/>
                </a:solidFill>
                <a:latin typeface="Museo Sans For Dell" pitchFamily="2" charset="0"/>
              </a:endParaRPr>
            </a:p>
          </p:txBody>
        </p:sp>
        <p:sp>
          <p:nvSpPr>
            <p:cNvPr id="5" name="Rectangle 4"/>
            <p:cNvSpPr>
              <a:spLocks noChangeArrowheads="1"/>
            </p:cNvSpPr>
            <p:nvPr userDrawn="1"/>
          </p:nvSpPr>
          <p:spPr bwMode="auto">
            <a:xfrm rot="-5400000">
              <a:off x="-3080119" y="3272724"/>
              <a:ext cx="6439637" cy="279400"/>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700">
                <a:solidFill>
                  <a:schemeClr val="tx2"/>
                </a:solidFill>
                <a:latin typeface="Museo Sans For Dell" pitchFamily="2" charset="0"/>
              </a:endParaRPr>
            </a:p>
          </p:txBody>
        </p:sp>
        <p:sp>
          <p:nvSpPr>
            <p:cNvPr id="6" name="Rectangle 5"/>
            <p:cNvSpPr>
              <a:spLocks noChangeArrowheads="1"/>
            </p:cNvSpPr>
            <p:nvPr userDrawn="1"/>
          </p:nvSpPr>
          <p:spPr bwMode="auto">
            <a:xfrm rot="-5400000">
              <a:off x="5784482" y="3272723"/>
              <a:ext cx="6439637" cy="279402"/>
            </a:xfrm>
            <a:prstGeom prst="rect">
              <a:avLst/>
            </a:prstGeom>
            <a:solidFill>
              <a:srgbClr val="AAAA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700">
                <a:solidFill>
                  <a:schemeClr val="tx2"/>
                </a:solidFill>
                <a:latin typeface="Museo Sans For Dell" pitchFamily="2" charset="0"/>
              </a:endParaRPr>
            </a:p>
          </p:txBody>
        </p:sp>
        <p:grpSp>
          <p:nvGrpSpPr>
            <p:cNvPr id="7" name="Group 6"/>
            <p:cNvGrpSpPr>
              <a:grpSpLocks/>
            </p:cNvGrpSpPr>
            <p:nvPr userDrawn="1"/>
          </p:nvGrpSpPr>
          <p:grpSpPr bwMode="auto">
            <a:xfrm>
              <a:off x="385763" y="6515416"/>
              <a:ext cx="1790700" cy="233652"/>
              <a:chOff x="385764" y="6508377"/>
              <a:chExt cx="1790699" cy="235323"/>
            </a:xfrm>
          </p:grpSpPr>
          <p:sp>
            <p:nvSpPr>
              <p:cNvPr id="17" name="Rounded Rectangle 9"/>
              <p:cNvSpPr>
                <a:spLocks noChangeArrowheads="1"/>
              </p:cNvSpPr>
              <p:nvPr userDrawn="1"/>
            </p:nvSpPr>
            <p:spPr bwMode="auto">
              <a:xfrm>
                <a:off x="422276" y="6508377"/>
                <a:ext cx="1425574" cy="235323"/>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100">
                  <a:solidFill>
                    <a:schemeClr val="tx2"/>
                  </a:solidFill>
                  <a:latin typeface="Museo Sans For Dell" pitchFamily="2" charset="0"/>
                </a:endParaRPr>
              </a:p>
            </p:txBody>
          </p:sp>
          <p:sp>
            <p:nvSpPr>
              <p:cNvPr id="18" name="Rounded Rectangle 2"/>
              <p:cNvSpPr>
                <a:spLocks noChangeArrowheads="1"/>
              </p:cNvSpPr>
              <p:nvPr userDrawn="1"/>
            </p:nvSpPr>
            <p:spPr bwMode="auto">
              <a:xfrm>
                <a:off x="1766888" y="6508377"/>
                <a:ext cx="409575" cy="235323"/>
              </a:xfrm>
              <a:prstGeom prst="roundRect">
                <a:avLst>
                  <a:gd name="adj" fmla="val 16667"/>
                </a:avLst>
              </a:prstGeom>
              <a:solidFill>
                <a:srgbClr val="7AB8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100">
                  <a:solidFill>
                    <a:schemeClr val="tx2"/>
                  </a:solidFill>
                  <a:latin typeface="Museo Sans For Dell" pitchFamily="2" charset="0"/>
                </a:endParaRPr>
              </a:p>
            </p:txBody>
          </p:sp>
          <p:sp>
            <p:nvSpPr>
              <p:cNvPr id="19" name="Rounded Rectangle 8"/>
              <p:cNvSpPr>
                <a:spLocks noChangeArrowheads="1"/>
              </p:cNvSpPr>
              <p:nvPr userDrawn="1"/>
            </p:nvSpPr>
            <p:spPr bwMode="auto">
              <a:xfrm>
                <a:off x="385764" y="6508377"/>
                <a:ext cx="71437" cy="235323"/>
              </a:xfrm>
              <a:prstGeom prst="roundRect">
                <a:avLst>
                  <a:gd name="adj" fmla="val 16667"/>
                </a:avLst>
              </a:prstGeom>
              <a:solidFill>
                <a:srgbClr val="7AB8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100">
                  <a:solidFill>
                    <a:schemeClr val="tx2"/>
                  </a:solidFill>
                  <a:latin typeface="Museo Sans For Dell" pitchFamily="2" charset="0"/>
                </a:endParaRPr>
              </a:p>
            </p:txBody>
          </p:sp>
        </p:grpSp>
        <p:grpSp>
          <p:nvGrpSpPr>
            <p:cNvPr id="8" name="Group 11"/>
            <p:cNvGrpSpPr>
              <a:grpSpLocks/>
            </p:cNvGrpSpPr>
            <p:nvPr userDrawn="1"/>
          </p:nvGrpSpPr>
          <p:grpSpPr bwMode="auto">
            <a:xfrm>
              <a:off x="2214563" y="6515416"/>
              <a:ext cx="1790700" cy="233652"/>
              <a:chOff x="385764" y="6508377"/>
              <a:chExt cx="1790699" cy="235323"/>
            </a:xfrm>
          </p:grpSpPr>
          <p:sp>
            <p:nvSpPr>
              <p:cNvPr id="14" name="Rounded Rectangle 12"/>
              <p:cNvSpPr>
                <a:spLocks noChangeArrowheads="1"/>
              </p:cNvSpPr>
              <p:nvPr userDrawn="1"/>
            </p:nvSpPr>
            <p:spPr bwMode="auto">
              <a:xfrm>
                <a:off x="422276" y="6508377"/>
                <a:ext cx="1425574" cy="235323"/>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100">
                  <a:solidFill>
                    <a:schemeClr val="tx2"/>
                  </a:solidFill>
                  <a:latin typeface="Museo Sans For Dell" pitchFamily="2" charset="0"/>
                </a:endParaRPr>
              </a:p>
            </p:txBody>
          </p:sp>
          <p:sp>
            <p:nvSpPr>
              <p:cNvPr id="15" name="Rounded Rectangle 13"/>
              <p:cNvSpPr>
                <a:spLocks noChangeArrowheads="1"/>
              </p:cNvSpPr>
              <p:nvPr userDrawn="1"/>
            </p:nvSpPr>
            <p:spPr bwMode="auto">
              <a:xfrm>
                <a:off x="1766888" y="6508377"/>
                <a:ext cx="409575" cy="235323"/>
              </a:xfrm>
              <a:prstGeom prst="roundRect">
                <a:avLst>
                  <a:gd name="adj" fmla="val 16667"/>
                </a:avLst>
              </a:prstGeom>
              <a:solidFill>
                <a:srgbClr val="DC50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100">
                  <a:solidFill>
                    <a:schemeClr val="tx2"/>
                  </a:solidFill>
                  <a:latin typeface="Museo Sans For Dell" pitchFamily="2" charset="0"/>
                </a:endParaRPr>
              </a:p>
            </p:txBody>
          </p:sp>
          <p:sp>
            <p:nvSpPr>
              <p:cNvPr id="16" name="Rounded Rectangle 14"/>
              <p:cNvSpPr>
                <a:spLocks noChangeArrowheads="1"/>
              </p:cNvSpPr>
              <p:nvPr userDrawn="1"/>
            </p:nvSpPr>
            <p:spPr bwMode="auto">
              <a:xfrm>
                <a:off x="385764" y="6508377"/>
                <a:ext cx="71437" cy="235323"/>
              </a:xfrm>
              <a:prstGeom prst="roundRect">
                <a:avLst>
                  <a:gd name="adj" fmla="val 16667"/>
                </a:avLst>
              </a:prstGeom>
              <a:solidFill>
                <a:srgbClr val="DC503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100">
                  <a:solidFill>
                    <a:schemeClr val="tx2"/>
                  </a:solidFill>
                  <a:latin typeface="Museo Sans For Dell" pitchFamily="2" charset="0"/>
                </a:endParaRPr>
              </a:p>
            </p:txBody>
          </p:sp>
        </p:grpSp>
        <p:grpSp>
          <p:nvGrpSpPr>
            <p:cNvPr id="9" name="Group 15"/>
            <p:cNvGrpSpPr>
              <a:grpSpLocks/>
            </p:cNvGrpSpPr>
            <p:nvPr userDrawn="1"/>
          </p:nvGrpSpPr>
          <p:grpSpPr bwMode="auto">
            <a:xfrm>
              <a:off x="4038600" y="6515416"/>
              <a:ext cx="1790700" cy="233652"/>
              <a:chOff x="385764" y="6508377"/>
              <a:chExt cx="1790699" cy="235323"/>
            </a:xfrm>
          </p:grpSpPr>
          <p:sp>
            <p:nvSpPr>
              <p:cNvPr id="11" name="Rounded Rectangle 16"/>
              <p:cNvSpPr>
                <a:spLocks noChangeArrowheads="1"/>
              </p:cNvSpPr>
              <p:nvPr userDrawn="1"/>
            </p:nvSpPr>
            <p:spPr bwMode="auto">
              <a:xfrm>
                <a:off x="422277" y="6508377"/>
                <a:ext cx="1425574" cy="235323"/>
              </a:xfrm>
              <a:prstGeom prst="roundRect">
                <a:avLst>
                  <a:gd name="adj" fmla="val 16667"/>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100">
                  <a:solidFill>
                    <a:schemeClr val="tx2"/>
                  </a:solidFill>
                  <a:latin typeface="Museo Sans For Dell" pitchFamily="2" charset="0"/>
                </a:endParaRPr>
              </a:p>
            </p:txBody>
          </p:sp>
          <p:sp>
            <p:nvSpPr>
              <p:cNvPr id="12" name="Rounded Rectangle 17"/>
              <p:cNvSpPr>
                <a:spLocks noChangeArrowheads="1"/>
              </p:cNvSpPr>
              <p:nvPr userDrawn="1"/>
            </p:nvSpPr>
            <p:spPr bwMode="auto">
              <a:xfrm>
                <a:off x="1766888" y="6508377"/>
                <a:ext cx="409575" cy="235323"/>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100">
                  <a:solidFill>
                    <a:schemeClr val="tx2"/>
                  </a:solidFill>
                  <a:latin typeface="Museo Sans For Dell" pitchFamily="2" charset="0"/>
                </a:endParaRPr>
              </a:p>
            </p:txBody>
          </p:sp>
          <p:sp>
            <p:nvSpPr>
              <p:cNvPr id="13" name="Rounded Rectangle 18"/>
              <p:cNvSpPr>
                <a:spLocks noChangeArrowheads="1"/>
              </p:cNvSpPr>
              <p:nvPr userDrawn="1"/>
            </p:nvSpPr>
            <p:spPr bwMode="auto">
              <a:xfrm>
                <a:off x="385764" y="6508377"/>
                <a:ext cx="71438" cy="235323"/>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70000"/>
                  </a:lnSpc>
                  <a:spcBef>
                    <a:spcPts val="100"/>
                  </a:spcBef>
                  <a:spcAft>
                    <a:spcPts val="100"/>
                  </a:spcAft>
                </a:pPr>
                <a:endParaRPr lang="zh-CN" altLang="zh-CN" sz="1100">
                  <a:solidFill>
                    <a:schemeClr val="tx2"/>
                  </a:solidFill>
                  <a:latin typeface="Museo Sans For Dell" pitchFamily="2" charset="0"/>
                </a:endParaRPr>
              </a:p>
            </p:txBody>
          </p:sp>
        </p:grpSp>
        <p:sp>
          <p:nvSpPr>
            <p:cNvPr id="10" name="Rectangle 9"/>
            <p:cNvSpPr>
              <a:spLocks noChangeArrowheads="1"/>
            </p:cNvSpPr>
            <p:nvPr userDrawn="1"/>
          </p:nvSpPr>
          <p:spPr bwMode="auto">
            <a:xfrm>
              <a:off x="279400" y="6654800"/>
              <a:ext cx="8585202" cy="138113"/>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60000"/>
                </a:lnSpc>
                <a:spcBef>
                  <a:spcPts val="100"/>
                </a:spcBef>
                <a:spcAft>
                  <a:spcPts val="100"/>
                </a:spcAft>
              </a:pPr>
              <a:endParaRPr lang="zh-CN" altLang="zh-CN" sz="500">
                <a:solidFill>
                  <a:schemeClr val="tx2"/>
                </a:solidFill>
                <a:latin typeface="Museo Sans For Dell" pitchFamily="2" charset="0"/>
              </a:endParaRPr>
            </a:p>
          </p:txBody>
        </p:sp>
      </p:grpSp>
    </p:spTree>
    <p:extLst>
      <p:ext uri="{BB962C8B-B14F-4D97-AF65-F5344CB8AC3E}">
        <p14:creationId xmlns:p14="http://schemas.microsoft.com/office/powerpoint/2010/main" val="3656525273"/>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cxnSp>
        <p:nvCxnSpPr>
          <p:cNvPr id="4" name="Straight Connector 1"/>
          <p:cNvCxnSpPr/>
          <p:nvPr/>
        </p:nvCxnSpPr>
        <p:spPr>
          <a:xfrm>
            <a:off x="447675" y="178117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5" name="Straight Connector 2"/>
          <p:cNvCxnSpPr/>
          <p:nvPr/>
        </p:nvCxnSpPr>
        <p:spPr>
          <a:xfrm>
            <a:off x="447675" y="507682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6" name="Rectangle 3"/>
          <p:cNvSpPr/>
          <p:nvPr/>
        </p:nvSpPr>
        <p:spPr bwMode="gray">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444444"/>
              </a:solidFill>
              <a:latin typeface="Trebuchet MS" pitchFamily="34" charset="0"/>
              <a:ea typeface="ＭＳ Ｐゴシック" pitchFamily="34" charset="-128"/>
            </a:endParaRPr>
          </a:p>
        </p:txBody>
      </p:sp>
      <p:sp>
        <p:nvSpPr>
          <p:cNvPr id="7" name="Rectangle 4"/>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444444"/>
              </a:solidFill>
              <a:latin typeface="Trebuchet MS" pitchFamily="34" charset="0"/>
              <a:ea typeface="ＭＳ Ｐゴシック" pitchFamily="34" charset="-128"/>
            </a:endParaRPr>
          </a:p>
        </p:txBody>
      </p:sp>
      <p:sp>
        <p:nvSpPr>
          <p:cNvPr id="8" name="Rectangle 5"/>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444444"/>
              </a:solidFill>
              <a:latin typeface="Trebuchet MS" pitchFamily="34" charset="0"/>
              <a:ea typeface="ＭＳ Ｐゴシック" pitchFamily="34" charset="-128"/>
            </a:endParaRPr>
          </a:p>
        </p:txBody>
      </p:sp>
      <p:pic>
        <p:nvPicPr>
          <p:cNvPr id="9"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05625" y="2894013"/>
            <a:ext cx="105727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76" name="Title Placeholder 21"/>
          <p:cNvSpPr>
            <a:spLocks noGrp="1"/>
          </p:cNvSpPr>
          <p:nvPr>
            <p:ph type="ctrTitle"/>
          </p:nvPr>
        </p:nvSpPr>
        <p:spPr>
          <a:xfrm>
            <a:off x="457200" y="2679490"/>
            <a:ext cx="4521200" cy="1006685"/>
          </a:xfrm>
          <a:prstGeom prst="rect">
            <a:avLst/>
          </a:prstGeom>
        </p:spPr>
        <p:txBody>
          <a:bodyPr anchor="b" anchorCtr="0"/>
          <a:lstStyle>
            <a:lvl1pPr algn="l">
              <a:lnSpc>
                <a:spcPts val="4000"/>
              </a:lnSpc>
              <a:defRPr sz="3200" b="0" i="0" smtClean="0">
                <a:solidFill>
                  <a:schemeClr val="accent1"/>
                </a:solidFill>
                <a:latin typeface="Museo For Dell 300"/>
                <a:ea typeface="Museo For Dell 300"/>
                <a:cs typeface="Museo For Dell 300"/>
              </a:defRPr>
            </a:lvl1pPr>
          </a:lstStyle>
          <a:p>
            <a:r>
              <a:rPr lang="en-US" dirty="0" smtClean="0"/>
              <a:t>Click to edit Master title style</a:t>
            </a:r>
          </a:p>
        </p:txBody>
      </p:sp>
      <p:sp>
        <p:nvSpPr>
          <p:cNvPr id="361477" name="Text Placeholder 12"/>
          <p:cNvSpPr>
            <a:spLocks noGrp="1"/>
          </p:cNvSpPr>
          <p:nvPr>
            <p:ph type="subTitle" idx="1"/>
          </p:nvPr>
        </p:nvSpPr>
        <p:spPr>
          <a:xfrm>
            <a:off x="457201" y="4165390"/>
            <a:ext cx="4513978" cy="800101"/>
          </a:xfrm>
          <a:prstGeom prst="rect">
            <a:avLst/>
          </a:prstGeom>
        </p:spPr>
        <p:txBody>
          <a:bodyPr lIns="0" tIns="0" rIns="0" bIns="0" anchor="t" anchorCtr="0">
            <a:normAutofit/>
          </a:bodyPr>
          <a:lstStyle>
            <a:lvl1pPr marL="0" indent="0" algn="l">
              <a:buFont typeface="Wingdings" pitchFamily="2" charset="2"/>
              <a:buNone/>
              <a:defRPr sz="1800" b="0" i="0" smtClean="0">
                <a:solidFill>
                  <a:schemeClr val="bg2"/>
                </a:solidFill>
                <a:latin typeface="Museo Sans For Dell 300"/>
                <a:ea typeface="Museo Sans For Dell 300"/>
                <a:cs typeface="Museo Sans For Dell 300"/>
              </a:defRPr>
            </a:lvl1pPr>
          </a:lstStyle>
          <a:p>
            <a:r>
              <a:rPr lang="en-US" dirty="0" smtClean="0"/>
              <a:t>Click to edit Master subtitle style</a:t>
            </a:r>
          </a:p>
        </p:txBody>
      </p:sp>
    </p:spTree>
    <p:extLst>
      <p:ext uri="{BB962C8B-B14F-4D97-AF65-F5344CB8AC3E}">
        <p14:creationId xmlns:p14="http://schemas.microsoft.com/office/powerpoint/2010/main" val="35862450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amp; Background Images Slide">
    <p:spTree>
      <p:nvGrpSpPr>
        <p:cNvPr id="1" name=""/>
        <p:cNvGrpSpPr/>
        <p:nvPr/>
      </p:nvGrpSpPr>
      <p:grpSpPr>
        <a:xfrm>
          <a:off x="0" y="0"/>
          <a:ext cx="0" cy="0"/>
          <a:chOff x="0" y="0"/>
          <a:chExt cx="0" cy="0"/>
        </a:xfrm>
      </p:grpSpPr>
      <p:sp>
        <p:nvSpPr>
          <p:cNvPr id="13" name="Title 1"/>
          <p:cNvSpPr>
            <a:spLocks noGrp="1"/>
          </p:cNvSpPr>
          <p:nvPr>
            <p:ph type="title"/>
          </p:nvPr>
        </p:nvSpPr>
        <p:spPr>
          <a:xfrm>
            <a:off x="429768" y="250411"/>
            <a:ext cx="8239126" cy="850392"/>
          </a:xfrm>
        </p:spPr>
        <p:txBody>
          <a:bodyPr/>
          <a:lstStyle>
            <a:lvl1pPr>
              <a:lnSpc>
                <a:spcPct val="90000"/>
              </a:lnSpc>
              <a:defRPr sz="3200" b="0">
                <a:solidFill>
                  <a:schemeClr val="tx2"/>
                </a:solidFill>
                <a:latin typeface="Museo For Dell 300"/>
              </a:defRPr>
            </a:lvl1pPr>
          </a:lstStyle>
          <a:p>
            <a:r>
              <a:rPr lang="en-US" dirty="0" smtClean="0"/>
              <a:t>Click to edit Master title style</a:t>
            </a:r>
            <a:endParaRPr lang="en-US" dirty="0"/>
          </a:p>
        </p:txBody>
      </p:sp>
    </p:spTree>
    <p:extLst>
      <p:ext uri="{BB962C8B-B14F-4D97-AF65-F5344CB8AC3E}">
        <p14:creationId xmlns:p14="http://schemas.microsoft.com/office/powerpoint/2010/main" val="991809567"/>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4135" r:id="rId1"/>
    <p:sldLayoutId id="2147484137" r:id="rId2"/>
    <p:sldLayoutId id="2147484138" r:id="rId3"/>
  </p:sldLayoutIdLst>
  <p:transition spd="med">
    <p:wipe dir="r"/>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200">
          <a:solidFill>
            <a:schemeClr val="accent1"/>
          </a:solidFill>
          <a:latin typeface="Museo For Dell" pitchFamily="2" charset="0"/>
          <a:ea typeface="ＭＳ Ｐゴシック" charset="0"/>
          <a:cs typeface="ＭＳ Ｐゴシック" pitchFamily="34" charset="-128"/>
        </a:defRPr>
      </a:lvl1pPr>
      <a:lvl2pPr algn="l" rtl="0" eaLnBrk="0" fontAlgn="base" hangingPunct="0">
        <a:lnSpc>
          <a:spcPct val="90000"/>
        </a:lnSpc>
        <a:spcBef>
          <a:spcPct val="0"/>
        </a:spcBef>
        <a:spcAft>
          <a:spcPct val="0"/>
        </a:spcAft>
        <a:defRPr sz="3200">
          <a:solidFill>
            <a:schemeClr val="accent1"/>
          </a:solidFill>
          <a:latin typeface="Museo For Dell" charset="0"/>
          <a:ea typeface="ＭＳ Ｐゴシック" charset="0"/>
          <a:cs typeface="ＭＳ Ｐゴシック" pitchFamily="34" charset="-128"/>
        </a:defRPr>
      </a:lvl2pPr>
      <a:lvl3pPr algn="l" rtl="0" eaLnBrk="0" fontAlgn="base" hangingPunct="0">
        <a:lnSpc>
          <a:spcPct val="90000"/>
        </a:lnSpc>
        <a:spcBef>
          <a:spcPct val="0"/>
        </a:spcBef>
        <a:spcAft>
          <a:spcPct val="0"/>
        </a:spcAft>
        <a:defRPr sz="3200">
          <a:solidFill>
            <a:schemeClr val="accent1"/>
          </a:solidFill>
          <a:latin typeface="Museo For Dell" charset="0"/>
          <a:ea typeface="ＭＳ Ｐゴシック" charset="0"/>
          <a:cs typeface="ＭＳ Ｐゴシック" pitchFamily="34" charset="-128"/>
        </a:defRPr>
      </a:lvl3pPr>
      <a:lvl4pPr algn="l" rtl="0" eaLnBrk="0" fontAlgn="base" hangingPunct="0">
        <a:lnSpc>
          <a:spcPct val="90000"/>
        </a:lnSpc>
        <a:spcBef>
          <a:spcPct val="0"/>
        </a:spcBef>
        <a:spcAft>
          <a:spcPct val="0"/>
        </a:spcAft>
        <a:defRPr sz="3200">
          <a:solidFill>
            <a:schemeClr val="accent1"/>
          </a:solidFill>
          <a:latin typeface="Museo For Dell" charset="0"/>
          <a:ea typeface="ＭＳ Ｐゴシック" charset="0"/>
          <a:cs typeface="ＭＳ Ｐゴシック" pitchFamily="34" charset="-128"/>
        </a:defRPr>
      </a:lvl4pPr>
      <a:lvl5pPr algn="l" rtl="0" eaLnBrk="0" fontAlgn="base" hangingPunct="0">
        <a:lnSpc>
          <a:spcPct val="90000"/>
        </a:lnSpc>
        <a:spcBef>
          <a:spcPct val="0"/>
        </a:spcBef>
        <a:spcAft>
          <a:spcPct val="0"/>
        </a:spcAft>
        <a:defRPr sz="3200">
          <a:solidFill>
            <a:schemeClr val="accent1"/>
          </a:solidFill>
          <a:latin typeface="Museo For Dell" charset="0"/>
          <a:ea typeface="ＭＳ Ｐゴシック" charset="0"/>
          <a:cs typeface="ＭＳ Ｐゴシック" pitchFamily="34" charset="-128"/>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0" fontAlgn="base" hangingPunct="0">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ＭＳ Ｐゴシック" pitchFamily="34" charset="-128"/>
          <a:cs typeface="ＭＳ Ｐゴシック" pitchFamily="34" charset="-128"/>
        </a:defRPr>
      </a:lvl1pPr>
      <a:lvl2pPr marL="574675" indent="-223838" algn="l" rtl="0" eaLnBrk="0" fontAlgn="base" hangingPunct="0">
        <a:lnSpc>
          <a:spcPct val="90000"/>
        </a:lnSpc>
        <a:spcBef>
          <a:spcPts val="100"/>
        </a:spcBef>
        <a:spcAft>
          <a:spcPts val="100"/>
        </a:spcAft>
        <a:buClr>
          <a:schemeClr val="accent1"/>
        </a:buClr>
        <a:buFont typeface="Museo Sans For Dell" pitchFamily="2" charset="0"/>
        <a:buChar char="–"/>
        <a:defRPr>
          <a:solidFill>
            <a:schemeClr val="bg2"/>
          </a:solidFill>
          <a:latin typeface="Museo Sans For Dell" pitchFamily="2" charset="0"/>
          <a:ea typeface="ＭＳ Ｐゴシック" charset="0"/>
          <a:cs typeface="Museo Sans For Dell" charset="0"/>
        </a:defRPr>
      </a:lvl2pPr>
      <a:lvl3pPr marL="909638" indent="-220663" algn="l" rtl="0" eaLnBrk="0" fontAlgn="base" hangingPunct="0">
        <a:lnSpc>
          <a:spcPct val="90000"/>
        </a:lnSpc>
        <a:spcBef>
          <a:spcPts val="100"/>
        </a:spcBef>
        <a:spcAft>
          <a:spcPts val="100"/>
        </a:spcAft>
        <a:buClr>
          <a:schemeClr val="accent1"/>
        </a:buClr>
        <a:buFont typeface="Museo Sans For Dell" pitchFamily="2" charset="0"/>
        <a:buChar char="›"/>
        <a:defRPr sz="1600">
          <a:solidFill>
            <a:schemeClr val="bg2"/>
          </a:solidFill>
          <a:latin typeface="Museo Sans For Dell" pitchFamily="2" charset="0"/>
          <a:ea typeface="Museo Sans For Dell" pitchFamily="2" charset="0"/>
          <a:cs typeface="Museo Sans For Dell" charset="0"/>
        </a:defRPr>
      </a:lvl3pPr>
      <a:lvl4pPr marL="1246188" indent="-222250" algn="l" rtl="0" eaLnBrk="0" fontAlgn="base" hangingPunct="0">
        <a:lnSpc>
          <a:spcPct val="90000"/>
        </a:lnSpc>
        <a:spcBef>
          <a:spcPts val="100"/>
        </a:spcBef>
        <a:spcAft>
          <a:spcPts val="100"/>
        </a:spcAft>
        <a:buClr>
          <a:schemeClr val="accent1"/>
        </a:buClr>
        <a:buFont typeface="Museo For Dell 300" charset="0"/>
        <a:buChar char="–"/>
        <a:defRPr sz="1400">
          <a:solidFill>
            <a:schemeClr val="bg2"/>
          </a:solidFill>
          <a:latin typeface="Museo Sans For Dell" pitchFamily="2" charset="0"/>
          <a:ea typeface="Museo Sans For Dell" pitchFamily="2" charset="0"/>
          <a:cs typeface="Museo Sans For Dell" charset="0"/>
        </a:defRPr>
      </a:lvl4pPr>
      <a:lvl5pPr marL="1608138" indent="-236538" algn="l" rtl="0" eaLnBrk="0" fontAlgn="base" hangingPunct="0">
        <a:lnSpc>
          <a:spcPct val="90000"/>
        </a:lnSpc>
        <a:spcBef>
          <a:spcPts val="800"/>
        </a:spcBef>
        <a:spcAft>
          <a:spcPct val="0"/>
        </a:spcAft>
        <a:buClr>
          <a:schemeClr val="bg1"/>
        </a:buClr>
        <a:buFont typeface="Museo For Dell 300" charset="0"/>
        <a:buChar char="–"/>
        <a:defRPr>
          <a:solidFill>
            <a:schemeClr val="bg2"/>
          </a:solidFill>
          <a:latin typeface="Museo Sans For Dell" pitchFamily="2" charset="0"/>
          <a:ea typeface="Museo Sans For Dell" pitchFamily="2" charset="0"/>
          <a:cs typeface="Museo Sans For Dell"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25450" y="250825"/>
            <a:ext cx="82391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1027" name="Text Placeholder 12"/>
          <p:cNvSpPr>
            <a:spLocks noGrp="1"/>
          </p:cNvSpPr>
          <p:nvPr>
            <p:ph type="body" idx="1"/>
          </p:nvPr>
        </p:nvSpPr>
        <p:spPr bwMode="auto">
          <a:xfrm>
            <a:off x="438150" y="1216025"/>
            <a:ext cx="823912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Tree>
  </p:cSld>
  <p:clrMap bg1="dk2" tx1="lt1" bg2="dk1" tx2="lt2" accent1="accent1" accent2="accent2" accent3="accent3" accent4="accent4" accent5="accent5" accent6="accent6" hlink="hlink" folHlink="folHlink"/>
  <p:sldLayoutIdLst>
    <p:sldLayoutId id="2147484136" r:id="rId1"/>
  </p:sldLayoutIdLst>
  <p:transition spd="med">
    <p:wipe dir="r"/>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200">
          <a:solidFill>
            <a:schemeClr val="tx2"/>
          </a:solidFill>
          <a:latin typeface="Museo For Dell 300"/>
          <a:ea typeface="ＭＳ Ｐゴシック" charset="0"/>
          <a:cs typeface="ＭＳ Ｐゴシック" pitchFamily="34" charset="-128"/>
        </a:defRPr>
      </a:lvl1pPr>
      <a:lvl2pPr algn="l" rtl="0" eaLnBrk="0" fontAlgn="base" hangingPunct="0">
        <a:lnSpc>
          <a:spcPct val="90000"/>
        </a:lnSpc>
        <a:spcBef>
          <a:spcPct val="0"/>
        </a:spcBef>
        <a:spcAft>
          <a:spcPct val="0"/>
        </a:spcAft>
        <a:defRPr sz="3200">
          <a:solidFill>
            <a:schemeClr val="tx2"/>
          </a:solidFill>
          <a:latin typeface="Museo For Dell 300" pitchFamily="50" charset="0"/>
          <a:ea typeface="ＭＳ Ｐゴシック" charset="0"/>
          <a:cs typeface="ＭＳ Ｐゴシック" pitchFamily="34" charset="-128"/>
        </a:defRPr>
      </a:lvl2pPr>
      <a:lvl3pPr algn="l" rtl="0" eaLnBrk="0" fontAlgn="base" hangingPunct="0">
        <a:lnSpc>
          <a:spcPct val="90000"/>
        </a:lnSpc>
        <a:spcBef>
          <a:spcPct val="0"/>
        </a:spcBef>
        <a:spcAft>
          <a:spcPct val="0"/>
        </a:spcAft>
        <a:defRPr sz="3200">
          <a:solidFill>
            <a:schemeClr val="tx2"/>
          </a:solidFill>
          <a:latin typeface="Museo For Dell 300" pitchFamily="50" charset="0"/>
          <a:ea typeface="ＭＳ Ｐゴシック" charset="0"/>
          <a:cs typeface="ＭＳ Ｐゴシック" pitchFamily="34" charset="-128"/>
        </a:defRPr>
      </a:lvl3pPr>
      <a:lvl4pPr algn="l" rtl="0" eaLnBrk="0" fontAlgn="base" hangingPunct="0">
        <a:lnSpc>
          <a:spcPct val="90000"/>
        </a:lnSpc>
        <a:spcBef>
          <a:spcPct val="0"/>
        </a:spcBef>
        <a:spcAft>
          <a:spcPct val="0"/>
        </a:spcAft>
        <a:defRPr sz="3200">
          <a:solidFill>
            <a:schemeClr val="tx2"/>
          </a:solidFill>
          <a:latin typeface="Museo For Dell 300" pitchFamily="50" charset="0"/>
          <a:ea typeface="ＭＳ Ｐゴシック" charset="0"/>
          <a:cs typeface="ＭＳ Ｐゴシック" pitchFamily="34" charset="-128"/>
        </a:defRPr>
      </a:lvl4pPr>
      <a:lvl5pPr algn="l" rtl="0" eaLnBrk="0" fontAlgn="base" hangingPunct="0">
        <a:lnSpc>
          <a:spcPct val="90000"/>
        </a:lnSpc>
        <a:spcBef>
          <a:spcPct val="0"/>
        </a:spcBef>
        <a:spcAft>
          <a:spcPct val="0"/>
        </a:spcAft>
        <a:defRPr sz="3200">
          <a:solidFill>
            <a:schemeClr val="tx2"/>
          </a:solidFill>
          <a:latin typeface="Museo For Dell 300" pitchFamily="50" charset="0"/>
          <a:ea typeface="ＭＳ Ｐゴシック" charset="0"/>
          <a:cs typeface="ＭＳ Ｐゴシック" pitchFamily="34" charset="-128"/>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0" fontAlgn="base" hangingPunct="0">
        <a:lnSpc>
          <a:spcPct val="90000"/>
        </a:lnSpc>
        <a:spcBef>
          <a:spcPts val="100"/>
        </a:spcBef>
        <a:spcAft>
          <a:spcPts val="100"/>
        </a:spcAft>
        <a:buClr>
          <a:schemeClr val="tx2"/>
        </a:buClr>
        <a:buFont typeface="Arial" pitchFamily="34" charset="0"/>
        <a:buChar char="•"/>
        <a:defRPr sz="2000">
          <a:solidFill>
            <a:schemeClr val="tx2"/>
          </a:solidFill>
          <a:latin typeface="Museo Sans For Dell 300"/>
          <a:ea typeface="ＭＳ Ｐゴシック" pitchFamily="34" charset="-128"/>
          <a:cs typeface="ＭＳ Ｐゴシック" pitchFamily="34" charset="-128"/>
        </a:defRPr>
      </a:lvl1pPr>
      <a:lvl2pPr marL="574675" indent="-223838" algn="l" rtl="0" eaLnBrk="0" fontAlgn="base" hangingPunct="0">
        <a:lnSpc>
          <a:spcPct val="90000"/>
        </a:lnSpc>
        <a:spcBef>
          <a:spcPts val="100"/>
        </a:spcBef>
        <a:spcAft>
          <a:spcPts val="100"/>
        </a:spcAft>
        <a:buClr>
          <a:schemeClr val="tx2"/>
        </a:buClr>
        <a:buSzPct val="100000"/>
        <a:buFont typeface="Museo Sans For Dell" pitchFamily="2" charset="0"/>
        <a:buChar char="–"/>
        <a:defRPr>
          <a:solidFill>
            <a:schemeClr val="tx2"/>
          </a:solidFill>
          <a:latin typeface="Museo Sans For Dell 300"/>
          <a:ea typeface="ＭＳ Ｐゴシック" charset="0"/>
          <a:cs typeface="Museo Sans For Dell 300"/>
        </a:defRPr>
      </a:lvl2pPr>
      <a:lvl3pPr marL="909638" indent="-220663" algn="l" rtl="0" eaLnBrk="0" fontAlgn="base" hangingPunct="0">
        <a:lnSpc>
          <a:spcPct val="90000"/>
        </a:lnSpc>
        <a:spcBef>
          <a:spcPts val="100"/>
        </a:spcBef>
        <a:spcAft>
          <a:spcPts val="100"/>
        </a:spcAft>
        <a:buClr>
          <a:schemeClr val="tx2"/>
        </a:buClr>
        <a:buFont typeface="Museo Sans For Dell" pitchFamily="2" charset="0"/>
        <a:buChar char="›"/>
        <a:defRPr sz="1600">
          <a:solidFill>
            <a:schemeClr val="tx2"/>
          </a:solidFill>
          <a:latin typeface="Museo Sans For Dell 300"/>
          <a:ea typeface="Museo Sans For Dell 300" pitchFamily="50" charset="0"/>
          <a:cs typeface="Museo Sans For Dell 300"/>
        </a:defRPr>
      </a:lvl3pPr>
      <a:lvl4pPr marL="1246188" indent="-222250" algn="l" rtl="0" eaLnBrk="0" fontAlgn="base" hangingPunct="0">
        <a:lnSpc>
          <a:spcPct val="90000"/>
        </a:lnSpc>
        <a:spcBef>
          <a:spcPts val="800"/>
        </a:spcBef>
        <a:spcAft>
          <a:spcPct val="0"/>
        </a:spcAft>
        <a:buClr>
          <a:schemeClr val="bg1"/>
        </a:buClr>
        <a:buFont typeface="Museo For Dell 300" charset="0"/>
        <a:buChar char="–"/>
        <a:defRPr>
          <a:solidFill>
            <a:schemeClr val="bg2"/>
          </a:solidFill>
          <a:latin typeface="Museo Sans For Dell" pitchFamily="2" charset="0"/>
          <a:ea typeface="ＭＳ Ｐゴシック" charset="0"/>
          <a:cs typeface="Museo Sans For Dell" charset="0"/>
        </a:defRPr>
      </a:lvl4pPr>
      <a:lvl5pPr marL="1608138" indent="-236538" algn="l" rtl="0" eaLnBrk="0" fontAlgn="base" hangingPunct="0">
        <a:lnSpc>
          <a:spcPct val="90000"/>
        </a:lnSpc>
        <a:spcBef>
          <a:spcPts val="800"/>
        </a:spcBef>
        <a:spcAft>
          <a:spcPct val="0"/>
        </a:spcAft>
        <a:buClr>
          <a:schemeClr val="bg1"/>
        </a:buClr>
        <a:buFont typeface="Museo For Dell 300" charset="0"/>
        <a:buChar char="–"/>
        <a:defRPr>
          <a:solidFill>
            <a:schemeClr val="bg2"/>
          </a:solidFill>
          <a:latin typeface="Museo Sans For Dell" pitchFamily="2" charset="0"/>
          <a:ea typeface="Museo Sans For Dell" pitchFamily="2" charset="0"/>
          <a:cs typeface="Museo Sans For Dell"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2A548F-CF34-4B50-B370-B3732F5B80E4}" type="datetimeFigureOut">
              <a:rPr lang="zh-CN" altLang="en-US" smtClean="0">
                <a:solidFill>
                  <a:prstClr val="black">
                    <a:tint val="75000"/>
                  </a:prstClr>
                </a:solidFill>
                <a:latin typeface="Verdana"/>
                <a:ea typeface="微软雅黑"/>
                <a:cs typeface="Arial" charset="0"/>
              </a:rPr>
              <a:pPr fontAlgn="auto">
                <a:spcBef>
                  <a:spcPts val="0"/>
                </a:spcBef>
                <a:spcAft>
                  <a:spcPts val="0"/>
                </a:spcAft>
              </a:pPr>
              <a:t>2018/1/5</a:t>
            </a:fld>
            <a:endParaRPr lang="zh-CN" altLang="en-US">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F7F160-E61C-4897-94C3-BDF1D09C6643}" type="slidenum">
              <a:rPr lang="zh-CN" altLang="en-US" smtClean="0">
                <a:solidFill>
                  <a:prstClr val="black">
                    <a:tint val="75000"/>
                  </a:prstClr>
                </a:solidFill>
                <a:latin typeface="Verdana"/>
                <a:ea typeface="微软雅黑"/>
                <a:cs typeface="Arial" charset="0"/>
              </a:rPr>
              <a:pPr fontAlgn="auto">
                <a:spcBef>
                  <a:spcPts val="0"/>
                </a:spcBef>
                <a:spcAft>
                  <a:spcPts val="0"/>
                </a:spcAft>
              </a:pPr>
              <a:t>‹#›</a:t>
            </a:fld>
            <a:endParaRPr lang="zh-CN" altLang="en-US">
              <a:solidFill>
                <a:prstClr val="black">
                  <a:tint val="75000"/>
                </a:prstClr>
              </a:solidFill>
              <a:latin typeface="Verdana"/>
              <a:ea typeface="微软雅黑"/>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 id="2147484151"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3" Type="http://schemas.openxmlformats.org/officeDocument/2006/relationships/image" Target="../media/image4.emf"/><Relationship Id="rId18" Type="http://schemas.openxmlformats.org/officeDocument/2006/relationships/image" Target="../media/image9.emf"/><Relationship Id="rId26" Type="http://schemas.openxmlformats.org/officeDocument/2006/relationships/image" Target="../media/image38.emf"/><Relationship Id="rId39" Type="http://schemas.openxmlformats.org/officeDocument/2006/relationships/image" Target="../media/image28.emf"/><Relationship Id="rId3" Type="http://schemas.openxmlformats.org/officeDocument/2006/relationships/image" Target="../media/image42.emf"/><Relationship Id="rId21" Type="http://schemas.openxmlformats.org/officeDocument/2006/relationships/image" Target="../media/image13.emf"/><Relationship Id="rId34" Type="http://schemas.openxmlformats.org/officeDocument/2006/relationships/image" Target="../media/image23.emf"/><Relationship Id="rId42" Type="http://schemas.openxmlformats.org/officeDocument/2006/relationships/image" Target="../media/image31.emf"/><Relationship Id="rId47" Type="http://schemas.openxmlformats.org/officeDocument/2006/relationships/image" Target="../media/image37.emf"/><Relationship Id="rId50" Type="http://schemas.openxmlformats.org/officeDocument/2006/relationships/image" Target="../media/image43.emf"/><Relationship Id="rId7" Type="http://schemas.openxmlformats.org/officeDocument/2006/relationships/image" Target="../media/image49.emf"/><Relationship Id="rId12" Type="http://schemas.openxmlformats.org/officeDocument/2006/relationships/image" Target="../media/image3.emf"/><Relationship Id="rId17" Type="http://schemas.openxmlformats.org/officeDocument/2006/relationships/image" Target="../media/image8.emf"/><Relationship Id="rId25" Type="http://schemas.openxmlformats.org/officeDocument/2006/relationships/image" Target="../media/image39.emf"/><Relationship Id="rId33" Type="http://schemas.openxmlformats.org/officeDocument/2006/relationships/image" Target="../media/image22.emf"/><Relationship Id="rId38" Type="http://schemas.openxmlformats.org/officeDocument/2006/relationships/image" Target="../media/image27.emf"/><Relationship Id="rId46" Type="http://schemas.openxmlformats.org/officeDocument/2006/relationships/image" Target="../media/image36.emf"/><Relationship Id="rId2" Type="http://schemas.openxmlformats.org/officeDocument/2006/relationships/notesSlide" Target="../notesSlides/notesSlide10.xml"/><Relationship Id="rId16" Type="http://schemas.openxmlformats.org/officeDocument/2006/relationships/image" Target="../media/image7.emf"/><Relationship Id="rId20" Type="http://schemas.openxmlformats.org/officeDocument/2006/relationships/image" Target="../media/image12.emf"/><Relationship Id="rId29" Type="http://schemas.openxmlformats.org/officeDocument/2006/relationships/image" Target="../media/image18.emf"/><Relationship Id="rId41"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48.emf"/><Relationship Id="rId11" Type="http://schemas.openxmlformats.org/officeDocument/2006/relationships/image" Target="../media/image2.emf"/><Relationship Id="rId24" Type="http://schemas.openxmlformats.org/officeDocument/2006/relationships/image" Target="../media/image16.emf"/><Relationship Id="rId32" Type="http://schemas.openxmlformats.org/officeDocument/2006/relationships/image" Target="../media/image21.emf"/><Relationship Id="rId37" Type="http://schemas.openxmlformats.org/officeDocument/2006/relationships/image" Target="../media/image26.emf"/><Relationship Id="rId40" Type="http://schemas.openxmlformats.org/officeDocument/2006/relationships/image" Target="../media/image29.emf"/><Relationship Id="rId45" Type="http://schemas.openxmlformats.org/officeDocument/2006/relationships/image" Target="../media/image34.emf"/><Relationship Id="rId5" Type="http://schemas.openxmlformats.org/officeDocument/2006/relationships/image" Target="../media/image47.emf"/><Relationship Id="rId15" Type="http://schemas.openxmlformats.org/officeDocument/2006/relationships/image" Target="../media/image6.emf"/><Relationship Id="rId23" Type="http://schemas.openxmlformats.org/officeDocument/2006/relationships/image" Target="../media/image15.emf"/><Relationship Id="rId28" Type="http://schemas.openxmlformats.org/officeDocument/2006/relationships/image" Target="../media/image17.emf"/><Relationship Id="rId36" Type="http://schemas.openxmlformats.org/officeDocument/2006/relationships/image" Target="../media/image25.emf"/><Relationship Id="rId49" Type="http://schemas.openxmlformats.org/officeDocument/2006/relationships/image" Target="../media/image41.emf"/><Relationship Id="rId10" Type="http://schemas.openxmlformats.org/officeDocument/2006/relationships/image" Target="../media/image11.emf"/><Relationship Id="rId19" Type="http://schemas.openxmlformats.org/officeDocument/2006/relationships/image" Target="../media/image10.emf"/><Relationship Id="rId31" Type="http://schemas.openxmlformats.org/officeDocument/2006/relationships/image" Target="../media/image20.emf"/><Relationship Id="rId44" Type="http://schemas.openxmlformats.org/officeDocument/2006/relationships/image" Target="../media/image33.emf"/><Relationship Id="rId52" Type="http://schemas.openxmlformats.org/officeDocument/2006/relationships/image" Target="../media/image46.emf"/><Relationship Id="rId4" Type="http://schemas.openxmlformats.org/officeDocument/2006/relationships/image" Target="../media/image44.emf"/><Relationship Id="rId9" Type="http://schemas.openxmlformats.org/officeDocument/2006/relationships/image" Target="../media/image51.emf"/><Relationship Id="rId14" Type="http://schemas.openxmlformats.org/officeDocument/2006/relationships/image" Target="../media/image5.emf"/><Relationship Id="rId22" Type="http://schemas.openxmlformats.org/officeDocument/2006/relationships/image" Target="../media/image14.emf"/><Relationship Id="rId27" Type="http://schemas.openxmlformats.org/officeDocument/2006/relationships/image" Target="../media/image35.emf"/><Relationship Id="rId30" Type="http://schemas.openxmlformats.org/officeDocument/2006/relationships/image" Target="../media/image19.emf"/><Relationship Id="rId35" Type="http://schemas.openxmlformats.org/officeDocument/2006/relationships/image" Target="../media/image24.emf"/><Relationship Id="rId43" Type="http://schemas.openxmlformats.org/officeDocument/2006/relationships/image" Target="../media/image32.emf"/><Relationship Id="rId48" Type="http://schemas.openxmlformats.org/officeDocument/2006/relationships/image" Target="../media/image40.emf"/><Relationship Id="rId8" Type="http://schemas.openxmlformats.org/officeDocument/2006/relationships/image" Target="../media/image50.emf"/><Relationship Id="rId51" Type="http://schemas.openxmlformats.org/officeDocument/2006/relationships/image" Target="../media/image45.emf"/></Relationships>
</file>

<file path=ppt/slides/_rels/slide1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2.emf"/><Relationship Id="rId3" Type="http://schemas.openxmlformats.org/officeDocument/2006/relationships/image" Target="../media/image11.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6.emf"/><Relationship Id="rId2" Type="http://schemas.openxmlformats.org/officeDocument/2006/relationships/notesSlide" Target="../notesSlides/notesSlide4.xml"/><Relationship Id="rId16"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5" Type="http://schemas.openxmlformats.org/officeDocument/2006/relationships/image" Target="../media/image14.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3.emf"/></Relationships>
</file>

<file path=ppt/slides/_rels/slide5.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18" Type="http://schemas.openxmlformats.org/officeDocument/2006/relationships/image" Target="../media/image32.emf"/><Relationship Id="rId26" Type="http://schemas.openxmlformats.org/officeDocument/2006/relationships/image" Target="../media/image8.emf"/><Relationship Id="rId3" Type="http://schemas.openxmlformats.org/officeDocument/2006/relationships/image" Target="../media/image17.emf"/><Relationship Id="rId21" Type="http://schemas.openxmlformats.org/officeDocument/2006/relationships/image" Target="../media/image3.emf"/><Relationship Id="rId7" Type="http://schemas.openxmlformats.org/officeDocument/2006/relationships/image" Target="../media/image21.emf"/><Relationship Id="rId12" Type="http://schemas.openxmlformats.org/officeDocument/2006/relationships/image" Target="../media/image26.emf"/><Relationship Id="rId17" Type="http://schemas.openxmlformats.org/officeDocument/2006/relationships/image" Target="../media/image31.emf"/><Relationship Id="rId25" Type="http://schemas.openxmlformats.org/officeDocument/2006/relationships/image" Target="../media/image7.emf"/><Relationship Id="rId33" Type="http://schemas.openxmlformats.org/officeDocument/2006/relationships/image" Target="../media/image16.emf"/><Relationship Id="rId2" Type="http://schemas.openxmlformats.org/officeDocument/2006/relationships/notesSlide" Target="../notesSlides/notesSlide5.xml"/><Relationship Id="rId16" Type="http://schemas.openxmlformats.org/officeDocument/2006/relationships/image" Target="../media/image30.emf"/><Relationship Id="rId20" Type="http://schemas.openxmlformats.org/officeDocument/2006/relationships/image" Target="../media/image2.emf"/><Relationship Id="rId29"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image" Target="../media/image25.emf"/><Relationship Id="rId24" Type="http://schemas.openxmlformats.org/officeDocument/2006/relationships/image" Target="../media/image6.emf"/><Relationship Id="rId32" Type="http://schemas.openxmlformats.org/officeDocument/2006/relationships/image" Target="../media/image15.emf"/><Relationship Id="rId5" Type="http://schemas.openxmlformats.org/officeDocument/2006/relationships/image" Target="../media/image19.emf"/><Relationship Id="rId15" Type="http://schemas.openxmlformats.org/officeDocument/2006/relationships/image" Target="../media/image29.emf"/><Relationship Id="rId23" Type="http://schemas.openxmlformats.org/officeDocument/2006/relationships/image" Target="../media/image5.emf"/><Relationship Id="rId28" Type="http://schemas.openxmlformats.org/officeDocument/2006/relationships/image" Target="../media/image10.emf"/><Relationship Id="rId10" Type="http://schemas.openxmlformats.org/officeDocument/2006/relationships/image" Target="../media/image24.emf"/><Relationship Id="rId19" Type="http://schemas.openxmlformats.org/officeDocument/2006/relationships/image" Target="../media/image11.emf"/><Relationship Id="rId31" Type="http://schemas.openxmlformats.org/officeDocument/2006/relationships/image" Target="../media/image14.emf"/><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emf"/><Relationship Id="rId22" Type="http://schemas.openxmlformats.org/officeDocument/2006/relationships/image" Target="../media/image4.emf"/><Relationship Id="rId27" Type="http://schemas.openxmlformats.org/officeDocument/2006/relationships/image" Target="../media/image9.emf"/><Relationship Id="rId30" Type="http://schemas.openxmlformats.org/officeDocument/2006/relationships/image" Target="../media/image13.emf"/></Relationships>
</file>

<file path=ppt/slides/_rels/slide6.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18" Type="http://schemas.openxmlformats.org/officeDocument/2006/relationships/image" Target="../media/image32.emf"/><Relationship Id="rId26" Type="http://schemas.openxmlformats.org/officeDocument/2006/relationships/image" Target="../media/image40.emf"/><Relationship Id="rId39" Type="http://schemas.openxmlformats.org/officeDocument/2006/relationships/image" Target="../media/image13.emf"/><Relationship Id="rId3" Type="http://schemas.openxmlformats.org/officeDocument/2006/relationships/image" Target="../media/image17.emf"/><Relationship Id="rId21" Type="http://schemas.openxmlformats.org/officeDocument/2006/relationships/image" Target="../media/image35.emf"/><Relationship Id="rId34" Type="http://schemas.openxmlformats.org/officeDocument/2006/relationships/image" Target="../media/image7.emf"/><Relationship Id="rId42" Type="http://schemas.openxmlformats.org/officeDocument/2006/relationships/image" Target="../media/image16.emf"/><Relationship Id="rId7" Type="http://schemas.openxmlformats.org/officeDocument/2006/relationships/image" Target="../media/image21.emf"/><Relationship Id="rId12" Type="http://schemas.openxmlformats.org/officeDocument/2006/relationships/image" Target="../media/image26.emf"/><Relationship Id="rId17" Type="http://schemas.openxmlformats.org/officeDocument/2006/relationships/image" Target="../media/image31.emf"/><Relationship Id="rId25" Type="http://schemas.openxmlformats.org/officeDocument/2006/relationships/image" Target="../media/image39.emf"/><Relationship Id="rId33" Type="http://schemas.openxmlformats.org/officeDocument/2006/relationships/image" Target="../media/image6.emf"/><Relationship Id="rId38" Type="http://schemas.openxmlformats.org/officeDocument/2006/relationships/image" Target="../media/image12.emf"/><Relationship Id="rId2" Type="http://schemas.openxmlformats.org/officeDocument/2006/relationships/notesSlide" Target="../notesSlides/notesSlide6.xml"/><Relationship Id="rId16" Type="http://schemas.openxmlformats.org/officeDocument/2006/relationships/image" Target="../media/image30.emf"/><Relationship Id="rId20" Type="http://schemas.openxmlformats.org/officeDocument/2006/relationships/image" Target="../media/image34.emf"/><Relationship Id="rId29" Type="http://schemas.openxmlformats.org/officeDocument/2006/relationships/image" Target="../media/image2.emf"/><Relationship Id="rId41"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image" Target="../media/image25.emf"/><Relationship Id="rId24" Type="http://schemas.openxmlformats.org/officeDocument/2006/relationships/image" Target="../media/image38.emf"/><Relationship Id="rId32" Type="http://schemas.openxmlformats.org/officeDocument/2006/relationships/image" Target="../media/image5.emf"/><Relationship Id="rId37" Type="http://schemas.openxmlformats.org/officeDocument/2006/relationships/image" Target="../media/image10.emf"/><Relationship Id="rId40" Type="http://schemas.openxmlformats.org/officeDocument/2006/relationships/image" Target="../media/image14.emf"/><Relationship Id="rId5" Type="http://schemas.openxmlformats.org/officeDocument/2006/relationships/image" Target="../media/image19.emf"/><Relationship Id="rId15" Type="http://schemas.openxmlformats.org/officeDocument/2006/relationships/image" Target="../media/image29.emf"/><Relationship Id="rId23" Type="http://schemas.openxmlformats.org/officeDocument/2006/relationships/image" Target="../media/image37.emf"/><Relationship Id="rId28" Type="http://schemas.openxmlformats.org/officeDocument/2006/relationships/image" Target="../media/image11.emf"/><Relationship Id="rId36" Type="http://schemas.openxmlformats.org/officeDocument/2006/relationships/image" Target="../media/image9.emf"/><Relationship Id="rId10" Type="http://schemas.openxmlformats.org/officeDocument/2006/relationships/image" Target="../media/image24.emf"/><Relationship Id="rId19" Type="http://schemas.openxmlformats.org/officeDocument/2006/relationships/image" Target="../media/image33.emf"/><Relationship Id="rId31" Type="http://schemas.openxmlformats.org/officeDocument/2006/relationships/image" Target="../media/image4.emf"/><Relationship Id="rId4" Type="http://schemas.openxmlformats.org/officeDocument/2006/relationships/image" Target="../media/image18.emf"/><Relationship Id="rId9" Type="http://schemas.openxmlformats.org/officeDocument/2006/relationships/image" Target="../media/image23.emf"/><Relationship Id="rId14" Type="http://schemas.openxmlformats.org/officeDocument/2006/relationships/image" Target="../media/image28.emf"/><Relationship Id="rId22" Type="http://schemas.openxmlformats.org/officeDocument/2006/relationships/image" Target="../media/image36.emf"/><Relationship Id="rId27" Type="http://schemas.openxmlformats.org/officeDocument/2006/relationships/image" Target="../media/image41.emf"/><Relationship Id="rId30" Type="http://schemas.openxmlformats.org/officeDocument/2006/relationships/image" Target="../media/image3.emf"/><Relationship Id="rId35" Type="http://schemas.openxmlformats.org/officeDocument/2006/relationships/image" Target="../media/image8.emf"/></Relationships>
</file>

<file path=ppt/slides/_rels/slide7.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emf"/><Relationship Id="rId18" Type="http://schemas.openxmlformats.org/officeDocument/2006/relationships/image" Target="../media/image29.emf"/><Relationship Id="rId26" Type="http://schemas.openxmlformats.org/officeDocument/2006/relationships/image" Target="../media/image40.emf"/><Relationship Id="rId39" Type="http://schemas.openxmlformats.org/officeDocument/2006/relationships/image" Target="../media/image9.emf"/><Relationship Id="rId3" Type="http://schemas.openxmlformats.org/officeDocument/2006/relationships/image" Target="../media/image39.emf"/><Relationship Id="rId21" Type="http://schemas.openxmlformats.org/officeDocument/2006/relationships/image" Target="../media/image32.emf"/><Relationship Id="rId34" Type="http://schemas.openxmlformats.org/officeDocument/2006/relationships/image" Target="../media/image4.emf"/><Relationship Id="rId42" Type="http://schemas.openxmlformats.org/officeDocument/2006/relationships/image" Target="../media/image13.emf"/><Relationship Id="rId7" Type="http://schemas.openxmlformats.org/officeDocument/2006/relationships/image" Target="../media/image18.emf"/><Relationship Id="rId12" Type="http://schemas.openxmlformats.org/officeDocument/2006/relationships/image" Target="../media/image23.emf"/><Relationship Id="rId17" Type="http://schemas.openxmlformats.org/officeDocument/2006/relationships/image" Target="../media/image28.emf"/><Relationship Id="rId25" Type="http://schemas.openxmlformats.org/officeDocument/2006/relationships/image" Target="../media/image37.emf"/><Relationship Id="rId33" Type="http://schemas.openxmlformats.org/officeDocument/2006/relationships/image" Target="../media/image3.emf"/><Relationship Id="rId38" Type="http://schemas.openxmlformats.org/officeDocument/2006/relationships/image" Target="../media/image8.emf"/><Relationship Id="rId2" Type="http://schemas.openxmlformats.org/officeDocument/2006/relationships/notesSlide" Target="../notesSlides/notesSlide7.xml"/><Relationship Id="rId16" Type="http://schemas.openxmlformats.org/officeDocument/2006/relationships/image" Target="../media/image27.emf"/><Relationship Id="rId20" Type="http://schemas.openxmlformats.org/officeDocument/2006/relationships/image" Target="../media/image31.emf"/><Relationship Id="rId29" Type="http://schemas.openxmlformats.org/officeDocument/2006/relationships/image" Target="../media/image43.emf"/><Relationship Id="rId41"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7.emf"/><Relationship Id="rId11" Type="http://schemas.openxmlformats.org/officeDocument/2006/relationships/image" Target="../media/image22.emf"/><Relationship Id="rId24" Type="http://schemas.openxmlformats.org/officeDocument/2006/relationships/image" Target="../media/image36.emf"/><Relationship Id="rId32" Type="http://schemas.openxmlformats.org/officeDocument/2006/relationships/image" Target="../media/image2.emf"/><Relationship Id="rId37" Type="http://schemas.openxmlformats.org/officeDocument/2006/relationships/image" Target="../media/image7.emf"/><Relationship Id="rId40" Type="http://schemas.openxmlformats.org/officeDocument/2006/relationships/image" Target="../media/image10.emf"/><Relationship Id="rId45" Type="http://schemas.openxmlformats.org/officeDocument/2006/relationships/image" Target="../media/image16.emf"/><Relationship Id="rId5" Type="http://schemas.openxmlformats.org/officeDocument/2006/relationships/image" Target="../media/image35.emf"/><Relationship Id="rId15" Type="http://schemas.openxmlformats.org/officeDocument/2006/relationships/image" Target="../media/image26.emf"/><Relationship Id="rId23" Type="http://schemas.openxmlformats.org/officeDocument/2006/relationships/image" Target="../media/image34.emf"/><Relationship Id="rId28" Type="http://schemas.openxmlformats.org/officeDocument/2006/relationships/image" Target="../media/image42.emf"/><Relationship Id="rId36" Type="http://schemas.openxmlformats.org/officeDocument/2006/relationships/image" Target="../media/image6.emf"/><Relationship Id="rId10" Type="http://schemas.openxmlformats.org/officeDocument/2006/relationships/image" Target="../media/image21.emf"/><Relationship Id="rId19" Type="http://schemas.openxmlformats.org/officeDocument/2006/relationships/image" Target="../media/image30.emf"/><Relationship Id="rId31" Type="http://schemas.openxmlformats.org/officeDocument/2006/relationships/image" Target="../media/image11.emf"/><Relationship Id="rId44" Type="http://schemas.openxmlformats.org/officeDocument/2006/relationships/image" Target="../media/image15.emf"/><Relationship Id="rId4" Type="http://schemas.openxmlformats.org/officeDocument/2006/relationships/image" Target="../media/image38.emf"/><Relationship Id="rId9" Type="http://schemas.openxmlformats.org/officeDocument/2006/relationships/image" Target="../media/image20.emf"/><Relationship Id="rId14" Type="http://schemas.openxmlformats.org/officeDocument/2006/relationships/image" Target="../media/image25.emf"/><Relationship Id="rId22" Type="http://schemas.openxmlformats.org/officeDocument/2006/relationships/image" Target="../media/image33.emf"/><Relationship Id="rId27" Type="http://schemas.openxmlformats.org/officeDocument/2006/relationships/image" Target="../media/image41.emf"/><Relationship Id="rId30" Type="http://schemas.openxmlformats.org/officeDocument/2006/relationships/image" Target="../media/image44.emf"/><Relationship Id="rId35" Type="http://schemas.openxmlformats.org/officeDocument/2006/relationships/image" Target="../media/image5.emf"/><Relationship Id="rId43" Type="http://schemas.openxmlformats.org/officeDocument/2006/relationships/image" Target="../media/image14.emf"/></Relationships>
</file>

<file path=ppt/slides/_rels/slide8.xml.rels><?xml version="1.0" encoding="UTF-8" standalone="yes"?>
<Relationships xmlns="http://schemas.openxmlformats.org/package/2006/relationships"><Relationship Id="rId8" Type="http://schemas.openxmlformats.org/officeDocument/2006/relationships/image" Target="../media/image2.emf"/><Relationship Id="rId13" Type="http://schemas.openxmlformats.org/officeDocument/2006/relationships/image" Target="../media/image7.emf"/><Relationship Id="rId18" Type="http://schemas.openxmlformats.org/officeDocument/2006/relationships/image" Target="../media/image13.emf"/><Relationship Id="rId26" Type="http://schemas.openxmlformats.org/officeDocument/2006/relationships/image" Target="../media/image18.emf"/><Relationship Id="rId39" Type="http://schemas.openxmlformats.org/officeDocument/2006/relationships/image" Target="../media/image31.emf"/><Relationship Id="rId3" Type="http://schemas.openxmlformats.org/officeDocument/2006/relationships/image" Target="../media/image42.emf"/><Relationship Id="rId21" Type="http://schemas.openxmlformats.org/officeDocument/2006/relationships/image" Target="../media/image16.emf"/><Relationship Id="rId34" Type="http://schemas.openxmlformats.org/officeDocument/2006/relationships/image" Target="../media/image26.emf"/><Relationship Id="rId42" Type="http://schemas.openxmlformats.org/officeDocument/2006/relationships/image" Target="../media/image34.emf"/><Relationship Id="rId47" Type="http://schemas.openxmlformats.org/officeDocument/2006/relationships/image" Target="../media/image43.emf"/><Relationship Id="rId7" Type="http://schemas.openxmlformats.org/officeDocument/2006/relationships/image" Target="../media/image11.emf"/><Relationship Id="rId12" Type="http://schemas.openxmlformats.org/officeDocument/2006/relationships/image" Target="../media/image6.emf"/><Relationship Id="rId17" Type="http://schemas.openxmlformats.org/officeDocument/2006/relationships/image" Target="../media/image12.emf"/><Relationship Id="rId25" Type="http://schemas.openxmlformats.org/officeDocument/2006/relationships/image" Target="../media/image17.emf"/><Relationship Id="rId33" Type="http://schemas.openxmlformats.org/officeDocument/2006/relationships/image" Target="../media/image25.emf"/><Relationship Id="rId38" Type="http://schemas.openxmlformats.org/officeDocument/2006/relationships/image" Target="../media/image30.emf"/><Relationship Id="rId46" Type="http://schemas.openxmlformats.org/officeDocument/2006/relationships/image" Target="../media/image41.emf"/><Relationship Id="rId2" Type="http://schemas.openxmlformats.org/officeDocument/2006/relationships/notesSlide" Target="../notesSlides/notesSlide8.xml"/><Relationship Id="rId16" Type="http://schemas.openxmlformats.org/officeDocument/2006/relationships/image" Target="../media/image10.emf"/><Relationship Id="rId20" Type="http://schemas.openxmlformats.org/officeDocument/2006/relationships/image" Target="../media/image15.emf"/><Relationship Id="rId29" Type="http://schemas.openxmlformats.org/officeDocument/2006/relationships/image" Target="../media/image21.emf"/><Relationship Id="rId41" Type="http://schemas.openxmlformats.org/officeDocument/2006/relationships/image" Target="../media/image33.emf"/><Relationship Id="rId1" Type="http://schemas.openxmlformats.org/officeDocument/2006/relationships/slideLayout" Target="../slideLayouts/slideLayout2.xml"/><Relationship Id="rId6" Type="http://schemas.openxmlformats.org/officeDocument/2006/relationships/image" Target="../media/image46.emf"/><Relationship Id="rId11" Type="http://schemas.openxmlformats.org/officeDocument/2006/relationships/image" Target="../media/image5.emf"/><Relationship Id="rId24" Type="http://schemas.openxmlformats.org/officeDocument/2006/relationships/image" Target="../media/image35.emf"/><Relationship Id="rId32" Type="http://schemas.openxmlformats.org/officeDocument/2006/relationships/image" Target="../media/image24.emf"/><Relationship Id="rId37" Type="http://schemas.openxmlformats.org/officeDocument/2006/relationships/image" Target="../media/image29.emf"/><Relationship Id="rId40" Type="http://schemas.openxmlformats.org/officeDocument/2006/relationships/image" Target="../media/image32.emf"/><Relationship Id="rId45" Type="http://schemas.openxmlformats.org/officeDocument/2006/relationships/image" Target="../media/image40.emf"/><Relationship Id="rId5" Type="http://schemas.openxmlformats.org/officeDocument/2006/relationships/image" Target="../media/image45.emf"/><Relationship Id="rId15" Type="http://schemas.openxmlformats.org/officeDocument/2006/relationships/image" Target="../media/image9.emf"/><Relationship Id="rId23" Type="http://schemas.openxmlformats.org/officeDocument/2006/relationships/image" Target="../media/image38.emf"/><Relationship Id="rId28" Type="http://schemas.openxmlformats.org/officeDocument/2006/relationships/image" Target="../media/image20.emf"/><Relationship Id="rId36" Type="http://schemas.openxmlformats.org/officeDocument/2006/relationships/image" Target="../media/image28.emf"/><Relationship Id="rId10" Type="http://schemas.openxmlformats.org/officeDocument/2006/relationships/image" Target="../media/image4.emf"/><Relationship Id="rId19" Type="http://schemas.openxmlformats.org/officeDocument/2006/relationships/image" Target="../media/image14.emf"/><Relationship Id="rId31" Type="http://schemas.openxmlformats.org/officeDocument/2006/relationships/image" Target="../media/image23.emf"/><Relationship Id="rId44" Type="http://schemas.openxmlformats.org/officeDocument/2006/relationships/image" Target="../media/image37.emf"/><Relationship Id="rId4" Type="http://schemas.openxmlformats.org/officeDocument/2006/relationships/image" Target="../media/image44.emf"/><Relationship Id="rId9" Type="http://schemas.openxmlformats.org/officeDocument/2006/relationships/image" Target="../media/image3.emf"/><Relationship Id="rId14" Type="http://schemas.openxmlformats.org/officeDocument/2006/relationships/image" Target="../media/image8.emf"/><Relationship Id="rId22" Type="http://schemas.openxmlformats.org/officeDocument/2006/relationships/image" Target="../media/image39.emf"/><Relationship Id="rId27" Type="http://schemas.openxmlformats.org/officeDocument/2006/relationships/image" Target="../media/image19.emf"/><Relationship Id="rId30" Type="http://schemas.openxmlformats.org/officeDocument/2006/relationships/image" Target="../media/image22.emf"/><Relationship Id="rId35" Type="http://schemas.openxmlformats.org/officeDocument/2006/relationships/image" Target="../media/image27.emf"/><Relationship Id="rId43" Type="http://schemas.openxmlformats.org/officeDocument/2006/relationships/image" Target="../media/image36.emf"/></Relationships>
</file>

<file path=ppt/slides/_rels/slide9.xml.rels><?xml version="1.0" encoding="UTF-8" standalone="yes"?>
<Relationships xmlns="http://schemas.openxmlformats.org/package/2006/relationships"><Relationship Id="rId13" Type="http://schemas.openxmlformats.org/officeDocument/2006/relationships/image" Target="../media/image5.emf"/><Relationship Id="rId18" Type="http://schemas.openxmlformats.org/officeDocument/2006/relationships/image" Target="../media/image10.emf"/><Relationship Id="rId26" Type="http://schemas.openxmlformats.org/officeDocument/2006/relationships/image" Target="../media/image35.emf"/><Relationship Id="rId39" Type="http://schemas.openxmlformats.org/officeDocument/2006/relationships/image" Target="../media/image29.emf"/><Relationship Id="rId3" Type="http://schemas.openxmlformats.org/officeDocument/2006/relationships/image" Target="../media/image42.emf"/><Relationship Id="rId21" Type="http://schemas.openxmlformats.org/officeDocument/2006/relationships/image" Target="../media/image14.emf"/><Relationship Id="rId34" Type="http://schemas.openxmlformats.org/officeDocument/2006/relationships/image" Target="../media/image24.emf"/><Relationship Id="rId42" Type="http://schemas.openxmlformats.org/officeDocument/2006/relationships/image" Target="../media/image32.emf"/><Relationship Id="rId47" Type="http://schemas.openxmlformats.org/officeDocument/2006/relationships/image" Target="../media/image40.emf"/><Relationship Id="rId50" Type="http://schemas.openxmlformats.org/officeDocument/2006/relationships/image" Target="../media/image45.emf"/><Relationship Id="rId7" Type="http://schemas.openxmlformats.org/officeDocument/2006/relationships/image" Target="../media/image49.emf"/><Relationship Id="rId12" Type="http://schemas.openxmlformats.org/officeDocument/2006/relationships/image" Target="../media/image4.emf"/><Relationship Id="rId17" Type="http://schemas.openxmlformats.org/officeDocument/2006/relationships/image" Target="../media/image9.emf"/><Relationship Id="rId25" Type="http://schemas.openxmlformats.org/officeDocument/2006/relationships/image" Target="../media/image38.emf"/><Relationship Id="rId33" Type="http://schemas.openxmlformats.org/officeDocument/2006/relationships/image" Target="../media/image23.emf"/><Relationship Id="rId38" Type="http://schemas.openxmlformats.org/officeDocument/2006/relationships/image" Target="../media/image28.emf"/><Relationship Id="rId46" Type="http://schemas.openxmlformats.org/officeDocument/2006/relationships/image" Target="../media/image37.emf"/><Relationship Id="rId2" Type="http://schemas.openxmlformats.org/officeDocument/2006/relationships/notesSlide" Target="../notesSlides/notesSlide9.xml"/><Relationship Id="rId16" Type="http://schemas.openxmlformats.org/officeDocument/2006/relationships/image" Target="../media/image8.emf"/><Relationship Id="rId20" Type="http://schemas.openxmlformats.org/officeDocument/2006/relationships/image" Target="../media/image13.emf"/><Relationship Id="rId29" Type="http://schemas.openxmlformats.org/officeDocument/2006/relationships/image" Target="../media/image19.emf"/><Relationship Id="rId41" Type="http://schemas.openxmlformats.org/officeDocument/2006/relationships/image" Target="../media/image31.emf"/><Relationship Id="rId1" Type="http://schemas.openxmlformats.org/officeDocument/2006/relationships/slideLayout" Target="../slideLayouts/slideLayout2.xml"/><Relationship Id="rId6" Type="http://schemas.openxmlformats.org/officeDocument/2006/relationships/image" Target="../media/image48.emf"/><Relationship Id="rId11" Type="http://schemas.openxmlformats.org/officeDocument/2006/relationships/image" Target="../media/image3.emf"/><Relationship Id="rId24" Type="http://schemas.openxmlformats.org/officeDocument/2006/relationships/image" Target="../media/image39.emf"/><Relationship Id="rId32" Type="http://schemas.openxmlformats.org/officeDocument/2006/relationships/image" Target="../media/image22.emf"/><Relationship Id="rId37" Type="http://schemas.openxmlformats.org/officeDocument/2006/relationships/image" Target="../media/image27.emf"/><Relationship Id="rId40" Type="http://schemas.openxmlformats.org/officeDocument/2006/relationships/image" Target="../media/image30.emf"/><Relationship Id="rId45" Type="http://schemas.openxmlformats.org/officeDocument/2006/relationships/image" Target="../media/image36.emf"/><Relationship Id="rId5" Type="http://schemas.openxmlformats.org/officeDocument/2006/relationships/image" Target="../media/image47.emf"/><Relationship Id="rId15" Type="http://schemas.openxmlformats.org/officeDocument/2006/relationships/image" Target="../media/image7.emf"/><Relationship Id="rId23" Type="http://schemas.openxmlformats.org/officeDocument/2006/relationships/image" Target="../media/image16.emf"/><Relationship Id="rId28" Type="http://schemas.openxmlformats.org/officeDocument/2006/relationships/image" Target="../media/image18.emf"/><Relationship Id="rId36" Type="http://schemas.openxmlformats.org/officeDocument/2006/relationships/image" Target="../media/image26.emf"/><Relationship Id="rId49" Type="http://schemas.openxmlformats.org/officeDocument/2006/relationships/image" Target="../media/image43.emf"/><Relationship Id="rId10" Type="http://schemas.openxmlformats.org/officeDocument/2006/relationships/image" Target="../media/image2.emf"/><Relationship Id="rId19" Type="http://schemas.openxmlformats.org/officeDocument/2006/relationships/image" Target="../media/image12.emf"/><Relationship Id="rId31" Type="http://schemas.openxmlformats.org/officeDocument/2006/relationships/image" Target="../media/image21.emf"/><Relationship Id="rId44" Type="http://schemas.openxmlformats.org/officeDocument/2006/relationships/image" Target="../media/image34.emf"/><Relationship Id="rId4" Type="http://schemas.openxmlformats.org/officeDocument/2006/relationships/image" Target="../media/image44.emf"/><Relationship Id="rId9" Type="http://schemas.openxmlformats.org/officeDocument/2006/relationships/image" Target="../media/image11.emf"/><Relationship Id="rId14" Type="http://schemas.openxmlformats.org/officeDocument/2006/relationships/image" Target="../media/image6.emf"/><Relationship Id="rId22" Type="http://schemas.openxmlformats.org/officeDocument/2006/relationships/image" Target="../media/image15.emf"/><Relationship Id="rId27" Type="http://schemas.openxmlformats.org/officeDocument/2006/relationships/image" Target="../media/image17.emf"/><Relationship Id="rId30" Type="http://schemas.openxmlformats.org/officeDocument/2006/relationships/image" Target="../media/image20.emf"/><Relationship Id="rId35" Type="http://schemas.openxmlformats.org/officeDocument/2006/relationships/image" Target="../media/image25.emf"/><Relationship Id="rId43" Type="http://schemas.openxmlformats.org/officeDocument/2006/relationships/image" Target="../media/image33.emf"/><Relationship Id="rId48" Type="http://schemas.openxmlformats.org/officeDocument/2006/relationships/image" Target="../media/image41.emf"/><Relationship Id="rId8" Type="http://schemas.openxmlformats.org/officeDocument/2006/relationships/image" Target="../media/image50.emf"/><Relationship Id="rId51" Type="http://schemas.openxmlformats.org/officeDocument/2006/relationships/image" Target="../media/image4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xfrm>
            <a:off x="457200" y="2679700"/>
            <a:ext cx="4521200" cy="1006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altLang="zh-CN" dirty="0">
                <a:latin typeface="Museo For Dell 300" charset="0"/>
                <a:ea typeface="ＭＳ Ｐゴシック" pitchFamily="34" charset="-128"/>
              </a:rPr>
              <a:t>Dell PowerEdge</a:t>
            </a:r>
          </a:p>
        </p:txBody>
      </p:sp>
      <p:sp>
        <p:nvSpPr>
          <p:cNvPr id="4099" name="Subtitle 2"/>
          <p:cNvSpPr>
            <a:spLocks noGrp="1"/>
          </p:cNvSpPr>
          <p:nvPr>
            <p:ph type="subTitle" idx="1"/>
          </p:nvPr>
        </p:nvSpPr>
        <p:spPr bwMode="auto">
          <a:xfrm>
            <a:off x="539750" y="4165600"/>
            <a:ext cx="4513263" cy="800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altLang="zh-CN">
                <a:solidFill>
                  <a:schemeClr val="tx1"/>
                </a:solidFill>
                <a:latin typeface="Museo Sans For Dell 300" charset="0"/>
                <a:ea typeface="ＭＳ Ｐゴシック" pitchFamily="34" charset="-128"/>
                <a:cs typeface="ＭＳ Ｐゴシック" pitchFamily="34" charset="-128"/>
              </a:rPr>
              <a:t>Solution Whiteboard Video</a:t>
            </a: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bwMode="auto">
          <a:xfrm>
            <a:off x="457200" y="-1338263"/>
            <a:ext cx="822960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Museo For Dell 300" charset="0"/>
                <a:ea typeface="ＭＳ Ｐゴシック" pitchFamily="34" charset="-128"/>
              </a:rPr>
              <a:t>Do more with less</a:t>
            </a:r>
          </a:p>
        </p:txBody>
      </p:sp>
      <p:sp>
        <p:nvSpPr>
          <p:cNvPr id="13315" name="Content Placeholder 2"/>
          <p:cNvSpPr txBox="1">
            <a:spLocks/>
          </p:cNvSpPr>
          <p:nvPr/>
        </p:nvSpPr>
        <p:spPr bwMode="auto">
          <a:xfrm>
            <a:off x="695325" y="78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444444"/>
                </a:solidFill>
                <a:latin typeface="Museo Sans For Dell 300" charset="0"/>
              </a:rPr>
              <a:t>- Complexity</a:t>
            </a:r>
          </a:p>
        </p:txBody>
      </p:sp>
      <p:sp>
        <p:nvSpPr>
          <p:cNvPr id="13316" name="Content Placeholder 2"/>
          <p:cNvSpPr txBox="1">
            <a:spLocks/>
          </p:cNvSpPr>
          <p:nvPr/>
        </p:nvSpPr>
        <p:spPr bwMode="auto">
          <a:xfrm>
            <a:off x="695325" y="112712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Reactive mode</a:t>
            </a:r>
          </a:p>
        </p:txBody>
      </p:sp>
      <p:sp>
        <p:nvSpPr>
          <p:cNvPr id="13317" name="Content Placeholder 2"/>
          <p:cNvSpPr txBox="1">
            <a:spLocks/>
          </p:cNvSpPr>
          <p:nvPr/>
        </p:nvSpPr>
        <p:spPr bwMode="auto">
          <a:xfrm>
            <a:off x="695325" y="460375"/>
            <a:ext cx="16335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Speed of bus.</a:t>
            </a:r>
          </a:p>
        </p:txBody>
      </p:sp>
      <p:sp>
        <p:nvSpPr>
          <p:cNvPr id="13318" name="Content Placeholder 2"/>
          <p:cNvSpPr txBox="1">
            <a:spLocks/>
          </p:cNvSpPr>
          <p:nvPr/>
        </p:nvSpPr>
        <p:spPr bwMode="auto">
          <a:xfrm>
            <a:off x="830263" y="4513263"/>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Open manage essentials</a:t>
            </a:r>
          </a:p>
        </p:txBody>
      </p:sp>
      <p:sp>
        <p:nvSpPr>
          <p:cNvPr id="13319" name="Content Placeholder 2"/>
          <p:cNvSpPr txBox="1">
            <a:spLocks/>
          </p:cNvSpPr>
          <p:nvPr/>
        </p:nvSpPr>
        <p:spPr bwMode="auto">
          <a:xfrm>
            <a:off x="830263" y="48545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- 1:Many</a:t>
            </a:r>
          </a:p>
        </p:txBody>
      </p:sp>
      <p:sp>
        <p:nvSpPr>
          <p:cNvPr id="13320" name="Content Placeholder 2"/>
          <p:cNvSpPr txBox="1">
            <a:spLocks/>
          </p:cNvSpPr>
          <p:nvPr/>
        </p:nvSpPr>
        <p:spPr bwMode="auto">
          <a:xfrm>
            <a:off x="830263" y="52149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Embedded</a:t>
            </a:r>
          </a:p>
        </p:txBody>
      </p:sp>
      <p:sp>
        <p:nvSpPr>
          <p:cNvPr id="13321" name="Content Placeholder 2"/>
          <p:cNvSpPr txBox="1">
            <a:spLocks/>
          </p:cNvSpPr>
          <p:nvPr/>
        </p:nvSpPr>
        <p:spPr bwMode="auto">
          <a:xfrm>
            <a:off x="830263" y="55499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Blade specific mgmt.</a:t>
            </a:r>
          </a:p>
        </p:txBody>
      </p:sp>
      <p:sp>
        <p:nvSpPr>
          <p:cNvPr id="13322" name="Content Placeholder 2"/>
          <p:cNvSpPr txBox="1">
            <a:spLocks/>
          </p:cNvSpPr>
          <p:nvPr/>
        </p:nvSpPr>
        <p:spPr bwMode="auto">
          <a:xfrm>
            <a:off x="830263" y="58753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End to end</a:t>
            </a:r>
          </a:p>
        </p:txBody>
      </p:sp>
      <p:sp>
        <p:nvSpPr>
          <p:cNvPr id="13323" name="Content Placeholder 2"/>
          <p:cNvSpPr txBox="1">
            <a:spLocks/>
          </p:cNvSpPr>
          <p:nvPr/>
        </p:nvSpPr>
        <p:spPr bwMode="auto">
          <a:xfrm>
            <a:off x="3614738" y="52133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High perf. &amp; density</a:t>
            </a:r>
          </a:p>
        </p:txBody>
      </p:sp>
      <p:sp>
        <p:nvSpPr>
          <p:cNvPr id="13324" name="Content Placeholder 2"/>
          <p:cNvSpPr txBox="1">
            <a:spLocks/>
          </p:cNvSpPr>
          <p:nvPr/>
        </p:nvSpPr>
        <p:spPr bwMode="auto">
          <a:xfrm>
            <a:off x="3614738" y="55403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PowerEdge consistency</a:t>
            </a:r>
          </a:p>
        </p:txBody>
      </p:sp>
      <p:sp>
        <p:nvSpPr>
          <p:cNvPr id="13325" name="Content Placeholder 2"/>
          <p:cNvSpPr txBox="1">
            <a:spLocks/>
          </p:cNvSpPr>
          <p:nvPr/>
        </p:nvSpPr>
        <p:spPr bwMode="auto">
          <a:xfrm>
            <a:off x="3614738" y="586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Mgmt. integration</a:t>
            </a:r>
          </a:p>
        </p:txBody>
      </p:sp>
      <p:pic>
        <p:nvPicPr>
          <p:cNvPr id="13326" name="Picture 78"/>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954713" y="1952625"/>
            <a:ext cx="381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Content Placeholder 2"/>
          <p:cNvSpPr txBox="1">
            <a:spLocks/>
          </p:cNvSpPr>
          <p:nvPr/>
        </p:nvSpPr>
        <p:spPr bwMode="auto">
          <a:xfrm>
            <a:off x="5564188" y="1960563"/>
            <a:ext cx="4016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200">
                <a:latin typeface="Museo Sans For Dell 300" charset="0"/>
              </a:rPr>
              <a:t>prod</a:t>
            </a:r>
          </a:p>
        </p:txBody>
      </p:sp>
      <p:pic>
        <p:nvPicPr>
          <p:cNvPr id="13328"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2590800"/>
            <a:ext cx="27813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Content Placeholder 2"/>
          <p:cNvSpPr txBox="1">
            <a:spLocks/>
          </p:cNvSpPr>
          <p:nvPr/>
        </p:nvSpPr>
        <p:spPr bwMode="auto">
          <a:xfrm>
            <a:off x="6276975" y="48577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Embedded mgmt.</a:t>
            </a:r>
          </a:p>
        </p:txBody>
      </p:sp>
      <p:sp>
        <p:nvSpPr>
          <p:cNvPr id="13330" name="Content Placeholder 2"/>
          <p:cNvSpPr txBox="1">
            <a:spLocks/>
          </p:cNvSpPr>
          <p:nvPr/>
        </p:nvSpPr>
        <p:spPr bwMode="auto">
          <a:xfrm>
            <a:off x="6276975" y="52006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Power mgmt.</a:t>
            </a:r>
          </a:p>
        </p:txBody>
      </p:sp>
      <p:sp>
        <p:nvSpPr>
          <p:cNvPr id="13331" name="Content Placeholder 2"/>
          <p:cNvSpPr txBox="1">
            <a:spLocks/>
          </p:cNvSpPr>
          <p:nvPr/>
        </p:nvSpPr>
        <p:spPr bwMode="auto">
          <a:xfrm>
            <a:off x="6276975" y="5548313"/>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Alerts</a:t>
            </a:r>
          </a:p>
        </p:txBody>
      </p:sp>
      <p:sp>
        <p:nvSpPr>
          <p:cNvPr id="13332" name="Content Placeholder 2"/>
          <p:cNvSpPr txBox="1">
            <a:spLocks/>
          </p:cNvSpPr>
          <p:nvPr/>
        </p:nvSpPr>
        <p:spPr bwMode="auto">
          <a:xfrm>
            <a:off x="6276975" y="58832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3</a:t>
            </a:r>
            <a:r>
              <a:rPr lang="en-US" altLang="zh-CN" sz="1400" baseline="30000">
                <a:solidFill>
                  <a:schemeClr val="bg1"/>
                </a:solidFill>
                <a:latin typeface="Museo Sans For Dell 300" charset="0"/>
              </a:rPr>
              <a:t>rd</a:t>
            </a:r>
            <a:r>
              <a:rPr lang="en-US" altLang="zh-CN" sz="1400">
                <a:solidFill>
                  <a:schemeClr val="bg1"/>
                </a:solidFill>
                <a:latin typeface="Museo Sans For Dell 300" charset="0"/>
              </a:rPr>
              <a:t> party integ.</a:t>
            </a:r>
          </a:p>
        </p:txBody>
      </p:sp>
      <p:pic>
        <p:nvPicPr>
          <p:cNvPr id="13333" name="Picture 8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97750" y="2593975"/>
            <a:ext cx="241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9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94575" y="2592388"/>
            <a:ext cx="25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9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05788" y="2763838"/>
            <a:ext cx="3302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9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201025" y="2792413"/>
            <a:ext cx="3429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Title 1"/>
          <p:cNvSpPr txBox="1">
            <a:spLocks/>
          </p:cNvSpPr>
          <p:nvPr/>
        </p:nvSpPr>
        <p:spPr bwMode="auto">
          <a:xfrm>
            <a:off x="3305175" y="825500"/>
            <a:ext cx="2517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90000"/>
              </a:lnSpc>
            </a:pPr>
            <a:r>
              <a:rPr lang="en-US" altLang="zh-CN" sz="2000">
                <a:solidFill>
                  <a:schemeClr val="accent1"/>
                </a:solidFill>
                <a:latin typeface="Museo For Dell 300" charset="0"/>
              </a:rPr>
              <a:t>More with less</a:t>
            </a:r>
          </a:p>
        </p:txBody>
      </p:sp>
      <p:pic>
        <p:nvPicPr>
          <p:cNvPr id="95" name="Picture 9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4350" y="461963"/>
            <a:ext cx="1524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9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4350" y="796925"/>
            <a:ext cx="1524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9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4350" y="1138238"/>
            <a:ext cx="15240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 name="Title 1"/>
          <p:cNvSpPr txBox="1">
            <a:spLocks/>
          </p:cNvSpPr>
          <p:nvPr/>
        </p:nvSpPr>
        <p:spPr bwMode="auto">
          <a:xfrm>
            <a:off x="3305175" y="447675"/>
            <a:ext cx="25177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90000"/>
              </a:lnSpc>
            </a:pPr>
            <a:r>
              <a:rPr lang="en-US" altLang="zh-CN" sz="2000">
                <a:solidFill>
                  <a:schemeClr val="accent1"/>
                </a:solidFill>
                <a:latin typeface="Museo For Dell 300" charset="0"/>
              </a:rPr>
              <a:t>Dell PowerEdge</a:t>
            </a:r>
          </a:p>
        </p:txBody>
      </p:sp>
      <p:sp>
        <p:nvSpPr>
          <p:cNvPr id="99" name="Content Placeholder 2"/>
          <p:cNvSpPr txBox="1">
            <a:spLocks/>
          </p:cNvSpPr>
          <p:nvPr/>
        </p:nvSpPr>
        <p:spPr bwMode="auto">
          <a:xfrm>
            <a:off x="7065963" y="458788"/>
            <a:ext cx="1633537"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0085C3"/>
                </a:solidFill>
                <a:latin typeface="Museo Sans For Dell 300" charset="0"/>
              </a:rPr>
              <a:t>Next steps:</a:t>
            </a:r>
          </a:p>
          <a:p>
            <a:pPr eaLnBrk="1" hangingPunct="1">
              <a:lnSpc>
                <a:spcPct val="90000"/>
              </a:lnSpc>
              <a:spcBef>
                <a:spcPts val="100"/>
              </a:spcBef>
              <a:spcAft>
                <a:spcPts val="100"/>
              </a:spcAft>
              <a:buClr>
                <a:schemeClr val="accent1"/>
              </a:buClr>
              <a:buFont typeface="Arial" pitchFamily="34" charset="0"/>
              <a:buNone/>
            </a:pPr>
            <a:r>
              <a:rPr lang="en-US" altLang="zh-CN" sz="1400">
                <a:solidFill>
                  <a:srgbClr val="0085C3"/>
                </a:solidFill>
                <a:latin typeface="Museo Sans For Dell 300" charset="0"/>
              </a:rPr>
              <a:t>-</a:t>
            </a:r>
          </a:p>
          <a:p>
            <a:pPr eaLnBrk="1" hangingPunct="1">
              <a:lnSpc>
                <a:spcPct val="90000"/>
              </a:lnSpc>
              <a:spcBef>
                <a:spcPts val="100"/>
              </a:spcBef>
              <a:spcAft>
                <a:spcPts val="100"/>
              </a:spcAft>
              <a:buClr>
                <a:schemeClr val="accent1"/>
              </a:buClr>
              <a:buFont typeface="Arial" pitchFamily="34" charset="0"/>
              <a:buNone/>
            </a:pPr>
            <a:r>
              <a:rPr lang="en-US" altLang="zh-CN" sz="1400">
                <a:solidFill>
                  <a:srgbClr val="0085C3"/>
                </a:solidFill>
                <a:latin typeface="Museo Sans For Dell 300" charset="0"/>
              </a:rPr>
              <a:t>-</a:t>
            </a:r>
          </a:p>
          <a:p>
            <a:pPr eaLnBrk="1" hangingPunct="1">
              <a:lnSpc>
                <a:spcPct val="90000"/>
              </a:lnSpc>
              <a:spcBef>
                <a:spcPts val="100"/>
              </a:spcBef>
              <a:spcAft>
                <a:spcPts val="100"/>
              </a:spcAft>
              <a:buClr>
                <a:schemeClr val="accent1"/>
              </a:buClr>
              <a:buFont typeface="Arial" pitchFamily="34" charset="0"/>
              <a:buNone/>
            </a:pPr>
            <a:r>
              <a:rPr lang="en-US" altLang="zh-CN" sz="1400">
                <a:solidFill>
                  <a:srgbClr val="0085C3"/>
                </a:solidFill>
                <a:latin typeface="Museo Sans For Dell 300" charset="0"/>
              </a:rPr>
              <a:t>-</a:t>
            </a:r>
          </a:p>
        </p:txBody>
      </p:sp>
      <p:grpSp>
        <p:nvGrpSpPr>
          <p:cNvPr id="13343" name="Group 99"/>
          <p:cNvGrpSpPr>
            <a:grpSpLocks/>
          </p:cNvGrpSpPr>
          <p:nvPr/>
        </p:nvGrpSpPr>
        <p:grpSpPr bwMode="auto">
          <a:xfrm>
            <a:off x="447675" y="2162175"/>
            <a:ext cx="2125663" cy="1819275"/>
            <a:chOff x="447329" y="2043113"/>
            <a:chExt cx="2125662" cy="1819275"/>
          </a:xfrm>
        </p:grpSpPr>
        <p:pic>
          <p:nvPicPr>
            <p:cNvPr id="13385" name="Picture 100"/>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47329" y="3109913"/>
              <a:ext cx="673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6" name="Content Placeholder 2"/>
            <p:cNvSpPr txBox="1">
              <a:spLocks/>
            </p:cNvSpPr>
            <p:nvPr/>
          </p:nvSpPr>
          <p:spPr bwMode="auto">
            <a:xfrm>
              <a:off x="842616" y="212725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t</a:t>
              </a:r>
            </a:p>
          </p:txBody>
        </p:sp>
        <p:pic>
          <p:nvPicPr>
            <p:cNvPr id="13387"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28329" y="2368550"/>
              <a:ext cx="1193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8" name="Picture 7"/>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7597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9" name="Picture 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39982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90" name="Picture 9"/>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017366" y="2181225"/>
              <a:ext cx="38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91" name="TextBox 106"/>
            <p:cNvSpPr txBox="1">
              <a:spLocks noChangeArrowheads="1"/>
            </p:cNvSpPr>
            <p:nvPr/>
          </p:nvSpPr>
          <p:spPr bwMode="auto">
            <a:xfrm>
              <a:off x="2031653" y="2535238"/>
              <a:ext cx="2746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3363" indent="-233363"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bg1"/>
                </a:buClr>
                <a:buFont typeface="Arial" pitchFamily="34" charset="0"/>
                <a:buChar char="•"/>
              </a:pPr>
              <a:endParaRPr lang="zh-CN" altLang="zh-CN" sz="2000">
                <a:solidFill>
                  <a:schemeClr val="bg2"/>
                </a:solidFill>
                <a:latin typeface="Museo Sans For Dell" pitchFamily="2" charset="0"/>
              </a:endParaRPr>
            </a:p>
          </p:txBody>
        </p:sp>
        <p:pic>
          <p:nvPicPr>
            <p:cNvPr id="13392" name="Picture 1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166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93" name="Picture 12"/>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7304"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94" name="Picture 13"/>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801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95" name="Picture 14"/>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168179"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96" name="Picture 15"/>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076104" y="2374900"/>
              <a:ext cx="3937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97" name="Picture 1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515841" y="2271713"/>
              <a:ext cx="38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98" name="Picture 17"/>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255491" y="294005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99" name="Picture 18"/>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571279" y="2043113"/>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0" name="Picture 115"/>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494954"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1" name="Picture 116"/>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801341"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2" name="Picture 117"/>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658466" y="3414713"/>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3" name="Picture 118"/>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1399829" y="29352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4" name="Picture 119"/>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1542704" y="3268663"/>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5" name="Picture 120"/>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1701454" y="35956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6" name="Picture 121"/>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107729" y="3094038"/>
              <a:ext cx="254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7" name="Picture 122"/>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1112491" y="337820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08" name="Picture 123"/>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1101379" y="3538538"/>
              <a:ext cx="444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344" name="Picture 14358"/>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3854450" y="1708150"/>
            <a:ext cx="4762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5" name="Picture 14357"/>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3967163" y="3525838"/>
            <a:ext cx="2667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6" name="Picture 14343"/>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3965575" y="183832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7" name="Picture 28"/>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3036888" y="3062288"/>
            <a:ext cx="24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8" name="Picture 14335"/>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3279775" y="3197225"/>
            <a:ext cx="292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9" name="Picture 14337"/>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4967288" y="187166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0" name="Picture 37"/>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4967288" y="2390775"/>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1" name="Picture 38"/>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4967288" y="3201988"/>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Picture 39"/>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4967288" y="383381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 name="Picture 41"/>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3965575" y="22002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4" name="Picture 42"/>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3965575" y="2579688"/>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5" name="Picture 43"/>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3965575" y="30638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6" name="Picture 14342"/>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4075113" y="4537075"/>
            <a:ext cx="76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7" name="Picture 14345"/>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4386263" y="21764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8" name="Picture 50"/>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4386263" y="35861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9" name="Picture 14346"/>
          <p:cNvPicPr>
            <a:picLocks noChangeAspect="1"/>
          </p:cNvPicPr>
          <p:nvPr/>
        </p:nvPicPr>
        <p:blipFill>
          <a:blip r:embed="rId34">
            <a:extLst>
              <a:ext uri="{28A0092B-C50C-407E-A947-70E740481C1C}">
                <a14:useLocalDpi xmlns:a14="http://schemas.microsoft.com/office/drawing/2010/main" val="0"/>
              </a:ext>
            </a:extLst>
          </a:blip>
          <a:srcRect/>
          <a:stretch>
            <a:fillRect/>
          </a:stretch>
        </p:blipFill>
        <p:spPr bwMode="auto">
          <a:xfrm>
            <a:off x="4235450" y="1944688"/>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0" name="Picture 14347"/>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4238625" y="2301875"/>
            <a:ext cx="177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1" name="Picture 14348"/>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4241800" y="2457450"/>
            <a:ext cx="228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2" name="Picture 14349"/>
          <p:cNvPicPr>
            <a:picLocks noChangeAspect="1"/>
          </p:cNvPicPr>
          <p:nvPr/>
        </p:nvPicPr>
        <p:blipFill>
          <a:blip r:embed="rId37">
            <a:extLst>
              <a:ext uri="{28A0092B-C50C-407E-A947-70E740481C1C}">
                <a14:useLocalDpi xmlns:a14="http://schemas.microsoft.com/office/drawing/2010/main" val="0"/>
              </a:ext>
            </a:extLst>
          </a:blip>
          <a:srcRect/>
          <a:stretch>
            <a:fillRect/>
          </a:stretch>
        </p:blipFill>
        <p:spPr bwMode="auto">
          <a:xfrm>
            <a:off x="4687888" y="1992313"/>
            <a:ext cx="26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3" name="Picture 14350"/>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4713288" y="2459038"/>
            <a:ext cx="2413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4" name="Picture 14351"/>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4241800" y="3244850"/>
            <a:ext cx="292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5" name="Picture 14352"/>
          <p:cNvPicPr>
            <a:picLocks/>
          </p:cNvPicPr>
          <p:nvPr/>
        </p:nvPicPr>
        <p:blipFill>
          <a:blip r:embed="rId40">
            <a:extLst>
              <a:ext uri="{28A0092B-C50C-407E-A947-70E740481C1C}">
                <a14:useLocalDpi xmlns:a14="http://schemas.microsoft.com/office/drawing/2010/main" val="0"/>
              </a:ext>
            </a:extLst>
          </a:blip>
          <a:srcRect/>
          <a:stretch>
            <a:fillRect/>
          </a:stretch>
        </p:blipFill>
        <p:spPr bwMode="auto">
          <a:xfrm>
            <a:off x="4241800" y="3638550"/>
            <a:ext cx="18573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6" name="Picture 14353"/>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4238625" y="3863975"/>
            <a:ext cx="228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7" name="Picture 14354"/>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4705350" y="3416300"/>
            <a:ext cx="25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8" name="Picture 14355"/>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4778375" y="3851275"/>
            <a:ext cx="17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9" name="Picture 62"/>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3660775" y="2454275"/>
            <a:ext cx="2032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70" name="Picture 63"/>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3578225" y="3403600"/>
            <a:ext cx="889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71" name="Picture 14344"/>
          <p:cNvPicPr>
            <a:picLocks noChangeAspect="1"/>
          </p:cNvPicPr>
          <p:nvPr/>
        </p:nvPicPr>
        <p:blipFill>
          <a:blip r:embed="rId46">
            <a:extLst>
              <a:ext uri="{28A0092B-C50C-407E-A947-70E740481C1C}">
                <a14:useLocalDpi xmlns:a14="http://schemas.microsoft.com/office/drawing/2010/main" val="0"/>
              </a:ext>
            </a:extLst>
          </a:blip>
          <a:srcRect/>
          <a:stretch>
            <a:fillRect/>
          </a:stretch>
        </p:blipFill>
        <p:spPr bwMode="auto">
          <a:xfrm>
            <a:off x="39878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72" name="Picture 14356"/>
          <p:cNvPicPr>
            <a:picLocks noChangeAspect="1"/>
          </p:cNvPicPr>
          <p:nvPr/>
        </p:nvPicPr>
        <p:blipFill>
          <a:blip r:embed="rId47">
            <a:extLst>
              <a:ext uri="{28A0092B-C50C-407E-A947-70E740481C1C}">
                <a14:useLocalDpi xmlns:a14="http://schemas.microsoft.com/office/drawing/2010/main" val="0"/>
              </a:ext>
            </a:extLst>
          </a:blip>
          <a:srcRect/>
          <a:stretch>
            <a:fillRect/>
          </a:stretch>
        </p:blipFill>
        <p:spPr bwMode="auto">
          <a:xfrm>
            <a:off x="39751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73" name="Picture 68"/>
          <p:cNvPicPr>
            <a:picLocks noChangeAspect="1"/>
          </p:cNvPicPr>
          <p:nvPr/>
        </p:nvPicPr>
        <p:blipFill>
          <a:blip r:embed="rId47">
            <a:extLst>
              <a:ext uri="{28A0092B-C50C-407E-A947-70E740481C1C}">
                <a14:useLocalDpi xmlns:a14="http://schemas.microsoft.com/office/drawing/2010/main" val="0"/>
              </a:ext>
            </a:extLst>
          </a:blip>
          <a:srcRect/>
          <a:stretch>
            <a:fillRect/>
          </a:stretch>
        </p:blipFill>
        <p:spPr bwMode="auto">
          <a:xfrm>
            <a:off x="3987800" y="4440238"/>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74" name="Picture 70"/>
          <p:cNvPicPr>
            <a:picLocks noChangeAspect="1"/>
          </p:cNvPicPr>
          <p:nvPr/>
        </p:nvPicPr>
        <p:blipFill>
          <a:blip r:embed="rId46">
            <a:extLst>
              <a:ext uri="{28A0092B-C50C-407E-A947-70E740481C1C}">
                <a14:useLocalDpi xmlns:a14="http://schemas.microsoft.com/office/drawing/2010/main" val="0"/>
              </a:ext>
            </a:extLst>
          </a:blip>
          <a:srcRect/>
          <a:stretch>
            <a:fillRect/>
          </a:stretch>
        </p:blipFill>
        <p:spPr bwMode="auto">
          <a:xfrm>
            <a:off x="4000500" y="4448175"/>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75" name="Picture 14359"/>
          <p:cNvPicPr>
            <a:picLocks noChangeAspect="1"/>
          </p:cNvPicPr>
          <p:nvPr/>
        </p:nvPicPr>
        <p:blipFill>
          <a:blip r:embed="rId48">
            <a:extLst>
              <a:ext uri="{28A0092B-C50C-407E-A947-70E740481C1C}">
                <a14:useLocalDpi xmlns:a14="http://schemas.microsoft.com/office/drawing/2010/main" val="0"/>
              </a:ext>
            </a:extLst>
          </a:blip>
          <a:srcRect/>
          <a:stretch>
            <a:fillRect/>
          </a:stretch>
        </p:blipFill>
        <p:spPr bwMode="auto">
          <a:xfrm>
            <a:off x="4321175" y="1708150"/>
            <a:ext cx="5318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76" name="Picture 73"/>
          <p:cNvPicPr>
            <a:picLocks noChangeAspect="1"/>
          </p:cNvPicPr>
          <p:nvPr/>
        </p:nvPicPr>
        <p:blipFill>
          <a:blip r:embed="rId48">
            <a:extLst>
              <a:ext uri="{28A0092B-C50C-407E-A947-70E740481C1C}">
                <a14:useLocalDpi xmlns:a14="http://schemas.microsoft.com/office/drawing/2010/main" val="0"/>
              </a:ext>
            </a:extLst>
          </a:blip>
          <a:srcRect/>
          <a:stretch>
            <a:fillRect/>
          </a:stretch>
        </p:blipFill>
        <p:spPr bwMode="auto">
          <a:xfrm>
            <a:off x="4841875" y="1708150"/>
            <a:ext cx="4699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77" name="Picture 14360"/>
          <p:cNvPicPr>
            <a:picLocks noChangeAspect="1"/>
          </p:cNvPicPr>
          <p:nvPr/>
        </p:nvPicPr>
        <p:blipFill>
          <a:blip r:embed="rId49">
            <a:extLst>
              <a:ext uri="{28A0092B-C50C-407E-A947-70E740481C1C}">
                <a14:useLocalDpi xmlns:a14="http://schemas.microsoft.com/office/drawing/2010/main" val="0"/>
              </a:ext>
            </a:extLst>
          </a:blip>
          <a:srcRect/>
          <a:stretch>
            <a:fillRect/>
          </a:stretch>
        </p:blipFill>
        <p:spPr bwMode="auto">
          <a:xfrm>
            <a:off x="3856038" y="1352550"/>
            <a:ext cx="1457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78" name="Content Placeholder 2"/>
          <p:cNvSpPr txBox="1">
            <a:spLocks/>
          </p:cNvSpPr>
          <p:nvPr/>
        </p:nvSpPr>
        <p:spPr bwMode="auto">
          <a:xfrm>
            <a:off x="4514850" y="1449388"/>
            <a:ext cx="3175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AI</a:t>
            </a:r>
          </a:p>
        </p:txBody>
      </p:sp>
      <p:sp>
        <p:nvSpPr>
          <p:cNvPr id="13379" name="Content Placeholder 2"/>
          <p:cNvSpPr txBox="1">
            <a:spLocks/>
          </p:cNvSpPr>
          <p:nvPr/>
        </p:nvSpPr>
        <p:spPr bwMode="auto">
          <a:xfrm>
            <a:off x="3028950" y="276860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VM</a:t>
            </a:r>
          </a:p>
        </p:txBody>
      </p:sp>
      <p:sp>
        <p:nvSpPr>
          <p:cNvPr id="13380" name="Content Placeholder 2"/>
          <p:cNvSpPr txBox="1">
            <a:spLocks/>
          </p:cNvSpPr>
          <p:nvPr/>
        </p:nvSpPr>
        <p:spPr bwMode="auto">
          <a:xfrm>
            <a:off x="3048000" y="3679825"/>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MS</a:t>
            </a:r>
          </a:p>
        </p:txBody>
      </p:sp>
      <p:pic>
        <p:nvPicPr>
          <p:cNvPr id="13381" name="Picture 137"/>
          <p:cNvPicPr>
            <a:picLocks/>
          </p:cNvPicPr>
          <p:nvPr/>
        </p:nvPicPr>
        <p:blipFill>
          <a:blip r:embed="rId50">
            <a:extLst>
              <a:ext uri="{28A0092B-C50C-407E-A947-70E740481C1C}">
                <a14:useLocalDpi xmlns:a14="http://schemas.microsoft.com/office/drawing/2010/main" val="0"/>
              </a:ext>
            </a:extLst>
          </a:blip>
          <a:srcRect/>
          <a:stretch>
            <a:fillRect/>
          </a:stretch>
        </p:blipFill>
        <p:spPr bwMode="auto">
          <a:xfrm>
            <a:off x="5969000" y="4170363"/>
            <a:ext cx="278765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82" name="Content Placeholder 2"/>
          <p:cNvSpPr txBox="1">
            <a:spLocks/>
          </p:cNvSpPr>
          <p:nvPr/>
        </p:nvSpPr>
        <p:spPr bwMode="auto">
          <a:xfrm>
            <a:off x="8615363" y="4224338"/>
            <a:ext cx="2476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200">
                <a:latin typeface="Museo Sans For Dell 300" charset="0"/>
              </a:rPr>
              <a:t>t</a:t>
            </a:r>
          </a:p>
        </p:txBody>
      </p:sp>
      <p:pic>
        <p:nvPicPr>
          <p:cNvPr id="13383" name="Picture 139"/>
          <p:cNvPicPr>
            <a:picLocks noChangeAspect="1"/>
          </p:cNvPicPr>
          <p:nvPr/>
        </p:nvPicPr>
        <p:blipFill>
          <a:blip r:embed="rId51">
            <a:extLst>
              <a:ext uri="{28A0092B-C50C-407E-A947-70E740481C1C}">
                <a14:useLocalDpi xmlns:a14="http://schemas.microsoft.com/office/drawing/2010/main" val="0"/>
              </a:ext>
            </a:extLst>
          </a:blip>
          <a:srcRect/>
          <a:stretch>
            <a:fillRect/>
          </a:stretch>
        </p:blipFill>
        <p:spPr bwMode="auto">
          <a:xfrm>
            <a:off x="6319838" y="2598738"/>
            <a:ext cx="444500"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84" name="Picture 140"/>
          <p:cNvPicPr>
            <a:picLocks noChangeAspect="1"/>
          </p:cNvPicPr>
          <p:nvPr/>
        </p:nvPicPr>
        <p:blipFill>
          <a:blip r:embed="rId52">
            <a:extLst>
              <a:ext uri="{28A0092B-C50C-407E-A947-70E740481C1C}">
                <a14:useLocalDpi xmlns:a14="http://schemas.microsoft.com/office/drawing/2010/main" val="0"/>
              </a:ext>
            </a:extLst>
          </a:blip>
          <a:srcRect/>
          <a:stretch>
            <a:fillRect/>
          </a:stretch>
        </p:blipFill>
        <p:spPr bwMode="auto">
          <a:xfrm>
            <a:off x="6338888" y="2573338"/>
            <a:ext cx="4191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left)">
                                      <p:cBhvr>
                                        <p:cTn id="7" dur="500"/>
                                        <p:tgtEl>
                                          <p:spTgt spid="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left)">
                                      <p:cBhvr>
                                        <p:cTn id="12" dur="500"/>
                                        <p:tgtEl>
                                          <p:spTgt spid="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wipe(left)">
                                      <p:cBhvr>
                                        <p:cTn id="17" dur="500"/>
                                        <p:tgtEl>
                                          <p:spTgt spid="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left)">
                                      <p:cBhvr>
                                        <p:cTn id="22" dur="500"/>
                                        <p:tgtEl>
                                          <p:spTgt spid="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wipe(left)">
                                      <p:cBhvr>
                                        <p:cTn id="27" dur="500"/>
                                        <p:tgtEl>
                                          <p:spTgt spid="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9">
                                            <p:txEl>
                                              <p:pRg st="0" end="0"/>
                                            </p:txEl>
                                          </p:spTgt>
                                        </p:tgtEl>
                                        <p:attrNameLst>
                                          <p:attrName>style.visibility</p:attrName>
                                        </p:attrNameLst>
                                      </p:cBhvr>
                                      <p:to>
                                        <p:strVal val="visible"/>
                                      </p:to>
                                    </p:set>
                                    <p:animEffect transition="in" filter="wipe(left)">
                                      <p:cBhvr>
                                        <p:cTn id="32" dur="500"/>
                                        <p:tgtEl>
                                          <p:spTgt spid="99">
                                            <p:txEl>
                                              <p:pRg st="0" end="0"/>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9">
                                            <p:txEl>
                                              <p:pRg st="1" end="1"/>
                                            </p:txEl>
                                          </p:spTgt>
                                        </p:tgtEl>
                                        <p:attrNameLst>
                                          <p:attrName>style.visibility</p:attrName>
                                        </p:attrNameLst>
                                      </p:cBhvr>
                                      <p:to>
                                        <p:strVal val="visible"/>
                                      </p:to>
                                    </p:set>
                                    <p:animEffect transition="in" filter="wipe(left)">
                                      <p:cBhvr>
                                        <p:cTn id="36" dur="500"/>
                                        <p:tgtEl>
                                          <p:spTgt spid="99">
                                            <p:txEl>
                                              <p:pRg st="1" end="1"/>
                                            </p:txEl>
                                          </p:spTgt>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99">
                                            <p:txEl>
                                              <p:pRg st="2" end="2"/>
                                            </p:txEl>
                                          </p:spTgt>
                                        </p:tgtEl>
                                        <p:attrNameLst>
                                          <p:attrName>style.visibility</p:attrName>
                                        </p:attrNameLst>
                                      </p:cBhvr>
                                      <p:to>
                                        <p:strVal val="visible"/>
                                      </p:to>
                                    </p:set>
                                    <p:animEffect transition="in" filter="wipe(left)">
                                      <p:cBhvr>
                                        <p:cTn id="40" dur="500"/>
                                        <p:tgtEl>
                                          <p:spTgt spid="99">
                                            <p:txEl>
                                              <p:pRg st="2" end="2"/>
                                            </p:txEl>
                                          </p:spTgt>
                                        </p:tgtEl>
                                      </p:cBhvr>
                                    </p:animEffect>
                                  </p:childTnLst>
                                </p:cTn>
                              </p:par>
                            </p:childTnLst>
                          </p:cTn>
                        </p:par>
                        <p:par>
                          <p:cTn id="41" fill="hold" nodeType="afterGroup">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99">
                                            <p:txEl>
                                              <p:pRg st="3" end="3"/>
                                            </p:txEl>
                                          </p:spTgt>
                                        </p:tgtEl>
                                        <p:attrNameLst>
                                          <p:attrName>style.visibility</p:attrName>
                                        </p:attrNameLst>
                                      </p:cBhvr>
                                      <p:to>
                                        <p:strVal val="visible"/>
                                      </p:to>
                                    </p:set>
                                    <p:animEffect transition="in" filter="wipe(left)">
                                      <p:cBhvr>
                                        <p:cTn id="44" dur="500"/>
                                        <p:tgtEl>
                                          <p:spTgt spid="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8" grpId="0"/>
      <p:bldP spid="9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bwMode="auto">
          <a:xfrm>
            <a:off x="457200" y="-12700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Museo For Dell 300" charset="0"/>
                <a:ea typeface="ＭＳ Ｐゴシック" pitchFamily="34" charset="-128"/>
              </a:rPr>
              <a:t>The power to do more</a:t>
            </a:r>
          </a:p>
        </p:txBody>
      </p:sp>
      <p:pic>
        <p:nvPicPr>
          <p:cNvPr id="2765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7150" y="1943100"/>
            <a:ext cx="3949700"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800"/>
                                        <p:tgtEl>
                                          <p:spTgt spid="27650"/>
                                        </p:tgtEl>
                                      </p:cBhvr>
                                    </p:animEffect>
                                    <p:set>
                                      <p:cBhvr>
                                        <p:cTn id="7" dur="1" fill="hold">
                                          <p:stCondLst>
                                            <p:cond delay="799"/>
                                          </p:stCondLst>
                                        </p:cTn>
                                        <p:tgtEl>
                                          <p:spTgt spid="276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sz="1800" dirty="0">
                <a:solidFill>
                  <a:srgbClr val="4F81BD">
                    <a:lumMod val="75000"/>
                  </a:srgbClr>
                </a:solidFill>
                <a:latin typeface="微软雅黑"/>
                <a:cs typeface="Segoe UI" pitchFamily="34" charset="0"/>
              </a:rPr>
              <a:t>百</a:t>
            </a:r>
            <a:r>
              <a:rPr lang="zh-CN" altLang="en-US" sz="1800" dirty="0" smtClean="0">
                <a:solidFill>
                  <a:srgbClr val="4F81BD">
                    <a:lumMod val="75000"/>
                  </a:srgbClr>
                </a:solidFill>
                <a:latin typeface="微软雅黑"/>
                <a:cs typeface="Segoe UI" pitchFamily="34" charset="0"/>
              </a:rPr>
              <a:t>度传课：司马懿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网易学堂：司马懿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知乎：       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a:lnSpc>
                <a:spcPct val="150000"/>
              </a:lnSpc>
            </a:pPr>
            <a:r>
              <a:rPr lang="zh-CN" altLang="en-US" sz="1800" dirty="0" smtClean="0">
                <a:solidFill>
                  <a:srgbClr val="4F81BD">
                    <a:lumMod val="75000"/>
                  </a:srgbClr>
                </a:solidFill>
                <a:latin typeface="微软雅黑"/>
                <a:ea typeface="微软雅黑"/>
                <a:cs typeface="Segoe UI" pitchFamily="34" charset="0"/>
              </a:rPr>
              <a:t>学习世界五百强和咨询公司</a:t>
            </a:r>
            <a:r>
              <a:rPr lang="en-US" altLang="zh-CN" sz="1800" dirty="0" smtClean="0">
                <a:solidFill>
                  <a:srgbClr val="4F81BD">
                    <a:lumMod val="75000"/>
                  </a:srgbClr>
                </a:solidFill>
                <a:latin typeface="微软雅黑"/>
                <a:ea typeface="微软雅黑"/>
                <a:cs typeface="Segoe UI" pitchFamily="34" charset="0"/>
              </a:rPr>
              <a:t>PPT</a:t>
            </a:r>
            <a:r>
              <a:rPr lang="zh-CN" altLang="en-US" sz="1800" dirty="0" smtClean="0">
                <a:solidFill>
                  <a:srgbClr val="4F81BD">
                    <a:lumMod val="75000"/>
                  </a:srgbClr>
                </a:solidFill>
                <a:latin typeface="微软雅黑"/>
                <a:ea typeface="微软雅黑"/>
                <a:cs typeface="Segoe UI" pitchFamily="34" charset="0"/>
              </a:rPr>
              <a:t>课程请访问如下网站搜索：“司马懿”</a:t>
            </a:r>
            <a:endParaRPr lang="zh-CN" altLang="en-US" sz="1800" dirty="0">
              <a:solidFill>
                <a:srgbClr val="4F81BD">
                  <a:lumMod val="75000"/>
                </a:srgbClr>
              </a:solidFill>
              <a:latin typeface="微软雅黑"/>
              <a:ea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bwMode="auto">
          <a:xfrm>
            <a:off x="457200" y="-1338263"/>
            <a:ext cx="822960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Museo For Dell 300" charset="0"/>
                <a:ea typeface="ＭＳ Ｐゴシック" pitchFamily="34" charset="-128"/>
              </a:rPr>
              <a:t>Your challenges</a:t>
            </a:r>
          </a:p>
        </p:txBody>
      </p:sp>
      <p:sp>
        <p:nvSpPr>
          <p:cNvPr id="14341" name="Content Placeholder 2"/>
          <p:cNvSpPr txBox="1">
            <a:spLocks/>
          </p:cNvSpPr>
          <p:nvPr/>
        </p:nvSpPr>
        <p:spPr bwMode="auto">
          <a:xfrm>
            <a:off x="695325" y="78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444444"/>
                </a:solidFill>
                <a:latin typeface="Museo Sans For Dell 300" charset="0"/>
              </a:rPr>
              <a:t>- Complexity</a:t>
            </a:r>
          </a:p>
        </p:txBody>
      </p:sp>
      <p:sp>
        <p:nvSpPr>
          <p:cNvPr id="14342" name="Content Placeholder 2"/>
          <p:cNvSpPr txBox="1">
            <a:spLocks/>
          </p:cNvSpPr>
          <p:nvPr/>
        </p:nvSpPr>
        <p:spPr bwMode="auto">
          <a:xfrm>
            <a:off x="695325" y="112712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Reactive mode</a:t>
            </a:r>
          </a:p>
        </p:txBody>
      </p:sp>
      <p:sp>
        <p:nvSpPr>
          <p:cNvPr id="14340" name="Content Placeholder 2"/>
          <p:cNvSpPr txBox="1">
            <a:spLocks/>
          </p:cNvSpPr>
          <p:nvPr/>
        </p:nvSpPr>
        <p:spPr bwMode="auto">
          <a:xfrm>
            <a:off x="695325" y="460375"/>
            <a:ext cx="16335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Speed of bus.</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left)">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wipe(left)">
                                      <p:cBhvr>
                                        <p:cTn id="12" dur="500"/>
                                        <p:tgtEl>
                                          <p:spTgt spid="14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wipe(left)">
                                      <p:cBhvr>
                                        <p:cTn id="1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p:bldP spid="143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bwMode="auto">
          <a:xfrm>
            <a:off x="457200" y="-1338263"/>
            <a:ext cx="822960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Museo For Dell 300" charset="0"/>
                <a:ea typeface="ＭＳ Ｐゴシック" pitchFamily="34" charset="-128"/>
              </a:rPr>
              <a:t>Faster turnaround</a:t>
            </a:r>
          </a:p>
        </p:txBody>
      </p:sp>
      <p:sp>
        <p:nvSpPr>
          <p:cNvPr id="6147" name="Content Placeholder 2"/>
          <p:cNvSpPr txBox="1">
            <a:spLocks/>
          </p:cNvSpPr>
          <p:nvPr/>
        </p:nvSpPr>
        <p:spPr bwMode="auto">
          <a:xfrm>
            <a:off x="695325" y="78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444444"/>
                </a:solidFill>
                <a:latin typeface="Museo Sans For Dell 300" charset="0"/>
              </a:rPr>
              <a:t>- Complexity</a:t>
            </a:r>
          </a:p>
        </p:txBody>
      </p:sp>
      <p:sp>
        <p:nvSpPr>
          <p:cNvPr id="6148" name="Content Placeholder 2"/>
          <p:cNvSpPr txBox="1">
            <a:spLocks/>
          </p:cNvSpPr>
          <p:nvPr/>
        </p:nvSpPr>
        <p:spPr bwMode="auto">
          <a:xfrm>
            <a:off x="695325" y="112712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Reactive mode</a:t>
            </a:r>
          </a:p>
        </p:txBody>
      </p:sp>
      <p:sp>
        <p:nvSpPr>
          <p:cNvPr id="6149" name="Content Placeholder 2"/>
          <p:cNvSpPr txBox="1">
            <a:spLocks/>
          </p:cNvSpPr>
          <p:nvPr/>
        </p:nvSpPr>
        <p:spPr bwMode="auto">
          <a:xfrm>
            <a:off x="695325" y="460375"/>
            <a:ext cx="16335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Speed of bus.</a:t>
            </a:r>
          </a:p>
        </p:txBody>
      </p:sp>
      <p:sp>
        <p:nvSpPr>
          <p:cNvPr id="6" name="Content Placeholder 2"/>
          <p:cNvSpPr txBox="1">
            <a:spLocks/>
          </p:cNvSpPr>
          <p:nvPr/>
        </p:nvSpPr>
        <p:spPr bwMode="auto">
          <a:xfrm>
            <a:off x="842963" y="2246313"/>
            <a:ext cx="315912"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487613"/>
            <a:ext cx="1193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2420938"/>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0175" y="2420938"/>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17713" y="2300288"/>
            <a:ext cx="38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TextBox 10"/>
          <p:cNvSpPr txBox="1">
            <a:spLocks noChangeArrowheads="1"/>
          </p:cNvSpPr>
          <p:nvPr/>
        </p:nvSpPr>
        <p:spPr bwMode="auto">
          <a:xfrm>
            <a:off x="2032000" y="2654300"/>
            <a:ext cx="2746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3363" indent="-233363"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bg1"/>
              </a:buClr>
              <a:buFont typeface="Arial" pitchFamily="34" charset="0"/>
              <a:buChar char="•"/>
            </a:pPr>
            <a:endParaRPr lang="zh-CN" altLang="zh-CN" sz="2000">
              <a:solidFill>
                <a:schemeClr val="bg2"/>
              </a:solidFill>
              <a:latin typeface="Museo Sans For Dell" pitchFamily="2" charset="0"/>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66813" y="271780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17650" y="271780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01813" y="271780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68525" y="271780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076450" y="2493963"/>
            <a:ext cx="3937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516188" y="2390775"/>
            <a:ext cx="38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255838" y="3059113"/>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71625" y="2162175"/>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nodeType="afterGroup">
                            <p:stCondLst>
                              <p:cond delay="1000"/>
                            </p:stCondLst>
                            <p:childTnLst>
                              <p:par>
                                <p:cTn id="22" presetID="21" presetClass="entr" presetSubtype="1"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1)">
                                      <p:cBhvr>
                                        <p:cTn id="24" dur="500"/>
                                        <p:tgtEl>
                                          <p:spTgt spid="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1" presetClass="entr" presetSubtype="1"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heel(1)">
                                      <p:cBhvr>
                                        <p:cTn id="34" dur="500"/>
                                        <p:tgtEl>
                                          <p:spTgt spid="13"/>
                                        </p:tgtEl>
                                      </p:cBhvr>
                                    </p:animEffect>
                                  </p:childTnLst>
                                </p:cTn>
                              </p:par>
                            </p:childTnLst>
                          </p:cTn>
                        </p:par>
                        <p:par>
                          <p:cTn id="35" fill="hold" nodeType="afterGroup">
                            <p:stCondLst>
                              <p:cond delay="500"/>
                            </p:stCondLst>
                            <p:childTnLst>
                              <p:par>
                                <p:cTn id="36" presetID="21" presetClass="entr" presetSubtype="1"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1)">
                                      <p:cBhvr>
                                        <p:cTn id="38" dur="500"/>
                                        <p:tgtEl>
                                          <p:spTgt spid="14"/>
                                        </p:tgtEl>
                                      </p:cBhvr>
                                    </p:animEffect>
                                  </p:childTnLst>
                                </p:cTn>
                              </p:par>
                            </p:childTnLst>
                          </p:cTn>
                        </p:par>
                        <p:par>
                          <p:cTn id="39" fill="hold" nodeType="afterGroup">
                            <p:stCondLst>
                              <p:cond delay="1000"/>
                            </p:stCondLst>
                            <p:childTnLst>
                              <p:par>
                                <p:cTn id="40" presetID="21" presetClass="entr" presetSubtype="1"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heel(1)">
                                      <p:cBhvr>
                                        <p:cTn id="42" dur="500"/>
                                        <p:tgtEl>
                                          <p:spTgt spid="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up)">
                                      <p:cBhvr>
                                        <p:cTn id="51" dur="500"/>
                                        <p:tgtEl>
                                          <p:spTgt spid="1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left)">
                                      <p:cBhvr>
                                        <p:cTn id="56" dur="500"/>
                                        <p:tgtEl>
                                          <p:spTgt spid="18"/>
                                        </p:tgtEl>
                                      </p:cBhvr>
                                    </p:animEffect>
                                  </p:childTnLst>
                                </p:cTn>
                              </p:par>
                            </p:childTnLst>
                          </p:cTn>
                        </p:par>
                        <p:par>
                          <p:cTn id="57" fill="hold" nodeType="afterGroup">
                            <p:stCondLst>
                              <p:cond delay="500"/>
                            </p:stCondLst>
                            <p:childTnLst>
                              <p:par>
                                <p:cTn id="58" presetID="22" presetClass="entr" presetSubtype="2" fill="hold"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right)">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675" y="3228975"/>
            <a:ext cx="673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idx="4294967295"/>
          </p:nvPr>
        </p:nvSpPr>
        <p:spPr bwMode="auto">
          <a:xfrm>
            <a:off x="457200" y="-1338263"/>
            <a:ext cx="822960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Museo For Dell 300" charset="0"/>
                <a:ea typeface="ＭＳ Ｐゴシック" pitchFamily="34" charset="-128"/>
              </a:rPr>
              <a:t>Move at the speed of business</a:t>
            </a:r>
          </a:p>
        </p:txBody>
      </p:sp>
      <p:sp>
        <p:nvSpPr>
          <p:cNvPr id="7172" name="Content Placeholder 2"/>
          <p:cNvSpPr txBox="1">
            <a:spLocks/>
          </p:cNvSpPr>
          <p:nvPr/>
        </p:nvSpPr>
        <p:spPr bwMode="auto">
          <a:xfrm>
            <a:off x="695325" y="78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444444"/>
                </a:solidFill>
                <a:latin typeface="Museo Sans For Dell 300" charset="0"/>
              </a:rPr>
              <a:t>- Complexity</a:t>
            </a:r>
          </a:p>
        </p:txBody>
      </p:sp>
      <p:sp>
        <p:nvSpPr>
          <p:cNvPr id="7173" name="Content Placeholder 2"/>
          <p:cNvSpPr txBox="1">
            <a:spLocks/>
          </p:cNvSpPr>
          <p:nvPr/>
        </p:nvSpPr>
        <p:spPr bwMode="auto">
          <a:xfrm>
            <a:off x="695325" y="112712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Reactive mode</a:t>
            </a:r>
          </a:p>
        </p:txBody>
      </p:sp>
      <p:sp>
        <p:nvSpPr>
          <p:cNvPr id="7174" name="Content Placeholder 2"/>
          <p:cNvSpPr txBox="1">
            <a:spLocks/>
          </p:cNvSpPr>
          <p:nvPr/>
        </p:nvSpPr>
        <p:spPr bwMode="auto">
          <a:xfrm>
            <a:off x="695325" y="460375"/>
            <a:ext cx="16335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Speed of bus.</a:t>
            </a:r>
          </a:p>
        </p:txBody>
      </p:sp>
      <p:sp>
        <p:nvSpPr>
          <p:cNvPr id="7175" name="Content Placeholder 2"/>
          <p:cNvSpPr txBox="1">
            <a:spLocks/>
          </p:cNvSpPr>
          <p:nvPr/>
        </p:nvSpPr>
        <p:spPr bwMode="auto">
          <a:xfrm>
            <a:off x="842963" y="2246313"/>
            <a:ext cx="315912"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t</a:t>
            </a:r>
          </a:p>
        </p:txBody>
      </p:sp>
      <p:pic>
        <p:nvPicPr>
          <p:cNvPr id="7176"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675" y="2487613"/>
            <a:ext cx="1193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2420938"/>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00175" y="2420938"/>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17713" y="2300288"/>
            <a:ext cx="38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10"/>
          <p:cNvSpPr txBox="1">
            <a:spLocks noChangeArrowheads="1"/>
          </p:cNvSpPr>
          <p:nvPr/>
        </p:nvSpPr>
        <p:spPr bwMode="auto">
          <a:xfrm>
            <a:off x="2032000" y="2654300"/>
            <a:ext cx="2746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3363" indent="-233363"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bg1"/>
              </a:buClr>
              <a:buFont typeface="Arial" pitchFamily="34" charset="0"/>
              <a:buChar char="•"/>
            </a:pPr>
            <a:endParaRPr lang="zh-CN" altLang="zh-CN" sz="2000">
              <a:solidFill>
                <a:schemeClr val="bg2"/>
              </a:solidFill>
              <a:latin typeface="Museo Sans For Dell" pitchFamily="2" charset="0"/>
            </a:endParaRPr>
          </a:p>
        </p:txBody>
      </p:sp>
      <p:pic>
        <p:nvPicPr>
          <p:cNvPr id="7181"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66813" y="271780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517650" y="271780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1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801813" y="271780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1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68525" y="271780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5" name="Picture 1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076450" y="2493963"/>
            <a:ext cx="3937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6" name="Picture 1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16188" y="2390775"/>
            <a:ext cx="38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7" name="Picture 1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255838" y="3059113"/>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8" name="Picture 18"/>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71625" y="2162175"/>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Content Placeholder 2"/>
          <p:cNvSpPr txBox="1">
            <a:spLocks/>
          </p:cNvSpPr>
          <p:nvPr/>
        </p:nvSpPr>
        <p:spPr bwMode="auto">
          <a:xfrm>
            <a:off x="830263" y="4513263"/>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Open manage essentials</a:t>
            </a:r>
          </a:p>
        </p:txBody>
      </p:sp>
      <p:sp>
        <p:nvSpPr>
          <p:cNvPr id="21" name="Content Placeholder 2"/>
          <p:cNvSpPr txBox="1">
            <a:spLocks/>
          </p:cNvSpPr>
          <p:nvPr/>
        </p:nvSpPr>
        <p:spPr bwMode="auto">
          <a:xfrm>
            <a:off x="830263" y="48545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- 1:Many</a:t>
            </a:r>
          </a:p>
        </p:txBody>
      </p:sp>
      <p:sp>
        <p:nvSpPr>
          <p:cNvPr id="22" name="Content Placeholder 2"/>
          <p:cNvSpPr txBox="1">
            <a:spLocks/>
          </p:cNvSpPr>
          <p:nvPr/>
        </p:nvSpPr>
        <p:spPr bwMode="auto">
          <a:xfrm>
            <a:off x="830263" y="52149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Embedded</a:t>
            </a:r>
          </a:p>
        </p:txBody>
      </p:sp>
      <p:sp>
        <p:nvSpPr>
          <p:cNvPr id="23" name="Content Placeholder 2"/>
          <p:cNvSpPr txBox="1">
            <a:spLocks/>
          </p:cNvSpPr>
          <p:nvPr/>
        </p:nvSpPr>
        <p:spPr bwMode="auto">
          <a:xfrm>
            <a:off x="830263" y="55499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Blade specific mgmt.</a:t>
            </a:r>
          </a:p>
        </p:txBody>
      </p:sp>
      <p:sp>
        <p:nvSpPr>
          <p:cNvPr id="24" name="Content Placeholder 2"/>
          <p:cNvSpPr txBox="1">
            <a:spLocks/>
          </p:cNvSpPr>
          <p:nvPr/>
        </p:nvSpPr>
        <p:spPr bwMode="auto">
          <a:xfrm>
            <a:off x="830263" y="58753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End to end</a:t>
            </a:r>
          </a:p>
        </p:txBody>
      </p:sp>
      <p:pic>
        <p:nvPicPr>
          <p:cNvPr id="2" name="Picture 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95300" y="3327400"/>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01688" y="3327400"/>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58813" y="3533775"/>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400175" y="305435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43050" y="3387725"/>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701800" y="3714750"/>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108075" y="3213100"/>
            <a:ext cx="254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12838" y="3497263"/>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01725" y="3657600"/>
            <a:ext cx="444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500"/>
                                        <p:tgtEl>
                                          <p:spTgt spid="2"/>
                                        </p:tgtEl>
                                      </p:cBhvr>
                                    </p:animEffect>
                                  </p:childTnLst>
                                </p:cTn>
                              </p:par>
                            </p:childTnLst>
                          </p:cTn>
                        </p:par>
                        <p:par>
                          <p:cTn id="17" fill="hold" nodeType="afterGroup">
                            <p:stCondLst>
                              <p:cond delay="500"/>
                            </p:stCondLst>
                            <p:childTnLst>
                              <p:par>
                                <p:cTn id="18" presetID="21"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500"/>
                                        <p:tgtEl>
                                          <p:spTgt spid="26"/>
                                        </p:tgtEl>
                                      </p:cBhvr>
                                    </p:animEffect>
                                  </p:childTnLst>
                                </p:cTn>
                              </p:par>
                            </p:childTnLst>
                          </p:cTn>
                        </p:par>
                        <p:par>
                          <p:cTn id="21" fill="hold" nodeType="afterGroup">
                            <p:stCondLst>
                              <p:cond delay="1000"/>
                            </p:stCondLst>
                            <p:childTnLst>
                              <p:par>
                                <p:cTn id="22" presetID="21" presetClass="entr" presetSubtype="1"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wheel(1)">
                                      <p:cBhvr>
                                        <p:cTn id="24" dur="500"/>
                                        <p:tgtEl>
                                          <p:spTgt spid="27"/>
                                        </p:tgtEl>
                                      </p:cBhvr>
                                    </p:animEffect>
                                  </p:childTnLst>
                                </p:cTn>
                              </p:par>
                            </p:childTnLst>
                          </p:cTn>
                        </p:par>
                        <p:par>
                          <p:cTn id="25" fill="hold" nodeType="afterGroup">
                            <p:stCondLst>
                              <p:cond delay="1500"/>
                            </p:stCondLst>
                            <p:childTnLst>
                              <p:par>
                                <p:cTn id="26" presetID="21"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heel(1)">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nodeType="afterGroup">
                            <p:stCondLst>
                              <p:cond delay="500"/>
                            </p:stCondLst>
                            <p:childTnLst>
                              <p:par>
                                <p:cTn id="35" presetID="21" presetClass="entr" presetSubtype="1"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500"/>
                                        <p:tgtEl>
                                          <p:spTgt spid="4"/>
                                        </p:tgtEl>
                                      </p:cBhvr>
                                    </p:animEffect>
                                  </p:childTnLst>
                                </p:cTn>
                              </p:par>
                            </p:childTnLst>
                          </p:cTn>
                        </p:par>
                        <p:par>
                          <p:cTn id="38" fill="hold" nodeType="afterGroup">
                            <p:stCondLst>
                              <p:cond delay="1000"/>
                            </p:stCondLst>
                            <p:childTnLst>
                              <p:par>
                                <p:cTn id="39" presetID="22" presetClass="entr" presetSubtype="8"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nodeType="afterGroup">
                            <p:stCondLst>
                              <p:cond delay="1500"/>
                            </p:stCondLst>
                            <p:childTnLst>
                              <p:par>
                                <p:cTn id="43" presetID="21" presetClass="entr" presetSubtype="1"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heel(1)">
                                      <p:cBhvr>
                                        <p:cTn id="45" dur="500"/>
                                        <p:tgtEl>
                                          <p:spTgt spid="30"/>
                                        </p:tgtEl>
                                      </p:cBhvr>
                                    </p:animEffect>
                                  </p:childTnLst>
                                </p:cTn>
                              </p:par>
                            </p:childTnLst>
                          </p:cTn>
                        </p:par>
                        <p:par>
                          <p:cTn id="46" fill="hold" nodeType="afterGroup">
                            <p:stCondLst>
                              <p:cond delay="2000"/>
                            </p:stCondLst>
                            <p:childTnLst>
                              <p:par>
                                <p:cTn id="47" presetID="22" presetClass="entr" presetSubtype="8"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wipe(left)">
                                      <p:cBhvr>
                                        <p:cTn id="49" dur="500"/>
                                        <p:tgtEl>
                                          <p:spTgt spid="28"/>
                                        </p:tgtEl>
                                      </p:cBhvr>
                                    </p:animEffect>
                                  </p:childTnLst>
                                </p:cTn>
                              </p:par>
                            </p:childTnLst>
                          </p:cTn>
                        </p:par>
                        <p:par>
                          <p:cTn id="50" fill="hold" nodeType="afterGroup">
                            <p:stCondLst>
                              <p:cond delay="2500"/>
                            </p:stCondLst>
                            <p:childTnLst>
                              <p:par>
                                <p:cTn id="51" presetID="21" presetClass="entr" presetSubtype="1"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heel(1)">
                                      <p:cBhvr>
                                        <p:cTn id="53" dur="500"/>
                                        <p:tgtEl>
                                          <p:spTgt spid="3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bwMode="auto">
          <a:xfrm>
            <a:off x="457200" y="-1338263"/>
            <a:ext cx="822960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Museo For Dell 300" charset="0"/>
                <a:ea typeface="ＭＳ Ｐゴシック" pitchFamily="34" charset="-128"/>
              </a:rPr>
              <a:t>Expanding infrastucture</a:t>
            </a:r>
          </a:p>
        </p:txBody>
      </p:sp>
      <p:sp>
        <p:nvSpPr>
          <p:cNvPr id="8195" name="Content Placeholder 2"/>
          <p:cNvSpPr txBox="1">
            <a:spLocks/>
          </p:cNvSpPr>
          <p:nvPr/>
        </p:nvSpPr>
        <p:spPr bwMode="auto">
          <a:xfrm>
            <a:off x="695325" y="78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444444"/>
                </a:solidFill>
                <a:latin typeface="Museo Sans For Dell 300" charset="0"/>
              </a:rPr>
              <a:t>- Complexity</a:t>
            </a:r>
          </a:p>
        </p:txBody>
      </p:sp>
      <p:sp>
        <p:nvSpPr>
          <p:cNvPr id="8196" name="Content Placeholder 2"/>
          <p:cNvSpPr txBox="1">
            <a:spLocks/>
          </p:cNvSpPr>
          <p:nvPr/>
        </p:nvSpPr>
        <p:spPr bwMode="auto">
          <a:xfrm>
            <a:off x="695325" y="112712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Reactive mode</a:t>
            </a:r>
          </a:p>
        </p:txBody>
      </p:sp>
      <p:sp>
        <p:nvSpPr>
          <p:cNvPr id="8197" name="Content Placeholder 2"/>
          <p:cNvSpPr txBox="1">
            <a:spLocks/>
          </p:cNvSpPr>
          <p:nvPr/>
        </p:nvSpPr>
        <p:spPr bwMode="auto">
          <a:xfrm>
            <a:off x="695325" y="460375"/>
            <a:ext cx="16335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Speed of bus.</a:t>
            </a: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6888" y="3062288"/>
            <a:ext cx="24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 name="Picture 1433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9775" y="3197225"/>
            <a:ext cx="292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Picture 1433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187166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2390775"/>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3201988"/>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383381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433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1836738"/>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22002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2579688"/>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30638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3530600"/>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4083050"/>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434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75113" y="4537075"/>
            <a:ext cx="76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434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386263" y="21764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386263" y="35861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434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235450" y="1944688"/>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1434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238625" y="2301875"/>
            <a:ext cx="177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1434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241800" y="2457450"/>
            <a:ext cx="228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0" name="Picture 1434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687888" y="1992313"/>
            <a:ext cx="26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435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713288" y="2459038"/>
            <a:ext cx="2413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435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241800" y="3244850"/>
            <a:ext cx="292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14352"/>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4241800" y="3638550"/>
            <a:ext cx="18573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4" name="Picture 14353"/>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238625" y="3863975"/>
            <a:ext cx="228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5" name="Picture 14354"/>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705350" y="3416300"/>
            <a:ext cx="25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6" name="Picture 14355"/>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4778375" y="3851275"/>
            <a:ext cx="17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23" name="Group 1"/>
          <p:cNvGrpSpPr>
            <a:grpSpLocks/>
          </p:cNvGrpSpPr>
          <p:nvPr/>
        </p:nvGrpSpPr>
        <p:grpSpPr bwMode="auto">
          <a:xfrm>
            <a:off x="447675" y="2162175"/>
            <a:ext cx="2125663" cy="1819275"/>
            <a:chOff x="447329" y="2043113"/>
            <a:chExt cx="2125662" cy="1819275"/>
          </a:xfrm>
        </p:grpSpPr>
        <p:pic>
          <p:nvPicPr>
            <p:cNvPr id="8229" name="Picture 59"/>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447329" y="3109913"/>
              <a:ext cx="673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0" name="Content Placeholder 2"/>
            <p:cNvSpPr txBox="1">
              <a:spLocks/>
            </p:cNvSpPr>
            <p:nvPr/>
          </p:nvSpPr>
          <p:spPr bwMode="auto">
            <a:xfrm>
              <a:off x="842616" y="212725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t</a:t>
              </a:r>
            </a:p>
          </p:txBody>
        </p:sp>
        <p:pic>
          <p:nvPicPr>
            <p:cNvPr id="8231" name="Picture 6"/>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828329" y="2368550"/>
              <a:ext cx="1193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2" name="Picture 7"/>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107597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3" name="Picture 8"/>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139982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4" name="Picture 9"/>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2017366" y="2181225"/>
              <a:ext cx="38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35" name="TextBox 65"/>
            <p:cNvSpPr txBox="1">
              <a:spLocks noChangeArrowheads="1"/>
            </p:cNvSpPr>
            <p:nvPr/>
          </p:nvSpPr>
          <p:spPr bwMode="auto">
            <a:xfrm>
              <a:off x="2031653" y="2535238"/>
              <a:ext cx="2746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3363" indent="-233363"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bg1"/>
                </a:buClr>
                <a:buFont typeface="Arial" pitchFamily="34" charset="0"/>
                <a:buChar char="•"/>
              </a:pPr>
              <a:endParaRPr lang="zh-CN" altLang="zh-CN" sz="2000">
                <a:solidFill>
                  <a:schemeClr val="bg2"/>
                </a:solidFill>
                <a:latin typeface="Museo Sans For Dell" pitchFamily="2" charset="0"/>
              </a:endParaRPr>
            </a:p>
          </p:txBody>
        </p:sp>
        <p:pic>
          <p:nvPicPr>
            <p:cNvPr id="8236" name="Picture 11"/>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1166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7" name="Picture 12"/>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1517304"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8" name="Picture 13"/>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1801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39" name="Picture 14"/>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2168179"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0" name="Picture 15"/>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2076104" y="2374900"/>
              <a:ext cx="3937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1" name="Picture 16"/>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2515841" y="2271713"/>
              <a:ext cx="38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2" name="Picture 17"/>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2255491" y="294005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3" name="Picture 18"/>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1571279" y="2043113"/>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4" name="Picture 74"/>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494954"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5" name="Picture 75"/>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801341"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6" name="Picture 76"/>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658466" y="3414713"/>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7" name="Picture 77"/>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1399829" y="29352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8" name="Picture 78"/>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1542704" y="3268663"/>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49" name="Picture 79"/>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1701454" y="35956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50" name="Picture 80"/>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1107729" y="3094038"/>
              <a:ext cx="254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51" name="Picture 81"/>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1112491" y="337820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52" name="Picture 82"/>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1101379" y="3538538"/>
              <a:ext cx="444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24" name="Content Placeholder 2"/>
          <p:cNvSpPr txBox="1">
            <a:spLocks/>
          </p:cNvSpPr>
          <p:nvPr/>
        </p:nvSpPr>
        <p:spPr bwMode="auto">
          <a:xfrm>
            <a:off x="830263" y="4513263"/>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Open manage essentials</a:t>
            </a:r>
          </a:p>
        </p:txBody>
      </p:sp>
      <p:sp>
        <p:nvSpPr>
          <p:cNvPr id="8225" name="Content Placeholder 2"/>
          <p:cNvSpPr txBox="1">
            <a:spLocks/>
          </p:cNvSpPr>
          <p:nvPr/>
        </p:nvSpPr>
        <p:spPr bwMode="auto">
          <a:xfrm>
            <a:off x="830263" y="48545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- 1:Many</a:t>
            </a:r>
          </a:p>
        </p:txBody>
      </p:sp>
      <p:sp>
        <p:nvSpPr>
          <p:cNvPr id="8226" name="Content Placeholder 2"/>
          <p:cNvSpPr txBox="1">
            <a:spLocks/>
          </p:cNvSpPr>
          <p:nvPr/>
        </p:nvSpPr>
        <p:spPr bwMode="auto">
          <a:xfrm>
            <a:off x="830263" y="52149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Embedded</a:t>
            </a:r>
          </a:p>
        </p:txBody>
      </p:sp>
      <p:sp>
        <p:nvSpPr>
          <p:cNvPr id="8227" name="Content Placeholder 2"/>
          <p:cNvSpPr txBox="1">
            <a:spLocks/>
          </p:cNvSpPr>
          <p:nvPr/>
        </p:nvSpPr>
        <p:spPr bwMode="auto">
          <a:xfrm>
            <a:off x="830263" y="55499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Blade specific mgmt.</a:t>
            </a:r>
          </a:p>
        </p:txBody>
      </p:sp>
      <p:sp>
        <p:nvSpPr>
          <p:cNvPr id="8228" name="Content Placeholder 2"/>
          <p:cNvSpPr txBox="1">
            <a:spLocks/>
          </p:cNvSpPr>
          <p:nvPr/>
        </p:nvSpPr>
        <p:spPr bwMode="auto">
          <a:xfrm>
            <a:off x="830263" y="58753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End to end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wheel(1)">
                                      <p:cBhvr>
                                        <p:cTn id="7" dur="500"/>
                                        <p:tgtEl>
                                          <p:spTgt spid="14339"/>
                                        </p:tgtEl>
                                      </p:cBhvr>
                                    </p:animEffect>
                                  </p:childTnLst>
                                </p:cTn>
                              </p:par>
                            </p:childTnLst>
                          </p:cTn>
                        </p:par>
                        <p:par>
                          <p:cTn id="8" fill="hold" nodeType="afterGroup">
                            <p:stCondLst>
                              <p:cond delay="500"/>
                            </p:stCondLst>
                            <p:childTnLst>
                              <p:par>
                                <p:cTn id="9" presetID="21" presetClass="entr" presetSubtype="1"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heel(1)">
                                      <p:cBhvr>
                                        <p:cTn id="11" dur="500"/>
                                        <p:tgtEl>
                                          <p:spTgt spid="42"/>
                                        </p:tgtEl>
                                      </p:cBhvr>
                                    </p:animEffect>
                                  </p:childTnLst>
                                </p:cTn>
                              </p:par>
                            </p:childTnLst>
                          </p:cTn>
                        </p:par>
                        <p:par>
                          <p:cTn id="12" fill="hold" nodeType="afterGroup">
                            <p:stCondLst>
                              <p:cond delay="1000"/>
                            </p:stCondLst>
                            <p:childTnLst>
                              <p:par>
                                <p:cTn id="13" presetID="21" presetClass="entr" presetSubtype="1" fill="hold"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wheel(1)">
                                      <p:cBhvr>
                                        <p:cTn id="15" dur="500"/>
                                        <p:tgtEl>
                                          <p:spTgt spid="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ntr" presetSubtype="1" fill="hold" nodeType="clickEffect">
                                  <p:stCondLst>
                                    <p:cond delay="0"/>
                                  </p:stCondLst>
                                  <p:childTnLst>
                                    <p:set>
                                      <p:cBhvr>
                                        <p:cTn id="19" dur="1" fill="hold">
                                          <p:stCondLst>
                                            <p:cond delay="0"/>
                                          </p:stCondLst>
                                        </p:cTn>
                                        <p:tgtEl>
                                          <p:spTgt spid="14346"/>
                                        </p:tgtEl>
                                        <p:attrNameLst>
                                          <p:attrName>style.visibility</p:attrName>
                                        </p:attrNameLst>
                                      </p:cBhvr>
                                      <p:to>
                                        <p:strVal val="visible"/>
                                      </p:to>
                                    </p:set>
                                    <p:animEffect transition="in" filter="wheel(1)">
                                      <p:cBhvr>
                                        <p:cTn id="20" dur="500"/>
                                        <p:tgtEl>
                                          <p:spTgt spid="14346"/>
                                        </p:tgtEl>
                                      </p:cBhvr>
                                    </p:animEffect>
                                  </p:childTnLst>
                                </p:cTn>
                              </p:par>
                            </p:childTnLst>
                          </p:cTn>
                        </p:par>
                        <p:par>
                          <p:cTn id="21" fill="hold" nodeType="afterGroup">
                            <p:stCondLst>
                              <p:cond delay="500"/>
                            </p:stCondLst>
                            <p:childTnLst>
                              <p:par>
                                <p:cTn id="22" presetID="21" presetClass="entr" presetSubtype="1" fill="hold" nodeType="afterEffect">
                                  <p:stCondLst>
                                    <p:cond delay="0"/>
                                  </p:stCondLst>
                                  <p:childTnLst>
                                    <p:set>
                                      <p:cBhvr>
                                        <p:cTn id="23" dur="1" fill="hold">
                                          <p:stCondLst>
                                            <p:cond delay="0"/>
                                          </p:stCondLst>
                                        </p:cTn>
                                        <p:tgtEl>
                                          <p:spTgt spid="14338"/>
                                        </p:tgtEl>
                                        <p:attrNameLst>
                                          <p:attrName>style.visibility</p:attrName>
                                        </p:attrNameLst>
                                      </p:cBhvr>
                                      <p:to>
                                        <p:strVal val="visible"/>
                                      </p:to>
                                    </p:set>
                                    <p:animEffect transition="in" filter="wheel(1)">
                                      <p:cBhvr>
                                        <p:cTn id="24" dur="500"/>
                                        <p:tgtEl>
                                          <p:spTgt spid="14338"/>
                                        </p:tgtEl>
                                      </p:cBhvr>
                                    </p:animEffect>
                                  </p:childTnLst>
                                </p:cTn>
                              </p:par>
                            </p:childTnLst>
                          </p:cTn>
                        </p:par>
                        <p:par>
                          <p:cTn id="25" fill="hold" nodeType="afterGroup">
                            <p:stCondLst>
                              <p:cond delay="1000"/>
                            </p:stCondLst>
                            <p:childTnLst>
                              <p:par>
                                <p:cTn id="26" presetID="21" presetClass="entr" presetSubtype="1" fill="hold" nodeType="after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wheel(1)">
                                      <p:cBhvr>
                                        <p:cTn id="28" dur="500"/>
                                        <p:tgtEl>
                                          <p:spTgt spid="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1" presetClass="entr" presetSubtype="1"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1)">
                                      <p:cBhvr>
                                        <p:cTn id="33" dur="500"/>
                                        <p:tgtEl>
                                          <p:spTgt spid="44"/>
                                        </p:tgtEl>
                                      </p:cBhvr>
                                    </p:animEffect>
                                  </p:childTnLst>
                                </p:cTn>
                              </p:par>
                            </p:childTnLst>
                          </p:cTn>
                        </p:par>
                        <p:par>
                          <p:cTn id="34" fill="hold" nodeType="afterGroup">
                            <p:stCondLst>
                              <p:cond delay="500"/>
                            </p:stCondLst>
                            <p:childTnLst>
                              <p:par>
                                <p:cTn id="35" presetID="21" presetClass="entr" presetSubtype="1"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heel(1)">
                                      <p:cBhvr>
                                        <p:cTn id="37" dur="500"/>
                                        <p:tgtEl>
                                          <p:spTgt spid="45"/>
                                        </p:tgtEl>
                                      </p:cBhvr>
                                    </p:animEffect>
                                  </p:childTnLst>
                                </p:cTn>
                              </p:par>
                            </p:childTnLst>
                          </p:cTn>
                        </p:par>
                        <p:par>
                          <p:cTn id="38" fill="hold" nodeType="afterGroup">
                            <p:stCondLst>
                              <p:cond delay="1000"/>
                            </p:stCondLst>
                            <p:childTnLst>
                              <p:par>
                                <p:cTn id="39" presetID="21" presetClass="entr" presetSubtype="1" fill="hold"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heel(1)">
                                      <p:cBhvr>
                                        <p:cTn id="41" dur="500"/>
                                        <p:tgtEl>
                                          <p:spTgt spid="46"/>
                                        </p:tgtEl>
                                      </p:cBhvr>
                                    </p:animEffect>
                                  </p:childTnLst>
                                </p:cTn>
                              </p:par>
                            </p:childTnLst>
                          </p:cTn>
                        </p:par>
                        <p:par>
                          <p:cTn id="42" fill="hold" nodeType="afterGroup">
                            <p:stCondLst>
                              <p:cond delay="1500"/>
                            </p:stCondLst>
                            <p:childTnLst>
                              <p:par>
                                <p:cTn id="43" presetID="21" presetClass="entr" presetSubtype="1"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heel(1)">
                                      <p:cBhvr>
                                        <p:cTn id="45" dur="500"/>
                                        <p:tgtEl>
                                          <p:spTgt spid="51"/>
                                        </p:tgtEl>
                                      </p:cBhvr>
                                    </p:animEffect>
                                  </p:childTnLst>
                                </p:cTn>
                              </p:par>
                            </p:childTnLst>
                          </p:cTn>
                        </p:par>
                        <p:par>
                          <p:cTn id="46" fill="hold" nodeType="afterGroup">
                            <p:stCondLst>
                              <p:cond delay="2000"/>
                            </p:stCondLst>
                            <p:childTnLst>
                              <p:par>
                                <p:cTn id="47" presetID="21" presetClass="entr" presetSubtype="1" fill="hold" nodeType="after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heel(1)">
                                      <p:cBhvr>
                                        <p:cTn id="49" dur="500"/>
                                        <p:tgtEl>
                                          <p:spTgt spid="39"/>
                                        </p:tgtEl>
                                      </p:cBhvr>
                                    </p:animEffect>
                                  </p:childTnLst>
                                </p:cTn>
                              </p:par>
                            </p:childTnLst>
                          </p:cTn>
                        </p:par>
                        <p:par>
                          <p:cTn id="50" fill="hold" nodeType="afterGroup">
                            <p:stCondLst>
                              <p:cond delay="2500"/>
                            </p:stCondLst>
                            <p:childTnLst>
                              <p:par>
                                <p:cTn id="51" presetID="21" presetClass="entr" presetSubtype="1"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heel(1)">
                                      <p:cBhvr>
                                        <p:cTn id="53" dur="500"/>
                                        <p:tgtEl>
                                          <p:spTgt spid="4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ipe(up)">
                                      <p:cBhvr>
                                        <p:cTn id="58" dur="500"/>
                                        <p:tgtEl>
                                          <p:spTgt spid="29"/>
                                        </p:tgtEl>
                                      </p:cBhvr>
                                    </p:animEffect>
                                  </p:childTnLst>
                                </p:cTn>
                              </p:par>
                            </p:childTnLst>
                          </p:cTn>
                        </p:par>
                        <p:par>
                          <p:cTn id="59" fill="hold" nodeType="afterGroup">
                            <p:stCondLst>
                              <p:cond delay="500"/>
                            </p:stCondLst>
                            <p:childTnLst>
                              <p:par>
                                <p:cTn id="60" presetID="21" presetClass="entr" presetSubtype="1" fill="hold" nodeType="afterEffect">
                                  <p:stCondLst>
                                    <p:cond delay="0"/>
                                  </p:stCondLst>
                                  <p:childTnLst>
                                    <p:set>
                                      <p:cBhvr>
                                        <p:cTn id="61" dur="1" fill="hold">
                                          <p:stCondLst>
                                            <p:cond delay="0"/>
                                          </p:stCondLst>
                                        </p:cTn>
                                        <p:tgtEl>
                                          <p:spTgt spid="14336"/>
                                        </p:tgtEl>
                                        <p:attrNameLst>
                                          <p:attrName>style.visibility</p:attrName>
                                        </p:attrNameLst>
                                      </p:cBhvr>
                                      <p:to>
                                        <p:strVal val="visible"/>
                                      </p:to>
                                    </p:set>
                                    <p:animEffect transition="in" filter="wheel(1)">
                                      <p:cBhvr>
                                        <p:cTn id="62" dur="500"/>
                                        <p:tgtEl>
                                          <p:spTgt spid="14336"/>
                                        </p:tgtEl>
                                      </p:cBhvr>
                                    </p:animEffect>
                                  </p:childTnLst>
                                </p:cTn>
                              </p:par>
                            </p:childTnLst>
                          </p:cTn>
                        </p:par>
                        <p:par>
                          <p:cTn id="63" fill="hold" nodeType="afterGroup">
                            <p:stCondLst>
                              <p:cond delay="1000"/>
                            </p:stCondLst>
                            <p:childTnLst>
                              <p:par>
                                <p:cTn id="64" presetID="22" presetClass="entr" presetSubtype="8" fill="hold" nodeType="afterEffect">
                                  <p:stCondLst>
                                    <p:cond delay="0"/>
                                  </p:stCondLst>
                                  <p:childTnLst>
                                    <p:set>
                                      <p:cBhvr>
                                        <p:cTn id="65" dur="1" fill="hold">
                                          <p:stCondLst>
                                            <p:cond delay="0"/>
                                          </p:stCondLst>
                                        </p:cTn>
                                        <p:tgtEl>
                                          <p:spTgt spid="14347"/>
                                        </p:tgtEl>
                                        <p:attrNameLst>
                                          <p:attrName>style.visibility</p:attrName>
                                        </p:attrNameLst>
                                      </p:cBhvr>
                                      <p:to>
                                        <p:strVal val="visible"/>
                                      </p:to>
                                    </p:set>
                                    <p:animEffect transition="in" filter="wipe(left)">
                                      <p:cBhvr>
                                        <p:cTn id="66" dur="500"/>
                                        <p:tgtEl>
                                          <p:spTgt spid="14347"/>
                                        </p:tgtEl>
                                      </p:cBhvr>
                                    </p:animEffect>
                                  </p:childTnLst>
                                </p:cTn>
                              </p:par>
                            </p:childTnLst>
                          </p:cTn>
                        </p:par>
                        <p:par>
                          <p:cTn id="67" fill="hold" nodeType="afterGroup">
                            <p:stCondLst>
                              <p:cond delay="1500"/>
                            </p:stCondLst>
                            <p:childTnLst>
                              <p:par>
                                <p:cTn id="68" presetID="22" presetClass="entr" presetSubtype="8" fill="hold" nodeType="afterEffect">
                                  <p:stCondLst>
                                    <p:cond delay="0"/>
                                  </p:stCondLst>
                                  <p:childTnLst>
                                    <p:set>
                                      <p:cBhvr>
                                        <p:cTn id="69" dur="1" fill="hold">
                                          <p:stCondLst>
                                            <p:cond delay="0"/>
                                          </p:stCondLst>
                                        </p:cTn>
                                        <p:tgtEl>
                                          <p:spTgt spid="14348"/>
                                        </p:tgtEl>
                                        <p:attrNameLst>
                                          <p:attrName>style.visibility</p:attrName>
                                        </p:attrNameLst>
                                      </p:cBhvr>
                                      <p:to>
                                        <p:strVal val="visible"/>
                                      </p:to>
                                    </p:set>
                                    <p:animEffect transition="in" filter="wipe(left)">
                                      <p:cBhvr>
                                        <p:cTn id="70" dur="500"/>
                                        <p:tgtEl>
                                          <p:spTgt spid="14348"/>
                                        </p:tgtEl>
                                      </p:cBhvr>
                                    </p:animEffect>
                                  </p:childTnLst>
                                </p:cTn>
                              </p:par>
                            </p:childTnLst>
                          </p:cTn>
                        </p:par>
                        <p:par>
                          <p:cTn id="71" fill="hold" nodeType="afterGroup">
                            <p:stCondLst>
                              <p:cond delay="2000"/>
                            </p:stCondLst>
                            <p:childTnLst>
                              <p:par>
                                <p:cTn id="72" presetID="22" presetClass="entr" presetSubtype="8" fill="hold" nodeType="afterEffect">
                                  <p:stCondLst>
                                    <p:cond delay="0"/>
                                  </p:stCondLst>
                                  <p:childTnLst>
                                    <p:set>
                                      <p:cBhvr>
                                        <p:cTn id="73" dur="1" fill="hold">
                                          <p:stCondLst>
                                            <p:cond delay="0"/>
                                          </p:stCondLst>
                                        </p:cTn>
                                        <p:tgtEl>
                                          <p:spTgt spid="14349"/>
                                        </p:tgtEl>
                                        <p:attrNameLst>
                                          <p:attrName>style.visibility</p:attrName>
                                        </p:attrNameLst>
                                      </p:cBhvr>
                                      <p:to>
                                        <p:strVal val="visible"/>
                                      </p:to>
                                    </p:set>
                                    <p:animEffect transition="in" filter="wipe(left)">
                                      <p:cBhvr>
                                        <p:cTn id="74" dur="500"/>
                                        <p:tgtEl>
                                          <p:spTgt spid="14349"/>
                                        </p:tgtEl>
                                      </p:cBhvr>
                                    </p:animEffect>
                                  </p:childTnLst>
                                </p:cTn>
                              </p:par>
                            </p:childTnLst>
                          </p:cTn>
                        </p:par>
                        <p:par>
                          <p:cTn id="75" fill="hold" nodeType="afterGroup">
                            <p:stCondLst>
                              <p:cond delay="2500"/>
                            </p:stCondLst>
                            <p:childTnLst>
                              <p:par>
                                <p:cTn id="76" presetID="22" presetClass="entr" presetSubtype="8" fill="hold" nodeType="afterEffect">
                                  <p:stCondLst>
                                    <p:cond delay="0"/>
                                  </p:stCondLst>
                                  <p:childTnLst>
                                    <p:set>
                                      <p:cBhvr>
                                        <p:cTn id="77" dur="1" fill="hold">
                                          <p:stCondLst>
                                            <p:cond delay="0"/>
                                          </p:stCondLst>
                                        </p:cTn>
                                        <p:tgtEl>
                                          <p:spTgt spid="14350"/>
                                        </p:tgtEl>
                                        <p:attrNameLst>
                                          <p:attrName>style.visibility</p:attrName>
                                        </p:attrNameLst>
                                      </p:cBhvr>
                                      <p:to>
                                        <p:strVal val="visible"/>
                                      </p:to>
                                    </p:set>
                                    <p:animEffect transition="in" filter="wipe(left)">
                                      <p:cBhvr>
                                        <p:cTn id="78" dur="500"/>
                                        <p:tgtEl>
                                          <p:spTgt spid="14350"/>
                                        </p:tgtEl>
                                      </p:cBhvr>
                                    </p:animEffect>
                                  </p:childTnLst>
                                </p:cTn>
                              </p:par>
                            </p:childTnLst>
                          </p:cTn>
                        </p:par>
                        <p:par>
                          <p:cTn id="79" fill="hold" nodeType="afterGroup">
                            <p:stCondLst>
                              <p:cond delay="3000"/>
                            </p:stCondLst>
                            <p:childTnLst>
                              <p:par>
                                <p:cTn id="80" presetID="22" presetClass="entr" presetSubtype="8" fill="hold" nodeType="afterEffect">
                                  <p:stCondLst>
                                    <p:cond delay="0"/>
                                  </p:stCondLst>
                                  <p:childTnLst>
                                    <p:set>
                                      <p:cBhvr>
                                        <p:cTn id="81" dur="1" fill="hold">
                                          <p:stCondLst>
                                            <p:cond delay="0"/>
                                          </p:stCondLst>
                                        </p:cTn>
                                        <p:tgtEl>
                                          <p:spTgt spid="14351"/>
                                        </p:tgtEl>
                                        <p:attrNameLst>
                                          <p:attrName>style.visibility</p:attrName>
                                        </p:attrNameLst>
                                      </p:cBhvr>
                                      <p:to>
                                        <p:strVal val="visible"/>
                                      </p:to>
                                    </p:set>
                                    <p:animEffect transition="in" filter="wipe(left)">
                                      <p:cBhvr>
                                        <p:cTn id="82" dur="500"/>
                                        <p:tgtEl>
                                          <p:spTgt spid="1435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4352"/>
                                        </p:tgtEl>
                                        <p:attrNameLst>
                                          <p:attrName>style.visibility</p:attrName>
                                        </p:attrNameLst>
                                      </p:cBhvr>
                                      <p:to>
                                        <p:strVal val="visible"/>
                                      </p:to>
                                    </p:set>
                                    <p:animEffect transition="in" filter="wipe(left)">
                                      <p:cBhvr>
                                        <p:cTn id="87" dur="500"/>
                                        <p:tgtEl>
                                          <p:spTgt spid="14352"/>
                                        </p:tgtEl>
                                      </p:cBhvr>
                                    </p:animEffect>
                                  </p:childTnLst>
                                </p:cTn>
                              </p:par>
                            </p:childTnLst>
                          </p:cTn>
                        </p:par>
                        <p:par>
                          <p:cTn id="88" fill="hold" nodeType="afterGroup">
                            <p:stCondLst>
                              <p:cond delay="500"/>
                            </p:stCondLst>
                            <p:childTnLst>
                              <p:par>
                                <p:cTn id="89" presetID="22" presetClass="entr" presetSubtype="8" fill="hold" nodeType="afterEffect">
                                  <p:stCondLst>
                                    <p:cond delay="0"/>
                                  </p:stCondLst>
                                  <p:childTnLst>
                                    <p:set>
                                      <p:cBhvr>
                                        <p:cTn id="90" dur="1" fill="hold">
                                          <p:stCondLst>
                                            <p:cond delay="0"/>
                                          </p:stCondLst>
                                        </p:cTn>
                                        <p:tgtEl>
                                          <p:spTgt spid="14353"/>
                                        </p:tgtEl>
                                        <p:attrNameLst>
                                          <p:attrName>style.visibility</p:attrName>
                                        </p:attrNameLst>
                                      </p:cBhvr>
                                      <p:to>
                                        <p:strVal val="visible"/>
                                      </p:to>
                                    </p:set>
                                    <p:animEffect transition="in" filter="wipe(left)">
                                      <p:cBhvr>
                                        <p:cTn id="91" dur="500"/>
                                        <p:tgtEl>
                                          <p:spTgt spid="14353"/>
                                        </p:tgtEl>
                                      </p:cBhvr>
                                    </p:animEffect>
                                  </p:childTnLst>
                                </p:cTn>
                              </p:par>
                            </p:childTnLst>
                          </p:cTn>
                        </p:par>
                        <p:par>
                          <p:cTn id="92" fill="hold" nodeType="afterGroup">
                            <p:stCondLst>
                              <p:cond delay="1000"/>
                            </p:stCondLst>
                            <p:childTnLst>
                              <p:par>
                                <p:cTn id="93" presetID="22" presetClass="entr" presetSubtype="8" fill="hold" nodeType="afterEffect">
                                  <p:stCondLst>
                                    <p:cond delay="0"/>
                                  </p:stCondLst>
                                  <p:childTnLst>
                                    <p:set>
                                      <p:cBhvr>
                                        <p:cTn id="94" dur="1" fill="hold">
                                          <p:stCondLst>
                                            <p:cond delay="0"/>
                                          </p:stCondLst>
                                        </p:cTn>
                                        <p:tgtEl>
                                          <p:spTgt spid="14354"/>
                                        </p:tgtEl>
                                        <p:attrNameLst>
                                          <p:attrName>style.visibility</p:attrName>
                                        </p:attrNameLst>
                                      </p:cBhvr>
                                      <p:to>
                                        <p:strVal val="visible"/>
                                      </p:to>
                                    </p:set>
                                    <p:animEffect transition="in" filter="wipe(left)">
                                      <p:cBhvr>
                                        <p:cTn id="95" dur="500"/>
                                        <p:tgtEl>
                                          <p:spTgt spid="14354"/>
                                        </p:tgtEl>
                                      </p:cBhvr>
                                    </p:animEffect>
                                  </p:childTnLst>
                                </p:cTn>
                              </p:par>
                            </p:childTnLst>
                          </p:cTn>
                        </p:par>
                        <p:par>
                          <p:cTn id="96" fill="hold" nodeType="afterGroup">
                            <p:stCondLst>
                              <p:cond delay="1500"/>
                            </p:stCondLst>
                            <p:childTnLst>
                              <p:par>
                                <p:cTn id="97" presetID="22" presetClass="entr" presetSubtype="8" fill="hold" nodeType="afterEffect">
                                  <p:stCondLst>
                                    <p:cond delay="0"/>
                                  </p:stCondLst>
                                  <p:childTnLst>
                                    <p:set>
                                      <p:cBhvr>
                                        <p:cTn id="98" dur="1" fill="hold">
                                          <p:stCondLst>
                                            <p:cond delay="0"/>
                                          </p:stCondLst>
                                        </p:cTn>
                                        <p:tgtEl>
                                          <p:spTgt spid="14355"/>
                                        </p:tgtEl>
                                        <p:attrNameLst>
                                          <p:attrName>style.visibility</p:attrName>
                                        </p:attrNameLst>
                                      </p:cBhvr>
                                      <p:to>
                                        <p:strVal val="visible"/>
                                      </p:to>
                                    </p:set>
                                    <p:animEffect transition="in" filter="wipe(left)">
                                      <p:cBhvr>
                                        <p:cTn id="99" dur="500"/>
                                        <p:tgtEl>
                                          <p:spTgt spid="14355"/>
                                        </p:tgtEl>
                                      </p:cBhvr>
                                    </p:animEffect>
                                  </p:childTnLst>
                                </p:cTn>
                              </p:par>
                            </p:childTnLst>
                          </p:cTn>
                        </p:par>
                        <p:par>
                          <p:cTn id="100" fill="hold" nodeType="afterGroup">
                            <p:stCondLst>
                              <p:cond delay="2000"/>
                            </p:stCondLst>
                            <p:childTnLst>
                              <p:par>
                                <p:cTn id="101" presetID="22" presetClass="entr" presetSubtype="8" fill="hold" nodeType="afterEffect">
                                  <p:stCondLst>
                                    <p:cond delay="0"/>
                                  </p:stCondLst>
                                  <p:childTnLst>
                                    <p:set>
                                      <p:cBhvr>
                                        <p:cTn id="102" dur="1" fill="hold">
                                          <p:stCondLst>
                                            <p:cond delay="0"/>
                                          </p:stCondLst>
                                        </p:cTn>
                                        <p:tgtEl>
                                          <p:spTgt spid="14356"/>
                                        </p:tgtEl>
                                        <p:attrNameLst>
                                          <p:attrName>style.visibility</p:attrName>
                                        </p:attrNameLst>
                                      </p:cBhvr>
                                      <p:to>
                                        <p:strVal val="visible"/>
                                      </p:to>
                                    </p:set>
                                    <p:animEffect transition="in" filter="wipe(left)">
                                      <p:cBhvr>
                                        <p:cTn id="103" dur="500"/>
                                        <p:tgtEl>
                                          <p:spTgt spid="1435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nodeType="clickEffect">
                                  <p:stCondLst>
                                    <p:cond delay="0"/>
                                  </p:stCondLst>
                                  <p:childTnLst>
                                    <p:set>
                                      <p:cBhvr>
                                        <p:cTn id="107" dur="1" fill="hold">
                                          <p:stCondLst>
                                            <p:cond delay="0"/>
                                          </p:stCondLst>
                                        </p:cTn>
                                        <p:tgtEl>
                                          <p:spTgt spid="14343"/>
                                        </p:tgtEl>
                                        <p:attrNameLst>
                                          <p:attrName>style.visibility</p:attrName>
                                        </p:attrNameLst>
                                      </p:cBhvr>
                                      <p:to>
                                        <p:strVal val="visible"/>
                                      </p:to>
                                    </p:set>
                                    <p:animEffect transition="in" filter="wipe(up)">
                                      <p:cBhvr>
                                        <p:cTn id="108"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bwMode="auto">
          <a:xfrm>
            <a:off x="457200" y="-1338263"/>
            <a:ext cx="822960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Museo For Dell 300" charset="0"/>
                <a:ea typeface="ＭＳ Ｐゴシック" pitchFamily="34" charset="-128"/>
              </a:rPr>
              <a:t>Reduce complexity</a:t>
            </a:r>
          </a:p>
        </p:txBody>
      </p:sp>
      <p:sp>
        <p:nvSpPr>
          <p:cNvPr id="9219" name="Content Placeholder 2"/>
          <p:cNvSpPr txBox="1">
            <a:spLocks/>
          </p:cNvSpPr>
          <p:nvPr/>
        </p:nvSpPr>
        <p:spPr bwMode="auto">
          <a:xfrm>
            <a:off x="695325" y="78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444444"/>
                </a:solidFill>
                <a:latin typeface="Museo Sans For Dell 300" charset="0"/>
              </a:rPr>
              <a:t>- Complexity</a:t>
            </a:r>
          </a:p>
        </p:txBody>
      </p:sp>
      <p:sp>
        <p:nvSpPr>
          <p:cNvPr id="9220" name="Content Placeholder 2"/>
          <p:cNvSpPr txBox="1">
            <a:spLocks/>
          </p:cNvSpPr>
          <p:nvPr/>
        </p:nvSpPr>
        <p:spPr bwMode="auto">
          <a:xfrm>
            <a:off x="695325" y="112712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Reactive mode</a:t>
            </a:r>
          </a:p>
        </p:txBody>
      </p:sp>
      <p:sp>
        <p:nvSpPr>
          <p:cNvPr id="9221" name="Content Placeholder 2"/>
          <p:cNvSpPr txBox="1">
            <a:spLocks/>
          </p:cNvSpPr>
          <p:nvPr/>
        </p:nvSpPr>
        <p:spPr bwMode="auto">
          <a:xfrm>
            <a:off x="695325" y="460375"/>
            <a:ext cx="16335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Speed of bus.</a:t>
            </a:r>
          </a:p>
        </p:txBody>
      </p:sp>
      <p:pic>
        <p:nvPicPr>
          <p:cNvPr id="9222" name="Picture 2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6888" y="3062288"/>
            <a:ext cx="24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433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9775" y="3197225"/>
            <a:ext cx="292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433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187166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3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2390775"/>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3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3201988"/>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3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383381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433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1836738"/>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4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22002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4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2579688"/>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4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30638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3530600"/>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65575" y="4083050"/>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4" name="Picture 1434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75113" y="4537075"/>
            <a:ext cx="76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5" name="Picture 1434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386263" y="21764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 name="Picture 5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386263" y="35861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7" name="Picture 1434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235450" y="1944688"/>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8" name="Picture 1434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238625" y="2301875"/>
            <a:ext cx="177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9" name="Picture 1434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241800" y="2457450"/>
            <a:ext cx="228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0" name="Picture 1434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687888" y="1992313"/>
            <a:ext cx="26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1" name="Picture 14350"/>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713288" y="2459038"/>
            <a:ext cx="2413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2" name="Picture 14351"/>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241800" y="3244850"/>
            <a:ext cx="292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3" name="Picture 14352"/>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4241800" y="3638550"/>
            <a:ext cx="18573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4" name="Picture 14353"/>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238625" y="3863975"/>
            <a:ext cx="228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5" name="Picture 14354"/>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705350" y="3416300"/>
            <a:ext cx="25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6" name="Picture 14355"/>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4778375" y="3851275"/>
            <a:ext cx="17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Content Placeholder 2"/>
          <p:cNvSpPr txBox="1">
            <a:spLocks/>
          </p:cNvSpPr>
          <p:nvPr/>
        </p:nvSpPr>
        <p:spPr bwMode="auto">
          <a:xfrm>
            <a:off x="3614738" y="52133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High perf. &amp; density</a:t>
            </a:r>
          </a:p>
        </p:txBody>
      </p:sp>
      <p:sp>
        <p:nvSpPr>
          <p:cNvPr id="61" name="Content Placeholder 2"/>
          <p:cNvSpPr txBox="1">
            <a:spLocks/>
          </p:cNvSpPr>
          <p:nvPr/>
        </p:nvSpPr>
        <p:spPr bwMode="auto">
          <a:xfrm>
            <a:off x="3614738" y="55403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PowerEdge consistency</a:t>
            </a:r>
          </a:p>
        </p:txBody>
      </p:sp>
      <p:sp>
        <p:nvSpPr>
          <p:cNvPr id="62" name="Content Placeholder 2"/>
          <p:cNvSpPr txBox="1">
            <a:spLocks/>
          </p:cNvSpPr>
          <p:nvPr/>
        </p:nvSpPr>
        <p:spPr bwMode="auto">
          <a:xfrm>
            <a:off x="3614738" y="586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Mgmt. integration</a:t>
            </a:r>
          </a:p>
        </p:txBody>
      </p:sp>
      <p:pic>
        <p:nvPicPr>
          <p:cNvPr id="63" name="Picture 62"/>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3660775" y="2454275"/>
            <a:ext cx="2032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63"/>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3578225" y="3403600"/>
            <a:ext cx="889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4343"/>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3965575" y="183832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4344"/>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39878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7" name="Picture 14356"/>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9751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8" name="Picture 14357"/>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3967163" y="3525838"/>
            <a:ext cx="2667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68"/>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987800" y="4440238"/>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0"/>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4000500" y="4448175"/>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9" name="Picture 14358"/>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3854450" y="1708150"/>
            <a:ext cx="4762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0" name="Picture 14359"/>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4321175" y="1708150"/>
            <a:ext cx="5318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73"/>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4841875" y="1708150"/>
            <a:ext cx="4699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61" name="Picture 14360"/>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3856038" y="1352550"/>
            <a:ext cx="1457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Content Placeholder 2"/>
          <p:cNvSpPr txBox="1">
            <a:spLocks/>
          </p:cNvSpPr>
          <p:nvPr/>
        </p:nvSpPr>
        <p:spPr bwMode="auto">
          <a:xfrm>
            <a:off x="4514850" y="1449388"/>
            <a:ext cx="3175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AI</a:t>
            </a:r>
          </a:p>
        </p:txBody>
      </p:sp>
      <p:sp>
        <p:nvSpPr>
          <p:cNvPr id="77" name="Content Placeholder 2"/>
          <p:cNvSpPr txBox="1">
            <a:spLocks/>
          </p:cNvSpPr>
          <p:nvPr/>
        </p:nvSpPr>
        <p:spPr bwMode="auto">
          <a:xfrm>
            <a:off x="3028950" y="276860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VM</a:t>
            </a:r>
          </a:p>
        </p:txBody>
      </p:sp>
      <p:sp>
        <p:nvSpPr>
          <p:cNvPr id="78" name="Content Placeholder 2"/>
          <p:cNvSpPr txBox="1">
            <a:spLocks/>
          </p:cNvSpPr>
          <p:nvPr/>
        </p:nvSpPr>
        <p:spPr bwMode="auto">
          <a:xfrm>
            <a:off x="3048000" y="3679825"/>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MS</a:t>
            </a:r>
          </a:p>
        </p:txBody>
      </p:sp>
      <p:grpSp>
        <p:nvGrpSpPr>
          <p:cNvPr id="9265" name="Group 78"/>
          <p:cNvGrpSpPr>
            <a:grpSpLocks/>
          </p:cNvGrpSpPr>
          <p:nvPr/>
        </p:nvGrpSpPr>
        <p:grpSpPr bwMode="auto">
          <a:xfrm>
            <a:off x="447675" y="2162175"/>
            <a:ext cx="2125663" cy="1819275"/>
            <a:chOff x="447329" y="2043113"/>
            <a:chExt cx="2125662" cy="1819275"/>
          </a:xfrm>
        </p:grpSpPr>
        <p:pic>
          <p:nvPicPr>
            <p:cNvPr id="9271" name="Picture 79"/>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447329" y="3109913"/>
              <a:ext cx="673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2" name="Content Placeholder 2"/>
            <p:cNvSpPr txBox="1">
              <a:spLocks/>
            </p:cNvSpPr>
            <p:nvPr/>
          </p:nvSpPr>
          <p:spPr bwMode="auto">
            <a:xfrm>
              <a:off x="842616" y="212725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t</a:t>
              </a:r>
            </a:p>
          </p:txBody>
        </p:sp>
        <p:pic>
          <p:nvPicPr>
            <p:cNvPr id="9273" name="Picture 6"/>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828329" y="2368550"/>
              <a:ext cx="1193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4" name="Picture 7"/>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107597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5" name="Picture 8"/>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139982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6" name="Picture 9"/>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2017366" y="2181225"/>
              <a:ext cx="38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7" name="TextBox 85"/>
            <p:cNvSpPr txBox="1">
              <a:spLocks noChangeArrowheads="1"/>
            </p:cNvSpPr>
            <p:nvPr/>
          </p:nvSpPr>
          <p:spPr bwMode="auto">
            <a:xfrm>
              <a:off x="2031653" y="2535238"/>
              <a:ext cx="2746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3363" indent="-233363"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bg1"/>
                </a:buClr>
                <a:buFont typeface="Arial" pitchFamily="34" charset="0"/>
                <a:buChar char="•"/>
              </a:pPr>
              <a:endParaRPr lang="zh-CN" altLang="zh-CN" sz="2000">
                <a:solidFill>
                  <a:schemeClr val="bg2"/>
                </a:solidFill>
                <a:latin typeface="Museo Sans For Dell" pitchFamily="2" charset="0"/>
              </a:endParaRPr>
            </a:p>
          </p:txBody>
        </p:sp>
        <p:pic>
          <p:nvPicPr>
            <p:cNvPr id="9278" name="Picture 11"/>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1166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79" name="Picture 12"/>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1517304"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0" name="Picture 13"/>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1801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1" name="Picture 14"/>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2168179"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2" name="Picture 15"/>
            <p:cNvPicPr>
              <a:picLocks noChangeAspect="1"/>
            </p:cNvPicPr>
            <p:nvPr/>
          </p:nvPicPr>
          <p:blipFill>
            <a:blip r:embed="rId34">
              <a:extLst>
                <a:ext uri="{28A0092B-C50C-407E-A947-70E740481C1C}">
                  <a14:useLocalDpi xmlns:a14="http://schemas.microsoft.com/office/drawing/2010/main" val="0"/>
                </a:ext>
              </a:extLst>
            </a:blip>
            <a:srcRect/>
            <a:stretch>
              <a:fillRect/>
            </a:stretch>
          </p:blipFill>
          <p:spPr bwMode="auto">
            <a:xfrm>
              <a:off x="2076104" y="2374900"/>
              <a:ext cx="3937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3" name="Picture 16"/>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2515841" y="2271713"/>
              <a:ext cx="38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4" name="Picture 17"/>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2255491" y="294005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5" name="Picture 18"/>
            <p:cNvPicPr>
              <a:picLocks noChangeAspect="1"/>
            </p:cNvPicPr>
            <p:nvPr/>
          </p:nvPicPr>
          <p:blipFill>
            <a:blip r:embed="rId37">
              <a:extLst>
                <a:ext uri="{28A0092B-C50C-407E-A947-70E740481C1C}">
                  <a14:useLocalDpi xmlns:a14="http://schemas.microsoft.com/office/drawing/2010/main" val="0"/>
                </a:ext>
              </a:extLst>
            </a:blip>
            <a:srcRect/>
            <a:stretch>
              <a:fillRect/>
            </a:stretch>
          </p:blipFill>
          <p:spPr bwMode="auto">
            <a:xfrm>
              <a:off x="1571279" y="2043113"/>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6" name="Picture 94"/>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494954"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7" name="Picture 95"/>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801341"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8" name="Picture 96"/>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658466" y="3414713"/>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89" name="Picture 97"/>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1399829" y="29352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90" name="Picture 98"/>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1542704" y="3268663"/>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91" name="Picture 99"/>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1701454" y="35956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92" name="Picture 100"/>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1107729" y="3094038"/>
              <a:ext cx="254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93" name="Picture 101"/>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1112491" y="337820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94" name="Picture 102"/>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1101379" y="3538538"/>
              <a:ext cx="444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266" name="Content Placeholder 2"/>
          <p:cNvSpPr txBox="1">
            <a:spLocks/>
          </p:cNvSpPr>
          <p:nvPr/>
        </p:nvSpPr>
        <p:spPr bwMode="auto">
          <a:xfrm>
            <a:off x="830263" y="4513263"/>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Open manage essentials</a:t>
            </a:r>
          </a:p>
        </p:txBody>
      </p:sp>
      <p:sp>
        <p:nvSpPr>
          <p:cNvPr id="9267" name="Content Placeholder 2"/>
          <p:cNvSpPr txBox="1">
            <a:spLocks/>
          </p:cNvSpPr>
          <p:nvPr/>
        </p:nvSpPr>
        <p:spPr bwMode="auto">
          <a:xfrm>
            <a:off x="830263" y="48545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- 1:Many</a:t>
            </a:r>
          </a:p>
        </p:txBody>
      </p:sp>
      <p:sp>
        <p:nvSpPr>
          <p:cNvPr id="9268" name="Content Placeholder 2"/>
          <p:cNvSpPr txBox="1">
            <a:spLocks/>
          </p:cNvSpPr>
          <p:nvPr/>
        </p:nvSpPr>
        <p:spPr bwMode="auto">
          <a:xfrm>
            <a:off x="830263" y="52149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Embedded</a:t>
            </a:r>
          </a:p>
        </p:txBody>
      </p:sp>
      <p:sp>
        <p:nvSpPr>
          <p:cNvPr id="9269" name="Content Placeholder 2"/>
          <p:cNvSpPr txBox="1">
            <a:spLocks/>
          </p:cNvSpPr>
          <p:nvPr/>
        </p:nvSpPr>
        <p:spPr bwMode="auto">
          <a:xfrm>
            <a:off x="830263" y="55499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Blade specific mgmt.</a:t>
            </a:r>
          </a:p>
        </p:txBody>
      </p:sp>
      <p:sp>
        <p:nvSpPr>
          <p:cNvPr id="9270" name="Content Placeholder 2"/>
          <p:cNvSpPr txBox="1">
            <a:spLocks/>
          </p:cNvSpPr>
          <p:nvPr/>
        </p:nvSpPr>
        <p:spPr bwMode="auto">
          <a:xfrm>
            <a:off x="830263" y="58753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End to end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up)">
                                      <p:cBhvr>
                                        <p:cTn id="7" dur="500"/>
                                        <p:tgtEl>
                                          <p:spTgt spid="63"/>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right)">
                                      <p:cBhvr>
                                        <p:cTn id="11" dur="500"/>
                                        <p:tgtEl>
                                          <p:spTgt spid="6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left)">
                                      <p:cBhvr>
                                        <p:cTn id="16" dur="500"/>
                                        <p:tgtEl>
                                          <p:spTgt spid="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xit" presetSubtype="1" fill="hold" nodeType="clickEffect">
                                  <p:stCondLst>
                                    <p:cond delay="0"/>
                                  </p:stCondLst>
                                  <p:childTnLst>
                                    <p:animEffect transition="out" filter="wheel(1)">
                                      <p:cBhvr>
                                        <p:cTn id="20" dur="500"/>
                                        <p:tgtEl>
                                          <p:spTgt spid="14339"/>
                                        </p:tgtEl>
                                      </p:cBhvr>
                                    </p:animEffect>
                                    <p:set>
                                      <p:cBhvr>
                                        <p:cTn id="21" dur="1" fill="hold">
                                          <p:stCondLst>
                                            <p:cond delay="499"/>
                                          </p:stCondLst>
                                        </p:cTn>
                                        <p:tgtEl>
                                          <p:spTgt spid="14339"/>
                                        </p:tgtEl>
                                        <p:attrNameLst>
                                          <p:attrName>style.visibility</p:attrName>
                                        </p:attrNameLst>
                                      </p:cBhvr>
                                      <p:to>
                                        <p:strVal val="hidden"/>
                                      </p:to>
                                    </p:set>
                                  </p:childTnLst>
                                </p:cTn>
                              </p:par>
                              <p:par>
                                <p:cTn id="22" presetID="21" presetClass="entr" presetSubtype="1" fill="hold" nodeType="withEffect">
                                  <p:stCondLst>
                                    <p:cond delay="0"/>
                                  </p:stCondLst>
                                  <p:childTnLst>
                                    <p:set>
                                      <p:cBhvr>
                                        <p:cTn id="23" dur="1" fill="hold">
                                          <p:stCondLst>
                                            <p:cond delay="0"/>
                                          </p:stCondLst>
                                        </p:cTn>
                                        <p:tgtEl>
                                          <p:spTgt spid="14344"/>
                                        </p:tgtEl>
                                        <p:attrNameLst>
                                          <p:attrName>style.visibility</p:attrName>
                                        </p:attrNameLst>
                                      </p:cBhvr>
                                      <p:to>
                                        <p:strVal val="visible"/>
                                      </p:to>
                                    </p:set>
                                    <p:animEffect transition="in" filter="wheel(1)">
                                      <p:cBhvr>
                                        <p:cTn id="24" dur="500"/>
                                        <p:tgtEl>
                                          <p:spTgt spid="14344"/>
                                        </p:tgtEl>
                                      </p:cBhvr>
                                    </p:animEffect>
                                  </p:childTnLst>
                                </p:cTn>
                              </p:par>
                            </p:childTnLst>
                          </p:cTn>
                        </p:par>
                        <p:par>
                          <p:cTn id="25" fill="hold" nodeType="afterGroup">
                            <p:stCondLst>
                              <p:cond delay="500"/>
                            </p:stCondLst>
                            <p:childTnLst>
                              <p:par>
                                <p:cTn id="26" presetID="22" presetClass="entr" presetSubtype="2" fill="hold" nodeType="afterEffect">
                                  <p:stCondLst>
                                    <p:cond delay="0"/>
                                  </p:stCondLst>
                                  <p:childTnLst>
                                    <p:set>
                                      <p:cBhvr>
                                        <p:cTn id="27" dur="1" fill="hold">
                                          <p:stCondLst>
                                            <p:cond delay="0"/>
                                          </p:stCondLst>
                                        </p:cTn>
                                        <p:tgtEl>
                                          <p:spTgt spid="14357"/>
                                        </p:tgtEl>
                                        <p:attrNameLst>
                                          <p:attrName>style.visibility</p:attrName>
                                        </p:attrNameLst>
                                      </p:cBhvr>
                                      <p:to>
                                        <p:strVal val="visible"/>
                                      </p:to>
                                    </p:set>
                                    <p:animEffect transition="in" filter="wipe(right)">
                                      <p:cBhvr>
                                        <p:cTn id="28" dur="500"/>
                                        <p:tgtEl>
                                          <p:spTgt spid="14357"/>
                                        </p:tgtEl>
                                      </p:cBhvr>
                                    </p:animEffec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14345"/>
                                        </p:tgtEl>
                                        <p:attrNameLst>
                                          <p:attrName>style.visibility</p:attrName>
                                        </p:attrNameLst>
                                      </p:cBhvr>
                                      <p:to>
                                        <p:strVal val="visible"/>
                                      </p:to>
                                    </p:set>
                                    <p:animEffect transition="in" filter="wipe(left)">
                                      <p:cBhvr>
                                        <p:cTn id="32" dur="500"/>
                                        <p:tgtEl>
                                          <p:spTgt spid="143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xit" presetSubtype="8" fill="hold" nodeType="clickEffect">
                                  <p:stCondLst>
                                    <p:cond delay="0"/>
                                  </p:stCondLst>
                                  <p:childTnLst>
                                    <p:animEffect transition="out" filter="wipe(left)">
                                      <p:cBhvr>
                                        <p:cTn id="36" dur="500"/>
                                        <p:tgtEl>
                                          <p:spTgt spid="45"/>
                                        </p:tgtEl>
                                      </p:cBhvr>
                                    </p:animEffect>
                                    <p:set>
                                      <p:cBhvr>
                                        <p:cTn id="37" dur="1" fill="hold">
                                          <p:stCondLst>
                                            <p:cond delay="499"/>
                                          </p:stCondLst>
                                        </p:cTn>
                                        <p:tgtEl>
                                          <p:spTgt spid="45"/>
                                        </p:tgtEl>
                                        <p:attrNameLst>
                                          <p:attrName>style.visibility</p:attrName>
                                        </p:attrNameLst>
                                      </p:cBhvr>
                                      <p:to>
                                        <p:strVal val="hidden"/>
                                      </p:to>
                                    </p:set>
                                  </p:childTnLst>
                                </p:cTn>
                              </p:par>
                              <p:par>
                                <p:cTn id="38" presetID="22" presetClass="exit" presetSubtype="8" fill="hold" nodeType="withEffect">
                                  <p:stCondLst>
                                    <p:cond delay="0"/>
                                  </p:stCondLst>
                                  <p:childTnLst>
                                    <p:animEffect transition="out" filter="wipe(left)">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22" presetClass="entr" presetSubtype="8" fill="hold" nodeType="withEffect">
                                  <p:stCondLst>
                                    <p:cond delay="0"/>
                                  </p:stCondLst>
                                  <p:childTnLst>
                                    <p:set>
                                      <p:cBhvr>
                                        <p:cTn id="42" dur="1" fill="hold">
                                          <p:stCondLst>
                                            <p:cond delay="0"/>
                                          </p:stCondLst>
                                        </p:cTn>
                                        <p:tgtEl>
                                          <p:spTgt spid="14358"/>
                                        </p:tgtEl>
                                        <p:attrNameLst>
                                          <p:attrName>style.visibility</p:attrName>
                                        </p:attrNameLst>
                                      </p:cBhvr>
                                      <p:to>
                                        <p:strVal val="visible"/>
                                      </p:to>
                                    </p:set>
                                    <p:animEffect transition="in" filter="wipe(left)">
                                      <p:cBhvr>
                                        <p:cTn id="43" dur="500"/>
                                        <p:tgtEl>
                                          <p:spTgt spid="14358"/>
                                        </p:tgtEl>
                                      </p:cBhvr>
                                    </p:animEffect>
                                  </p:childTnLst>
                                </p:cTn>
                              </p:par>
                            </p:childTnLst>
                          </p:cTn>
                        </p:par>
                        <p:par>
                          <p:cTn id="44" fill="hold" nodeType="afterGroup">
                            <p:stCondLst>
                              <p:cond delay="500"/>
                            </p:stCondLst>
                            <p:childTnLst>
                              <p:par>
                                <p:cTn id="45" presetID="22" presetClass="entr" presetSubtype="2" fill="hold" nodeType="after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right)">
                                      <p:cBhvr>
                                        <p:cTn id="47" dur="500"/>
                                        <p:tgtEl>
                                          <p:spTgt spid="69"/>
                                        </p:tgtEl>
                                      </p:cBhvr>
                                    </p:animEffect>
                                  </p:childTnLst>
                                </p:cTn>
                              </p:par>
                            </p:childTnLst>
                          </p:cTn>
                        </p:par>
                        <p:par>
                          <p:cTn id="48" fill="hold" nodeType="afterGroup">
                            <p:stCondLst>
                              <p:cond delay="1000"/>
                            </p:stCondLst>
                            <p:childTnLst>
                              <p:par>
                                <p:cTn id="49" presetID="22" presetClass="entr" presetSubtype="8"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left)">
                                      <p:cBhvr>
                                        <p:cTn id="51" dur="500"/>
                                        <p:tgtEl>
                                          <p:spTgt spid="7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wipe(left)">
                                      <p:cBhvr>
                                        <p:cTn id="56" dur="500"/>
                                        <p:tgtEl>
                                          <p:spTgt spid="6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1" presetClass="entr" presetSubtype="1" fill="hold" nodeType="clickEffect">
                                  <p:stCondLst>
                                    <p:cond delay="0"/>
                                  </p:stCondLst>
                                  <p:childTnLst>
                                    <p:set>
                                      <p:cBhvr>
                                        <p:cTn id="60" dur="1" fill="hold">
                                          <p:stCondLst>
                                            <p:cond delay="0"/>
                                          </p:stCondLst>
                                        </p:cTn>
                                        <p:tgtEl>
                                          <p:spTgt spid="14359"/>
                                        </p:tgtEl>
                                        <p:attrNameLst>
                                          <p:attrName>style.visibility</p:attrName>
                                        </p:attrNameLst>
                                      </p:cBhvr>
                                      <p:to>
                                        <p:strVal val="visible"/>
                                      </p:to>
                                    </p:set>
                                    <p:animEffect transition="in" filter="wheel(1)">
                                      <p:cBhvr>
                                        <p:cTn id="61" dur="1000"/>
                                        <p:tgtEl>
                                          <p:spTgt spid="1435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wipe(left)">
                                      <p:cBhvr>
                                        <p:cTn id="66" dur="500"/>
                                        <p:tgtEl>
                                          <p:spTgt spid="6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1" presetClass="entr" presetSubtype="1" fill="hold" nodeType="clickEffect">
                                  <p:stCondLst>
                                    <p:cond delay="0"/>
                                  </p:stCondLst>
                                  <p:childTnLst>
                                    <p:set>
                                      <p:cBhvr>
                                        <p:cTn id="70" dur="1" fill="hold">
                                          <p:stCondLst>
                                            <p:cond delay="0"/>
                                          </p:stCondLst>
                                        </p:cTn>
                                        <p:tgtEl>
                                          <p:spTgt spid="14360"/>
                                        </p:tgtEl>
                                        <p:attrNameLst>
                                          <p:attrName>style.visibility</p:attrName>
                                        </p:attrNameLst>
                                      </p:cBhvr>
                                      <p:to>
                                        <p:strVal val="visible"/>
                                      </p:to>
                                    </p:set>
                                    <p:animEffect transition="in" filter="wheel(1)">
                                      <p:cBhvr>
                                        <p:cTn id="71" dur="1000"/>
                                        <p:tgtEl>
                                          <p:spTgt spid="14360"/>
                                        </p:tgtEl>
                                      </p:cBhvr>
                                    </p:animEffect>
                                  </p:childTnLst>
                                </p:cTn>
                              </p:par>
                            </p:childTnLst>
                          </p:cTn>
                        </p:par>
                        <p:par>
                          <p:cTn id="72" fill="hold" nodeType="afterGroup">
                            <p:stCondLst>
                              <p:cond delay="1000"/>
                            </p:stCondLst>
                            <p:childTnLst>
                              <p:par>
                                <p:cTn id="73" presetID="21" presetClass="entr" presetSubtype="1" fill="hold" nodeType="after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wheel(1)">
                                      <p:cBhvr>
                                        <p:cTn id="75" dur="1000"/>
                                        <p:tgtEl>
                                          <p:spTgt spid="74"/>
                                        </p:tgtEl>
                                      </p:cBhvr>
                                    </p:animEffect>
                                  </p:childTnLst>
                                </p:cTn>
                              </p:par>
                            </p:childTnLst>
                          </p:cTn>
                        </p:par>
                        <p:par>
                          <p:cTn id="76" fill="hold" nodeType="afterGroup">
                            <p:stCondLst>
                              <p:cond delay="2000"/>
                            </p:stCondLst>
                            <p:childTnLst>
                              <p:par>
                                <p:cTn id="77" presetID="22" presetClass="entr" presetSubtype="8" fill="hold" nodeType="afterEffect">
                                  <p:stCondLst>
                                    <p:cond delay="0"/>
                                  </p:stCondLst>
                                  <p:childTnLst>
                                    <p:set>
                                      <p:cBhvr>
                                        <p:cTn id="78" dur="1" fill="hold">
                                          <p:stCondLst>
                                            <p:cond delay="0"/>
                                          </p:stCondLst>
                                        </p:cTn>
                                        <p:tgtEl>
                                          <p:spTgt spid="14361"/>
                                        </p:tgtEl>
                                        <p:attrNameLst>
                                          <p:attrName>style.visibility</p:attrName>
                                        </p:attrNameLst>
                                      </p:cBhvr>
                                      <p:to>
                                        <p:strVal val="visible"/>
                                      </p:to>
                                    </p:set>
                                    <p:animEffect transition="in" filter="wipe(left)">
                                      <p:cBhvr>
                                        <p:cTn id="79" dur="500"/>
                                        <p:tgtEl>
                                          <p:spTgt spid="14361"/>
                                        </p:tgtEl>
                                      </p:cBhvr>
                                    </p:animEffect>
                                  </p:childTnLst>
                                </p:cTn>
                              </p:par>
                            </p:childTnLst>
                          </p:cTn>
                        </p:par>
                        <p:par>
                          <p:cTn id="80" fill="hold" nodeType="afterGroup">
                            <p:stCondLst>
                              <p:cond delay="2500"/>
                            </p:stCondLst>
                            <p:childTnLst>
                              <p:par>
                                <p:cTn id="81" presetID="22" presetClass="entr" presetSubtype="8" fill="hold" grpId="0" nodeType="afterEffect">
                                  <p:stCondLst>
                                    <p:cond delay="0"/>
                                  </p:stCondLst>
                                  <p:childTnLst>
                                    <p:set>
                                      <p:cBhvr>
                                        <p:cTn id="82" dur="1" fill="hold">
                                          <p:stCondLst>
                                            <p:cond delay="0"/>
                                          </p:stCondLst>
                                        </p:cTn>
                                        <p:tgtEl>
                                          <p:spTgt spid="76"/>
                                        </p:tgtEl>
                                        <p:attrNameLst>
                                          <p:attrName>style.visibility</p:attrName>
                                        </p:attrNameLst>
                                      </p:cBhvr>
                                      <p:to>
                                        <p:strVal val="visible"/>
                                      </p:to>
                                    </p:set>
                                    <p:animEffect transition="in" filter="wipe(left)">
                                      <p:cBhvr>
                                        <p:cTn id="83" dur="500"/>
                                        <p:tgtEl>
                                          <p:spTgt spid="76"/>
                                        </p:tgtEl>
                                      </p:cBhvr>
                                    </p:animEffect>
                                  </p:childTnLst>
                                </p:cTn>
                              </p:par>
                            </p:childTnLst>
                          </p:cTn>
                        </p:par>
                        <p:par>
                          <p:cTn id="84" fill="hold" nodeType="afterGroup">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77"/>
                                        </p:tgtEl>
                                        <p:attrNameLst>
                                          <p:attrName>style.visibility</p:attrName>
                                        </p:attrNameLst>
                                      </p:cBhvr>
                                      <p:to>
                                        <p:strVal val="visible"/>
                                      </p:to>
                                    </p:set>
                                    <p:animEffect transition="in" filter="wipe(left)">
                                      <p:cBhvr>
                                        <p:cTn id="87" dur="500"/>
                                        <p:tgtEl>
                                          <p:spTgt spid="77"/>
                                        </p:tgtEl>
                                      </p:cBhvr>
                                    </p:animEffect>
                                  </p:childTnLst>
                                </p:cTn>
                              </p:par>
                            </p:childTnLst>
                          </p:cTn>
                        </p:par>
                        <p:par>
                          <p:cTn id="88" fill="hold" nodeType="afterGroup">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wipe(left)">
                                      <p:cBhvr>
                                        <p:cTn id="9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76" grpId="0"/>
      <p:bldP spid="77" grpId="0"/>
      <p:bldP spid="7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435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1708150"/>
            <a:ext cx="4762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435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7163" y="3525838"/>
            <a:ext cx="2667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1434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65575" y="183832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itle 1"/>
          <p:cNvSpPr>
            <a:spLocks noGrp="1"/>
          </p:cNvSpPr>
          <p:nvPr>
            <p:ph type="title" idx="4294967295"/>
          </p:nvPr>
        </p:nvSpPr>
        <p:spPr bwMode="auto">
          <a:xfrm>
            <a:off x="457200" y="-1338263"/>
            <a:ext cx="822960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Museo For Dell 300" charset="0"/>
                <a:ea typeface="ＭＳ Ｐゴシック" pitchFamily="34" charset="-128"/>
              </a:rPr>
              <a:t>Reactive maintenance</a:t>
            </a:r>
          </a:p>
        </p:txBody>
      </p:sp>
      <p:sp>
        <p:nvSpPr>
          <p:cNvPr id="10246" name="Content Placeholder 2"/>
          <p:cNvSpPr txBox="1">
            <a:spLocks/>
          </p:cNvSpPr>
          <p:nvPr/>
        </p:nvSpPr>
        <p:spPr bwMode="auto">
          <a:xfrm>
            <a:off x="695325" y="78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444444"/>
                </a:solidFill>
                <a:latin typeface="Museo Sans For Dell 300" charset="0"/>
              </a:rPr>
              <a:t>- Complexity</a:t>
            </a:r>
          </a:p>
        </p:txBody>
      </p:sp>
      <p:sp>
        <p:nvSpPr>
          <p:cNvPr id="10247" name="Content Placeholder 2"/>
          <p:cNvSpPr txBox="1">
            <a:spLocks/>
          </p:cNvSpPr>
          <p:nvPr/>
        </p:nvSpPr>
        <p:spPr bwMode="auto">
          <a:xfrm>
            <a:off x="695325" y="112712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Reactive mode</a:t>
            </a:r>
          </a:p>
        </p:txBody>
      </p:sp>
      <p:sp>
        <p:nvSpPr>
          <p:cNvPr id="10248" name="Content Placeholder 2"/>
          <p:cNvSpPr txBox="1">
            <a:spLocks/>
          </p:cNvSpPr>
          <p:nvPr/>
        </p:nvSpPr>
        <p:spPr bwMode="auto">
          <a:xfrm>
            <a:off x="695325" y="460375"/>
            <a:ext cx="16335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Speed of bus.</a:t>
            </a:r>
          </a:p>
        </p:txBody>
      </p:sp>
      <p:pic>
        <p:nvPicPr>
          <p:cNvPr id="10249" name="Picture 2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36888" y="3062288"/>
            <a:ext cx="24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1433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279775" y="3197225"/>
            <a:ext cx="292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1" name="Picture 1433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967288" y="187166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3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967288" y="2390775"/>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38"/>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967288" y="3201988"/>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39"/>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967288" y="383381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4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965575" y="22002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4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965575" y="2579688"/>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965575" y="30638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8" name="Picture 14342"/>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075113" y="4537075"/>
            <a:ext cx="76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9" name="Picture 14345"/>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386263" y="21764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0" name="Picture 50"/>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386263" y="35861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1" name="Picture 1434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235450" y="1944688"/>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1434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4238625" y="2301875"/>
            <a:ext cx="177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3" name="Picture 14348"/>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241800" y="2457450"/>
            <a:ext cx="228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4" name="Picture 14349"/>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687888" y="1992313"/>
            <a:ext cx="26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5" name="Picture 14350"/>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4713288" y="2459038"/>
            <a:ext cx="2413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6" name="Picture 14351"/>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241800" y="3244850"/>
            <a:ext cx="292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7" name="Picture 14352"/>
          <p:cNvPicPr>
            <a:picLocks/>
          </p:cNvPicPr>
          <p:nvPr/>
        </p:nvPicPr>
        <p:blipFill>
          <a:blip r:embed="rId18">
            <a:extLst>
              <a:ext uri="{28A0092B-C50C-407E-A947-70E740481C1C}">
                <a14:useLocalDpi xmlns:a14="http://schemas.microsoft.com/office/drawing/2010/main" val="0"/>
              </a:ext>
            </a:extLst>
          </a:blip>
          <a:srcRect/>
          <a:stretch>
            <a:fillRect/>
          </a:stretch>
        </p:blipFill>
        <p:spPr bwMode="auto">
          <a:xfrm>
            <a:off x="4241800" y="3638550"/>
            <a:ext cx="18573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8" name="Picture 14353"/>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4238625" y="3863975"/>
            <a:ext cx="228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9" name="Picture 1435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4705350" y="3416300"/>
            <a:ext cx="25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0" name="Picture 14355"/>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4778375" y="3851275"/>
            <a:ext cx="17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1" name="Content Placeholder 2"/>
          <p:cNvSpPr txBox="1">
            <a:spLocks/>
          </p:cNvSpPr>
          <p:nvPr/>
        </p:nvSpPr>
        <p:spPr bwMode="auto">
          <a:xfrm>
            <a:off x="3614738" y="52133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High perf. &amp; density</a:t>
            </a:r>
          </a:p>
        </p:txBody>
      </p:sp>
      <p:sp>
        <p:nvSpPr>
          <p:cNvPr id="10272" name="Content Placeholder 2"/>
          <p:cNvSpPr txBox="1">
            <a:spLocks/>
          </p:cNvSpPr>
          <p:nvPr/>
        </p:nvSpPr>
        <p:spPr bwMode="auto">
          <a:xfrm>
            <a:off x="3614738" y="55403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PowerEdge consistency</a:t>
            </a:r>
          </a:p>
        </p:txBody>
      </p:sp>
      <p:sp>
        <p:nvSpPr>
          <p:cNvPr id="10273" name="Content Placeholder 2"/>
          <p:cNvSpPr txBox="1">
            <a:spLocks/>
          </p:cNvSpPr>
          <p:nvPr/>
        </p:nvSpPr>
        <p:spPr bwMode="auto">
          <a:xfrm>
            <a:off x="3614738" y="586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Mgmt. integration</a:t>
            </a:r>
          </a:p>
        </p:txBody>
      </p:sp>
      <p:pic>
        <p:nvPicPr>
          <p:cNvPr id="10274" name="Picture 62"/>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3660775" y="2454275"/>
            <a:ext cx="2032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5" name="Picture 63"/>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578225" y="3403600"/>
            <a:ext cx="889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14344"/>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39878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7" name="Picture 14356"/>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39751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8" name="Picture 68"/>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3987800" y="4440238"/>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9" name="Picture 70"/>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4000500" y="4448175"/>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0" name="Picture 14359"/>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4321175" y="1708150"/>
            <a:ext cx="5318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1" name="Picture 73"/>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4841875" y="1708150"/>
            <a:ext cx="4699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2" name="Picture 14360"/>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3856038" y="1352550"/>
            <a:ext cx="1457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3" name="Content Placeholder 2"/>
          <p:cNvSpPr txBox="1">
            <a:spLocks/>
          </p:cNvSpPr>
          <p:nvPr/>
        </p:nvSpPr>
        <p:spPr bwMode="auto">
          <a:xfrm>
            <a:off x="4514850" y="1449388"/>
            <a:ext cx="3175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AI</a:t>
            </a:r>
          </a:p>
        </p:txBody>
      </p:sp>
      <p:sp>
        <p:nvSpPr>
          <p:cNvPr id="10284" name="Content Placeholder 2"/>
          <p:cNvSpPr txBox="1">
            <a:spLocks/>
          </p:cNvSpPr>
          <p:nvPr/>
        </p:nvSpPr>
        <p:spPr bwMode="auto">
          <a:xfrm>
            <a:off x="3028950" y="276860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VM</a:t>
            </a:r>
          </a:p>
        </p:txBody>
      </p:sp>
      <p:sp>
        <p:nvSpPr>
          <p:cNvPr id="10285" name="Content Placeholder 2"/>
          <p:cNvSpPr txBox="1">
            <a:spLocks/>
          </p:cNvSpPr>
          <p:nvPr/>
        </p:nvSpPr>
        <p:spPr bwMode="auto">
          <a:xfrm>
            <a:off x="3048000" y="3679825"/>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MS</a:t>
            </a:r>
          </a:p>
        </p:txBody>
      </p:sp>
      <p:pic>
        <p:nvPicPr>
          <p:cNvPr id="79" name="Picture 78"/>
          <p:cNvPicPr>
            <a:picLocks/>
          </p:cNvPicPr>
          <p:nvPr/>
        </p:nvPicPr>
        <p:blipFill>
          <a:blip r:embed="rId28">
            <a:extLst>
              <a:ext uri="{28A0092B-C50C-407E-A947-70E740481C1C}">
                <a14:useLocalDpi xmlns:a14="http://schemas.microsoft.com/office/drawing/2010/main" val="0"/>
              </a:ext>
            </a:extLst>
          </a:blip>
          <a:srcRect/>
          <a:stretch>
            <a:fillRect/>
          </a:stretch>
        </p:blipFill>
        <p:spPr bwMode="auto">
          <a:xfrm>
            <a:off x="5954713" y="1952625"/>
            <a:ext cx="381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79"/>
          <p:cNvPicPr>
            <a:picLocks/>
          </p:cNvPicPr>
          <p:nvPr/>
        </p:nvPicPr>
        <p:blipFill>
          <a:blip r:embed="rId29">
            <a:extLst>
              <a:ext uri="{28A0092B-C50C-407E-A947-70E740481C1C}">
                <a14:useLocalDpi xmlns:a14="http://schemas.microsoft.com/office/drawing/2010/main" val="0"/>
              </a:ext>
            </a:extLst>
          </a:blip>
          <a:srcRect/>
          <a:stretch>
            <a:fillRect/>
          </a:stretch>
        </p:blipFill>
        <p:spPr bwMode="auto">
          <a:xfrm>
            <a:off x="5969000" y="4170363"/>
            <a:ext cx="278765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Content Placeholder 2"/>
          <p:cNvSpPr txBox="1">
            <a:spLocks/>
          </p:cNvSpPr>
          <p:nvPr/>
        </p:nvSpPr>
        <p:spPr bwMode="auto">
          <a:xfrm>
            <a:off x="5564188" y="1960563"/>
            <a:ext cx="4016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200">
                <a:latin typeface="Museo Sans For Dell 300" charset="0"/>
              </a:rPr>
              <a:t>prod</a:t>
            </a:r>
          </a:p>
        </p:txBody>
      </p:sp>
      <p:sp>
        <p:nvSpPr>
          <p:cNvPr id="82" name="Content Placeholder 2"/>
          <p:cNvSpPr txBox="1">
            <a:spLocks/>
          </p:cNvSpPr>
          <p:nvPr/>
        </p:nvSpPr>
        <p:spPr bwMode="auto">
          <a:xfrm>
            <a:off x="8615363" y="4224338"/>
            <a:ext cx="2476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200">
                <a:latin typeface="Museo Sans For Dell 300" charset="0"/>
              </a:rPr>
              <a:t>t</a:t>
            </a:r>
          </a:p>
        </p:txBody>
      </p:sp>
      <p:pic>
        <p:nvPicPr>
          <p:cNvPr id="83" name="Picture 82"/>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5969000" y="2590800"/>
            <a:ext cx="27813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91" name="Group 83"/>
          <p:cNvGrpSpPr>
            <a:grpSpLocks/>
          </p:cNvGrpSpPr>
          <p:nvPr/>
        </p:nvGrpSpPr>
        <p:grpSpPr bwMode="auto">
          <a:xfrm>
            <a:off x="447675" y="2162175"/>
            <a:ext cx="2125663" cy="1819275"/>
            <a:chOff x="447329" y="2043113"/>
            <a:chExt cx="2125662" cy="1819275"/>
          </a:xfrm>
        </p:grpSpPr>
        <p:pic>
          <p:nvPicPr>
            <p:cNvPr id="10297" name="Picture 84"/>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447329" y="3109913"/>
              <a:ext cx="673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8" name="Content Placeholder 2"/>
            <p:cNvSpPr txBox="1">
              <a:spLocks/>
            </p:cNvSpPr>
            <p:nvPr/>
          </p:nvSpPr>
          <p:spPr bwMode="auto">
            <a:xfrm>
              <a:off x="842616" y="212725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t</a:t>
              </a:r>
            </a:p>
          </p:txBody>
        </p:sp>
        <p:pic>
          <p:nvPicPr>
            <p:cNvPr id="10299" name="Picture 6"/>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828329" y="2368550"/>
              <a:ext cx="1193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0" name="Picture 7"/>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107597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1" name="Picture 8"/>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139982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2" name="Picture 9"/>
            <p:cNvPicPr>
              <a:picLocks noChangeAspect="1"/>
            </p:cNvPicPr>
            <p:nvPr/>
          </p:nvPicPr>
          <p:blipFill>
            <a:blip r:embed="rId34">
              <a:extLst>
                <a:ext uri="{28A0092B-C50C-407E-A947-70E740481C1C}">
                  <a14:useLocalDpi xmlns:a14="http://schemas.microsoft.com/office/drawing/2010/main" val="0"/>
                </a:ext>
              </a:extLst>
            </a:blip>
            <a:srcRect/>
            <a:stretch>
              <a:fillRect/>
            </a:stretch>
          </p:blipFill>
          <p:spPr bwMode="auto">
            <a:xfrm>
              <a:off x="2017366" y="2181225"/>
              <a:ext cx="38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3" name="TextBox 90"/>
            <p:cNvSpPr txBox="1">
              <a:spLocks noChangeArrowheads="1"/>
            </p:cNvSpPr>
            <p:nvPr/>
          </p:nvSpPr>
          <p:spPr bwMode="auto">
            <a:xfrm>
              <a:off x="2031653" y="2535238"/>
              <a:ext cx="2746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3363" indent="-233363"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bg1"/>
                </a:buClr>
                <a:buFont typeface="Arial" pitchFamily="34" charset="0"/>
                <a:buChar char="•"/>
              </a:pPr>
              <a:endParaRPr lang="zh-CN" altLang="zh-CN" sz="2000">
                <a:solidFill>
                  <a:schemeClr val="bg2"/>
                </a:solidFill>
                <a:latin typeface="Museo Sans For Dell" pitchFamily="2" charset="0"/>
              </a:endParaRPr>
            </a:p>
          </p:txBody>
        </p:sp>
        <p:pic>
          <p:nvPicPr>
            <p:cNvPr id="10304" name="Picture 11"/>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1166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5" name="Picture 12"/>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1517304"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6" name="Picture 13"/>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1801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7" name="Picture 14"/>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2168179"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8" name="Picture 15"/>
            <p:cNvPicPr>
              <a:picLocks noChangeAspect="1"/>
            </p:cNvPicPr>
            <p:nvPr/>
          </p:nvPicPr>
          <p:blipFill>
            <a:blip r:embed="rId37">
              <a:extLst>
                <a:ext uri="{28A0092B-C50C-407E-A947-70E740481C1C}">
                  <a14:useLocalDpi xmlns:a14="http://schemas.microsoft.com/office/drawing/2010/main" val="0"/>
                </a:ext>
              </a:extLst>
            </a:blip>
            <a:srcRect/>
            <a:stretch>
              <a:fillRect/>
            </a:stretch>
          </p:blipFill>
          <p:spPr bwMode="auto">
            <a:xfrm>
              <a:off x="2076104" y="2374900"/>
              <a:ext cx="3937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9" name="Picture 16"/>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2515841" y="2271713"/>
              <a:ext cx="38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0" name="Picture 17"/>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2255491" y="294005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1" name="Picture 18"/>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1571279" y="2043113"/>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2" name="Picture 99"/>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494954"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3" name="Picture 100"/>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801341"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4" name="Picture 101"/>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658466" y="3414713"/>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5" name="Picture 102"/>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1399829" y="29352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6" name="Picture 103"/>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1542704" y="3268663"/>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7" name="Picture 104"/>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1701454" y="35956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8" name="Picture 105"/>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1107729" y="3094038"/>
              <a:ext cx="254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9" name="Picture 106"/>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1112491" y="337820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0" name="Picture 107"/>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1101379" y="3538538"/>
              <a:ext cx="444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92" name="Content Placeholder 2"/>
          <p:cNvSpPr txBox="1">
            <a:spLocks/>
          </p:cNvSpPr>
          <p:nvPr/>
        </p:nvSpPr>
        <p:spPr bwMode="auto">
          <a:xfrm>
            <a:off x="830263" y="4513263"/>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Open manage essentials</a:t>
            </a:r>
          </a:p>
        </p:txBody>
      </p:sp>
      <p:sp>
        <p:nvSpPr>
          <p:cNvPr id="10293" name="Content Placeholder 2"/>
          <p:cNvSpPr txBox="1">
            <a:spLocks/>
          </p:cNvSpPr>
          <p:nvPr/>
        </p:nvSpPr>
        <p:spPr bwMode="auto">
          <a:xfrm>
            <a:off x="830263" y="48545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- 1:Many</a:t>
            </a:r>
          </a:p>
        </p:txBody>
      </p:sp>
      <p:sp>
        <p:nvSpPr>
          <p:cNvPr id="10294" name="Content Placeholder 2"/>
          <p:cNvSpPr txBox="1">
            <a:spLocks/>
          </p:cNvSpPr>
          <p:nvPr/>
        </p:nvSpPr>
        <p:spPr bwMode="auto">
          <a:xfrm>
            <a:off x="830263" y="52149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Embedded</a:t>
            </a:r>
          </a:p>
        </p:txBody>
      </p:sp>
      <p:sp>
        <p:nvSpPr>
          <p:cNvPr id="10295" name="Content Placeholder 2"/>
          <p:cNvSpPr txBox="1">
            <a:spLocks/>
          </p:cNvSpPr>
          <p:nvPr/>
        </p:nvSpPr>
        <p:spPr bwMode="auto">
          <a:xfrm>
            <a:off x="830263" y="55499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Blade specific mgmt.</a:t>
            </a:r>
          </a:p>
        </p:txBody>
      </p:sp>
      <p:sp>
        <p:nvSpPr>
          <p:cNvPr id="10296" name="Content Placeholder 2"/>
          <p:cNvSpPr txBox="1">
            <a:spLocks/>
          </p:cNvSpPr>
          <p:nvPr/>
        </p:nvSpPr>
        <p:spPr bwMode="auto">
          <a:xfrm>
            <a:off x="830263" y="58753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End to end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wipe(left)">
                                      <p:cBhvr>
                                        <p:cTn id="11" dur="500"/>
                                        <p:tgtEl>
                                          <p:spTgt spid="8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wipe(left)">
                                      <p:cBhvr>
                                        <p:cTn id="15" dur="500"/>
                                        <p:tgtEl>
                                          <p:spTgt spid="81"/>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left)">
                                      <p:cBhvr>
                                        <p:cTn id="19" dur="500"/>
                                        <p:tgtEl>
                                          <p:spTgt spid="8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bwMode="auto">
          <a:xfrm>
            <a:off x="457200" y="-1338263"/>
            <a:ext cx="822960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Museo For Dell 300" charset="0"/>
                <a:ea typeface="ＭＳ Ｐゴシック" pitchFamily="34" charset="-128"/>
              </a:rPr>
              <a:t>Reduce outage risks</a:t>
            </a:r>
          </a:p>
        </p:txBody>
      </p:sp>
      <p:sp>
        <p:nvSpPr>
          <p:cNvPr id="11267" name="Content Placeholder 2"/>
          <p:cNvSpPr txBox="1">
            <a:spLocks/>
          </p:cNvSpPr>
          <p:nvPr/>
        </p:nvSpPr>
        <p:spPr bwMode="auto">
          <a:xfrm>
            <a:off x="695325" y="78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444444"/>
                </a:solidFill>
                <a:latin typeface="Museo Sans For Dell 300" charset="0"/>
              </a:rPr>
              <a:t>- Complexity</a:t>
            </a:r>
          </a:p>
        </p:txBody>
      </p:sp>
      <p:sp>
        <p:nvSpPr>
          <p:cNvPr id="11268" name="Content Placeholder 2"/>
          <p:cNvSpPr txBox="1">
            <a:spLocks/>
          </p:cNvSpPr>
          <p:nvPr/>
        </p:nvSpPr>
        <p:spPr bwMode="auto">
          <a:xfrm>
            <a:off x="695325" y="112712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Reactive mode</a:t>
            </a:r>
          </a:p>
        </p:txBody>
      </p:sp>
      <p:sp>
        <p:nvSpPr>
          <p:cNvPr id="11269" name="Content Placeholder 2"/>
          <p:cNvSpPr txBox="1">
            <a:spLocks/>
          </p:cNvSpPr>
          <p:nvPr/>
        </p:nvSpPr>
        <p:spPr bwMode="auto">
          <a:xfrm>
            <a:off x="695325" y="460375"/>
            <a:ext cx="16335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Speed of bus.</a:t>
            </a:r>
          </a:p>
        </p:txBody>
      </p:sp>
      <p:sp>
        <p:nvSpPr>
          <p:cNvPr id="11270" name="Content Placeholder 2"/>
          <p:cNvSpPr txBox="1">
            <a:spLocks/>
          </p:cNvSpPr>
          <p:nvPr/>
        </p:nvSpPr>
        <p:spPr bwMode="auto">
          <a:xfrm>
            <a:off x="3614738" y="52133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High perf. &amp; density</a:t>
            </a:r>
          </a:p>
        </p:txBody>
      </p:sp>
      <p:sp>
        <p:nvSpPr>
          <p:cNvPr id="11271" name="Content Placeholder 2"/>
          <p:cNvSpPr txBox="1">
            <a:spLocks/>
          </p:cNvSpPr>
          <p:nvPr/>
        </p:nvSpPr>
        <p:spPr bwMode="auto">
          <a:xfrm>
            <a:off x="3614738" y="55403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PowerEdge consistency</a:t>
            </a:r>
          </a:p>
        </p:txBody>
      </p:sp>
      <p:sp>
        <p:nvSpPr>
          <p:cNvPr id="11272" name="Content Placeholder 2"/>
          <p:cNvSpPr txBox="1">
            <a:spLocks/>
          </p:cNvSpPr>
          <p:nvPr/>
        </p:nvSpPr>
        <p:spPr bwMode="auto">
          <a:xfrm>
            <a:off x="3614738" y="586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Mgmt. integration</a:t>
            </a:r>
          </a:p>
        </p:txBody>
      </p:sp>
      <p:pic>
        <p:nvPicPr>
          <p:cNvPr id="11273" name="Picture 78"/>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954713" y="1952625"/>
            <a:ext cx="381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Content Placeholder 2"/>
          <p:cNvSpPr txBox="1">
            <a:spLocks/>
          </p:cNvSpPr>
          <p:nvPr/>
        </p:nvSpPr>
        <p:spPr bwMode="auto">
          <a:xfrm>
            <a:off x="5564188" y="1960563"/>
            <a:ext cx="4016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200">
                <a:latin typeface="Museo Sans For Dell 300" charset="0"/>
              </a:rPr>
              <a:t>prod</a:t>
            </a:r>
          </a:p>
        </p:txBody>
      </p:sp>
      <p:pic>
        <p:nvPicPr>
          <p:cNvPr id="11275"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2590800"/>
            <a:ext cx="27813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Content Placeholder 2"/>
          <p:cNvSpPr txBox="1">
            <a:spLocks/>
          </p:cNvSpPr>
          <p:nvPr/>
        </p:nvSpPr>
        <p:spPr bwMode="auto">
          <a:xfrm>
            <a:off x="6276975" y="48577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Embedded mgmt.</a:t>
            </a:r>
          </a:p>
        </p:txBody>
      </p:sp>
      <p:sp>
        <p:nvSpPr>
          <p:cNvPr id="85" name="Content Placeholder 2"/>
          <p:cNvSpPr txBox="1">
            <a:spLocks/>
          </p:cNvSpPr>
          <p:nvPr/>
        </p:nvSpPr>
        <p:spPr bwMode="auto">
          <a:xfrm>
            <a:off x="6276975" y="52006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Power mgmt.</a:t>
            </a:r>
          </a:p>
        </p:txBody>
      </p:sp>
      <p:pic>
        <p:nvPicPr>
          <p:cNvPr id="86" name="Picture 8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19838" y="2598738"/>
            <a:ext cx="444500"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8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38888" y="2573338"/>
            <a:ext cx="4191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80" name="Group 87"/>
          <p:cNvGrpSpPr>
            <a:grpSpLocks/>
          </p:cNvGrpSpPr>
          <p:nvPr/>
        </p:nvGrpSpPr>
        <p:grpSpPr bwMode="auto">
          <a:xfrm>
            <a:off x="447675" y="2162175"/>
            <a:ext cx="2125663" cy="1819275"/>
            <a:chOff x="447329" y="2043113"/>
            <a:chExt cx="2125662" cy="1819275"/>
          </a:xfrm>
        </p:grpSpPr>
        <p:pic>
          <p:nvPicPr>
            <p:cNvPr id="11325" name="Picture 8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47329" y="3109913"/>
              <a:ext cx="673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6" name="Content Placeholder 2"/>
            <p:cNvSpPr txBox="1">
              <a:spLocks/>
            </p:cNvSpPr>
            <p:nvPr/>
          </p:nvSpPr>
          <p:spPr bwMode="auto">
            <a:xfrm>
              <a:off x="842616" y="212725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t</a:t>
              </a:r>
            </a:p>
          </p:txBody>
        </p:sp>
        <p:pic>
          <p:nvPicPr>
            <p:cNvPr id="11327"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28329" y="2368550"/>
              <a:ext cx="1193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8" name="Picture 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7597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29" name="Picture 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39982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30" name="Picture 9"/>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017366" y="2181225"/>
              <a:ext cx="38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31" name="TextBox 94"/>
            <p:cNvSpPr txBox="1">
              <a:spLocks noChangeArrowheads="1"/>
            </p:cNvSpPr>
            <p:nvPr/>
          </p:nvSpPr>
          <p:spPr bwMode="auto">
            <a:xfrm>
              <a:off x="2031653" y="2535238"/>
              <a:ext cx="2746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3363" indent="-233363"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bg1"/>
                </a:buClr>
                <a:buFont typeface="Arial" pitchFamily="34" charset="0"/>
                <a:buChar char="•"/>
              </a:pPr>
              <a:endParaRPr lang="zh-CN" altLang="zh-CN" sz="2000">
                <a:solidFill>
                  <a:schemeClr val="bg2"/>
                </a:solidFill>
                <a:latin typeface="Museo Sans For Dell" pitchFamily="2" charset="0"/>
              </a:endParaRPr>
            </a:p>
          </p:txBody>
        </p:sp>
        <p:pic>
          <p:nvPicPr>
            <p:cNvPr id="11332" name="Picture 1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66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33" name="Picture 12"/>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517304"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34" name="Picture 1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801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35" name="Picture 14"/>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168179"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36" name="Picture 15"/>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076104" y="2374900"/>
              <a:ext cx="3937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37" name="Picture 1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515841" y="2271713"/>
              <a:ext cx="38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38" name="Picture 17"/>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255491" y="294005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39" name="Picture 18"/>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71279" y="2043113"/>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0" name="Picture 103"/>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94954"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1" name="Picture 104"/>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801341"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2" name="Picture 105"/>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658466" y="3414713"/>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3" name="Picture 106"/>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399829" y="29352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4" name="Picture 107"/>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542704" y="3268663"/>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5" name="Picture 108"/>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701454" y="35956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6" name="Picture 109"/>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107729" y="3094038"/>
              <a:ext cx="254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7" name="Picture 110"/>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1112491" y="337820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48" name="Picture 111"/>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1101379" y="3538538"/>
              <a:ext cx="444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81" name="Content Placeholder 2"/>
          <p:cNvSpPr txBox="1">
            <a:spLocks/>
          </p:cNvSpPr>
          <p:nvPr/>
        </p:nvSpPr>
        <p:spPr bwMode="auto">
          <a:xfrm>
            <a:off x="830263" y="4513263"/>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Open manage essentials</a:t>
            </a:r>
          </a:p>
        </p:txBody>
      </p:sp>
      <p:sp>
        <p:nvSpPr>
          <p:cNvPr id="11282" name="Content Placeholder 2"/>
          <p:cNvSpPr txBox="1">
            <a:spLocks/>
          </p:cNvSpPr>
          <p:nvPr/>
        </p:nvSpPr>
        <p:spPr bwMode="auto">
          <a:xfrm>
            <a:off x="830263" y="48545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- 1:Many</a:t>
            </a:r>
          </a:p>
        </p:txBody>
      </p:sp>
      <p:sp>
        <p:nvSpPr>
          <p:cNvPr id="11283" name="Content Placeholder 2"/>
          <p:cNvSpPr txBox="1">
            <a:spLocks/>
          </p:cNvSpPr>
          <p:nvPr/>
        </p:nvSpPr>
        <p:spPr bwMode="auto">
          <a:xfrm>
            <a:off x="830263" y="52149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Embedded</a:t>
            </a:r>
          </a:p>
        </p:txBody>
      </p:sp>
      <p:sp>
        <p:nvSpPr>
          <p:cNvPr id="11284" name="Content Placeholder 2"/>
          <p:cNvSpPr txBox="1">
            <a:spLocks/>
          </p:cNvSpPr>
          <p:nvPr/>
        </p:nvSpPr>
        <p:spPr bwMode="auto">
          <a:xfrm>
            <a:off x="830263" y="55499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Blade specific mgmt.</a:t>
            </a:r>
          </a:p>
        </p:txBody>
      </p:sp>
      <p:sp>
        <p:nvSpPr>
          <p:cNvPr id="11285" name="Content Placeholder 2"/>
          <p:cNvSpPr txBox="1">
            <a:spLocks/>
          </p:cNvSpPr>
          <p:nvPr/>
        </p:nvSpPr>
        <p:spPr bwMode="auto">
          <a:xfrm>
            <a:off x="830263" y="58753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End to end</a:t>
            </a:r>
          </a:p>
        </p:txBody>
      </p:sp>
      <p:pic>
        <p:nvPicPr>
          <p:cNvPr id="11286" name="Picture 14358"/>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3854450" y="1708150"/>
            <a:ext cx="4762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7" name="Picture 14357"/>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967163" y="3525838"/>
            <a:ext cx="2667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8" name="Picture 14343"/>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3965575" y="183832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9" name="Picture 28"/>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3036888" y="3062288"/>
            <a:ext cx="24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0" name="Picture 14335"/>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3279775" y="3197225"/>
            <a:ext cx="292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1" name="Picture 14337"/>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4967288" y="187166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2" name="Picture 37"/>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4967288" y="2390775"/>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3" name="Picture 38"/>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4967288" y="3201988"/>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4" name="Picture 39"/>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4967288" y="383381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5" name="Picture 41"/>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3965575" y="22002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6" name="Picture 42"/>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3965575" y="2579688"/>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7" name="Picture 43"/>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3965575" y="30638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8" name="Picture 14342"/>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4075113" y="4537075"/>
            <a:ext cx="76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9" name="Picture 14345"/>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4386263" y="21764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0" name="Picture 50"/>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4386263" y="35861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1" name="Picture 14346"/>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4235450" y="1944688"/>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2" name="Picture 14347"/>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4238625" y="2301875"/>
            <a:ext cx="177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3" name="Picture 14348"/>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4241800" y="2457450"/>
            <a:ext cx="228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4" name="Picture 14349"/>
          <p:cNvPicPr>
            <a:picLocks noChangeAspect="1"/>
          </p:cNvPicPr>
          <p:nvPr/>
        </p:nvPicPr>
        <p:blipFill>
          <a:blip r:embed="rId34">
            <a:extLst>
              <a:ext uri="{28A0092B-C50C-407E-A947-70E740481C1C}">
                <a14:useLocalDpi xmlns:a14="http://schemas.microsoft.com/office/drawing/2010/main" val="0"/>
              </a:ext>
            </a:extLst>
          </a:blip>
          <a:srcRect/>
          <a:stretch>
            <a:fillRect/>
          </a:stretch>
        </p:blipFill>
        <p:spPr bwMode="auto">
          <a:xfrm>
            <a:off x="4687888" y="1992313"/>
            <a:ext cx="26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5" name="Picture 14350"/>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4713288" y="2459038"/>
            <a:ext cx="2413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6" name="Picture 14351"/>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4241800" y="3244850"/>
            <a:ext cx="292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7" name="Picture 14352"/>
          <p:cNvPicPr>
            <a:picLocks/>
          </p:cNvPicPr>
          <p:nvPr/>
        </p:nvPicPr>
        <p:blipFill>
          <a:blip r:embed="rId37">
            <a:extLst>
              <a:ext uri="{28A0092B-C50C-407E-A947-70E740481C1C}">
                <a14:useLocalDpi xmlns:a14="http://schemas.microsoft.com/office/drawing/2010/main" val="0"/>
              </a:ext>
            </a:extLst>
          </a:blip>
          <a:srcRect/>
          <a:stretch>
            <a:fillRect/>
          </a:stretch>
        </p:blipFill>
        <p:spPr bwMode="auto">
          <a:xfrm>
            <a:off x="4241800" y="3638550"/>
            <a:ext cx="18573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8" name="Picture 14353"/>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4238625" y="3863975"/>
            <a:ext cx="228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09" name="Picture 14354"/>
          <p:cNvPicPr>
            <a:picLocks noChangeAspect="1"/>
          </p:cNvPicPr>
          <p:nvPr/>
        </p:nvPicPr>
        <p:blipFill>
          <a:blip r:embed="rId39">
            <a:extLst>
              <a:ext uri="{28A0092B-C50C-407E-A947-70E740481C1C}">
                <a14:useLocalDpi xmlns:a14="http://schemas.microsoft.com/office/drawing/2010/main" val="0"/>
              </a:ext>
            </a:extLst>
          </a:blip>
          <a:srcRect/>
          <a:stretch>
            <a:fillRect/>
          </a:stretch>
        </p:blipFill>
        <p:spPr bwMode="auto">
          <a:xfrm>
            <a:off x="4705350" y="3416300"/>
            <a:ext cx="25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0" name="Picture 14355"/>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4778375" y="3851275"/>
            <a:ext cx="17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1" name="Picture 62"/>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3660775" y="2454275"/>
            <a:ext cx="2032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2" name="Picture 63"/>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3578225" y="3403600"/>
            <a:ext cx="889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3" name="Picture 14344"/>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39878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4" name="Picture 14356"/>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39751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5" name="Picture 68"/>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3987800" y="4440238"/>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6" name="Picture 70"/>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4000500" y="4448175"/>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7" name="Picture 14359"/>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4321175" y="1708150"/>
            <a:ext cx="5318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8" name="Picture 73"/>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4841875" y="1708150"/>
            <a:ext cx="4699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19" name="Picture 14360"/>
          <p:cNvPicPr>
            <a:picLocks noChangeAspect="1"/>
          </p:cNvPicPr>
          <p:nvPr/>
        </p:nvPicPr>
        <p:blipFill>
          <a:blip r:embed="rId46">
            <a:extLst>
              <a:ext uri="{28A0092B-C50C-407E-A947-70E740481C1C}">
                <a14:useLocalDpi xmlns:a14="http://schemas.microsoft.com/office/drawing/2010/main" val="0"/>
              </a:ext>
            </a:extLst>
          </a:blip>
          <a:srcRect/>
          <a:stretch>
            <a:fillRect/>
          </a:stretch>
        </p:blipFill>
        <p:spPr bwMode="auto">
          <a:xfrm>
            <a:off x="3856038" y="1352550"/>
            <a:ext cx="1457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0" name="Content Placeholder 2"/>
          <p:cNvSpPr txBox="1">
            <a:spLocks/>
          </p:cNvSpPr>
          <p:nvPr/>
        </p:nvSpPr>
        <p:spPr bwMode="auto">
          <a:xfrm>
            <a:off x="4514850" y="1449388"/>
            <a:ext cx="3175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AI</a:t>
            </a:r>
          </a:p>
        </p:txBody>
      </p:sp>
      <p:sp>
        <p:nvSpPr>
          <p:cNvPr id="11321" name="Content Placeholder 2"/>
          <p:cNvSpPr txBox="1">
            <a:spLocks/>
          </p:cNvSpPr>
          <p:nvPr/>
        </p:nvSpPr>
        <p:spPr bwMode="auto">
          <a:xfrm>
            <a:off x="3028950" y="276860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VM</a:t>
            </a:r>
          </a:p>
        </p:txBody>
      </p:sp>
      <p:sp>
        <p:nvSpPr>
          <p:cNvPr id="11322" name="Content Placeholder 2"/>
          <p:cNvSpPr txBox="1">
            <a:spLocks/>
          </p:cNvSpPr>
          <p:nvPr/>
        </p:nvSpPr>
        <p:spPr bwMode="auto">
          <a:xfrm>
            <a:off x="3048000" y="3679825"/>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MS</a:t>
            </a:r>
          </a:p>
        </p:txBody>
      </p:sp>
      <p:pic>
        <p:nvPicPr>
          <p:cNvPr id="11323" name="Picture 125"/>
          <p:cNvPicPr>
            <a:picLocks/>
          </p:cNvPicPr>
          <p:nvPr/>
        </p:nvPicPr>
        <p:blipFill>
          <a:blip r:embed="rId47">
            <a:extLst>
              <a:ext uri="{28A0092B-C50C-407E-A947-70E740481C1C}">
                <a14:useLocalDpi xmlns:a14="http://schemas.microsoft.com/office/drawing/2010/main" val="0"/>
              </a:ext>
            </a:extLst>
          </a:blip>
          <a:srcRect/>
          <a:stretch>
            <a:fillRect/>
          </a:stretch>
        </p:blipFill>
        <p:spPr bwMode="auto">
          <a:xfrm>
            <a:off x="5969000" y="4170363"/>
            <a:ext cx="278765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24" name="Content Placeholder 2"/>
          <p:cNvSpPr txBox="1">
            <a:spLocks/>
          </p:cNvSpPr>
          <p:nvPr/>
        </p:nvSpPr>
        <p:spPr bwMode="auto">
          <a:xfrm>
            <a:off x="8615363" y="4224338"/>
            <a:ext cx="2476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200">
                <a:latin typeface="Museo Sans For Dell 300" charset="0"/>
              </a:rPr>
              <a:t>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500"/>
                                        <p:tgtEl>
                                          <p:spTgt spid="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wipe(left)">
                                      <p:cBhvr>
                                        <p:cTn id="17" dur="500"/>
                                        <p:tgtEl>
                                          <p:spTgt spid="87"/>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86"/>
                                        </p:tgtEl>
                                        <p:attrNameLst>
                                          <p:attrName>style.visibility</p:attrName>
                                        </p:attrNameLst>
                                      </p:cBhvr>
                                      <p:to>
                                        <p:strVal val="visible"/>
                                      </p:to>
                                    </p:set>
                                    <p:animEffect transition="in" filter="wipe(up)">
                                      <p:cBhvr>
                                        <p:cTn id="2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bwMode="auto">
          <a:xfrm>
            <a:off x="457200" y="-1338263"/>
            <a:ext cx="8229600" cy="850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Museo For Dell 300" charset="0"/>
                <a:ea typeface="ＭＳ Ｐゴシック" pitchFamily="34" charset="-128"/>
              </a:rPr>
              <a:t>Reduce downtime impact</a:t>
            </a:r>
          </a:p>
        </p:txBody>
      </p:sp>
      <p:sp>
        <p:nvSpPr>
          <p:cNvPr id="12291" name="Content Placeholder 2"/>
          <p:cNvSpPr txBox="1">
            <a:spLocks/>
          </p:cNvSpPr>
          <p:nvPr/>
        </p:nvSpPr>
        <p:spPr bwMode="auto">
          <a:xfrm>
            <a:off x="695325" y="78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rgbClr val="444444"/>
                </a:solidFill>
                <a:latin typeface="Museo Sans For Dell 300" charset="0"/>
              </a:rPr>
              <a:t>- Complexity</a:t>
            </a:r>
          </a:p>
        </p:txBody>
      </p:sp>
      <p:sp>
        <p:nvSpPr>
          <p:cNvPr id="12292" name="Content Placeholder 2"/>
          <p:cNvSpPr txBox="1">
            <a:spLocks/>
          </p:cNvSpPr>
          <p:nvPr/>
        </p:nvSpPr>
        <p:spPr bwMode="auto">
          <a:xfrm>
            <a:off x="695325" y="112712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Reactive mode</a:t>
            </a:r>
          </a:p>
        </p:txBody>
      </p:sp>
      <p:sp>
        <p:nvSpPr>
          <p:cNvPr id="12293" name="Content Placeholder 2"/>
          <p:cNvSpPr txBox="1">
            <a:spLocks/>
          </p:cNvSpPr>
          <p:nvPr/>
        </p:nvSpPr>
        <p:spPr bwMode="auto">
          <a:xfrm>
            <a:off x="695325" y="460375"/>
            <a:ext cx="16335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 Speed of bus.</a:t>
            </a:r>
          </a:p>
        </p:txBody>
      </p:sp>
      <p:sp>
        <p:nvSpPr>
          <p:cNvPr id="12294" name="Content Placeholder 2"/>
          <p:cNvSpPr txBox="1">
            <a:spLocks/>
          </p:cNvSpPr>
          <p:nvPr/>
        </p:nvSpPr>
        <p:spPr bwMode="auto">
          <a:xfrm>
            <a:off x="3614738" y="52133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High perf. &amp; density</a:t>
            </a:r>
          </a:p>
        </p:txBody>
      </p:sp>
      <p:sp>
        <p:nvSpPr>
          <p:cNvPr id="12295" name="Content Placeholder 2"/>
          <p:cNvSpPr txBox="1">
            <a:spLocks/>
          </p:cNvSpPr>
          <p:nvPr/>
        </p:nvSpPr>
        <p:spPr bwMode="auto">
          <a:xfrm>
            <a:off x="3614738" y="55403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PowerEdge consistency</a:t>
            </a:r>
          </a:p>
        </p:txBody>
      </p:sp>
      <p:sp>
        <p:nvSpPr>
          <p:cNvPr id="12296" name="Content Placeholder 2"/>
          <p:cNvSpPr txBox="1">
            <a:spLocks/>
          </p:cNvSpPr>
          <p:nvPr/>
        </p:nvSpPr>
        <p:spPr bwMode="auto">
          <a:xfrm>
            <a:off x="3614738" y="58674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Mgmt. integration</a:t>
            </a:r>
          </a:p>
        </p:txBody>
      </p:sp>
      <p:pic>
        <p:nvPicPr>
          <p:cNvPr id="12297" name="Picture 78"/>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954713" y="1952625"/>
            <a:ext cx="381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Content Placeholder 2"/>
          <p:cNvSpPr txBox="1">
            <a:spLocks/>
          </p:cNvSpPr>
          <p:nvPr/>
        </p:nvSpPr>
        <p:spPr bwMode="auto">
          <a:xfrm>
            <a:off x="5564188" y="1960563"/>
            <a:ext cx="401637"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200">
                <a:latin typeface="Museo Sans For Dell 300" charset="0"/>
              </a:rPr>
              <a:t>prod</a:t>
            </a:r>
          </a:p>
        </p:txBody>
      </p:sp>
      <p:pic>
        <p:nvPicPr>
          <p:cNvPr id="12299" name="Picture 8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2590800"/>
            <a:ext cx="27813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0" name="Content Placeholder 2"/>
          <p:cNvSpPr txBox="1">
            <a:spLocks/>
          </p:cNvSpPr>
          <p:nvPr/>
        </p:nvSpPr>
        <p:spPr bwMode="auto">
          <a:xfrm>
            <a:off x="6276975" y="48577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Embedded mgmt.</a:t>
            </a:r>
          </a:p>
        </p:txBody>
      </p:sp>
      <p:sp>
        <p:nvSpPr>
          <p:cNvPr id="12301" name="Content Placeholder 2"/>
          <p:cNvSpPr txBox="1">
            <a:spLocks/>
          </p:cNvSpPr>
          <p:nvPr/>
        </p:nvSpPr>
        <p:spPr bwMode="auto">
          <a:xfrm>
            <a:off x="6276975" y="520065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Power mgmt.</a:t>
            </a:r>
          </a:p>
        </p:txBody>
      </p:sp>
      <p:sp>
        <p:nvSpPr>
          <p:cNvPr id="88" name="Content Placeholder 2"/>
          <p:cNvSpPr txBox="1">
            <a:spLocks/>
          </p:cNvSpPr>
          <p:nvPr/>
        </p:nvSpPr>
        <p:spPr bwMode="auto">
          <a:xfrm>
            <a:off x="6276975" y="5548313"/>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Alerts</a:t>
            </a:r>
          </a:p>
        </p:txBody>
      </p:sp>
      <p:sp>
        <p:nvSpPr>
          <p:cNvPr id="89" name="Content Placeholder 2"/>
          <p:cNvSpPr txBox="1">
            <a:spLocks/>
          </p:cNvSpPr>
          <p:nvPr/>
        </p:nvSpPr>
        <p:spPr bwMode="auto">
          <a:xfrm>
            <a:off x="6276975" y="58832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3</a:t>
            </a:r>
            <a:r>
              <a:rPr lang="en-US" altLang="zh-CN" sz="1400" baseline="30000">
                <a:solidFill>
                  <a:schemeClr val="bg1"/>
                </a:solidFill>
                <a:latin typeface="Museo Sans For Dell 300" charset="0"/>
              </a:rPr>
              <a:t>rd</a:t>
            </a:r>
            <a:r>
              <a:rPr lang="en-US" altLang="zh-CN" sz="1400">
                <a:solidFill>
                  <a:schemeClr val="bg1"/>
                </a:solidFill>
                <a:latin typeface="Museo Sans For Dell 300" charset="0"/>
              </a:rPr>
              <a:t> party integ.</a:t>
            </a:r>
          </a:p>
        </p:txBody>
      </p:sp>
      <p:pic>
        <p:nvPicPr>
          <p:cNvPr id="90" name="Picture 8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397750" y="2593975"/>
            <a:ext cx="2413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9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94575" y="2592388"/>
            <a:ext cx="25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9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05788" y="2763838"/>
            <a:ext cx="3302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9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201025" y="2792413"/>
            <a:ext cx="3429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08" name="Group 93"/>
          <p:cNvGrpSpPr>
            <a:grpSpLocks/>
          </p:cNvGrpSpPr>
          <p:nvPr/>
        </p:nvGrpSpPr>
        <p:grpSpPr bwMode="auto">
          <a:xfrm>
            <a:off x="447675" y="2162175"/>
            <a:ext cx="2125663" cy="1819275"/>
            <a:chOff x="447329" y="2043113"/>
            <a:chExt cx="2125662" cy="1819275"/>
          </a:xfrm>
        </p:grpSpPr>
        <p:pic>
          <p:nvPicPr>
            <p:cNvPr id="12355" name="Picture 9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7329" y="3109913"/>
              <a:ext cx="6731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56" name="Content Placeholder 2"/>
            <p:cNvSpPr txBox="1">
              <a:spLocks/>
            </p:cNvSpPr>
            <p:nvPr/>
          </p:nvSpPr>
          <p:spPr bwMode="auto">
            <a:xfrm>
              <a:off x="842616" y="212725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latin typeface="Museo Sans For Dell 300" charset="0"/>
                </a:rPr>
                <a:t>t</a:t>
              </a:r>
            </a:p>
          </p:txBody>
        </p:sp>
        <p:pic>
          <p:nvPicPr>
            <p:cNvPr id="12357"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28329" y="2368550"/>
              <a:ext cx="11938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8"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07597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9" name="Picture 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399829" y="2301875"/>
              <a:ext cx="38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60" name="Picture 9"/>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017366" y="2181225"/>
              <a:ext cx="381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61" name="TextBox 100"/>
            <p:cNvSpPr txBox="1">
              <a:spLocks noChangeArrowheads="1"/>
            </p:cNvSpPr>
            <p:nvPr/>
          </p:nvSpPr>
          <p:spPr bwMode="auto">
            <a:xfrm>
              <a:off x="2031653" y="2535238"/>
              <a:ext cx="2746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3363" indent="-233363"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bg1"/>
                </a:buClr>
                <a:buFont typeface="Arial" pitchFamily="34" charset="0"/>
                <a:buChar char="•"/>
              </a:pPr>
              <a:endParaRPr lang="zh-CN" altLang="zh-CN" sz="2000">
                <a:solidFill>
                  <a:schemeClr val="bg2"/>
                </a:solidFill>
                <a:latin typeface="Museo Sans For Dell" pitchFamily="2" charset="0"/>
              </a:endParaRPr>
            </a:p>
          </p:txBody>
        </p:sp>
        <p:pic>
          <p:nvPicPr>
            <p:cNvPr id="12362" name="Picture 11"/>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166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63" name="Picture 12"/>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7304"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64" name="Picture 13"/>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801466"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65" name="Picture 14"/>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168179" y="259873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66" name="Picture 1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2076104" y="2374900"/>
              <a:ext cx="3937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67" name="Picture 1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515841" y="2271713"/>
              <a:ext cx="381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68" name="Picture 17"/>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2255491" y="294005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69" name="Picture 18"/>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1571279" y="2043113"/>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0" name="Picture 109"/>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494954"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1" name="Picture 110"/>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801341" y="3208338"/>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2" name="Picture 111"/>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658466" y="3414713"/>
              <a:ext cx="2667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3" name="Picture 112"/>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1399829" y="29352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4" name="Picture 113"/>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1542704" y="3268663"/>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5" name="Picture 114"/>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1701454" y="3595688"/>
              <a:ext cx="1651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6" name="Picture 115"/>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1107729" y="3094038"/>
              <a:ext cx="254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7" name="Picture 116"/>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1112491" y="3378200"/>
              <a:ext cx="31750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78" name="Picture 117"/>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1101379" y="3538538"/>
              <a:ext cx="4445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09" name="Content Placeholder 2"/>
          <p:cNvSpPr txBox="1">
            <a:spLocks/>
          </p:cNvSpPr>
          <p:nvPr/>
        </p:nvSpPr>
        <p:spPr bwMode="auto">
          <a:xfrm>
            <a:off x="830263" y="4513263"/>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Open manage essentials</a:t>
            </a:r>
          </a:p>
        </p:txBody>
      </p:sp>
      <p:sp>
        <p:nvSpPr>
          <p:cNvPr id="12310" name="Content Placeholder 2"/>
          <p:cNvSpPr txBox="1">
            <a:spLocks/>
          </p:cNvSpPr>
          <p:nvPr/>
        </p:nvSpPr>
        <p:spPr bwMode="auto">
          <a:xfrm>
            <a:off x="830263" y="4854575"/>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- 1:Many</a:t>
            </a:r>
          </a:p>
        </p:txBody>
      </p:sp>
      <p:sp>
        <p:nvSpPr>
          <p:cNvPr id="12311" name="Content Placeholder 2"/>
          <p:cNvSpPr txBox="1">
            <a:spLocks/>
          </p:cNvSpPr>
          <p:nvPr/>
        </p:nvSpPr>
        <p:spPr bwMode="auto">
          <a:xfrm>
            <a:off x="830263" y="52149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Embedded</a:t>
            </a:r>
          </a:p>
        </p:txBody>
      </p:sp>
      <p:sp>
        <p:nvSpPr>
          <p:cNvPr id="12312" name="Content Placeholder 2"/>
          <p:cNvSpPr txBox="1">
            <a:spLocks/>
          </p:cNvSpPr>
          <p:nvPr/>
        </p:nvSpPr>
        <p:spPr bwMode="auto">
          <a:xfrm>
            <a:off x="830263" y="5549900"/>
            <a:ext cx="211772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 Blade specific mgmt.</a:t>
            </a:r>
          </a:p>
        </p:txBody>
      </p:sp>
      <p:sp>
        <p:nvSpPr>
          <p:cNvPr id="12313" name="Content Placeholder 2"/>
          <p:cNvSpPr txBox="1">
            <a:spLocks/>
          </p:cNvSpPr>
          <p:nvPr/>
        </p:nvSpPr>
        <p:spPr bwMode="auto">
          <a:xfrm>
            <a:off x="830263" y="5875338"/>
            <a:ext cx="21177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End to end</a:t>
            </a:r>
          </a:p>
        </p:txBody>
      </p:sp>
      <p:pic>
        <p:nvPicPr>
          <p:cNvPr id="12314" name="Picture 14358"/>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3854450" y="1708150"/>
            <a:ext cx="47625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5" name="Picture 14357"/>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3967163" y="3525838"/>
            <a:ext cx="2667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6" name="Picture 14343"/>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3965575" y="183832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7" name="Picture 28"/>
          <p:cNvPicPr>
            <a:picLocks noChangeAspect="1"/>
          </p:cNvPicPr>
          <p:nvPr/>
        </p:nvPicPr>
        <p:blipFill>
          <a:blip r:embed="rId27">
            <a:extLst>
              <a:ext uri="{28A0092B-C50C-407E-A947-70E740481C1C}">
                <a14:useLocalDpi xmlns:a14="http://schemas.microsoft.com/office/drawing/2010/main" val="0"/>
              </a:ext>
            </a:extLst>
          </a:blip>
          <a:srcRect/>
          <a:stretch>
            <a:fillRect/>
          </a:stretch>
        </p:blipFill>
        <p:spPr bwMode="auto">
          <a:xfrm>
            <a:off x="3036888" y="3062288"/>
            <a:ext cx="2413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8" name="Picture 14335"/>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3279775" y="3197225"/>
            <a:ext cx="292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19" name="Picture 14337"/>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4967288" y="187166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0" name="Picture 37"/>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4967288" y="2390775"/>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1" name="Picture 38"/>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4967288" y="3201988"/>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2" name="Picture 39"/>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4967288" y="3833813"/>
            <a:ext cx="2667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3" name="Picture 41"/>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3965575" y="22002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4" name="Picture 42"/>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3965575" y="2579688"/>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5" name="Picture 43"/>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3965575" y="3063875"/>
            <a:ext cx="2667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6" name="Picture 14342"/>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4075113" y="4537075"/>
            <a:ext cx="76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7" name="Picture 14345"/>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4386263" y="21764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8" name="Picture 50"/>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4386263" y="3586163"/>
            <a:ext cx="406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29" name="Picture 14346"/>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4235450" y="1944688"/>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0" name="Picture 14347"/>
          <p:cNvPicPr>
            <a:picLocks noChangeAspect="1"/>
          </p:cNvPicPr>
          <p:nvPr/>
        </p:nvPicPr>
        <p:blipFill>
          <a:blip r:embed="rId34">
            <a:extLst>
              <a:ext uri="{28A0092B-C50C-407E-A947-70E740481C1C}">
                <a14:useLocalDpi xmlns:a14="http://schemas.microsoft.com/office/drawing/2010/main" val="0"/>
              </a:ext>
            </a:extLst>
          </a:blip>
          <a:srcRect/>
          <a:stretch>
            <a:fillRect/>
          </a:stretch>
        </p:blipFill>
        <p:spPr bwMode="auto">
          <a:xfrm>
            <a:off x="4238625" y="2301875"/>
            <a:ext cx="177800"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1" name="Picture 14348"/>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4241800" y="2457450"/>
            <a:ext cx="228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2" name="Picture 14349"/>
          <p:cNvPicPr>
            <a:picLocks noChangeAspect="1"/>
          </p:cNvPicPr>
          <p:nvPr/>
        </p:nvPicPr>
        <p:blipFill>
          <a:blip r:embed="rId36">
            <a:extLst>
              <a:ext uri="{28A0092B-C50C-407E-A947-70E740481C1C}">
                <a14:useLocalDpi xmlns:a14="http://schemas.microsoft.com/office/drawing/2010/main" val="0"/>
              </a:ext>
            </a:extLst>
          </a:blip>
          <a:srcRect/>
          <a:stretch>
            <a:fillRect/>
          </a:stretch>
        </p:blipFill>
        <p:spPr bwMode="auto">
          <a:xfrm>
            <a:off x="4687888" y="1992313"/>
            <a:ext cx="266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3" name="Picture 14350"/>
          <p:cNvPicPr>
            <a:picLocks noChangeAspect="1"/>
          </p:cNvPicPr>
          <p:nvPr/>
        </p:nvPicPr>
        <p:blipFill>
          <a:blip r:embed="rId37">
            <a:extLst>
              <a:ext uri="{28A0092B-C50C-407E-A947-70E740481C1C}">
                <a14:useLocalDpi xmlns:a14="http://schemas.microsoft.com/office/drawing/2010/main" val="0"/>
              </a:ext>
            </a:extLst>
          </a:blip>
          <a:srcRect/>
          <a:stretch>
            <a:fillRect/>
          </a:stretch>
        </p:blipFill>
        <p:spPr bwMode="auto">
          <a:xfrm>
            <a:off x="4713288" y="2459038"/>
            <a:ext cx="2413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4" name="Picture 14351"/>
          <p:cNvPicPr>
            <a:picLocks noChangeAspect="1"/>
          </p:cNvPicPr>
          <p:nvPr/>
        </p:nvPicPr>
        <p:blipFill>
          <a:blip r:embed="rId38">
            <a:extLst>
              <a:ext uri="{28A0092B-C50C-407E-A947-70E740481C1C}">
                <a14:useLocalDpi xmlns:a14="http://schemas.microsoft.com/office/drawing/2010/main" val="0"/>
              </a:ext>
            </a:extLst>
          </a:blip>
          <a:srcRect/>
          <a:stretch>
            <a:fillRect/>
          </a:stretch>
        </p:blipFill>
        <p:spPr bwMode="auto">
          <a:xfrm>
            <a:off x="4241800" y="3244850"/>
            <a:ext cx="2921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5" name="Picture 14352"/>
          <p:cNvPicPr>
            <a:picLocks/>
          </p:cNvPicPr>
          <p:nvPr/>
        </p:nvPicPr>
        <p:blipFill>
          <a:blip r:embed="rId39">
            <a:extLst>
              <a:ext uri="{28A0092B-C50C-407E-A947-70E740481C1C}">
                <a14:useLocalDpi xmlns:a14="http://schemas.microsoft.com/office/drawing/2010/main" val="0"/>
              </a:ext>
            </a:extLst>
          </a:blip>
          <a:srcRect/>
          <a:stretch>
            <a:fillRect/>
          </a:stretch>
        </p:blipFill>
        <p:spPr bwMode="auto">
          <a:xfrm>
            <a:off x="4241800" y="3638550"/>
            <a:ext cx="185738"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6" name="Picture 14353"/>
          <p:cNvPicPr>
            <a:picLocks noChangeAspect="1"/>
          </p:cNvPicPr>
          <p:nvPr/>
        </p:nvPicPr>
        <p:blipFill>
          <a:blip r:embed="rId40">
            <a:extLst>
              <a:ext uri="{28A0092B-C50C-407E-A947-70E740481C1C}">
                <a14:useLocalDpi xmlns:a14="http://schemas.microsoft.com/office/drawing/2010/main" val="0"/>
              </a:ext>
            </a:extLst>
          </a:blip>
          <a:srcRect/>
          <a:stretch>
            <a:fillRect/>
          </a:stretch>
        </p:blipFill>
        <p:spPr bwMode="auto">
          <a:xfrm>
            <a:off x="4238625" y="3863975"/>
            <a:ext cx="228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7" name="Picture 14354"/>
          <p:cNvPicPr>
            <a:picLocks noChangeAspect="1"/>
          </p:cNvPicPr>
          <p:nvPr/>
        </p:nvPicPr>
        <p:blipFill>
          <a:blip r:embed="rId41">
            <a:extLst>
              <a:ext uri="{28A0092B-C50C-407E-A947-70E740481C1C}">
                <a14:useLocalDpi xmlns:a14="http://schemas.microsoft.com/office/drawing/2010/main" val="0"/>
              </a:ext>
            </a:extLst>
          </a:blip>
          <a:srcRect/>
          <a:stretch>
            <a:fillRect/>
          </a:stretch>
        </p:blipFill>
        <p:spPr bwMode="auto">
          <a:xfrm>
            <a:off x="4705350" y="3416300"/>
            <a:ext cx="254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8" name="Picture 14355"/>
          <p:cNvPicPr>
            <a:picLocks noChangeAspect="1"/>
          </p:cNvPicPr>
          <p:nvPr/>
        </p:nvPicPr>
        <p:blipFill>
          <a:blip r:embed="rId42">
            <a:extLst>
              <a:ext uri="{28A0092B-C50C-407E-A947-70E740481C1C}">
                <a14:useLocalDpi xmlns:a14="http://schemas.microsoft.com/office/drawing/2010/main" val="0"/>
              </a:ext>
            </a:extLst>
          </a:blip>
          <a:srcRect/>
          <a:stretch>
            <a:fillRect/>
          </a:stretch>
        </p:blipFill>
        <p:spPr bwMode="auto">
          <a:xfrm>
            <a:off x="4778375" y="3851275"/>
            <a:ext cx="1778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39" name="Picture 62"/>
          <p:cNvPicPr>
            <a:picLocks noChangeAspect="1"/>
          </p:cNvPicPr>
          <p:nvPr/>
        </p:nvPicPr>
        <p:blipFill>
          <a:blip r:embed="rId43">
            <a:extLst>
              <a:ext uri="{28A0092B-C50C-407E-A947-70E740481C1C}">
                <a14:useLocalDpi xmlns:a14="http://schemas.microsoft.com/office/drawing/2010/main" val="0"/>
              </a:ext>
            </a:extLst>
          </a:blip>
          <a:srcRect/>
          <a:stretch>
            <a:fillRect/>
          </a:stretch>
        </p:blipFill>
        <p:spPr bwMode="auto">
          <a:xfrm>
            <a:off x="3660775" y="2454275"/>
            <a:ext cx="2032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0" name="Picture 63"/>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3578225" y="3403600"/>
            <a:ext cx="889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1" name="Picture 14344"/>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39878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2" name="Picture 14356"/>
          <p:cNvPicPr>
            <a:picLocks noChangeAspect="1"/>
          </p:cNvPicPr>
          <p:nvPr/>
        </p:nvPicPr>
        <p:blipFill>
          <a:blip r:embed="rId46">
            <a:extLst>
              <a:ext uri="{28A0092B-C50C-407E-A947-70E740481C1C}">
                <a14:useLocalDpi xmlns:a14="http://schemas.microsoft.com/office/drawing/2010/main" val="0"/>
              </a:ext>
            </a:extLst>
          </a:blip>
          <a:srcRect/>
          <a:stretch>
            <a:fillRect/>
          </a:stretch>
        </p:blipFill>
        <p:spPr bwMode="auto">
          <a:xfrm>
            <a:off x="3975100" y="2559050"/>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3" name="Picture 68"/>
          <p:cNvPicPr>
            <a:picLocks noChangeAspect="1"/>
          </p:cNvPicPr>
          <p:nvPr/>
        </p:nvPicPr>
        <p:blipFill>
          <a:blip r:embed="rId46">
            <a:extLst>
              <a:ext uri="{28A0092B-C50C-407E-A947-70E740481C1C}">
                <a14:useLocalDpi xmlns:a14="http://schemas.microsoft.com/office/drawing/2010/main" val="0"/>
              </a:ext>
            </a:extLst>
          </a:blip>
          <a:srcRect/>
          <a:stretch>
            <a:fillRect/>
          </a:stretch>
        </p:blipFill>
        <p:spPr bwMode="auto">
          <a:xfrm>
            <a:off x="3987800" y="4440238"/>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4" name="Picture 70"/>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4000500" y="4448175"/>
            <a:ext cx="241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5" name="Picture 14359"/>
          <p:cNvPicPr>
            <a:picLocks noChangeAspect="1"/>
          </p:cNvPicPr>
          <p:nvPr/>
        </p:nvPicPr>
        <p:blipFill>
          <a:blip r:embed="rId47">
            <a:extLst>
              <a:ext uri="{28A0092B-C50C-407E-A947-70E740481C1C}">
                <a14:useLocalDpi xmlns:a14="http://schemas.microsoft.com/office/drawing/2010/main" val="0"/>
              </a:ext>
            </a:extLst>
          </a:blip>
          <a:srcRect/>
          <a:stretch>
            <a:fillRect/>
          </a:stretch>
        </p:blipFill>
        <p:spPr bwMode="auto">
          <a:xfrm>
            <a:off x="4321175" y="1708150"/>
            <a:ext cx="5318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6" name="Picture 73"/>
          <p:cNvPicPr>
            <a:picLocks noChangeAspect="1"/>
          </p:cNvPicPr>
          <p:nvPr/>
        </p:nvPicPr>
        <p:blipFill>
          <a:blip r:embed="rId47">
            <a:extLst>
              <a:ext uri="{28A0092B-C50C-407E-A947-70E740481C1C}">
                <a14:useLocalDpi xmlns:a14="http://schemas.microsoft.com/office/drawing/2010/main" val="0"/>
              </a:ext>
            </a:extLst>
          </a:blip>
          <a:srcRect/>
          <a:stretch>
            <a:fillRect/>
          </a:stretch>
        </p:blipFill>
        <p:spPr bwMode="auto">
          <a:xfrm>
            <a:off x="4841875" y="1708150"/>
            <a:ext cx="469900"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47" name="Picture 14360"/>
          <p:cNvPicPr>
            <a:picLocks noChangeAspect="1"/>
          </p:cNvPicPr>
          <p:nvPr/>
        </p:nvPicPr>
        <p:blipFill>
          <a:blip r:embed="rId48">
            <a:extLst>
              <a:ext uri="{28A0092B-C50C-407E-A947-70E740481C1C}">
                <a14:useLocalDpi xmlns:a14="http://schemas.microsoft.com/office/drawing/2010/main" val="0"/>
              </a:ext>
            </a:extLst>
          </a:blip>
          <a:srcRect/>
          <a:stretch>
            <a:fillRect/>
          </a:stretch>
        </p:blipFill>
        <p:spPr bwMode="auto">
          <a:xfrm>
            <a:off x="3856038" y="1352550"/>
            <a:ext cx="1457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48" name="Content Placeholder 2"/>
          <p:cNvSpPr txBox="1">
            <a:spLocks/>
          </p:cNvSpPr>
          <p:nvPr/>
        </p:nvSpPr>
        <p:spPr bwMode="auto">
          <a:xfrm>
            <a:off x="4514850" y="1449388"/>
            <a:ext cx="3175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AI</a:t>
            </a:r>
          </a:p>
        </p:txBody>
      </p:sp>
      <p:sp>
        <p:nvSpPr>
          <p:cNvPr id="12349" name="Content Placeholder 2"/>
          <p:cNvSpPr txBox="1">
            <a:spLocks/>
          </p:cNvSpPr>
          <p:nvPr/>
        </p:nvSpPr>
        <p:spPr bwMode="auto">
          <a:xfrm>
            <a:off x="3028950" y="2768600"/>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VM</a:t>
            </a:r>
          </a:p>
        </p:txBody>
      </p:sp>
      <p:sp>
        <p:nvSpPr>
          <p:cNvPr id="12350" name="Content Placeholder 2"/>
          <p:cNvSpPr txBox="1">
            <a:spLocks/>
          </p:cNvSpPr>
          <p:nvPr/>
        </p:nvSpPr>
        <p:spPr bwMode="auto">
          <a:xfrm>
            <a:off x="3048000" y="3679825"/>
            <a:ext cx="3159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400">
                <a:solidFill>
                  <a:schemeClr val="bg1"/>
                </a:solidFill>
                <a:latin typeface="Museo Sans For Dell 300" charset="0"/>
              </a:rPr>
              <a:t>MS</a:t>
            </a:r>
          </a:p>
        </p:txBody>
      </p:sp>
      <p:pic>
        <p:nvPicPr>
          <p:cNvPr id="12351" name="Picture 131"/>
          <p:cNvPicPr>
            <a:picLocks/>
          </p:cNvPicPr>
          <p:nvPr/>
        </p:nvPicPr>
        <p:blipFill>
          <a:blip r:embed="rId49">
            <a:extLst>
              <a:ext uri="{28A0092B-C50C-407E-A947-70E740481C1C}">
                <a14:useLocalDpi xmlns:a14="http://schemas.microsoft.com/office/drawing/2010/main" val="0"/>
              </a:ext>
            </a:extLst>
          </a:blip>
          <a:srcRect/>
          <a:stretch>
            <a:fillRect/>
          </a:stretch>
        </p:blipFill>
        <p:spPr bwMode="auto">
          <a:xfrm>
            <a:off x="5969000" y="4170363"/>
            <a:ext cx="278765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52" name="Content Placeholder 2"/>
          <p:cNvSpPr txBox="1">
            <a:spLocks/>
          </p:cNvSpPr>
          <p:nvPr/>
        </p:nvSpPr>
        <p:spPr bwMode="auto">
          <a:xfrm>
            <a:off x="8615363" y="4224338"/>
            <a:ext cx="2476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spcBef>
                <a:spcPts val="100"/>
              </a:spcBef>
              <a:spcAft>
                <a:spcPts val="100"/>
              </a:spcAft>
              <a:buClr>
                <a:schemeClr val="accent1"/>
              </a:buClr>
              <a:buFont typeface="Arial" pitchFamily="34" charset="0"/>
              <a:buNone/>
            </a:pPr>
            <a:r>
              <a:rPr lang="en-US" altLang="zh-CN" sz="1200">
                <a:latin typeface="Museo Sans For Dell 300" charset="0"/>
              </a:rPr>
              <a:t>t</a:t>
            </a:r>
          </a:p>
        </p:txBody>
      </p:sp>
      <p:pic>
        <p:nvPicPr>
          <p:cNvPr id="12353" name="Picture 133"/>
          <p:cNvPicPr>
            <a:picLocks noChangeAspect="1"/>
          </p:cNvPicPr>
          <p:nvPr/>
        </p:nvPicPr>
        <p:blipFill>
          <a:blip r:embed="rId50">
            <a:extLst>
              <a:ext uri="{28A0092B-C50C-407E-A947-70E740481C1C}">
                <a14:useLocalDpi xmlns:a14="http://schemas.microsoft.com/office/drawing/2010/main" val="0"/>
              </a:ext>
            </a:extLst>
          </a:blip>
          <a:srcRect/>
          <a:stretch>
            <a:fillRect/>
          </a:stretch>
        </p:blipFill>
        <p:spPr bwMode="auto">
          <a:xfrm>
            <a:off x="6319838" y="2598738"/>
            <a:ext cx="444500"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54" name="Picture 134"/>
          <p:cNvPicPr>
            <a:picLocks noChangeAspect="1"/>
          </p:cNvPicPr>
          <p:nvPr/>
        </p:nvPicPr>
        <p:blipFill>
          <a:blip r:embed="rId51">
            <a:extLst>
              <a:ext uri="{28A0092B-C50C-407E-A947-70E740481C1C}">
                <a14:useLocalDpi xmlns:a14="http://schemas.microsoft.com/office/drawing/2010/main" val="0"/>
              </a:ext>
            </a:extLst>
          </a:blip>
          <a:srcRect/>
          <a:stretch>
            <a:fillRect/>
          </a:stretch>
        </p:blipFill>
        <p:spPr bwMode="auto">
          <a:xfrm>
            <a:off x="6338888" y="2573338"/>
            <a:ext cx="419100"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up)">
                                      <p:cBhvr>
                                        <p:cTn id="11" dur="500"/>
                                        <p:tgtEl>
                                          <p:spTgt spid="9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wipe(left)">
                                      <p:cBhvr>
                                        <p:cTn id="15" dur="500"/>
                                        <p:tgtEl>
                                          <p:spTgt spid="8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wipe(left)">
                                      <p:cBhvr>
                                        <p:cTn id="20" dur="500"/>
                                        <p:tgtEl>
                                          <p:spTgt spid="89"/>
                                        </p:tgtEl>
                                      </p:cBhvr>
                                    </p:animEffect>
                                  </p:childTnLst>
                                </p:cTn>
                              </p:par>
                            </p:childTnLst>
                          </p:cTn>
                        </p:par>
                        <p:par>
                          <p:cTn id="21" fill="hold" nodeType="afterGroup">
                            <p:stCondLst>
                              <p:cond delay="500"/>
                            </p:stCondLst>
                            <p:childTnLst>
                              <p:par>
                                <p:cTn id="22" presetID="22" presetClass="entr" presetSubtype="4" fill="hold" nodeType="after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wipe(down)">
                                      <p:cBhvr>
                                        <p:cTn id="24" dur="500"/>
                                        <p:tgtEl>
                                          <p:spTgt spid="92"/>
                                        </p:tgtEl>
                                      </p:cBhvr>
                                    </p:animEffect>
                                  </p:childTnLst>
                                </p:cTn>
                              </p:par>
                            </p:childTnLst>
                          </p:cTn>
                        </p:par>
                        <p:par>
                          <p:cTn id="25" fill="hold" nodeType="afterGroup">
                            <p:stCondLst>
                              <p:cond delay="1000"/>
                            </p:stCondLst>
                            <p:childTnLst>
                              <p:par>
                                <p:cTn id="26" presetID="22" presetClass="entr" presetSubtype="1" fill="hold" nodeType="afterEffect">
                                  <p:stCondLst>
                                    <p:cond delay="0"/>
                                  </p:stCondLst>
                                  <p:childTnLst>
                                    <p:set>
                                      <p:cBhvr>
                                        <p:cTn id="27" dur="1" fill="hold">
                                          <p:stCondLst>
                                            <p:cond delay="0"/>
                                          </p:stCondLst>
                                        </p:cTn>
                                        <p:tgtEl>
                                          <p:spTgt spid="93"/>
                                        </p:tgtEl>
                                        <p:attrNameLst>
                                          <p:attrName>style.visibility</p:attrName>
                                        </p:attrNameLst>
                                      </p:cBhvr>
                                      <p:to>
                                        <p:strVal val="visible"/>
                                      </p:to>
                                    </p:set>
                                    <p:animEffect transition="in" filter="wipe(up)">
                                      <p:cBhvr>
                                        <p:cTn id="2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Lst>
  </p:timing>
</p:sld>
</file>

<file path=ppt/theme/theme1.xml><?xml version="1.0" encoding="utf-8"?>
<a:theme xmlns:a="http://schemas.openxmlformats.org/drawingml/2006/main" name="Dell Presentation Template 4x3ml">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rtlCol="0" anchor="t">
        <a:normAutofit/>
      </a:bodyPr>
      <a:lstStyle>
        <a:defPPr>
          <a:lnSpc>
            <a:spcPct val="90000"/>
          </a:lnSpc>
          <a:spcBef>
            <a:spcPts val="100"/>
          </a:spcBef>
          <a:spcAft>
            <a:spcPts val="100"/>
          </a:spcAft>
          <a:defRPr sz="2000" kern="1200" dirty="0" err="1" smtClean="0">
            <a:solidFill>
              <a:schemeClr val="tx2"/>
            </a:solidFill>
            <a:latin typeface="+mn-lt"/>
            <a:ea typeface="+mn-ea"/>
            <a:cs typeface="+mn-cs"/>
          </a:defRPr>
        </a:defPPr>
      </a:lstStyle>
    </a:spDef>
    <a:txDef>
      <a:spPr>
        <a:noFill/>
      </a:spPr>
      <a:bodyPr wrap="square" rtlCol="0">
        <a:spAutoFit/>
      </a:bodyPr>
      <a:lstStyle>
        <a:defPPr marL="233363" indent="-233363">
          <a:lnSpc>
            <a:spcPct val="90000"/>
          </a:lnSpc>
          <a:spcBef>
            <a:spcPts val="100"/>
          </a:spcBef>
          <a:spcAft>
            <a:spcPts val="100"/>
          </a:spcAft>
          <a:buClr>
            <a:schemeClr val="bg1"/>
          </a:buClr>
          <a:buFont typeface="Arial" pitchFamily="34" charset="0"/>
          <a:buChar char="•"/>
          <a:defRPr sz="2000" dirty="0" smtClean="0">
            <a:solidFill>
              <a:schemeClr val="bg2"/>
            </a:solidFill>
            <a:latin typeface="+mn-lt"/>
          </a:defRPr>
        </a:defPPr>
      </a:lstStyle>
    </a:txDef>
  </a:objectDefaults>
  <a:extraClrSchemeLst>
    <a:extraClrScheme>
      <a:clrScheme name="Dell Presentation Template 4x3ml 1">
        <a:dk1>
          <a:srgbClr val="444444"/>
        </a:dk1>
        <a:lt1>
          <a:srgbClr val="0085C3"/>
        </a:lt1>
        <a:dk2>
          <a:srgbClr val="FFFFFF"/>
        </a:dk2>
        <a:lt2>
          <a:srgbClr val="000000"/>
        </a:lt2>
        <a:accent1>
          <a:srgbClr val="B7295A"/>
        </a:accent1>
        <a:accent2>
          <a:srgbClr val="F2AF00"/>
        </a:accent2>
        <a:accent3>
          <a:srgbClr val="AAC2DE"/>
        </a:accent3>
        <a:accent4>
          <a:srgbClr val="393939"/>
        </a:accent4>
        <a:accent5>
          <a:srgbClr val="D8ACB5"/>
        </a:accent5>
        <a:accent6>
          <a:srgbClr val="DB9E00"/>
        </a:accent6>
        <a:hlink>
          <a:srgbClr val="DC5034"/>
        </a:hlink>
        <a:folHlink>
          <a:srgbClr val="D42E1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ll Presentation Template 4x3">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B7295A"/>
      </a:hlink>
      <a:folHlink>
        <a:srgbClr val="009BBB"/>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2000" dirty="0" err="1" smtClean="0">
            <a:solidFill>
              <a:schemeClr val="tx2"/>
            </a:solidFill>
            <a:latin typeface="+mn-lt"/>
          </a:defRPr>
        </a:defPPr>
      </a:lstStyle>
    </a:txDef>
  </a:objectDefaults>
  <a:extraClrSchemeLst>
    <a:extraClrScheme>
      <a:clrScheme name="3_Dell Presentation Template 4x3 1">
        <a:dk1>
          <a:srgbClr val="444444"/>
        </a:dk1>
        <a:lt1>
          <a:srgbClr val="0085C3"/>
        </a:lt1>
        <a:dk2>
          <a:srgbClr val="FFFFFF"/>
        </a:dk2>
        <a:lt2>
          <a:srgbClr val="000000"/>
        </a:lt2>
        <a:accent1>
          <a:srgbClr val="B7295A"/>
        </a:accent1>
        <a:accent2>
          <a:srgbClr val="F2AF00"/>
        </a:accent2>
        <a:accent3>
          <a:srgbClr val="AAC2DE"/>
        </a:accent3>
        <a:accent4>
          <a:srgbClr val="393939"/>
        </a:accent4>
        <a:accent5>
          <a:srgbClr val="D8ACB5"/>
        </a:accent5>
        <a:accent6>
          <a:srgbClr val="DB9E00"/>
        </a:accent6>
        <a:hlink>
          <a:srgbClr val="DC5034"/>
        </a:hlink>
        <a:folHlink>
          <a:srgbClr val="D42E1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Collateral" ma:contentTypeID="0x010100C853596257179A42AC3F20BF384DEAFC01008DE910CE97DDD3438224EE558122EC1E" ma:contentTypeVersion="55" ma:contentTypeDescription="" ma:contentTypeScope="" ma:versionID="a46992b498e9b83f7c0336e04df15980">
  <xsd:schema xmlns:xsd="http://www.w3.org/2001/XMLSchema" xmlns:xs="http://www.w3.org/2001/XMLSchema" xmlns:p="http://schemas.microsoft.com/office/2006/metadata/properties" xmlns:ns1="http://schemas.microsoft.com/sharepoint/v3" xmlns:ns2="188c4ecf-ac0a-4232-ae52-56422d226716" targetNamespace="http://schemas.microsoft.com/office/2006/metadata/properties" ma:root="true" ma:fieldsID="216d5a6dadf7322fcd58b32ad838a643" ns1:_="" ns2:_="">
    <xsd:import namespace="http://schemas.microsoft.com/sharepoint/v3"/>
    <xsd:import namespace="188c4ecf-ac0a-4232-ae52-56422d226716"/>
    <xsd:element name="properties">
      <xsd:complexType>
        <xsd:sequence>
          <xsd:element name="documentManagement">
            <xsd:complexType>
              <xsd:all>
                <xsd:element ref="ns1:URL" minOccurs="0"/>
                <xsd:element ref="ns2:CampaignId" minOccurs="0"/>
                <xsd:element ref="ns2:Product_x0020_Line" minOccurs="0"/>
                <xsd:element ref="ns2:Function" minOccurs="0"/>
                <xsd:element ref="ns2:Format_x0020_Collateral" minOccurs="0"/>
                <xsd:element ref="ns1:Audience" minOccurs="0"/>
                <xsd:element ref="ns1:PublishingStartDate" minOccurs="0"/>
                <xsd:element ref="ns1:PublishingExpirationDate" minOccurs="0"/>
                <xsd:element ref="ns2:Document_x0020_Type" minOccurs="0"/>
                <xsd:element ref="ns2:Products" minOccurs="0"/>
                <xsd:element ref="ns2:Services" minOccurs="0"/>
                <xsd:element ref="ns2:Solutions" minOccurs="0"/>
                <xsd:element ref="ns2:ThumbNail" minOccurs="0"/>
                <xsd:element ref="ns2:Description_x0020_Collateral" minOccurs="0"/>
                <xsd:element ref="ns2:Collateral_x0020_Owner_x0020_Nam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8" nillable="true" ma:displayName="URL" ma:internalName="URL">
      <xsd:complexType>
        <xsd:complexContent>
          <xsd:extension base="dms:URL">
            <xsd:sequence>
              <xsd:element name="Url" type="dms:ValidUrl" minOccurs="0" nillable="true"/>
              <xsd:element name="Description" type="xsd:string" nillable="true"/>
            </xsd:sequence>
          </xsd:extension>
        </xsd:complexContent>
      </xsd:complexType>
    </xsd:element>
    <xsd:element name="Audience" ma:index="13" nillable="true" ma:displayName="Target Audiences" ma:description="" ma:internalName="Target_x0020_Audiences">
      <xsd:simpleType>
        <xsd:restriction base="dms:Unknown"/>
      </xsd:simpleType>
    </xsd:element>
    <xsd:element name="PublishingStartDate" ma:index="14" nillable="true" ma:displayName="Scheduling Start Date" ma:description="" ma:internalName="PublishingStartDate">
      <xsd:simpleType>
        <xsd:restriction base="dms:Unknown"/>
      </xsd:simpleType>
    </xsd:element>
    <xsd:element name="PublishingExpirationDate" ma:index="15"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88c4ecf-ac0a-4232-ae52-56422d226716" elementFormDefault="qualified">
    <xsd:import namespace="http://schemas.microsoft.com/office/2006/documentManagement/types"/>
    <xsd:import namespace="http://schemas.microsoft.com/office/infopath/2007/PartnerControls"/>
    <xsd:element name="CampaignId" ma:index="9" nillable="true" ma:displayName="CampaignId" ma:list="dd856edb-bd20-4e53-bf78-c951104e5c13" ma:internalName="CampaignId" ma:showField="CampaignId" ma:web="f047fc7a-9d34-4af6-ade2-022b68dddfb6">
      <xsd:simpleType>
        <xsd:restriction base="dms:Lookup"/>
      </xsd:simpleType>
    </xsd:element>
    <xsd:element name="Product_x0020_Line" ma:index="10" nillable="true" ma:displayName="Product Line" ma:list="d018e1ba-f2d0-4620-bcc0-9d70d5ca3745" ma:internalName="Product_x0020_Line" ma:showField="Product_x0020_Lin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unction" ma:index="11" nillable="true" ma:displayName="Function" ma:list="d018e1ba-f2d0-4620-bcc0-9d70d5ca3745" ma:internalName="Function" ma:showField="Function"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ormat_x0020_Collateral" ma:index="12" nillable="true" ma:displayName="Format Collateral" ma:list="d018e1ba-f2d0-4620-bcc0-9d70d5ca3745" ma:internalName="Format_x0020_Collateral" ma:showField="Format_x0020_Collateral" ma:web="f047fc7a-9d34-4af6-ade2-022b68dddfb6">
      <xsd:simpleType>
        <xsd:restriction base="dms:Lookup"/>
      </xsd:simpleType>
    </xsd:element>
    <xsd:element name="Document_x0020_Type" ma:index="16" nillable="true" ma:displayName="Document Type" ma:list="d018e1ba-f2d0-4620-bcc0-9d70d5ca3745" ma:internalName="Document_x0020_Type" ma:showField="Document_x0020_Typ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Products" ma:index="17" nillable="true" ma:displayName="Products" ma:list="d018e1ba-f2d0-4620-bcc0-9d70d5ca3745" ma:internalName="Products" ma:showField="Product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ervices" ma:index="18" nillable="true" ma:displayName="Services" ma:list="d018e1ba-f2d0-4620-bcc0-9d70d5ca3745" ma:internalName="Services" ma:showField="Service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olutions" ma:index="19" nillable="true" ma:displayName="Solutions" ma:list="d018e1ba-f2d0-4620-bcc0-9d70d5ca3745" ma:internalName="Solutions" ma:showField="Solution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ThumbNail" ma:index="22" nillable="true" ma:displayName="ThumbNail" ma:internalName="ThumbNail">
      <xsd:simpleType>
        <xsd:restriction base="dms:Unknown"/>
      </xsd:simpleType>
    </xsd:element>
    <xsd:element name="Description_x0020_Collateral" ma:index="23" nillable="true" ma:displayName="Description Collateral" ma:internalName="Description_x0020_Collateral">
      <xsd:simpleType>
        <xsd:restriction base="dms:Note">
          <xsd:maxLength value="255"/>
        </xsd:restriction>
      </xsd:simpleType>
    </xsd:element>
    <xsd:element name="Collateral_x0020_Owner_x0020_Name" ma:index="25" ma:displayName="Collateral Owner Name" ma:list="UserInfo" ma:SharePointGroup="0" ma:internalName="Collateral_x0020_Own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ocument_x0020_Type xmlns="188c4ecf-ac0a-4232-ae52-56422d226716">
      <Value>2</Value>
    </Document_x0020_Type>
    <Format_x0020_Collateral xmlns="188c4ecf-ac0a-4232-ae52-56422d226716">3</Format_x0020_Collateral>
    <Product_x0020_Line xmlns="188c4ecf-ac0a-4232-ae52-56422d226716"/>
    <Description_x0020_Collateral xmlns="188c4ecf-ac0a-4232-ae52-56422d226716" xsi:nil="true"/>
    <CampaignId xmlns="188c4ecf-ac0a-4232-ae52-56422d226716" xsi:nil="true"/>
    <URL xmlns="http://schemas.microsoft.com/sharepoint/v3">
      <Url xsi:nil="true"/>
      <Description xsi:nil="true"/>
    </URL>
    <Function xmlns="188c4ecf-ac0a-4232-ae52-56422d226716">
      <Value>2</Value>
    </Function>
    <Solutions xmlns="188c4ecf-ac0a-4232-ae52-56422d226716"/>
    <Audience xmlns="http://schemas.microsoft.com/sharepoint/v3">ebb66287-9dca-4bed-bb16-2d6b2b4d5bbf;;;;</Audience>
    <Services xmlns="188c4ecf-ac0a-4232-ae52-56422d226716"/>
    <Products xmlns="188c4ecf-ac0a-4232-ae52-56422d226716">
      <Value>3</Value>
    </Products>
    <ThumbNail xmlns="188c4ecf-ac0a-4232-ae52-56422d226716" xsi:nil="true"/>
    <PublishingExpirationDate xmlns="http://schemas.microsoft.com/sharepoint/v3">2015-11-04T00:00:00Z</PublishingExpirationDate>
    <PublishingStartDate xmlns="http://schemas.microsoft.com/sharepoint/v3" xsi:nil="true"/>
    <Collateral_x0020_Owner_x0020_Name xmlns="188c4ecf-ac0a-4232-ae52-56422d226716">
      <UserInfo>
        <DisplayName/>
        <AccountId/>
        <AccountType/>
      </UserInfo>
    </Collateral_x0020_Owner_x0020_Name>
  </documentManagement>
</p:properties>
</file>

<file path=customXml/itemProps1.xml><?xml version="1.0" encoding="utf-8"?>
<ds:datastoreItem xmlns:ds="http://schemas.openxmlformats.org/officeDocument/2006/customXml" ds:itemID="{6D6EA171-59EC-44BB-95D9-BB78BEB4D229}">
  <ds:schemaRefs>
    <ds:schemaRef ds:uri="http://schemas.microsoft.com/office/2006/metadata/longProperties"/>
  </ds:schemaRefs>
</ds:datastoreItem>
</file>

<file path=customXml/itemProps2.xml><?xml version="1.0" encoding="utf-8"?>
<ds:datastoreItem xmlns:ds="http://schemas.openxmlformats.org/officeDocument/2006/customXml" ds:itemID="{3D26CE26-4E0A-4581-8ACB-D6524EC14A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8c4ecf-ac0a-4232-ae52-56422d226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EC099D-E6A1-40B2-BF5B-9257452B7CD5}">
  <ds:schemaRefs>
    <ds:schemaRef ds:uri="http://schemas.microsoft.com/sharepoint/v3/contenttype/forms"/>
  </ds:schemaRefs>
</ds:datastoreItem>
</file>

<file path=customXml/itemProps4.xml><?xml version="1.0" encoding="utf-8"?>
<ds:datastoreItem xmlns:ds="http://schemas.openxmlformats.org/officeDocument/2006/customXml" ds:itemID="{F66B2F91-68B0-40A6-A2A2-144EB6627E30}">
  <ds:schemaRefs>
    <ds:schemaRef ds:uri="http://schemas.openxmlformats.org/package/2006/metadata/core-properties"/>
    <ds:schemaRef ds:uri="188c4ecf-ac0a-4232-ae52-56422d226716"/>
    <ds:schemaRef ds:uri="http://purl.org/dc/dcmitype/"/>
    <ds:schemaRef ds:uri="http://schemas.microsoft.com/office/2006/documentManagement/types"/>
    <ds:schemaRef ds:uri="http://schemas.microsoft.com/office/2006/metadata/properties"/>
    <ds:schemaRef ds:uri="http://purl.org/dc/terms/"/>
    <ds:schemaRef ds:uri="http://schemas.microsoft.com/sharepoint/v3"/>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7666</TotalTime>
  <Words>1575</Words>
  <Application>Microsoft Office PowerPoint</Application>
  <PresentationFormat>全屏显示(4:3)</PresentationFormat>
  <Paragraphs>187</Paragraphs>
  <Slides>12</Slides>
  <Notes>12</Notes>
  <HiddenSlides>0</HiddenSlides>
  <MMClips>0</MMClips>
  <ScaleCrop>false</ScaleCrop>
  <HeadingPairs>
    <vt:vector size="4" baseType="variant">
      <vt:variant>
        <vt:lpstr>主题</vt:lpstr>
      </vt:variant>
      <vt:variant>
        <vt:i4>3</vt:i4>
      </vt:variant>
      <vt:variant>
        <vt:lpstr>幻灯片标题</vt:lpstr>
      </vt:variant>
      <vt:variant>
        <vt:i4>12</vt:i4>
      </vt:variant>
    </vt:vector>
  </HeadingPairs>
  <TitlesOfParts>
    <vt:vector size="15" baseType="lpstr">
      <vt:lpstr>Dell Presentation Template 4x3ml</vt:lpstr>
      <vt:lpstr>3_Dell Presentation Template 4x3</vt:lpstr>
      <vt:lpstr>Default Theme</vt:lpstr>
      <vt:lpstr>Dell PowerEdge</vt:lpstr>
      <vt:lpstr>Your challenges</vt:lpstr>
      <vt:lpstr>Faster turnaround</vt:lpstr>
      <vt:lpstr>Move at the speed of business</vt:lpstr>
      <vt:lpstr>Expanding infrastucture</vt:lpstr>
      <vt:lpstr>Reduce complexity</vt:lpstr>
      <vt:lpstr>Reactive maintenance</vt:lpstr>
      <vt:lpstr>Reduce outage risks</vt:lpstr>
      <vt:lpstr>Reduce downtime impact</vt:lpstr>
      <vt:lpstr>Do more with less</vt:lpstr>
      <vt:lpstr>The power to do more</vt:lpstr>
      <vt:lpstr>声明：</vt:lpstr>
    </vt:vector>
  </TitlesOfParts>
  <Company>Dell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Dell PowerEdge Server Solutions Whiteboard presentation</dc:title>
  <dc:creator>Mark Leutwyler</dc:creator>
  <cp:keywords>No Restrictions</cp:keywords>
  <cp:lastModifiedBy>Microsoft</cp:lastModifiedBy>
  <cp:revision>310</cp:revision>
  <cp:lastPrinted>2013-08-15T20:23:18Z</cp:lastPrinted>
  <dcterms:created xsi:type="dcterms:W3CDTF">2010-05-11T16:11:16Z</dcterms:created>
  <dcterms:modified xsi:type="dcterms:W3CDTF">2018-01-05T05:16:18Z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61887f8a-91df-42da-8c46-4d0ba13281ab</vt:lpwstr>
  </property>
  <property fmtid="{D5CDD505-2E9C-101B-9397-08002B2CF9AE}" pid="4" name="DellClassification">
    <vt:lpwstr>No Restrictions</vt:lpwstr>
  </property>
  <property fmtid="{D5CDD505-2E9C-101B-9397-08002B2CF9AE}" pid="5" name="DellSubLabels">
    <vt:lpwstr/>
  </property>
  <property fmtid="{D5CDD505-2E9C-101B-9397-08002B2CF9AE}" pid="6" name="display_urn:schemas-microsoft-com:office:office#Collateral_x0020_Owner_x0020_Name">
    <vt:lpwstr>AMERICAS\Blake_Lambert</vt:lpwstr>
  </property>
  <property fmtid="{D5CDD505-2E9C-101B-9397-08002B2CF9AE}" pid="7" name="ContentType">
    <vt:lpwstr>Collateral</vt:lpwstr>
  </property>
  <property fmtid="{D5CDD505-2E9C-101B-9397-08002B2CF9AE}" pid="8" name="xd_Signature">
    <vt:lpwstr/>
  </property>
  <property fmtid="{D5CDD505-2E9C-101B-9397-08002B2CF9AE}" pid="9" name="Program Information">
    <vt:lpwstr/>
  </property>
  <property fmtid="{D5CDD505-2E9C-101B-9397-08002B2CF9AE}" pid="10" name="Order">
    <vt:lpwstr>644500.000000000</vt:lpwstr>
  </property>
  <property fmtid="{D5CDD505-2E9C-101B-9397-08002B2CF9AE}" pid="11" name="TemplateUrl">
    <vt:lpwstr/>
  </property>
  <property fmtid="{D5CDD505-2E9C-101B-9397-08002B2CF9AE}" pid="12" name="DellThumbNail">
    <vt:lpwstr/>
  </property>
  <property fmtid="{D5CDD505-2E9C-101B-9397-08002B2CF9AE}" pid="13" name="xd_ProgID">
    <vt:lpwstr/>
  </property>
  <property fmtid="{D5CDD505-2E9C-101B-9397-08002B2CF9AE}" pid="14" name="display_urn:schemas-microsoft-com:office:office#Author">
    <vt:lpwstr>System Account</vt:lpwstr>
  </property>
  <property fmtid="{D5CDD505-2E9C-101B-9397-08002B2CF9AE}" pid="15" name="Training Documents">
    <vt:lpwstr/>
  </property>
  <property fmtid="{D5CDD505-2E9C-101B-9397-08002B2CF9AE}" pid="16" name="_SourceUrl">
    <vt:lpwstr/>
  </property>
  <property fmtid="{D5CDD505-2E9C-101B-9397-08002B2CF9AE}" pid="17" name="_SharedFileIndex">
    <vt:lpwstr/>
  </property>
</Properties>
</file>